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ink/ink2.xml" ContentType="application/inkml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ink/ink5.xml" ContentType="application/inkml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ink/ink6.xml" ContentType="application/inkml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ink/ink7.xml" ContentType="application/inkml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8.xml" ContentType="application/inkml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0.xml" ContentType="application/vnd.openxmlformats-officedocument.presentationml.tags+xml"/>
  <Override PartName="/ppt/notesSlides/notesSlide25.xml" ContentType="application/vnd.openxmlformats-officedocument.presentationml.notesSlide+xml"/>
  <Override PartName="/ppt/tags/tag21.xml" ContentType="application/vnd.openxmlformats-officedocument.presentationml.tags+xml"/>
  <Override PartName="/ppt/notesSlides/notesSlide26.xml" ContentType="application/vnd.openxmlformats-officedocument.presentationml.notesSlide+xml"/>
  <Override PartName="/ppt/tags/tag22.xml" ContentType="application/vnd.openxmlformats-officedocument.presentationml.tags+xml"/>
  <Override PartName="/ppt/notesSlides/notesSlide27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notesSlides/notesSlide28.xml" ContentType="application/vnd.openxmlformats-officedocument.presentationml.notesSlide+xml"/>
  <Override PartName="/ppt/tags/tag23.xml" ContentType="application/vnd.openxmlformats-officedocument.presentationml.tags+xml"/>
  <Override PartName="/ppt/notesSlides/notesSlide29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tags/tag24.xml" ContentType="application/vnd.openxmlformats-officedocument.presentationml.tags+xml"/>
  <Override PartName="/ppt/notesSlides/notesSlide30.xml" ContentType="application/vnd.openxmlformats-officedocument.presentationml.notesSlide+xml"/>
  <Override PartName="/ppt/ink/ink17.xml" ContentType="application/inkml+xml"/>
  <Override PartName="/ppt/tags/tag25.xml" ContentType="application/vnd.openxmlformats-officedocument.presentationml.tags+xml"/>
  <Override PartName="/ppt/notesSlides/notesSlide31.xml" ContentType="application/vnd.openxmlformats-officedocument.presentationml.notesSlide+xml"/>
  <Override PartName="/ppt/ink/ink18.xml" ContentType="application/inkml+xml"/>
  <Override PartName="/ppt/notesSlides/notesSlide3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ink/ink19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41"/>
  </p:notesMasterIdLst>
  <p:handoutMasterIdLst>
    <p:handoutMasterId r:id="rId42"/>
  </p:handoutMasterIdLst>
  <p:sldIdLst>
    <p:sldId id="947" r:id="rId3"/>
    <p:sldId id="948" r:id="rId4"/>
    <p:sldId id="949" r:id="rId5"/>
    <p:sldId id="951" r:id="rId6"/>
    <p:sldId id="952" r:id="rId7"/>
    <p:sldId id="953" r:id="rId8"/>
    <p:sldId id="954" r:id="rId9"/>
    <p:sldId id="955" r:id="rId10"/>
    <p:sldId id="956" r:id="rId11"/>
    <p:sldId id="957" r:id="rId12"/>
    <p:sldId id="958" r:id="rId13"/>
    <p:sldId id="1000" r:id="rId14"/>
    <p:sldId id="962" r:id="rId15"/>
    <p:sldId id="995" r:id="rId16"/>
    <p:sldId id="996" r:id="rId17"/>
    <p:sldId id="997" r:id="rId18"/>
    <p:sldId id="998" r:id="rId19"/>
    <p:sldId id="964" r:id="rId20"/>
    <p:sldId id="994" r:id="rId21"/>
    <p:sldId id="1001" r:id="rId22"/>
    <p:sldId id="970" r:id="rId23"/>
    <p:sldId id="971" r:id="rId24"/>
    <p:sldId id="972" r:id="rId25"/>
    <p:sldId id="973" r:id="rId26"/>
    <p:sldId id="1004" r:id="rId27"/>
    <p:sldId id="974" r:id="rId28"/>
    <p:sldId id="1005" r:id="rId29"/>
    <p:sldId id="990" r:id="rId30"/>
    <p:sldId id="975" r:id="rId31"/>
    <p:sldId id="976" r:id="rId32"/>
    <p:sldId id="1006" r:id="rId33"/>
    <p:sldId id="1007" r:id="rId34"/>
    <p:sldId id="977" r:id="rId35"/>
    <p:sldId id="999" r:id="rId36"/>
    <p:sldId id="1003" r:id="rId37"/>
    <p:sldId id="1008" r:id="rId38"/>
    <p:sldId id="1002" r:id="rId39"/>
    <p:sldId id="991" r:id="rId40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30"/>
    <p:restoredTop sz="54966"/>
  </p:normalViewPr>
  <p:slideViewPr>
    <p:cSldViewPr>
      <p:cViewPr varScale="1">
        <p:scale>
          <a:sx n="67" d="100"/>
          <a:sy n="67" d="100"/>
        </p:scale>
        <p:origin x="2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04C0E9E-E3D6-0C4C-B390-059E58F2B6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DF08C8B-DAFF-8147-B3C5-3BB91380D0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8D4DB94B-FA28-A643-B509-3D74BD3C7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5D0EE759-1DD7-0C4E-9F9B-ADE3FC8A6D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E949E8-866E-AE4E-92A2-B57566AA9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17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11834 7663 8541,'-1'-6'-1700,"-2"-1"1591,2 1 1,-4-2 198,2 2 1,2 1 80,-2 1-153,1 3 0,2-4 144,0 2-9,0 2 222,0-3-298,0 0-35,0 3 1,0-2 176,0 6 1,0 3-142,0 6 1,-3 4 110,0 6 1,-4 2-90,1 8 0,-2 4-141,-2 4 0,1 8-94,0-2 0,3-18 0,-1 0 93,1 0 1,0 0-1,-2 1 1,0 0-28,2-1 0,0 0 1,-1-2-1,1-1-280,-3 25 0,0-6-32,-1-4 1,5-10 152,2-5 0,-1-9-114,1-3 0,0-6 342,3-1 0,0-4 0,-4 2 0,-1-4 0</inkml:trace>
  <inkml:trace contextRef="#ctx0" brushRef="#br0" timeOffset="1">11676 7868 8541,'4'-33'-254,"1"4"95,4 4 1,5 2 293,1 1 0,3 2 102,1 7 0,-1 2-82,1 5 0,3-2 61,-1 5 1,4 2-204,-3 7 1,2 2 138,-6 7 1,3 1-253,-6 2 1,-1 1 110,-2 0 0,-4-1-9,-2 1 0,-4-1 34,1 1 1,-6 0 41,-3-1 1,-4 0-10,-2-3 0,-2 2-18,-1-5 1,-3 1-157,3-4 1,0-1 118,0-1 1,2-3-431,-2-4 0,4 0 52,-2 0 364,3 0 0,0 0 0,1 0 0</inkml:trace>
  <inkml:trace contextRef="#ctx0" brushRef="#br0" timeOffset="2">12318 7877 8482,'-5'-9'-1245,"-2"-1"933,4 1 1,0 0 778,3-1 0,-1 4 345,-3 0-482,3 0-203,-3 1 0,1 2-155,0 6 0,-4 4 265,1 8 0,-6 2-64,0 8 0,-5 3 137,2 3 1,0 3-94,0-3 0,3 3-176,0-3 0,0 3 40,2-3 1,3 0-6,7-3 1,1-4-55,2-2 0,6-4-282,7-2 1,2-4 79,0-5 0,4-3 155,0-4 1,0-6-35,0-3 0,-5-4 19,1-6 1,-4-1-207,1-1 0,-4-6 9,-2-4 0,-3-1-118,-3 1 1,-2-1 125,2-3 0,-3 0-82,-3 4 0,-2 1 721,-4 5 1,-4 4-276,1 5 0,-5 3 151,2 3 1,0 5-116,0 2 0,-1 3-117,-2 3 0,0 2 7,3 5 1,1-1-670,5 0 1,4 2 607,2 1 0,2-2 0,1 4 0</inkml:trace>
  <inkml:trace contextRef="#ctx0" brushRef="#br0" timeOffset="3">12598 7765 8288,'0'11'439,"0"1"0,-5 7-92,-1 5 0,-2 4-73,-1 3 1,-4 6-107,1 3 0,-2 0-59,2-2 0,2-2-102,-3-2 0,7-3 178,3-6 1,2-2-195,1-5 1,0-3-70,0-3 0,4-2 3,2 0 1,6-4 110,0 0 0,1-1-132,0 2 0,-2-3-44,5-4 0,-1 3 235,4 0 1,-4 0-635,1-3 0,0-1 210,6-2 1,-1-3-414,4-7 0,0 2 742,2-5 0,1-3 0,0-5 0</inkml:trace>
  <inkml:trace contextRef="#ctx0" brushRef="#br0" timeOffset="4">13063 7812 8435,'-3'-10'-353,"0"1"417,-4 0 1,5 1 272,-5 1 1,4 3-166,-3 4 0,3 0 98,-3 0 0,3 7 80,-4 3 1,2 8-81,-1 1 0,-1 3-132,4-1 0,0 2 119,3 2 0,1 1-379,2-4 0,2-2 18,4-4 0,6 0-92,3-3 1,2-1-214,5-2 0,-1-5 244,0-2 1,0-2-116,-2-1 0,-2-5 79,1-5 1,-2 1-363,-3-3 0,0-3 167,-4 0 0,1-2-1,-4 2 0,1 0 397,-1 3 0,-4 1 0,-1-2 0</inkml:trace>
  <inkml:trace contextRef="#ctx0" brushRef="#br0" timeOffset="5">13221 7998 8435,'-6'6'-386,"0"0"0,1-2 386,-1 2 0,0 1 0,3 5 0,2 0 0,-2 3 0,-1 1 0,1 2 0,0 1 0,3 0 0,-3 2 0,0 1 0,-5 3 0,2-3 0,-2 3 543,-1-4 1,-1 4-544,1-3 0,0 4 0,-1-3 0</inkml:trace>
  <inkml:trace contextRef="#ctx0" brushRef="#br0" timeOffset="6">13622 7905 8552,'5'-15'-14,"-1"2"-6,-4 4-1496,4-1 1026,-3 5 0,3 9 1345,-4 9 0,-4 4-369,-2 5 1,-5 2-58,-2 4 0,-2 4-144,2 2 1,-3 2-166,0 1 1,2 1-461,-2-1 0,5 0 305,-2 0 1,3 0-349,1-3 0,1-6 170,1-7 1,3-2-367,4-3 45,0-3-389,0-8 269,0-1 654,0-16 0,4 1 0,1-16 0,5 3 0</inkml:trace>
  <inkml:trace contextRef="#ctx0" brushRef="#br0" timeOffset="7">13622 7914 8437,'4'-13'0,"-3"2"0,2-1-139,2 2 255,-4 4 49,3 2 0,-4 6 214,0 5 1,-1 3-140,-2 9 530,-2 3-396,-8 2 0,2 7 102,-1 0-410,2 4 146,4-6 1,-1 7-129,4-5-46,0 4 1,3-6-179,0 2 1,1-3 107,2-3 0,2-3-226,5-3 0,0-6 106,2-3 0,0-5-148,3-5 0,1 0 58,2 0 1,2-8-216,2-5 0,-3-8 2,3-3 0,-2-3-99,-2-1 0,1-4-95,0-2 0,-1-6 649,1 0 0,-1 1 0,1 4 0,-4 4 0,-3 7 0,-2 3 263,0 8-255,-5 5 0,-2 13 763,-6 5 0,-2 3-66,-5 6 1,-2 4 181,0 1 1,-5 0-184,1 1 0,0 0-107,0 3 1,3-3-553,4-1 0,-1-2 184,1 3 0,4-4-603,2 0 1,2-1 291,1-1 0,4-4-603,2 1 1,6-5 77,4 1 0,-2-5-158,2-4 0,-1-2-80,4-1 1,1-4 283,1-3 1,-1-5 560,2-3 0,-2-7 0,-2-2 0,1-4 0</inkml:trace>
  <inkml:trace contextRef="#ctx0" brushRef="#br0" timeOffset="8">14134 8100 8574,'4'-5'604,"-3"1"0,2 6-88,-6 4 1,-2 5-131,-4 7 0,-1 1 21,1 0 1,1 2-138,1 1 1,0 3-130,4-3 1,0 2-56,3-2 1,0 0-162,0-3 1,4-5-147,2-2 0,4-1 176,2-2 0,-1-4-292,5-2 1,-1-2 111,4-1 0,0-5-302,-1-4 1,0-1 203,-3-6 1,3-3-176,-2-2 0,-3-4 116,-1 3 0,-2-4 147,-4 1 1,-2 2 293,-4-2 0,0 1-115,0-1 0,-5 6 424,-4 3 1,-2 5-199,-4-2 0,3 7-584,0 3 414,2 2 0,-4 1 0,0 0 0</inkml:trace>
  <inkml:trace contextRef="#ctx0" brushRef="#br0" timeOffset="9">14637 7970 8398,'-7'0'0,"1"0"7,4 0 0,-5 2 114,4 4 0,-4 3 23,0 9 1,-1 3 121,-1 7 1,-1 5-372,1 4 0,1 5-116,2 4 1,-2-3-201,5-3 1,-3-6 53,3-3 0,-4 0-578,1-3 945,-3-2 0,0-12 0,0 0 0</inkml:trace>
  <inkml:trace contextRef="#ctx0" brushRef="#br0" timeOffset="10">14674 7998 8398,'25'-19'-403,"0"1"1,-5 3 160,2 3 1,-3 3 1080,-4 2 1,-1 3-245,-5 4 0,-4 4-530,-2 3 0,-3 5 2,-3 4 1,-6 2-127,-7 4 1,-1-2 2,-2 1 0,-3-1 136,1-1 1,-2 0-197,1 3 0,2-3 115,-1-1 0,1 0-112,1-6 1,2 4-143,1-4-301,-1 0 421,6-6 1,1-2-271,4-4 467,4 0 1,-1 1-103,6 2 1,3 0 272,6 6 0,0-1-83,3 4 0,1 2 25,2 2 1,1-2-132,0 2 0,-1 0-196,1 2 0,-2-2 152,-1-1 0,2 1 0,-4 2 0</inkml:trace>
  <inkml:trace contextRef="#ctx0" brushRef="#br0" timeOffset="11">15074 7998 8529,'0'-6'-1094,"0"0"612,0-1 333,0 2 0,0 3 61,0 8 1,-1 9 866,-2 10 0,-3 6-305,-6 3 1,1 3-422,-1 3 1,-2 0-128,2 3 1,-1-2-146,4 2 0,0-5-126,0 0 0,3-10-138,3-6 1,1-3-344,-1-4 826,2-5 0,-7-14 0,3-7 0</inkml:trace>
  <inkml:trace contextRef="#ctx0" brushRef="#br0" timeOffset="12">15112 7951 8395,'18'-18'0,"7"0"244,0 3 0,3 5 471,-7 7 0,1 3-533,-3 3-110,-9 7 1,-2 1-54,-8 5 0,0 0 0,-1 5 280,-2 1 0,-6 0-455,-7 0 1,-1-2-196,-2 1 0,1 0 214,-1 1 68,0-2 0,2-1-301,1-3 229,-1-5 0,5 4-527,-3-3 1,3-3-106,0 1 773,2-1 0,0-4 0,1 4 0</inkml:trace>
  <inkml:trace contextRef="#ctx0" brushRef="#br0" timeOffset="13">15484 7933 8444,'-1'9'691,"-2"0"-283,-2 9-212,-5 2 0,1 16 196,0 4-2325,-5 5 1987,0 5 1,6-24-1,0-1-219,0 2 0,1-1 0,-5 20 396,0-5 0,2-5-650,0-5 0,4-4 0,1-9-423,1-3 131,1-2 355,3-7 1,1-4 355,2-8 0,2-9 0,4-9 0</inkml:trace>
  <inkml:trace contextRef="#ctx0" brushRef="#br0" timeOffset="14">15735 7924 5972,'-6'5'2128,"0"4"-868,-4 4-761,-5 10-184,1 5 0,-4 5-54,3 5 0,-3 3-845,-1 2 1,5 5 19,1-2 0,3-1 0,2-9 307,2-2 0,-3-2-653,3-4 562,-2-4 0,-2-5 381,1-7 0,0-6 0,0-2 1</inkml:trace>
  <inkml:trace contextRef="#ctx0" brushRef="#br0" timeOffset="15">15475 8315 8347,'0'-14'2053,"-3"0"-2155,-1-5 0,2 4-8,5-1 0,4 5 0,5-2 318,4 3 1,1 1-184,2-1-4,8 5-402,-7-3 401,11 7-1546,-7-3 981,4 4 0,0 0-719,0 0 1264,-4 4 0,3-3 0,-3 3 0</inkml:trace>
  <inkml:trace contextRef="#ctx0" brushRef="#br0" timeOffset="16">16015 8063 8347,'0'-5'1129,"-1"2"-699,-2 6 0,-3 4-196,-3 9 0,0 0-209,-1 9 71,1 0 0,-3 3-218,-1 0 0,4 1 111,3 2-2685,0-2 1898,-4 7 798,5-7 0,-7 3 0,1-4 0</inkml:trace>
  <inkml:trace contextRef="#ctx0" brushRef="#br0" timeOffset="17">16545 8054 8468,'0'-9'0,"0"-4"201,0 1 1,0-1 217,0 4 1,0 3-106,0 0 1,-4 0-62,-2 0 0,-6 1 19,-4 2 1,-3 2 3,-2-2 1,-3 2 116,-4 1-346,0 4-523,0-3 808,0 7-867,4-3 467,2 5 0,7 0-356,3 2 1,2 0-302,4 3 1,3 1 360,6 3-15,2-1 135,9 5-611,5-3 672,0 6 0,8-3 223,-2 2 0,1 2-109,-1-2 0,-3-1-147,-3 0 269,-5-3-136,0 2 0,-9-5-13,-2 1 1,-7-3 224,-5-1 0,-9-4 138,-7 2 1,-2-3 0,-2-1-131,-2-3 1,2-2 68,-2-4 4,11 0-1031,-2 0 0,13-1 821,-1-2 0,15-12 0</inkml:trace>
  <inkml:trace contextRef="#ctx0" brushRef="#br0" timeOffset="18">16881 8035 7419,'-2'15'-1179,"-5"3"2369,1 5-1105,-11 9 0,2 5 884,-4 7-963,10-19 0,0 0 1,-9 22-5,3 3 1,-2-7 0,5-3 40,0-5 0,2-1 20,1-6 1,2-3-553,1-10 337,0-1 0,0-6 70,0-2 47,4-2 1,-3-6-557,5-4 0,0-5 0,0-12-301,0-5 892,5-4 0,0-1 0,4 1 0</inkml:trace>
  <inkml:trace contextRef="#ctx0" brushRef="#br0" timeOffset="19">16927 7970 8223,'0'-9'1498,"0"-1"-1385,0 5 0,-1 2 95,-2 6 0,-2 4 280,-4 5 0,-1 8-96,1 8 0,-4 4-297,1 5 1,0 3 155,2 1-1332,5-1 1138,1-3 1,4 0-31,0 1 0,4-6-302,2-4 0,3-6 0,1-6-696,2-4 574,3-6-501,4-1 571,-1-5 0,2-1-20,2-3 1,-2-6-426,5-8 0,2-6-16,1-7 449,2-2 339,-6-9 0,2 2 0,-13 17 0,-1-1 0,1-1 0,0 0 0,0-2 0,-1 0 0</inkml:trace>
  <inkml:trace contextRef="#ctx0" brushRef="#br0" timeOffset="20">17244 8119 8968,'0'14'2033,"-3"4"-1398,-1 7 0,-3 2-376,1 1 0,-2 1 0,-2 2-17,1 3 1,4 1-955,2-1 546,2-2 1,2-5-353,2-2 1,6-2 390,7-5 0,1-3 0,3-3-1946,2-1 2073,2-6 0,8-9 0,1-7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9:25.90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9050 11890 8205,'-5'-6'-616,"2"0"328,-2-1 254,4 2 0,-3 0 98,4 2 8,0 2-40,0-3 33,0 0 192,0 3-125,0 5 0,1 6 227,2 9-253,-2-1-33,7 5 0,-6 1-59,4 4 122,0 0-110,0 0 1,2 0 23,-2-1 1,2 0 102,2-2-241,-5-2 53,3 0 1,-3-8 156,5 1-344,-1-5 256,-4-6 0,3 3 23,-1-5-100,-3 0 60,4-7 1,-6-3-23,4-5 31,-4-2 0,7-5-185,-4-4 83,4-1 1,0-4 38,1 0 0,-3-4-13,2-2 1,-1 1 47,4-1-967,-2 4 948,0-2 0,-1 4-545,0 0 499,1 4-7,-5 6 110,-1 8-97,0 6 16,-3 4 442,3 0-570,-4 4 0,0 3 177,0 5 0,0-1-4,0 5 0,0-5 0,0 3 0</inkml:trace>
  <inkml:trace contextRef="#ctx0" brushRef="#br0" timeOffset="1">9627 11974 8140,'-4'14'0,"0"4"0,-2-3-156,-2 3 187,7 1 1,-4 2 30,5 1-73,-4 4 163,3-6 1,-3-1-318,4-3 133,0-5 0,0 3-495,0-5 206,0-4 322,0-1 69,4-4 1,-3-1 28,2-2-1045,-2 2 946,-1-11 0,5 1 0,0-7 0</inkml:trace>
  <inkml:trace contextRef="#ctx0" brushRef="#br0" timeOffset="2">9618 11927 8140,'-9'0'0,"-1"0"0,1 0-229,0 0 295,4 0-102,-4 0 0,7 0 2,-4 0 0,4 1 206,-1 2-1024,2-2 747,1 4 1,8-1 0,3 1 0</inkml:trace>
  <inkml:trace contextRef="#ctx0" brushRef="#br0" timeOffset="3">9842 11946 8140,'0'-5'-884,"-5"1"1247,4 4-147,-3 0 0,4-5-193,-4 4 94,3-3 1,-4 4-175,2 0 174,2 0 60,-3 0-222,-1 0-34,4 4-80,-3-3 62,4 8 0,0-7 190,0 4-290,0-4 92,0 6 1,0-3-37,0 5 131,4-5 1,1 3-38,1-2 55,2 3-55,-3 0 26,0 0 0,4 1 239,-3-1-228,-2 0-4,4 1 246,-7-1-106,4 0 1,-4 0-89,2 1 182,-2-1-92,3 0 1,-5-2-46,-2-1-198,2 0 169,-8-1 1,7 2-288,-4-3 114,0-1-5,-3-3 0,2 0-79,1 0 1,1-1 190,-1-2-808,-3 1 377,8-6 443,-3 7 0,0-7 0,-1 3 0</inkml:trace>
  <inkml:trace contextRef="#ctx0" brushRef="#br0" timeOffset="4">10391 11694 8164,'-3'-9'-894,"0"0"615,0-1 0,-1 1-57,1 0 704,0 4 0,3-4-229,0 8 1323,0-3-1325,0 17 1,0-1-22,0 13 0,0 1-142,0 5 0,0 2 78,0 4 0,0 0-211,0 1 1,0-1-1286,0 0 1233,-4 0 16,3-4-1154,-3 4 1072,4-12 0,-1 1-171,-2-7 100,2-4 348,-3-6 0,4-1 0,-4-7 0,-2 3 0</inkml:trace>
  <inkml:trace contextRef="#ctx0" brushRef="#br0" timeOffset="5">10288 11983 8164,'-5'0'-370,"1"0"449,4 0 402,0-4-182,0 3-97,4-3 1,3 3-302,5-2-72,-2 2 123,8-8 1,-4 7-176,5-4 0,-1 1 190,-3-1-630,3-3 444,-4 4 1,4-5-65,-3-3-139,3 3 181,-4-7 0,1 5 241,-3-3 0,-1-1 0,-2-3-159,0 1 159,-4-1 0,3-2 0,-5-1 157,0 0-102,-3-1 0,0 7-14,0-3 1,0 7 284,0-1-138,0 3 411,0 5-349,0 1 1,-3 5 440,0 2-310,-5 2-156,3 8 1,-1 3 307,0 6-151,0 1-628,-4 5 213,1 0 56,0 4 1,2-3 284,1 2-543,0-2 209,1 3 0,-2-3 23,3 2 1,1-6-117,3-3 0,0-2-352,0-2 232,0-3-222,5-2 15,0-8 639,4-1-245,0-4-352,1 0 173,-1 0 0,0-5 41,1-4-174,-1 0 243,0-5 0,-2 2 127,3-1 101,-7 1-214,9 3 1,-10 4 129,5 1 3,-5 3 676,2 1-472,0 5 0,-3 3 84,2 4 99,-2 5-213,-1-3 0,1 1 45,2-3-388,-2-2 239,8 0 1,-4-5 111,4-2-369,4-2 100,2-1 1,0-7-413,1-2 218,-1-7-8,0-3 34,3 0 82,-8-4 1,3 1 41,-3 1-224,-1-5 124,0 6 0,-4-3 33,-1 5 225,-3-1-282,-1 5 59,0 0 712,-5 9-402,0 1 0,-5 9 976,-2 4-574,1 5-229,-2 4 1,3 4 123,1 0 0,3 3 155,0-4-174,4 5-195,-7-6 0,8 3 76,-2-5 0,2-2-28,1-1 1,5-3-1559,5 0 892,-1-6 1,10-2 137,-1-4-1338,1 0 785,8-8 243,-3 2 419,3-12 0,-3 0 1,-1-6-1</inkml:trace>
  <inkml:trace contextRef="#ctx0" brushRef="#br0" timeOffset="6">11350 11946 7963,'-6'0'-61,"0"0"67,-1 0 1,2-1-133,2-2 114,2 2 424,1-3-221,0-1 0,1 0-22,2-4 1,2 3-1,5-1 1,-1 1 21,0-3 0,1-1-22,-1-3 1,-3 3-656,0-3 1,0 2 826,4-1 0,-2 0-1163,-2-3 1,-1 3 637,-1 0 0,-3 2 184,2 0 261,-2 1-298,-1 0 27,0 3-43,-4 2 396,-2 4-215,-3 9 1,-4-1-29,-3 11 297,3-3-221,-5 11 1,8-2 68,-3 6-376,-1-2 188,8 3 1,-6-7-16,9 0 1,0-5-137,3 2 1,5-7-609,5-2 299,3-7 207,6-2-582,-1-4 469,5 0 1,-3-5-212,1-4 203,3-1 217,-4-7 0,3 2 1,-5-3-1</inkml:trace>
  <inkml:trace contextRef="#ctx0" brushRef="#br0" timeOffset="7">11657 11806 7963,'4'-5'367,"-3"1"-155,3 8-45,-4 1 0,-3 6-29,0 1 0,-4 2 54,1 5 0,-6 0-333,0-1 106,0 1-35,-2-5 0,3 4-21,-5-3 1,5-1-50,-2-2 1,4-1-757,3-2 523,-2-4-431,7-1 804,-8-4 0,8-4 0,-3-1 0</inkml:trace>
  <inkml:trace contextRef="#ctx0" brushRef="#br0" timeOffset="8">11527 11843 7963,'0'-5'1218,"0"1"-188,0 4-807,0 8 0,0-1-559,4 6 311,-3-4 0,6 1 129,-4-1-1251,5 0 841,1 1 1,1-1 162,3 0-501,1 1 142,-4-5 502,8 3 0,-3-3 0,3 4 0</inkml:trace>
  <inkml:trace contextRef="#ctx0" brushRef="#br0" timeOffset="9">11806 11797 7963,'0'6'0,"0"0"-166,-4 0 156,3 4 1,-3 0 142,4 3 300,-4 5-140,3 6 1,-7 7 11,5 0-517,-4 4 43,6-2 0,-7 6-302,2 1-908,-3 2 1322,4 1-274,-3-6 224,3-5 0,-2-8 58,1-2 0,4-7-287,-1-2 133,-2-7 258,4-2-364,-7-8 706,7-6 0,-5-1-493,3-4 1,2-2 95,-2-5 0,2-1 0,1-1 0,0-7 0,0 6 0,4-7 0,2 4 0,6 0 0,0 0 0,4-3 0,-4 0 0,5-1 0,-2 1-704,3 6 689,5-10 0,-4 14-5,3-4 872,-6 9-556,1 6 1,-6 6 750,5 4-534,-9 0-227,2 4 1,-6 5 339,0 3-208,0 5 550,-3-3-953,-4 5 48,-1-5 0,-5 4 115,1-3 0,-4-1-118,1-2 1,0-1-38,2-2 0,1 0-316,0 0 0,3-2-923,-1-1 630,5-4 105,-6 2-969,7-4 1450,-3 0 0,8-8 0,1-3 0</inkml:trace>
  <inkml:trace contextRef="#ctx0" brushRef="#br0" timeOffset="10">12085 11583 7963,'0'-7'0,"0"1"-546,0 0 273,0 1-1,0 1 987,0 4-415,-4 0 0,2 5 156,-4 4-3,4 5-176,-6 8 1,6 3 77,-5 6-360,1 2 36,1 5 0,-2-1 270,4 0-1532,-5 0 1216,7 1 0,-3-5-53,4-2-142,0-6 298,0-7 0,0-4-522,0-5 278,4-4 1,2-1-542,3-4 401,0 0 1,1-4 791,-1-2-1287,4-6 561,-2 1 0,3-5 232,-1 3 0,1-7 0,5 0 0</inkml:trace>
  <inkml:trace contextRef="#ctx0" brushRef="#br0" timeOffset="11">12216 11843 7963,'0'10'0,"-1"-4"0,-2 0 466,2 0-231,-3 4 1,4 0 13,0 2 1,0-1 7,0 1 1,0-1-457,0-2 122,0-4-307,0 3-232,0-7 491,0 3 189,4-4 0,-3-4-80,2-2 1,-1-2 15,1-1 0,-2-5 0,3 0 0</inkml:trace>
  <inkml:trace contextRef="#ctx0" brushRef="#br0" timeOffset="12">12207 11741 7963,'-6'-4'-18,"2"2"335,4-4-129,-4 3-452,3-1-719,-3 4 983,8 0 0,1 0 0,5 0 0</inkml:trace>
  <inkml:trace contextRef="#ctx0" brushRef="#br0" timeOffset="13">12486 11741 7963,'-4'-5'0,"2"-2"0,-5 3 0,4 0 196,-3 1 27,4 2 3,-6-3 1,3 5 187,-5 2 1,-2 3-53,-1 7 146,-3 1-235,6 5 1,-4 1 132,5 1-329,4-1-11,-4 7 0,8-7-323,-2 1 185,2-1 23,1-6 0,5 1-97,5-3 1,0-6 100,6 1-1141,-1-5 745,8-2 0,-4-1 77,3-2-826,-2-3 717,-2-3 1,1-3 472,0-1 0,-1-7 0,1 0 0</inkml:trace>
  <inkml:trace contextRef="#ctx0" brushRef="#br0" timeOffset="14">12635 11769 7963,'-5'4'221,"-1"-3"56,3 2 0,2 2 40,-2 2 1,-1-2-29,1 1 1,0 3-117,3 4 50,-4-1 55,3 2-729,-3-4 406,4 3 0,0-3 123,0-1-1147,0 0 507,0 1 369,0-5 0,1-1-186,2-4 1,-2-1-52,2-2 430,-2-2 0,-1-9 0,0 0 0</inkml:trace>
  <inkml:trace contextRef="#ctx0" brushRef="#br0" timeOffset="15">12598 11704 7963,'-5'-10'-926,"4"4"1412,-2 0 80,2 4-198,1-6-915,0 2 304,0 1 164,0 1 0,1 1 79,2 0 0,3-4 0,3 2 0</inkml:trace>
  <inkml:trace contextRef="#ctx0" brushRef="#br0" timeOffset="16">12830 11471 7103,'0'9'781,"0"1"-436,-4 7-212,3-1 276,-3 15-182,0-6 1,3 12-219,-2 0 0,-1-1-245,1 1 1,-4 0-354,4-6-149,-4-4 653,6-5 1,-4-4-396,2-2 201,2-7-179,-8-1 198,8-7 1,-4 2 259,2-6 0,2-2 0,-3-4 0,4-1 0</inkml:trace>
  <inkml:trace contextRef="#ctx0" brushRef="#br0" timeOffset="17">12774 11806 7963,'0'-9'282,"0"4"117,0-4-144,0 8 0,2-6 135,1 4-391,-2-4 56,7 6 0,-3-4 82,4 1 0,4 2-102,-1-4 1,5 4 213,-2-1-249,3-2 0,5 0 0,0-5 0</inkml:trace>
  <inkml:trace contextRef="#ctx0" brushRef="#br0" timeOffset="18">13445 11350 7970,'0'-9'-183,"0"3"0,0-2-640,0 2 1057,0 2-139,0 0 1,0 15 441,0 5-217,0 7-641,0 5 702,-4 5-237,-1 5 1,-2 3 102,1 2-276,0 3 54,-3 5 0,0-4 250,3 3-786,-2-2 399,7-10 1,-3-3 5,4-10 0,0-3-176,0-7-406,0-6 281,0-4 184,4-5-339,-3-5 383,7 0 0,-7-8 339,2-3 1,2-1 0,1-2-1</inkml:trace>
  <inkml:trace contextRef="#ctx0" brushRef="#br0" timeOffset="19">13408 11629 7970,'-6'-4'-138,"-2"3"-12,3-7 0,0 6 170,2-4 356,-2 3 64,4-1-249,-4 4-281,5 4 81,0 2 0,0 3-83,0 0-49,5 1 147,-4-1 0,7 0-84,-2 0 0,2 1 49,2-1 0,-1 0-150,0 1 0,1-4-35,-1 0-24,0-4 84,0 6 0,1-6-85,-1 1-38,0-2 100,5-1 0,-4-1 177,3-2 0,-3-3 0,-1-3 0,1 0 0,-1-5 0,-1 1 0,-2-3 0,3 0 0,-3 3 0,-1-2-44,1 2 239,-4 1-237,2 3 685,-4-1-303,0 5 34,0 1 1238,0 4-1414,0 8-36,-4-6-47,3 11 0,-3-8 47,4 4 0,0 1 133,0-1-508,4-4 182,-3 3 0,7-6-235,-5 5 225,8-5-7,-5 2 1,8-4-328,-5 0 186,4 0 65,2 0-367,-1-4 275,4-1 0,-7-5 21,5 1 1,-5 1 42,2 1 0,-3 0-12,-1 4 353,-3 0-116,-2 3 0,-4 1 108,0 2-126,0 2 0,-1 13-8,-2 4 589,2 3-1253,-12 12 777,7 1 1,-9 10 258,3 1-155,2 3-1086,1-22 1,0 0 662,2 0 0,0 1 130,-2 2 1,-1-1 0,-1 0-1,0-1-731,0-1 0,0-1 689,3-1 0,-1-1-4,-9 11 1,8-7 323,-2-12 396,1-5-592,2-8 1,0-2 867,-1-4 0,1-4-965,0-3 1807,-1-5-1751,1-2 0,-3-6 18,-1-2-254,1-2 262,7-4 1,-3-3-235,5 0-43,0-4 240,3 6 0,1-3-255,2 4-451,2 0 617,5 5 1,2 3-163,1 4 0,3 5 133,0-1 1,4 1-6,2 2 1,4 0-41,-1-1-105,2 1 80,1 0 1,2-4-257,-2 1 344,2-5 0,-8 3 99,3-5 67,-2-4-67,0 4 0,-8-8 0,7 5 0,-7-4 0,1-2 0,-4-1 0,-3-2 0</inkml:trace>
  <inkml:trace contextRef="#ctx0" brushRef="#br0" timeOffset="20">13938 11583 7970,'0'-10'0,"1"1"-62,2 0 143,-1-1 112,2 5 45,-4 1 209,0 4-441,0 8 160,0 3 1,0 12 165,0 1-353,-4 7-106,2 2 0,-6 9 263,2 1 1,-3 4-117,-4 3 1,3-4-1700,-2 1 1497,1-5 133,2-5 0,3-7-424,-1-2 242,5-10 245,-6-5-219,7-9 272,-3-4-150,4 0 1007,-4-4-1099,3-5 1,-3-2 236,4-5-389,0 1 141,0-8 0,0 2 27,0-4-73,4 5 113,-3-7 1,7 3-23,-2-4 141,3 0 0,0 0 0,-2-3-59,2 0-375,-1 0 513,5-1 0,-3 7 112,3 0 0,-2 5-153,5 1 711,-5 4-495,7 2 1,-7 5 137,5 2 359,-5 1-436,2 10 0,0 1 708,-1 6-558,1-2-378,-8 8 0,2-3 106,-4 3 13,0 5 0,-3-3-337,0 1 107,0-1 0,-4-1 190,-2-1-667,-2 1 368,-2-5 1,1 3-57,0-5 0,-1-2-39,1-4 0,0-3-179,0 3 190,-1-4 77,5 2 0,1-5-183,4-2 13,0-2 230,0-4-196,4-1 101,1 1 0,8-1-78,-1-3 26,5 3 122,-3-8 0,5 7 97,-1-4 70,5-1-177,-3-3 0,2 1 182,-3-1 64,0 0-195,-1 1 1,0-1 109,-3 1 67,3-1-105,-8 0 1,1 5-6,-5 1 1,-4 3-6,1 1 158,-2 0-64,-1 3 0,-1 2-84,-2 4 375,-2 0-216,-9 0 1,4 4 507,-2 3-456,-3 5 0,4-1 268,-5 5 17,5 4-199,-3-1 101,5 8-583,0-7 338,-1 7 1,5-7 40,2 5 0,2-4-157,1 1 1,5-4-488,5-2 247,3-3 173,10-4 1,1-3-1479,4-3 772,0-2 728,-1-5 0,2-3 0,2-5 0,4-3 0,1-3 0</inkml:trace>
  <inkml:trace contextRef="#ctx0" brushRef="#br0" timeOffset="21">14795 11443 8048,'0'9'-1402,"0"1"1825,0 3-160,0 2 0,-1 10-55,-2 3 274,2 11-574,-8-1 1,7-12-1,-1 2 138,-1-1 1,-1 2-831,1 4 1,-1 0 877,-2-4 0,0 0-230,2 1 1,0 0-40,-9 20 1,5-8 287,0-5 1,4-9-524,2-9 210,2-5 518,1-9-624,0-1 1,0-11 1837,0-2-1958,4-7 375,-3 2 0,3-6-224,-4-2 5,0 3 270,0-8 0,0 6 0,0-4 0,0 1-178,0-8 1,4-2 0,1-3 0</inkml:trace>
  <inkml:trace contextRef="#ctx0" brushRef="#br0" timeOffset="22">14888 11452 8048,'9'-9'245,"1"4"45,-1 1-129,0 4 0,-2 1 161,-1 2-90,-4 2-67,6 4 1,-7 5 57,2 1 1,-3 3 123,-3 1-517,-2-5 207,-4 4 1,-1-3-1293,1 7 655,0-7 350,-1 7 250,1-7 0,0-1 0,-1-1 0</inkml:trace>
  <inkml:trace contextRef="#ctx0" brushRef="#br0" timeOffset="23">15195 11490 8270,'0'-7'-1008,"0"1"348,0 4 244,0-6 684,0 3-131,4-5 0,-3 4-97,3 0 294,-3 4-249,-1-6 199,0 2-31,0-3-99,0 4 59,0-3-76,-5 7 161,0-4-110,-4 10 0,-3 4 1,-1 6 263,1 7-342,2 2 0,1 1 117,0 0-404,4-1 129,1 0 1,4 0-262,0-2 145,0-7 92,0 7 0,5-15-321,4 3 230,4-7 0,7-1-318,2-8 298,-3-5 0,4-7-36,-4-1-327,-1-4 270,1-1 0,-4-3 61,-3 3 0,-3-2 215,-2 4 0,-3 0 0,-4 4 0,0 3 0,0 6 690,-4 5-523,-6 4 1,-1 5 79,-5 4 436,5 5-422,-7 4 0,8 1-23,-2 0 1,2-1-16,4 1 1,2-2 266,4-1-991,0-3 428,0-3 1,7-2 194,2-2-1025,7-2 603,3-4 1,0 0 299,3 0 0,6-8 0,1-2 0</inkml:trace>
  <inkml:trace contextRef="#ctx0" brushRef="#br0" timeOffset="24">15465 11508 8246,'0'14'-218,"0"-4"1,0 3-260,0-3 1,0-1 189,0 0 738,0 5-24,0-4-104,0 4-49,0-5 186,0 0-325,0-4 0,-4 0-195,3-10 78,-3 4 0,1-8 47,0 0 0,-1-2-128,1-4 0,2 2 252,-3-2-363,3-5 96,-3 1 0,3-4 91,-2 4 1,2 2-104,1 1 1,3-3 29,0 3 29,0-4 33,2 10 1,-1-3-36,2 3 28,2 1 1,-3 4-301,5 2 144,-1 2 0,0 1 128,1 0-596,-1 4 396,0 1 0,0 7 233,1 1 0,3 3 0,2-1 0</inkml:trace>
  <inkml:trace contextRef="#ctx0" brushRef="#br0" timeOffset="25">15819 11424 8197,'-3'-9'0,"0"0"-121,0-1 168,-1 1 1,2 3 291,-5 0-119,1 4 26,1-2 0,-3 4 155,3 0-201,-9 0 1,3 5 58,-5 4 1,1 4-16,-4 6 1,4 1 125,-1 1-208,5-1 22,-3 7 1,6-7-438,2 1 171,2-1 143,4-5 0,1 1-645,2-3 347,6-1 145,1-7 1,11-1-586,-2-4 379,1 0 65,-1-4-442,0-1 396,-1-4 0,-2-4-92,-1 1 1,-3-5 89,0 2 0,-2 0 19,0 0 89,-5 3-22,3-1 1,-7 4 526,2-1-101,-2 5 705,-1 1-687,-4 8 0,-1 2 106,-4 7 123,4 1-287,-4 1 1,8 2 192,-2-1-657,-2-3 232,4 1 0,-2-5-242,6 0 198,2 1 24,4-5-854,1-1 606,3-4 1,-2-1-176,1-2-190,2-2 674,-3-9 0,6 0 0,-2-5 0</inkml:trace>
  <inkml:trace contextRef="#ctx0" brushRef="#br0" timeOffset="26">16005 11341 7862,'0'13'1394,"0"-2"-934,0 5-298,0-1 84,-4 4-86,3 4 0,-6-3-20,4 1 0,0-1 225,3-1-749,0-5 321,0-1 1,0-3 222,0-1-569,0-4 220,0-1 0,4-4-521,2 0 479,2-4 43,2-1-331,-1-4 275,0-1 1,1 0-92,-1-2-46,0 1 277,1-6 1,-1 5-62,0-3 0,-3 0-20,1 0 0,-1-3-122,3 3 425,-4 1-66,-1 1 590,1 4-346,-4 3-173,3 2 1,-5 4 686,-2 0-556,2 9 0,-8 0 425,3 6-407,2 3 0,-3-4 181,4 5-536,-5 0 126,7-5 1,-3 3-48,4-5-8,0 1 0,1-4 255,2 0-910,2-4 326,5-1 33,-1-4 1,5-1-643,1-2 691,-2-2 4,5-8-362,-3 2 353,-1-6 1,3 3 263,-5-1-349,0-3 349,-2 8 0,-1-4 0,0 5 352,-3 0 37,-2 4-96,-4 0 0,-4 8-72,-3 3 392,3 0-377,-4 7 1,4 0-51,-2-1 0,-2 4-262,5-4 0,0 1 326,3-4-1137,0 0 397,0-4 490,4 4 0,6-4 0,4 4 0</inkml:trace>
  <inkml:trace contextRef="#ctx0" brushRef="#br0" timeOffset="27">16359 11424 7945,'-5'0'1027,"1"5"-575,4-4-281,0 7 0,4-7 80,2 2-371,2-2 114,2-1 1,-1 0-300,0 0 168,1 0 95,3-4 0,-2-1-379,1-5 203,-2 1 66,0 0 1,-4-4-336,0 1 275,-4-5 1,3 6 119,-2-4-13,-2 3 0,2 0-141,-6 6 716,-2-3-316,-4 8 0,-1-2-91,-3 6 762,3 2-521,-4 9 0,2 1 349,0 7-343,-1-2-287,4 7-287,4-8 245,0 8 0,5-7 229,0 2-1023,0-3 582,9-4 0,1-5 47,9-4-347,-1-4 291,5 2 1,-2-9-168,4-4 407,-1-4 0,3-5 0,-2-2 0,-3-2 0,-2-2 0</inkml:trace>
  <inkml:trace contextRef="#ctx0" brushRef="#br0" timeOffset="28">16760 11080 8197,'0'-5'228,"0"1"172,0 16 48,-5-1-163,4 16 1,-7-3 84,2 4-280,-2 8-199,-2-2 0,4 8-132,0-5-628,0 0 807,-4-4 1,4-4 15,0-4 0,3-8 308,-3-2-1097,4-3 590,-3-7 0,5-2-660,0-6 594,0-7 1,0 0 646,0-2-762,0 1 426,0-2 0,0 3-205,0-3 205,0 3 0,0 0 439,0 1-317,0 4 0,0-3-41,0 2 1,0 0 202,0 0 1,0 3-200,0-3 574,0 4-138,0-2 26,5-1-576,0 0 189,0 0 1,3 1-771,-2 4 446,3-4 1,0 3-906,0-2 514,5 2 555,-4 1 0,4-4 0,-5-2 0</inkml:trace>
  <inkml:trace contextRef="#ctx0" brushRef="#br0" timeOffset="29">16899 11359 8185,'-5'0'-453,"1"0"2366,4 0-1895,8 0 0,-2 0-55,7 0-12,-3 0 221,4 0-677,-4-4 377,8-1 0,-7-4-6,4-1-398,-3 1 355,1-4 1,-3 1-121,-1-3-147,0-1 225,0-2 0,-3 0-115,-3 2 355,-2-1-246,-1 6 770,0-2-310,-4 8-102,-6 1 0,0 8 115,-2 2 1,-3 6-138,0 4 449,1 6-338,1-3 0,0 8 209,1-2-428,-1 2 113,4-3 0,4 2-495,2-5 216,2 1 105,1-3-658,4-1 483,1-7 0,9 0-166,1-8-251,3 0 377,0-7 0,1-1 273,0-4 0,-1-4 0,1 1 0,-2-4 0,-1 4 0,-3 1 0,-3 4-137,-1-1 182,0 7-11,-4-3 0,0 5 960,-5 2-631,0-2 0,-1 7 370,-3-1-434,3 1 1,-6 1-27,4 0 0,-1-2-28,1-1 0,1-4 235,-4 1-649,3-2 188,-1-1 0,1-1 163,0-2-635,0-2 324,3-5 1,0 0-419,0-2 314,0-3 76,0 1-80,0-4 87,4 4 0,-2-4 59,4 3 304,1 1-261,2 1 0,0 2 64,1-1 1,-1 5 141,0 0 0,1 5-99,-1-1-21,4 2-35,-2 1-558,2 0 346,-4 0 1,1 4 65,-1 3 143,-4 1 0,3 1 0,-2 0 0</inkml:trace>
  <inkml:trace contextRef="#ctx0" brushRef="#br0" timeOffset="30">17374 11490 8030,'-5'4'-1929,"1"-3"2841,0 3-527,3-4 1,-5 1 321,3 2-482,2-2 1,-3 4 119,4-2-390,0-2-516,0 4 399,4-10 0,1 0 117,1 0 42,-2 1-14,0 0 279,-3 3 2,7-3-182,-7 4-199,3 0 1,-4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2.952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12085 10577 32220,'-13'-4'-547,"0"-1"1,-4-4 0,3 0 0,0 2 0,3 2 0,1 0-110,4-1 1,3 4-1,7-1 1,6 2 0,4 1 292,4 0 1,4 0-1,4 0 1,5 0-1,5 0 1,5 1 479,1 2 0,3-1 0,4 4 0,-21-4 0,-1 1 0,2-1 1,1 0-1,1 0 0,0 0-36,-1-1 1,0 0-1,1 1 1,-1 0-1,-1 0 1,0-1-1,-1 1 1,-1-2-1,22 2 70,-8-2 0,-7 0 0,-11 0 0,-6 1-235,-6 2 0,-6-2 1,-12 3-1,-10-1 83,-9 0 1,-7 4 0,-8-1 0,-6 2 0,21-5 0,0 1 132,-3-1 1,0 0 0,-3 0 0,1 0 0,-3 2 0,-1 0 0,1-1 0,-1 1 168,2 0 1,0-1 0,1 0-1,1-1 1,-1 0 0,2 0-1,0 0 1,2 1 0,-23 4-335,11 2 0,13-4 1,19 0-1,12 0 1,11 0-32,11 1 0,11-5 1,11 1-1,-21-3 1,1 0-1,1-1 1,2 0 70,-1-1 1,1 1 21,3-3 0,0 0 1,-1 2-1,0-1 0,4-1 1,1-1-1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9:25.94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12570 8575 8349,'-6'0'-1142,"2"0"1235,4-4 0,0 2 0,0-4 121,0-1-141,0 2-25,0-3 34,0 3-20,0-4 0,0-1 29,0 1 0,-4 0-1,-2-1 0,1 1 35,-1 0 98,-1 0-164,-6-1 1,0 4 57,-3 0-24,-2 4-23,0-2 1,-3 4 72,-4 0-235,5 4-251,-7 5 509,7 10 1,-7 4-19,2 5-87,3 9 0,-1-3 20,4 6 1,5-1 42,1 2-985,7-3 917,2 3 1,8-8-125,2-6 1,7 0-236,2-5 0,4-3 163,3-4-527,1-3-94,5-3 64,-4-1 359,3-7 0,-3 3-150,4-4 96,-5 0 392,0 0 0,-4-4 0,-1-2 0,-2-1 0,0 1 0,-1 1 0</inkml:trace>
  <inkml:trace contextRef="#ctx0" brushRef="#br0" timeOffset="1">12681 8668 8349,'-4'-5'-247,"-1"1"1,-4 4 350,-1 0 462,1 4-207,4 6 1,-4 4 37,-1 5-15,5 3-411,-7-2-159,11 7 256,-3-3-8,4 0 1,1 1-310,2-3 1,3-4 195,6-6 0,3-2-151,3 0 0,4-5 98,0-2 0,3-6-21,-4-3 0,2-7-201,-1-2 0,-2-3 219,1 0 0,-4-2-18,-2-2 1,-6-2-10,0-3 1,-6 2 143,0 0 1,-6 3-105,-3-3 1,-7 4 175,-2-4 1,-4 8-91,-2 2 0,1 4 274,-2 5 1,-1 2-11,2 4 0,0 1-164,6 2 0,1 2-249,5 5 0,0 3 150,3 3 0,3 1-838,6 2 847,2-1 0,9 1 0,0 0 0</inkml:trace>
  <inkml:trace contextRef="#ctx0" brushRef="#br0" timeOffset="2">13370 8305 8411,'0'-9'0,"0"0"-204,0-1 227,0 1 1,0 3-16,0 0 137,0 4 1,0 5 184,0 6 1,-4 11-90,-2 1 0,-2 6-85,-2 4 0,1 3 56,0 7 1,0-2-389,-1 5 1,1-1 169,0 4 1,0-6-133,3-4 1,-1-4-10,4-5 1,0-5 24,3-4-197,0-9 74,0-6 170,4-4 0,0-5 45,2-4 1,1-1-179,-4-2 1,1-3 284,-4 0 0,0 0-289,0 0 0,0 2 34,0-2 0,-5 0 91,-1 0 0,-2 0 106,-1 3 0,-2 5-127,-1-3 0,-3 4 331,-3 0 1,-1 3-99,1 6 1,-5 5 262,-2 5 1,2 6-128,1 0 0,3 5 10,0-2 0,5 3-141,1 0 0,7-2-16,3-1 0,2-3-327,1 0 0,5-5 122,4-1 1,6-4-342,7-3 1,1-1 162,5-5 1,0 0-401,0 0 0,0-5 669,0-1 0,4-6 0,1-3 0</inkml:trace>
  <inkml:trace contextRef="#ctx0" brushRef="#br0" timeOffset="3">13445 8724 8274,'-5'5'-349,"-3"1"-45,5-3 1,-1-1 131,1 4 1138,2-4-513,-3 6 0,4-6 245,0 5-568,4-5 103,1 2 0,5-4-71,-1 0-32,4 0 1,2-1-43,3-2 0,-2-2-65,-1-5 1,1 1-54,3 0 0,-4-2 129,1-1 0,-2 0-97,2-3 1,-3 3 55,-4-4 1,0 4-180,-3-4 1,-2 2 85,-4-2 1,-1 0 46,-2 3 1,-2-2 168,-5 2 1,0 2-129,-2 5 0,0 1 215,-3 5 1,0 1-58,0 3 1,-3 2 101,3 6 1,0 4-89,0 5 0,0 3 192,0 4 1,1 0-74,5 0 1,1 0-107,1 0 1,3 0-342,4 0 0,5-8 110,5-1 1,3-7-195,6 1 1,3-4 106,-1-3 0,2-1-500,-1-5 1,-2 0-59,5 0 728,-4-5 0,6-4 0,-3-5 0</inkml:trace>
  <inkml:trace contextRef="#ctx0" brushRef="#br0" timeOffset="4">14180 8194 8218,'0'-10'0,"0"1"-1165,0 0 753,0-1 1,1 1 521,3 0 1,-3-1 29,2 1 313,2 4-332,-4 1 1,3 6 65,-4 4 1,0 5-74,0 11 1,-1 6 155,-2 6 1,-5 10-118,-5 2 1,5-20 0,1 1-242,1-1 0,-1 1 0,-1 0 0,0 2 163,0 0 1,0 1 0,0 1 0,-1 2 0,-1 1 1,1 0-1,0-2 1,0-1-112,2-3 0,-1 0 0,-6 23 125,5-8 1,4-4-207,2-8 0,2-4 120,1-8 1,1-5-200,2-1 0,5-1-58,5-2 1,3 0-7,0-7 0,5 0-130,4-3 1,1-2 512,-1-4 0,1-1-428,-4-9 0,2 0 304,-2-6 0,4-2 0,-2-4 0</inkml:trace>
  <inkml:trace contextRef="#ctx0" brushRef="#br0" timeOffset="5">14199 8194 8218,'-5'-15'-176,"-3"-3"49,7 8 1,-4-3 228,5 3 0,0 4-174,0 0 249,5 4 79,0-2-103,8 4 0,-1-3-103,3 0 77,-4-1 1,8 4-379,0 0 1,0 0 185,6 0 1,0 0 64,3 0 0,0 5 0,0 0 0</inkml:trace>
  <inkml:trace contextRef="#ctx0" brushRef="#br0" timeOffset="6">14767 8491 8245,'0'-6'0,"0"0"0,0 3 0,0-3-195,0 4 224,0-7 154,0 8 379,0-3 0,0 16-327,0 3 0,-4 8-133,-2-1 1,0 7 72,0-1 0,1 2-153,-1-3 0,-1-3-430,4-2 1,-1 0 259,4-4 1,0-1-445,0-8 1,1-1 308,3-1 0,0-5-303,2-8 1,1-2 585,-4-7 0,0-5 0,2 0 0,0-2 0</inkml:trace>
  <inkml:trace contextRef="#ctx0" brushRef="#br0" timeOffset="7">14776 8305 8244,'-4'-9'-1275,"3"4"909,-3-3 0,3 6 170,-2-1 32,2 2 22,-3 1 142,4 4 0,0 2 0,4 7 0,1 2 0</inkml:trace>
  <inkml:trace contextRef="#ctx0" brushRef="#br0" timeOffset="8">14888 8408 8244,'5'0'0,"3"0"0,-1 0-688,1 0 513,1 0 1,-2 0 20,-1 0 539,0 0 113,-1 0-102,3 0-186,-2 0 0,-1 1 265,-2 2-343,-2 2 0,-1 7 180,0 1 1,-4 6-110,-2 0 0,-3 7-69,0 2 0,0 0 73,-1 3 1,4-3-248,0-3 0,4-3 75,-1-3 0,2-4-154,1-3 0,4-3-50,2-3 0,3-2-38,4-8 1,1-5-285,5-6 0,3-3 194,-1-1 1,1 1-20,-3-1 1,-2 1 116,-1-1 0,-3 1-155,-3 3 0,-1-2 247,0 5 1,-4 3 176,-2 2 709,-2 5-589,-5 6 0,0 7 386,-2 7 1,-2 4-276,1 0 0,0 3-21,1-4 1,-1 1-56,4-3 0,0-1-116,3 1 0,0-5-162,0-1 1,5-4-270,4-3 1,1-1-385,6-5 1,-1-5 371,4-1 0,3-3-365,0-4 1,-1 0-46,-2-3 744,-1-5 0,1 5 0,0-7 0</inkml:trace>
  <inkml:trace contextRef="#ctx0" brushRef="#br0" timeOffset="9">15465 8287 8244,'4'-14'0,"-3"4"113,4-4 75,-1 9 1,-3 2 187,2 6-6,-2 2-182,-1 9 0,-1 1 124,-2 7-108,-2 2 0,-5 7-114,1 0 0,1 3 102,2-3 1,-3 3-534,3-3 1,1 4 259,-1 0 0,3 0-628,-4-1 0,5-3 368,-1-6 1,-1-2-258,1-5 1,-1-4-74,1-5 671,2-4 0,-8-5 0,4 0 0</inkml:trace>
  <inkml:trace contextRef="#ctx0" brushRef="#br0" timeOffset="10">15335 8640 8224,'0'-5'549,"0"0"-107,0 2 0,1 2-61,2-2 1,2-1-324,5 1 1,3-1 76,3 0 1,5 2-260,4-4 1,6 0 50,3-3-102,2-1 0,6 1 1,0 0-1</inkml:trace>
  <inkml:trace contextRef="#ctx0" brushRef="#br0" timeOffset="11">16238 8147 8099,'0'-9'0,"0"-1"0,3 1 0,0 0-512,0-1 429,-3 5 1,4 0 85,-1 2-46,0 2 140,-3-3 0,0 6 249,0 4-245,-4 0 0,-3 16 109,-5 0 0,-4 9 167,-5 6 1,-1 5-473,8-17 0,0 0 1,1 1-1,-1 1 187,-3 2 1,0 1 0,1 0 0,1 1-53,-2 1 0,0 1 0,1 1 0,1 0 53,-2 1 0,0-1 0,3-4 0,2-1-163,-1-4 0,1-1 0,-5 15-20,5-12 0,5-3-18,1-5 0,0-5 108,0-1 1,2-6-319,4-1-695,-4 0 455,3 0 536,-3-2 0,5-4-463,2 0 485,2-4 0,9-6 0,0-4 0</inkml:trace>
  <inkml:trace contextRef="#ctx0" brushRef="#br0" timeOffset="12">16490 8305 8124,'0'-14'-968,"0"0"0,-4 5 1382,1 0 0,0-1 448,3 1-835,0 0 230,0-1-66,0 5 0,0 6-23,0 9 0,1 4 113,2 8 1,-2 6-86,2 6 1,2 2-6,-2 1 0,3 1-49,-3-1 0,4 1-97,-1 2 1,0-5-48,0-1 1,0-4 103,3-2 1,1-4-76,-1-3 1,-3-6 86,0-6-115,1-4 0,-1-5 66,0 0 0,-4-2-6,1-4 0,1 0-162,-1-7 0,2-1 103,-2-2 0,1-4-353,2-2 1,2-4 148,-1 1 0,2 1-95,3 0 0,0-1 38,3-3 1,-2 3 111,2 0 0,1 4 65,2 0 0,-3 2 266,-3 4-149,-2 1-192,0 5 76,-5 4 19,-1 1-471,-4 4 0,1 0 535,2 0 0,-2 4 0,3 1 0</inkml:trace>
  <inkml:trace contextRef="#ctx0" brushRef="#br0" timeOffset="13">17030 8100 8124,'-10'-9'45,"5"0"1,-2 3 273,4-1 36,0 5 48,3-2-485,0 4 1,4 0 75,2 0 1,6 1 10,4 2 0,1-2-24,2 2 0,4-1-97,2-2 1,2 0-34,1 0 1,-1 0 77,1 0 1,2-2-92,-2-1 1,2 1 75,-5-4 1,-2 3-39,-1-3 0,-7 4 72,-2-1 0,-3 2 51,-1 1-47,-4 0 23,0 0 1,-10 4 109,-1 2 1,1 3-66,-1 4 0,-4 5 146,-2 7 1,-1 3-88,0 3 1,3 2 75,-3 4 1,0 5-247,1 1 0,-5 6 196,2 1 0,1-1-88,2-2 0,1-2-8,2-1 1,3-3-16,0-4 1,-1-4 59,-2-2 1,3-3-142,0-3 1,3 1 60,-4-4 1,4 0-46,-3-4 0,3 0 59,-3-3 0,3 0 85,-4-3 1,1-3 178,-3 1 0,0-2-223,-1-5 0,1 0 22,0-3 0,-1 0-30,1 0 1,-1-4-26,-3-2 1,5-2 32,-4-2 1,6 2-645,-3 2 395,2-2 1,-2 7-867,-1-3 1086,1 3 0,0-3 0,-1-1 0</inkml:trace>
  <inkml:trace contextRef="#ctx0" brushRef="#br0" timeOffset="14">16797 8352 8119,'5'-9'-1906,"2"-1"1466,-4 1 875,0 0-29,2-1 1,-4 1-237,3 0 223,-4-1-128,0 5-224,0 1 1,-4 6 80,-3 4 0,-2 6 70,-3 9 1,0 4-63,-3 6 0,-1 2-10,-2 5 1,-1-1-146,0 0 0,1 4 152,-1 3 0,2-4-41,1-2 1,4-5 24,5-5 1,0-5-116,4-1 0,0-6 0,3-3 0</inkml:trace>
  <inkml:trace contextRef="#ctx0" brushRef="#br0" timeOffset="15">17989 8333 8074,'0'-5'-1195,"0"1"1106,0 0 1,-1 2 73,-3-5 178,3 5-19,-3-2 7,4 0-11,-4 3 41,3-3-58,-7 0 1,6 3-15,-4-2 0,2 2 94,-2 1 1,3 1-95,-3 2 1,3-1 6,-3 4 0,2 0-49,-2 4 0,4-1-132,-1 0 1,2 1 59,1-1 0,0 0-384,0 0-112,0 1 354,4-1 0,1-4-55,5-2 1,-1-2 76,0-1 0,-2 0 29,-1 0 0,-1-4-2,1-2 0,-2-2 177,-4-2 0,0 1-45,0 0 0,0 0 62,0-1 1,-1 1 119,-2 0 0,1 2 124,-4 1-545,0 4 216,-4-2 1,1 5-730,0 2 718,4 2 0,-4 9 0,4 0 0</inkml:trace>
  <inkml:trace contextRef="#ctx0" brushRef="#br0" timeOffset="16">17802 8678 8074,'0'9'0,"0"-3"0,0 0-510,0-3 402,0 5 0,0-6 65,0 4-104,0-4 241,0 6 1,1-7 94,2 3-332,-1-3 0,6-1-79,-3 0 127,0 0 1,3 0 111,-1 0 0,1-1-162,1-3 92,1-1-137,-1-4 62,0-4 1,-1 4 108,-1-3 1,-3 7 15,-4-5 0,3 3 467,0-2-92,0 4 3,-3-4 0,-4 8-3,-2-2 1,-3 2-27,0 1 0,0 4-46,0 3 1,2-2-201,1 1 1,1 0 90,-1 3 0,1 1-645,1-1 1,3-3-550,-2 0 1003,2 1 0,5 2 0,2 0 0</inkml:trace>
  <inkml:trace contextRef="#ctx0" brushRef="#br0" timeOffset="17">18575 8408 8113,'-5'0'-78,"1"0"164,4 0-35,-4 0 0,2 5 156,-5 4 1,4 5-251,-3 4 0,3 1 71,-3-1 0,0 4-60,-4 0 1,1 1-67,0-2 0,2-4-187,1 2 0,0-7 60,-3 0 1,3-2-59,-1-4 0,4-2-59,-3-4 0,4-1 342,-1-2 0,2-6 0,-3-6 0,-2-3 0</inkml:trace>
  <inkml:trace contextRef="#ctx0" brushRef="#br0" timeOffset="18">18491 8333 8113,'0'-9'-331,"0"3"33,0-1 0,0 4 212,0-3 0,1 1-59,2-1 1,3 1-334,3 2 478,0 1 0,5-6 0,0 3 0</inkml:trace>
  <inkml:trace contextRef="#ctx0" brushRef="#br0" timeOffset="19">18696 8305 8113,'0'10'-477,"4"-5"340,-3 3 0,3-2 186,-4 7 646,0 1-350,0 5 0,-1 4-122,-2 1-48,-2 3 1,-1 1-39,0 0 0,1-1-167,-2-2 0,2-2-75,2-5 0,2-3 106,-2-3-112,2-2 125,1 0 0,4-5-755,2-2 410,3-2 0,3-2-102,0-2 0,1 1 125,-4-4 0,1-2 10,3-4 1,-3 2 297,3-3 0,-2 0 0,1 0 0,-4-2 0,1 2 0,-2 1 22,3 3 0,-2-1-98,-2 1 437,-2 0 492,0 4-493,-3 0 0,2 7 75,-6 1 1,1 2-192,-4 4 1,4 0 158,-1 1-562,2-1 209,1 0-648,0 1 189,0-1 125,4-4 0,1 2-99,4-3 0,-2-1-122,-1-3-34,0 0 539,3 0 0,1 0 0,-1 0 0</inkml:trace>
  <inkml:trace contextRef="#ctx0" brushRef="#br0" timeOffset="20">19050 8482 8113,'5'-4'-2321,"3"3"2527,-7-3-158,8 4 180,-8 0-162,7 0 116,-7-4-82,7 3 1,-6-4 158,5 1-190,-5 3 1,3-4 108,-2 2 1,-2 1-16,2-4 151,-2 4-5,-1-7-151,0 8 1,-1-3-60,-2 4 0,1 0 18,-4 0 0,1 5-165,-2 5 0,0 2 109,4 4 0,0 1-147,3-1 1,0 1 93,0 2 0,0 0-90,0-1 0,-1 0 95,-2-3 1,2-1-18,-2-5 0,-1 0-16,0 1 1,-3-2 15,1-2 0,-2-2-115,-2-4 1,0 0 75,-2 0 0,1-4-295,-1-2 1,2-3 94,0-4 1,5 3-130,2-2 0,2-2 62,1 2 1,1-2 309,2 2 0,2 1 0,5-1 0,3-1 0,2 0 0,3-3 0,1 1 0</inkml:trace>
  <inkml:trace contextRef="#ctx0" brushRef="#br0" timeOffset="21">19292 8287 8113,'5'-1'0,"-2"-2"0,3 1 0,-5-2 0,3 4 0,-4 6 0,0 3 0,0 4 0,0 6 166,-4 0-53,-2 3 0,-3-1 113,0 4-520,-1 0 238,1-2 1,0 4-518,0-2 398,-1-2 0,1 0-161,0-5 0,2-2-45,1-1-21,0-3 402,-3-3 0,0-6 0,3-6 0,-1-2 0,4-4 0,0-4 0,3 1 0,0-2 0,0 2 0,0 1 0,0-1 0,3 2 125,0 0 1,3 4 243,-3 0 0,4 1 102,0-1 1,-2-2-111,1 5 0,1-3-298,6 3 0,-3-3-87,2 3 1,2 0-267,-2 3 0,5 0 230,-2 0 60,3 0 0,1 0 0,-1 0 0</inkml:trace>
  <inkml:trace contextRef="#ctx0" brushRef="#br0" timeOffset="22">19534 8445 8113,'0'-9'-1249,"0"3"991,0-2 1147,-4 3-537,3 0 0,-4 1 313,2 4-499,2 0 0,-8 0 133,3 0 1,-2 4-68,-1 2 1,-4 5-134,1 2 0,-2 3 108,2 0 0,2 1-258,-3 2 1,4 0 92,3-1 0,-2-2-319,5-1 0,0-3-3,3 0 1,0-5-112,0 0 0,1-5 105,2 1 1,3-2 48,3-1 1,0-1-75,0-2 1,4-2-12,-1-5 1,1 1 172,-4 0 1,0-1-38,1 1 1,-4 0 280,0-1 0,-1 4 163,1 0 1,0 4 610,-3-1-409,-2 2 0,3 2-197,-4 2 0,0 2-109,0 4 0,0 1 330,0-1-758,0 4 1,0-2 185,0 1 1,3-1-569,0-2 1,4-4 655,0-2 0,1 2 0,1 0 0</inkml:trace>
  <inkml:trace contextRef="#ctx0" brushRef="#br0" timeOffset="23">19758 8426 8095,'0'-5'-277,"0"0"507,0 2-194,0 2 170,-5-3 1,3 4 147,-4 0-123,4 4-54,-6 1 0,6 5 71,-4 3 0,-1 0 70,-2 3-499,4 1 195,-3-2 59,7-1 0,-5 3-462,3-5 327,2 5 1,-3-7-373,4 3 0,4-7 193,2-3 0,3-2-322,0-1 1,1-1 257,3-2 1,-2-2 1,5-5 0,-5 1 303,2 0 0,-3-1 0,-1 1 0,0 3-39,1 0-141,-5 4 812,3-3 1,-8 6-306,0 3 1,-1 2 121,-5 6 0,0-1-251,-4 1 0,4 1-306,0 0 0,4-1-157,-1-2-253,2-1 0,3-4-264,4-2 782,0-2 0,12-1 0,-4 0 0</inkml:trace>
  <inkml:trace contextRef="#ctx0" brushRef="#br0" timeOffset="24">20149 8305 8089,'0'-9'-6,"0"3"300,0 0-78,0 3 1,-1 7 330,-2 5-244,-3 11 1,-3-4-204,0 9 1,-1 0 89,1 3 1,-3 0-113,-1 0 1,1 3 94,3 0 1,2-4-586,1-6 0,1-1 52,-1-1 1,2-5-675,4-2-120,-4-5 802,2-3 1,-3-5 52,2-2 0,1-4 299,-4-5 0,3 1 0,-3-5 0,4 1 0,-7-4 0,4 0 0</inkml:trace>
  <inkml:trace contextRef="#ctx0" brushRef="#br0" timeOffset="25">19981 8510 8089,'9'-5'0,"1"-3"-1150,-1 7 790,0-8 1,1 8 1222,-1-2-416,0-2 1,5 4-422,1-2 1,0 2 93,0 1 0,1-1-312,2-2 1,0 2 96,-3-2 1,2 2-92,-5 1 0,2 0 84,-2 0 1,-4 1 63,1 2 1,-3-1-21,0 4 0,-2 0 167,-4 3 1,0 1 168,0-1 1,0 0-82,0 1 1,0-1-39,0 0-63,-4 1 1,0-1-921,-2 0 824,2 1 0,0-1 0,-2 0 0</inkml:trace>
  <inkml:trace contextRef="#ctx0" brushRef="#br0" timeOffset="26">20372 8315 8059,'0'-10'-1113,"-4"1"856,3 0-17,-3 3-40,0 2 314,3 4 0,-3 0 0,-1 4 0,0 2 0</inkml:trace>
  <inkml:trace contextRef="#ctx0" brushRef="#br0" timeOffset="27">20605 8417 8042,'-1'-6'-898,"-2"0"694,2-1 1,-4-2 542,1 0 466,3 4-532,-7-4 1,3 8 62,-4-2 0,-1 3-71,1 3 1,-3 7 61,-1 5 1,-2 3-75,2 0 0,-2 1-229,2 0 0,1 0-17,3 3 1,0-6-154,3 3 1,2-3 79,4-1 1,0-1-102,0-5 1,1-1-299,2-2 0,5-1 188,5-5 1,2 0-156,-2 0 0,3-5 114,0-1 0,-2-3-4,2-4 0,-5 3-176,2-2 553,1 1 1,-4 3 164,3 2 1,-6-1 709,-1 4-288,-4-1-457,3 4 0,-5 5 58,0 1 1,0 2-29,0 1 1,0-2-535,0-1 108,0 0 0,1-1-150,2-2 0,2-2-186,4-1 0,2-1 227,1-2 0,1-2 320,3-4 0,1-5 0,-1-1 0,-3-3 0,1-1 0</inkml:trace>
  <inkml:trace contextRef="#ctx0" brushRef="#br0" timeOffset="28">20866 8259 8042,'5'-10'27,"-1"5"173,-4-3 146,0 7 372,0-3-483,-4 16 1,-1 1-15,-5 11 0,1 2-256,0 5 90,-1 2 1,-2 4-121,0-3 1,-1 1-290,4-4 0,1 0-208,1-3 0,-1-4 282,2-2 0,2-7-758,1-3 391,2-5 647,1-3 0,-5-8 0,0-2 0</inkml:trace>
  <inkml:trace contextRef="#ctx0" brushRef="#br0" timeOffset="29">20735 8510 8042,'0'-5'340,"0"1"-247,0 0 1243,0 3-818,4-4 0,2 4-460,3-2-16,0 2 0,5-3-439,1 4 1,4 0 396,3 0 0,1-4 0,5-1 0</inkml:trace>
  <inkml:trace contextRef="#ctx0" brushRef="#br0" timeOffset="30">21024 8473 8089,'5'0'0,"3"-4"0,-2 3 0,0-7-1,0 5 1,-3 0-7,3 3 1,0-4-425,4-1 238,-5 0 10,3 1 96,-3-1 0,2 0 78,-1-4 1,-1 3-6,1 0 0,1-1 160,-3-2-3,-1 0 0,-3-1 352,0 1-392,0 4 1,-1 1 112,-3 4 1,-1 4-56,-4 2 1,0 7 151,-1 2 0,1 6 58,0 1-434,-1-1 100,1-2 1,1 3-338,2-1 188,2-3 0,4-2-83,0-3 0,1 2-276,2-2 1,3-5 470,6-5 0,7-2 0,5-1 0</inkml:trace>
  <inkml:trace contextRef="#ctx0" brushRef="#br0" timeOffset="31">21769 8464 7355,'0'-7'-44,"0"1"0,1 0 41,2-3 1,-1-1-13,4 1 0,-1-3 70,2-1-60,-3-3 32,0 5 0,-3-5 233,2 3-232,-2-3-11,-1 10 0,-1-7 231,-2 7-113,-2 2 1,-9 0 178,-1 4-250,1 4 1,-4 5 115,-1 7-50,0 1-45,-3 2 1,7 3 111,3-1-503,1 1 231,2-3 1,1-1-507,2 1 334,1-5 136,5 0 1,5-6-249,1-2 82,2-2 153,1-4 1,4-1-10,-1-2 1,5-5-10,-2-4 0,0-1 15,0 4 0,-6 4-55,0 2 337,-2 2-93,2 1 1,-3 5-128,-3 4 609,-2 9-288,-1 5 0,-1 11 217,-2 3-1420,-3 0 1019,-7 9 0,2-7 14,-5 4 1,1-3-614,-4 0 403,0-2 94,1-5 1,-1-5 151,0-6 1,1-11 74,-1-4 1,2-5 110,1-2-256,-1-9 0,5-1 48,-3-9-164,3-3-14,-1 2 613,4-7 1,2 7-665,1-1 0,4-2 227,-1 1-334,2 1 252,5 2 0,1 1 831,5 3-994,-1 1 134,4 1 0,-1 3-235,3-3 212,1 7 17,2-2-540,-3 2 327,7-3 1,-7 1 10,7 2-540,2-3 664,-5 4 1,8-8 0,-3-2 0</inkml:trace>
  <inkml:trace contextRef="#ctx0" brushRef="#br0" timeOffset="32">21936 8491 7745,'-4'6'-727,"3"-2"1134,-3-4 32,4 0-428,8 0 0,2-4-89,5-3 0,0-1 189,-3-1-438,3 0 215,-1-1 1,3-2-1,-5-1-169,5-3 232,-7 1 1,3-3-97,-3-1 351,-5 1-255,-1-1 0,-1 4 488,0 3-211,0 6 36,-7-2 237,-5 6-269,-2-2 1,-6 12-7,1 1 0,2 10 78,-2-1 0,1 7 54,-4 0-110,5 2-82,0-4 0,6 3-325,2-4 140,2 4 1,4-6 187,0 1-733,4-5 332,1-3 113,8-8-512,2 4 414,4-8 1,0 2-13,3-6 1,-2 1-109,1-4 0,-1-4-299,-1-2 347,-1-5 50,1 7 0,-4-8 42,1 3 25,-5-3 172,3 4 142,-5-4-143,0 8 0,-4-4 1,-1 5 639,-3 4-233,-1 1-127,0 4 553,-5 4-532,0 1 1,-4 8 79,0 3 1,-1 1-6,1-2 0,3 2 184,0-5-173,4 5-168,-3-7 0,5 3-429,0-3 159,0-5 0,1-1-641,3-4 544,1 0 0,7 0-59,1 0-608,3-4 536,-1-1 1,0-9-195,1-1-63,-1 1 297,0-3 1,-1 5-240,-1-3 289,-3 3 0,3-4 200,-3 3 1,-5 4 79,-2 3-258,-2 4 939,-1-2-329,0 4-162,0 12 519,0-5-509,-4 15 0,0-8 203,-3 1-546,3 3-89,4-8 1,0 7-598,0-5 658,0 0 0,1-3-293,2-3 0,3-2 374,3-4 0,4 0 0,2 0 0</inkml:trace>
  <inkml:trace contextRef="#ctx0" brushRef="#br0" timeOffset="33">22495 8473 8115,'-9'4'0,"4"-3"222,-4 3 135,8-4 44,-7 4-121,7-3 107,-3 3-373,4-4 53,4 0 0,1 0-494,4 0 273,1 0 136,3-4-660,-3 3 501,4-7 1,-2 3 12,1-4-253,-1-1 200,-2 1 0,-1 0 50,0-1 1,0 1 13,1 0 1,-4-1-141,0 1 387,-4 0-103,2 4 1,-4-4 364,0 3-178,0 2-83,-4 0 768,-1 4-562,-4 4 1,-4 2-72,1 7 0,-4 1 22,4 5 0,0-1-95,2 1 0,5 0 157,2-1 0,-1 0 122,1-3 1,1 1 51,5-7 0,3 2-24,6-4 1,0-3-227,3-1 1,1-3-719,2-3 0,1-3-838,0-7 1,-2 2 2629,-1-5-4239,-3 5 1464,1-3 732,-8 5 731,6 4 311,-7-3 11,1 7-217,-2-3 506,-4 8-416,0 1 1,0 7 60,0 1 0,-4 0 446,-3 0-240,3-3-116,-4 3-446,7-3 450,-3-1-72,0-4-368,3-1-326,-3-4 236,4-4 78,0-5 0,0-6-336,0-3 252,0-1 0,3 4-39,0-1-10,4 1-84,-2 0 265,0-3-345,4 8-8,-4-3 140,4 3-16,0 5 55,1-3 0,-4 7-65,0-2 293,0 6 0,0 2 0,2 0 0,-3 8 0,4-3 0</inkml:trace>
  <inkml:trace contextRef="#ctx0" brushRef="#br0" timeOffset="34">22877 8417 8113,'5'-4'-19,"-1"3"574,-4-3 27,0 4-56,4 4-318,-3 1 1,3 4-261,-4 1 64,0-1 0,-1 3 198,-2 1-450,2-1 194,-3 2 1,3-4 173,-2 2-1122,2-5 437,-3 1-756,4-7 1153,0 3 1,0-12-1,0-3 1</inkml:trace>
  <inkml:trace contextRef="#ctx0" brushRef="#br0" timeOffset="35">22905 8296 8113,'0'-5'0,"0"-3"-546,0 6 271,-4-2 1,3 3-146,-3-2 284,3 2 1,4-2 135,1 6 0,7 2 0,-1 5 0</inkml:trace>
  <inkml:trace contextRef="#ctx0" brushRef="#br0" timeOffset="36">23156 8343 8111,'-9'4'0,"0"-2"-2,3 4 80,-6 0 97,6 3 0,-8 1 176,5-1 376,-5 5-336,0 0 1,-1 5 368,3-1-242,2-3-281,0-2-512,5 1 290,1-4 0,5 3 76,2-3 0,3-5-60,7-2 1,4-2 301,5-1-1671,4 0 904,-6 0 0,6-1 434,-5-2 0,5-2 0,-2-5 0</inkml:trace>
  <inkml:trace contextRef="#ctx0" brushRef="#br0" timeOffset="37">18408 9050 8143,'0'-6'-126,"0"0"0,0 0-276,0-4 437,0 1 0,-1 0 305,-3-1-134,3 1-41,-7 0-41,7-1 0,-7 4 174,2 0-175,1 0 1,-3 1-83,2 1 1,-5 3 92,-2 1 0,-3 6-71,0 3 0,-5 5 71,0 8 1,-2 2-90,1 4 1,3 3 67,-3 0 1,6 0-219,4-3 1,6-3 67,3 0 1,2-5-132,1 2 0,5-7-166,4-2 1,4-3 39,6 0 0,3-5-26,0-2 1,-1-2 63,-2-1 0,3-4-71,-1-2 1,1-3 75,-3 0 0,-1-1 251,1-3 0,0 2 0,-1-5 0,0 4 0,-3-4 0,-1 4 0,-5-4 0,0 5 75,-3-2 1,-2 8 5,-4 5 0,-4 5 433,-3 4 1,-1 4-168,-1 3 0,-1 0 90,1 0 0,3 0-86,0-3 0,4 2-252,-1-2-219,1-1 1,7-7 165,1-1 0,5-3-108,2-1 1,3-1 8,0-3 0,0-4-338,0-4 0,0-4 149,-3 4 0,-2-4-36,-5 4 0,2-4 139,-5 4 0,0-1 97,-3 4 1,-5 0 240,-5 0 1,-3 2-93,-6 1 1,1 4 55,-1-1 1,1 2-25,3 1 0,-2 3-113,5 0 1,1 4 56,4 0 1,3 1-961,4 1 877,0-4 0,8 8 0,3-3 0</inkml:trace>
  <inkml:trace contextRef="#ctx0" brushRef="#br0" timeOffset="38">19003 8910 8143,'0'-6'0,"0"0"33,0 4 328,-4-6-137,3 7 1,-6-2 31,4 6 0,-4 6-88,0 7 1,-1 2 72,-1 4 0,0 3-154,-1 6 0,-2-2-40,-1 2 1,2 1-135,5-1 0,-2-3-15,1-3 0,3-5 142,1 2 0,2-6-541,1-4 225,0-6-106,0 2 1,0-8 143,0 0 0,0-4-72,0-5 1,0 0 61,0-1 1,0 1-27,0 0 1,0-1 240,0 1 1,-1-3-267,-2-1 281,-2 1 1,-5 3-90,1-1 1,-3 5 28,-1 2 1,1 2 77,3 1 0,-4 1 240,1 2 0,-4 3 242,4 7 1,-1-2 379,4 5 1,1-1-553,2 4 0,1-4-133,5 1 1,5-4-249,1 4 1,7-6 92,6-1 0,4 0-94,5-6 0,0 0 9,-1-3 1,1-4-229,0-2 1,2-3-46,-2 0 1,1-1 5,-7-3 0,0 3 62,-4-3 1,0 0 89,-3 1 1,-1-4 189,-5 4 1,0-4-107,1 4 0,-5-4 102,-2 4 0,-2-1-112,-1 4 0,-1 4 371,-2 2 0,-2 2 105,-5 1 0,-2 4 93,0 2 1,-2 3 73,2 4 1,1 1-176,-1 5 0,2-2-242,0-1 0,1 2 59,0-3 1,4 2-613,1-2 1,3 2 268,1-5 1,6 1-791,3-4 1,4-4 951,6-2 0,0-2 0,-1-1 0</inkml:trace>
  <inkml:trace contextRef="#ctx0" brushRef="#br0" timeOffset="39">19553 9087 8102,'9'-9'-402,"-4"0"0,0 3 309,-1-1 465,-3 5 38,3-2-209,-4 4 1,-1 5 25,-2 5 0,-6 3 49,-3 6 7,-1-1 0,3 4 144,-2 0-259,1-1 0,1-2-62,4 0 0,1-2-261,-2-1 187,3 1 0,4-6-275,0 1 1,1-2 135,2-4 0,6 1-324,3-4 1,5 0 169,-2-3 0,3-4-66,0-2 0,0-2 29,-2-2 0,0 2-111,-4 2 0,1-3 343,-4 3 0,-3-1-216,1 1 939,-5 2 142,2 4 0,-8 4-515,-3 2 1,3 2-88,1 2 1,3-2-100,3-2 124,3-2-91,3-4-326,0 0 156,0 0-13,1 0-321,-1 0 229,5-4 1,-4-1 69,2-4 1,-2-1-52,-4 1 0,1-3 173,-4-1 1,3 0-81,-3 0 1,0 2 0,-7-4 123,-2 2 0,-2-3-62,-1 4 1,-1 0 140,1 2-129,0 1-269,-1 4 274,1 1 20,0 0-981,-1 3 300,5-4 377,1 10 0,4 0 237,0 4 0,4 0 0,1 1 0</inkml:trace>
  <inkml:trace contextRef="#ctx0" brushRef="#br0" timeOffset="40">19869 9125 7579,'6'1'788,"-3"2"1,-2 2-394,-1 4 0,0 1-132,0-1 0,0 4-333,0 3 0,-1-2 96,-2 2 0,1-5-165,-1 2 1,2-3-1217,1-1 755,0-4-857,0 0 804,4-14 653,-2-1 0,6-9 0,-3 1 0</inkml:trace>
  <inkml:trace contextRef="#ctx0" brushRef="#br0" timeOffset="41">19869 9032 8079,'-9'-10'122,"4"4"251,2 0-411,-2 4 1,4-3 107,-3 1 1,4 3-579,4-2 1,-2 2 250,4 1 1,0 1 256,3 2 0,5-2 0,0 4 0</inkml:trace>
  <inkml:trace contextRef="#ctx0" brushRef="#br0" timeOffset="42">20111 8892 7501,'-4'9'-936,"2"0"1641,-4 1 0,3 4-59,-3 5-359,0 4 1,-4 6 138,1 2-22,-5-2-228,4 7 0,-6-7-245,3 2 0,1-3 136,2-3 0,4-6-285,0-3 0,4-8-866,-1 1-19,2-6-270,1 2 1373,0-14 0,0-1 0,0-9 0</inkml:trace>
  <inkml:trace contextRef="#ctx0" brushRef="#br0" timeOffset="43">19944 9171 6211,'0'-5'1055,"-4"-3"-451,3 7-264,-3-3 1,5 3-103,2-3 1,2 3-166,4-2 0,4 1 106,-1-1 0,6 2-407,0-2 1,2-1 176,5 1 1,-4-3-556,4 2 606,0 1 0,-1-5 0,-1-2 0</inkml:trace>
  <inkml:trace contextRef="#ctx0" brushRef="#br0" timeOffset="44">20307 8883 7720,'0'-6'29,"0"2"1,-4 16 275,-2 3 0,-1 9 440,-2 1-349,2 6-1325,-7-2 1087,5 7 1,-1-3-53,-3 4 0,3-2 179,-2-3 1,2-2-399,4-9 0,-1-3-416,4-6 367,0-1 1,8-7-614,4-4 408,0-9 104,9-1-492,-4-7 484,1 6 0,3-5 1,-3 2 394,3 0 1,-3 1-125,1-2 0,-5 3 0,1 0 0,-1 2 674,-2 0-595,0 5 0,-3 5 1220,-3 6-831,-2 7 1,-5 1 243,-3 5 0,2-1-245,-1 1 1,1 0-492,-1-1 0,2 0 66,4-3 1,0-1-758,0-5 1,5 0 243,4-3 471,4-2 0,6-8 0,0-1 0</inkml:trace>
  <inkml:trace contextRef="#ctx0" brushRef="#br0" timeOffset="45">20856 9069 8331,'-1'15'637,"-2"1"0,1-1-652,-4 4 1,3 1 131,-3 1 1,4-1-493,-2 2 0,0-4 242,1-2 0,0-3-1025,3-3 715,0-5 1,1-1 442,2-4 0,-2-12 0,3-4 0</inkml:trace>
  <inkml:trace contextRef="#ctx0" brushRef="#br0" timeOffset="46">20894 8957 7944,'0'-5'-561,"1"-3"1015,2 1 1,-1 2-31,4-1 0,0 3-263,3-3 1,1 4 87,-1-1 0,0 1-301,1 2 1,-1 0 80,0 0 0,1 8-141,-1 1 0,-1 7 12,-2-1 1,2 4 134,-5 2 1,0-1 29,-3 2 0,0 1-49,0-2 0,-1 1-62,-2-3 1,1-2 92,-5-1 1,5 0-57,-1-3 112,-2-1-272,4-3 0,-3-2-271,4-1 144,0-4 1,1 2-69,2-4 66,2-4 0,5 0 140,-1-2 0,0-3 8,1 3 0,1-2 207,-2-2 1,3 1-45,-6 0 1,2 1-56,1 1 1,-2 0 139,-1 4 397,-4-4 35,2 6 1,-4-2 30,0 6-155,-4 6 1,2 1-66,-4 3 0,4-3-397,-2-1 1,0 1 93,1-1 1,0-3-438,3 1 1,4-4 62,2 3 1,4-4-105,2 1 1,3-3-960,3-3 1399,5-2 0,1-5 0,4 1 0</inkml:trace>
  <inkml:trace contextRef="#ctx0" brushRef="#br0" timeOffset="47">21434 8910 7944,'4'-13'-122,"-3"3"1,6-4-484,-4 5 483,0 0 1051,1-1-558,-3 5 0,4 2 67,-5 6-291,0 6 1,-5 6 104,-1 4 1,-2 3-3,-1 3 0,-1 2-231,1 1 1,-1 1 116,-3 2 0,4-2-352,0 2 1,-1-5 176,4-1 0,-1-2-560,1 2 1,-2-3 87,5-6 0,-1-3-814,1-4 668,2-4 657,-3 0 0,0-10 0,-1 0 0</inkml:trace>
  <inkml:trace contextRef="#ctx0" brushRef="#br0" timeOffset="48">21294 9171 9450,'9'0'54,"1"0"-20,-1 0 1,4 0-566,3 0 531,6 0 0,1 0 0,5 0 0</inkml:trace>
  <inkml:trace contextRef="#ctx0" brushRef="#br0" timeOffset="49">22011 9106 8059,'0'-6'0,"0"0"0,0 2-647,0-2 271,0 0 901,0-3-383,0-1 1,1 1-159,2 0 1,-2 3 114,2-1-84,2 5 0,-4-6 18,2 2 103,-2-2 13,-1-2-59,0 1-42,0 0 5,-4 3 289,-1 2-144,-4 4 1,-5 4-38,-1 3 1,-4 5 169,-2 4 0,1 5-152,-2 4 0,2-1-29,2 1 1,3-1 94,3 0-520,2-1 209,0-4 1,5-2-254,2-1 210,2 2-1,5-12-662,1 6 389,5-11 173,-1 3 1,3-4-468,1 0 434,3 0 0,-5-1-231,1-2 154,-2-2 171,0 0 0,-1-3-1,0 1 0,-2 2 243,-1-1 228,0 0-230,-1 1 38,3-4-129,-7 8 159,4-7 1,-5 6-134,0-4 617,0 4-195,0-3 528,0 5-827,4 9-430,-3-7 149,3 10-682,0-11 445,1 3 73,5-4 1,-3 0-174,2 0 0,-2 0 469,6 0 0,-3 0 0,-1-4 0,1-1 0</inkml:trace>
  <inkml:trace contextRef="#ctx0" brushRef="#br0" timeOffset="50">22178 9097 8059,'5'-5'-699,"-4"0"630,3 5 570,-4 0-217,0 5 1,0 1-25,0 6 1,0 0-28,0 3 0,-1 1 54,-2 2-132,2 1 1,-7-4-178,5 1 0,-3-5 145,3 2 0,-1-3-143,1-1 0,2-2 83,-2-1-276,2-4 0,-3-2 101,1-6 1,0-4-267,3-2 0,0-3 109,0-3 0,0-1 30,0 0 1,4 0 97,3-3 1,1 3 2,1 1 1,0-1 182,1 4 1,2 1-110,1 2 0,0 3 82,-1 2 0,-1 3-53,1 4-222,-1 0 1,-3 4 139,-2 3 0,1 4-289,-4 1 406,0 1 0,2-4 0,0 0 0</inkml:trace>
  <inkml:trace contextRef="#ctx0" brushRef="#br0" timeOffset="51">22402 9069 8059,'5'0'-763,"-1"0"1394,-4 0 0,-4 4-254,-2 2 441,-2 2-447,2 2 1,-2 0 224,2 2-593,2-1 0,0 5-221,4-3 238,0-1 214,0-3-820,4-3 467,5-2 1,2-4-34,5 0 1,0-4-98,2-3 1,1-2-5,-1-3-365,-3 1 329,-2-6 0,-3 2-272,-1-3 140,-4-1 188,-1 5 313,-4-4-108,0 8 1,-5-7-273,-4 5 576,-1 3-213,-3 1 1,0 7-63,-3-2 96,3 2-27,-5 1 0,8 1-130,-3 2 1,4 2-73,3 5 0,-3-1 158,3 0-333,2 1 0,0-4-98,4 0 405,0 0 0,0-1 0,4 0 0,2-1 0,3-3 0,0 3 295,0-4-211,1 4 0,-2 1 491,-2 4 0,-2 2-88,-4 1 0,0 6-8,0 3 0,0 5-29,0-1 1,-4 7-68,-2 5 1,-4 2-418,-2 4 1,-2-2-78,-5 2 1,-1-3 67,-1 4 0,2-13 61,0-3 1,2-11-29,4-4 0,0-7-9,0-3 0,3-2-127,-2-1 0,1-5-46,2-4 1,-3-5 94,-1-4 1,1 2-307,3 1 230,-1-1 0,1-3 413,0 1-897,3-5 396,-2 3 1,7-2-194,-2 3 40,2 0 119,5 5 1,1-4-332,5 3 626,3 1 0,6-3 0,4 2 0</inkml:trace>
  <inkml:trace contextRef="#ctx0" brushRef="#br0" timeOffset="52">22663 9013 7946,'0'-9'0,"0"-1"0,0 1-502,0 4 96,0-3 514,0 2 645,0-3-532,0 4 0,0 2 117,0 6 0,0 5 110,0 5-217,0 3 1,-5 2 44,-1 3 131,-2 5-458,3-6 227,-3 3-337,7-5 193,-4 1 0,2-4 184,0 1-776,0-5 421,3 3 1,1-6-26,2-2-613,2-2 519,5-4 1,2 0-136,1 0 31,3-4 170,-6-1 0,7-4-374,-5-1 207,5-3 0,-7 3 464,4-4-157,-5 9 0,-3-3-206,0 2 1133,-3 1-407,1 1-335,-4 4 673,0 0-525,0 4 0,-1-1 66,-2 3-247,1 4 1,-5 0-208,4 3 0,0-3 139,3-1-659,0 1 0,1-2 310,2-2 1,2 2-510,5-5 826,-1 0 0,4-7 0,2-2 0</inkml:trace>
  <inkml:trace contextRef="#ctx0" brushRef="#br0" timeOffset="53">22933 8994 7946,'5'-4'0,"-2"-2"0,-2 1-23,-1-1 202,0 3 1,0-2 180,0 2-172,4 2 33,-3-3-40,3 8 1,-5 2 82,-2 7 0,1 1 6,-4 5 1,0 3-1,-4-1 1,2 2 116,2-1-385,-2-3 53,2 4 1,0-5-285,0-3 208,4 3 1,-2-8-259,4 3-224,0-7 301,0 2 86,0-7-516,4 3 405,-3-4 0,7-1-8,-2-2 1,6-2-90,0-4 0,1-4-155,-4 1 24,0-5 184,1 7 0,2-7 84,0 5 21,1-5 0,-4 6 303,0-4 1,0 3-120,-3 0 1,1 5 449,-4 0 0,1 5-41,-1-1 156,-1 2 0,1 5-151,-6 2 0,0 3 35,-3 0-235,4 5 1,-5-4 350,4 2-586,0-1 49,3-6 0,0 3-459,0-2 173,0-2-683,0 5 636,0-8 1,4 3 14,2-4-573,2 0 513,2 0 0,-1-1-246,0-2 210,1 2 212,-1-8 0,0 5 40,1-2 72,-1 2 0,-3 1 736,0 0-471,-4 0 56,2 3 1,-4 1-106,0 2 0,-3 2-438,0 4 1,-1 1 0,1-1 265,2 0 0,-7 0 0,3 1 0</inkml:trace>
  <inkml:trace contextRef="#ctx0" brushRef="#br0" timeOffset="54">23286 9125 7946,'-9'0'-873,"4"0"1125,-3 0-194,7 0 1608,-3 0-1523,8-5-95,-3 4 0,7-3-87,-2 4 1,3-1 265,4-2-646,-3 2 296,4-7 1,-2 6 62,1-4 0,-1-1-104,-3-2 1,1 0-24,-1-1-337,0 1 297,-4 0 1,3 0-170,-5-1 125,4-3 63,-6 7 650,3-7-281,-4 8-112,0 0 1,-4 1 682,-2 4-474,-3 0 0,-3 7 9,0 2 191,-5 7-207,7-2 0,-7 5-69,5-1 1,-1 1-37,4 0 0,1-1-741,2 1 295,-3-5 230,8 4 0,-2-8-982,6 3 554,7-7 130,4 2-419,1-7 787,6 3 0,-5-8 0,7-1 0</inkml:trace>
  <inkml:trace contextRef="#ctx0" brushRef="#br0" timeOffset="55">23519 9078 7946,'0'-9'0,"4"-1"-407,-3 5 90,4-3 198,-1 7 1297,-3-3-731,3 4 1,-4 1 222,0 2-345,0 2-146,0 4 1,-4 2-157,-3 1 12,3-1 0,-1 2-64,2-4 60,2 1 0,-3-1 268,4 0-905,0 1 462,0-1 1,0-3 2,0 0-668,0-4 534,0 2 0,4-4-37,2 0-421,3 0 426,0 0 1,0-3-99,0 0 238,1-4 1,-1 2 761,0 0-480,1-4 0,-4 7 209,0-4 226,-4 4-369,2-2 486,-4 4-369,0 0 1,-1 3-209,-2 0 30,2 4 226,-3-6-970,4 8 315,0-8 214,0 7 1,1-7-841,2 2 624,2-2 1,5-1-357,-1 0 388,0 0 1,2-3 278,1 0 0,-2-4 0,3 1 0,-3-3 0,-1 0 0,1 0 0,-1-1 0,-3 0-18,0-2 71,1 1 1,2-6 73,0 1 1,2-3-67,1-2 1,-2 0-8,3-4 1,0 6-20,0 0 0,-1 1 607,-3 6-196,1 4-201,-5 4-102,-1 12 0,-4 2 383,0 9-283,-4-1 1,-4 6-82,-5 4-101,-3 0-533,5 4 635,-2-4-1077,4 0 673,-1 0 1,1-1 62,0-2-808,-1-3 642,5-3 1,1-1-53,4-3 396,0-6 0,-4-4 0</inkml:trace>
  <inkml:trace contextRef="#ctx0" brushRef="#br0" timeOffset="56">23733 9171 7946,'-5'-4'979,"1"3"-491,4-7 903,0 7-623,0-8-501,4 8 1,7-4-55,7 2 1,4 2 118,3-2-1599,2 2 940,1-3 1,1 2 326,2-4 0,6-1 0,1-2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2.965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17300 7998 8567,'43'0'-409,"0"0"1,9 0-1,-4 0 1</inkml:trace>
  <inkml:trace contextRef="#ctx0" brushRef="#br1" timeOffset="1">17653 7942 20437,'33'-9'-207,"0"1"1,-6 0 0,1 2-1,0 0 1,1 1 0,0 2-60,-1 2 1,1-3 0,-7 1 0,-1 1 0,-2 1 313,0 1 1,-10 0 0,-7 0 0,-9 0 15,-7 0 0,-12 3 0,-5 2 1,-6 0-1,-5 2-45,-8 1 0,2 2 0,20-6 1,0 1-1,1-1 0,0 1 1,1 0-1,-1-1-11,1 1 1,0 0-1,-26 3 1,25-4 0,1-1-1,-23 4 1,5 0-9,4 1 0,9-2 1,4 0 21,3 2 0,12-4 0,12-1 0,12-2 46,8-1 1,12-3 0,8-1 0,6-1 0,6-3-53,-24 4 1,0 0 0,3-1 0,0 1 0,0-1 0,-1 0 0,2 1 0,-1 0 0,1 0 0,-1 1-33,1-1 0,0 2 0,-3 1 0,-2 0 0,19-4 0,-9 2 0,-9 0-62,-8 1 1,-12 1 0,-13 1 0,-13 0 0,-12 1 45,-8 2 0,-12-2 0,22 1 1,-1 0-1,0 0 0,-2 0 1,0 0-1,-1 0 20,0 0 0,0 1 1,1-2-1,-1 1 0,0 0 1,1 1-1,0 0 0,0-1 28,2 1 0,1 0 0,-23 0 1,13 2-1,10 0 0,14-1-39,12 0 0,17-1 1,19-3-1,9 0 51,5 0 0,1 0 0,3 0 0,-1 0 0,0 0-11,0 0 0,-3 0 1,-5 0-1,-7-1 61,-7-2 1,-16-1-1,-14-2 1,-13 3-117,-12 2 1,-6 1 0,-6 0 0,-1 1 0,1 2 57,2 3 0,1 2 0,-3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9:26.08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16396 8426 8293,'-5'4'-1093,"-2"-1"879,4 3 0,-1 0 1,2 3-78,-1 1 557,-1 3 0,1 6-109,0 5 1,-3 0 26,3 1 1,-1 0-219,1 3 0,1-4-146,-5-3 0,4-1-104,-3-1 0,3-2 97,-3-1 1,3-3 186,-3-3 0,3-5 0,-5-1 0,3-4 0</inkml:trace>
  <inkml:trace contextRef="#ctx0" brushRef="#br0" timeOffset="1">16126 8668 8205,'-5'-1'-390,"2"-2"97,2 2 724,1-7 0,4 6-61,2-4 0,7 4-371,2-1 1,8-2 113,5 2 0,5-1-501,8 1 1,0 2 40,2-2 1,7 2-1,-2 1 1</inkml:trace>
  <inkml:trace contextRef="#ctx0" brushRef="#br0" timeOffset="2">16955 8519 8023,'-3'10'-507,"0"-1"0,-1 0 272,1 1 344,2 3-97,-8 2 0,5 3 12,-2 1 400,-2-1-220,7 5 0,-7-3-103,5 2 0,-3-4-27,3-2 16,0 1-109,3-6 41,-4-2 129,3-1-56,-3-7 1,4 2 43,0-6-177,0-2 93,0-8 1,0 1 52,0-3-208,0-1 52,0-2 0,0-1 27,0 0 0,0 2-8,0 1 1,3-1-91,0 1 131,4 3 0,-2-1-101,5 5 0,-4 0 84,0-1 1,0 4-202,3 0 1,4 4 116,-1-1 0,2 2 89,-2 1 0,3 4 0,3 1 0</inkml:trace>
  <inkml:trace contextRef="#ctx0" brushRef="#br0" timeOffset="3">17076 8706 8023,'-5'4'262,"1"-3"-5,4 3 1,1-4-172,2 0 1,-1 0 94,4 0 1,0 0-143,4 0 1,0-1-83,2-2 1,0-2-192,3-5 0,-3 1-104,0 0 1,2-4 206,-2 1 1,0-2-66,-2 2 0,-1-1 26,0-3 0,-3-2 173,-3 3 0,-2 1-86,-1 2 1,-1 2 253,-2 0 0,-3 5-59,-3 2 1,-1 3 82,-3 3 0,2 3 108,-5 7 0,4 1 130,-4 5 0,5 1-138,-1 1 1,1-1-58,2 2 1,3-3-475,0 0 0,4 0 163,-2-1 1,8-2-561,2-1 0,3-6 39,3 0 0,4-6 594,6 0 0,2-2 0,3-1 0</inkml:trace>
  <inkml:trace contextRef="#ctx0" brushRef="#br0" timeOffset="4">17476 8603 8023,'0'-9'-175,"0"0"0,-3-1-241,0 1 0,-1 0 920,1-1-228,2 1 1,-4 1 127,2 2 0,1-2-177,-5 5 1,1 0 103,-3 3 0,0 4-98,-1 2 1,0 7 70,-2 2 0,1 4-74,-1 3 0,-1-2-169,4 5 0,-2-4 120,4 1 1,3-3-396,1 0 1,2-1-358,1-3 1,1-3 356,2-5 1,6-3-365,3-4 0,6-1 251,0-2 0,1-6-274,3-3 1,-3-5 263,0 2 0,-2-3 337,-1 0 0,-3 2 0,-3 1 0,-1 3 0,0 0 0,-2 3 9,-1 2 0,-4 4 30,1 6 1,-6 7 804,-3 5 1,-4 8-397,-2 5 1,2 1 179,-3 5 1,2 0-167,-2 3 1,3 1-508,-2-1 1,2 3-50,4 1 1,-1-2-133,4-5 0,-4 0-153,4-6 0,0-6-1226,3-10 1605,0-6 0</inkml:trace>
  <inkml:trace contextRef="#ctx0" brushRef="#br0" timeOffset="5">17653 8575 8023,'0'-9'-252,"0"0"0,0 2 149,0 1 1,5 0 2,1-3 1,-1 3 43,1-1 687,0 5-363,-1-2 0,4 4 242,-3 0-417,-2 4 1,3 2 69,-4 7 0,1 2 18,-4 7 0,0-1 60,0 4 0,-4-5-87,1 2 0,-3-2-95,3-2 1,0-2 92,3-1 1,0-3-408,0 0 50,0-1 0,1-6-92,2-2 1,2-2-149,5-1 0,0-5 23,2-5 0,-1 0-13,1-6 1,2 2 77,-2-2 0,0-1 229,-2 1 1,0-1 127,2-2 0,-2 2 0,-1 1 0,0-2 137,-3 8 0,-1 2 611,-2 8-143,-6 12 0,-2 1 78,-5 5 1,2-1-269,2 1 1,-3 0-262,3-2 1,2 0 79,1-3 0,2-1-806,1-3 1,0 1 379,0-1 0,4-1-355,2-2 0,3-1 547,0-5 0,0 0 0,1 0 0</inkml:trace>
  <inkml:trace contextRef="#ctx0" brushRef="#br0" timeOffset="6">17979 8678 8023,'-4'9'-6,"3"0"0,-6 1 128,4-1 0,-1-1-90,0-2 1,3 3 262,-2-3 0,2-1 164,1 1-1217,0-4 583,0 3 0,1-5-492,2 0 0,0 0 667,3 0 0,-4-9 0,2-1 0</inkml:trace>
  <inkml:trace contextRef="#ctx0" brushRef="#br0" timeOffset="7">17951 8519 8023,'0'-9'360,"0"0"41,0-1-136,0 1 1,0 3 0,0 0 0,1 4 134,2-1-1154,-2 2 565,4 1 1,-1 0 27,2 0-1189,-2 0 620,4 0 730,-2 4 0,3 1 0,0 4 0</inkml:trace>
  <inkml:trace contextRef="#ctx0" brushRef="#br0" timeOffset="8">18147 8519 8023,'0'10'-698,"0"-1"955,0 0 1,0 5 514,0 1 1,0 0-280,0 0 1,-4 4-128,-2 3 1,0-1-252,0-2 1,0-3 70,-3-1 0,2-4 46,1 2 169,4-7-406,-2-2 0,4-6-442,0-4 0,1-1 248,2-9 0,-1 1-283,4-4 0,1 4 246,2-1 1,-3 2-53,0-2 0,1-1 161,2 5 0,-3 0 192,0 2 0,0 1-223,4 0 215,-1-1 1,0 5-304,1 2 158,-1 2 0,0 2-429,1 2 1,-2 5 194,-2 5 0,2-1 322,-1-2 0,1-1 0,1 0 0</inkml:trace>
  <inkml:trace contextRef="#ctx0" brushRef="#br0" timeOffset="9">18296 8640 8023,'0'6'157,"0"2"187,0-7-1,0 7 148,0-7-217,0 8 0,0-7 67,0 4-289,4-4 44,1 2 1,4-4-366,1 0 216,-1 0 1,3-1-130,1-2 0,-1-1 158,-2-2 0,2-3-373,0 3 0,-2-2 151,-4-2 0,-1 1-63,1 0 0,-2 0-245,-4-1 587,0 1 1,-4 1 125,-2 1 0,-3 3 279,-4 4 0,3 4 124,-2 3 0,-2 4-251,2 1 1,-1 4-46,4-4 1,3 5-36,0-2 1,4 0-559,-2 0 1,3-3-164,1 0 0,6-1 490,3-2 0,4-4 0,6-1 0</inkml:trace>
  <inkml:trace contextRef="#ctx0" brushRef="#br0" timeOffset="10">18584 8613 8003,'6'-10'-117,"-1"1"84,-2 0 1,-1-1 204,4 1 1,-3 3 288,3 0-64,-3-1-338,5-2 115,-7 4-29,3 1 19,-4 0 67,0 3-390,0-4 127,-4 10 0,-1-1 66,-5 2 1,2 2-68,2-2 0,-1 0 49,4 0 1,-2-1-130,2 1 1,2 2 97,-2-1 0,2 1-196,1 1 0,1 1-10,2-1 0,-2 0 123,2 0 0,3 1 51,0-1 1,-1 0-107,1 1 228,-4-1 1,5 0-144,-3 1 0,-1-4 372,-3 0-175,0-4 1,-4 5-182,-3-4 1,2 1-343,-1-4 1,0 0 393,-4 0 0,1 0 0,0 0 0</inkml:trace>
  <inkml:trace contextRef="#ctx0" brushRef="#br0" timeOffset="11">19413 8324 8009,'-5'-9'0,"-3"-1"-881,7 1 663,-8 4 0,8 0 262,-2 2-41,2 1 346,1-2-196,-4 13 1,3 1 10,-2 9 300,2 3-234,-3 6 1,2 5 26,-5 5-189,1-1 32,1 0 0,-3 0-290,2 1 129,-3-1 0,1-5-112,2-4 0,-2-2-17,1-8 0,0 2-38,1-8 1,-2-3 43,1-6 1,2-2-134,-1-1 0,3-1 34,-3-2 0,3-6 283,-4-3 0,1-9 0,-3 2 0</inkml:trace>
  <inkml:trace contextRef="#ctx0" brushRef="#br0" timeOffset="12">19255 8585 9264,'9'6'146,"0"0"1,2-4-67,1 1 1,2-2-269,1-1 0,6-4 121,-2-2 0,2-3-169,1-4 0,-2-1 46,1-5 0,1-3-31,-3 1 0,1-8-14,-4 1 1,-3-5 119,0 2 1,-6-3 155,-1 7 1,-3-1-259,4 9 551,-5-2 0,1 15-160,-6 0 0,-2 9 220,-1 6 0,-5 6-35,2 6 1,-3 4 112,3 6 1,-4-1-126,1 4 0,0 0-66,2 0 0,1 1-340,0-4 0,-1 0 128,1-3 0,4-1-236,2-2 1,2-7 91,1-5-303,0-3 1,4-5 68,2-2 0,2-2-56,2-1 1,0-5-33,2-4 1,-1 0 96,1-4 0,-1 3 90,-2 0 0,0-2 22,0 0 1,-2 2 298,-1 4-331,-4 4 688,2-2 0,-4 8-113,0 2 0,0 3 44,0 0 1,-1 1-258,-2 3 0,2-3 75,-2 2-581,2-1 0,5-3 221,2-2 0,3-2-197,4-4 1,-2 0 129,5 0 0,-1-3-511,4 0 1,0-4 720,-1 1 0,1-7 0,-1-1 0</inkml:trace>
  <inkml:trace contextRef="#ctx0" brushRef="#br0" timeOffset="13">19813 8585 6901,'10'-10'-475,"-1"1"0,-3 1 734,1 1 1,-1-1-125,3 2-248,-4-2 12,3-6 375,-2 4 12,-1-4 384,-1 5-426,-4 0 1,-4 4 254,-2 2 0,-3 6-104,0 3 1,-4 3-9,-3 4 0,0 1 27,0 5 0,-1-2 6,5-1 0,-3 1-357,2-1 0,4 1-9,3-2 1,0 2-277,0-5 0,2 0 174,4-2 1,1-2-600,2-2 1,3-2 307,7-4 1,1 0-454,5 0 0,0-3 228,-1 0 0,-2-7 39,-1 0 0,0-1 245,0 2 0,-1 1 280,-5 1 168,0-1 0,0 6-346,-3-4 945,-2 4 0,-5 2-402,-2 6 0,1 2 981,-5 1-996,5 1 1,-5-1-242,4 0-1424,0 1 1082,3-5 1,4 2-667,2-4 899,3 0 0,4-7 0,2-1 0</inkml:trace>
  <inkml:trace contextRef="#ctx0" brushRef="#br0" timeOffset="14">20167 8333 8009,'-5'-1'-2014,"2"-2"1998,2 2 1,0-3-32,-2 4 149,2 0 338,-3 0-122,4 4 1,0-2-91,0 4 0,0 1 40,0 2 0,0 0-78,0 0 1,-1 5 206,-2 1 0,2 6-171,-3 1 0,-1 4-132,-1-1 0,1 1-286,-1 2 1,0 0 141,0 0 1,-2-4-426,2-2 0,1-7 273,-2-2 0,4-3-993,-3-1 351,4-3 844,-6-2 0,3-8 0,-5-2 0</inkml:trace>
  <inkml:trace contextRef="#ctx0" brushRef="#br0" timeOffset="15">20028 8603 8545,'4'-5'1678,"1"1"-1591,8 4 0,0-3 254,5 0-1339,-1 0 720,10-2 1,-6 4 0,3-2 277,-3-2 0,6 0 0,-3-4 0</inkml:trace>
  <inkml:trace contextRef="#ctx0" brushRef="#br0" timeOffset="16">21061 8380 8209,'-5'4'-931,"-3"1"1047,1 4-58,-1 5 0,-4 0 77,-1 5 442,-3 0-304,1 3 0,-3-2 61,-1 2-559,5-3 166,-4 4 0,5-4-371,-3-1 330,-2 1 0,8-8-83,-2 5 0,0-5 49,0 2 1,3-3-233,-1-1 0,2 1-302,5-1 668,-4-4 0,5-1 0,-5-4 0,5-4 0,-2-1 0</inkml:trace>
  <inkml:trace contextRef="#ctx0" brushRef="#br0" timeOffset="17">20819 8417 7465,'0'9'647,"0"1"0,3 3-439,0 3 1,8 2-86,-2 4 1,5-2-267,-1 1 118,3 3 0,-1-4-281,3 2 1,-2-3 163,0 0 1,-5-5-293,1-1 0,-4-3 15,-2-1 419,-4 1 0,2-5 0,-4-1 0</inkml:trace>
  <inkml:trace contextRef="#ctx0" brushRef="#br0" timeOffset="18">21499 8473 6868,'-5'0'345,"0"0"0,4 0-115,-2 0 0,1 7 124,-4 2 1,1 7-91,-1-1-118,-3 3 4,4 1 0,-1 2-275,0 1 89,4 0 1,-2-7-384,4 1 1,0-5 132,0 2-657,0-3 699,4-5 0,0-5-358,2-6 602,2-6 0,-2-3 0,3-4 0</inkml:trace>
  <inkml:trace contextRef="#ctx0" brushRef="#br0" timeOffset="19">21499 8398 7896,'-1'-9'70,"-2"0"56,2-1 80,-8 1 1,8 3 22,-2 0-709,2 4 209,1-2-209,0 4 1,3 4 206,0 2 1,5-1 32,-2 1 1,2 0 239,1 4 0,5-1 0,0 0 0</inkml:trace>
  <inkml:trace contextRef="#ctx0" brushRef="#br0" timeOffset="20">21713 8436 8174,'5'0'-842,"3"0"0,-6 0 755,5 0 1,-4 0 709,3 0-332,-4 0 1,5-1 81,-4-3-193,0 3-24,-3-3 1,-3 3-80,0-2 0,-4 2 62,1-2 1,-2 2-153,-2 1 0,1 0 98,0 0 0,-1 1-118,1 2 0,3-2-227,0 2 238,-1 2-171,2 1 1,1 3 65,4 0 0,0 1-12,0-1 1,1 1 88,2 3 1,2-3-56,5 2 1,-1 3 140,0 0 1,0-1-97,-3-2 1,1 2 212,-4-2 1,3 1-113,-3-4 1,-1 0 150,-5 0 0,-2-2-43,-4-1 0,-1-1 30,-3 1 0,3-2-293,-3-4 1,3 0 119,1 0 1,3 0-390,-1 0 162,5 0 221,-2-4 0,8-1 0,1-4 0</inkml:trace>
  <inkml:trace contextRef="#ctx0" brushRef="#br0" timeOffset="21">22421 8464 8212,'0'-7'0,"0"1"-732,0 4 558,0-6 1,0 6 42,0-4 24,0 3 245,0-5 0,0 3 121,0-4-82,0 4-45,0-4-30,0 4-26,-5 0 1,3-2 137,-4 4-110,0-1-1,-3 4 188,-1 0-203,1 0 1,-4 5 124,-3 1 178,-2 6-158,0 3 0,0 3-221,3 1 140,-3 4-19,8-4 0,-4 5-279,5-2 109,4-2 0,1 1-78,4-5 0,0 0 101,0-3 1,4-1-238,2-3 0,3-3 82,4-3 1,-2-2-197,5-1 0,-5 0 67,1 0 1,-1-4-78,-2-3 8,0-1 250,5-1 10,-8 0 0,6-1-121,-5 1 385,1 0-124,-3-1 1,2 1-97,-4 0 0,4 2 132,-4 1 1,0 3-173,-3-3 672,4 4-176,-3-2-23,3 4 101,-4 0 34,0 4-271,0 1-134,0 4 84,0 1-738,0-1 430,0 0 1,1 1 82,2-1 1,3-3 83,3 0 1,0-3-140,0 4 96,1-5 0,-1 2 0,0-4 0</inkml:trace>
  <inkml:trace contextRef="#ctx0" brushRef="#br0" timeOffset="22">22644 8398 8196,'-5'0'-2374,"1"0"3556,4 5-799,-4 0 1,1 5 99,-3 2 209,4 3-365,-6 4 0,3 0 59,-5 3-517,5-2 247,-3 6 1,7-6-333,-2 2 162,2-2 42,1-6 0,0-1-107,0-3 80,4-5 1,1-1-505,4-4 346,5 0 0,-1-5-129,3-4-446,1-1 468,-2-7 0,4 2-219,-1-3 90,-3-1 433,2 0 0,-5 1 0,3-1 0,-3 0 0,1 1 0,-4 3 101,1 3-48,-5 2 199,-1 4 0,-4 3-119,0 6 1,-4 7 715,-2 5 1,-2 3-350,2 0 0,-2 1-26,2 0 0,1-4-387,2 1 0,2-4-140,1 4 1,0-5-785,0 2 1,4-3 499,3-1 0,4-3 337,1 1 0,9-5 0,-1 2 0</inkml:trace>
  <inkml:trace contextRef="#ctx0" brushRef="#br0" timeOffset="23">16871 9385 8124,'0'-6'0,"0"0"-754,0 0 568,0 1 0,0-4 60,0 3 259,0 2-51,0-4 0,1 6 81,2-5 169,-2 5-91,4-2-102,-1 4 0,-3 4 52,2 3 187,-2 5-257,-1 2 1,-4 9 86,-2 2-221,-3-2 47,0 4 1,1-5 228,1 3-788,-1-2 399,7-4 1,-3-2 7,4-1-844,0-3 328,0-4 634,0-3 0,0-2 0,0-4 0</inkml:trace>
  <inkml:trace contextRef="#ctx0" brushRef="#br0" timeOffset="24">16815 9264 8124,'0'-13'-349,"1"6"-44,3-3 1,-3 3 130,2-2-195,2 4 59,-4-4 631,7 4-103,-3 0 0,5 1 16,-1 4-146,0 0 1,1 1 14,-1 2 0,0 2-12,1 4 1,-1 1 22,0-1 0,0 3-1,1 1 0,-1 0 49,0 0 1,1-3-13,-1 3 0,0 0 7,1-1 0,-2 2 102,-2-2 0,1 0-79,-4 3 0,4-2 124,-4 2 1,0 0-78,-3 0 1,-1 3 94,-2-3 1,-2 0-121,-5 0 1,0-2 14,-3 2 0,3-4-91,-2 2 0,1-3 89,2 0 1,3-4-251,0 0 181,4-4-202,-3 2 1,10-4 38,1 0 0,5-2-229,2-4 0,4-1 52,2-9 1,-1 1-56,4-4 1,-2 0 54,-2 1 1,0 2 120,-2 1 0,0-1 147,-4-2 1,1 3-222,-4 3 744,-4 5-330,0 3 423,-18 13 1,6 1-193,-9 9 0,5-1-6,2 1 0,2-2-422,1-1 1,4 0 69,-1-3 1,2 0-188,1 0 0,4-3 99,2 3 0,6-6-583,0-1 0,5-4 267,-2 1 0,3-2-188,0-1 0,0-1 540,-2-2 0,1-2 0,-2-4 0,3-1 0</inkml:trace>
  <inkml:trace contextRef="#ctx0" brushRef="#br0" timeOffset="25">17476 9376 8124,'0'-6'0,"0"0"-259,0-1 251,0 2 1,0 0 241,0 2-62,0 2 186,0-3-130,-4 4 1,0 4 10,-2 2 0,-2 6 141,1 0-449,-1 4 0,3-1-55,-3 4 116,7-1 1,-7 1 290,5-1-488,0-3 157,3 3 0,-3-7 81,0 4-221,0-3 118,3 1 1,0-3 18,0-1 1,-1-1-65,-2-2 0,1 2-105,-4-5-49,3 0 82,-5-3 0,3 0 129,-4 0 0,3 0-273,-1 0 0,4-1 78,-3-2 0,3 1-162,-3-5 0,4 1 415,-1-3 0,1 0 0,2-5 0,0 0 0</inkml:trace>
  <inkml:trace contextRef="#ctx0" brushRef="#br0" timeOffset="26">17644 9208 7390,'-1'7'-366,"-2"-1"1,1 4 197,-4 6 1,3 2 742,-4 4 1,4 5-205,-3 4 0,0 4-350,-3-1 1,-1 3 30,1 0 1,1-4-534,1-2 0,-1-6-86,2-4 1,1-2 566,-1-3 0,2-7 0,-2-6 0,0-6 0,-3-2 0</inkml:trace>
  <inkml:trace contextRef="#ctx0" brushRef="#br0" timeOffset="27">17486 9525 8064,'5'-9'-59,"3"2"324,-2 1 0,4 1-92,2-1 1,0-1 122,3 4 0,1-4-139,2 4 0,1-3-385,-1 3 0,2-1 120,2 1 1,-3 2-747,3-2 1,-2 2 853,-2 1 0,1 0 0,0 0 0</inkml:trace>
  <inkml:trace contextRef="#ctx0" brushRef="#br0" timeOffset="28">17895 9413 8124,'0'-9'-1402,"0"3"1079,0 0 853,-4 3-293,3-5 0,-3 6 322,4-4-311,-4 4 0,2-2 229,-4 4 1,0 1-107,-4 2 1,0 3 57,-3 6 0,-1 3-46,-5 4 0,4 3-206,-1 3 1,5-2 61,-1-1 0,2-3-287,4 0 1,-1-1 96,4-3 0,0-2-424,3-3 1,5-5 129,4-2 0,1-2-67,6-1 0,-1-1-71,4-2 0,-3-3-295,-1-7 0,-3 2 117,4-5 1,-5 5 143,2-1 0,-3-3 166,-1 0 1,0 1 178,-3 2 1,1-2 222,-4 2 1,0 3 162,-3 2 247,0 5 0,-1-1-68,-2 6 1,1 6-179,-4 3 0,1 4 305,-1-4 0,-3 3-135,3-2 0,2 0-130,1 0-268,2-3 0,1 4-213,0-5 1,1-4-68,2-2 1,2-2-318,4-1 0,2 0-172,1 0 0,0-4 309,3-2 1,0-2 0,0-2 0,0-2-24,-3-1 1,-2-2 131,3 2 1,-3-2 71,-1 3 1,1-1 240,-1 4 1,-1 0 177,-1-1 636,-3 5 678,-4 1-1152,-4 12 0,-1-2 179,-1 7 1,-2 0-171,2 0 1,1-1-105,-2-3 1,5 1-107,-1-1-504,2 0 142,1 1 0,1-2-320,2-2 1,2-2-257,5-4 0,0-3 342,2 0 1,-1-4-83,1 1 0,2-3 47,-2 0 0,1 1 402,-4 2 0,-3-2 86,0 5 0,-3-3 147,4 3 442,-5 0 0,2 4-345,-4 2 1,0-1-20,0 4 1,0 0-40,0 4 1,0-4-1031,0 0 492,0 0-440,0 4 0,4-5 747,2-2 0,2 2 0,2 0 0</inkml:trace>
  <inkml:trace contextRef="#ctx0" brushRef="#br0" timeOffset="29">18361 9441 8124,'0'-9'0,"0"0"0,0 2-690,0 1 302,0 0 649,4-3-71,-3-1 520,3 1-470,-4 4 0,-1 1 104,-2 4 1,-2 4-2,-4 2 1,-1 6 143,1 4 0,0 2-173,-1 0 0,-1 1 55,2-1 1,-3 1-331,6 0 0,2-2 91,1-1 1,2 0-133,1-3 0,1-1 96,2-3 0,3-2-588,7-1 1,1-4-8,5 1 1,0-3-233,3-3 1,-2-2 80,2-5 1,-3 1 230,0 0 0,-4-5 94,1-1 1,-2 0 77,2 0 0,-3-1 168,-3-2 0,-4-4-56,0 0 1,-4 2 181,1 4-45,-2-1 0,-2 7 503,-2 1 0,-2 4 531,-4 5 1,-1 5-519,1 4 1,-3 5 220,-1 4 1,1 1-256,2 0 1,2-1-375,2 1 0,-1-1 82,4 1 1,-1-1-731,4-3 0,2 0 148,1-3 1,6-5-223,6 3 0,4-7 614,3 0 0,6-2 0,5-1 0</inkml:trace>
  <inkml:trace contextRef="#ctx0" brushRef="#br0" timeOffset="30">19180 9311 8173,'-5'1'-197,"2"2"1,-1-1-591,1 4 1104,-4-4-107,1 7 0,0-3-4,0 6 308,4-1-204,-6 6 0,6-2 62,-5 3-386,5 5 56,-2-3 0,4-1 253,0-3-586,0-5 257,4 3 1,3-6-104,5-2 118,-2-2 1,8-4-169,-3 0 0,1-4-96,3-2 1,-6-6-207,6-4 0,-4 2 165,1-2 0,-3 1 39,-4-4 1,-3 0 147,-3 1 0,-2 0 154,-1 3 1,-2 0-18,-5 3 0,0 4 241,-8-1 0,-4 6 35,-3 0 1,1 2-136,2 1 0,0 4 78,1 2 0,3 2-57,3 2 0,5-1-575,0 0 0,5 1 119,-1-1 294,6 0 0,7 5 0,4 0 0</inkml:trace>
  <inkml:trace contextRef="#ctx0" brushRef="#br0" timeOffset="31">19506 9274 8173,'10'-10'-1123,"-1"1"772,0 0 0,-3-4 341,1 1 1,-2-1 56,1 4 1,1 0 233,-4-1 0,0 1 68,-3 0 128,0 4-362,0 1 0,-1 5 139,-2 2 0,-2 6-121,-4 7 0,-2 6 204,-1 6 0,-1 4-83,-3 6 1,2 3-313,1 2 1,3 0-62,-3 0 0,2 1 115,-1 2 0,0 5-412,4-25 0,1 1 1,-5 23 133,0 0 1,-2-7 28,2-2 1,-4-8 97,0-5 0,1-6-125,0-10 1,-1-4-66,-2-8 1,-4 0 344,0 0 0,1-7 0,2-2 0,0-6 0,1 3 0,3-5-197,3 2 1,3 0 388,2 0 1,4 0 326,6 0 0,4-3-154,5 3 0,4 1 38,5 2 0,4-2-75,6 2 0,2-4-54,4 4 1,2-4-854,1 4 1,3-1 578,3 0 0,2 2 0,1-5 0,-23 8 0,-1 0 0,24-10 0,-4 0 0</inkml:trace>
  <inkml:trace contextRef="#ctx0" brushRef="#br0" timeOffset="32">20205 9153 7737,'-6'0'-1746,"-2"0"2163,7 0 0,-6 4-148,4 2 0,-5 7 241,2 6 1,-2 5-180,-1 7 0,-1 3-242,1 6 1,-3 2-61,-1 1 1,1 1-186,3-7 1,0-2-34,3-7 0,-1-5 158,4-5-677,0-3 472,3-10 0,1-1-185,2-4 0,-1-1 126,4-2 1,-4-2 294,1-5 0,1 1 62,-1 0 0,5-9 0,-3-1 0</inkml:trace>
  <inkml:trace contextRef="#ctx0" brushRef="#br0" timeOffset="33">20177 9283 8120,'0'-14'0,"4"4"0,-3-3-264,3 3 221,0 5 294,-3 1-101,3 8 1,-4 3 207,0 9 1,0 1-72,0 7 0,0 4-66,0 3 1,0 3 7,0-3 1,0 1-233,0-5 1,1 0-9,2-2 1,-1-2-36,5-4 1,-1-5 68,3-2 0,0-5-142,1-4 1,0-2-112,3-1 0,-3-8 106,2-5 1,2-3-224,-2-3 1,1 0 101,-4 1 1,-1-5 6,-2-2 1,2-2 28,-5-1 1,4 1-116,-1 3 1,-1-3 222,2 2 1,-2 1 131,1-1 0,1 9 219,-4 0-142,5 5-163,-7 6 9,3 0-206,-4 14 0,0 0 95,0 7 0,-1 1 157,-2-1 0,2 1 0,-8 2 0,4-1 0</inkml:trace>
  <inkml:trace contextRef="#ctx0" brushRef="#br0" timeOffset="34">20456 9413 8081,'9'0'-943,"-3"-3"756,1 0 1,-1-1 30,3 1 0,-3 2 247,1-2 45,-1 2 186,3-3 0,-4 4-80,-2 0 0,-2 5 213,-1 7 0,-4 3-23,-2 3 0,-2 1-10,-2-1 0,1 1-293,0 0 0,0-1 68,-1 1 1,5-4-110,2 1 326,2-5-663,1 3 1,5-9 157,4-2 0,2-3-593,4-3 1,1-2 159,2-5 0,1-2-69,0 0 1,-4-4 147,1 4 0,-5-5 160,2 2 0,-3 0 458,-1 0 1,-3 6-327,1 0 387,-5 2 0,1 2-165,-6 2 0,-3 6 756,-3 3 1,0 5-333,0 2 0,2 3-60,1 0 0,3-3-264,-3 0 1,4 0-421,-1-1 1,2 1-504,1-4 0,4-3 419,2 1 1,2-5-790,2 1 1124,3-2 0,1-1 0,5 0 0</inkml:trace>
  <inkml:trace contextRef="#ctx0" brushRef="#br0" timeOffset="35">20856 9395 8081,'4'-10'-1124,"2"1"864,-1 0 260,3-1 520,-7 5 824,3 1-819,-4 17 0,-4-2-137,-2 11 0,-2-2-10,-2 2 0,1-2-81,0 1 0,2-1-178,1-1 1,1-1 71,-1 1 1,-1-4-289,4 1 0,-1-5 56,4 2 1,0-6-112,0-1 0,1-4-324,3 1 0,2-3 217,6-3 1,0-2-340,3-4 0,-2-2 194,2-1 1,-3 1-63,4-5 1,-4 1 78,4-4 1,-4 0 217,4 1 0,-5 0 143,2 3 1,-3 1 320,-1 5 0,-4 3 351,-1-1-507,-3 5 1,-2 6 658,-3 5 1,2 3-328,-4 1 0,0 0 162,-3 3 1,0-2-312,3-1 1,-1-3-367,4 2-171,0-1-239,3-2 1,4-4-425,2-2 1,3-2 415,4-1 0,-2-1-65,5-2 1,-2-2 77,2-4 0,1-1 449,-1 1 0,-3 0 0,0-1 0,-3 4-448,-1 0 1946,1 4-1193,-5-2 1,-1 5 313,-4 2 0,-3 2-237,0 4 0,-5 1-499,2-1 0,-1 0 182,1 1 0,-1 2-601,3 0 536,1-3 0,3 3 0,0-2 0</inkml:trace>
  <inkml:trace contextRef="#ctx0" brushRef="#br0" timeOffset="36">21303 9599 6144,'0'-5'0,"0"-3"0,0 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2.971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4115 6564 24533,'0'-9'-1639,"0"3"1,0-1 545,0 0 1,0 2 0,0-1 1465,0-1 1,-1 2 0,-1 3 0,-2 5-1,0 7 1,-1 4 0,1 5-478,0 3 1,-3-1 0,3 6 0,0 3 0,0 1-131,2 1 0,0 0 1,0-2-1,-1 1 1,1-2 3,1-3 0,2-3 1,1-5-1,2-3 0,1-3 1,2-5 228,1-4 0,2-2 1,0-2-1,1-2 1,2-4-1,-2-4-98,0-1 1,-5-5 0,-1 1-1,-1-4 123,-2-2 1,-1 0 0,-1 1 0,0-1 0,0 1-62,0 2 1,-3 0-1,-1-1 1,-1 0 0,-2-2-328,-2 1 0,1 5 0,1 0 1,1 0-1,-1-2 0,2 1 292,2 1 1,-1-1-1,1 5 1,1 0 174,1-2 1,1 4 0,0-3 0,1 3 0,2 2 440,3 2 1,2-3-1,3 4 1,0 0-497,2 2 1,0 2-1,-1 0 1,4-1 0,2-1-29,0 1 1,5 1 0,2 1 0,3 0 0,2 0 145,1 0 1,4 0 0,0 0-1,3 0 1,3 0 103,-2 0 1,-1 0 0,-1 1 0,2 1-1,-1 1 58,-1-1 0,4 2 0,-4-1 0,6-1 1,7-1-182,-22-1 1,0 0 0,0 0 0,0 0-1,1 0 1,1 0 0,-2 0 0,1 0-1,-1 0 1,0-1-32,2 0 1,-1-1 0,3 1 0,0 0-1,1-1 1,0-1 0,-1 0 0,0 1-157,0-1 0,0 0 0,0 1 1,0-2-1,2-1 0,-1 0 1,2 0-1,0 0 0,0-1 1,1 1 42,-1 1 1,-1 0-1,-1 0 1,-1 1 0,-2-2-1,1 0 1,0 1-1,0-1 1,0 0 0,0 1 58,0-1 0,1 0 0,-1 2 0,0 0 0,-2 1 0,-1-1 0,1 1 0,0 0 0,1 1 0,0 0-34,0 0 0,1 1 0,-3 0 0,0 0 0,1 0 0,0 0 0,0 0 0,1 0 0,-1 0 0,1 0-43,-1 0 1,2 0 0,0 0-1,0 0 1,-2 0 0,1 0 0,-1 0-1,1 0 2,0 0 0,0 0 1,-2 0-1,0 0 0,2 0 1,0 0-1,0 0 1,-1 0-1,1 0 0,-1 0 1,0 0-1,0 0-13,0 0 1,-1 0-1,1 0 1,-1 0 0,1 0-1,0 1 1,1 0 0,-1 0-12,0 0 1,0 1-1,-2 0 1,0-1 0,26-1-1,-27 0 1,1 0-1,1 0 1,0 0 7,2 0 0,-1 0 1,-1 0-1,0 0 1,1 0-1,-1 0 0,-1 1 1,0-1-1,0 1 1,0 0-10,0 1 0,0-1 1,3 1-1,-1-1 1,1 0-1,-1-2 1,0 2-1,-1-1 1,0 1-1,-1 1-5,-1-1 0,1 1 0,0 1 0,1 0 0,0-1 0,1 0 0,-2 0 1,-1 1-1,1 0 0,-1 0-15,26 3 1,-3 1 0,-22-5 0,-1 0-1,1 0 1,-1 0 28,26 2 0,-25-2 1,1-1-1,24-1 0,-24 0 1,-1 0-1,1 0 1,-1 0 23,26 0 0,-3 0 0,-2 0 0,2 0 0,2 0 17,-24 0 0,-1 0 0,25 0 1,-2 0-1,-3 0 0,1 0 7,1 0 0,2 0 0,2 1 1,-3 1-1,-3 2-13,0-2 1,0 0 0,2 0 0,1 1-4,-2-1 1,0 2 0,-1-1 0,3-1 0,2-1 23,0-1 1,-1 0 0,-1 0 0,3 0 0,-26 0-1,2 0-5,0 0 0,1 0 1,-2 0-1,1 0 0,2 0 1,-1 0-1,1 0 0,-2 0 1,1 0-1,-1 0-9,1 0 0,0 0 0,0 0 0,0 0 0,1 0 0,-1 0 0,-1 0 0,-1 0 0,-1 0 0,0 0-2,0 0 1,0 0 0,1 0 0,0 0 0,1 0 0,0 0 0,0 0 0,0 0-1,-2 0 1,1 0 0,0 0 0,-1 0 0,25 0 0,-25 0 0,0 0 0,0 0 0,0 0-1,0 0 1,0 0-1,1 0 1,-1 0 0,24 0-1,1 0 1,-25 0 0,1 0 6,1 0 1,0 0 0,-2 0 0,-1 0 0,2 0 0,-1 0 0,26 0-1,-1 0-4,-25 0 0,-1 0 1,22 1-1,-1 1 0,-2 1 1,1 0-1,0-2 0,4-1 0,0 0 0,-2 1-37,0 2 0,-1-2 0,2 2 1,1-2-1,-3-1 13,-2 0 1,0 0 0,-2 0 0,0 0 0,0 0 42,-2 0 0,-1-1 0,-3-1 0,0-1 1,-2 0 22,-1-2 0,-4 4 0,0-2 1,-4 1-1,-4 0 60,-3-1 0,2-3 0,-1 2 0,-3 0 13,1-1 1,-2 1-1,1 2 1,-3-1-1,0 1-58,-3 1 1,0 1 0,-2-1 0,0-1-1,0-1 19,1 1 1,-1 1-1,0 1-49,1 0 1,-4 0 0,0 0-9,1 0 1,-1 0 0,0 0 23,1 0 1,-2 0-43,1 0 0,-3 1 0,4 2-326,0 3 0,-2-1 0,1 1 0,1 2-122,-2 0 1,2 1-1,-4 1 1,0-1-16,1 0 0,-3 0 0,2 1 0,-2-1 0,-1 0-9,0 1 0,0-1 0,-1 0 0,-1 2 0,-2 0-204,-1 1 1,-1 4-1,-3-3 401,-1 2 0,1-4 0,0 3 0</inkml:trace>
  <inkml:trace contextRef="#ctx0" brushRef="#br0" timeOffset="1">7262 5093 15062,'5'-5'-407,"-4"-3"0,2 1 0,-1-1 1,0-1-1,1-1 0,-1 1 1,-1 0 450,-1 0 1,0-1 0,0 1-1,0 0 1,0-1 242,0 1 0,0 3-170,0 0 1,0 5-1,0 1 1,0 6 0,-1 6-1,-1 7 68,-1 5 1,-4 4 0,1 3 0,0 3-258,0 2 1,0 4 0,-2 1-1,0-1 1,3 0 0,1 1-439,2-2 1,1-5-1,1-4 1,0-4-1225,0-4 1710,0-7 1,-4-5 0,-1-6 0</inkml:trace>
  <inkml:trace contextRef="#ctx0" brushRef="#br1" timeOffset="2">7048 5019 8573,'0'-19'114,"0"-2"0,0 2 0,0 1 0,2 1-417,5 3 0,0 2 0,8 5 0,3 4 273,3 2 0,-1 1 0,5 1 0,0 3 0,0 6 0,-1 5-1092,-2 6 1121,0 3 1,-3 8-1,-1 1 1</inkml:trace>
  <inkml:trace contextRef="#ctx0" brushRef="#br1" timeOffset="3">6965 5587 8511,'-19'0'86,"4"0"60,3 0 1,7 0-1,5 0 1,7 0-1,8-2 1,7-1 2,7-3 0,4-1 1,6 0-1,0 0-431,1 0 1,1 2 0,-3 0 0,1 0-1,2 1 1,-3-1 281,-3 3 0,1-3 0,-3 0 0</inkml:trace>
  <inkml:trace contextRef="#ctx0" brushRef="#br1" timeOffset="4">7560 5354 8511,'0'-19'0,"4"5"0,-1 1 0,-1 3 0,-1 1 96,-1-1 0,-3 7 0,-2 6 0,0 9 0,-2 4 288,-1 3 0,-2 3 0,1 0 1,0 1-1,1 1-218,1 0 1,0-4 0,4 1 0,1-3 0,1-4-67,1 0 1,4-3 0,3-5 0,6-4 85,5-4 1,5-7 0,5-7 0,0-2 0,0-3 0,-1-3-624,-2-3 1,0 5-1,-3-5 1,-2 3-711,-4 3 1,-5 6 1125,-5 2 1,-8 12 0,-1 7 0,-4 8 0,-2 3 248,3 2 0,-1-1 0,4-2 0,1 0 1,1-1-469,1 0 0,4-1 0,3-3 1,4-1-1,5-3 240,1-2 0,6 3 0,1-3 0</inkml:trace>
  <inkml:trace contextRef="#ctx0" brushRef="#br0" timeOffset="5">8221 5037 13378,'-3'-9'-1736,"0"0"1807,1-1 1,0 5 0,0 3 0,-2 6 0,0 8 316,0 5 0,-4 9 0,2 2 0,-2 5-265,-1 3 0,2 1 0,2 1 0,0 0 0,1 2 0,0 2-563,2-3 1,1 0 0,1-9 0,0-2-510,0-2 0,0-9 0,1-2-628,2-3 1465,-2-7 1,7-1-1,-3-4 1</inkml:trace>
  <inkml:trace contextRef="#ctx0" brushRef="#br0" timeOffset="6">8091 5428 12037,'-4'-5'-354,"-1"-3"1,-3 2 0,0-3 826,2 0 1,4 3 0,-1 0 2,2-2 1,3 4-1,4 0 1,7 1 0,4 0-1510,5 1 1,3 1 1068,6 1 0,2 4 0,4 1 0</inkml:trace>
  <inkml:trace contextRef="#ctx0" brushRef="#br1" timeOffset="7">8529 5428 8489,'-5'-9'87,"-3"0"0,5-1 172,1 1 0,5 4 0,4 2 1,6 2-1,6 0 0,4-1-185,4-2 1,1 1-1,1 4 1,1 1-1,2 3-636,1 0 0,-3 0 0,1 2 562,-2-1 0,-1 1 0,0 2 0</inkml:trace>
  <inkml:trace contextRef="#ctx0" brushRef="#br1" timeOffset="8">8808 5298 8489,'-9'0'276,"-1"-1"1,2-2 68,2-3 0,2 0 0,6 1 1,4 1-1,8 2-237,5 1 0,5 2 0,5 1 0,1 2 0,1 1 1,-3 3 0,-4 3-1,-2 2 1,-1 2 0,-2 0-179,-4 0 0,-4 2 0,-6-1 0,-2 2-12,-4 0 1,-4 1-1,-9-1 1,-3 0-1,-5-1 1,-1-3-528,0 0 0,3-2 609,4-3 0,-1 5 0,2 0 0</inkml:trace>
  <inkml:trace contextRef="#ctx0" brushRef="#br0" timeOffset="9">9553 5177 12644,'5'-9'-930,"-1"-2"0,-4 0 1,0-2 1805,0 2 0,0 1-797,0 0 1,0 7-1,-1 6 1,-2 10-1,-2 6 1,-1 7-33,0 4 0,-1 3 0,-2 5 0,1-1-217,2 0 1,-3 1 0,4 2 0,-1-1 0,1-2 0,0-3-589,-1-2 1,1-5-1,-2-6 737,1-4 0,0-4 1,-4-4-1</inkml:trace>
  <inkml:trace contextRef="#ctx0" brushRef="#br0" timeOffset="10">9292 5214 9047,'0'-24'43,"0"3"0,0 1 309,0 1 0,5 2 0,5 0 0,5 3 0,5 0-70,2 3 1,3 4-1,-1 1 1,1 2-1,0 3-799,1 3 0,-3 8 0,-2 6 0,-1 5 0,-2 5 504,-3 4 0,-2 3 0,-3 4 0</inkml:trace>
  <inkml:trace contextRef="#ctx0" brushRef="#br1" timeOffset="11">9274 5624 8414,'-10'0'262,"4"-1"1,2-2 118,3-4 1,8 3 0,12 1 0,5 1-711,2-1 1,7 2 0,1-2 0,2 2 328,1 1 0,5 0 0,0 0 0</inkml:trace>
  <inkml:trace contextRef="#ctx0" brushRef="#br1" timeOffset="12">9804 5419 8414,'0'-9'-431,"0"-4"0,0 1 0,0 0 3707,0 2-2902,0 1 1,0 6 0,-1 6 0,-2 8 0,-2 6-314,0 1 1,-3 2-1,2 1 1,1 0-1,2 0-273,2-1 0,1-2 0,0 1 1,1-1-1,2-3-159,3-3 1,7-5 0,3-4-1,4-2-56,2-1 1,3-2-1,-3-3 1,1-6-1,0-1 1,-3-3 125,-4 1 1,-2 4-1,-6-1 1042,-2 4 1,-2 7-743,-4 3 0,0 2 1,0 8-1,0-3 1,0-1 0,0 1 0,0 3 0,0 2 0</inkml:trace>
  <inkml:trace contextRef="#ctx0" brushRef="#br1" timeOffset="13">10270 5242 8414,'4'-5'171,"-3"-3"54,2 1 0,-2 4 0,-1 4-26,0 8 1,0 5 0,-1 9 0,-2 5 0,-2 5-198,0 3 1,-3 1-1,4 2 1,0 0-1,0 1-407,2 0 0,1-6 0,1-4 0,0-4-1397,0-5 1802,-4-9 0,3-4 0,-3-8 0</inkml:trace>
  <inkml:trace contextRef="#ctx0" brushRef="#br1" timeOffset="14">10223 5587 8414,'-9'-10'-104,"1"1"0,2 0 0,2-1 759,3 1 0,1 0 1,1-1-1,4 1 0,5 1 109,7 2 1,6 1 0,6 5-765,2 0 0,2 5 0,5 0 0</inkml:trace>
  <inkml:trace contextRef="#ctx0" brushRef="#br0" timeOffset="15">14264 6406 15209,'0'-9'-547,"0"-5"1,0 0 0,0-1 0,0 3 0,0 1 0,1 2 610,2 0 1,-2 5 0,2 5 102,-1 7 0,-3 6 0,-3 8 0,-2 3 0,-1 3 0,0 2-23,0 1 0,1 4 1,-2-2-1,2 0 0,3-2-267,2-2 0,1-1 1,0-1-1,0-3 1,1-5-183,2-6 1,2-4 0,4-2 0,1-5 0,-1-5 25,0-7 0,-4-3 1,-2-7-1,-1-1 0,-2-1-207,0-2 0,-1 0 1,-3-2-1,-1 1 491,0-1 0,-2 1 0,3 0 0,0 2 0,-2 1 0,2 1 9,0 0 0,0-2 0,2 2 0,-1 3 160,1 1 1,2 6 0,2-3-1,2 3 1,2 1 221,4 1 0,1 3 0,4-1 1,2 2-1,0 1-204,2 2 0,4 1 0,2 1 0,2 1-141,1 2 0,4-1 1,1 4-1,1 0 1,0 0-1,0 1-171,-1 0 1,5-2 0,-3 0 0,-3 0 118,-2 1 0,-2-4 0,-1 2 0,-3-1 0,-3 0 50,-4-1 0,-4 3 0,-4 1 0,0 3 1,-3 0 44,-3 0 1,-2 4-1,-1 0 1,0 3 151,0 3 1,-4 0-1,-2 3 1,-3-3-1,0 1 1,1 1-248,2 0 1,-2 1 0,5-4-1,1-2-424,1 0 1,1-4-1,1 3 1,3-3 343,6-4 1,3 2-1,6-5 1</inkml:trace>
  <inkml:trace contextRef="#ctx0" brushRef="#br0" timeOffset="16">14590 5233 15226,'-5'-4'-531,"-2"1"1,4-3-1,-1-1 1,1-1 0,0-2 473,1 1 1,1 0-1,2 1 1,1 3 20,1 9 0,0 3 0,-3 11 0,-1 5 126,-2 3 0,1 3 0,-4 1 0,-1 2 0,-1 0 0,-1 0-196,3-2 0,-2 2 0,3-2 0,-1-3-363,3-4 1,-1-4 0,1-4-1,1-3 416,1-1 0,5-6 0,1-1 0</inkml:trace>
  <inkml:trace contextRef="#ctx0" brushRef="#br0" timeOffset="17">14301 5205 14549,'0'-18'-981,"0"2"1,2 1 977,1 2 0,6-3 0,6 4 1,4 0-1,3 3 178,3 3 1,2 2 0,0 4 0,1 1 0,0 2-628,0 3 1,-4 6 0,-3 5 0,-4 4 281,-1 4 1,-5 6 0,3 2 0</inkml:trace>
  <inkml:trace contextRef="#ctx0" brushRef="#br0" timeOffset="18">14292 5708 14490,'-9'0'643,"5"-1"-424,4-3 1,9-1 0,10-5 0,4-1-150,4-2 0,2-2 0,2 2 1,5 2-1,1 0-611,0 2 0,1 1 0,-7 1 1,-2 1-1,-3 2-887,-4 2 1434,-2-3 0,-6 4 0,-1-3 0</inkml:trace>
  <inkml:trace contextRef="#ctx0" brushRef="#br0" timeOffset="19">14739 5521 14277,'14'-13'-365,"-7"2"0,2-4 0,-1 2-239,1 1 0,-3 3 849,0 3 1,-4 3 0,1 6 0,-2 3-1,-2 3-144,-2 4 0,1 1 1,-3 5-1,0-1 1,1 0-77,-1-3 1,1 2-1,2-5 1,-1 0 0,1-2-225,1-1 0,1 1 1,1-2-1,2-2 0,4-3-157,5-2 0,0-1 1,6-1-1,1-3 0,1-4-105,0-3 1,-2-5 0,1 4-1,-1 0 1,-3 2 335,-2 1 1,-6 2 406,-1 1 1,-5 5 0,0 1 0,-3 5-262,0 4 1,1 0 0,2-1 0,3-1-1,5-1 2,6-2 1,2-1 0,2-3 0</inkml:trace>
  <inkml:trace contextRef="#ctx0" brushRef="#br0" timeOffset="20">15279 5289 11138,'-6'0'-1058,"0"1"1130,-2 2 1,0 3 0,-1 7 0,0 6 0,-2 5-179,-1 3 0,1 5 0,0 2 0,4 2 0,4 0 30,2-2 1,-3 3-1,-2-4 1</inkml:trace>
  <inkml:trace contextRef="#ctx0" brushRef="#br0" timeOffset="21">15130 5661 8805,'0'-9'-87,"1"-1"1,2 0 586,3-2 0,4 1 1,3-1-1,6 2 0,6 0-480,5 1 1,3-2-1,4 1-18,0 5 0,1 3 0,-1 2 0</inkml:trace>
  <inkml:trace contextRef="#ctx0" brushRef="#br1" timeOffset="22">2812 8277 8095,'-5'-9'-105,"-4"0"1,3 0 0,-2 2-1,-1 2 1,-1 2 0,1 4 601,0 4 0,-5 10 0,-1 5 0,-2 9 0,0 7 0,0 8-281,0 4 0,9-21 1,0 0-1,2 1 1,1 0-1,-2 3 1,1 0-1,0 3 1,1 0-1,-1 1 1,1 0-324,0 0 0,1 0 0,1-2 0,1-2 0,0-3 0,1-1 1,1 21-1,4-8 0,5-6-1481,6-6 1588,2-8 0,6-3 0,1-2 0</inkml:trace>
  <inkml:trace contextRef="#ctx0" brushRef="#br1" timeOffset="23">3417 8426 8476,'0'-9'-133,"0"0"1,0-1 0,0 1 0,-1 1 536,-2 2 1,2 4 0,-3 8 0,0 6 0,-4 7-1,-2 6-44,-2 6 0,-2 8 1,3 4-1,-2 3 1,1 2-668,-1 1 1,6-2 0,1-1 0,4-5 0,2-6-468,0-4 0,4-4 1,1-6-1,2-6 774,-1-7 0,0-12 0,3-6 0</inkml:trace>
  <inkml:trace contextRef="#ctx0" brushRef="#br1" timeOffset="24">3128 8547 8476,'-5'-28'28,"-2"5"0,4 0 0,2 1 288,3 0 0,4 2 0,8 3 0,4 2 1,8-1-56,7 2 0,1-2 0,7 7 0,-4 4 0,-3 5-788,-3 6 0,-3 5 0,-3 11 0,-5 4 527,-7 4 0,4 3 0,-7 4 0</inkml:trace>
  <inkml:trace contextRef="#ctx0" brushRef="#br1" timeOffset="25">3063 8910 8476,'-14'0'453,"1"0"-25,3 0 1,7-4 0,6-1 0,8-1-435,6 0 1,6 0 0,2-5 0,1 0 0,2-2-507,0 2 1,3 1 0,1 0 0,2 1 0,0 0 0,-1-1 511,-2 1 0,-3 0 0,-2-2 0,-3-1 0,0-3 0,-5 0 0,-6 0 0,-1-2 0,-3-1-120,-2 0 1,1 0 0,-3 3 580,2 2 1,-4 8-1,0 5 1,-3 6 72,-2 6 1,-5 6 0,2 7 0,-2 2 0,0 1-371,1 0 1,0-3 0,3-1-1,0-2 1,0-1-300,2-1 1,1-3-1,1-1 1,1-4 0,2-3-245,3-2 1,3-3 0,4-5 0,3-2 0,4-5-77,2-3 0,0-3 0,-1-5 0,0 0 1,-3 1 300,-1-1 1,-5 1 0,2 3 0,-3 4 0,-4 2 308,-1 3 0,-3 5 1,-3 1-1,-1 5 13,-2 4 1,-2 3 0,-1 0-1,3 0 1,2-2-394,1-1 0,1 1 1,3-2 224,6-2 0,3-2 0,6-4 0</inkml:trace>
  <inkml:trace contextRef="#ctx0" brushRef="#br1" timeOffset="26">4078 8398 8062,'-5'1'-542,"1"4"1,1 5 812,0 7 1,-5 10-1,2 9 1,-2 4-1,-1 6-245,-1 6 0,7-25 0,0 0 0,0 0 1,0-1-1,-4 22 0,-2-3-458,0-5 0,0-5 1,-2-6-1,0-9 432,-1-8 0,-5 0 0,3-7 0</inkml:trace>
  <inkml:trace contextRef="#ctx0" brushRef="#br1" timeOffset="27">3817 8836 8425,'0'-9'32,"0"-4"0,1 1 0,3 0 528,2 2 1,3 4 0,5 0-1,4-2 1,7 1-256,5 1 1,3-1-1,4 4 1,1 1-1,0 1-305,2 1 0,-1 8 0,2 2 0</inkml:trace>
  <inkml:trace contextRef="#ctx0" brushRef="#br1" timeOffset="28">4302 8817 8387,'-9'-1'174,"2"-1"0,1-2 475,-1-1 0,3-1 1,0-4-94,3 1 1,3 4-1,5 2 1,5 1 0,6 0-769,3-1 1,4 0 0,5 3 0,2 1 0,0 2 0,1 2 211,1 0 0,0 3 0,3-3 0</inkml:trace>
  <inkml:trace contextRef="#ctx0" brushRef="#br1" timeOffset="29">4590 8650 8218,'-5'-10'168,"1"1"0,6 1 200,4 2 0,2-2 1,11 5-1,4 1 1,3 1-1,3 2-19,2 2 0,-2 3 1,2 4-1,-4 1-379,-6 2 1,-3 3 0,-10 0 0,-2 1 0,-2 2-18,-3 0 1,-10-1 0,-4 2-1,-8 1 1,-6 0-358,-3 0 0,-5 2 1,2-3-1,1-1 404,4-2 0,0-2 0,4 4 0</inkml:trace>
  <inkml:trace contextRef="#ctx0" brushRef="#br1" timeOffset="30">5354 8491 8207,'-10'-13'-80,"4"3"1,1-3-1,1 3 494,2 1 0,1 6 1,0 6-71,-2 8 0,2 8 0,-4 4 0,2 6 0,-1 4 0,-1 5-55,-2 1 1,2 5 0,-1-4 0,2-1-514,2-1 0,-2-1 0,0-3 1,0-4-1,-1-4 0,1-6-810,-1-3 1,-2-8-1,0-6 1034,-4-2 0,-4-9 0,-4-2 0</inkml:trace>
  <inkml:trace contextRef="#ctx0" brushRef="#br1" timeOffset="31">5102 8538 8207,'4'-20'69,"3"0"0,1-2 441,1 1 0,6 6 0,3 1 0,6 2 0,3-1 51,1 2 1,0 5 0,-1 3 0,-1 2 0,-4 1-691,-2 0 1,0 8 0,-8 4-1,0 6 1,-3 5 128,-3 5 0,2 8 0,-2 6 0</inkml:trace>
  <inkml:trace contextRef="#ctx0" brushRef="#br1" timeOffset="32">5065 8976 8207,'-6'-1'0,"1"-2"683,1-4 1,3-1-1,7-1 1,7-1-630,7 1 0,4 0 0,4-1 0,1 1 1,2 0-484,3 0 1,2-1-1,0 1 1,-2-1-1,-2-2-51,0 0 0,-5-5 0,2 2 0,-2-3 0,-4-2 402,-2-1 1,-7 1-1,0-3 1,-3 3 0,-1 1 591,-1 5 1,-6 2 0,-1 5 140,-4 4 0,-3 5 1,-5 10-1,0 5 0,-2 4-23,0 3 0,0 3 0,2 0 0,1-1 0,1-1-526,2 1 1,-2-5-1,5-1 1,1-4-402,1-3 1,2-1 0,2-3 0,4-3-1,5-3 1,2-2-526,1-1 1,6-7 0,-3-3 0,1-4 231,-3-2 0,1-2 0,-5 0 0,1 3 0,-2 2 676,-2 3 1,-1 6 0,-8 4 293,0 5 0,-1 3 1,-1 3-1,-2 0 1,2 3-553,1 0 0,2-3 1,2 1-1,5-5 1,3-4 169,5-2 0,1-5 0,2-1 0</inkml:trace>
  <inkml:trace contextRef="#ctx0" brushRef="#br1" timeOffset="33">6024 8454 8207,'8'-9'0,"0"1"186,-2 1 1,-1 5 0,1 10-1,-5 7 1,-5 8 149,-5 4 0,-6 8 0,2 2 1,-2 3-1,-1 0-496,-2 0 1,1 4-1,0-4 1,3-2 0,0-3-845,3-3 1,0-9 0,3-4 1003,2-6 0,2-14 0,4-6 0,0-5-25,0-5 0,0 3 0,0-1 0,0 1 1,0 0-1,0 1 387,0 1 0,0 2 0,0 0 1,0-2 456,0 0 0,0 0 0,0 2 0,1 1-334,2 0 1,3 2 0,6 2 0,1 1 0,3 2-1129,3 1 0,0 1 0,4 0 0,-1 1 643,3 2 0,-2 2 0,0 5 0</inkml:trace>
  <inkml:trace contextRef="#ctx0" brushRef="#br1" timeOffset="34">6294 8249 8219,'1'-7'-592,"2"5"1041,3 8 0,3 11 0,1 9 0,3 5 0,2 7 1,3 8-222,-9-21 0,0 1 0,1 2 0,-1 0 0,-1 1 0,0 1 0,0 1 1,-2-1-1,-1 1 0,-2-1 0,0-1 0,-1 0-88,0-2 1,-2 0-1,-4 19 1,-5-5-1,-7-3-479,-4-1 0,-4 1 0,-5-2 0,-2-2 0,-3-4 1,-2-3 338,-2-2 0,1-1 0,0 4 0</inkml:trace>
  <inkml:trace contextRef="#ctx0" brushRef="#br1" timeOffset="35">6918 8724 8250,'-15'-3'-35,"3"-1"1,2 0 0,1-1-1,2 1 1,2-2 448,1 1 1,1-1-1,4-2 1,2 1-1,4 1 1,5 1-1,4 1-27,5 0 1,7 0 0,7 2 0,6-1-1,8 1-431,-22 1 1,1 0 0,2 1-1,0 0 1,0 0 0,1 0-1,1 1 1,1 0 0,1 0-1,-1 1 1,0 0 0,0 1-504,-1-1 1,-2 1 0,0 1 0,-3-1 0,17 0 0,-5-1 538,-4-1 0,-3 4 0,-4 0 1</inkml:trace>
  <inkml:trace contextRef="#ctx0" brushRef="#br1" timeOffset="36">7607 8519 8250,'-9'-4'0,"-1"-2"0,2-2 641,2-2 0,4 2-406,8 2 1,1 2 0,9 5-1,1 3 1,3 4-45,2 4 0,-1 7 1,-3 0-1,-1 2 1,-3 1-160,0 3 0,-6 2 1,-5 1-1,-2 1 1,-3 1-115,-4 1 0,-6-1 0,-9-5 0,-4-3 0,-2-3-43,-1 0 1,1-1 0,3-4 124,6-5 0,-1 1 0,4-5 0</inkml:trace>
  <inkml:trace contextRef="#ctx0" brushRef="#br1" timeOffset="37">8315 8519 8268,'0'-18'0,"0"0"0,0 2 0,0 0 0,0 5 0,0-2 0,0 5 0,0 5 0,0 9 0,-1 13 0,-2 7 0,-1 6 0,-1 5 0,2 10 0,-2 0 0,0 3 0,1 0 0,-2-1 272,1-1 1,-1-5 0,-3 0 0,-1-3-403,1-4 1,0-5-1,-1-9 130,1-7 0,0-3 0,0-3 0</inkml:trace>
  <inkml:trace contextRef="#ctx0" brushRef="#br1" timeOffset="38">8045 8473 8268,'0'-24'336,"2"2"1,3 3 242,4 0 0,7-2 0,1 2 0,6 2 1,6 3-81,3 2 1,5 3-1,5 3 1,-1 3-1,-1 3-632,-3 3 1,-1 3 0,-5 6 0,-2 5-1,-4 4-666,-7 3 0,-3 3 0,-6 2 0,-1 2 799,-1 4 0,-7 1 0,-6 1 0</inkml:trace>
  <inkml:trace contextRef="#ctx0" brushRef="#br1" timeOffset="39">7989 9013 8268,'-15'5'0,"-1"2"375,3-4 0,6 1 0,9-4 1,9-2-1,10-1-217,5-3 0,6 1 1,2-1-1,3 0 0,3 0-1054,0 3 0,2-1 896,-2 1 0,2-4 0,5 2 0</inkml:trace>
  <inkml:trace contextRef="#ctx0" brushRef="#br1" timeOffset="40">8585 8724 8268,'3'-24'0,"1"3"0,0 2 328,0 4 0,0-1 0,-2 6 257,1 1 0,-4 12 0,-5 3 1,-3 8-1,-2 7-168,-2 4 1,-2 3 0,2 2 0,2 1 0,1-1 0,3-1-241,1-1 1,4-4-1,-1-1 1,2-2-349,1-4 0,7-2 1,4-3-1,5-5 1,5-5-486,1-2 1,3-9-1,2-3 1,-1-5 0,-2-2-1,-1-3 1,-2-1-1,-2-3 1,-2 4 0,-1 2 287,-4 6 0,-5 5 750,-4 9 1,-6 6 0,-4 13 0,0 0 0,1-1-233,3 1 1,2 0 0,2-2 0,3-1-1,5-5-732,6-4 0,3-3 0,3-5 582,1-2 0,8-6 0,-1-6 0</inkml:trace>
  <inkml:trace contextRef="#ctx0" brushRef="#br1" timeOffset="41">9106 8529 8268,'8'-16'-164,"0"2"319,-2 0 0,-4 7 0,1 8 0,-2 8 1,-1 9 305,0 6 0,-3 7 1,-1 4-1,-1 4 0,-2 5-619,2 1 1,-2 1-1,3-3 1,-1-2-1,-2-3-104,2-1 1,-5-5-1,2-4 1,-2-7-1,-1-8-1339,1-7 1601,-5-3 0,1-12 0,-5-1 0</inkml:trace>
  <inkml:trace contextRef="#ctx0" brushRef="#br1" timeOffset="42">8929 8808 8268,'3'-12'-17,"2"-1"0,3 2 331,2 1 1,9 4-1,1 3 1,6 2 0,6 1 136,3 0 1,3 1-1,-1 2 1,0 3-452,0-1 0,5 3 0,0-3 0</inkml:trace>
  <inkml:trace contextRef="#ctx0" brushRef="#br1" timeOffset="43">9786 8752 8289,'-10'0'-90,"1"0"1,0 0 0,-1 0-1,1 0 1,1-1 0,1-1 610,0-1 0,5-1 1,0 1-435,4-3 0,4 1 1,3 1-1,0 1 1,0 0 21,1 1 1,3 1-1,3 0 1,1-1 0,3-1-1,2 1 139,3 1 1,7 0 0,6-1 0,8-2-181,-19 3 1,1 0 0,2 1 0,1-1 0,3 1 0,0 0 0,0 0 0,1 0 0,-1 0 0,0 0-123,0 0 0,-2 0 1,-2 0-1,-2 0 0,19 0 1,-7 0-1,-5 0-813,-4 0 0,-10 0 0,-5 0 867,-5 0 0,-2 0 0,1 0 0</inkml:trace>
  <inkml:trace contextRef="#ctx0" brushRef="#br1" timeOffset="44">10521 8575 8252,'0'-13'22,"0"2"1,0-1-1,0 2 263,0 0 0,5 1 0,4 1 0,2 2 29,0 3 0,4 1 0,0 2 0,4 2 0,2 2-112,1 5 1,0 4 0,-2 6-1,0 1 1,-3 1-273,1 4 0,-5-1 0,0 0 0,-4 0 0,-3-2-31,-3 1 1,-2 1 0,-3-4 0,-3-3 0,-5 0-119,-4-3 1,-2 0-1,-5-5 1,-1 0 0,3 0-590,2-3 808,-1 2 0,8-7 0,-3 3 0</inkml:trace>
  <inkml:trace contextRef="#ctx0" brushRef="#br1" timeOffset="45">11443 8482 8224,'0'-14'29,"0"-3"1,1 5 0,1 0 0,1 4 242,-1 5 0,-1 8 0,-2 12 1,-3 3-1,-4 6 0,-3 4 0,-1 4-139,2 3 1,0 0 0,1 0 0,1-1 0,2-1-536,3 0 1,1-2 0,-1 1-1,0-4 1,1-4 401,1-5 0,-3-5 0,-1-3 0</inkml:trace>
  <inkml:trace contextRef="#ctx0" brushRef="#br1" timeOffset="46">11192 8454 8224,'5'-21'66,"3"-1"0,6 1 304,3 1 1,4 3-1,8 0 1,2 4 0,3 1-4,2 4 1,0 2-1,-3 0 1,-4 4-1,-5 4-488,-4 4 0,-3 3 1,-5 5-1,-1 3 0,-1 6-1943,-3 4 2064,-5-1 0,2 10 0,-4-3 0</inkml:trace>
  <inkml:trace contextRef="#ctx0" brushRef="#br1" timeOffset="47">11154 8966 8244,'-14'0'533,"3"-1"-60,3-2 0,4 1 0,5-3 0,2 0 1,5 1-202,3 0 0,3-3 0,6 3 0,2 0 1,3 0-825,2 2 1,4 1 0,1 1 0,0 0 0,1 0-358,0 0 1,-2 0 0,2-1 908,-1-2 0,-1-3 0,-3-3 0</inkml:trace>
  <inkml:trace contextRef="#ctx0" brushRef="#br1" timeOffset="48">11704 8678 8244,'4'-19'-2,"0"2"0,2 0 0,-2 2 367,0 2 0,-4 6 0,0 7 45,-5 5 1,-3 8-1,-2 6 1,-2 5 0,0 3 39,1 1 0,0 3 0,2 0 1,0-2-1,-1-2-292,1-3 0,4-2 0,2 2 0,2-2 1,1-4-369,0-1 1,4-9-1,3 0 1,4-2-1,6-6-421,4-6 1,-1-1-1,4-9 1,0-3-1,-1-3-104,-1-2 1,0 0 0,-4-3 0,-2 2 417,0 3 0,-5 4 0,1 4 722,-5 8 1,-7 10 0,-6 12 0,-4 2 249,-2 4 0,5-2 1,-3 1-1,3-1 0,2-2-506,2-3 0,6-2 0,3-3 0,3-2 0,4-2-850,2-3 0,6-4 0,1-5 701,-2-6 0,4-9 0,0-3 0</inkml:trace>
  <inkml:trace contextRef="#ctx0" brushRef="#br1" timeOffset="49">12216 8510 8244,'9'0'330,"-1"2"-3,-1 4 0,-3 6 1,-4 11-1,-1 6 0,-2 7-109,-4 6 1,-2 5-1,-3 0 1,-3 1-1,0-4-437,-1-1 1,4-6-1,-3-5 1,2-4 0,0-7-333,0-7 0,3-8 0,-3-4 551,3-4 0,-4-7 0,0-5 0</inkml:trace>
  <inkml:trace contextRef="#ctx0" brushRef="#br1" timeOffset="50">12039 8883 8244,'3'-10'0,"1"1"0,1-1 760,3-3 1,4 4 0,5-1 0,3 3-273,5 3 1,10 0 0,5 2-1,2-1 1,0 1 0,0 1-575,-3 1 0,-4 3 0,-2 1 86,-1 1 0,-1 1 0,-3 4 0</inkml:trace>
  <inkml:trace contextRef="#ctx0" brushRef="#br0" timeOffset="51">13436 13454 26244,'-10'0'-2549,"1"0"2050,4-4 1,-2 2-263,3-4 1,1 3-460,3-4 1,0 4 910,0-3 0,1 4 0,2-1 576,4 2 1,1 1 0,2 0 0,2 0 0,1 0-75,2 0 1,-3 0 0,4 0-1,1 0 1,3 0-173,1 0 1,5 0-1,-1 0 1,2 0-1,2 0-39,2 0 1,-1 0-1,3 0 1,0 0-1,0 1 70,3 2 1,0-1-1,1 3 1,0 0 0,-1 0 118,-1-1 0,3 2 1,-3-2-1,0 0 0,1 0 256,1-2 1,-2-1 0,0-1 0,1 0-1,-1 0-105,2 0 0,-1 0 0,2 0 0,2 0 1,3-1-337,-1-2 1,4 2-1,-4-2 1,2 1 0,-2 0 0,-1-1 1,0 0 0,-4 3 0,0 0 0,1 0-19,-1 0 0,-4 0 0,-2 0 1,-2 0 30,-1 0 1,0 1-1,-1 1 1,-1 1 0,-2-1 36,2-1 0,1 2 0,1 0 1,0-1-1,-1 1 20,-2 0 0,1-2 0,-4 2 1,2-1-1,2 0 25,1 1 0,-2 0 0,0-3 0,0 0 0,3-1 44,3-2 1,-2 2 0,2-2 0,-2 1 0,-1 0-48,0-1 0,0-2 1,0 3-1,0-1 1,0 1-38,0 1 0,0-2 0,0 0 0,0 1-65,0 1 1,0 0 0,0-1 0,2-1-1,3 0 78,0-2 0,-3 4 0,2-3 0,-1 1 1,-1 0 113,-3 1 0,0-2 1,-6 1-1,0 1 1,0 1-63,0 1 1,-1 0 0,2 0 0,-2 0 0,1 0-34,1 0 1,4 1-1,-2 1 1,0 1-105,1-1 1,0-1 0,3-1 0,0 0-1,1 0 20,2 0 1,-1 0 0,3 0 0,1-1 0,1-1 38,4-1 1,0-1-1,-2 2 1,1-2 0,3 2-25,2 1 0,0-2 0,-1 0 0,-1 1 0,0 1-57,0 1 1,1 0 0,1 0-1,-2 0 28,1 0 1,-4 0 0,4 0-1,1 0 1,1 0 55,1 0 1,-4 0 0,4 0 0,1 0 0,4 1-10,2 2 0,-3-2 0,3 3 1,-26-2-1,1-1-19,0 1 1,1 0-1,21 2 1,-22-3-1,-1 0 1,23 3-1,-2 0-12,3 0 0,0-1 1,0-2-1,-3 1 1,-2 1 15,1 0 1,4-2-1,-1-1 1,0 1-1,-2 1 7,0 1 0,0 0 1,-1-3-1,1 0 1,-2 0 7,-1 0 1,1 3-1,-1 0 1,1 0-60,2 1 0,-1-2 1,1 4-1,-1-1 1,1-1-29,-1 0 1,1 2 0,0-2 0,-1 0 0,0 1 79,-3-3 1,4-1 0,-3 0 0,3 1 0,-2 1 70,1-1 1,-4-1 0,3-1 0,0 1-1,1 1-34,-4 1 0,0 0 1,-1-3-1,-1 0 0,0 0-29,1 0 0,0 0 0,-1 0 0,0 0 1,0 0-6,2 0 1,-4 0 0,2 0 0,0 0-10,0 0 1,2 0-1,4 0 1,-3 0 0,-1 0 7,-1 0 1,-2 0 0,3 0 0,-3 0 0,-3 0-9,0 0 1,2 0 0,1 0 0,1 0 0,1 0-6,0 0 0,-3 0 0,4 0 1,-1 0-1,1 0-20,-3 0 0,0-3 0,-7 0 0,0 1-6,0 1 1,4 0-1,-3-1 1,1-1-1,0 1-6,1 1 1,2 1 0,3 0 0,1-1-1,1-1-51,3-1 1,0-1 0,2 3 0,-1-1-1,-2-1-1,-1 1 0,0-2 1,1 0-1,0 0 1,0-1-3,2-1 1,-6 3-1,-1-2 1,1 0-1,-2 1-7,0 0 0,0 1 0,0 3 0,1 0 0,2 0-22,-2 0 1,1 0 0,-2 0 0,-1 0 82,-1 0 0,-3 0 1,0 0-1,0 0 1,-1 1 52,0 2 0,-4-2 1,-4 2-1,-1-2 1,-4-1-44,-2 0 0,-4 0 0,-4-1 0,-2-2-467,-1-3 0,-4-3 0,1 0-1764,-2 0 1460,-1-1 0,0 6 0,1 3 782,3 3 0,-2 5-871,4 0 1,-4-2 321,1 1 1,-6 0 0,-2 4-1</inkml:trace>
  <inkml:trace contextRef="#ctx0" brushRef="#br0" timeOffset="52">2896 14581 24967,'-7'-5'-3277,"1"2"2917,8 1 0,-1 2 1,9 0-1,-1 0 0,0 0 621,1 0 0,-1 0 0,0 0 0,1 0 1,-1 2-1,1 0-331,3 1 0,-2 0 0,5-2 0,0 1 1,2 1-1,1-1 99,3-1 0,1 0 0,3 1 0,-2 1 76,2-1 0,1-1 0,0-1 0,-1 0 0,-1 0-103,1 0 1,-4 0-1,0 0 1,-2 0 0,-3 0-47,-1 0 1,0 1-1,-2 2 1,-1 1-1,1 0 153,-3 0 1,3 2 0,-1-2 0,2 0 0,0 2-274,0-1 0,2-3 0,-1 1 0,1-2 0,3-1 237,2 0 0,1 0 0,5 0 0,0 0 0,0 0 47,0 0 1,3 0-1,1 0 1,0 0-86,0 0 0,4 0 1,-2 0-1,1 0 1,0 0-1,-1 0 0,1 0 1,2 0-1,0 0 1,0-1 33,0-2 1,1 2 0,-1-2-1,-1 2 1,0 1 41,2 0 1,-6-1-1,5-1 1,-1-2 0,1 2 543,4 1 0,0 1 1,2 0-1,-2 0 0,-4 0-114,-3 0 0,2-3 1,-1 0-1,0 1-523,-1 1 0,-2 1 1,-3 0-1,1 0 0,1 0 34,-1 0 0,-2-3 0,-2 0 0,0 1 0,0 1-26,1 1 1,4 0-1,-4 0 1,3 0 0,1 0-5,1 0 1,-3 0-1,2 0 1,-2 0 0,-1 0-22,0 0 1,-1 0-1,-2 0 1,-3 0-1,-4 0-16,-2 0 1,1 1 0,-2 1 0,0 1-60,1-1 1,-1 0 0,4 0 0,1 1 0,0-1-6,2-1 0,1 0 1,-2 1-1,1 2 1,3-2 72,4-1 1,-4-1-1,4 0 1,0 0-1,2 0 20,2 0 1,1 0 0,2 0 0,0 0 0,-2 0 46,1 0 0,2 0 0,1 0 0,1 0-11,-3 0 1,-4 0 0,2 0 0,1 0 0,2 0 12,0 0 0,-3-1 0,-1-1 1,0-2-1,0 2-8,2 1 1,1 1-1,-1 0 1,-2 0 0,0 0 14,0 0 0,3 0 0,3 0 0,-3 1 0,0 1-41,0 2 1,5-1-1,-1-2 1,-1 1-36,-1 1 0,1 0 1,1-3-1,3 0 1,-1 0 3,-2 0 1,-1 3 0,-2 0 0,1-1 0,0-1 24,0-1 0,1 0 0,-5 0 0,2 0 0,1 0 0,4 0 0,-1 0 0,-1 0 1,0 0-17,-2 0 1,1 0 0,2 0 0,0 0 0,-1 0-9,0 0 0,-1 0 0,1 0 0,1 1 0,0 1-14,-2 1 1,-1 2-1,1-3 1,-1 1-1,0 0 30,0 1 1,1-3 0,-2 2-1,-1-2 3,-1-1 0,2 3 0,3 0 0,-3-1 0,0 0 4,0-2 1,5 3 0,0 0-1,0-1 1,2 0-39,-1 1 0,-2-2 0,5 2 0,0-1 0,2 0 9,-1 1 1,-2 0 0,3-3 0,0 0 0,2 0 42,0 0 0,1 0 0,-3 0 0,-1 0-1,1 0 0,2 0 0,1 0 0,-1 0 0,-2 0 23,0 0 0,3 0 0,-1 0 0,0 0 0,-2 0 3,0 0 1,1 0 0,0-1 0,2-1-1,-1-1-90,2 1 1,-2 1 0,4 1-1,-1-1 1,-25 0 0,-1 0 36,1 0 0,-1-1 1,22-1-1,3 3 0,0 0 27,2 0 1,-3 0 0,1 0 0,-1 0-1,-1 0 1,1 0 3,1 0 0,-4 0 0,4 0 0,-1 0-37,-1 0 0,1 0 1,-4 0-1,1 0 0,0 0-6,-1 0 0,4 0 0,0 0 0,1 0 0,1 0-9,0 0 0,0 0 0,-24 0 0,0 0 0,0 0 0,0 0 0,0 0 0,0 0-27,0 0 1,0 0 0,25 0 0,-2 0-1,0 0 1,-2 0 16,-2 0 1,-1-3 0,-3 0 0,-1 1 16,-1 1 1,-2 1 0,4-2 0,-3 0 0,-3-1-11,-2 1 1,-5 1 0,1 1 0,-3 0 0,-4-1-23,-5-2 0,-2 1 0,-4-3 0,-2 1 0,0 1-57,-2-2 1,0 4 0,1-2 0,-1 2 63,0 1 1,0 0 0,2 0-1,0 1 1,3 1-86,0 1 0,-1 4 1,1-3-1,-2 1 1,-2 2-843,-3 2 0,-5-3 251,1 0 0,-6 0 0,-2 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9:26.14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2263 9199 8564,'0'-6'0,"0"0"-1173,0-2 816,0 0 209,0-1 311,0 4 25,0-4 72,0 4-66,0 0 120,0-3-48,0 7-147,0-3 0,-4 8-35,1 2 1,-4 6-32,1 4 1,-2 1-103,-2 2 1,1 4 75,0 2 1,0-1-19,3 0 1,-1 0-119,4 1 1,-3 1 142,3-4 0,-1-2-107,4-4 0,0 0 81,0-3 0,0 2-119,0-2 0,4-4 30,-1-3 0,4-1-5,-1 2 0,2-3 47,2-4 1,2 0-9,1 0 1,-1 0 9,-3 0 1,4 0-8,-1 0 0,4-3 0,-4-1 0,5-3-3,-2 1 0,2 1 61,-2-1 1,3 3-9,-3-4 0,3 5 6,0-1 0,1 2-4,0 1 0,-1-3 2,1 0 1,4 0-32,2 3 0,-3 0 12,0 0 1,1 0-16,-2 0 1,5 1 15,-1 2 1,-1-2-104,1 2 0,-3-1 87,2 1 1,-2-2-16,3 2 0,-1-2 6,1-1 1,1 0 22,-1 0 1,0 0 4,3 0 1,-5 0-22,5 0 1,-3-3 57,-1 0 1,3-1-50,-2 1 0,-2 2 26,-1-2 1,0 2-19,0 1 1,1 0 9,-1 0 1,-3 0-9,3 0 0,-2 1-1,-2 2 1,5-2 7,2 2 1,-2 1 2,-2-1 0,2 0-50,-1-3 0,3 0 38,-4 0 1,5 0-28,-1 0 1,-1 0 12,1 0 1,-1-3-4,4 0 1,0-1 22,0 1 0,-1 2-4,-2-2 1,2 2 24,-2 1 0,-3-3-32,0 0 0,-2 0 35,-2 3 1,3 0-26,-2 0 1,3 0 147,-4 0 0,1 0-130,2 0 1,2 0 24,-1 0 0,1-2-21,-2-1 1,2 2 5,2-2 1,2 2-51,-2 1 1,1 0 49,-2 0 0,2 0-52,-4 0 1,3 0 37,-3 0 0,-1 0-27,-2 0 0,3 0 17,-1 0 1,1 0 32,-3 0 0,-4 0-17,1 0 1,-1 3 3,4 0 1,0 2-20,-1-2 1,1-2 11,-1 2 0,1 1-26,0-1 1,0 3 22,3-3 1,-1 0-28,4-3 1,-1 0 21,4 0 1,4 0-20,3 0 0,-2-3 10,1 0 0,-3-1 1,3 1 0,-4 1 10,1-4 0,-5 4-7,-1-1 0,-5 2 4,2 1 0,-2 0-3,-2 0 0,-2 0 35,-1 0 1,1 0-32,3 0 0,-1 0 26,1 0 0,-1 0-29,1 0 1,0 3 8,-1 0 0,1 0-17,0-3 1,0 0 15,3 0 1,-1 0-7,3 0 1,-3 3 3,1 0 1,-1 0-15,0-3 1,0 0 8,4 0 0,-3 0-16,2 0 0,-2 0 33,3 0 0,0 3 0,3 0 0,-1 0 4,-3-3 0,3 0-17,-2 0 1,0 4-15,3-1 0,-6 0 16,2-3 0,0 1-27,-2 2 1,1-2 25,-2 2 1,-1-2-19,2-1 0,1 1 9,-2 2 0,1-2-6,-3 2 1,-1-2 97,1-1 1,-2 0-86,-1 0 0,2 0 98,-3 0 0,-1 0-85,-2 0 0,-2 0 247,0 0-220,-1 0 0,0 0 18,1 0 0,-4 0-15,0 0 0,-1-1 49,1-2-149,3 2 97,-4-3 1,0 3-66,-2-2 0,1 1 77,-1-4-123,0 4 64,-3-7 1,4 4-1,-1-4 1,0 3-8,-3-1 1,0 1 17,0-3 0,0 0 40,0-1 0,0 1-38,0 0 0,0-1 145,0 1 0,0 0-82,0-1 0,0 4 291,0 0-281,0 0 0,0 0-121,0-1-47,0 5 0,0-3-648,0 2 54,0 2 677,4-3 0,-3 8 0,3 1 0</inkml:trace>
  <inkml:trace contextRef="#ctx0" brushRef="#br0" timeOffset="1">3110 9814 8470,'0'-10'-990,"0"1"1,0 0 1102,0-1 69,0 1 258,0 0-198,0 4-27,0 0 1,0 14-80,0 3 1,-1 9 134,-2 4 1,-1 3-379,-3 3 1,-1-1 169,2 4 1,1-1-281,-2 1 0,4 1 99,-3-4 1,3 0-117,-3-3 0,3-1 16,-3-2 1,3-3 5,0-7 1,1-1-467,-1-5 678,2-4 0,-3-5 0,4-6 0,-4-7 0,-1-1 0</inkml:trace>
  <inkml:trace contextRef="#ctx0" brushRef="#br0" timeOffset="2">3017 9972 8470,'-10'-5'-1260,"1"-4"1462,0 8-119,4-3-105,-4 4 0,8 4-21,-2 3 1,2 1-398,1 1 257,0 1 0,4-1-63,3 0 0,1 0 133,1 1 1,1-2 112,3-2 0,-2 2 0,5-5 0,-1 0 0,4 1 0,0 1 0</inkml:trace>
  <inkml:trace contextRef="#ctx0" brushRef="#br0" timeOffset="3">3194 9991 8470,'0'-6'-491,"0"1"-608,0 2 739,0 2 1723,0-3-1063,-5 8-189,4-3 0,-3 7-162,4-1 0,1-2 182,2 1-147,3 0 1,4-1 127,2-2 1,0 2-265,3-2 0,-2 0 36,2-3 0,0-3-155,0 0 1,3-4 15,-3 4 1,-1-3 15,-2 3 331,-1-4 1,-5 3-106,0-3 0,-4 4 340,1 6 1,-3 4-111,-3 5 0,-5 7-10,-5 5 0,0 7 11,0 4 1,0 5-251,-3 3 1,8-18 0,-1 1 120,1 2 1,0 0-1,0 2 1,-1 0-394,0 3 1,-1-1 0,1-1-1,0-1 92,-1 0 1,1-1 0,0-3-1,0 0-81,-6 20 0,2-12 373,7-13-151,-2-9 1,4-9 283,-2-6 0,-3-3-93,3-3 0,-2-1 241,-1-3 1,-1-1-287,1-5 1,0-3 517,-1-3 0,2-2-559,2-1 1,-1 0 1,3 0 1,-2 0-114,3 0 1,1 3 58,5 0 1,0 5-122,7-2 1,-3 7 75,5 2 1,3 6-289,0 1 0,0 1 27,0-2 0,1 3 32,2 4 0,1-3-17,0 0 0,2-3 309,1 3 0,4-5 0,-6 3 0,2-4 0</inkml:trace>
  <inkml:trace contextRef="#ctx0" brushRef="#br0" timeOffset="4">3520 10037 8428,'-6'0'-174,"2"0"1,1 8 378,0 5 0,-3 5 258,3 7 0,-5 4-552,2 8-271,-2 5 0,-1 3 120,-1 5 0,4-24 0,0 1 108,-7 22 0,1-3-87,3-6 1,3-7 209,-1-5 0,2-8-177,-1-8 1,1-5 15,2-4 0,1-2 116,-5-1 0,4-4-85,-3-3 0,4-5 46,-1-4 1,2-1 228,1-2 1,0-3-203,0-3 1,0-2-58,0-1 0,4-1 123,2-2 0,4-2 0,2-5 0,-1 1-107,5 0 1,-1 0 106,4 0 0,3 4 147,-1 6 0,1 4 194,-3 7 1,-1 4 144,1 6 1,-4 3-170,-3 6 0,-3 5 54,-3 4 1,-1 5-161,-5-2 0,0 0-25,0 0 1,-1 1 72,-3 3 1,-1-1-181,-4 1 0,0-5-175,-1-1 1,4-3-63,0-1 1,1 1 33,-1-1 1,0-3-277,3 0 164,2-4 1,0 2 60,4-8 1,8-1 5,-2-4 1,7-1 44,-1-3 1,3 3 144,0-3 1,1 3-62,-1 1 1,1-2 3,0-1 0,-1 2 29,1-3 1,0 2-30,-1-2 0,-3 2-19,-3-4 0,1 2 25,-4-2 0,1 3 39,-7 0-81,0-3 278,-3 5 1,-1-2-148,-2 5 1,-2 5 216,-4 9 0,-4 0 69,1 8 0,-2 2-99,2 5 1,2 0-102,-3 3 1,3 1 13,1-4 1,3 3-403,3-4 1,2 1 156,1-3 0,9-5-1021,3-1 1107,9-3 0,7-1 0,5 0 0</inkml:trace>
  <inkml:trace contextRef="#ctx0" brushRef="#br0" timeOffset="5">4357 10074 8491,'-5'0'-383,"-3"0"1,4 4 1021,-2 3-306,-3 1 0,5 5-109,-2 3 1,-1 0-159,4 0 1,0 2-174,3-3 1,0 2 88,0-2 0,1-1-70,2-5 1,2-1-52,4-2 0,4-1-106,-1-5 1,2-3 125,-2-3 1,-2-1-79,3-8 0,-4 2 23,-3-2 1,-2-1 89,-4-3 0,0 1 7,0-1 0,-4 2-15,-2 1 1,-2 3 228,-2 3 1,0 2-125,-2 2 1,1 2-54,-1 4 0,2 0-210,0 0 0,5 4 151,2 2 1,2 2-315,1 2 413,0 3 0,4 2 0,1 3 0</inkml:trace>
  <inkml:trace contextRef="#ctx0" brushRef="#br0" timeOffset="6">4600 10018 8369,'9'-14'0,"0"1"-164,0 3 1,1-2-164,-1-1 0,0 1 198,1 3 321,-1-1-95,-4-3 1,2 5 371,-3-5-254,-1 9 381,1-8-416,-3 7 1,2-1-160,-6 3 0,1 3 89,-4 3 0,2 7-115,-2 5 1,-1 7 21,-5 3 1,1 6 34,-1 3 1,1 2-261,2 1 1,0 4 76,0-1 0,-1 3-508,1-2 0,0 5 400,-1-2 1,-2 5-29,-1-5 1,1-5 112,3-8 1,-1-6 48,1-3 1,-3-8-83,-1-4 1,3-5 123,1-5 1,1-1-62,-4-2 0,1-2 124,-2-5 0,3 0 0,-3-3 0,3 3 247,1-2 1,3-2-94,-1 2 1,5-1 62,-1 4 1285,2 0-1096,1-5 1,1 4 114,2-2 1,2 2-317,5 4 0,3-2 70,3 2 1,1-3-922,2 0 0,4 0 422,2-1 1,5 4 223,1 0 0,4 0 0,-2-4 0</inkml:trace>
  <inkml:trace contextRef="#ctx0" brushRef="#br0" timeOffset="7">5205 10102 8192,'0'-6'-137,"0"0"0,0 3 95,0-3 1,3 2 9,0-2 1,3 0 16,-3-3 0,5-1 163,-2 1 1,2 0-143,1-1 0,1-3 134,-1-2 1,-1-3-262,-2-1 0,2 1 120,-5-1 1,1 0 52,-1 1 1,-2 0 52,2 3 0,-5 1 13,-1 5 0,-4 3-77,1 0 0,-3 3 27,0 0 0,0 11 129,-1 4 1,-2 10-57,-1 6 1,-2 4-133,3 5 1,-2 4-218,2 3 0,1 4 118,-1 2 0,7-24 1,0 1-170,-5 23 0,6-24 0,0 0 68,-2 24 1,-2-5-95,1-4 1,-1-4 226,-1-3 1,-1-9-226,1-6 1,3-8-110,0-2 33,-5 1 0,1-9 183,-2 2 0,1-3 778,2-3-602,4-2 0,-4-13 0,4-2 0</inkml:trace>
  <inkml:trace contextRef="#ctx0" brushRef="#br0" timeOffset="8">5019 10335 8192,'5'-4'-350,"-1"-1"169,0 0 1,-2-3 112,4 5 905,0 0-495,8 3 1,-3-3 133,5 0-932,3 0 312,5 3 1,4 0 143,0 0 0,0 4 0,0 1 0</inkml:trace>
  <inkml:trace contextRef="#ctx0" brushRef="#br0" timeOffset="9">7793 9162 8444,'0'-9'0,"0"2"-1049,0 1 732,-4 0 1,3 0 672,-2 0 15,2 3-6,1-5-84,0 7-161,-4 9 1,2 4 26,-5 10 1,4 1-194,-3 2 0,3 5-122,-3 1 0,4 3 193,-1-3 0,-1 0-134,0-3 0,1-3 88,3 0 0,0-5 22,0-2 0,1-3 7,2-6 104,-2-4-7,8-1 1,-5-8-81,2-2 1,2-2-41,-1-2 1,4 0 55,1-2 0,5 1-162,-2-1 1,3 3 91,1 2 0,0-1-35,3 2 1,-1 2 55,4 1 1,-4 2-8,4 1 0,1 0-8,5 0 1,-1 0 13,4 0 1,-3 0 43,3 0 0,3 3-42,0 0 1,2 0-108,-5-3 1,6 1 120,0 2 0,2-2-6,-4 2 0,4-1 3,-5 1 0,2-2 112,-5 3 0,4-3-103,-4-1 0,1 0 88,-4 0 0,-2 0-67,2 0 1,1 0-2,-1 0 1,0 0-27,-3 0 0,0 0 36,0 0 1,-1 0-143,-2 0 1,-2 3 114,-5 0 1,-2 4-10,-1-1 1,0 1 136,0 0 1,-1 0-153,-5-4 0,0 3 134,1-3 1,-1 0-118,0-3 1,-2 0 14,-1 0 1,0 0-3,3 0 0,1 0-1,-1 0 0,-3-3 13,0 0 1,-3-4-71,4 1 61,-5-2 0,3-2-36,-2 1 1,-2 0-10,2-1 1,-2 1 25,-1 0 1,0-2 38,0-1 0,0 1-36,0-5 1,-3 0-7,0-2 0,0-1 9,3 1 1,0 0-24,0 3 1,1-2-17,2 5 0,-2 2-4,2 4 1,1 3-233,-1-3 243,0 4-783,-3-3 0,0 13-60,0 1 863,0 2 0,-4-1 0,-1-1 0</inkml:trace>
  <inkml:trace contextRef="#ctx0" brushRef="#br0" timeOffset="10">8045 9795 8284,'0'-12'-89,"0"-1"0,0 8-164,0-4 200,0 6 175,0-2 136,0 18 0,-4-1 10,1 13 1,-4 4-83,1 5 0,-2 2 27,-2 2 0,0-1-221,-2 0 1,0 0 241,-3 1 0,0 1-372,0-2 0,2-2-19,7-7 0,-1-7-164,4-2-398,0-7 281,3 1-302,4-7 449,1-6 0,1-6-46,0-3 1,-3 0 227,4 0 0,-4-4 109,3 1 0,-4-2 0,1 2 0,2-3 0,0-3 0</inkml:trace>
  <inkml:trace contextRef="#ctx0" brushRef="#br0" timeOffset="11">7933 10037 8284,'-5'-9'-197,"-3"-1"43,5 1 523,-4 0 242,6 0-447,-3-1 219,4 5-546,0 1 0,4 4 141,2 0 0,3 3-442,0 0 0,3 4 258,1 0 0,0-2-705,0 1 911,-3 0 0,7 3 0,-2 1 0</inkml:trace>
  <inkml:trace contextRef="#ctx0" brushRef="#br0" timeOffset="12">8138 10000 8398,'-5'1'455,"1"2"1,2-1-192,-1 4 0,2 0-112,-2 4 1,2 2-141,1 1 0,1 0-28,2-1 0,3-2 104,7-1 1,-2-1-324,5-5 1,2 4 144,4-4 0,1-1-470,-1-5 1,-3-2 150,3-5 0,-3 1-10,-4 0 0,-1-1 171,-5 1-94,0 0 801,-4-1 1,-2 6-251,-6 4 1,-5 10 97,-4 8 0,-5 6-55,2 7 1,1 2 135,2 4 0,-2 5-248,2 1 1,-4 3 45,4 0 0,-5 1-472,2-1 1,-3 4 161,9-25 1,0 0 0,-9 19-99,3-7 1,1-9 97,5-9 1,-1-9 257,1-7 1,0-2-95,0-1 1,-4-7 16,1-2 0,-1-7 94,4 1 0,-3-7-281,-1-3 1,2 2 321,5-2 1,-2 0-233,5-3 1,0 1-123,3 2 1,5 2 67,5 5 0,0 2-229,5 1 1,2 3 133,5 0 1,2 2-239,3 0 1,1 1 12,0 0 1,3-1 413,0 1 0,5-4 0,-3-2 0</inkml:trace>
  <inkml:trace contextRef="#ctx0" brushRef="#br0" timeOffset="13">8510 10056 6901,'-4'9'-830,"2"4"1486,-4 3 0,3 10-273,-4 5 0,-2 9 157,-3 7 1,-1 3-681,9-22 1,-1 0 0,-1 0 0,0-1 60,0 0 1,-1-1-1,-1 1 1,1 1-175,0-1 0,1-1 1,-6 17 171,2-3 1,4-13-320,0-5 273,4-7 19,-2-9 0,4-9-85,0-7 1,-3-5-199,0-1 1,-4-6 584,4-2 1,-1-3-195,1-1 0,2-1 0,-2-2 0,3-1 0,3-2 0,-3-3 0,4 5 0,1 2 0,1 3 0</inkml:trace>
  <inkml:trace contextRef="#ctx0" brushRef="#br0" timeOffset="14">8473 10214 8238,'24'-19'-1233,"-2"1"848,-3 3 0,0 2 458,-1 4 1,0 3 752,-3 3 0,-1 3-51,-5 3-448,-4 3 0,3 7-32,-5 2 1,0 3-46,-3 1 0,-4 0-197,-3 3 1,-1-2 162,-1 1 0,0-2-126,-1-3 0,0-3 14,-3-4 1,6 0-363,-2-3-300,2 2 406,-3-7 0,5 2-251,2-6 0,3-2 158,3-4 1,6-1-158,7 1 1,2-1 76,0-3 1,2 3 63,2-2 0,-3 1 50,3 2 1,1 0 32,-2-1 1,4 0 23,-3-3 0,0 3 177,-4-2 1,-2-2-72,-1 2 1,0-4-22,0 4 1,-1-5 57,-5 2 1,-4 0 10,-2 0 0,2 3 135,-2 0 1,-4 5-133,-6 1 0,-2 4 500,-3-2 0,0 8 9,-3 2 0,2 5-227,-2 2 0,2 6 312,-2 0 0,0 5-161,0-3 0,3 4-162,5-3 0,0 0 16,4-4 0,0 1-495,3-1 1,2 0-115,4-2 0,6-6-336,9-4 1,3-4-261,4 1 0,0-3 915,0-3 0,4-6 0,1-6 0</inkml:trace>
  <inkml:trace contextRef="#ctx0" brushRef="#br0" timeOffset="15">9320 10112 8282,'-9'5'-519,"0"3"0,-1-6 683,1 4 1,0 4 602,-1 2 1,1 5-293,0-2 1,0 3-171,3 0 0,2 0-288,4-3 0,1 2 96,2-5 1,3 0-252,7-6 0,-1-2 139,7-4 1,-2-1-129,8-2 1,-4-2-501,1-5 0,-6-2 277,0 0 1,-5-4-76,2 4 0,-7-5 110,-3 2 1,-2-3 198,-1-1 1,-7 4-77,-3-1 0,-5 6 492,-1 1 0,-1 0-209,-2 6 0,0-3 149,1 3 1,0 1-234,3 5 0,-2 3 40,5 7 0,-1-2-504,4 5 1,4-1 216,2 4 1,3-5 239,3-1 0,6 1 0,6 1 0</inkml:trace>
  <inkml:trace contextRef="#ctx0" brushRef="#br0" timeOffset="16">9655 9963 8282,'6'-14'-455,"-2"4"1,-1-4-228,0 5 523,4 0 1019,-6-1-248,3 5-354,-4-3 1,-1 11-134,-2 0 0,-2 9 28,-4 3 332,-1 11-230,-3-1 1,2 14-37,-5-2-376,5 7 1,-7-2 67,3 5 0,0 0 100,0 3 1,-1-2-159,7-23 1,-1-1 0,-5 22 8,-1-6 0,5-4-107,-1-8 0,4-5 4,2-4 1,1-5-303,-1-5 327,-3-3 1,5-3-203,-2-6 0,1-3 335,2-3 0,2 0-39,-2 0 0,1 0 681,-1 3 0,0-2-463,-3 2 1,3-3 477,-3 0 0,1-1-294,-1-3 0,-2 3 433,5-3 0,-1 3 202,1 1-652,2-1 0,-2 1-572,6 0 0,3 3 261,7-1 0,1 4-859,5-3 1,3 4 516,3-1 0,2 2 390,1 1 0,4-8 0,1-3 0</inkml:trace>
  <inkml:trace contextRef="#ctx0" brushRef="#br0" timeOffset="17">10354 10056 8288,'-10'4'0,"4"-2"-726,0 4 499,0 0 1,-5 5 662,-1 1 1,1 4-45,-5 5 1,0 0-367,-6 4 0,5-1 1,-1 0 0,2 1-208,1-6 1,4 1-266,5-8 0,3 0 67,-3-2-192,4-5 571,-2-1 0,4-8 0,0-1 0</inkml:trace>
  <inkml:trace contextRef="#ctx0" brushRef="#br0" timeOffset="18">10158 10121 8288,'-5'-5'-172,"1"1"0,5 8 914,2 2 0,2 3-601,4 4 0,2-2 17,1 5 1,3-2-535,3 2 0,1 1 226,0-1 0,-1-2-1251,1 2 1401,-1-5 0,1 2 0,0-3 0</inkml:trace>
  <inkml:trace contextRef="#ctx0" brushRef="#br0" timeOffset="19">11015 9004 8357,'0'-10'0,"-3"4"-425,0 0 454,-1 0-232,4-4 251,0 1 245,0 0-125,0 4 0,-1 0-120,-2 5 1,2 6 118,-2 3 1,-2 4-26,-1 6 0,1 4-161,-2 2 1,2 1 96,-1 2 1,-2 0-161,2 0 0,-2-3 101,2 0 0,-1-4-69,4 0 1,-3-1 96,2-1 0,1-5-95,3-1 1,0-3 65,0-1-20,4-4 0,3-1-9,5-4 0,-2 0 6,3 0 1,0 0-121,0 0 1,3 0 124,0 0 0,1 0-68,2 0 0,1 0 4,1 0 0,3 0-5,4 0 0,2 0 40,4 0 0,0 0 0,7 0 1,1-3-177,2 0 0,2-1 169,4 1 1,-3 2 82,3-2 1,-2 2-70,-2 1 1,2 0 57,1 0 1,-4 0-47,1 0 1,-5 0 42,-1 0 0,-1 0 6,2 0 1,-3 0 1,2 0 1,-1 0-17,-2 0 1,0 0-105,0 0 0,0 0 81,-3 0 1,-2 0 14,-4 0 0,1 0 65,2 0 1,-6 0-83,-1 0 1,-3 0-1,-2 0 0,-4 0-4,1 0 1,-5-1 193,2-2 1,-3 2-209,-1-2 1,1-2 120,-1 2 0,-3-1-117,0 1 1,-3-1 11,4-2 1,-5-3-3,1 3 0,-2-2 4,-1-1 0,0-4 0,0 1 0,0-4 37,0 4 0,0-4 3,0 4 1,-4-4 113,-3 4 0,2 0-82,-1 2 1,0 1 233,-3 0-190,3 4-218,-2-4 76,3 8-262,0-3-66,1 4-141,4 0 0,0 4-617,0 2 1112,0-1 0,4 7 0,1-2 0</inkml:trace>
  <inkml:trace contextRef="#ctx0" brushRef="#br0" timeOffset="20">11825 9786 8343,'-1'-15'-761,"-2"3"1,2 1 409,-2 2 465,1 0-101,2 0 1,0 2 157,0 1 62,0 4 0,-1-1 214,-2 6-369,2 6 1,-6 10 117,4 6 1,-4 4-95,1 5 0,-6 1-76,0 9 0,-4-1-205,4 4 0,-5-4 103,2 0 1,1-3 13,2 0 0,3-4-147,2-5 1,3-5-52,4-10 22,0-3 0,1-5 25,2-1 0,-1-7 73,5-7 0,-5-4-140,1-1 1,-2-5 563,-1 2 1,-1-4-285,-2-3 0,1 3 0,-5-3 0,2 2 0,-1 2 0,1-1-47,2 0 1,2 1-28,-2-1 0,2 2 434,1 1 1,1 3-108,2 3 1,-1 2 291,4 2-284,-4-3 1,5 7 455,-4-4-430,5 4 0,-6-2-240,4 4-52,0 0 1,3 1-179,1 2 1,-4-1-217,0 4 0,0-2 207,4 2 0,-1-3-396,0 3 365,1 0 1,-1 4 38,0-1 0,1-3 51,-1 0 0,-3-4 3,0 1 1,-1 0 143,2 0 1,1-2-139,-2 2 281,-2-2 1,1-1 10,-1 0 313,-3 0-308,3 0 0,-1-1 289,0-2-295,0 2 1,-2-4-72,2 5 0,-1-3-55,4 0 0,-2-3 192,2 3-295,0-4 1,3 2 82,1-5 0,-1 4-118,0 0 0,-3 1 124,1-2 1,-4-1-82,3 2 0,-3 1 86,3-1 0,-3 2 157,4-2-181,-5 4 0,2-3 23,-4 2 37,0 2 154,0-3-192,-4 12 0,3-5-76,-3 6 1,3-4-8,1 1-8,0-4-2,0 6 59,-4-7 1,3 4-40,-2-2 11,2-2-1218,1 4 1082,4-10 134,-3 4 1,4-6-142,-1 4 169,-3 0 0,3 2-70,-4-2 48,0 2 0,1-3-32,2 4 23,-2 0 79,3-4-85,-4 3 1,0-5 127,0 3-139,0 2 54,0-3 300,0 0-189,0 3 0,-1-3 481,-2 4-266,2 4 0,-6 1-91,4 4 1,-1 2-175,4 1 1,0 0 74,0 3 1,1 0-179,3 0 1,1 2 28,4-5 1,1 4 47,3-4 0,-2-3-206,5-3 1,2-3 40,4 0 1,1-4-154,-1-6 0,-2 0 34,5-8 0,-5-1 6,-2-3 0,0 4 69,-6-1 0,-2 1 83,-4-4 1,-4 2 58,1 1 0,-3 3 168,-3 3 1,-2 5-96,-5 2 1,-3 3 137,-3 3 1,2 7 271,-2 5 1,0 7-178,-6 3 0,6 6 73,-3 3 1,4 5-330,-1 1 1,2 7-61,1 3 1,3-2-180,4-20 0,-1 0 0,2-1 0,0 0 62,0 1 1,1 0-1,-6 20-44,1-1 0,0-11 151,-1-2 1,1-12 14,0-6 0,-5-8-18,-1-2 1,0-5 195,0-1 1,-1-5 19,-2-7 1,-1-3-143,0-4 0,1-3-12,-1-3 0,2-2 20,1-1 0,4-4 7,5-2 1,3 3-12,4 3 1,2 0 336,5 3 1,3 3-363,9 4 0,0 0-152,3 6 0,2 0 91,4 6 1,3-1-310,0 4 1,0-3-45,-3 2 0,1-2 416,2 3 0,2-4 0,4 2 0</inkml:trace>
  <inkml:trace contextRef="#ctx0" brushRef="#br0" timeOffset="21">12439 9981 8343,'-9'0'-727,"4"4"437,-3 2 0,2 7 35,-3 3 1124,0 5-524,-1 7 1,-2 6-4,0 7 1,-1 1-546,4 5 0,0 2 179,-1 1 25,1 0 0,-3-5-49,-1-1 1,4-8-170,3-8 0,2-6-186,-2-6 283,4-7 1,-5-6-39,4-6 0,-4-3 28,0-6 0,0-4-157,1-6 0,-2 2 432,1-5 1,2 0-246,-1-3 0,4-3 96,-1 0 1,3-3-84,3 3 0,2-4-26,5 1 1,4-3 38,5 0 0,0 3-41,6 0 1,4 4 57,5-1 1,-2 7 385,-1 5 1,-6 6-126,-3 7 1,-3 3 171,-4 6 0,-3 3-94,-5 6 0,-3 3 11,-4 3 1,-4 1 38,-3 0 1,-1-2-126,-1-1 0,-4 1 26,1-1 0,-1-3-33,0 0 1,6-3-252,-2-1 1,2-2-249,1-1-233,2-4 370,4 2 1,8-5-123,5-2 0,4 1 28,5-4 1,-1-1 98,4-2 0,-1 1-103,4 2 1,-3-3 45,0 3 1,-1-2 170,1-1 0,-3-2-37,-3-1 0,-3 0 23,-1-3 1,-4 3 26,2-4 0,-7 0-64,-3-2 0,1-1 185,-1 1 1,0 3-99,-3 3 1,-4 4 173,-2 2 1,-2 4-60,-1-1 1,-4 7 367,1 6 0,-4 3-54,4 6 1,-2 0 84,2 3 0,2-1-105,-3 4 0,3-4-94,1 4 0,3-3-442,3 3 1,2-5 117,1 2 1,8-2-654,5-2 1,8-3 130,3-3 538,3-6 0,5-1 0,1-5 0</inkml:trace>
  <inkml:trace contextRef="#ctx0" brushRef="#br0" timeOffset="22">13259 9991 8360,'-3'-7'0,"-1"1"-907,-3 4 341,6-6 226,-7 7 1260,3-3-571,-5 4 1,1 5 174,0 4 62,-5 5-263,4 4 1,-7 2 5,5 2-146,0-3 1,3 4-229,3-4 0,2-1 101,4 1 1,0-5-42,0-1 1,5-4 125,4-3 0,5-2-439,5-4 0,-1-4 161,1-2 1,-2-5-365,-1-2 1,0-3 168,-3 0 1,-2-1 17,-5-2 1,-1 0 187,-5 1 1,0 2-20,0 1 1,-5 0 285,-1 0 1,-6 2-92,-4 7 1,2-1 26,-2 4 1,2 0-41,-2 3 1,0 1-163,3 2 1,4 2-103,3 4 0,4 4-516,-1-1 743,2 5 0,5-7 0,1 3 0</inkml:trace>
  <inkml:trace contextRef="#ctx0" brushRef="#br0" timeOffset="23">13426 9963 8341,'10'-15'0,"2"-6"0,0 3-1218,1-3 843,-4 3 0,0-4-64,1 0 518,-1-4-67,-4 7 0,2-4 454,-3 4-60,-1 5-48,-3 0-116,0 9 0,-4 6 28,-3 8 1,-4 9-151,-1 7 1,-4 7 173,4 5 0,-5 3-271,2 4 1,1 4 115,2-5 1,-2 5-249,2-5 1,-2 3 0,2 0 1,2 3-68,-3-3 0,3 1-55,1-10 0,-1-3 106,1-9 0,1-3 80,1-7 0,2-5-163,2-7 0,1-6 9,-4-4 1,4-2 96,-1-3 1,-1-3-142,0-3 0,-2-2 270,3-2 0,0 2-36,3-1 0,0 1 204,0 1 0,1 4 271,2-1 1,2 2-263,5-2 0,0 3-30,2 4 1,0-1-3,3 1 1,2 1-441,5 2 1,-2-2-134,5 5 0,0-3 400,3 3 0,0-4 0,0 2 0</inkml:trace>
  <inkml:trace contextRef="#ctx0" brushRef="#br0" timeOffset="24">13938 10009 8312,'0'-9'0,"0"0"-386,0-1 319,-4 1 0,3 3 164,-2 0 347,2 3-167,1-1 1,-1 5 6,-2 2 1,1 7-23,-4 5 1,0 3 87,0 0-161,-2 5 1,3 0-115,-5 2 0,5 1 88,2-5 0,-1-2-206,1-3 0,0-4 107,3 3-268,0-7 1,0 0 0,1-10-113,2-4 0,-1-2 64,4-7 0,-1-2 138,2-4 1,0 1-195,-4-2 1,1 0 35,-1 0 0,1 0-49,3 3 1,1 0 71,-2-3 0,2 7 86,2-1 0,-1 6-107,0 4 1,1-2 269,-1 5 0,0 1 0,1 5 0,-1 2 0,0 5 0,0-1 0</inkml:trace>
  <inkml:trace contextRef="#ctx0" brushRef="#br0" timeOffset="25">14078 10056 8312,'-6'0'-740,"0"0"221,4 0 904,-3 4 0,2-2 300,0 4-58,0-4-457,3 2 1,4-4-88,2 0 0,3 0 50,0 0 0,4-1-342,3-2 0,-2 1 15,2-4 0,-4 0-77,4-4 0,-2 1-24,2 0 0,-3-4 95,-3 1 0,-1 0 205,0 2 0,-4 1-102,-1 0 0,-3 2 185,-1 1 0,-5 4-104,-1-1 1,-3 2 519,-3 1 0,-3 5 71,-4 4 1,2 2-222,1 4 0,0 1-283,3 2 0,1 1 64,3 0 0,3-4-396,3 1 1,3-2 158,3 2 1,4-3-384,5-3 0,3-4 176,3 0 1,-2-4-134,-1 1 0,1-3 14,2-3 0,0 1 30,-3-4 1,2 1 397,-5-2 0,1-1 0,-4 2 0,0-2 0,1-2 0,-1 1 0,0 0 0,1-1-68,-1 1 1,1-3 116,3-1 0,-3 0 94,3 0 0,-2 3-22,1-2 1,-1-2-23,1 2 0,1-4 100,-4 4 1,2-1-69,-5 4 0,-1 0 514,-2-1-459,2 5 0,-5-2 19,0 4 0,-4 1-61,-6 5 1,1 2-77,0 4 1,-1 2-31,1 1 1,1 4 50,2 5 0,-2-1-77,5 2 0,-3 1 87,3-2 1,0 2-152,3-1 0,0-3 51,0 3 1,0-3-74,0-4 1,0 2 157,0-5-260,0 1 16,0-8 169,0-1 0,-3-5-87,0-2 0,-4 1 70,4-4 1,-1-1-87,1-2 1,2 3 67,-2 0 0,2 3-188,1-4 0,0 4-86,0-3-109,0 4 329,0-6 0,4 4-14,2-3 1,1 2 24,2 2 0,-2-2-37,5-4 1,0-1 32,0 1 1,0 0-11,3-1 1,1 0 17,2-2 1,1 1 63,0-1 0,-1 1 6,1 2 1,-5 1 102,-1 2 0,-3-2 629,-1 5-127,-3 0 1,-2 7-272,-4 3 0,-4 4 204,-3 1 1,-1 4-91,-1-4 1,-1 4-151,1-4 0,3 4 0,0-4 0,4 1-334,-1-4 0,1 0-323,2 1 0,2-2 232,1-2 1,2 1-521,4-4 1,4 0 298,-1-3 0,4-4-271,0-2 0,-2-1 181,2 1 1,-5-3 82,2 3 0,-3-1 439,-1 1 1,-2-2 333,-1 5 90,-4 0-438,2 3 1,-5 1 230,-2 2 1,1-1 149,-4 5-569,4-1 1,-3 3 117,5 1 0,1-4-583,3 0 1,-1-4 124,6 1 0,-2-2 54,6-1 0,-3 0 399,-1 0 0,5-4 0,0-1 0</inkml:trace>
  <inkml:trace contextRef="#ctx0" brushRef="#br0" timeOffset="26">15018 9767 8312,'6'-13'0,"2"6"-1074,-7-5 244,3 11 178,-4-3 1819,0 4 0,-1 8-522,-2 5-23,-2 3-170,-5 3-79,-3 3-134,3 6 1,-5 1-125,3 2 1,1-2-130,-1-1 0,2 3 86,0 0 0,2-1-79,2-5 1,2 1-423,4-4 291,0 0 0,4-8-399,2-2 0,3-5 262,4-4 1,-2-2-319,5-1 1,-4 0 183,4 0 1,-4-4 66,4-3 0,-4-1 342,3-1 0,-2-5 0,2-1 0,1-3 0,3 0 0</inkml:trace>
  <inkml:trace contextRef="#ctx0" brushRef="#br0" timeOffset="27">15363 9776 8166,'0'-5'-1060,"0"1"0,-1 6 1922,-2 4 0,-2 5-327,-5 7 0,-2 8-52,-1 2 1,-2 6-145,3 0 1,-1 0-408,4 0 1,1-4 112,1 1 1,3-3-269,4-4 0,0-5-382,0-7 1,3-1 349,0-2 0,5-4-137,-2-2 1,2-2 113,1-1 0,-2-4-112,-1-2 1,-3-2 389,3-1 0,0-5 0,4 0 0</inkml:trace>
  <inkml:trace contextRef="#ctx0" brushRef="#br0" timeOffset="28">15251 10018 8312,'-5'-9'170,"-2"0"83,4 0 1,0 2 71,3 1 216,0 4 1,1-5 264,2 4-562,6 0-187,5 3 2,5 0-1059,4 0 780,1 0 1,4 0 30,0 0-1676,4 0 1677,-3 0 1,7 4 0,-3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3.02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2588 8315 20253,'7'-7'-2423,"-2"1"2213,-1-1 1,3 2 0,-1-1 344,3-2 0,-4 3 0,-1 0 0,-1 0 69,0 0 0,0 2-270,-3-4 1,0 4-1,-1-2 1,-2 1-1,-3 2 149,-2 1 0,-5 1 0,1 0 1,-1 0-65,0 0 0,2-1 0,-5-1-1,0-1 1,-2 1 0,-1 0-98,1 2 1,0 0 0,2 0 0,0 0-11,-1 0 0,3-1 0,0-1 0,0-1 0,3 1 1,0 1-38,2 1 0,1-1 1,1-1-106,0-1 1,2 1 0,-1 5 108,3 3 1,2 2 0,1 3-1,1 1 92,2 4 1,-1 2 0,4 4 0,0 3 0,1 2 0,-2 2-161,-1 2 1,2 2 0,-3 5 0,-1 2 125,-1 0 0,-1 3 0,0-1 0,0-1 0,-1 0-14,-2-1 1,1-6-1,-4-3 1,0-2 0,0-2-3,-1-2 1,2-3 0,-1-3 0,3-1 0,2-2-103,1 0 0,0-5 0,0 1 1,0-1-1,1-2 25,2 0 0,2-2 0,4-2 0,1-1 0,-1-2 177,0-1 0,5-1 0,0 0 0,3-1 1,0-1 90,3-1 1,2-4 0,0 0-1,2-1 212,3-1 1,1-5-1,0 0 1</inkml:trace>
  <inkml:trace contextRef="#ctx0" brushRef="#br0" timeOffset="1">3073 8454 18465,'0'-9'-1093,"1"0"1,1-1 0,1 1 646,-1 0 1,-2-1 0,-2 1-1,-2 1 1,-2 2 0,-2 1 779,-3 1 1,0 3 0,-2-3-1,0 1-160,-3 0 0,0 0 0,-1 3 0,1 0 0,0 0 0,-1 0-74,2 0 0,0 1 0,4 1 0,-1 2-80,0 1 0,5 1 1,2 4-1,0-1 0,0 0 1,1 2-224,2 1 1,2 3-1,3 3 1,4 1-65,1-1 0,1 2 1,0 2-1,2 2 1,0-1 188,2-1 0,2 1 0,-2-1 0,-1-2 1,0 0 64,1-1 0,-2-1 0,-4 0 1,-1-2-1,-2-1-119,-2-2 1,-1-3 0,-2-4 0,-2 0 346,-4-1 1,-1-1-1,-2-4 1,-2 0-210,0 0 1,0-1 0,2-1 0,1-2 0,0-1-677,-1-2 0,4-1 641,0 2 0,4-2 1,-2 3-1</inkml:trace>
  <inkml:trace contextRef="#ctx0" brushRef="#br0" timeOffset="2">3222 8566 16534,'0'-6'-820,"-1"1"1,-2-1 0,0 1 0,0-1-328,-1 1 1,2 1 1400,-4 4 1,4 1 0,-1 2-296,2 3 1,1 2 0,1 2-1,1-1 1,2 0-77,1 1 1,-2-1 0,3 0 0,1 1 0,-1-2 76,0-2 0,-1 2 0,2-3 0,0 1 93,0-3 1,1 1 0,1-1 0,1-1 0,-1-1-128,0-1 1,-2 0 0,-1 0 0,0 1 35,-1 2 0,3 3 0,-2 7 1,-1 2-1,-1 4 65,0 3 0,-3 4 0,1 7 0,-4 6 0,-5 5-9,-5 7 1,6-24-1,-2 0 1,-1 1-1,-2 0 1,1-1-1,0 0 1,-1-3-1,0 0 222,-10 17 0,2-12 0,0-11 0,0-5 0,2-6 175,1-4 1,0-9-1,2-5 1,0-2 0,-2-4-265,2 0 1,0-2 0,5 0 0,1-3 0,0-3-307,2-2 0,4 2 0,0 0 1,4 1-61,4 0 0,4-3 0,2 3 0,4 1 1,2 4-1,3 3-105,1 3 0,4 3 1,-3 5-1,1 1 17,-2 2 420,-3 1 0,0-3 0,0-1 0</inkml:trace>
  <inkml:trace contextRef="#ctx0" brushRef="#br0" timeOffset="3">3557 8622 14445,'1'-9'-1588,"1"-1"1692,1 1 1,0 5 0,-3 4 133,0 5 0,-3 6 0,-1 3 0,0 0-210,0 3 0,-1-3 1,3 1-1,-1-2 0,1 0-156,1 0 1,1-3-1,0 3 1,1-4-1,2-2-37,3 0 1,3-5-1,1 1 1,1-2-1,3-1-78,0 0 0,1-4 1,1-1-1,-1-2 1,-2 1 150,-1-1 1,-2 0 0,-2-1 0,0 3 539,-2 1 0,-4 2 0,1 5-456,-2 3 0,-1-1 0,0 2 0,1 0-252,2 1 1,2 0 0,5 0-1,-1-3 279,0-1 1,5 3 0,0-2 0</inkml:trace>
  <inkml:trace contextRef="#ctx0" brushRef="#br0" timeOffset="4">3920 8296 13590,'-9'-4'-455,"2"-1"1,2-5-1,1 1 398,2 0 0,2 4 0,3 0 1,3 2-1,4 0 0,1 1 76,1 1 0,5 1 0,-2 0 0,3 1 1,0 1-1,-2 1-155,0-1 0,-1 4 0,3-1 1,-3 1-1,-2 0-59,-3 1 0,-1-1 0,1 0 0,-1 1 122,0 1 0,-2-2 0,-2 1 1,-1 0-1,-2 1 21,-1 2 1,-1-1 0,0 0-1,0 0 1,0 2-8,0 1 1,-1 3 0,-2 3-1,-3 2 128,-3 2 1,0-1-1,0 6 1,-1 2-1,2 0 1,1 0-52,1-1 1,-1 3-1,-1 0 1,1-1-93,1-1 0,4-1 1,-1-1-1,2-2 1,1-3-45,0-3 1,0 0 0,1-1-1,1 0 1,2-2 10,1-4 0,-3-2 0,1 0 0,-2-1 283,-1 0 0,0-3 308,0 1 0,-1-5 0,-2 1-282,-3-2 0,1-2 0,-2-1 0,0-1 0,-1 1 0,-1 1-318,-1 1 0,1 0 1,0 0-1,-1 0-791,1 0 1020,-4 0 1,-2 4 0,-4 1-1</inkml:trace>
  <inkml:trace contextRef="#ctx0" brushRef="#br0" timeOffset="5">4600 8687 13482,'0'-9'-655,"-4"3"1,0-1 0,-1 0 0,-1-1 0,0-2 680,0 1 0,3 3 0,0 0 1,2-1 164,1-2 0,1 3 1,2 1-1,5 0-32,3 0 1,0 2-1,6 0 1,2 2 0,3 1-105,5 0 1,3 0 0,8 0 0,0 0 0,2 0-179,4 0 0,1 0 0,2 0 0,-2 0 0,-2 0-11,-6 0 0,-4-1 0,-6-1 1,-2-2-1,-5-1-44,-3-2 1,-4-2 0,-3 0-1,-2 0 1,-1-1 122,-1 1 0,-4 0 0,1-1 0,-6 1 76,-3 0 1,1 3 0,-1-1 0,-1 1-1,-2 0 111,0 0 1,3 3 0,0-2 0,-2-1-96,0 1 1,2 3-1,1-2 1,0 1 285,-1 0 0,4-1-418,-1 1 1,3 2 65,3-3 0,4 3 0,4 2 0,2 1 0,2 3 0,1 0-60,2 2 1,1 4 0,-1 2-1,1-1 49,-1 2 1,1-3 0,-1 4 0,-2-1-1,-1-1 32,-2 1 1,-3-1 0,-5-1 0,-1 0 0,-2 0 36,-1-2 1,-2-1 0,-3 1 0,-5-1-1,-3-1 96,-2-2 1,1 3-1,-1-4 1,-1 1-200,1 0 0,2 0 1,0 4 158,2-1 1,0 4 0,1 2 0</inkml:trace>
  <inkml:trace contextRef="#ctx0" brushRef="#br0" timeOffset="6">5829 8240 12890,'-1'-8'-602,"-2"1"0,0 0 0,1 0 1,1-1-1,1-1 494,0-1 1,0 4-1,0 0 234,0-1 0,-1 3 0,-1 6 0,-2 7 0,0 8 11,0 7 0,-3 8 0,0 6 0,-1 4 0,0 4-110,2 4 0,0-24 1,0 1-1,1 2 1,1 1-1,-1 1 1,0 0-1,-1 0 0,1 1-29,0-1 1,1 0 0,-1-3 0,1 0 0,-5 21 0,3-6 0,3-6-85,2-5 1,2-8-1,3-5 1,5-7-37,6-5 1,8 1-1,4-5 1,3-1 0,1-1-71,1-1 0,-3-4 0,2-2 0,-3-3 301,-4 0 0,-1-9 1,-4-1-1</inkml:trace>
  <inkml:trace contextRef="#ctx0" brushRef="#br0" timeOffset="7">5875 8259 12815,'-21'-21'-946,"4"2"1,2 2 0,5-1 868,3 0 1,4 0-1,6 3 1,5 1-1,6 2 299,4-1 1,10 1 0,0 3 0,1 0 0,0 3 0,-1 3-299,0 2 1,-1 3 0,-3 4-1,-6 8-24,-4 5 0,-4 5 0,-1 4 0</inkml:trace>
  <inkml:trace contextRef="#ctx0" brushRef="#br0" timeOffset="8">6490 8333 18037,'5'-1'-209,"-1"-1"0,-1-2 1,0-1-302,-1-2 0,-1 1 0,-1 0 0,0-1 271,0-1 0,0 1 0,0 1 0,-1-1 96,-2-1 0,-2-2 0,-4 2 0,-1 2 1,0 2 250,-2 0 0,0 3 0,-3-2 1,-2 1-1,0 2 15,-2 0 0,-3 2 0,-1 0 0,1 2 0,0 1-13,4 2 1,1 6-1,4 2 1,3 3-1,3 1-274,4 3 1,6 2 0,5 5 0,6 2 0,5 2 0,3 1-121,1 0 0,3-4 0,-3 0 0,1-3 232,-2-2 0,-7-4 0,-3 0 1,-5-2-1,-4-3 181,-2-4 1,-6-2 0,-4 0-1,-7-2 1,-4-1 85,-1-1 1,-2-4-1,3 1 1,1-1 0,2-2-494,3 0 0,2-5 0,6-1 109,3-2 1,10-6 0,4 0-1</inkml:trace>
  <inkml:trace contextRef="#ctx0" brushRef="#br0" timeOffset="9">6564 8519 16835,'-5'1'472,"2"3"1,2 1-1106,1 4 0,4 0 1,2 1-1,2 0 437,2 2 1,0-4 0,1 1-1,3-2 1,0-1 137,3 1 0,-3-5 0,2 1 0,1-2 1,-1-2-73,0-2 1,-3 1 0,-4-5 0,1 1 206,-1 1 0,-5 2 0,-4 7-86,-5 5 1,-2 9 0,-1 7-1,2 2 15,-1 1 0,-1 4 1,-2 2-1,1 2 0,0 1-141,0 1 1,-1-4 0,1-1 0,0-1-1,-1-4 173,1-5 0,0-4 0,-1-9 1,1-5-31,0-3 0,2-2 1,2-2-1,1-5 0,2-5 1,1-4-172,1-3 0,0-1 1,1 0-1,1-3-120,1-1 0,5 2 1,-2-2-1,2 2 1,1 1-238,1 1 1,-1 5 0,1 0 559,3 2 1,1-4 0,5 3 0</inkml:trace>
  <inkml:trace contextRef="#ctx0" brushRef="#br0" timeOffset="10">6955 8547 13999,'0'-14'-1817,"0"1"1801,0 3 0,-1 6 0,-2 5 350,-3 7 1,-2 6-1,-2 4 1,1 1 0,1 0-315,1-1 1,2 1 0,3-2 0,-1 0 0,1-3 0,2 0-363,3-3 0,3-1 0,6-4 0,1-3 121,2-2 1,0-1-1,4 0 1,-1-1-1,0-2 11,-2-3 0,-3-2 1,-4 1-1,0 1 293,-3-1 0,-3 4 161,-6 3 1,2 4 0,-2 5 0,2 0-1120,1 1 789,4-1 0,5 0 0,6 1 0</inkml:trace>
  <inkml:trace contextRef="#ctx0" brushRef="#br0" timeOffset="11">7337 8212 14115,'9'-14'-972,"1"0"1,-1 5 1192,0 0 1,1 3 0,-1 3 0,0 3 0,0 3-323,1 4 0,-1 1 1,0 2-1,1 2 1,-1 0-68,0-1 1,2 0 0,0-3 0,1-1 0,0 0 47,-2 0 0,-1-3 1,1-1-1,-1-2 159,0-1 1,-3 1 52,-3 2 1,-6 2 0,-5 5 0,-2 0 23,-2 2 1,-5 4 0,2 6-1,-2 2 1,0 4 0,3 4 29,0 6 1,2 0-1,3 6 1,0 3-247,3 2 1,2 0 0,4-3 0,0-4 0,0-4-20,0-6 1,0-4 0,1-4 0,1-3 0,1-4 97,-1-5 1,-2-5 0,-3-2 0,-3 0 151,-2-3 0,-1-1 0,-1-1 0,0-1 0,-2-2 0,0-4-213,1-1 1,0 2-1,3 0 1,1-1-680,1 2 695,-1-3 0,-2 3 1,0-5-1</inkml:trace>
  <inkml:trace contextRef="#ctx0" brushRef="#br1" timeOffset="12">7132 8640 8217,'-3'7'-418,"-1"-2"0,0 0 355,0 0 0,0-2 1,3 2 1186,-2 0-198,2-2-821,-3-3 0,5-1 1,2-1-127,4-1 0,0-5 0,1 3 0,0-1-77,3 0 1,1-1 0,-1-2 0,2 1 0,-2 1-1,0 1-6,-2 2 1,0-2 0,1 3 169,-1 1 1,-3 2 0,-1 3-1,-1 4 1,-2 4 23,-1 1 0,-2 4 1,-1-3-1,-2 0 0,0 2-401,0-1 0,-2-1 0,2 1 311,-2 0 0,0 2 0,-3-1 0</inkml:trace>
  <inkml:trace contextRef="#ctx0" brushRef="#br0" timeOffset="13">2095 7905 16723,'-16'-3'-22,"1"-1"0,-3 0 1,-1-1-1,-3 3 1,1 2-1,1 4 1,-2 7-1,-4 6 260,-4 7 0,1 7 0,-3 5 0,1 7 0,16-18 0,0 1 0,0 2 0,2 1 0,0 4 0,2 0-146,1 2 1,1 0 0,0 0-1,1 0 1,3 1 0,2 1 0,-1 1-1,0 0 1,2 4 0,-1 0-384,1 4 1,0 0-1,1-1 1,0-1-1,3 1 1,1-1-1,2-2 1,3-2-1,1-2 1,2-2-493,1 0 0,2-2 0,2-7 0,1-2 783,2-2 0,0-2 0,-1 0 0,1-2 0,21 12 0,-2-2 0</inkml:trace>
  <inkml:trace contextRef="#ctx0" brushRef="#br1" timeOffset="14">7775 8017 8388,'5'-19'-6,"0"4"1,-2 0 0,4 2-1,5 2 1,3 4 0,4 4-1,2 4 154,4 5 1,2 7-1,1 11 1,-1 9 0,-1 9-1,-14-18 1,0 2-8,0 0 1,-2 1-1,0 3 1,-2 0 0,-2 2-1,-1-1 1,0 3-1,-2 0 1,-1 2 0,-1 0-1,-1 2 1,-1 0-93,-2 0 1,0 1 0,-3 0 0,-2 0 0,-3-2 0,-1 0 0,1 0 0,-1 0 0,-1-1 0,0-1-218,-1 0 1,1-2 0,0-2 0,1-1 0,0-1 0,-1-2 0,0-1 0,0-2 0,-14 20-308,-1-3 0,4-4 105,-1-3 1,4-2 0,-2-4 0</inkml:trace>
  <inkml:trace contextRef="#ctx0" brushRef="#br1" timeOffset="15">8547 8706 8520,'-9'0'-63,"0"-1"0,-1-2 0,2-4 167,2-1 1,4 2-1,7 1 1,5-1 0,5 2-1,5 0 156,3 2 0,5-2 0,2 1 0,3 1-166,4 1 0,0 1 0,8 0 0,4 0 0,1 0 1,-1 0-407,-3 0 1,-1 3 0,-4 0 0,-3-1 0,-3-1-53,-4-1 0,-3-1 0,-3-1 0,-3-2 1,-4-1 129,-2-3-1,-4 0 1,-6-1 0,-2 0 0,-4-1 234,-4 1 0,-2 1 0,-6 0 0,-4 2 0,-1-1-20,-2-1 1,0-2 0,2 1 0,0 0 110,2-1 1,3 1 0,1 0 0,3-1 0,3 1 197,0 0 1,3 1-1,6 1 1,6 3-233,4 0 0,8 3 0,3-1 0,3 3 0,3 3 0,2 1 70,0 3 0,2 3 0,-5 2 0,-3 2-5,-4 1 1,-9 2 0,-4 1-1,-8-1 1,-7 1 56,-8 0 0,-9-1 0,-4 1 0,-6-2 0,-1-1-126,-2-4 0,3 0 0,2-1 0,5 1 0,7-1-1111,4-4 1058,8 1 0,2-2 0,4 3 0</inkml:trace>
  <inkml:trace contextRef="#ctx0" brushRef="#br0" timeOffset="16">9981 8343 13517,'0'-11'-623,"-1"0"0,-1-2 1,-1 2-1,1 1 0,1 0 698,1 1 0,0 2 0,0 5 0,0 8 218,0 7 0,-1 13 0,-2 6 0,-3 7 0,-4 5-135,-2 5 0,5-23 0,-1 1 0,-1 4 0,0 0 0,-1 1 0,0 2 0,0 0 0,-1 0 0,0 1 0,0 0-64,-1 1 1,0-1 0,1-2 0,1 1 0,0-1 0,-1-1 0,3-3 0,1-2-236,-2 16 1,9-8 0,10-12-1,8-5 1,6-8 0,6-6-162,5-3 1,-2-2 0,0-3-1,0-4-10,0-3 1,-7-6-1,-1 2 1,-6-4 0,-3-2-1416,-4 0 1723,-1-5 0,-2-2 1,0-5-1</inkml:trace>
  <inkml:trace contextRef="#ctx0" brushRef="#br0" timeOffset="17">10018 8343 13918,'0'-28'-280,"0"1"1,3 1 0,3 2-1,6 1 579,5 3 0,1 1 0,1 4 1,-1 6-590,-3 5 1,2 4-1,-4 4 1,1 5-1,0 6 1,-1 3 153,1 0 0,2 9 0,-1 2 0</inkml:trace>
  <inkml:trace contextRef="#ctx0" brushRef="#br1" timeOffset="18">10652 8491 8508,'-6'-4'-167,"1"0"0,3-3 1,-2 1-1,-1-1 0,-2-2 234,-2 0 0,0 0 0,0-1 0,-1 2 1,1 1-1,0 2 0,0 0-486,-1 3 1,4 1-203,0 1 0,4 5 621,-1 1 0,6 2 0,2 1 0</inkml:trace>
  <inkml:trace contextRef="#ctx0" brushRef="#br1" timeOffset="19">10559 8473 8508,'0'-6'-775,"1"0"700,2 2 1,-1 0-1,4 2 259,1-1 1,1 0 0,2 2 0,-1-1-2,0-1 0,1 0 1,-1 3 177,0 0 0,-2 0-292,-1 0 0,-4-1 1,1-3-119,-2-2 1,-1-2-1,-1-1 1,-2-1 15,-3 1 1,-3 3 0,0 0-1,-1-2 1,-3 0 16,-2-1 1,-3 3 0,-2 0 0,0 2 0,-3 2 0,-1 1 11,-2 1 0,0 1 0,2 2 1,2 4-8,2 1 1,6 5-1,2 4 1,5 4-1,6 3-100,6 3 0,8 5 0,12 2 0,6 3 0,4 0 0,1-1 12,-2-2 0,-2 1 0,-5-4 1,-3-2 124,-5-3 1,-9-4-1,-9-6 1,-6-4 167,-8-2 0,-7-1 1,-6-2-1,-4-2 0,-4-1 1,-2-2-61,2-1 0,0-1 0,6 0-592,4 0 0,12-5 1,7-3-1,7-5 458,7-1 0,5-2 0,4-2 0</inkml:trace>
  <inkml:trace contextRef="#ctx0" brushRef="#br1" timeOffset="20">10782 8594 8504,'0'-9'43,"0"-1"1,0 1 0,0 0 386,0-1 1,3 1 0,0 0-1,0 0-268,1 3 1,-3 9 0,3 8-1,-3 2 1,-1 4-124,0 0 1,3 5 0,1 1 0,1 0 0,2-1-153,2-1 1,3-2 0,1-3-1,2-1 5,1-2 0,3-5 0,2-5 1,0-1-1,0-4 0,-1-1-16,-2-3 1,-3-6 0,-3-3-1,-2 1 110,-4 1 1,-3 4 0,-6 4-1,-3 6-25,-3 7 0,-3 11 1,-2 9-1,1 5-79,0 3 0,-3 2 1,4 2-1,0 1 0,2 1 66,1 3 1,-2-4-1,0-1 1,-3-5 0,1-6 257,0-6 1,-7-4 0,1-9 0,0-5-34,-1-3 0,1-6 0,1-4 0,0-3 0,2-6 0,2-2-267,4-3 0,-1-4 0,8 1 0,2-2-1120,3 0 0,5 0 1214,5 2 0,7-6 0,4 2 0</inkml:trace>
  <inkml:trace contextRef="#ctx0" brushRef="#br1" timeOffset="21">11201 8631 8504,'0'-9'645,"0"0"1,-4 4-340,-2 5 0,-3 9 0,0 7 0,0 4 87,-1 2 0,1 3 1,1-1-1,1 0-367,0-2 0,5-3 0,-1-1 0,3-1 1,3-3-209,4 0 0,2-6 0,3-5 0,4-3 0,1-3-381,2-3 0,0-3 1,-1-1-1,0-2 271,-3-4 0,2-2 0,-5 1 1,0 1-1,-3 4 0,-3 2 301,-3 0 1,-3 5 0,-3 2 447,-3 2 0,-2 6 0,-2 3 1,1 4-1,1 0-110,2 2 1,-2-4 0,5 2 0,1-1 0,2-2-590,3 0 1,6-3-1,4-3 1,1-2-49,3-1 1,4 0-1,0 0 1,-1-1 0,-3-1-1,-5-3-946,-2 0 1514,0 3 1,-6 2-1,-4 5 1,-4 2-1,-1-1-305,1 1 0,3 1 0,1 2 0,0-1 1,2-1 26,5-2 0,3 3 0,9-4 0</inkml:trace>
  <inkml:trace contextRef="#ctx0" brushRef="#br1" timeOffset="22">11611 8380 8504,'5'-14'8,"3"7"0,-2-2 0,3 2 0,0 0 136,0 1 1,5 4 0,1-1 0,3 2-8,0 1 0,1 0 0,1 0 0,0 0 0,2 0 1,-2 0-109,-4 0 0,2 0 0,-3 0 1,2 0-160,-2 0 0,-1 0 0,-5 0 0,1 0 0,-1 0-253,0 0 0,-4 1 335,-2 2 0,-3 2 1,-3 6-1,-3 0 0,-3 2 176,-4 2 0,2 0 0,-3 5 0,-1 2 1,2 3 112,-1 1 1,-1 7 0,1 1 0,1 2-58,-1 1 1,2 0-1,3 1 1,-1-1-1,2 0 1,1-1-154,1-2 0,3-5 0,0-5 0,2 0-36,1 0 0,-1-3 0,-1 0 0,-1-2 0,0-4 0,-1-1 40,-2-1 0,0-2 0,0 1-35,-1-2 1,-1-4-1,-2-3-230,1-2 1,0-1 0,-1-1 0,0-1-1,-1-2 1,-2 2-935,2 1 1,-4-2 1163,0 0 0,-3 0 0,0 3 0</inkml:trace>
  <inkml:trace contextRef="#ctx0" brushRef="#br1" timeOffset="23">12570 8631 8564,'1'-8'-253,"2"2"0,3 3 1,2 2 207,2 1 1,-6 0-1,-4 0 1,-5 0-1,-5 0-46,-2 0 0,1 0 1,-1 0-1,2 0 0,0-1 296,1-3 0,0 2 0,-1-3 1,1 0-283,0 0 0,0 2-56,-1-3 264,5 3 697,1 3-374,4 1 0,-1 4 1,-2-5 1,-3 0 1,0 0 0,0 0 180,-1 0 1,2-3-567,5-1 0,7 1 0,17 3 0,7 0-63,8 0 1,-13-1-1,1-1 1,3 1-1,1-1 1,3 1-1,1-1 1,4 0-1,0 1-156,2 0 1,0-1-1,0-1 1,-1 0-1,-1 1 1,-1 0 0,-4 1-1,-1 0 1,-4 0-1,-1 0-420,20-2 0,-9 2 0,-7-3 0,-3 1-230,-5 0 1,-5 0 0,-3 3 797,-4 0 0,-5 0 0,-12-9 0,-5-1 0</inkml:trace>
  <inkml:trace contextRef="#ctx0" brushRef="#br1" timeOffset="24">13156 8389 8345,'10'-4'-50,"-1"2"1,1-3 106,3 1 0,6-1 1,8 3-1,3 0 1,0 2-1,-1 4 331,-1 5 1,-1-2 0,-2 6 0,-5 1 0,-3 0-172,-5 1 1,-5 2 0,-4-1-1,-2 1 1,-2 1 356,-2-2-488,-7 1 1,-4-2 0,-5 3 0,0 0-126,-3-3 0,2 2 0,-2-4 1,4 1-496,2-1 0,0 3 1,4-4-1,4 0 534,4-2 0,3-1 0,1 1 0</inkml:trace>
  <inkml:trace contextRef="#ctx0" brushRef="#br1" timeOffset="25">14022 8231 8500,'0'-16'29,"0"1"0,0-1 1,0-1-1,1 1 1,1 4-1,1 1 1,0 3 222,2 2 1,-4 4 0,2 8 0,-3 9 0,-3 8-1,-5 11 1,-2 9-60,-2 5 1,3-20 0,1 0 0,0 3 0,1 0 0,-2 2 0,0 0 0,0 0 0,-1 1-33,1 0 0,0 0 0,0 2 0,0 0 0,1-3 0,0 1 0,1-2 1,0-1-1,1-2 0,2 0-83,1-2 0,1 0 0,0 13 0,3-4 0,2-9-275,3-8 0,2-5 1,1-6-1,2-1 1,1-4-1,4-2-623,1-1 1,7-9 0,3-3 0,3-6-820,0-3 1,0-7 1589,1-6 0,-16 12 0,-1-1 0,2-1 0,0 1 0</inkml:trace>
  <inkml:trace contextRef="#ctx0" brushRef="#br1" timeOffset="26">14106 8194 8301,'-27'-19'111,"2"0"0,6 2 0,4 1 474,6 4 0,7 2 0,3 4-504,7 3 1,6 2 0,8 2 0,3 2 0,3 5-82,3 3 0,6 8 0,6 4 0</inkml:trace>
  <inkml:trace contextRef="#ctx0" brushRef="#br1" timeOffset="27">14627 8398 8571,'1'-10'-102,"2"-1"0,3-2 0,0 2-65,0 1 1,-1 0 0,2 1 0,0 0 547,0-1 1,-3 1 0,-2 1 0,-4 1-98,-4 4 0,-3 2 1,-5 1-1,-3 1 1,-5 2-80,-2 4 1,0 1 0,-1 2-1,3 2 1,0 1-204,0 2 1,5 3 0,4 5 0,4 1-358,3 2 379,2 1 0,8 2 0,4 1 0,5 1-76,6-1 0,5 2 0,-1-2 1,-1-2-1,0-3-41,-4 1 1,-4-4-1,-6-2 1,-1-5 61,-4-1 1,-7-2 0,-6-4 0,-4-1 0,-4-4 0,-1-2-256,-3-1 1,3 0-1,1-1 1,4-2-130,4-4 0,5-1 0,1-2 1,4-3-1,5-1 415,4-1 0,4-6 0,6 1 0</inkml:trace>
  <inkml:trace contextRef="#ctx0" brushRef="#br1" timeOffset="28">14739 8557 7659,'-3'6'1548,"0"0"-1240,0 0 0,0 5 0,0 1 0,-1 4 0,1 1-94,0 2 1,1-4 0,5 0 0,3-2-1,4-1 1,3-3-168,6-3 1,1-2 0,4-5 0,2-3-452,1-5 1,0-2-1,-1-4 1,-2-2-1,-2 0 1,-2-1-109,-3 3 1,-7 2 602,-4 7 0,-5 11 0,-1 12 1,-5 9-1,-4 7 185,-4 3 0,2 6 1,-4 4-1,1 3 1,0-1 198,-3 0 0,-1-4 0,-1 0 0,-2-2-209,-1-4 1,-4-7 0,2-3-1,-3-6 1,0-6 17,2-7 1,2-6-1,6-9 1,0-7 0,3-5-444,0-7 1,6-1 0,5-8 0,2 0 0,2 0-332,2-1 0,6-1 0,8-1 0,2 4 0,4 4-330,1 4 1,4 2 0,3 6 0,0 2 597,1 6 0,1-4 1,4 2-1</inkml:trace>
  <inkml:trace contextRef="#ctx0" brushRef="#br1" timeOffset="29">15251 8631 8263,'0'-14'304,"3"0"1,1 5 323,2 0 0,-5 6 1,-1 6-1,-6 8-32,-2 6 1,-5 1 0,-2 2-1,1 1 1,0 0-370,1 0 0,4 1 0,-2-3 1,5-2-1,2-3-396,2-2 0,3-3 0,5-3 0,6-3 0,6-3 0,4-4-651,3-5 1,-2-1 0,1-6 0,-1 1 307,-2 0 1,-5-3 0,-1 4 0,-2-1 0,-3 3 621,-2 2 1,-5 5 0,-6 2-1,-4 7 277,-1 5 1,-1 1-1,0 6 1,-1-1-1,2 1-202,2-1 0,2 0 0,4 0 0,1-2 0,2-3-602,3-1 0,6-3 0,4-3 1,2-2-142,0-1 0,1-1 0,-2-2 1,0-4-1,-3-1-185,0-1 1011,-6-1 1,-8 5-1,-5 3 1,-1 4 0,1 4-429,0 3 1,2 0 0,3 0 159,0 1 0,4-1 0,2 0 0</inkml:trace>
  <inkml:trace contextRef="#ctx0" brushRef="#br1" timeOffset="30">15726 8324 8263,'-5'-14'0,"1"3"0,4-3 0,2 0 253,4 3 1,1 0-1,9 3 1,0 1-1,3 1-54,3-2 1,1 4 0,5 1 0,-1 2 0,-1 1-212,-1 0 0,-1 0 0,1 0 0,-5 0 0,-2 0 1,-3 0-96,2 0 0,-4 0 0,0 0 0,-3 0-206,-1 0 1,1 4 184,-1 3 1,-4 1-1,-3 2 1,-3 3-1,-4 2 1,-2 3 309,-3 0 1,-3 1 0,2 1 0,-3 1 117,0 4 0,-1 5 0,0 2 0,1 1 0,2 2 0,0 3 178,0 2 1,3-2-1,2 4 1,1-3-241,2-2 1,-2 5 0,3-8 0,1-3 0,1-3-58,1-3 0,0-5 1,-1 2-1,-1-3 1,-2-4 4,-2-2 1,0-4-1,-3-2 1,0-1-303,-1 2 0,0-4 0,-1-1 0,-3-2 0,1-1 0,-2 0-1523,1 0 1,2 0 1578,0 0 0,-3-4 0,1-1 0</inkml:trace>
  <inkml:trace contextRef="#ctx0" brushRef="#br0" timeOffset="31">2626 9702 22629,'1'-8'-147,"2"0"1,3 3 0,2 0 0,4 0 0,3-1 0,9-1 287,8 1 0,6 0 0,10-3 0,3 0 0,-24 6 0,1-1 0,2 1 0,0 1-125,1 0 0,0 0 1,-1-1-1,0 0 1,-3 1-1,0 1 1,0-1-1,-1 2 1,24-2-1,-3 2-266,0 0 1,-9 0 0,-5 2 0,-6 0-165,-5 1 1,-8 4-1,-6-1 1,-10 1 389,-10 0 1,-10 3 0,-5-2 0,-7 2 70,-2 1 1,-5 1 0,-3 0 0,-1 1 0,-1 1 53,3-1 0,-3 0 1,4-1-1,-1 1 1,0 1 10,2-1 0,5 0 0,6-4 0,6 0-159,8 1 1,6-2-1,13-2 1,9-3 0,10-2 37,9-1 0,12-1 0,3-2 1,2-3 66,-1-2 0,3-2 0,1 2 0,-2 1 0,-1 1 124,-6-2 1,-4 1-1,-7 1 1,-8 3-343,-5 2 1,-11 2-1,-12 2 1,-12 3 106,-8 2 0,-13 5 0,0-1 0,-1 1 0,-1-1-6,4 0 0,6 4 0,2-4 0,8 0 0,6-2-423,8-1 1,10-2 0,10-2-1,9-1 402,9-2 0,9-1 0,1-1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3.056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1797 16815 25212,'-16'0'-375,"2"-1"1,1-1 0,1-2-1,2 0 1,2-1 0,1 0 0,6-3-1,6 0 534,8-1 0,8 3 1,5-1-1,8 1 1,6 0-1,5 1 0,5 1 1,-23 3-1,0 1 1,2 0-1,0 2-221,1 0 0,2 2 0,4 3 0,0 2 0,2 1 1,0 0-1</inkml:trace>
  <inkml:trace contextRef="#ctx0" brushRef="#br0" timeOffset="1">4115 8380 25643,'-9'-4'-1093,"-2"-2"1,1-3 0,4 1 545,1 2 1,4-3 0,-1 3 0,4-1 0,5 0 0,5 0 672,3 0 1,4-1 0,2-1 0,4 0 0,3 2-1,3 1 258,3-1 0,7-2 1,2 0-1,3 0 0,0 1 1,1 0-300,-1 2 1,-2 4-1,-4-2 1,-4 1 0,-7 0-1,-5 1-411,-6 1 342,-4 1 0,-11 0 0,-5 0 0,-8 0 0,-7 0 0,-6 0-41,-6 0 0,-6 0 1,-4 1-1,-3 1 203,-4 1 1,5 0-1,-5-3 1,4 1-1,4 1 464,2 1 0,2 0 1,7-3-746,7 0 1,12 0 0,14 0 0,7 0 0,10 0 36,6 0 0,4-1 0,4-1 0,0-1 0,1 1-76,-1 1 0,-3 1 0,0 0 106,1 0 1,2 0 0,0 0 0</inkml:trace>
  <inkml:trace contextRef="#ctx0" brushRef="#br0" timeOffset="2">5168 8268 22292,'-2'-11'-547,"0"0"1,-1 3 0,2 1 0,3 1 0,6-1 0,3 1 234,4 1 0,7 0 1,3 3-1,2-1 1,1 0-1,0-1 616,0 1 0,-1 0 0,-3 3 0,-3 0 0,-4 0-121,-5 0 1,-7 0 0,-6 0-114,-7 0 1,-9 0 0,-5 0 0,-2 1 0,-2 1-1,0 1 141,1 0 0,4-1 0,5 0-268,4 1 0,8 0 0,9-3 0,12 0 0,12 0 2,6 0 0,7 0 0,1-1 0,2-1 412,-2-1 0,3 0 0,-4 3 0</inkml:trace>
  <inkml:trace contextRef="#ctx0" brushRef="#br0" timeOffset="3">4115 11583 25819,'-9'-14'-1093,"3"1"1,0-4 0,-1 3 436,2 0 1,1 2-1,4 3 1,0-1 0,1 1 494,2 0 1,3 2 0,7 2-1,2 1 1,4 2 0,3 0 372,3-1 0,11 2 0,7-3 0,9 1 1,-23 1-1,1-1 0,3 1 0,0 0-244,3 0 0,2 0 0,3 0 1,0 0-1,4 1 0,-1 0 0,1-1 1,-1 1-1,-1 0 0,0 0-57,-2 0 1,0 1 0,-2 0-1,0 0 1,-3 0 0,-1 0 0,-2 0-1,0 1 1,-2 0 0,-2 0-11,-2 0 1,-1 1 0,21 1 0,-3-3 0,-4 0-1,-4 0-110,-4 0 1,-10 0 632,-9 0 0,-9-1 1,-8-1-1,-13-1 1,-13 1-201,-12 1 0,15 1 0,-1 1 0,-4 0 0,-1 1 1,-2 0-1,-1 1 0,-1 0 0,-1 0-214,-2 0 1,-1 1-1,0-2 1,-1 2-1,-3 0 1,-1 1-1,0 0 1,0-1-1,1 1 1,-1 0-73,0-1 0,0 1 1,1 1-1,0 1 1,1 1-1,0 0 1,4 0-1,1 0 1,3 1-1,2-1-172,6 0 0,1 0 1,-9 6-1,14 3 1,9-3-1,7-2-138,6-3 0,9 0 1,11-4-1,9 0 1,10-1 441,10-3 0,-19-2 0,3 1 0,2-2 0,2 0 0,4 0 0,1-2 0,4 0 0,1 0 4,3-1 0,1 1 0,1-1 0,0 0 0,-16 2 0,0 0 0,1-1 0,-1 0 0,1 0 0,-1 0 0,1-1 0,0 0 1,0 0-45,0 0 0,1 1 0,-1-1 1,-1-1-1,0 0 0,-1 0 0,15-1 1,-3 0-1,-6-1 0,-2 1 0,-7 1 1,-3 1 148,17-3 1,-14 1 0,-16 4-219,-8 1 1,-15 2-1,-14 2 1,-11 3-1,-11 2-5,17-2 0,-1 1 1,-4 1-1,-2 1 1,-4 0-1,-1 0 44,-3 1 0,-1-1 0,-1 2 0,-1-1 0,-4 0 0,0 1 0,-2-1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3.060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22840 10577 15399,'-10'-18'-171,"2"2"1,2 2 0,3-1 0,3 1-1,3-3 1,3-2 0,3-1 534,4-2 0,2-4 0,6 0 0,3-4 0,2-5 0,2-4 0,2-4 0,-14 22 0,0-1 259,-1 0 0,1 0 1,15-18-1,-2-2 0,0 1-400,-2 5 1,-5 8 0,-10 12-404,-5 8 1,-8 17 0,-9 13 0,-4 8 0,-5 9 135,-2 6 0,11-20 0,0 1 1,-1 2-1,0 0 0,1 0 0,1 0 1,-1 0-1,1-1-129,0 1 0,-1 0 0,1 2 0,1 0 0,0 1 0,0 0 0,2 1 0,0 1-1466,0-1 1,1 1 1638,1-1 0,-1 1 0,1 1 0,0-1 0,1 0 0,0-1 0,1 0 0,0-1 0</inkml:trace>
  <inkml:trace contextRef="#ctx0" brushRef="#br0" timeOffset="1">22691 11015 15959,'-11'-9'-631,"0"-1"1,10-9 0,5 0 1176,7-3 0,15-2 0,8-3 0,9 2 0,-19 12 0,0 2-218,2-1 1,1 1 0,0 2 0,0 0 0,-1 3 0,1 1 0,22-2 0,-1 4-975,-2 2 0,-7 2 0,-5 1 556,-4 1 0,-2 4 1,0-2-1</inkml:trace>
  <inkml:trace contextRef="#ctx0" brushRef="#br1" timeOffset="2">22514 11573 8503,'-6'-9'56,"3"-4"1,9-3 0,7-3 0,13-2 211,12-4 1,-11 11 0,2 0-1,6-2 1,1 1 0,3-1-1,1 0 1,1 0 0,1 2-347,0 1 0,0 1 1,-3 2-1,0 0 1,-1 2-1,-1 1-391,-2 0 1,-1 1 0,-3 1 0,0 0 0,-1 0 0,0 1 0</inkml:trace>
  <inkml:trace contextRef="#ctx0" brushRef="#br0" timeOffset="3">22886 11592 10801,'-33'5'283,"5"2"0,15-3 67,16-2 1,17-7 0,20-4 0,7-5 0,-19 5 0,1-1-1,2-1 1,1-1-195,2-1 1,2-2-1,5 0 1,2-2 0,4-1-1,1-1-148,-15 7 0,2-1 0,-1 1 0,-1-1 0,0 1 1,0 0-1,1-1 0,0 1 0,0-1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46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18147 12560 8431,'-4'-9'-469,"3"3"1,-2 0-563,2-2 1548,-4 4-259,4 0 0,-4 4 66,2 0 1,-2 8 127,-4 5 1,-1 9-112,1 5 1,0 7-65,-1 6 0,-2 3-352,0 7 0,5-24 1,1 2 204,1 2 1,1 2 0,-3 1 0,0 0-318,0 4 1,-1 1-1,-1 2 1,0 1 250,0 1 0,0 0 1,-1 2-1,1 1-96,0-1 1,-1-1 0,1 1-1,-1-1 5,-1-1 0,0 0 0,3-6 0,-1-1-145,0-2 0,0-1 1,2-4-1,0-2 62,-8 21 0,-1-8 52,-2-5 1,2-8 6,1-1 0,3-6-129,0-3 0,1-4-418,-2-5 579,7-3 0,-2-5-476,8-2 781,0-11 0,8-6 0,2-8 0</inkml:trace>
  <inkml:trace contextRef="#ctx0" brushRef="#br0" timeOffset="1">18082 12588 8365,'0'-20'0,"0"1"0,4-2-503,2 6 0,2 1 454,2 2 0,3 3 457,3 2 1,2-1-95,4 2 1,5 2-12,4 1 1,8-1-69,2 0 0,7 1-538,5 3 1,-24-1 0,1-1 322,1 1 1,0-1-1,3-1 1,0 0-30,2 1 0,0 1 0,2-1 1,0 0-11,1 0 1,0 1 0,0 0-1,-1 1-236,0-2 1,-1 0 0,0 2-1,0-1 91,0 1 0,1 0 0,0 0 0,1-1 51,0 0 1,0-1 0,-2 1-1,-1 0-79,-1-2 1,-1 0 0,-1 1 0,0 1-104,0-2 0,-1 0 1,0 0-1,0 0 122,-1 1 1,0-2 0,-1 0 0,-1-1 53,-2 0 1,-1 1-1,1-1 1,1 0 100,-2-1 0,1 0 0,0 1 1,-1 0 13,1 0 1,-1 0 0,21-3 65,-7 2 1,-4-1-13,-5 3 1,-1 1 591,-8 3-369,-4 0 952,-5 0-1055,-8 0 271,-1 4 0,-8 2-175,-2 3 0,-2 1 74,-2 3 0,1 1-25,0 5 1,0 4-10,-1 1 0,1 7-120,0 4 1,-1 5 80,1 3 1,0 7-362,4-24 0,0 1 0,-1 3 0,-1 2 280,-1 0 1,0 1 0,0 3 0,-1 0-415,0 2 1,-1-1 0,1 0 0,0 0 245,-1 2 1,1 0-1,0 1 1,0 1 23,2-2 1,-1-1 0,-1 2-1,0 0-85,1-4 1,1-1 0,-1 2 0,1 0-104,-1 0 1,1 0-1,0 0 1,-1 0-135,1-1 1,-1-1-1,-1 0 1,0-1 128,2-1 0,-1 0 0,-2-2 1,-1 0-108,0 0 1,0 0 0,1-3 0,0 1 186,1-1 0,2 0 1,0-2-1,1-1 78,-4 22 1,1-5-358,0-1 1,-1-7 35,1-3 0,0-5 411,-1-2 1,-2-3-522,0 1 0,-5-4 424,1-2 0,-1 0 0,-2-7 0,1-2 0</inkml:trace>
  <inkml:trace contextRef="#ctx0" brushRef="#br0" timeOffset="2">17411 14274 8052,'-22'-12'325,"3"3"1,5-3-15,8 6 1,5 1-86,11-1 1,10 3 5,17-3 0,15 2 44,-20 1 1,1 0-1,9 0 1,1 0-661,-9 0 0,1 0 1,2 0-1,6-1 1,2-1-1,2 1 578,-7 1 0,1 0 0,1 0 1,0 0-1,2 0 0,1 0 1,0 0-1,1 1-297,3-1 1,1 2 0,0 0 0,-1-1 0,0 1 0,0 0 0,0 0 0,0 1 147,-1 0 1,-1 1 0,1 0 0,-2 0-1,-3 1 1,0 0 0,-1 1 0,-1 0-545,7 1 0,-2 2 1,0-1-1,-3 0 0,0-1 1,0 1-252,-4-1 0,-1 0 0,0 0 750,-2 0 0,-1-1 0,0 0 0,16 2 0,0 0 0,-2-1 0,0 1 0</inkml:trace>
  <inkml:trace contextRef="#ctx0" brushRef="#br0" timeOffset="3">20121 13184 8170,'-4'-9'57,"-2"0"1,1 2 230,2 1 0,2 3 124,1-3 0,0 3-191,0-3 1,5 2 52,5-2 0,3 4 4,6-1 1,0-1-35,3 1 0,3 0 132,6 3 0,6-3-214,7-1 0,-18 3 1,1 0-405,2 3 1,1 0-1,4-2 1,1 2 182,2 0 1,0 2-1,2-2 1,0 1-146,1 0 1,0 0 0,-2 1 0,0-1-17,-2-1 1,-1 0-1,-3-1 1,-1 1-169,1-2 0,-1 0 1,-3 0-1,-1 0-358,23 0 1,-9 0 158,-10 0 0,-2-5-503,-1-1 1090,0 2 0,-2-5 0,2 0 0,2-5 0</inkml:trace>
  <inkml:trace contextRef="#ctx0" brushRef="#br0" timeOffset="4">21294 13054 8170,'-19'-4'-285,"1"-1"333,-1-5 1,0 4 184,1 0 1,-1 0 90,1-4 0,3 1 121,3 0 0,2 2-186,4 1 0,2 3-181,4-3 0,2 4-115,4-1 0,6 2 135,9 1 1,3 0-173,4 0 1,1 1 54,2 2 1,1 2 195,2 4 1,2 1-155,-5-1 1,-5 0 24,-4 1 1,-3 2-71,-4 0 1,-2 4-106,-7-4 1,-3 4-11,-6-4 1,-6 5 121,-7-2 0,-3-1 29,-2-2 0,0-1-53,-4-2 1,4 0-268,-4 0 306,4 1 0,-2-1 0,5 0 0</inkml:trace>
  <inkml:trace contextRef="#ctx0" brushRef="#br0" timeOffset="5">22169 12328 8335,'-9'-10'0,"3"2"0,-1 2 0,4 1-62,-3 1 1,3 4 122,-3 0 1,3 10 162,-4 8 0,1 9 83,-3 7 1,2 11 15,-3 5 1,7-19-1,-1 2-517,-2 3 0,0 2 1,-1 3-1,-1 2 324,1 5 0,-1 0 0,-3 3 0,0 0-325,3-16 1,0 0-1,-1 0 1,0 1 0,0-1-1,0 1 305,0-1 1,0 1 0,-1-2-1,-3 14 1,-1-1-121,2 1 1,0-2 0,0-7 0,2-1-191,2-3 0,0-2 0,2-3 0,0-2-264,0 22 0,-1-11 174,3-5 1,0-8-234,1-4 0,2-6 739,-2-4-599,2-6 0,1-4 801,0-8 0,5-5-1015,4-11 597,1-6 0,7-1 0,-2-3 0</inkml:trace>
  <inkml:trace contextRef="#ctx0" brushRef="#br0" timeOffset="6">22132 12504 8239,'-3'-31'0,"0"0"0,2-2 324,7 5 1,4-1-75,9 8 1,4-1 30,1 3 0,7-1-31,4 1 1,6 2-550,6 8 1,-20 6 0,1 1 394,4 0 0,2 1 0,2 0 1,1 1-45,3 0 1,1 0 0,1 0 0,1 0-292,1 0 0,2 0 1,0 1-1,2 1 287,3-1 1,0 1 0,-15 1 0,-1 1 0,1-1-138,15 2 0,0 0 0,0 0 0,-1 1 58,-6-1 1,-1-1-1,1 1 1,-1 0-416,-1-1 1,0 1 0,-1 0 0,-1-1 327,-3 1 1,0 0-1,-2-1 1,-1 1-175,-6 0 0,-1-1 0,22 1-149,-2-1 1,-5 0 56,-2-1 0,-3 0 223,-10-3 0,1-1 456,0-2 0,-2 1-314,-4-5 0,-1 5 716,-9-1 0,0 2-447,-2 1 0,-2 1 462,-2 2 1,-2 3-531,-4 3 1,0 4 156,0 3 0,-5 6 10,-4 2 0,-2 4-22,-8 3 1,1 8-251,-7 7 1,15-21-1,-1 1 185,-2 2 1,1 0 0,0 0-1,-1 1-48,-1 0 0,0 1 0,0 2 1,0 2-90,0 3 0,0 0 0,2-1 0,2 0-269,0 1 0,1 0 0,1-1 0,2 1 209,3 0 1,0 0-1,1 1 1,0 0-99,2 1 1,0-1-1,0-2 1,0-1-186,0-1 1,0 0-1,-2-3 1,0-1 17,-1-4 0,0 1 1,-3 0-1,-1 0 101,0 0 1,-1-1-1,-1 0 1,0 0-32,0 1 1,0-1-1,-11 19-28,-2 2 1,2-4-204,-5 1 0,7-3 93,0-4 1,1-4-47,-2-2 1,4-2-181,-1-1 0,1-5-243,-4-4 1,1-6 736,-1-7 0,0 2 0,1-5 0,-1 0 0</inkml:trace>
  <inkml:trace contextRef="#ctx0" brushRef="#br0" timeOffset="7">21769 14022 8154,'-32'0'0,"11"-4"531,3-1 0,24-3-192,9 1 1,12 0 582,10 4 0,10-3-634,-20 4 1,2 1 0,5-3 0,1 0-471,4 1 0,3 0 0,6-1 0,3 0 369,-15 1 0,2 0 1,0 0-1,3 0 1,1 0-1,1 0-289,1 1 0,1 0 0,-1 0 0,2 0 1,-1 1-1,1 0 136,0 1 0,-1 0 0,1 0 0,-3 0 0,1 0 0,-1 0-129,-3 0 0,-1 0 0,0 0 0,-2 1 0,-1 0 1,-1 1-472,11 1 1,-2 0-1,0 1 1,-2 0 491,-2-1 1,-2 0 0,-2-1-1,-2 0-1019,-5-2 1,-2 0 0,18 0 1092,-17 0 0,-5-3 0,-4 0 0,0 0 0</inkml:trace>
  <inkml:trace contextRef="#ctx0" brushRef="#br0" timeOffset="8">23044 12951 8130,'0'-18'0,"1"-4"-754,2 0 1,0 1 451,3 2 1,0 3 301,3 1 0,1 3 42,-1-4 0,-4 8 430,-2-2 293,-2 7-505,-1-1 1,-4 9-117,-2 5 0,-8 7-7,-4 8 0,-6 7 205,-7 5 0,2 5-397,14-19 1,-1 0 0,0 1 0,0-1 87,0 0 1,1 0-1,-1 1 1,1-1-71,1 0 0,0 1 0,0-2 0,1 1-102,-12 21 1,2-4-491,5-6 0,2-2 327,1-4 0,8-8-1075,0-5 1085,5-8 0,2-3 292,0-8 0,3-5 403,0-6 1,8-7-404,-2-3 0,7-6 0,-1-3 0,3-2 0,0-2 0</inkml:trace>
  <inkml:trace contextRef="#ctx0" brushRef="#br0" timeOffset="9">23026 12858 7531,'0'-4'-440,"0"4"0,0 6 1212,0 10 0,1 4-306,2 7 1,-2 6-186,2 1 0,1 6-236,-1 3 0,4 3-159,0 1 1,0 1-835,-1-1 0,-1-3 364,-2-7 0,-2-3 584,3-3 0,-12-2 0,-2-2 0</inkml:trace>
  <inkml:trace contextRef="#ctx0" brushRef="#br0" timeOffset="10">22858 13315 8130,'0'-14'141,"0"-1"0,13 1 302,5 2 0,17 4-106,12 2 1,-18 5 0,1 0-673,5 0 0,1-1 0,0 1 0,1 1 335,-2-1 0,1 2 0,-1 3 0,-1 0 0,-1 1 0,0 1 0</inkml:trace>
  <inkml:trace contextRef="#ctx0" brushRef="#br0" timeOffset="11">21322 12970 8586,'-15'-5'0,"1"-3"-79,1 1 0,3 3 224,-2 1 1,1-1 244,2 1-33,4 0-322,1 3 0,5 3 1,2 0 1,3 3 173,6-3 1,7 3-54,6-2 1,5 2 39,1-3 1,4 4-193,-1-1 0,3 0 134,0 0 1,-3 0-4,0 3 1,-5 1-261,-1-1 1,-1 0-380,-5 1 0,-6-1 281,-7 0 0,-3 1 27,-6 3 0,-10-2 323,-5 5 1,-8-4-177,-8 4 0,-2-4 284,-4 4 0,-2-1-247,-1 4 0,5-4 203,-2 1 1,7-4-40,2 4 1,1-4 2,5 4 0,4-5-320,6 1 0,3-1 178,2-2 1,3 0-812,4 1 326,0-5-186,0-1 566,4-4 0,2-4-220,3-2 0,0-6 96,1 0 1,-1-5 60,0 2 0,4-3 70,-1 0 0,0 0 220,-2 3 0,-1-2 232,0 5 1,-3-1-15,-3 4-343,2 0 1,-8 3 46,0 3-58,-5 2 0,-5 10 0,-2 1 0</inkml:trace>
  <inkml:trace contextRef="#ctx0" brushRef="#br1" timeOffset="12">22812 13985 13433,'-6'-4'-2763,"-1"2"2095,4-5 0,-4 5 1135,1-1 1,-3 2-59,0 1 1,-1 5 55,-3 5 0,2 3-193,-5 6 1,1 4-51,-4 1 0,1 4-307,-1 3 0,0-2 226,1 2 1,-1-2-195,1-1 1,2-1 128,0-2 1,1 1-201,-4-4 0,0-1 90,-3-2 0,2-5-62,-1-1 1,4-3 71,1 0 0,1-1 16,-4 0 1,5 0 29,1 1 1,7-4 129,3 0-246,2 0 1,3 3 147,4-3 1,10 1 152,12-4 1,6 0-154,9-3 1,2 0-593,8 0 0,-5-1 197,2-2 1,2 2-96,-26 0 0,0-1 0,21 1-84,-4 1 1,-3 0-155,-3 0 1,-5 4 193,-4 2 1,-5 0 28,-8 0 0,-4-1 356,-5 1 0,-4-1-352,1-2 622,-2-2 25,-1-5 0,0-3-201,0-8 1,4-5 0,1-4 0</inkml:trace>
  <inkml:trace contextRef="#ctx0" brushRef="#br0" timeOffset="13">22933 14078 8559,'-10'-19'-242,"2"5"-361,2 1 2958,2 3-1611,4 5 0,0 2-122,0 6 1,0 6-256,0 7 0,3 2 28,0 4 1,7 2-168,0 4 0,5 0-170,1 0 1,4 0-243,2 0 1,4 1-590,-1 2 1,2-1 772,1 4 0,-5-4 0,0 2 0</inkml:trace>
  <inkml:trace contextRef="#ctx0" brushRef="#br0" timeOffset="14">22681 14646 8372,'-13'0'0,"2"0"-370,-1 0 1,3 5 395,3 4 1,-3 5 632,3 5 0,2 6-191,1 3 1,-1 6-146,1 1 1,-1 1-453,4 1 1,0-3 149,0 0 1,5-1-1423,1 2 1227,2-7 1,1 3-1,1-2 1</inkml:trace>
  <inkml:trace contextRef="#ctx0" brushRef="#br1" timeOffset="15">21015 15288 14094,'-19'0'-183,"0"-4"1,5-1-158,1-4 255,3-1 0,2 1 57,2 0-79,1 0 0,7 0 136,1 3 1,6 1 235,6 2 0,8 2-335,5-2 0,8 2 132,8 1 0,6 0-316,-22-1 1,0 2 0,3 0-1,0 2 352,4 0 1,2 0 0,4-1 0,3 0-245,4 0 1,3-1-1,-13 0 1,1-1-1,1 0 370,2 0 1,0 0 0,1 0 0,1 0 0,0 0 0,1 0-479,-1 0 1,0 0 0,1 0 0,2 0 0,1 0 0,0-1 345,1 0 1,1 0-1,0 0 1,-11 1 0,2-1-1,-1 1 1,0-1 0,0 0 1,-1-1 0,1 0 0,-1 1 0,2-1 0,-1 1 0,0-1 0,0 1-131,10-2 0,-1 0 1,1-1-1,-1 1 1,0-1-1,0 0 11,-3 1 1,1 0 0,-1 0-1,0-1 1,-1 0 0,0 0-200,-2 2 1,-1 0 0,0 0-1,-3 0 1,-1 1 0,-1 0 131,10-1 1,-1 1-1,-4 0 1,0 1-127,-4 0 1,-2 0-1,-5 0 1,-2 0-421,18 0 1,-11 1 597,-14 2 1,-9-1-606,-10 4 1,-3 0 645,-3 4 0,-6-1 0,-6 0 0</inkml:trace>
  <inkml:trace contextRef="#ctx0" brushRef="#br1" timeOffset="16">21061 15279 11800,'-9'-4'-600,"3"3"93,-1-2 0,1 2 570,-3 1 1,0 7 328,-1 2 1,1 10-102,0 0 0,-1 9 81,1-1 0,3 9-276,0 1 0,4 1-40,-2 6 0,3-2-16,1 1 1,0 2 86,0-5 1,4 1-661,-1-4 0,3 3 207,-3 1 1,-1-2 293,-5-5 0,-2 2 0,-5-3 0</inkml:trace>
  <inkml:trace contextRef="#ctx0" brushRef="#br0" timeOffset="17">19329 16192 8442,'-22'-14'0,"5"3"0,-2-5 0,8 8 0,2-1 0,-1 6-37,4-1 0,2 4 65,1 4 0,2 5 73,1 6 1,0 11 8,0 5 0,0 4 183,0 3 1,1 4-373,2 5 0,-2-21 1,0 0 179,2 5 1,0 0-1,-1-1 1,-2-1-239,2 4 0,-1 0 1,0-2-1,-2 1 112,0 0 1,-1 1 0,0 0-1,-2 0-19,-2 1 0,0 0 0,0 0 1,0-1-33,-1 1 1,-1 0-1,1-3 1,-1 0-72,1-1 1,-1-1 0,-1-2 0,1-1-168,-4 23 1,-1-9 126,4-6 0,3-9 101,0-7 0,4-3-231,-1-6 1,6-4 316,3-2 0,2-6 0,1-2 0</inkml:trace>
  <inkml:trace contextRef="#ctx0" brushRef="#br0" timeOffset="18">19255 16564 8494,'0'-42'0,"1"-3"-159,2 5 1,2 4-271,4 5 0,5 6 667,1 3 1,7 0-24,3 4 0,6 1-102,3 8 1,11-1-366,4 1 1,-20 6 0,0 1 319,2 0 1,0 1-1,4 0 1,1 0-322,2-1 0,1 1 0,3 0 0,1 0 364,5-2 0,0-1 0,4 1 0,1 0-86,-17 0 0,0 0 0,0 0 1,3 0-1,1 0 0,-1 0-299,1-1 1,-1 1 0,0 0 0,2 0 0,0 0 0,0 0 295,2 0 0,-1 0 0,1 0 0,-1 0 0,0-1 1,0 1-48,-2 0 0,-1 0 0,0 0 0,-2 1 0,-1 0 0,-1 1-335,13-1 0,-2 1 0,-4 0 0,0 1 269,-2 0 1,-2 0 0,-3 0-1,-1 1-170,-2 0 0,-2 1 0,20 3-99,-16 4 1,-4 4 456,-11-1 1,-4 5-284,-9-2 1,-2 3 1017,-8 0 1,-5 6-498,-6 4 1,-6 8-241,-1 8 0,8-18 0,-2 2 190,1 1 0,-1 1 0,-1 3 1,-1 2-102,-1 2 0,1 0 0,-2 5 0,-1 1-2,1 2 1,0 0 0,-1 2-1,0-1-361,2-2 0,0-1 1,1 0-1,1-1 125,3-3 1,0 0 0,3-2-1,0 0-4,1-5 1,1-2 0,3-1 0,2-1-403,0 16 0,0-4 92,1-6 0,0-2-130,3-4 498,0-8 0,0 1 0,0-5 0,0 2 0</inkml:trace>
  <inkml:trace contextRef="#ctx0" brushRef="#br0" timeOffset="19">20279 17598 8485,'-26'-7'852,"0"1"0,-10-5-426,14-11 1,14 2-3,17 2 0,15-1-145,17 0 0,5 1-320,-20 9 1,1-1 0,0 0 0,1 1-328,4-2 1,1 0-1,2 1 1,2 0 306,5-1 0,0 0 1,0 2-1,1 0-385,2 1 1,0 0-1,0 1 1,0 1 48,1 1 0,1 1 1,-2-2-1,0-1 397,0 1 0,0 0 0,1-2 0,1 1 0,1 1 0,0 1 0</inkml:trace>
  <inkml:trace contextRef="#ctx0" brushRef="#br0" timeOffset="20">22737 15698 8481,'-13'-28'224,"2"0"1,-1 3-615,6 1 1,2 3-609,4-1 0,0 0 1035,0 4 0,1-3 241,2 6 1,2 0 47,4 0 1,0 3-55,1 0 1,-1 6 301,0 2-477,-3 3 1,1 2 107,-4 3 1,-1 6-19,-5 9 0,-3 4 233,-7 8 1,2 8-356,-5 7 1,5 5-241,5-23 1,0 0 0,0 2-1,1 0-172,1 1 0,-1 0 1,-1 3-1,0 0 76,-1 2 0,1 0 271,0 0 0,0 1 0,0 0 0,0-1 0,1 2 0,-1 0 0,0 1 0,1 1 0</inkml:trace>
  <inkml:trace contextRef="#ctx0" brushRef="#br0" timeOffset="21">22151 16462 8259,'-10'-24'-974,"5"1"730,-3 4 1,8 9 648,0 4 0,0 9-45,3 6 0,-2 9-359,-1 7 1,0 10 266,0 5 0,-2 9-23,-1-23 1,0 1 0,0 0 0,-1 1-346,-1 2 0,-2-1 1,0 4-1,0 2 201,-1 3 0,0 1 0,0-1 1,-1 0-349,2 2 0,-1 0 1,0-3-1,-1-1 328,3-2 0,0 0 0,0-2 0,0-1-252,1 1 1,0-2-1,1-2 1,-1-2-156,0 1 0,1-1 0,-2 17-270,3-5 0,-1-8 0,1-6-161,-4-7 984,2 1 1,-4-17-362,3-4 1,2-10 459,4-6 0,0-4-326,0-8 0,-4-2 0,-1-5 0</inkml:trace>
  <inkml:trace contextRef="#ctx0" brushRef="#br0" timeOffset="22">22113 16750 8259,'0'-31'0,"0"0"0,0-3 663,0 3 1,2 3-147,5 3 0,3 6-7,9 0 1,3 1-319,3 6 1,6 0-120,3 2 0,12 1-196,-20 4 1,1 1 0,5-1 0,3 0 160,3 1 1,1-1 0,4 0 0,1 1-501,3-1 1,-1 0 0,3 1 0,0-1 482,2 0 1,0 1 0,0-1 0,0 1-129,-2 1 0,-1 0 1,-3 1-1,-1 0-137,-8 2 1,-1 0 0,-1 0 0,0 1-16,-2 1 0,-2-1 0,-2 0 0,-1-1-143,20 3 0,-6 2 74,-7-2 0,-3 1 61,-6-1 0,0 2 412,-6 4 0,-1 5-8,-8 1 0,0 5 666,-7 5 0,0 4-364,-3 8 1,-1 5-84,-2 5 0,-5 5-111,2-23 0,-1 1 0,-1 1 0,1 2-180,1 1 0,-1 0 0,-1 0 0,0 0-173,0-1 0,0 0 0,0-1 0,-1 1 56,-1 0 0,1-1 0,0-2 0,-1 0-95,1-2 0,0 0 0,0-2 0,-1-1-911,-8 22 0,-4-4 94,0 1 964,-4-9 0,5 2 0,-5-6 0,0 4 0,1 1 0</inkml:trace>
  <inkml:trace contextRef="#ctx0" brushRef="#br0" timeOffset="23">22756 17765 8158,'-38'-17'579,"11"5"936,5-3-746,10 3 1,10 3-285,9 0 0,8-1-333,13 1 0,5 0 60,7-1 1,8 0-384,-20 4 1,0 0 0,0 2-1,1 0 67,2 0 0,0-1 1,0 1-1,0 1-224,2-2 0,-1 1 0,-1 0 1,0 1 316,0 0 0,0 0 11,-2 0 0,0 0 0,1-1 0,0 0 0,-2 0 0,0-1 0,0 1 0,0-1 0,0-1 0,0 1 0</inkml:trace>
  <inkml:trace contextRef="#ctx0" brushRef="#br1" timeOffset="24">24143 15363 11691,'4'-16'-457,"2"1"0,6-1 537,0 7 1,9 1 428,1 2 0,3-2-118,3 5 1,4 0-163,3 3 1,1 3-144,1 0 1,3 7-408,1-4 1,2 4-114,-2-4 1,3 2 165,-1-2 1,-1-2-18,-2-4 1,-3 0-5,-2 0 0,0 0-20,-4 0 0,-1-3 24,-5 0 1,-4-3 203,-5 2 1,-3 0 43,-3 1 252,-1 2 0,-4-2-127,-2 6 0,-2 3 285,-1 7 0,0 2 46,0 7 0,-3 6-223,0 6 1,0 7 260,3 6 1,-1 4-559,-1-24 1,1 2 0,0 0-1,1 1 183,-2-1 1,1 1 0,0 1 0,0 2-52,-1-1 0,0 1 0,2-3 1,-2 1-62,0 0 1,-2 0 0,1-2 0,0-1 35,-1-2 1,-1 1-1,0 0 1,-1 0-466,0 0 0,0-1 0,-4 24-1658,-3-4 2117,-1 1 0,-1-6 0,-3 3 0,-1-6 0,0-6 0,1-5 0</inkml:trace>
  <inkml:trace contextRef="#ctx0" brushRef="#br0" timeOffset="25">24283 16555 8453,'4'-19'0,"0"-2"-45,2 3 1,2-2 25,-1 8 288,1 3 0,-3 10 37,-2 9 0,-2 8 125,-1 10 0,-4 10-215,-2 8 1,1-20 0,-1 0-110,-1 3 1,1 1-1,0 0 1,0 1 52,1 1 1,0 1 0,1 1 0,0 1-424,1 1 1,0 0 0,-1 0-1,0 1 212,1 0 1,-1 1 0,0 0-1,-1 0-234,-1 0 1,0-1 0,-1-3 0,-1-1-388,-1-5 0,0 0 0,-2-2 0,0-2 152,-11 20 0,-3-5-815,4-8 1335,-5-4 0,9-11 0,-1-1 0,1 1 0</inkml:trace>
  <inkml:trace contextRef="#ctx0" brushRef="#br0" timeOffset="26">24152 16862 8367,'-4'-41'0,"8"2"482,3-1 0,11 5-1005,13 1 1,7 8 838,-13 13 1,0 1-1,3 1 1,0 1-436,3 1 1,0 0 0,3 1 0,0 0 702,2 0 1,0 1 0,0 2 0,1 1-439,0-1 0,1 1 1,-1 2-1,0 1-52,0-1 1,1 1 0,-2 0 0,1 1-75,-1 0 1,-1 0 0,-3 0 0,-2 0-271,22 0 0,-10 1-332,-5 2 0,-3-1 675,0 4 0,-3-1-862,-6 2 0,-7 1 541,-9-2 1,-4 5-255,-5 2 0,-1 4 798,-2 2 0,-5 2-264,-5 7 0,-3 2 26,0 7 1,0 1 283,0 3 0,4 1 11,6 5 0,-3 3-239,6-23 1,0-1 0,-2 25 498,-1-2 1,4-2-211,-1-4 0,1-1-103,2-5 0,0-4-378,0-2 1,-1-6-393,-2-3 0,2 0 104,-2 0 0,-2 0-258,-1-4 1,-2 1-225,-2 0 1,0-1 331,-3 1 0,2-4 133,-4 1 1,-2-2-556,-5 2 918,-2-3 0,-3 1 0,-1 0 0</inkml:trace>
  <inkml:trace contextRef="#ctx0" brushRef="#br0" timeOffset="27">24432 17635 8367,'-21'-9'-202,"2"3"-193,3 2 1,17 4 518,8 0 1,13 0 575,12 0 0,9 1-462,4 2 1,-19-2 0,0-1-436,0 2 1,0-1 0,3 0 0,0-1-37,0 1 0,0-2 0,1 0 1,0-1 37,1 1 1,-1-1 4,1-1 1,-1-1 0,-3 2-1,-1-1 1,0-2 0,-1 1-1</inkml:trace>
  <inkml:trace contextRef="#ctx0" brushRef="#br0" timeOffset="28">20381 16499 8435,'0'-19'-229,"0"1"0,0 2 148,0 1 0,0 3 162,0 0 0,-1 6 111,-2 2 0,1 0 793,-4 1-600,0 0 0,-5 8-206,-1 5 0,0 7 303,-7 8 0,1 6-113,-6 3 1,-1 7-387,-3 2 1,13-19 0,1 2 81,-2 0 0,1 0 1,2-1-1,0 0-123,-1-2 0,0 1 0,-8 21-13,1-5 1,2 1-340,3-4 0,7-8-103,6-4 0,2-9 23,1-3 210,0-3 1,1-5-73,2-2 0,2-4-62,5-5 1,2-4 454,0-9 1,5-4-384,-1-1 1,1-7 73,2-4 0,0-1-273,3-1 1,-2 0 540,2 0 0,-3-4 0,0 1 0,0-1 0,3 4 0,-6 4 0,-1 2 0,-4 10 0,-5 6 190,2 8 0,-8 8 291,0 8 0,-4 8-85,-5 4 0,0 6 206,3 1 0,-1 0-481,4 3 0,0-2 339,3-1 1,0 1-729,0 2 1,4-3 23,2 0 0,1 0-136,-1-3 0,3-3 175,-3 0 0,-2-3-112,-1-4 0,-2 2-21,-1-5 1,-7-2 337,-2-4 0,-11-4 0,0 2 0</inkml:trace>
  <inkml:trace contextRef="#ctx0" brushRef="#br0" timeOffset="29">20102 16964 8435,'-17'-9'82,"1"0"0,7-1 202,6 1 1,3 0 106,3 0 1,6-4-122,7 1 0,6-4-404,6 4 1,1-2 137,5 2 1,-1 2-784,2-3 1,-3 3 778,-4 0 0,0 1 0,-1 0 0</inkml:trace>
  <inkml:trace contextRef="#ctx0" brushRef="#br0" timeOffset="30">20707 16331 8435,'0'-14'0,"0"1"0,-1 4 180,-2 3 1,1 3 315,-4 6 1,-4 6-104,-6 7 0,-2 5-139,0 4 0,0 2-346,3 1 1,0 3 10,3 0-140,6 4 0,-7-2 1,8 5-1</inkml:trace>
  <inkml:trace contextRef="#ctx0" brushRef="#br0" timeOffset="31">22737 16741 8424,'5'-4'-113,"4"3"1,-5-4-322,2 1 1078,-2 3 1,-5 1-135,-2 7 1,-3 5 173,-7 4 0,-1 8-215,-5 4 0,0 10-73,-3-1 1,1 9-450,-4 1 1,13-21-1,0 1 114,0-1 1,0 0 0,0-1 0,2 0-2,-6 22 0,3-5-252,4-5 0,3-2-303,3-3 0,1-7-9,-1-9 1,2-3-1255,-2-3 1232,2-1 0,1-5-266,0-4 0,0-5 537,0-7 0,1-4 255,2-6 0,6-6 0,6-5 0</inkml:trace>
  <inkml:trace contextRef="#ctx0" brushRef="#br0" timeOffset="32">22718 16853 8424,'0'-11'703,"0"3"1,0 13-398,0 5 0,0 4-83,0 8 1,0 3 62,0 6 0,0 2-581,0 4 1,2 0 224,1 0 1,-1 1-477,4-1 1,-4-3 74,1 0 1,-2-7-235,-1 1 1,-1-7 704,-2-3 0,-6-3 0,-6-6 0</inkml:trace>
  <inkml:trace contextRef="#ctx0" brushRef="#br0" timeOffset="33">22625 17253 8424,'0'-19'354,"0"2"188,0 1 1,1 3-139,3 4 1,1-4-56,4 1 1,4-1-880,3 4 1,5 3 280,0 0 249,9 3 0,-5-9 0,7 2 0</inkml:trace>
  <inkml:trace contextRef="#ctx0" brushRef="#br0" timeOffset="34">23044 16713 8364,'-6'-15'254,"0"3"0,3 6 433,-3 3 0,3 3-311,-4 3 0,2 3-109,-1 6 1,-2 4-221,1 6 0,3-3 86,1 3 1,2-2-645,1-2 1,0 1 19,0 0 0,4-5-245,3-1 0,2-4 351,3-3 1,0 1-331,3-4 1,-2-2 714,2-7 0,-4-1 0,2-9 0,-2 1 0,2-4 0,-3 4 0,2-1 0,-4 2-140,-2-2 0,-1 3 555,1 4 127,-2 3 1,-4 3-92,0 6 1,-1 5-75,-2 7 1,-2 2-1523,-4 7 1145,-1 1 0,1 7 0,0 2 0</inkml:trace>
  <inkml:trace contextRef="#ctx0" brushRef="#br0" timeOffset="35">24637 16890 8379,'4'-13'-554,"2"1"1,2 0 672,1 2 0,1 2-39,-1 2 1,-3-1 1578,0 3-1056,-3 1 0,1 5-114,-4 5 0,-4 1-225,-3 11 1,-2-2 270,-3 8 0,-3 0-237,-3 3 1,-1 3-171,0 0 0,1 1-406,-1-1 1,1-1 239,3 4 1,0-4-331,3 1 0,2-5 254,-3-1 0,4-5-1991,3 2 242,2-6 1863,4-7 0,0-9 0,0-5 0</inkml:trace>
  <inkml:trace contextRef="#ctx0" brushRef="#br0" timeOffset="36">24683 16983 9129,'-4'9'942,"3"6"-535,-2 3 1,-1 5-434,1 5 1,-1 1 149,4 2 0,0 1-558,0 2 0,0-2 184,0-4 1,0-4-7,0-2 1,-1-4-80,-2-2 0,1-6 335,-4-3 0,0-5 0,-3 2 0</inkml:trace>
  <inkml:trace contextRef="#ctx0" brushRef="#br0" timeOffset="37">24553 17253 8379,'-5'-4'73,"-4"-1"0,8-5 292,-2 1 0,4 3-84,5 0 0,2 4-244,7-2 1,4 0-38,2 1 0,5 0 0,-2 3 0</inkml:trace>
  <inkml:trace contextRef="#ctx0" brushRef="#br0" timeOffset="38">24907 16834 8379,'-10'0'0,"1"0"0,0 0 437,-1 0 0,2 4 44,2 2 1,-2 1-177,1 2 0,0-2-212,1 6 0,2 1-182,4 2 1,0 0-126,0 0 1,0 0-372,0-3 1,4-1-143,2-3 0,2 0 368,2-3 0,2 1-387,0-4 746,1 0 0,0-7 0,2-1 0</inkml:trace>
  <inkml:trace contextRef="#ctx0" brushRef="#br0" timeOffset="39">25009 16992 8379,'-9'5'-1009,"-1"0"662,5-5 143,1 0 0,11 0 141,3 0 570,1 0-289,-2 0 0,-3 1 97,1 2 0,-5-1-64,1 4-100,-2 0 0,-1 4-151,0-1 0,4 4 0,1 2 0</inkml:trace>
  <inkml:trace contextRef="#ctx0" brushRef="#br2" timeOffset="40">24897 16778 25009,'0'-9'-1639,"0"0"1,0 2-1,0 1 1,0 3-352,0-3 1908,0 4 1,0-3-130,0 1 123,0 3 869,0-3-1107,0 17 0,0-5 787,0 11 16,-4-3-134,-1 7 1,-3-2-12,1 3 0,0 0-68,4 1 1,-4 2-208,1-2 1,0 1 526,0-2-479,4-1-131,-2-4 0,1-2 115,0-1 0,0-3-775,3-3-1038,0-5 1147,0-1 0,3-5 903,0-2 1,8-2 0,0-5 0</inkml:trace>
  <inkml:trace contextRef="#ctx0" brushRef="#br2" timeOffset="41">25018 16797 23285,'-5'4'2701,"1"-3"-3363,4 7 0,-1-3 180,-2 5 0,2 3 52,-2 3 0,1-2-503,-2 2 284,3-1 220,-3 4-1024,4-1 498,-4 1 0,3-1 404,-2-3 0,2 2 502,1-5 1,-4 5 0,-1-3 0</inkml:trace>
  <inkml:trace contextRef="#ctx0" brushRef="#br2" timeOffset="42">25111 16797 25140,'-4'14'-1447,"3"5"732,-2 0 0,-1 0 513,1 6 0,-3-3 81,3 3 1,-1-1 0,4 4 0</inkml:trace>
  <inkml:trace contextRef="#ctx0" brushRef="#br3" timeOffset="43">20670 16266 7931,'0'-5'-1114,"0"1"1195,0 4 0,-4 11 55,-2 5 1,-3 3-88,0 0 0,1 3-107,2-1 0,-5 4 90,5-3 0,-4 1-103,4-2 1,-2-1-53,2 2 1,-1-4 97,4-2 1,0-3-197,3-3-9,0-5 42,0 3 76,0-7 1,1 2 8,2-6 103,-2 2 0,3-7 0,0 3 0,1-5 0</inkml:trace>
  <inkml:trace contextRef="#ctx0" brushRef="#br3" timeOffset="44">23007 16573 7886,'-5'0'-203,"-3"0"58,2 0 0,-2 2 170,2 5 0,-2 0 75,2 8 1,-2 1 9,2 2 0,-2 5 32,2 2 0,0-1-246,0 1 1,3-4-42,-3 4 1,4-4-70,-1 1 0,2-7 79,1-2 1,-3-3-446,-1-1 580,1-4 0,-1 4 0,-1-4 0</inkml:trace>
  <inkml:trace contextRef="#ctx0" brushRef="#br3" timeOffset="45">23156 16638 6906,'0'10'223,"-4"0"62,-2 3 1,-3 2-148,0 7-33,0 2-27,0 4 1,-1-4-275,1 1 1,0 2-74,-1 1 1,1-2-327,0-7 595,3-1 0,-6 5 0,2 1 0</inkml:trace>
  <inkml:trace contextRef="#ctx0" brushRef="#br3" timeOffset="46">22942 16583 7914,'0'-10'0,"0"1"-109,0 4 129,0-8 1,0 10 27,0-6-217,0 6 1,0-2 261,0 2 0,0 3 33,0 0 0,0 4 371,0 5-356,0 5-88,-4 4 0,-1 6 34,-5 4 1,1 1-51,0 2 0,-1-2 33,1 2 0,-3-2-435,-1-1-298,1-4 560,3 2 0,0-6-326,3 2 1,-1-6 82,4 0 0,0-8-441,3 2 787,0-7 0,0 1 0,0-4 0</inkml:trace>
  <inkml:trace contextRef="#ctx0" brushRef="#br3" timeOffset="47">23147 16638 7914,'-4'10'-222,"-2"-1"267,-3 5 0,0-3 32,0 4 1,-1 4 120,1 3 1,-4 3-305,1-4 1,3 1 2,3-3-46,-1-1 122,2 1 1,-2-1-143,4-3 0,0 2 169,3-5 0,0 0 0,0-2 0</inkml:trace>
  <inkml:trace contextRef="#ctx0" brushRef="#br3" timeOffset="48">22951 16648 7914,'-5'-4'-149,"1"-2"0,4 0-194,0 0 0,0 3 339,0-3 345,0 4 1,-1-1-69,-2 6 0,2 3-151,-2 6 1,1 3-131,-2 3 0,2 2 170,-4 2-413,4-3-298,-6 4 483,3 0 1,-5-3 0,1 2 0</inkml:trace>
  <inkml:trace contextRef="#ctx0" brushRef="#br3" timeOffset="49">19339 16424 7994,'0'-14'0,"-3"-1"-612,-1 3 1,1 2 336,3-3 0,0 3 252,0 1 1,0 2 79,0 1 0,0 0 17,0-3 1,1 2 275,2 1-164,-1 4 156,2-6-286,-4 7 191,0-3 1,0 11-131,0 2 1,-3 7 12,-1-1 0,-3 7-15,1 3 0,-2 6 16,-2 3-1286,1 6 1211,0 7 0,4-20 0,-1 1 17,0 1 1,0 1 0,0 3 0,1 1 5,-3 0 1,0 0-140,2 4 1,1 1 47,-4-2 1,0 1 0,3 3-1,1-1 88,-3-2 0,0-2-180,3-3 0,-1-1 62,-1-4 0,0-2 0,-2 18 21,0-1 0,-1-11-68,1-1 1,1-8 40,2-1 0,-3-2 38,3-2 1,1 0-19,-1-3-23,4-1 0,-2-5-44,4 0 1257,0-3-1343,0-2 142,0-4-129,4 0 102,-3 0 90,3 0-86,0 0-14,-3-4 207,7 3-160,-7-4 1,8 2 6,-3 0 15,-2 0 24,4 3 1,-6 0 7,5 0 0,-1-3-35,3 0 131,0 0-121,1 3 1,-1 0 12,0 0-7,5 0-4,0 0 1,6 0-5,2 0 1,1 0 5,5 0 1,4 0 1,3 0 1,2 0-3,3 0 1,3-3-244,3 0 0,5-2 233,-25 4 1,1-1-1,0 1 1,0 0-164,1-2 0,0 0 0,0 2 1,0 0 168,0-1 0,0 1 0,0 0 0,0 1 0,0 0 0,0 0 0,24 0 0,-3 0 0,2 0-37,-1 0 0,0 0 18,0 0 12,-3 0 34,-19 0 1,-1 0 0,25 0-6,-24 0 1,0 0 0,0 0-1,0 0-19,0 0 1,0 0 0,23 0 8,-1 0 0,-3 0 21,-4 0 98,3 0-107,-12 0 1,1 0-205,-10 0-136,-3 0 325,-3 0 0,-1 0-229,-3 0 189,-1 0 263,-5 0-289,-4 0 509,-1 0-2007,-4 0 1590,-8 0 1,2 0-1,-8 0 1</inkml:trace>
  <inkml:trace contextRef="#ctx0" brushRef="#br3" timeOffset="50">19236 17476 7903,'-18'-6'-102,"-1"0"1,1 3-47,3-3 1,2 3 209,7-4-292,2 5 110,0-2 253,3 4 99,-3 0-207,12 0 1,-1 0 58,9 0 1,0 0 58,6 0 1,4-3-3,8 0-72,0 0-366,16 3 0,-1-1 372,-21-1 1,3 1-813,1 0 1,1 1 771,5-4 1,2-1 0,2 4 0,1 0 32,3-1 0,1-2-150,2 1 1,-1 0 50,1-2 0,1 1 0,1-1 0,0 1-8,1 1 1,-1 0-41,-6-1 0,0 0 92,-1 3 0,-1 1 0,-7-4 0,0 1-391,-2 1 1,0 1 162,1-1 1,-2 0 214,-6 0 0,-1 0 0,3 2 0,-1 0 0,19-6 0,-3-2 0</inkml:trace>
  <inkml:trace contextRef="#ctx0" brushRef="#br3" timeOffset="51">21434 16341 7962,'0'-6'-481,"0"-2"583,0 7-641,0-3 528,-5 4 1,3 5 228,-4 4 1,3 9-41,-3 7 1,-3 11-52,-4 7 0,5-16 1,0 0-383,0 4 0,0 0 0,-2 5 1,-2 1 308,0 1 0,0 1 0,-2 2 0,1 0-87,-2 1 0,2 0-1078,1-2 1,0 0 1078,0-5 0,1 0 1,2-3-1,1-1-119,0-4 1,0-1-1,-5 20-51,3-5 1,4-8 12,0-5 1,4-5-1,-1-4-129,-3 4 134,5-3 0,-3-2 22,4-5 0,0-3 918,0-1-756,0-4 0,-4 0 0,-1-5 0</inkml:trace>
  <inkml:trace contextRef="#ctx0" brushRef="#br3" timeOffset="52">19264 16117 7493,'0'5'-27,"0"-1"1,4-4 209,2 0 1,3 0-92,0 0 0,5 0-4,1 0 0,3 0-19,0 0 1,5-3-2,2 0 1,2-1-9,1 1 1,3 2-18,0-2 0,4 2 108,-1 1-1009,6 0 803,3 0 1,3 0-38,1 0 1,-1 0 144,1 0 1,1 0-58,1 0 0,0 0 58,4 0-177,-5 0 130,-20 0 1,-1 0 0,25 3-48,-24-2 0,0 1 0,23 1-30,-1-3 0,1 3-18,-2 0 0,-21-1 0,-1 0 74,1 0 1,0 0 0,24-1-69,-26 0 1,1 1-1,21 2 29,-1-1 1,0 1-246,3-1 1,-6-2 248,-1 2 0,-4 1-3,-1 0 1,-2 0-49,-2-1 1,-2-2 34,-4 2 0,-1-1 51,-2 1 1,1-2-38,-1 2 1,1-2-58,-1-1 59,-2 4 8,-5-3 1,1 4 358,0-5 1,-5 0-320,-1 0 0,-3-4 250,-1 1 0,1-1-272,-1 1 78,0 2-6,0-7 0,-2 4-64,-1-3 1,-4 2 14,1 2 16,-2 2 101,-1-7-113,0 7 75,-4-3 5,3 4-14,-7 0 6,7 0 58,-4 0 12,1 4 27,3 1 0,-3 7-58,4 1 0,-3-1 129,0-2-156,0-1-100,-1 4 0,2-2 29,-5 1 0,2 2 6,-1-2 0,-1 0-116,4-2 1,-4-1-213,4 0 134,-4 1-21,6-1-120,-7 0 161,7 1-108,-3-1-64,4-4 323,0-1 0,-4 0 0,-2 1 0</inkml:trace>
  <inkml:trace contextRef="#ctx0" brushRef="#br3" timeOffset="53">22160 16443 8033,'0'-5'-1897,"0"1"1750,0 4 1,0 12 146,0 7 537,0 6-527,0 11 0,-1 2 172,-2 9 0,0-20 0,1 0-290,-3 2 1,0 1 0,-1 5-1,-1 0 113,-1 0 1,0 1-1005,0 2 1,-1 0 1005,-1-3 0,1 0 0,0 0 0,0 0 35,2 0 1,-1-1 0,-1-2-1,0 0-156,1-3 1,1 1-1,0-3 1,0-1-135,-5 18 1,1-3 136,-2-3 1,3-2 32,-3-2 0,3-5-48,1-4 98,4-5-25,-4 3 1,8-8 738,-2-3-724,2-2 1126,1 0 0,0-4-1062,0 0 274,4-4 1,-2 2-290,5-4 0,-4 0 55,3 0 0,-3 0-70,3 0 1,-3 0 22,3 0-19,-3 0-2,1 0-1,0 0-9,-3 0 1,4 0-2,-2 0 0,-1 0 13,4 0 0,1 0 0,3 0 5,2 0 0,0 0 0,3 0 0,1 0 7,2 0-13,1 0 1,4 0 0,4 0 2,4 0 1,1-3 53,-1 0 0,5 0-126,4 3 1,7-1 83,-4-2-1039,5 2 1046,-6-3 0,6 4 75,2 0 1,-6 0-203,3 0 0,-7 0 141,0 0 1,0 0 32,0 0 0,-2 0-120,3 0 0,-6 0 52,-1 0 1,0-3-141,3-1 1,-7-2 168,-2 3-268,-6-4 109,1 6 0,-8-3 319,1 4-677,-5 0 1353,-2 0-865,-4 0 0,-5 0 0,0 0 0</inkml:trace>
  <inkml:trace contextRef="#ctx0" brushRef="#br3" timeOffset="54">18426 12989 8026,'3'-10'-701,"0"1"263,-1 0 0,3-1 286,-2 1 1,1 0 112,-1-1 13,-2 1 276,3 0-122,-4 0 0,0-1 207,0 1-301,-4 0 0,2 2 67,-4 1 0,-1 4 81,-2-1-139,0 2 1,-1 1 231,-3 0-190,3 4 3,-8 5 0,3 6 34,-7 4 1,2 7 21,-1 5-723,-3 5 657,0 5 0,0 1 79,2 5-308,3 0 234,4-1 1,2 0-257,4-3 107,3-2 0,2-8-199,4-6-72,9-3 348,-3-9 0,11 0-562,-1-5 320,1-3 1,5-4 8,0 0 0,1 0-57,-2-3 1,-1-4 278,2-2 0,-3 0 0,0-4 0,0-1 0</inkml:trace>
  <inkml:trace contextRef="#ctx0" brushRef="#br3" timeOffset="55">18622 12970 8026,'-5'-4'-1215,"0"-1"935,1-5 188,3 1 82,-3 4 0,3 1-11,-2 4 552,2 0-294,-3 4 1,0 6 285,-3 9-308,-1 4 0,-1 9-36,0 2-751,-5 6 679,0 3 1,-2 3-158,1 1 0,0-2-27,0-1 1,1-2-83,5-2 105,4-10 0,0 1 119,5-12-376,0-9 195,0 3 1,8-9-379,1 2 733,2-2 0,3-8-608,1-2 371,-1-2 1,7-3-129,-3-1-345,3 2 326,-7-8 0,4 5 145,-3-3 0,3-6 0,1 7 0,-1-8 0</inkml:trace>
  <inkml:trace contextRef="#ctx0" brushRef="#br3" timeOffset="56">18733 13240 8026,'-6'6'55,"0"0"131,4 1 0,-6 6 187,1 3-314,-1 1 27,-1 2 1,0 0 85,-1 3-233,1-2 0,1 3-107,1-5 0,3 0-186,4-3 0,0-1-224,0-5 0,1-1 578,2-1 0,3-7 0,3-6 0</inkml:trace>
  <inkml:trace contextRef="#ctx0" brushRef="#br3" timeOffset="57">18705 13128 8026,'-4'-5'-805,"3"-3"670,-7 3 0,7-5-92,-2 1-32,2 4 24,1 1 235,0 4 0,0 0 0</inkml:trace>
  <inkml:trace contextRef="#ctx0" brushRef="#br3" timeOffset="58">18771 13342 8026,'5'0'-583,"3"0"479,-3 0 1,5 0-30,-1 0 1,0-1 100,1-2 1,0 1-47,2-4 1,0 0 82,3-3 0,0-1-106,0 1 1,2-4 132,-5 1 1,2-1-83,-2 0 0,-5 0 83,3-3 1,-7 0-23,0 3 0,-2-2 229,-1 2 1,-4 2-78,-3 5 1,-1 2 56,-1 4 1,-1 0-78,-3 0 1,2 5 227,-5 4 1,4 8-37,-4 4 1,4 4-177,-4-3 1,8 3-103,-1-4 1,3 4-205,-1-3 0,3 1-189,4-1 0,1-6 190,2 3 1,4-8-208,5-2 0,-1 0 100,5-6 1,-1 0-13,4-3 0,0-4-96,-1-2 0,1-4 120,0-2 0,-4 1 241,1-1 0,-4-2 0,3-2 0,-3-1 0,0 2 0,-1-2 0,-2 5 0,0 0 21,1 2 0,-4-1 285,0 2 428,-4-3-372,2 11-38,-12 9 1,2 4-6,-7 10 0,3-2 4,1 2 0,-1-2-131,1 1 1,3-2 176,0-4 0,4 2 629,-2-5-706,3 5 0,7-8-63,3 1 1,1-5 28,6-5 0,-1-1-1791,4-2 0,-1-4 1215,1-5 0,-1 1 318,-3-5 0,3 4-1803,-3-4 902,-1 5 673,-1-3 1,-5 5 89,-1 0 138,1 4 538,-7 0 1,2 10-231,-6 1 1,-2 3 522,-4 4-521,-1-3 1,4 4-219,0-1 184,4-3-100,-2 4-300,4-9 154,0 3 1,1-7-151,2 2 1,2-2-387,4-1 1,5-1 277,1-2-819,-1 2 1047,3-7 0,-2-2 0,3-4 0</inkml:trace>
  <inkml:trace contextRef="#ctx0" brushRef="#br3" timeOffset="59">19599 12886 8026,'-6'0'-855,"0"0"413,4 4 81,-6-3 673,7 8-71,-8-4 14,8 8 269,-7 2-281,7 8 0,-7 1 44,1 7 85,-1 3-449,-1 7 1,-5 5 130,7-19 1,-1-1 0,-1 0-1,-1 0-795,-1 0 0,1 1 24,-10 21 603,8-22 1,1-1 0,-6 19-950,1-3 163,3-5 596,7-12 0,2-6-174,4-5 478,0-3 0,-4 0 0,-1-1 0</inkml:trace>
  <inkml:trace contextRef="#ctx0" brushRef="#br3" timeOffset="60">19413 13305 8026,'0'-6'-184,"0"0"96,0 4 1,1-3 357,2 1 1,2 3-38,5-2 1,3 2-397,3 1 107,5 0 0,0 0 87,4 0-31,0 0 0,3-4 0,0-1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3.06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24227 7812 11804,'-9'0'-24,"2"0"1,1 0-1,0-1 1,0-2 263,-1-4 0,5-1 0,-1-1 0,2-1 0,1-2 0,1-1 0,1-2 9,1-1 1,4-2 0,-3-2 0,1-1 0,2-3 0,3-1-279,2 0 0,-2 0 1,3-3-1,-3 2 0,-1 1-36,1 3 0,-1 3 1,-1 4-1,0 2 9,-2 3 1,-4 6-1,1 5 1,-2 8-1,-2 10-68,-2 8 0,-2 6 0,-5 8 0,1 6 1,0 4-1,4-25 0,0 1-163,1 1 0,-1 0 0,0-1 1,1 0-1,-1 3 0,0 0 0,1 0 1,-1 0 291,1 1 1,-1 0 0,-2-1-1,0 0 1,0 0 0,0 0-1</inkml:trace>
  <inkml:trace contextRef="#ctx0" brushRef="#br0" timeOffset="1">23966 8296 10780,'-9'0'311,"1"-1"344,1-2 0,4-1 1,7-4-1,6 2 0,5-1-25,6-1 1,4-2-1,5 1 1,2 0 0,2-1-1287,4 1 1,-2 1-1,3 1 1,-4 1 0,-1 2-2622,-1 2 3119,-1-3 1,-8-4 0,-1-6 0</inkml:trace>
  <inkml:trace contextRef="#ctx0" brushRef="#br1" timeOffset="2">24674 7197 8512,'-19'-28'-103,"1"4"1,-1-1-1,0 0 1,1 1 136,-1 2 0,-4 3 1,-2 1-1,-2 3 1,-5 3 134,-2 5 0,-2 3 0,-2 5 0,-3 3 0,-2 5 0,-4 8-83,23-6 0,-1 2 1,-4 1-1,0 2 1,-3 3-1,1 2 1,-1 1-1,2 2-43,-1 1 1,1 1 0,-2 2 0,2 1 0,-1 4 0,2 1 0,-1 1-1,2 1 1,0 1 0,3 0 0,3 1 0,1 1-42,3 0 1,2 0 0,4 1-1,2 0 1,0 3 0,3 0-1,2 1 1,1 0 37,0 1 1,3 0 0,1 1-1,3-1 1,2-2 0,2-1 0,2 0-1,3 0 1,1-3 0,2 0 0,0-3-1,3-1-37,-1-5 1,3-2 0,1-3 0,3-4 0,-2-6 0,1-2 0,1-2 0,2-1 84,-1-3 1,1-1-1,4 1 1,0-3 0,3-2-1,0-1 1,1-2 0,0-2-1,1-1 1,1-3 162,2-2 1,-1-3 0,2-3-1,-1-4 1,1-1 0,-1-1 0,0-2-1,-1-2 1,0-1 0,-2-2-152,-1 0 1,-2-1-1,-4-1 1,-1-2 0,0 0-1,0-2 1,-2 0-1,-1 0 1,0-1 0,-2 0-361,-2 0 1,-1-1-1,-3-1 1,-2 0 0,-3 0-1,-1-1 1,-2-1 0,-2 0-1,-2-2 1,-3 1-69,-2-1 0,-3 1 0,-3 2 1,-3 0-1,-3-1 0,-2 1 1,-1 1-1,-2 2 0,-1 1 1,-2 2 95,0 1 1,-1 2-1,-2 4 1,-1 3-1,0 4 1,0 3-1,-1 1 1,0 2-1,-1 2 1,-1 1 276,-1 2 0,0 1 0,1 2 0,-1 3 0,-1 1 0,0 2 0,0 3 0,-1 2 1,-1 4-1,0 2-162,-1 2 0,-1 2 0,-4 4 0,1 2 1,2-1-1,0 2 0,2 0 0,2 1 117,3 0 0,1 0 0,0 1 0,1 0 0,4 2 0,1 0 0,-1 0 0,0 0 0</inkml:trace>
  <inkml:trace contextRef="#ctx0" brushRef="#br0" timeOffset="3">3315 11871 25907,'-7'0'-2674,"2"-1"2705,1-2 0,8-2 0,8-4 0,4-1 0,7 1 0,5 0 244,6-1 1,-2 1 0,7 0 0,1 0 0,-2 0 0,0 2-262,0 1 0,-6 4 1,-4-1-1,-7 2 1,-4 1-382,-5 0 0,-6 1 0,-5 2 340,-6 3 1,-9-1 0,-11 1 0,-3 1 131,-3-2 0,-3 3 0,-6-2 0,-4 2 1,-1 2 37,-2-1 0,-1 0 0,0 2 0,-3 0 0,0 2 53,1-2 1,5-1-1,9 0 1,8-2-134,8-2 0,10 2 1,8-2-1,5-1-311,6-2 1,6-2 0,8-1 0,6 0 0,7 0 269,6 0 1,5-4-1,2-1 1,3-2-1,-1 1 69,-5-1 0,0 2 0,-7 0 0,-2 0 0,-7 2-188,-8-1-42,-4 3 1,-14 0 0,-5 4 0,-6 0 0,-6 1 221,-1 3 1,-4-2 0,-6 1-1,-5 1 1,-3 2 133,-3 0 0,-1-1 1,-3-1-1,-3 0-135,-1 0 0,-1 1 0,7 1 0,1 1 0,2-1 0,4 0-95,4 1 1,10-2 0,8-1 0,4-2-433,5-1 0,4 3 0,10-4 1,6-1-1,10-1 412,8-1 1,5-4 0,8-2 0,-24 2 0,0-1 0,0 1 0,0-1 105,-1 0 0,-1 1 0,1-1 0,0 0 1,24-4-1,-2 0 360,-5-1 0,-9 5-467,-13 2 1,-13 2-1,-8 1 1,-10 0-1,-8 1-49,-5 2 0,-7 2 0,-3 5 0,0-1-152,0 0 1,4 1 251,3-1 1,4 0-1,-2 1 1</inkml:trace>
  <inkml:trace contextRef="#ctx0" brushRef="#br0" timeOffset="4">3063 12598 21212,'-18'0'-216,"-1"-4"1,0 0-1,2 0 1,0-1 0,3 1-1,0 0 1,3 1-1,1 0-127,0-1 1,5-3 136,2 1 1,3-1 0,3 1 0,3 2 0,3 3-1,0 1 215,0 0 1,2 0-1,0 0 1,2 0-1,2 0 5,1 0 0,2 0 0,1 0 0,0 0 0,2 0 0,2 0 73,1 0 0,1-1 0,6-1 1,3-1 40,-1 1 1,6-3-1,-1 0 1,5-1 0,3 0-46,3 2 0,1-2 0,-3 3 1,2 1-1,1 1-2,2 1 0,-2 0 0,2 0 0,-1 0 0,0 0-47,0 0 0,-23 0 0,1 0 0,-2 0 0,0 0 0,1 0 0,-1 0 0,0 0 0,0 0 55,0 0 0,0 0 1,1 0-1,1 0 1,-1 0-1,1 0 1,-2 0-1,0 0-93,1 0 1,-1 0-1,25 0 1,-25 0 0,0 0-1,0 0 1,1 0-1,0 0 1,-1 0 2,1 0 0,-1 0 1,0 0-1,0 0 1,1 0-1,1 0 0,0 0 1,1 0-1,1 0 1,0-1 3,1-1 0,0 1 0,1 0 0,0 0 0,1-2 0,1 0 0,0 1 0,1-1-57,1 1 0,-1-1 0,3 1 0,-1-1 1,0-1-1,0 1 0,-2 0 0,1 1 1,0-1-1,-1 0 31,1 1 1,0-1 0,1 2-1,-1-1 1,1 0 0,0-1 0,-1 0-1,0 1 1,-1 0 0,-1 0 16,-2 0 0,1-1 0,0 1 0,0 0 0,1 1 1,0 0-1,0-1 0,0 0 0,1 0 0,-1 0 11,0 0 1,1 0 0,0-1 0,1 0 0,-1 0 0,0 2 0,1-2 0,0 1 0,1 0 0,0 0 2,-1 1 1,0 0 0,3-1-1,0 0 1,-2 0 0,-1 1-1,2-1 1,1 1-2,1-1 0,0 0 1,-1 1-1,1 1 1,0-2-1,0-1 1,-1 2-1,0-1 1,0 1-1,-1-1-4,1 1 0,0 0 1,0 0-1,1 0 1,1 0-1,0 0 1,-1 0-1,0-1 0,0 1 1,0 0-6,-1 0 1,1 1-1,-3 0 1,1 0-1,2 0 1,0 0-1,0 0 1,1 0-2,-1 0 0,1 0 0,1 0 1,-1 0-1,-1 0 0,-1 0 1,1-1-1,1 1 0,0-1 1,1 0 3,0-1 0,1 1 0,-2-1 0,1 1 0,2 0 0,0 2 0,1-2 0,0 1 0,0-1 0,2-1-91,1 1 0,1-1 1,-2 1-1,-1-1 1,3 2-1,-1 0 0,0 0 1,-1-1-1,-1 0 1,1 0 95,0 0 1,0-1-1,3 0 1,0 1-1,-1 1 1,0 0-1,-1 0 1,-1 0 1,0 0 0,-1 0 0,1-1 0,0-1 1,1 0-1,1 1 0,-1 0 0,1 0 1,0 0-1,0 1 1,-1 0 0,0 0 1,-2 0-1,1 0 0,-2 0 1,1 0-1,0 0 0,1 0 1,0 0-1,0 1 2,0 0 0,1 1 1,0-2-1,0 1 0,-4 0 1,0 1-1,1-1 0,0-1 1,1 0-1,1 0 3,2 0 0,-1 0 0,-1 0 0,0 0 0,2 0 0,0 0 0,-1 0 0,0 0-3,1 0 0,0 0 1,1 0-1,0 0 1,1 0-1,-1-1 1,1 0-1,0 0 1,-1-1-1,0 1-3,1 0 0,1 0 0,-2 0 0,0 1 1,-15-1-1,0 1 0,0 0 0,-1-1 1,1 0-1,-1 1 0,1-1 0,0-1 1,0 1 0,-1 1 0,1-1 0,-1 0 0,1 1 0,-1 0 0,1-1 0,1 1 0,0 0 0,1 0 0,-1 0 0,1 0 0,0 0-70,0 0 0,0 0 1,0 0-1,0 0 0,-1 0 1,0 0-1,1 0 0,0 0 1,0 0-1,-1 0 0,0 0 1,1 0-1,-1 1 0,1-1 1,-1 0 65,1 1 0,-1 1 0,1-2 0,0 1 0,1-1 1,-1 0-1,-1 2 0,1-1 0,-1 1 0,-1-1 0,0 0 1,0 0-1,0 0 0,0 0 0,0 1 0,0 0 0,0 0 1,1-1-1,-1 0 0,1-1 1,0 1-1,0 0 0,0 1 1,0-1-1,-1 1 0,1-1 1,-1 0-1,-1 1 1,0 0-1,0 0-53,17 0 1,0 1-1,-17-1 1,0 1-1,0-1 1,1 0-1,0-1 1,0 0-1,-1 0 1,1 1-1,0-1 1,0 1-1,1 0 1,-1-1 53,0 1 0,-1 0 1,0 0-1,17-1 1,0 1-1,-16 0 1,-1 0-1,1 0 1,1 0-1,-1 0 1,0 0-8,1 0 1,0-1-1,0 1 1,14 2-1,0 0 1,-16-3-1,1 0 1,-1 1 0,16 0-1,0 0 1,0 0-1,1 0 8,1-1 0,-1 0 1,-4 1-1,0 0 0,1 0 1,-1-1-1,-2 0 0,0 0 1,-2 0-1,1-1 11,-2 0 0,0 0 1,1 0-1,-2 0 1,-1 0-1,0 0 1,-2 0-1,-1 0 1,-1 0-1,-1 0 30,-1 0 1,0 0 0,0 0 0,0-1 0,-3 0-1,0-1 1,-1-1 0,-1 0 0,-2-1 0,0 0-43,22-6 0,-7 1 0,-5 0 1,-5-1 107,-4 1 1,-4 0 0,-8-1 0,-3-2 0,0 0-259,-3 0 1,-4 6-1,-1 3 1,2 2-1,1 1 381,3 0 1,0 4 0,2 2-238,0 3 0,2-4 0,-1-1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39:26.301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23314 10633 8235,'0'-9'0,"0"2"-208,0 1-251,0 4 1073,0-2-311,0 4 0,-1 7-13,-2 3 0,1 8-152,-4 1 1,3 6-128,-3 0 0,-1 0 7,-2 0 1,0 2-241,0-2 0,-1 2 151,1 1 1,3-4-180,-1-3 0,4-1-449,-3-1 0,4-5 699,-1-2 0,2-1 0,1-2 0</inkml:trace>
  <inkml:trace contextRef="#ctx0" brushRef="#br0" timeOffset="1">23137 10652 8235,'-17'-10'-352,"1"1"0,3 0 610,4-1 1,3 1 560,3 0 1,2 3 165,1-1-693,0 1 0,5-2-215,5 2 1,4-3-37,8 3 1,5 1-19,4-1 0,4 3-202,-1-4 0,5 5-526,-2-1 1,2 2 197,-5 1 0,-2 3 507,-1 0 0,-2 5 0,-1-3 0</inkml:trace>
  <inkml:trace contextRef="#ctx0" brushRef="#br1" timeOffset="2">23259 10698 8815,'-10'0'-2401,"5"0"2294,-3-4 1,7 2 54,-2-4 0,5 3 56,1-4 0,4 2-13,-1-1 1,-1-2 18,2 2 1,-1-3-1,3 0 52,0 0 1,1-1 51,-1 1 0,-3 1 94,0 2 0,-3-3 8,0 3 243,2-2-269,-4-1 1,3-1 117,-4 1 8,0 4-345,0 1 0,-1 6 125,-2 4 1,2 1 152,-2 9 1,-1 0-173,0 6 1,-3 2 1,1 4 0,1 0-15,-1-1 1,0 6-134,0 1 0,-1-1-17,4 1 0,-4-1 110,0 1 1,-1 0-198,-1-6 0,1 0 102,1-9 0,0 0-258,4-6 60,-4-5 193,2-4 1,-1-11-71,3-2 0,3-10-106,3 0 1,3-4 123,3 1 1,0-4-26,1 1 1,-1-2-5,0-1 0,4 1 62,-1-1 0,0 0 18,-2 0 1,2 1 94,1 2 0,-4 2 36,-3 5 0,-4 3 66,1 3 211,-2 6 1,-4 2-219,0 8 0,-7 2 85,0 6 1,-1 0-331,2 3 0,0-3 87,3 4 45,-2-5 0,3 7 0,-4-4 1</inkml:trace>
  <inkml:trace contextRef="#ctx0" brushRef="#br1" timeOffset="3">23016 10614 8815,'-9'-4'-517,"3"-1"-558,0-4 1246,4 4 500,-3-4 0,10 5-366,1-2 1,7-2-71,6 1 0,4-1 15,5-1 0,4 1-184,2 1 0,3 0-327,3 4 1,2 0 278,1 3 0,-1 0-128,-5 0 0,-5 1 34,-4 2 0,-1-2-304,-6 2 1,-3-2-352,-6-1 115,-5 0 279,1 0 276,-7 0 0,-4-3 28,-6 0 1,-3 0 138,3 3 0,-5 0-79,-1 0 0,-3 3-57,0 0 1,-1 4 69,0 0 1,1 1-56,-1 1 0,-4-3 67,-1 1 0,1-2-2,1 1 0,-1 2 15,2-2 1,-5 2 23,1-2 1,2 1 13,1-4 0,4 3 124,2-2 21,-1 3-90,6-6 0,6 3-81,8-4 1,9-3-7,3 0 0,4-4-27,3 0 1,1 0 2,5 1 0,0-1-80,0 4 0,0-4-170,0 4 0,0 0-41,0 3 1,0 0 240,0 0 1,0 0-1,0 0 1</inkml:trace>
  <inkml:trace contextRef="#ctx0" brushRef="#br1" timeOffset="4">23594 10577 11512,'-5'-5'-2788,"-1"1"3060,3 4 0,2 4 326,-2 2 1,2 3-132,1 4 1,0-2-272,0 5 1,4-1-226,2 4 1,3-4 62,0 1 0,1-5-235,3 2 0,1-4 392,5-3 1,1-2-142,1-4 0,0 0-352,4 0 0,-5-5 204,2-4 1,-2-1-143,-2-6 1,-2 4 128,0-4 0,-6 4 59,-1-4 0,-1 5 149,-4-2 1,-1 3-175,-3 1 0,-1 3 44,-2-1-15,-3 5 1,-3-2-1,0 4 1</inkml:trace>
  <inkml:trace contextRef="#ctx0" brushRef="#br1" timeOffset="5">23687 10754 9432,'-10'9'-164,"5"-3"1,-3 2-563,2-2 0,1 3 725,-2 4 0,2-2 159,-1 5 0,1-2-138,2 2 1,2 0-173,-2-3 1,2-1-348,1-3 492,0 1 1,4 3-1,1 2 1</inkml:trace>
  <inkml:trace contextRef="#ctx0" brushRef="#br1" timeOffset="6">23920 10652 9438,'-1'6'28,"-3"0"1,3 0-24,-2 4 1,1 3 114,-1 3 1,1 2-144,-4 4 1,3 1-64,-3 1 1,0 2 197,0-4 0,-2 4-445,2-1 1,-2-4 38,2-2 1,-1-1-189,4-6 194,-4 0-300,6-6 587,-4-2 76,5-12-77,0-3 0,5-7 0,0-1 0</inkml:trace>
  <inkml:trace contextRef="#ctx0" brushRef="#br1" timeOffset="7">23901 10717 9438,'9'-14'54,"5"0"0,-4-5-174,2 1 1,2 3 255,-2 3 0,5 2 171,-2 4 0,-1-1-216,-2 4 1,2 2 6,-2 7 1,0 0 42,-6 7 1,2 0-29,-2 0 0,-2 3-204,-1 0 0,-2-2 162,-1 2 1,0-1-260,0 4 1,-7-5 81,-2-1 1,-2 0-5,1-1 1,-2 1-52,-1-4 1,1-1-80,3-1 1,-1-3-153,1-4 1,0 0 127,-1 0 0,2-1-130,2-2 1,2-2 389,4-5 0,0 1 0,0 0 0</inkml:trace>
  <inkml:trace contextRef="#ctx0" brushRef="#br1" timeOffset="8">24236 10614 9390,'-6'11'328,"0"1"1,0 1-57,-4 5 0,1 0-20,0 7 1,-1-2-162,1 2 1,1 1-201,1-4 0,3 0 101,4-4 1,0 0-150,0-3 0,4-4-13,3-5 1,1-1-88,1 1 1,5-2 125,1-4 0,2 0-224,-2 0 1,3 0-268,-3 0 0,-1 0 82,-2 0 558,-1-4 0,-2-5 0,0-6 0</inkml:trace>
  <inkml:trace contextRef="#ctx0" brushRef="#br1" timeOffset="9">24292 10605 9473,'-4'-9'-577,"2"-1"136,-4 1 0,4 0 660,-2 0 1,3-1 579,1 1 1,6 1-496,3 1 1,0 3-541,4 4 0,1 0-18,2 0 0,-2 1-291,2 2 0,-5 3-524,1 3 1061,-1 4 1,-2 2 0,0 3-1</inkml:trace>
  <inkml:trace contextRef="#ctx0" brushRef="#br1" timeOffset="10">24236 10773 9495,'6'0'201,"1"0"0,-4-1-3,3-2 0,0 1-208,3-1 1,4 1-901,-1-1 909,1 2 1,0-3-1,2 4 1</inkml:trace>
  <inkml:trace contextRef="#ctx0" brushRef="#br2" timeOffset="11">23007 11359 8358,'-5'1'93,"2"2"0,-1 4 74,1 5 0,-2 2-162,2 5 0,-1 7 56,-2 2 0,-2 5-48,2-2 0,-2 4 136,2-1 1,-1-2-30,4-1 0,0-3-42,3-3 0,0-6-49,0-7 1,2 1-13,4-4 1,1-2 14,9-7 0,0 0 1,6 0 1,1-1-167,2-2 1,0-2-307,-3-4 1,3-2 47,-3-1 1,3-2-190,-4-1 0,-2-3 580,-4 3 0,-3-3 0,1 0 0</inkml:trace>
  <inkml:trace contextRef="#ctx0" brushRef="#br2" timeOffset="12">23026 11406 7032,'0'-10'-679,"3"1"835,0 0 0,3 3 257,-3-1 1,4 1-297,0-3 0,-2 3-72,1 0 1,0 3-341,4 0 229,-1 2 1,0 1-299,1 0 264,-1 0 0,0 4-423,0 3 81,1 1 442,-5 1 0,3 1 0,-3-1 0</inkml:trace>
  <inkml:trace contextRef="#ctx0" brushRef="#br2" timeOffset="13">22942 11611 8367,'0'-10'-797,"1"1"1082,2 0 1,2 0-245,5 3 0,3-2-107,3 2 1,5-3-49,4 0 1,-1 3-309,1 0 1,-2 4 234,2-1 187,2 2 0,-3 1 0,4 0 0</inkml:trace>
  <inkml:trace contextRef="#ctx0" brushRef="#br2" timeOffset="14">23361 11452 8367,'-5'4'-1195,"-2"3"896,3 5 1,-2 3 550,3 3 1,-4 2 197,1 2-290,2-3-44,-5 8 1,7-3 82,-4 4-453,4 0 188,-6-4 1,6-2-166,-5-3 0,2 0 120,-1-1 1,-1-6-76,4-3 130,-5-6 0,4 0-33,-2-6 1,1-6 20,2-7 0,2-1-2,-2-2 1,2 0 67,1 1 1,0-1 10,0 0 1,4-2 102,2-1 1,3-4-127,4 1 0,-2 2 346,5-2 0,2 0 29,4-3 1,3 1 29,-4 2 0,5 4-180,-1 5 0,1 3-16,-1 3 1,-2 6-262,-5 4 0,-3 5 162,-3 8 1,-6 2-189,-3 7 0,-3-1 118,-3 3 0,-3 0-144,-6 1 0,0 2-1,-3-2 1,-1-2 67,-2-2 1,-1-4-29,0-2 1,1-3 3,-1 0 0,2-3-11,1-2 1,0-3-184,3-4 0,4 0 189,3 0-37,4 0 131,-3-4 1,10 2 11,1-5 1,0 5 164,3-1 0,-2 6-130,6 4 1,-2 1 82,2 1 1,0 1-160,3 3 0,0-3-81,-3 3 0,2-2-35,-2 1 0,3-2-253,0-1 1,-2-1-174,2-5 557,-5 1 0,7 0 0,-4 1 0</inkml:trace>
  <inkml:trace contextRef="#ctx0" brushRef="#br2" timeOffset="15">23705 11462 8367,'6'0'-677,"-2"0"0,-4 1 1077,0 2 0,0 3-16,0 6 0,-4 6-328,-3 4 0,-1 4-33,-1-2 0,-1 3-132,1 1 0,0 0 144,0 0 0,0-4-117,3-2 0,-1-4 45,4-2 1,-1-4-586,0-6 410,3 3 0,-4-9-34,2 0 0,2-5 148,-2-8 0,2 2 4,1-5 1,0 1 153,0-4 0,3-3-76,0 1 1,4-4 27,0 3 0,2-3-12,3 3 0,0-3 2,3 0 1,1-1 328,2 1 1,1 3-100,0 7 1,-1-1 3,1 7 0,-1-1-84,-3 7 0,-2 4-144,-3 5 0,-2 5 49,-2 2 1,-2 4-32,-4 2 0,-1-1 13,-2 4 0,-3-1-43,-6 1 0,1-6-119,-1 3 1,-2-4 76,2 1 0,-4-3-27,4-3 1,-3-2 70,2-2 0,1-1-326,2-2 165,1-2 79,4 3 157,1-8 119,4 3 0,3-2-156,0 6 0,4 2 131,-1 5 0,3 0 63,0 3 0,0-2-98,1 4 1,2-3-203,0 0 0,1-1-41,-4-2 0,4 0-294,-1 1 1,4-5 39,-4-2 1,4-2-556,-4-1 920,0-4 0,2-1 0,0-5 0</inkml:trace>
  <inkml:trace contextRef="#ctx0" brushRef="#br2" timeOffset="16">24022 11518 8367,'-9'6'-78,"-1"0"1,1 0 121,0 3 1,-1 2 198,1 1 0,-3 3 64,-1 3 1,1 1 88,3 0 0,2-1-176,1 1 0,4-2-186,-1-1 0,6-1-204,3-5 0,4 0 166,2-7 1,3 0-164,3-3 1,1-4-77,-1-2 1,1-2-140,0-2 0,-1-2 168,1 0 0,-5-4-84,-1 4 1,-3-4 46,-1 4 1,-3-5 78,-3 2 0,-2-3 12,-1-1 1,-5 1-55,-5-1 0,0 4 411,-6-1 1,1 6-59,-4 0 1,4 2-24,-1 5 1,5 0-162,-2 3 1,7 1-226,3 2 0,2 0 175,1 7 0,1-3 95,2 5 0,7-1 0,4-2 0</inkml:trace>
  <inkml:trace contextRef="#ctx0" brushRef="#br2" timeOffset="17">24283 11499 8367,'-10'0'-112,"1"0"-40,0 4 1,-1 2 642,1 7 0,3 1-83,0 5 0,4 0-362,-1 3 0,-2 2-85,2 4 1,0 0-258,3 0 0,0-4 198,0-3 0,-3-2-121,0-4 1,-3-1 115,3-5 1,-5-4-143,2-2 0,1-2-14,-1-1 0,1-4 84,-2-2 1,3-3 189,4-4 0,0-1-79,0-5 0,1-2 19,2-1 0,3-3-15,3 3 0,1-3 10,3 4 1,1-5 29,5 1 0,-1-2 1,1-1 0,0 4 443,-1 3 1,1 2-191,0 4 0,-2 2 77,-1 7 1,0 2-78,-3 4 1,-4 4-75,-3 2 1,-4 3-14,1 4 1,-2 1 23,-1 5 0,-4 0-61,-2-1 0,-2 1-196,-2-1 1,0 1-239,-2 0 1,0-2 155,-3-1 1,3-2-232,0-1 0,-1-4 105,0 0 1,1 1-374,2-4 262,1-2 30,0 0 177,4-4 155,0 0 370,10 4 1,0-2-163,4 5 0,-3-1 316,0 3 1,0 3-157,0 1 1,2 2 28,-2-2 1,2 2-377,-2-2 0,2 0-244,-2 0 0,3-3-360,0 2 1,0-2 160,0-4 465,1-2 0,-1 0 0,0 1 0</inkml:trace>
  <inkml:trace contextRef="#ctx0" brushRef="#br1" timeOffset="18">24907 10559 15060,'-5'-16'-1243,"-1"0"0,-2 5 362,-1-1 0,2-2 654,1 2 0,0-4 377,-3 4 0,2-4-31,1 4 1,0-5-80,-3 2 1,-2-2-156,-1 2 1,1-3-207,-5 3 0,1-3 94,-4-1 0,-1 1 119,-1-1 1,1 2 27,-2 1 0,-2-1 16,0 1 1,-3-4-91,-1 2 1,0-3 50,0 6 1,-3-2 143,0 1 0,-4 0 66,0 4 0,-1-1-57,-1 4 0,-1 3 267,-3-1 0,-4 4-112,-5-3 1,23 5-1,0 0-232,1-1 1,0 1 0,-3 0 0,0 1 188,-1 0 0,1 0 0,-2 0 0,0 0-28,1 0 0,1 0 1,-1 0-1,1 1 8,1 0 0,0 1 0,0-1 0,1 0-8,1 2 1,-1 0 0,0 0-1,0 2 76,-22 7 0,-1-1-110,4 5 0,20-7 0,1 1 31,-2 2 1,1 1-1,1 1 1,-1-1 16,1 1 1,1 0 0,1 2 0,1 0 44,0 1 0,1 0 0,-1 2 1,0 0 19,-1 1 0,0 0 0,1-1 1,1 0 42,1 1 0,0 1 1,-1 0-1,1 0-116,-1 1 1,1-1-1,0 2 1,0 1 24,1 1 1,1 0-1,1-1 1,1 0-112,0 2 0,1 1 0,0-1 0,2 0-64,0 0 0,1 1 0,0 0 0,0 0-65,1 0 1,0-1 0,2 1 0,-1 1-52,-1 0 1,0 0 0,2 0 0,1 1 4,1 0 0,-1 1 0,1-1 0,-1 0 3,1 2 1,-1 0 0,1-2 0,0 0-28,2 0 0,1 1 0,0 0 0,0 0 24,1-1 0,0 1 0,0-1 0,2 1-19,0-2 0,2-1 1,0 25 3,2-2 0,3 0 31,6 0 0,-3-25 0,1 0-122,15 21 0,-12-23 0,1 0-127,14 20 1,3-1-39,0-5 0,5 0 69,1 0 1,-3-2-121,3-1 0,0-4 118,3 1 0,2-1 166,-18-15 0,-1 1 0,0-2 0,1 0-12,-1 0 0,0 0 1,21 14 15,-1-4 0,-2-1 40,6-1 0,-6-7 40,6-2 1,-6-3-34,3-1 1,-4-3 256,4-3 0,-8-2-31,1-1 1,-1-1-24,5-2 1,-2-6 172,4-3 1,-2-1-141,2 0 0,-3 2 161,4-5 1,-1 2-206,4-2 1,-4 0-287,1 3 0,3-2 190,-20 9 1,-1-1 0,1-2-1,-1 0-182,24-7 1,-25 6 0,-1 0-54,20-5 1,-2-6 36,2 0 0,-2-4 125,1 3 1,-1-4 38,-5 1 1,0-3-40,1-3 1,-1-1 44,0-2 1,-3-2 67,0 2 1,-1-2-205,2-2 1,-18 18-1,1-1 127,-2-1 0,-1 1 0,0-2 0,0 0-172,10-24 1,-3 1 124,-3-1 0,-5 1 179,-1-1 1,-3 1-134,-1-1 1,0-4 70,-6 25 1,0 0-1,-1-3 1,-1 0-26,-2-1 0,-1 1 0,-2-1 1,-1 0 92,-2 0 1,-2 1-1,-3 0 1,-1 1-218,0-2 1,-2 1-1,-3-1 1,-2 0 67,1 0 1,-2 1-1,-3 1 1,-1 0-184,-1 1 1,-1 1 0,0 0-1,0 1 136,-1-2 0,0 1 0,-1-1 1,0 1 26,1 2 1,0 2 0,1 1 0,0 2 94,3 4 1,2 2-1,-17-5-42,5 8 1,6 2 112,6 5 1,2 7-87,7 5 0,-1 7 0,5-1 0,1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463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19255 14963 24535,'-9'0'-867,"-1"0"1,2-1-85,2-3 826,2 3 1,5-3-181,2 4 0,6 0 491,7 0 1,8 0-27,4 0 1,12 0 11,3 0 0,8 0-431,-22 0 0,1 0 0,5 0 0,1-1 299,5 0 0,2-1 0,3 2 0,1-1 71,5 0 1,2-1-1,-3 0 1,0 0-342,0 0 1,0 1 0,-3-1-1,-1 1 333,-3 0 0,-2 2 1,-2-1-1,-2 0-123,0 0 1,-1 0 0,-7-2 0,1 1-273,-2-1 0,1 0 0,21-2 174,-24 3 0,-1-1 1,20 1-67,0-2 1,-6-1 19,1 1 1,-8 0 631,-5 3 0,0 0-585,-3 0 0,-6 0 860,0 0 1,-7 0-757,1 0 1,-3 0 551,-1 0-577,-3 0 1,-3 0 248,-6 0 1,-7 0-230,-5 0 0,-5 1 171,-5 2 1,-2-2-104,-10 2 0,-1-2 34,-6-1 0,-2 1-370,-1 2 1,0-2 313,20 1 1,1-1 0,-1 0 0,-1 0 0,0 1 0,0-1 0,-1 0 1,0-1-3,3 2 0,-1 0 1,0 0-1,0 0 72,-1-1 1,0 1 0,-3 1 0,0 1-95,0-1 1,0 0 0,-2 0 0,-1-1 102,3 1 0,0 1 0,1-1 1,-1 0-82,0 2 1,0-1 0,1-1 0,-1 0 10,0 1 0,0-1 1,1-1-1,1 1 31,2 0 1,1 0 0,-19 4 35,8-4 1,6 4-48,9-4 0,9 3-309,13-3 1,11 1 23,11-1 1,11-2 204,13 2 1,-18-2 0,0-1-10,4 0 1,1 0 0,3 0 0,2 0-280,2 0 0,0 0 1,5 0-1,0 0 267,2 1 0,0-2 0,-1 0 0,0-1-121,-1 1 0,0-1 0,1-1 0,0 0 241,0 1 0,1 1 0,1-1 0,-1 1 49,-5 1 1,0 0 0,-3 0 0,-1 0-238,-8 0 0,-1 0 0,-1 0 0,-2 0 126,18 0 0,-4 0-185,-6 0 0,-6 3-306,-6 0 0,-3 1 547,0-1 0,-5-2-604,-1 2 0,-3-2 1339,0-1-807,-1 0 1,0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33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0000"/>
    </inkml:brush>
    <inkml:brush xml:id="br3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14804 10112 25130,'-6'6'-392,"0"0"1,4-3-1991,-1 3 743,2 1 1,1 2 809,0 0 1,1-3 204,2 1 1,-1-4 328,4 3 1,0-4 217,4 1 1,-1-2-356,0-1 1,0-3 114,1 0 1,-1-4 218,0 0 0,-2-1 124,-1-1 1,-1-2 54,1-1 1,-2 1-73,-4-5 1,3 4 95,1-4 1,-2 2-432,-5-2 0,0 2-47,-3 1 1,-4 3-49,-6-2 0,-1 5 151,-2 4 1,-5 3 454,-4 3 1,-1 10 162,-5 5 1,1 11 136,-1 2 1,2 6-162,4 3 0,8 2 137,5 5 1,8-2-151,4-1 0,11-2-199,7-1 0,11-5-375,-9-16 0,0 0 0,16 12-9,2 2 1,2-9-591,3-6 0,5-3 265,-2-6 1,0-3 30,0-7 1,-5-8 565,0-5 0,2-3 0,-5-3 0,-3 1 0,-4-1 0</inkml:trace>
  <inkml:trace contextRef="#ctx0" brushRef="#br0" timeOffset="1">15549 9972 17241,'-9'9'-299,"-1"1"1,1 4-269,0 5 0,3 4 618,-1 8 0,5 2 35,-1 1 0,2 3-142,1 0 0,-3 0-233,0 4 1,0-4 95,3-3 1,0-6-573,0-6 1,1-3 90,2 0 0,-2-4-686,2-3 309,-2-2 1100,-5-4 1,-1 2-1,-4-3 1</inkml:trace>
  <inkml:trace contextRef="#ctx0" brushRef="#br0" timeOffset="2">15354 10372 14829,'-10'-9'-2090,"4"0"1844,0-1 0,4 1 776,-1 0 0,6 3 338,3-1 1,6 2-93,4-1 1,3 2-620,2 4 1,1 0 61,6 0 1,-2 0-2332,5 0 2210,2 4 1,4 5 0,6 6 0</inkml:trace>
  <inkml:trace contextRef="#ctx0" brushRef="#br0" timeOffset="3">16136 10018 20302,'-7'-13'-1639,"1"4"1,3 0 262,-3 6 1,-1 1 2524,-6 5 1,2 7-645,-5 5 0,1 10-186,-4 3 0,4 7-379,-1 2 0,5 2-386,-2 4 1,7-4-541,3 2 1,2-2 187,1 1 1,0-5 367,0-1 1,3-8 154,0-5 1,5-5 0,-3-3 0</inkml:trace>
  <inkml:trace contextRef="#ctx0" brushRef="#br0" timeOffset="4">15922 10316 15549,'-10'-8'-974,"5"2"993,-3-3 724,7 0-607,1 8 0,10-3 371,9 4 0,5 0-19,7 0 0,3 1-434,6 2 1,2 2-1,5 5 1</inkml:trace>
  <inkml:trace contextRef="#ctx0" brushRef="#br0" timeOffset="5">14506 11722 13609,'-9'4'628,"0"-2"-640,-1 2 863,5-4-395,1 0-467,4 0 86,4-4 1,-2-1-124,4-1 0,-2-1 61,2 4 1,-4-4-42,1 0 0,-2 2-284,-1-1 0,3 0 35,0-4 1,0 4-3,-3 0 1,-1 0-118,-2-3 1,-2-1-17,-4 1 1,-2 1 126,-1 1 0,-3 0 105,-3 4 1,-2 0 309,-2 3 0,-1 1 3,-5 2 1,0 6 205,0 7 0,3 6-128,0 3 0,8 1 508,-2 2 1,7 4-172,-1 3 1,7-3-170,3-1 1,2-2-238,1-1 1,5-4-260,4 1 0,1-7-344,2 0 1,2-8 148,2-1 1,2-6 53,0 0 1,1-2 131,-1-1 0,1-4 54,0-2 0,-1-3 176,1-4 0,-4-1-375,1-5 0,-5 1 34,2-1 0,-2 0 52,2 1 1,-6 2 241,2 1-325,-6 3 692,1 3 0,-4 6-282,0 6 0,-4 6 352,-2 7 1,1 1-275,-1 2 0,4 0-8,-2-1 1,3 1-213,1-1 0,0 3-457,0-2 0,5 0-740,1-6 1,6-1 1167,4-2 0,5-1 0,3 0 0</inkml:trace>
  <inkml:trace contextRef="#ctx0" brushRef="#br0" timeOffset="6">14841 11676 17595,'-9'0'-73,"3"-3"-431,0 0 0,3-4 254,-4 4 0,1 0 1223,-3 3 1,3 0-450,0 0 0,3 4-407,0 3 1,-1 2-1389,1 3 0,1 0 1081,5 3 0,-2 1 0,3 2 1</inkml:trace>
  <inkml:trace contextRef="#ctx0" brushRef="#br0" timeOffset="7">14851 11992 11352,'-6'0'342,"-1"0"1,4 0 1230,-3 0-934,4 0 1,-2-1-422,4-2-177,0 2 1,4-3-1,1 4 1</inkml:trace>
  <inkml:trace contextRef="#ctx0" brushRef="#br0" timeOffset="8">14767 12030 16740,'5'0'-300,"3"-5"0,-7 3-1002,3-4 1278,-3 4 0,3-6 0,1 3 0</inkml:trace>
  <inkml:trace contextRef="#ctx0" brushRef="#br0" timeOffset="9">14758 11741 16502,'-14'-4'-2835,"4"-1"2594,1-1 0,4 2 1,5 4-1</inkml:trace>
  <inkml:trace contextRef="#ctx0" brushRef="#br0" timeOffset="10">15335 11601 16341,'0'-9'-3277,"0"0"2237,0-1 0,-1 2 492,-2 2 1,2-2 560,-2 1-315,2 3 286,1-4 30,0 3-385,-4 0 0,1 1 599,-3 4 1,3 4 188,-3 2 1,1 6-24,-1 4 0,-2 6-83,5 2 0,-3 7 76,3 4 0,0 5-6,3 3 0,0 8-524,0-23 0,0 0 0,0 3 1,0 2 235,0 2 1,0 1 0,-1 1 0,1 1-359,-2 1 0,1-1 0,0 0 0,0 0 104,-2 1 1,-1 0 0,1 0 0,0 0 121,-1 0 1,-1 0-1,0-2 1,1-1 66,-1-1 1,0-1-1,-1-1 1,0 0-57,0-1 1,-1 1 0,1 1 0,0-1 90,1 0 0,1-1 0,-1-1 0,0-2-17,1-2 0,-1-1 1,-1 24 17,3-24 1,0 1 0,0 20-216,-4 0 0,4-5 199,-3-5 1,4 0 159,-1-3 1,-2 1-286,-2-4 0,2 0-55,-1-3 0,0 0 576,-3 0 1,0 2-579,3-2 0,-1 1 447,4-8 1,-3 1-402,2-3 0,1 2 167,3 1 1,0 0-157,0-3 1,0-1-232,0 1 0,4 2-7,3 1 1,-2-3-159,1-4 0,-3 0 173,3 0 1,-4-1-101,2-5 0,-3 0-251,-1 1 249,0-5-81,0-1 380,0-4 1,0-8 0,0-3 0</inkml:trace>
  <inkml:trace contextRef="#ctx0" brushRef="#br0" timeOffset="11">15270 11564 20109,'-10'-19'-3277,"4"2"1638,0 1 1,4-1 96,-1 1 1,3 3 1317,3 0 0,-1 6 464,4 1 463,0 0 0,4-3-69,-1 3 1,0 2-431,1 4 1,-1-3 536,0 0 0,2 0 36,1 3 0,-1-3-64,5 0 0,1-1-257,4 4 1,-1-3-99,2 0 1,1 0-235,2 3 1,6 0-301,3 0 1,4 0 19,2 0 0,7-1-53,-21 0 0,0-1 0,5 0 1,0-1 282,2-2 0,0 1 0,2-1 1,0 0-327,-1 1 0,0-1 0,2 0 0,0 1 297,-2-1 0,0 0 1,2 1-1,-1 0-28,0 1 1,-1 0-1,-1-1 1,0 1 16,-1 1 1,1 0 0,1-1 0,0-1 31,5 1 1,0 0 0,-3 1-1,0 0-47,2 0 0,-1 1 0,-1 0 0,-1 1-43,1 0 1,0 0 0,0 0-1,1 0-132,-1 0 1,-1 0-1,-2 0 1,0 0 17,-2 0 0,0 0 1,-4 0-1,0 1-82,0 0 0,-1 1 0,24-1 201,-24 0 0,1 1 0,16 0-77,-3 1 0,-3-2 91,-9 2 0,2-2-48,-6-1 1,-4 0 126,-1 0 1,-7 0 203,0 0 0,2 0-239,-2 0 0,-2 0 1114,-4 0-1136,0 0 0,3 0 363,1 0-354,-1 0 0,0 3-129,1 1 0,-1 3-192,0-1 0,1-1 90,-1 1 0,0 4-168,0 2 1,1 2-46,-1-2 1,0 1-44,1 3 0,-4 3-93,0-1 0,0 2 132,4 5 1,-1 0 8,0 2 0,0 1 230,-3 0 1,2 1-115,-2 2 0,-2-1 228,-1 4 1,2-2 8,-2 2 0,0-2 46,-3 5 1,0-5 123,0 5 0,0-3-8,0 1 0,0 1-72,0-2 0,0 1 63,0-1 0,0 2-112,0-1 0,3 1 21,0 1 1,0-4 23,-3-2 0,0 1-14,0-1 0,3 3-36,0-3 0,0 4-100,-3-4 1,0 7 93,0-1 1,4 6-242,-1-3 1,0 1-30,-3 0 0,1-3 124,2 2 1,-1-1 85,4-2 1,-4 1 66,1 2 1,-2-1-54,-1 1 1,0 1 6,0 0 0,0-2 13,0-5 1,0 2 22,0-1 1,0 4-119,0 1 1,-3-3 106,0-2 0,-4-2-33,1 1 0,1 0 14,-2-6 1,5 2-4,-1-5 0,-1 2 62,1 1 1,0 0 34,3-1 0,0 0-80,0-2 0,0 2 2,0-2 1,0 2 198,0 1 0,0-4-194,0-3 0,0-1-250,0-1 1,0-2 145,0-1 0,0 1-356,0-1 502,-4 1 0,-1 2 0,-5 0 0</inkml:trace>
  <inkml:trace contextRef="#ctx0" brushRef="#br1" timeOffset="12">15121 13873 8420,'-19'-4'0,"2"0"0,1-2 0,3 2 0,3 4 0,1 1 0,0 2 0,-1-1 0,1 4 0,3 1 0,0 6 0,1-3 0,-2 2 0,3 2 0,4-2 0,0 5 249,0-2 1,1 4 48,2 3 0,2 0-147,5 3 0,-1 1-163,0-4 1,0 4 147,-3-1 0,5 1-210,-1 2 1,1-4 58,-2-2 0,1 1-190,-1-2 1,1 1-32,3-3 1,-2-2 145,5-1 1,-1-3 25,4-3 0,3-1 10,3 0 1,3-4 73,3-2 1,6-3-67,7-3 0,5-2-225,0-4 0,-22 4 0,0 0 260,-1-2 1,1 1 0,1 1 0,0-1 24,1-2 1,1 0 0,1 2 0,2 1-16,1-1 0,0-1 0,0 2 0,0 0-4,-1 0 1,-1 1 0,1 0 0,0 2-68,-1-2 0,1 1 0,1 2 0,0 0 60,0 0 0,0-1 0,-1 1 0,0 1-80,-2 0 0,0 0 0,0 0 0,0-1 37,1 0 1,1-1 0,1 1 0,0 0 71,0-2 1,0 0-1,1 1 1,-1 1-270,-2-2 1,1-1-1,1 1 1,1 0 375,1-1 1,0-1-1,0 2 1,1 0 26,0 0 0,1-1 0,-3 2 1,0-1 69,-1 0 0,0 0 0,-2 1 0,-1 0-84,1 2 0,-2 0 0,-1 0 0,-1 1-79,0 0 0,0 1 0,21 3-3,-6 5 1,-2-4 149,2 0 1,-4-3-282,2 3 0,-3-3 2,-1 4 0,-1-4-85,-1 3 0,0-4 168,-4 1 0,-3 1 213,-4-1 0,1 0-251,3-3 0,-4 0 518,-2 0 0,-4 4-759,-2-1 0,0 0 334,-3-3 1,-4 0-658,-3 0 320,-4 0 273,-6 0 0,-6 0 0,-9 0 0</inkml:trace>
  <inkml:trace contextRef="#ctx0" brushRef="#br0" timeOffset="13">15521 12011 20261,'-5'-9'-3277,"2"-1"1669,10-3 1,12 3 2067,12-3 1,18 2-276,-18 4 1,1 1 0,7 1 0,3-1-513,7-2 1,2 0 0,-16 4 0,2 1 0,-1-1 394,2 0 0,1 0 1,-1 0-1,-1 0 0,0 1 1,0 0-111,-2 1 1,0 0-1,0 0 1,16-1-1,-1 1-109,-1 0 1,1 1 0,-2 0 0,0 1 112,-1-2 0,-1 1 0,0 0 0,-2 1-170,-5 0 1,0 0 0,0 0 0,-1 0-4,0 0 0,-1 0 1,-3 0-1,0 0-258,-2 0 1,-2 0 0,-1 0-1,-2 0 34,20 0 0,-6 3-872,-4 0 1307,-8 4 0,0-3 0,-4 3 0,0-3 0</inkml:trace>
  <inkml:trace contextRef="#ctx0" brushRef="#br0" timeOffset="14">15801 12430 15370,'13'5'-1239,"4"-1"1034,7-4 0,14 3 223,-12-1 1,3 0 0,5-1 0,1 1-703,9-2 1,2 0 0,0-1-1,2 1 572,3-2 1,0 0 0,-1 0-1,0-1 43,0-1 0,-1-1 0,-8 2 0,-1 1 46,-4 0 1,-1 1-1,-5 0 1,-2 1-76,15 0 1,-1 1 385,-5 2 1,-8 2-693,-4 4 0,-7 2 54,-5 1 0,-6 4 350,-10 5 0,-3 2 0,-7 2 0,-1-2 0</inkml:trace>
  <inkml:trace contextRef="#ctx0" brushRef="#br0" timeOffset="15">15838 13045 9527,'0'9'-388,"10"-1"-122,9-2 1,19 2 430,-10-6 0,3-1 1,7 0-1,4 1-577,8-2 1,2 0-1,-16 0 1,-1 0 0,2 0 567,2 0 1,0 0 0,1 0 0,-4 0 0,0 0 0,0 1-158,18 0 1,-2 1 244,-6-2 0,-1 1 0,-3 1 0,-1 0 0,-4-2 0,0 0 0</inkml:trace>
  <inkml:trace contextRef="#ctx0" brushRef="#br0" timeOffset="16">19450 11694 11701,'-5'0'-379,"1"0"1,4-1 357,0-2 0,1-2 152,2-4 0,-1-1-184,4 1 0,-2 0 167,2 0 1,-1-4-153,1 1 0,1-2 156,-3 2 1,2 0-96,-3-3 1,0 3 3,-3-4 0,0 5 84,0-2 1,-4 4-233,-2 3 1,-6-2 88,0 5 1,-8 1 79,2 5 0,-7 7 92,0 5 0,-2 7 204,-1 3 0,4 2-116,2 1 0,7 1-197,3 2 0,5-2 19,4 2 0,6-2-95,4-1 0,5-5-70,3-1 1,4-3-272,3-4 0,-3-2 151,3-7 0,-2-1 51,-1-2 1,-1-2 53,1 2 1,-4-6 103,1-3 0,-2-2 186,2-2 0,0-2-41,-3 0 0,-2-4-87,-5 4 0,3-4 100,-3 4 1,1-1 17,-1 4-28,-2 0 0,-3 3-128,3 3 1,-3 3-78,2 3 0,-2 3-90,-1 3 1,0 1 110,0 3 1,0-3-184,0 2 0,4 0-270,2 0 0,6-1 1,4 1 441,2-2 0,0 0 1,1-1-1</inkml:trace>
  <inkml:trace contextRef="#ctx0" brushRef="#br0" timeOffset="17">20084 11536 14516,'-14'0'-44,"4"0"1,-4 0 674,5 0 31,-4 0-315,2 0 1,2 1-685,6 2 0,3 2-106,3 5 1,2-1-1729,4 0 2001,1 5 0,-1-4 0,0 4 0</inkml:trace>
  <inkml:trace contextRef="#ctx0" brushRef="#br0" timeOffset="18">20037 11769 14137,'-8'6'327,"1"0"1,0-3-366,4 4 0,0-4 687,3 3 0,4-4-766,2 1 1,3 1-1127,0-1 1137,0 5 1,5-3 0,0 4 0</inkml:trace>
  <inkml:trace contextRef="#ctx0" brushRef="#br0" timeOffset="19">19665 9832 9887,'-19'-4'-243,"4"3"221,3-2 0,2 2 157,0 1 0,2 5 272,2 4 1,-1 2-389,4 4 0,4-3 96,5 0 1,6 2-186,4-2 0,6-1 161,6-4 1,4-3-41,6-4 0,0 0 14,2 0 0,-1-1-190,1-2 1,-3-6-139,-3-3 1,-2-4 244,-4 4 0,-2-5-81,-4 2 0,-4 1 155,-9 2 140,-4 2 0,-2 1-243,-6 3 0,-2 7 111,-4 8 1,-2 7 13,-1 9 0,1 4-14,-1 8 1,-1 4-328,0 3 1,2 2 247,5 4 1,-3-2-120,3 1 1,1 1 127,-1-3 1,-1 2-44,-2-2 0,0-8-15,0 1 1,-4-9 59,1-3 0,-6-4-19,-1-5 1,1-8 19,-4-1 1,2-7 242,2 0 0,-1-3-138,1-3 1,0-3-378,3-3 0,-2-3 70,5-1 1,-1-2-190,4 2 0,1-3-12,1 0 0,3 3-575,4 0 956,0 3 1,4-3 0,2-2-1</inkml:trace>
  <inkml:trace contextRef="#ctx0" brushRef="#br0" timeOffset="20">20363 10186 9887,'0'-9'-194,"0"-1"162,0 1 0,0 3 374,0 0 277,0 0-336,-4-4 0,-1 5-8,-5 2 0,1 3 26,0 3 1,-4 3 8,1 7 0,-5 5 70,2 7 1,-3 2-280,-1 1 0,5-1 53,2-2 0,2 1-127,4-5 0,2 3-108,4-5 0,0 0-284,0-6 0,7-2 33,2-5 1,7-2-154,0-4 1,1-2 24,2-4 0,-1-1 127,1-9 1,-1 4-78,-3-4 1,0 1 152,-3-4 0,-3 1 19,1-1 1,-1 0 112,-3 1 0,-2 3 154,-1 3 698,-2 2-622,-1 4 1,-3 7 484,0 9 0,-3 3-287,3 6 0,-3 3-50,3-1 0,-1 1-54,4-3 1,5-4-454,1 1 1,2-2-37,1 2 1,5-4-120,1-6 0,3-2 253,1-4 1,-1 0-104,1 0 0,-4-4-101,1-2 1,-1-6 65,4-4 0,-5-1 135,-1-2 1,-3 0 26,0 1 1,-1 0 301,0 3 0,-4 1 239,-2 5-3,-2 4 0,-1 6-25,0 8 0,0 2 214,0 8 1,0-2-237,0 4 1,0-1 9,0-1 1,4-1-372,-1 1 1,4-5 142,-1-1 1,6-3-308,0-1 0,3-3 38,-2-3 1,3-3 73,0-3 1,-2-7-16,2-5 0,-2-6 11,2-1 0,0-4-148,-3 2 0,-2-3 85,-5-1 1,2 1-28,-5 2 0,0 5 72,-3 5 0,0 7-526,0-2 189,0 7 1,0 4-743,0 9 1122,0 3 1,4 6 0,1-1 0</inkml:trace>
  <inkml:trace contextRef="#ctx0" brushRef="#br0" timeOffset="21">21145 10307 9908,'5'-9'125,"3"-1"26,-1 1 1,0-3 85,-1-1 1,1 1-47,-4 3 0,4-1 447,-4 1-490,0 0 49,-3-1 0,0 4 24,0 0 0,-1 4-316,-2-1 0,-3 7 245,-3 5 1,-1 2 159,-3 4 1,0 1-111,-3 2 0,0 4-26,3 0 1,-2-1 55,3-2 0,-1 0-421,4-1 1,3-2-100,-1-1 1,5-3-398,-1 0 398,2 3 0,5-6-58,3 0 1,1-4-74,1-5 1,4 0 128,-1 0 0,0-4 61,-2-2 0,-1 1 116,0-1 0,1 0 260,-1 0 1,0-1-76,1 4 126,-1-4 1,3 3 48,1-3 1,-1 2-188,-3 2 0,4 2-269,-1-2 1,5-1 22,-2 1 172,3 0 0,5-2 0,0 0 1</inkml:trace>
  <inkml:trace contextRef="#ctx0" brushRef="#br1" timeOffset="22">20670 11378 8534,'0'-9'-586,"0"-4"-74,0 1 0,1 0 972,2 6 1,-2-2 37,2 2 0,-1 2-100,2 0-69,-3 3 0,6 7 88,-4 3 0,0 5-42,-3 8 1,0 3-7,0 6 1,0 2-83,0 4 1,3 2-2,0 1 1,0-1-548,-3 5 0,0-1 357,0 4 0,-1 0-391,-2 3 1,1-7 199,-4 1 1,1-6-312,-1-4 0,-3-5-276,3-4 163,2-8 667,0-4 0,0-5 0,-2-3 0</inkml:trace>
  <inkml:trace contextRef="#ctx0" brushRef="#br0" timeOffset="23">20726 11313 14023,'-5'-21'-916,"2"2"0,2 0 812,1 6 0,5 0 500,4 0 0,6 3 218,6-2 0,4 2-232,6 4 1,7-1-107,9 4 0,5-3-482,-23 4 1,1 1 0,1-1-1,1 0 332,3 2 0,1 0 0,2-1 1,0-1-18,3 1 0,2-1 0,-1 0 0,1 1-32,-1 1 0,0 0 0,1 0 0,0 1-504,-2 1 1,-1-1 0,1 0 0,1 0 312,-1 2 1,1 1 0,2-3-1,-1 0-61,1 0 1,-1 1 0,-1-2 0,0 1 58,-2-1 1,1 0-1,-3 0 1,0 0 89,1 0 1,0 0 0,-2 0 0,0 0-287,-1 0 1,0 0 0,-3 0-1,-1 0 226,-2 0 0,-1 0 0,-1 1 0,0 1-136,-2-1 1,0 1-1,3 0 1,-1 0 86,-1 0 1,-1-1-1,27 0-77,-7 2 0,1-2 18,-1-1 1,-1 1-24,-5 2 0,-3-1 587,-10 1 1,-2 1-554,0-1 0,-4 0 894,1-3 0,-4 0-645,-2 0 1,-3 1 581,-4 2 1,-2-2-447,-1 2 0,-4-1-22,1 1 1,-3-1-139,-3 5 1,-2-4 307,-5 3 1,0 3 30,-2 4 0,-2 3-152,-1 0 1,0 6 77,3 2 1,5 7-137,-3 4 1,6 2 84,-2 3 1,4 3-247,-1 3 1,2 1 181,1-1 1,1 2-235,2 1 0,-2-4 3,2 1 1,1-5-258,-1-1 1,0-1 12,-3 2 0,-4-6-188,-2 2 0,-2-2 231,-2 3 1,0 0-433,-2 2 1,1-2 70,-1-1 0,5-1-147,0-5 0,5-3 106,-1-3 1,2-5-37,1 2 0,0-6 678,0-4 0,3 0 0,0 0 0,1 2 0</inkml:trace>
  <inkml:trace contextRef="#ctx0" brushRef="#br1" timeOffset="24">20773 12290 8336,'-4'-14'4,"1"1"0,10 3 81,8 1 1,16-4 420,13 1 0,-16 5 0,4 2-1065,4 0 1,2 0 0,7 0 0,3 1 747,-12 1 1,2 0-1,0 0 1,2 0 0,1 0-1,1 0-267,2 1 1,0 0 0,1 0 0,3 0-1,0-1 1,-1 1 185,0 0 1,-1 2 0,1-1 0,0 0 0,0 0 0,0 1-161,-3 0 0,1 1 0,-1 1 0,0-1 0,-1 1 0,0 0 82,1 1 1,0 0 0,-1 0-1,-2 0 1,0 0 0,0 1-248,-3-1 1,-1 0 0,0 0-1,14 1 1,-2 1-263,-6 0 0,-2 0 1,-3-2-1,-2 0-783,-3 0 1,-1 0 1261,1-2 0,0 0 0,-5 3 0,0-1 0,2-1 0,-1-1 0,0 1 0,-1-1 0</inkml:trace>
  <inkml:trace contextRef="#ctx0" brushRef="#br2" timeOffset="25">20717 12039 6902,'-6'4'51,"1"1"7,2 5 1,2 0-1,-3 2 6,0 4-4,3-3 1,-4 5-25,2-3 40,2 3 19,-4 1-321,5-1 265,0-3 0,0-2 32,0-4-285,0 1 274,0-1-17,5 0-211,0-3 177,0-2 1,0-4-9,-2 0 0,2 0 2,1-4 0,1 1 56,-4-3-55,4 4-1,-6-6 1,7 7 2,-1-2 0,-2 1 9,1-1-483,0 2 468,4-4 0,3 1 0,1-1 0</inkml:trace>
  <inkml:trace contextRef="#ctx0" brushRef="#br2" timeOffset="26">21378 11443 7691,'0'-6'-1938,"0"0"2269,0 4-271,0-3 183,0 1-17,4 3-132,-3-7 141,3 7-161,-4-7 0,0 7 312,0-4-252,0 18 1,-4-1 7,-2 13-79,-3 0 16,4 7 0,-3-2-129,2 4-45,-3 0 14,0 4 1,0-1-91,0 0-841,-1 0 972,1-8 1,4-2-334,2-8 332,-3-5 45,5 0-215,-3-9 392,4-1-277,0-12 712,0 2-660,0-8 1,0 2-131,0-1 105,0-3 19,4 1 0,-1-3 40,3-1-50,-4 0 2,6 1 32,-7-1-19,7 0 1,-2 3-45,3-3 97,-4 3-48,3-3 1,-3 2 39,5 1 106,-1 3-133,0-1 0,0 5 217,-3 0-205,2 3-2,-7 2 0,6 5 408,-3 2-170,-1 7 1,-3 4 241,0 9-244,0 1 0,0 4 32,0 0-56,0-1-101,4-3 0,-3 2-70,2-4-34,-2 4 104,3-7 0,-2 3-184,4-6-86,-4-3 239,7-4 1,-4-2-80,4-1 1,1-5 75,-1-1-298,0-8 253,0-7 1,4-5-39,-1-1-219,1-3 114,-4-4 0,0 2-102,1-2-45,-1 2 240,0-6 0,-3 4-327,1 0 307,-5 0-16,6 1 1,-7 0 160,2 2 41,-2 6-221,-1 6 265,0 8-29,0-4-290,0 8 176,0 10-345,0 2 166,0 8 0,0-3 147,0-4 0,-4 5 0,-1-2 0</inkml:trace>
  <inkml:trace contextRef="#ctx0" brushRef="#br2" timeOffset="27">21759 11490 8338,'0'-10'-1107,"0"5"1200,0 1 228,0 4 92,0 12-266,-4 0-19,-1 15 1,-1-4 135,0 5-108,0 0-569,-4 0 294,1 0 110,0 4 1,2-3 211,1 2-394,0-6 117,1-2 0,1-6 247,4-1-391,0-3 107,0-7 1,1-2-121,2-4-40,2 0 549,8 0 0,-1-5-574,3-5 228,1 1 48,2-9-321,1 4 151,0-5 1,-1 1 78,1-1-169,0 0 98,-5 1 1,4-2 1,-3-2 180,-1 7 0,-1-7 0,-5 9-33,-1-3 77,1 7-144,-7 1 777,3 7-481,-4-4 1,-1 6-3,-2 3 0,-1 1 41,-2 4 1,-3 4 93,3 3-46,-2 2-41,3 0 1,-3-2-310,5-1-73,0 1 267,3 2 0,-3 1-888,0 0 528,0-5 1,3 4 232,0-3 0,4 3 0,1 0 0</inkml:trace>
  <inkml:trace contextRef="#ctx0" brushRef="#br2" timeOffset="28">22188 11518 8374,'-4'5'-976,"3"3"1008,-3-2 0,-1 5 168,-1 4 0,-1 2 21,1 7-64,-7 5-95,7 0 1,-6 4 31,5-1 1,0-5 164,4 1-438,0 0 120,3-12 0,0 5 243,0-9-400,0 0 161,4-6 1,4-2-312,5-4 223,3 0 40,-1 0 1,3-1-259,1-2 200,0-3 0,-1 0-3,1 0-314,-5 4 199,4-6 279,-8 7 0,8-8 0,-4 4 0</inkml:trace>
  <inkml:trace contextRef="#ctx0" brushRef="#br2" timeOffset="29">22448 11545 8374,'0'-5'-2189,"0"1"3415,0 4-855,0 13-249,-4-2 1,2 13 268,-4-3-266,0 3 0,-3 5 125,-1 2-423,1-2 70,0 3 257,3-4-327,2-4 118,4-1 1,0-6 106,0-1 1,0-3-186,0-3 1,4-2 33,3-2-53,1-2 172,5-4 1,2 0-193,3 0 139,5 0-17,-3-4 1,7-1-493,-2-4 282,2-1 260,0 1 0,3-1 0,0-3 0,0-2 0,4-3 0,1 0 0</inkml:trace>
  <inkml:trace contextRef="#ctx0" brushRef="#br2" timeOffset="30">19590 12737 8417,'-5'-9'0,"-2"3"-1178,4 0 623,-5-1 355,7-2 0,-6 0 160,4-1 0,-1-2 100,1 0 175,2-5-196,-4 7 1,4-7 12,-2 5 1,2-4 3,-2 4 0,2-1 232,1 4-34,0 0-151,4-1 201,-3 5 5,8 1-177,-4 8 149,4 1-104,0 9 1,1 4-69,-1 7 1,1 5 3,3 1 1,-3 3-79,3-2 0,-3 3-159,-1-1 1,3 0-457,-3 3-610,2-6 967,-6 10 0,1-13-440,-3-1 251,-2 1 263,-1-8-262,0-1 200,0-10 71,0-5 1,-1-5 139,-2-2 0,2-2 0,-3-4 938,3-1-938,1-3 0,5 1 58,1-3-58,-2 3 0,4-5 0,-3 2 0,5-3 0,3 3 0,-3-6 66,4 9-79,-5-10 0,2 9 24,1-3 276,-6-1-275,11 7 1,-14-4 40,6 5 270,-6 4-254,6-4 304,-8 8-331,3 1 6,-8 10 1,-2 5 521,-3 7-235,-4 2-519,2-1 404,-6 4-112,2-3 1,0 3-89,-1-2-122,5 2 90,-3-8 0,5 4 231,0-4-575,-1-5 167,5-4 193,1-2-421,4-7 244,0-1 1,4-9 317,2-7-460,7-1 286,-3-6-632,8-1 433,-8-4 1,5 1-185,-3 2 147,-2-2 265,4 4 0,-2-1 131,1 2-48,-5 2-272,0 6 943,-3 5-358,1 4-241,-2 10 1,-4 5 717,0 9-320,0 3 1,0 6-143,0 0-279,4 0 1,-2-3 202,4 0-353,0 0 189,4-2 0,-1-1 139,0-6-610,1-3 238,-1-4 0,3-3-240,1-3 53,-1-6 329,2-7-413,-4-8 194,8-2 0,-8-7-13,2 2-156,-1-2 135,-6 4 0,3-7 67,-2 2 0,-2-2-15,0 2 1,0-1-48,-1-2-547,0 2 619,1-3 0,-2 5-366,4 2 650,-4 2-128,7 9 0,-5 0 141,2 5 55,2 4-244,-3 1 347,1 4-478,2 0 1,-6 3 180,4 0 0,-4 7-479,1 0 417,-2 1 0,4 2 0,0 2 0</inkml:trace>
  <inkml:trace contextRef="#ctx0" brushRef="#br2" timeOffset="31">20139 12886 8393,'0'10'-1693,"0"-1"1481,0 0 1,0 0 501,0 1-26,0-1 0,0-4 11,5 4-180,0-8 0,4 3 95,0-4-307,1 0 82,3 0 1,-2-1 175,5-2-466,-5 2 218,7-8 1,-8 4-260,3-4 71,-3-1 294,-1 1 1,0-3-249,-3-1 146,-2-3 79,0 5-63,-3-2 31,3 0 0,-5 2-69,-2-1 466,-2 6-227,-4-3 1,-4 8 381,1-2 213,-5 6-456,3 2 1,-2 6 554,1 1-359,-1 7-150,2 0 0,0 7-177,5-4-186,4 4 145,1-6 0,5 5-129,2-3 1,7-1 227,9-6-180,4-1 0,9-5 0,1 0 0</inkml:trace>
  <inkml:trace contextRef="#ctx0" brushRef="#br2" timeOffset="32">20735 12802 8443,'0'-9'-948,"0"0"904,0 4-169,0 0 61,0 1 368,0 3 66,0-3 1,-3 12-82,0 5 178,-4 3-129,6 7 1,-7 1-9,1 4-149,-1 0 32,3 0 1,-2-1-212,4-3 56,-1 3 55,4-7 0,0 3 9,0-5-68,0-3 97,0-6-349,0 0 171,0-8 0,5-1 104,1-7-394,6-1 214,-1-5 0,5-2-57,-4-3-251,1-1 252,0-4 1,-1 2-206,3-3 170,-3 3 241,5-2 0,-6 8 308,1-1-419,-2 5-3,-5-3 932,4 9-557,-8 1 1,3 5 72,-4 2 199,-4 6-244,-1 6 1,-2 4 461,1-1-381,0 5-70,1-3 0,-2 2-139,3-3-184,1 0-13,3-5 0,0 3-723,0-5 709,5 0-109,4-2-812,1-5 651,8-1 1,-4-5-88,5-2 448,-5-2 0,8-5 0,-2 1 0</inkml:trace>
  <inkml:trace contextRef="#ctx0" brushRef="#br2" timeOffset="33">21005 12951 8329,'-9'0'0,"3"0"0,0 0-399,-1 0 102,2 5 550,1-4 193,4 7-240,0-3-122,0 0-22,4-1 1,1-4-128,5 0-59,-1 0 96,0 0 0,1 0-148,-1 0 0,3-3 255,1 0-461,-1-4 223,-3 2 0,1-4-308,-1 3 391,0-2 15,1 3 0,-4-5 67,0 1-101,-4-4 32,2 2 1,-1-2 99,1 4-124,-1-1 12,-3 1 469,-5 4-248,0 1 1,-4 4-68,0 0 587,-1 0-429,-3 4 0,3 2 139,-3 6-54,-1 3-73,3 4 0,-1-1-360,6 1 68,-3-1 1,8 0-637,-2-3 475,2 3 1,2-3-35,2 3 0,3-3-62,3-3 1,3-2-54,1 0 1,2-1 34,-2 0 0,2 0 318,-2-3 0,-1 2 0,-3-3 0</inkml:trace>
  <inkml:trace contextRef="#ctx0" brushRef="#br2" timeOffset="34">21182 13054 8320,'5'-9'-550,"3"-1"-686,-5 1 824,4 0 412,-2-1 0,0 1 520,4 4-217,-8 1 206,3 4 455,-4 0-854,0 4 1,0-2 109,0 4-261,0-4 141,0 6 1,0-6 155,0 5-162,0-5-251,4 2 235,-3-4 30,7 0-397,-3 0 187,5 0 1,-4-4 78,0-2-390,0-3 246,4 0 0,-1-3 32,0-1-86,1-3 83,-1 1 0,-4 0 113,-2-1-80,2 1-23,-4 0 219,3-3 43,-4 8-204,-4 1 473,-1 5-241,-8 4 0,1 2-43,-3 4 396,-1 0-278,-2 12 0,2-1-69,1 5 1,4 0-36,2-4 0,1 1 68,5 0-463,-1-1 193,4 5 0,2-6-513,1 1 427,2-5 0,9 0 0,4-4-233,3 1 175,4-5-302,-5-1-217,7-4 424,-3 0 1,1-1-229,-1-2 536,-3-2 0,5-6 0,-4-1 0,-2-4 0,0-1 0,-1-2 0</inkml:trace>
  <inkml:trace contextRef="#ctx0" brushRef="#br2" timeOffset="35">21778 12616 8320,'0'-9'-734,"0"0"202,0-1 364,0 1 740,0 0-425,0 3 434,0 6-305,-4 6 1,2 7-28,-4 3 1,3 5-41,-4 4 1,4 3 36,-3 3-220,4-2 86,-6 3 1,6-3-353,-5 2-490,5-2 722,-6 3-420,7-4 288,-3 0 1,3-4 27,-2-2-358,2-7 74,-3-1-72,4-5-1,0-4 303,0-1 0,0-14 749,0-3-679,0-1 15,0 5 1,-4-1 128,1 1-102,0 0 64,-1-1 1,-1 2-13,-4 2 0,-1-1 63,1 4 31,-4-1-126,2 4 0,-7 1 367,-1 3-157,0 1-79,-3 4 1,3 5 230,0 1-121,1-2-6,3 5 365,2-3-239,8-1 97,1 4-320,4-8 3,0 8 15,4-8 1,2 2 138,6-5-431,3-3 133,8-4 1,-2 0-789,7 0 371,-6 0-153,9 0 607,-7-4 0,6-1 0,0-3 0,-2 1 0,-1 0 0,-3 0 0</inkml:trace>
  <inkml:trace contextRef="#ctx0" brushRef="#br2" timeOffset="36">19711 13789 8212,'-5'-4'-766,"1"3"0,4-4 787,0 2 0,0 1 13,0-4 242,0 4-121,0-7 0,1 4 35,2-4-222,-2 0 84,3 3 0,-4-5-173,0 2 179,4-3-7,-3 3 1,3 0-40,-4-1 41,-4 1 4,3 0-103,-7-1 82,7 1 1,-7 3 3,1 0 2,-1 4-23,-1-3 0,-4 5 28,1 0 14,0 0-31,2 5 0,1 4 197,0 6-17,-5 3-165,4 5 1,-4 1 142,5 4-129,4-5-42,-3 4 1,7-6 20,-2 4 1,1-5 72,2 2-285,0-2 99,5-6 1,3 0-34,4-5 149,1-4-28,0-1 1,1-5-190,1-2-69,3-2 241,-4-4 1,4-2-381,-3-1 174,3-3-23,-8 1 0,4-3 68,-5 5 0,-1 0 23,-2 2 349,3 1-359,-8 4-5,3 1 691,-4 4-387,0 0 0,-4 5 232,-2 4-186,1 0 2,-3 9 87,7-3-225,-3-1 1,4 3 79,0-5-460,0 5 229,4-7 0,-1 3 114,7-3-764,-3-1 499,10-4 0,-2 0 245,3-2 0,1-2 0,0 4 0</inkml:trace>
  <inkml:trace contextRef="#ctx0" brushRef="#br2" timeOffset="37">20102 13780 8212,'0'-9'-956,"4"4"802,-3-4 498,3 4 32,1 0-184,-4 1-397,7 4 127,-3 0 1,2 0-465,3 0 247,-7 0 147,13 0 1,-10 1 147,7 2 0,1 2 0,1 4 0</inkml:trace>
  <inkml:trace contextRef="#ctx0" brushRef="#br2" timeOffset="38">20111 13901 8212,'-5'0'727,"1"0"-372,17 0-424,-2 0 109,12 0 1,-4-1-85,3-2-99,2 2 258,0-7 0,3 4-115,-3-3 0,7-1 0,3 3 0</inkml:trace>
  <inkml:trace contextRef="#ctx0" brushRef="#br2" timeOffset="39">20717 13603 7865,'0'-9'-1018,"-1"3"828,-2-1 682,1 1-361,-2 1 308,0 5-205,3 9 1,-7 7-25,2 6 249,2 1-172,-5 9 0,4 2-202,-4 3 97,-1-4-46,1 3 0,1-4-230,2 2-213,-3-2 293,8-4-312,-3-4 241,4-1 0,0-9 0,0-1-170,0-7 79,0-2-127,4-8 138,2-5 1,3-3-371,0-3 292,5-1 57,-4-2 0,7-2-213,-5-2-42,4 3 419,-1-4 1,3 4 130,-3 1 1,2-1-138,-5 0 1,4 4 195,-4-1 1,0 6 246,-2 1-251,-5 4-71,-1 5 0,-4 4 767,0 2-343,0 6-228,0 3 435,-4 8-393,-1-4 1,-2 7 248,1-4-745,4-5 194,-2 1 0,4-5 275,0 3-1404,0 1 797,0-6 0,1 1 117,2-6 186,2 3 0,5-4 0,-1 4 0</inkml:trace>
  <inkml:trace contextRef="#ctx0" brushRef="#br2" timeOffset="40">20940 13873 7952,'-5'-4'-673,"1"3"922,4-3 53,0 0 44,4 3 0,1-3-384,4 4 21,1 0 1,-4-1 177,0-3-274,0 3 1,4-3 189,-1 0-281,0 3 122,1-7 1,2 6 82,0-4 1,1-1-124,-4-2 1,-3-1 47,1-3-155,-1 3 67,-1-4 1,2 1 51,-4-3-163,0 3 211,-3-5 0,0 5 238,0-3-238,0 3-21,-4 8 504,-1 1-267,-4 4 1,-1 1 54,1 2 0,-4 4 194,-3 9 1,0 0-173,0 9 0,0-1 72,3 1 0,2 2-202,5-3 157,-3 3-115,8 1 0,-3-4-794,4-2 304,4-3 239,6 0 1,4-5-938,5-1 485,3-7 267,-2-2 293,7-4 0,-7-4 0,2-1 0</inkml:trace>
  <inkml:trace contextRef="#ctx0" brushRef="#br2" timeOffset="41">21303 13706 8252,'-5'-6'56,"-3"-2"321,7 7-296,-8-3 107,8 8 1,-6 2 414,4 7-125,-4 1-274,2 5 1,-2 0 104,1 3-57,4-2 0,-2 3-298,4-1 117,0-2 0,0 3 307,0-5-833,4-3 384,1-2 0,5-3-13,-1-1-595,0-4 459,5-1 0,-3-4-858,5 0 561,-5-4 221,7-1 0,-5-7-547,3-1 442,1-3 131,-6 5 1,3-6 269,-2 1 0,-1 0 0,1 0 0,-1 3 0,-6 3 0,0 2 373,-2 2-116,-2 2-167,3 4 0,-7 8 1250,0 4-689,-4 5-152,2 2 28,-1 3-215,2-2 0,4 3-88,0-5 0,0-2-276,0-1 1,4-3 347,3 0-491,1-6 188,5-1 1,2-7-915,3-1 496,5-2 245,-3-8 0,3-2-904,-5-3 692,1-1 1,-4-3-286,1 1 414,-9-5 1,4 3-136,-7-2 856,-1-2-406,-7 8 0,-2-4-189,-3 4 1073,0 5-681,-1 0 0,1 6 199,0 2-169,4-2 107,-4 6-713,8-2 234,-3 8 87,4 2 0,0 3 0,0 0 0</inkml:trace>
  <inkml:trace contextRef="#ctx0" brushRef="#br2" timeOffset="42">22458 13445 8183,'0'-5'-1163,"0"-4"1155,0 8 1,-4 1 342,-3 7 1,-1 6-82,-1 6 542,-5 8-402,0 2 0,-3 11 437,-1 0-2564,1 1 1855,6-17 1,-1 1-1,-6 19-274,9-20 1,-1 1-580,-13 23 583,8-6 1,-6-4-1055,9-7 1142,-1-2-12,4-10-493,0-1 1421,4-9-1050,-4-4 1,8-2 451,-2-6 1,2-2-634,1-4 1,3-2 482,0-1 0,5-2-418,-2-5 310,2-4 0,1 4-414,1-8 414,-1 3 0,3-4 0,1 0 0,3 0 0,-4-1 0,3-2 0,2-3 0,0-2 0,2-2 0</inkml:trace>
  <inkml:trace contextRef="#ctx0" brushRef="#br2" timeOffset="43">22402 13585 8183,'5'-7'89,"-2"1"156,2 4-6,-4-2 1,4 8 61,-5 2 0,3 10 128,0 2-359,0 11 26,1-4 1,-3 8 270,2-2-2006,-2 2 1497,3 5 0,-2-1-1118,5 0 671,-5-4 320,2-1 167,-4-8 0,4 3 0,1-3 0</inkml:trace>
  <inkml:trace contextRef="#ctx0" brushRef="#br2" timeOffset="44">22262 13901 8115,'-3'-12'0,"0"-1"0,0-2 714,3 2-238,8 1 0,-2 3-578,12-1 130,1 1 1,4 0 159,5-1 1,0 2 64,0 2 0,4-1 0,2 4 0,-2-2-253,0 2 0,1-2 0,0-4 0</inkml:trace>
  <inkml:trace contextRef="#ctx0" brushRef="#br2" timeOffset="45">22886 13426 8115,'-9'-9'-741,"-1"0"370,1 3 379,0 2 1,0 1 334,-1 0 1,0 5-134,-3 7 545,-1 5-384,-5 9 0,-2 2 170,-1 6-1390,0 6 1144,4 5 1,3 9-108,9-25 0,0 1-69,0 0 0,1 1 20,0 23 0,3-23 0,0 0-582,2 22 279,4-3 199,1-14-1845,9 0 1470,0-10 1,6-1-234,2-6 573,-3-3 0,7-5 0,-2-2 0,3-2 0,3-3 0</inkml:trace>
  <inkml:trace contextRef="#ctx0" brushRef="#br2" timeOffset="46">23082 13445 8149,'4'-5'-210,"1"1"-53,4 4 0,5 0 158,1 0 1348,-1 8-749,3 2 0,-3 14 25,1 4 0,-1 5-29,-5 7 1,-4 3-401,-2 3 1,-2 1-5,-1-1 0,-5 1-163,-4 0 0,-5-3 63,-4-4 0,-1 0-84,0-9 0,1-3-249,-1-4 1,1-3 346,-1 1 0,-3-6 0,1 0 0,0-2 0,1-2 0,2-4 0</inkml:trace>
  <inkml:trace contextRef="#ctx0" brushRef="#br2" timeOffset="47">23482 13640 8208,'0'-9'0,"0"3"-31,0 0 279,0 4 61,4-3-986,-3 5 360,7 0 156,-7 0 0,4 6 161,-5 3 0,4 4 0,1 6 0</inkml:trace>
  <inkml:trace contextRef="#ctx0" brushRef="#br2" timeOffset="48">23519 13957 8094,'-9'5'143,"4"3"0,-4-1-172,3 5 25,2-2 0,-4 8 1,6-4 296,-4 5-125,-5 0 1,0 3-712,-5 3 321,1 2 1,-4 2 53,1 2-1593,-5-2 1761,-1 7 0,-4-3 0,0 5 0</inkml:trace>
  <inkml:trace contextRef="#ctx0" brushRef="#br3" timeOffset="49">16676 10018 9131,'-5'0'-1233,"-4"0"0,7 2 1787,-4 1-349,4-2 0,-2 4-150,4-2-2,0-2-16,0 3-40,0 0 1,4-3 79,2 2-84,2-2 1,2-1 11,-1 0 1,-3-1-5,0-2 0,-2 2 30,2-2-9,-4-2 0,2 3-23,-4-4 13,0 4 0,-1-6 40,-2 5-14,-2 0 1,-5 3 16,1 0 0,0 0-71,-1 0 1,1 0-9,0 0-220,-1 0 1,2 1 84,2 2 0,2-1-115,4 5 1,0-4 280,0 3 1,-4 0-1,-1 3 1</inkml:trace>
  <inkml:trace contextRef="#ctx0" brushRef="#br2" timeOffset="50">16611 10326 8539,'-5'5'0,"4"-1"-672,-7 0 492,7-3-107,-7 7 231,7-6 1,-6 6 259,3-2 99,1-2-370,3 4 205,0-2-200,0-1 1,1-1 95,2-4 1,3 0-101,3 0 114,0 0 0,1 0-268,-1 0-4,0-4 133,0-1 1,0-5 54,-3 1 19,-2 4 1,-4-3 283,0 1-276,0 3 1,0-1 207,0 2 1,-1 2 53,-2-2-179,-2 2 0,-5 1-33,1 0-54,0 4-232,0 1 0,0 4 245,3 1 0,-2 3 0,3 2 0</inkml:trace>
  <inkml:trace contextRef="#ctx0" brushRef="#br2" timeOffset="51">21880 10102 7747,'-5'0'-179,"-3"0"393,3 0-72,-4 4-331,3-3 128,2 8 0,4-7 235,0 4-348,0-4 311,0 6-392,0-7 151,4 4 1,-2-5 46,5 0-259,-1 0 135,3-5 0,-1 3 47,-1-4 16,1 0 326,-3-3-285,0-1-2,-1 5 347,-4 1-284,-4 4 1,2 0-155,-4 0 175,0 0 0,-4 4-5,1 2 0,0 7 0,0 1 0</inkml:trace>
  <inkml:trace contextRef="#ctx0" brushRef="#br2" timeOffset="52">21732 10475 7022,'-5'5'-363,"4"3"1,-3-6 571,4 4-135,-4-3 312,3 1-242,-3-4-26,4 0 0,7-3-80,2-1 1,3-3-130,-3 1 0,0 1 109,1-1 22,-5-1 1,3 1 410,-2 0-340,-1 4 1,0-5 276,-2 4-234,-2-1 258,3 4-401,-8 5 0,2-1-170,-4 2 1,4 2-53,-2-2 1,3 0 210,1 0 0,0 0 0,0 3 0</inkml:trace>
  <inkml:trace contextRef="#ctx0" brushRef="#br3" timeOffset="53">21685 10531 8725,'-9'0'0,"3"0"0,-2 4-1072,7-3 730,-3 7 1,4-3-32,0 5 369,0-1-1,4 0 1,2-1 86,7-1-78,-3-3 11,4-4 0,-5 3 4,0 0 0,1 0 2,-1-3-54,0-4 51,-4 3 1,0-6 13,-1 4-48,-3-5 25,3 3 0,-4-4 311,0 0-303,0 3 13,0-2-91,0 3 69,-4 0 12,3 1-452,-8-1 221,4 4 214,0-3 1,-3 8 0,3 2-1</inkml:trace>
  <inkml:trace contextRef="#ctx0" brushRef="#br2" timeOffset="54">14115 14767 8442,'0'-9'-337,"0"2"78,0 1 1,0 3 252,0-3-219,0 4 46,0-6 388,0 7 1,-3 5 242,0 8-321,0 5 1,-1 5-210,-1 2 174,-5 4 0,1 1-261,0 2-862,-1 2 1101,1 0 1,0 4-602,-1-3 248,1 2 133,0-3 1,-2 2-119,-1-4-82,2-4-51,-4 0 397,5-7 0,2-1 0,-3-3 0,-1-1 0</inkml:trace>
  <inkml:trace contextRef="#ctx0" brushRef="#br2" timeOffset="55">13827 14823 8442,'-5'-9'-1152,"-1"-1"1132,2 1-69,0 0 80,0-1 0,3 4 95,-2 0 0,3 3-114,3-3 0,-1 0 161,4 0-35,0-2-24,4 3 0,3-5 115,3 1-90,5 0-25,3 0 1,5-1-170,2 1 189,2 4-670,4-4 100,5 8 313,-4-3 0,-1 8 76,-6 3 87,2 1 0,-4 9 0,4 3 0</inkml:trace>
  <inkml:trace contextRef="#ctx0" brushRef="#br2" timeOffset="56">13612 15391 8425,'-14'0'-109,"1"0"-15,3 0 152,5 0 3,1 0 182,4 0 1,8-1 167,5-2-133,7-2 0,4-5-1027,8 1 838,1 0 0,10-1 299,3 1-824,-3 0 351,6-1 0,-7 1-939,1 0 621,-1 4 245,-1 0 188,-11 5 0,6 0 0,-10 0 0,1 0 0,-1 0 0</inkml:trace>
  <inkml:trace contextRef="#ctx0" brushRef="#br2" timeOffset="57">14283 15065 8425,'0'-9'0,"0"2"0,0 1-379,0 0 333,0 1 1,0 0 241,0 2-171,0 2 0,0-2 258,0 10 154,0-1-285,-4 11 1,0-2 119,-3 4-120,-1-1 0,4 4 151,-2 0-433,-3-1 0,8-2 359,-7-5-572,7 4 259,-3-3 0,4-1 149,0-2-594,0-1 242,0-6 63,0 3-64,0-7 113,4 3 0,1-6 41,5-4 1,-1 0-145,0-6 1,4 0 43,-1 0 118,0 1 19,-2-2 1,-1-1 10,0-1-27,1 2 6,-1-1 211,0 1-64,1 6-172,-1-9 454,-4 14-106,3-11-196,-7 12 703,4 1-476,-5 10 1,-4 3 294,1 3-235,-4 1-22,6-2-399,-3 3 95,4-3 1,0 1 90,0-3 1,0-1-132,0-3 1,4 0 230,2-3-870,7-2 483,-3-4 1,8-1-6,-3-2 1,3-2-10,0-5 1,-2-2-600,-1 0 406,1-5 422,-2 3 0,0-4 0,-5 3 0,0 1 0,-3 1 355,-2 6-23,-4-5-181,0 7 0,-1 0 127,-2 2 1,-3 7 508,-3 5-413,0 0-125,4 5 0,-3-1-238,5 3-130,-4-3 283,6 5 1,-3-7-1122,4 5 484,0-5 473,4 7 0,5-8 0,6 3 0</inkml:trace>
  <inkml:trace contextRef="#ctx0" brushRef="#br2" timeOffset="58">14786 15102 8379,'-10'10'0,"5"0"-147,2 2 177,-2 3 53,4 8 485,-7 4-386,2 2 0,-3 9 20,0-1 0,-1 4-242,1 6 0,-3-1-447,-1 1-834,1-5 1296,3 0 1,-2-10-480,-1-4 344,1-4 0,1-11 135,4-4-148,0-4 65,1-5 1,-1-4-55,3-2-57,2-2 0,-3-2 1232,4-3-1358,0-1 236,0-5 0,1-3-95,2 1 219,2-5-94,5 2 0,-1-4 79,0 0 0,5-4 0,0 2 0,5-4 0,0 3-1022,-1-3 1022,5 4 0,1-2 0,4 4 0,-4 7 0,1 2 235,-4 11 255,2 0-65,-5 8 134,-3 8-258,-6 2 1,-6 9 381,-6 0 114,-6-1 1,-3 1-443,-3-1-383,4 1-1,-7-4 94,8 2 0,-7-6-94,5 1 0,-1-2-43,4 0 1,0-2-125,-1-2 1,4 1-807,0-4 691,4 1 1,-2-6 310,4-1 0,4-2 0,1-4 0</inkml:trace>
  <inkml:trace contextRef="#ctx0" brushRef="#br2" timeOffset="59">15149 14888 7867,'-5'0'-593,"-4"0"1,7 0 959,-4 0 109,4 8-132,-6 3-34,7 11 274,-8 2-393,0 8 1,-1 2 217,-3 7-1080,3-3 836,-3 8 0,2-6 165,-1 0-593,6-4 246,1-8 1,5-5-446,0-4 290,0-5 24,0-9 0,6 0 0,3-5 0,1-5 317,6-1-822,-1-2 417,4-5 1,0 1 385,-1-3 1,0 0-336,-3 0 0,3-3-35,-3 3 0,0 0-94,0 0 0,0 0 382,0 0 51,-1 1-262,-5 9 832,0-3-316,-3 7-245,2-4 0,-7 11-75,2 3 0,-6 4 64,-3 6 0,-3 1 76,0 1 1,1-1 27,2 2 0,-2-4 170,5-2 0,-3 0 588,3-3 313,0-1-562,3-7-730,0 0 0,4-10 0,1 0 0</inkml:trace>
  <inkml:trace contextRef="#ctx0" brushRef="#br2" timeOffset="60">15260 15065 8340,'0'-9'0,"-1"-1"0,-2 1-270,2 0-19,-3 4 223,4-4-162,0 8 102,4-3 1,-2 4 56,5 0 69,-1 8 0,3-1 0,0 6 0</inkml:trace>
  <inkml:trace contextRef="#ctx0" brushRef="#br2" timeOffset="61">15568 15130 7478,'-5'0'-65,"-4"-4"311,4 3-99,-4-3 1,-1 5 594,1 2-289,-4 2-146,-2 4 1,1 5 295,1 1-343,3 3-139,1 1 0,4-4-67,1 1 0,3-2 369,1 2-806,5-3 316,4-4 1,5-2 239,5-1-1149,4-4 660,0 2 0,2-5-969,0-2 676,0 2-223,-1-7 172,3 2 440,-8-3 0,4 0 220,-4-1 0,-5 1 0,-1 0 0,-3-1 0,-1-3 0,0 3 0,-3-3 0,-2 3 0,-4 1 0,0-1 376,0 5 112,0 1-136,-4 4-155,3 4 1,-8 1 404,3 5 1,-2 3-291,-1 3 1,0 1-225,3 2 0,-1 2-151,4-3-87,-4 3 304,6-7 1,-4 1-1227,5-3 1072,0-1 0,0-2 0,0 0 0</inkml:trace>
  <inkml:trace contextRef="#ctx0" brushRef="#br2" timeOffset="62">15754 15009 8340,'-4'-14'-729,"3"0"624,-7 5 449,6 0-140,-2 3 1,5 2-74,2 4-1100,-1 0 969,6 4 0,1 6 0,6 4 0</inkml:trace>
  <inkml:trace contextRef="#ctx0" brushRef="#br2" timeOffset="63">16173 14851 8313,'-9'0'-932,"-1"0"1052,1 0 0,0 8 722,-1 4-310,1 5-312,0 6 66,-1 5-215,-3 5 1,3 4 295,-3 0-1211,3 5 861,1 0 1,-1 0 306,1-5-1305,4-4 734,1-5 0,4-4-339,0-3 1,0-8 91,0-4 494,0-6 0,-4 1 0,-2-4 0</inkml:trace>
  <inkml:trace contextRef="#ctx0" brushRef="#br2" timeOffset="64">15968 15223 8313,'0'-5'-115,"0"-3"1,2 7 680,4-2 1,2-1-436,7 0 0,2 1-805,4 3 674,3 0 0,8 0 0,1 0 0</inkml:trace>
  <inkml:trace contextRef="#ctx0" brushRef="#br2" timeOffset="65">16694 15037 8239,'-3'-6'0,"0"0"-1065,-4-1 732,6-2 1,-6 3-68,4 0 655,-5 4-234,7-7 1,-7 8 20,2-2 359,2 2-191,-9 1 0,9 4 87,-8 3-39,3 5-176,-4 2 1,3 9 512,-3 2-257,3 2-592,-4 1 250,5 0 151,4 0 0,-2 0-206,4 0-365,-1-5 319,9 0 0,-2-8-629,6-3 431,-2-2 177,11-4 1,-3-2-630,7-4 368,-2-9 211,2 3 0,-2-11-299,2 1 475,-7-2 213,7 0-213,-7-1 0,-1 1 0,4-1 0,-3 0 0,3 1 0,-4 3 0,0 2 377,-5 4-302,0-1 49,-3 5 1,-2 2 656,-4 6-333,0 2-196,-4 13 1,-2-2 406,-3 9-336,0-4 100,4 2-361,-4-1 107,4-2 1,-1 3-20,0-5 1,4 0-310,-2-2 0,2-4 260,-1-6-716,2-2 237,-3-4-409,4 0 690,0-4-189,0-5-118,0-6 188,0-3 0,0-1 87,0 0 1,3 1 51,0-1 0,5-2-25,-2-1 1,2-3 117,1 3 0,4 1-8,-1 2 1,5 1 228,-2 3 0,3 1 105,1 5-92,-5 4-204,4-3 0,-7 7-482,4-3 436,-3 8 0,1 1 0,-3 4 0</inkml:trace>
  <inkml:trace contextRef="#ctx0" brushRef="#br2" timeOffset="66">16964 15158 8239,'-8'6'-830,"2"0"1,-1-2 291,4 2 1687,-1-4-745,4 6 1,0-6 166,0 4-186,5-4-280,-4 3 1,8-2-206,0 0 204,1 0 0,6-3 103,-3 0-572,3-4 226,-6 3 0,8-3-430,-8-1 399,8 4 0,-8-7-36,3 2-406,-3 2 371,-1-4 0,-2 2-50,-1-3 1,-4 0 290,1-1 0,-2-2 0,-1 0 0,0-1 0,0 4 0,-4 1 0,-2 1 0,-7 3 137,3 4 0,-5 0 256,3 0 0,-1 8-11,-3 1 522,-2 6-542,8 0 0,-3 3 282,3 1-295,1 0-155,4 3 0,1-5-576,4 2 271,0-3 129,8 3 1,2-5-1546,9-1 1527,4-7 0,5 2 0,5-3 0</inkml:trace>
  <inkml:trace contextRef="#ctx0" brushRef="#br2" timeOffset="67">17411 15074 8148,'-9'0'0,"0"0"0,-1 0-507,1 0 505,0 0 1,-1 4-1,0 3 570,-2 1 0,1 1-106,-1 1-37,-3 3-152,5 1 0,-2 4 257,5-2-288,-1 5-61,7-9 0,-3 9-317,4-5 128,0-3 60,4 1-910,5-5 649,6-4 1,1-1-3,3-4-972,-2 0 782,5-4 0,-3-1-52,0-4-424,-1-1 438,1-3 439,-5 3 0,4-8 0,-4 4 0</inkml:trace>
  <inkml:trace contextRef="#ctx0" brushRef="#br2" timeOffset="68">17486 15149 7930,'-10'0'-544,"1"1"435,0 2 1256,0 2-653,-1 4 0,2 2-164,2 1-89,-3 3-60,8-1 0,-3 3-720,4-5 258,0 5 224,4-7 1,3 0-474,5-3 316,-2-5 17,12 2-711,-6-8 609,11-2 1,-7-4 298,5-2 0,0-3 0,3-3 0</inkml:trace>
  <inkml:trace contextRef="#ctx0" brushRef="#br2" timeOffset="69">17774 14879 8148,'-9'0'0,"3"3"263,0 0 0,3 8-7,-4 2 1,4 5 384,-3 7-152,0 0-1433,-3 15 910,3-5 92,-2 10 1,3-6 333,-4 5-1125,-1-9 591,1 5 0,1-15 35,2 0 1,-2-5 66,5-5-1096,-4-6 593,6-4 274,-3-5 1,4-1-636,0-3 513,0-1 1294,0-8-903,0 2 0,0-6 0,0 6 0,0-5-180,0 5 180,0-3 0,3 2 0,0-1 468,0 1-343,1-2 0,-2 4 170,4-2-67,-3 1-80,5 2 1,-2 0-181,6-1 195,-1 1-159,6 0 0,-2 4-82,3 2 0,1 0 188,0 0 134,-1 2-216,-3 1 1,1 6 18,-3 3 336,-1 0-225,-2 5 1,-5-3 1,-2 4 339,-2-3-240,-1 5 0,0-6 173,0 1-207,0-1-195,-4-2 0,2-1-76,-5-2-157,5 3 1,-5-7-1065,4 4 1018,0-4-1000,7 2 1249,-3-4 0,7-4 0,-2-1 0</inkml:trace>
  <inkml:trace contextRef="#ctx0" brushRef="#br2" timeOffset="70">17895 15009 8148,'0'-14'0,"0"-4"0,0 8 214,0-3-97,0 3-29,0 1 0,4 2-409,-1 1 149,4 4-145,-6-2 1,7 4-239,-2 0 1,0 5 554,0 4 0,0 1 0,3 3 0</inkml:trace>
  <inkml:trace contextRef="#ctx0" brushRef="#br2" timeOffset="71">18091 15065 8148,'-5'0'-95,"-3"4"0,2 1 586,-3 5 0,0 2-76,-1 0-148,1 5-116,-4-3 1,5 5 151,-1 0-353,6-1 48,-5 1 0,7-5 15,-2-1 0,6-3 119,3-1 1,3-3-413,4-3 91,1-2 1,1-1-526,2 0 483,-6 0 0,5-4-126,-3-3-212,-1-1 340,-3-1 1,-3 0-296,1-1 192,-5-3 123,2 2 1,-5-5 259,-2 3-245,-2-3 194,-5 6 0,4-7 0,0 5 0,0-1 0,-4 4 340,5 0-233,-3-1 0,7 1-95,-2 0 246,2 3-106,1 2 0,5 3-113,4-2 132,0 2-114,9-3 1,-3 4 81,3 0-72,1 0 59,-1 4 1,0 0 149,-2 3 0,0 1-108,-4-2 0,0 2-13,-6 2 0,1-1 36,-4 0 158,1 5-231,-4-4 1,0 4-148,0-1 160,-5 1-10,0 1 0,-4-1-269,0-1 96,-1-3 49,5 8 0,-2-8-336,4 2 171,0-1-85,3-2-36,0-4 158,0 4 1,1-8-14,2 2 1,2-2-72,4-1 0,5-1-340,1-2 254,3 2 83,-4-12 1,3 7-195,-5-6 270,5-3 30,-7 5 1,7-8 111,-5 3 0,5 1 110,-7 1 0,0 0 259,-3 1-384,-1-1 1095,-1 8-346,-1 1-176,-4 4 0,0 2-201,0 4 0,-1 2 10,-2 7 0,1-2-168,-4 2 1,4 1-387,-1 2 0,-2-2-184,2-1 0,0 0 371,3 0 0,-4 7 0,-1-2 0</inkml:trace>
  <inkml:trace contextRef="#ctx0" brushRef="#br3" timeOffset="72">13585 16117 10526,'0'-9'-372,"0"4"1,0-4-375,0 3 1,0-2 259,0-1 714,0-1-192,0 5 0,0-3 36,0 2 18,0-3-62,0 0 0,0 0 45,0-1-5,-5 1-92,4 0 1,-7-1-47,2 1 0,1 1 58,-2 2-13,1-3 0,-3 8 91,0-2-235,-5 2 208,4 1 0,-5 5 147,3 5 404,-3 3-358,-3 10 1,-1 1 440,1 4-214,-1 0-324,0 4 0,6-3 99,4 2 1,0-6-29,6 0-554,0-4 320,3 2 0,4-9-128,2-1-503,3-3 386,4-5 1,2-1 89,3-4 1,1-5-87,0-4 0,-1-2-136,1-4 49,-1-1 271,1-2 0,-3-1 11,-1 1 0,-4 0 63,2 2 0,-3-1 89,0 1 1,-5 3-96,-2 0 0,-2 3-144,-1 1 300,0 4 1,-4 1-126,-3 4 0,-1 5 335,-1 4 0,0 4-110,-1 6 0,1 1 224,0 1-112,3-1-243,-2 3 0,7-4 37,-2-1 0,2 1 179,1-1-558,0-3 126,4-2 0,-1-3-267,7-1-80,-3-4 278,6-1 1,1-5-167,1-2 1,3-3 115,0-7 1,1 2-56,0-4 0,-4 0-179,1 0 248,-1-3 154,0 4 1,-2-2 119,-3 0 0,-4 4-32,0-3 1,-3 3-32,3 0 1,-4 4-40,1 2 203,-2 4 0,-5-1 88,-2 6 1,1 3 116,-1 7 0,0-2-105,-4 5 1,2-1 44,2 4 0,-2 0-218,5-1 0,0-2-86,3-1 0,0 0-142,0 0 0,0-1 67,0-5 1,4-4-59,3-2-155,5-2 272,-2-1 1,7-1-309,-5-2 1,5-2-114,-2-4-35,3-5 245,1 0 0,-2-2-52,-1 1 70,1-1 134,-6-2 0,5 0 61,-3 2-42,-1-1 585,-7 6-287,-1 2 107,-8 9-199,-1 5 0,-1 8 46,0-1 0,-1 5 159,-2-2 1,4 0-181,2 0 1,2-2-231,1 2 0,0 0-948,0 0 1000,4 3 0,1-8 0,4 4 0</inkml:trace>
  <inkml:trace contextRef="#ctx0" brushRef="#br2" timeOffset="73">14385 15903 7409,'0'-5'-672,"-1"1"807,-2 4 1,2 1 0,-2 2 0,-1 6 295,1 7-278,-4 5-62,1 3 1,-3 4 34,0 0 1,-1 4-50,1 2 0,0-1-119,-1 1 0,1-4 83,0 1 0,4-6-154,2-3 1,1-5 237,-2-2-523,3-8 93,-3 2 202,4-9-94,4 0 2,-3 0-61,8-5 212,-8 0 0,7-7-74,-2-1 1,-2 1-104,-1 3 0,-2-4 86,-1 1 25,0 0 65,0 2 0,-4 1 45,-2 0 70,-2-1-111,3 1 0,-7 3 290,3 0-6,-2 3-278,-3-1 1,2 4 222,-7 0 0,3 8-93,-6 1 1,-2 6 341,-1 1 0,2 3 162,2 2-549,5-1 71,3 3 1,8-5 139,1 1-403,3-5 115,10 0 1,5-6-213,11-2 1,3-2-49,3-4-799,6 0 1086,2-4 0,5-2 0,-4-6 0,1-3 0</inkml:trace>
  <inkml:trace contextRef="#ctx0" brushRef="#br2" timeOffset="74">14739 16071 7031,'-3'9'404,"0"0"0,-3 4-349,3-1 1,-5 5 90,2-2 0,1 6-185,-1 0-84,4 1 202,-7 1 1,8-3-836,-2 1 756,2-5 0,-3 6 0,-1-3 0</inkml:trace>
  <inkml:trace contextRef="#ctx0" brushRef="#br2" timeOffset="75">14776 15959 8454,'-1'-8'-333,"-2"1"0,2-1 301,-2 2 1,-1 1 31,1-2 0,0 4 95,3-3 69,0 0 12,0-3 0,-1 0-21,-2 3 1,2 1-151,-3 2 151,3 2 1,0-3-353,-2 4 0,2 1 97,-2 2 0,2 2-371,1 4 470,0 1 0,4-1 0,1 0 0</inkml:trace>
  <inkml:trace contextRef="#ctx0" brushRef="#br2" timeOffset="76">14953 16080 8405,'0'-9'-425,"0"-1"0,0 1 242,0 0 92,0 3 192,0-2-244,0 7 404,0-3 1,-1 15-88,-2 5 0,-2 5-49,-4 0 0,-1 3-11,1 4 1,1 0-181,1 0 1,-1-1 124,2-2 1,2 0-208,1-3 225,2 0-203,1-8-140,0 0 1,4-9 169,2-2-340,6-2 237,3-9 1,4-2-380,-1-9 191,1 0 306,-5 1 1,4-1 80,-3 0 0,-1 1 0,-2-1 0,2 1-45,-2-1 45,1 4 75,-4-2 1,-3 8-30,0-1 103,-4 1 0,3 9 269,-5 0 0,-5 5-115,-1 8 1,-3 2 137,-4 7 0,4-3-349,0 3 49,0-2-137,3-2 0,1 3-260,2-2 0,2 0 265,1-6-796,0 3 535,4-9 0,1 5-21,5-6 273,-1-2 0,4-4 0,2-5 0</inkml:trace>
  <inkml:trace contextRef="#ctx0" brushRef="#br2" timeOffset="77">15298 16126 8405,'-6'0'0,"-1"0"0,4 1-365,-3 3 0,1 1 133,-1 4 1,-3 3 757,3 1-217,2 3-179,-4-1 0,6 7-195,-5-1 0,5 0 168,-1-5-697,2 1 377,1-7 0,3 4 85,0-5-508,1 1 640,0-5 0,-3 3 0,3-3 0</inkml:trace>
  <inkml:trace contextRef="#ctx0" brushRef="#br2" timeOffset="78">15298 15996 8405,'0'-9'0,"0"3"-676,0-1-96,0 5 1,-3-3 491,0 2 262,-1 2 0,4-2-47,0 6 65,0 2 0,0 4 0,0 1 0</inkml:trace>
  <inkml:trace contextRef="#ctx0" brushRef="#br2" timeOffset="79">15624 15819 8405,'0'-5'-1037,"0"1"1172,0 4 1,0 8 1,-5 3 130,-1 11-108,-2 2-40,-1 4 1,-1 4-122,1 2 0,-3 2-6,-1 2 1,1 1-256,2-2 0,1 1 368,0-7-506,4 1 260,-4-13 1,8-1-465,-2-9 164,2-4 256,5-1 35,2-8 150,3-1 0,0-8 0,0-2 0</inkml:trace>
  <inkml:trace contextRef="#ctx0" brushRef="#br2" timeOffset="80">15503 16145 8405,'-10'-4'0,"4"2"0,0-4 0,3 2 0,-3-2 0,3 3 0,0-3 0,2 4 0,2-3 0,2 2 0,4 2 0,5-3 0,-1 2-24,5-1 1,3 2-295,2-2 241,1 2 48,-3 5 0,-1 1 102,1 5 1,-1-1-46,-3 0 0,-2 5 201,-3 1-7,-1-1-186,-4 3 0,-1-2 14,-4 4 1,0-1-44,0 1 0,-4-2-11,-2-1 1,-2 0-132,-2-3 0,1-1-689,0-2 824,0-1 0,-1 0 0,1 0 0</inkml:trace>
  <inkml:trace contextRef="#ctx0" brushRef="#br2" timeOffset="81">15773 15977 8405,'0'-14'-388,"0"0"-89,0 5 0,0 0 143,0 0 333,0 3-142,0-2 0,0 8 143,0 0 0,0 4 0,0 6 0</inkml:trace>
  <inkml:trace contextRef="#ctx0" brushRef="#br2" timeOffset="82">16145 16145 8349,'-5'-5'-556,"1"-3"667,0 2-412,3-3 239,-4 0 1,5 3-129,0-1 327,-4 1-56,3-3 1,-3 3-151,4-1 185,0 1-15,-4-3 21,-1 0 62,-5 3-134,1 2 0,-1 5 79,-3 2 0,2 4 10,-5 5 0,2 3 150,-2 3 1,-1 4-104,1 0 0,3 2-201,1-2 0,2 1 126,4-1 0,2-3-470,4 3 176,0-6-62,0-3 0,4-5-97,2-2 0,7 2 41,2-5-248,-1 0 324,3-7 0,-1-1-132,5-5 0,-1 0 357,2-2 0,-6 1 0,0-1 0,-5 1-83,3 2 1,-5 0 82,0 0 0,-2 0 211,-1 3 42,-4 2 1,1 4-29,-6 0 321,-2 4-338,-5 1 1,2 5-165,2-1 1,-1 3 220,3 1-390,1-1 1,3-3 149,0 1-744,5-5 376,0-1 343,8-4 0,2 0 0,3 0 0</inkml:trace>
  <inkml:trace contextRef="#ctx0" brushRef="#br2" timeOffset="83">16406 15875 7552,'-1'-5'-392,"-2"2"0,2 3 423,-3 3 1,0 6 426,1 7 0,-4 1-253,1 2 1,1 4-49,-2 1 1,2 4-136,-1 3 0,-2-1-2,2 5 0,0-2-137,0 1 0,3 0 119,-3-6 1,4 0-602,-1-10 307,2 3 1,2-12-149,2 1 1,-1-5 65,4-5 374,-4-4 0,11-1 0,-3-5 0</inkml:trace>
  <inkml:trace contextRef="#ctx0" brushRef="#br2" timeOffset="84">16592 16108 8349,'-9'4'-671,"3"-3"0,-2 7 1023,2-2 90,-2 7-347,3-3 1,-4 8-1,3-3 1,-2 3 105,-2 1-421,5-1 130,-3 1 0,7-2 209,-2-1-910,2-3 393,5-3 398,-3-5 0,11 3 0,-1-3 0</inkml:trace>
  <inkml:trace contextRef="#ctx0" brushRef="#br2" timeOffset="85">16564 16033 8349,'-9'-14'-1099,"4"0"962,-4 5 0,8 0 524,-2-1 0,-1 1-123,1 0-626,0 4 0,7 0 140,2 5 222,2 0 0,6 0 0,0 0 0</inkml:trace>
  <inkml:trace contextRef="#ctx0" brushRef="#br2" timeOffset="86">16713 16015 8349,'5'0'-1334,"0"-3"1676,-2-1-168,-2-3 0,5 5 252,-3-4-278,-2 4 0,7-2-301,-3 4 103,0 0 0,4 1 237,-3 2-332,2 2 91,1 0 1,1 3 83,-1-1 1,0 1-3,1 1 0,-2 1-4,-2-1 1,1 0 6,-3 1 1,-1-1-15,-3 0 1,0 1 3,0 3 1,-6-2 9,-3 5 0,-4-1-31,-6 4 0,0 0-9,1-1 0,-1 4-25,1 0 1,0-1 51,2-2 0,3-1 66,4-3-74,4-1 7,0-9 81,5 3 1,9-7-103,3 2 0,6-3 6,3-3 0,0-2-122,4-4 1,0 0-269,3 3 1,-3-2 387,-1 2 0,1-3 0,3 0 0</inkml:trace>
  <inkml:trace contextRef="#ctx0" brushRef="#br2" timeOffset="87">17123 16117 8328,'-7'-4'0,"1"-2"-614,0 2 503,1-5 0,-2 7 142,4-4 1,-5 4 152,2-1 0,-2 2 76,-2 1 0,1 1-3,0 2 1,0 2-15,-1 4 1,-2 4-81,-1-1 1,2 4-26,5-4 1,-1 4-82,3-4 1,1 4-193,3-4 0,0 4 32,0-4 0,5-1-218,1-4 1,3 0 128,3-4-455,-1 0 416,6-3 0,-3 0-427,1 0 297,3 0 126,-8-4 1,4 2 65,-5-4 1,0 3 221,1-4 1,-4 5 113,0-1-273,-4 2 747,2 1-268,-4 0-190,-4 4 1,0 1 15,-2 5-810,-2-1 280,6 5 331,-2-4 0,4 3 0,0-3 0</inkml:trace>
  <inkml:trace contextRef="#ctx0" brushRef="#br2" timeOffset="88">17439 15922 8328,'-5'-5'-860,"-3"4"0,4 1 984,-3 7 394,-1 1-228,3 5 1,-4 5 120,-1 4 1,1 2-316,0-2 0,-4 4-219,1-1 0,-1 3-24,4 3 0,0-3 142,0 0 1,0-2-447,3-8 1,-1 2 450,4-8 0,-5 1 0,3-4 0</inkml:trace>
  <inkml:trace contextRef="#ctx0" brushRef="#br2" timeOffset="89">17281 16145 8328,'0'-14'-521,"0"-4"0,0 8 372,0-3 547,0 3-163,4 1 1,1 0-187,5 3 0,-1 2-104,0 4 0,4 0-56,-1 0 1,5 0 96,-2 0 1,3 4-117,0 2 0,0 3 32,-3 0 1,2 0-96,-5 0 1,1 1 168,-4-1 1,-3 0-141,1 1 170,-5-1 1,2 0 184,-4 1 0,0-1 28,0 0 1,-3 1-111,0-1 0,-5 0-74,2 1 1,2-5-13,-4 7-15,2-6 1,0 8-59,0-5-323,4-4-131,-2 4 279,4-8-91,4 3 316,-3-4 0,7-4 0,-3-2 0</inkml:trace>
  <inkml:trace contextRef="#ctx0" brushRef="#br2" timeOffset="90">17579 15968 8328,'0'-13'-89,"0"2"75,0-1 0,1 2-77,2 0-659,-2 1 370,7 4 380,-7 1 0,8 8 0,-4 1 0</inkml:trace>
  <inkml:trace contextRef="#ctx0" brushRef="#br2" timeOffset="91">17691 16015 8328,'-7'0'-721,"1"0"0,3 4 389,-3 2 1142,4-2-454,-6 9 0,2-6 370,-3 8-509,0 1-41,-1 2 1,4 2-217,0 2 0,1-3 15,-1 3-9,2-6 63,4 1 1,0-6 209,0 1-476,4-2 188,1-4 0,4-2 122,0-4-377,5 0 166,-4 0 1,7-3-133,-5 0 1,1-5-4,-4 2 0,0-2-244,1-1 286,-1-1 63,0 1 0,-4 0-8,-2-1 1,-2-2-54,-1-1 245,0-3-101,0 6 1,-3-7 114,0 5 1,-4-4-47,1 4 1,-1-1 278,0 4 0,-1 1-132,2 1 1,1 0 140,-1 4-58,3 0-116,-1-1-83,4 3 1,4-3 3,3 4 0,4 0-110,1 0 1,5 1 152,-1 2-261,1-2 202,2 7 1,-2-6 147,-1 4 0,0-3-176,-3 4 1,-1-2 269,-2 1 0,-4 2-22,0-1 1,-4 1 58,1 1 0,-2 0-212,-1 1 1,0 0 16,0 3 0,0-3-4,0 2 1,-3 2-136,0-2 1,-3 1-46,3-4-101,0 0 285,-2-4-318,4 4 128,-3-4-290,4 0 313,0-1 0,1-5-127,2-2 0,3 1 70,3-4 0,3 0-156,1-4 1,2 1-85,-2 0 228,3-1 42,-1 1 1,3 0 188,1-1 0,-4 1-137,1 0 0,-7 2 325,4 1 364,-9 4 463,4-2-740,-16 12 1,-3-1-4,-7 5 1,2 1-416,1 0 1,3 0 126,0 0 1,3-3-737,2 2 0,0-1 670,4-2 0,0 5 0,3 0 0</inkml:trace>
  <inkml:trace contextRef="#ctx0" brushRef="#br2" timeOffset="92">18184 16220 8400,'-5'-5'-1416,"-3"4"747,7-3 1417,-4 4 269,5 0-663,0 4-1281,0 2 927,0-1 0,5 3 0,0-3 0</inkml:trace>
  <inkml:trace contextRef="#ctx0" brushRef="#br2" timeOffset="93">19748 14730 8416,'0'-10'0,"-4"1"0,3 3 0,-2 0-1154,2 4 766,1-7 0,1 8 444,2-2 0,-1 7 2,4 6 1,0 3 129,0 6 0,2 4-140,-2 1 204,-2 3-211,5 5 1,-4 1-32,4 5 1,-3-4 2,1 0 1,-4 1 160,3 5-1519,-4-1 1222,6-2 0,-7-3-162,2-6 1,-2 1-209,-1-7 493,0-5 0,5-3 0,0-5 0</inkml:trace>
  <inkml:trace contextRef="#ctx0" brushRef="#br2" timeOffset="94">20046 14907 8416,'-9'9'0,"0"0"-625,-1 1 1,1 2 487,0 0 1,-5 9 507,-1 1 1,-2 4-237,2 2 0,-3-4-46,3 1 0,1-1 77,2 1-329,1-2 230,2-9 0,4 0-390,2-5 229,2-4 0,1-2-262,0-6 352,4-2 32,1-4-365,4-1 145,1-3 1,-1-2 109,0-3-316,1-5 329,-1 3 0,0-6-64,1 5 133,-1-1 0,0-1 0,-3 3 0,1-5 0,-1 4 0,3-1 0,-1 4-127,-1 2 127,1 3 0,-7 8 519,3 0-253,-4 5-93,0 5 59,4 8 0,-3 7 150,2 8 0,-2 3-91,-1 0 1,1 0-125,2-3 0,2-1-171,1-3 1,2 2 94,-2-4 1,3-1-165,0-6 0,3-2-27,1-7 0,-1-2 106,-3-4 1,1-1 61,-1-2-347,0-7 161,1-4 1,-1-5-18,0 1-240,-4-5 202,4 3 0,-8-6-189,2 5 130,2-5 160,-4 2 0,6-3-19,-4 2 0,4 0 23,-4 3 0,3 0-15,-3 3-137,4 5 14,-2 0 127,5 9 79,-5 5 0,3 5 0,-3 5 0</inkml:trace>
  <inkml:trace contextRef="#ctx0" brushRef="#br2" timeOffset="95">20260 15065 8416,'-4'13'0,"2"-5"0,-4 1 0,4-2-310,-1 3 335,2-1-79,1 0 1,1-3-14,2 1 0,2-5 173,4 1 1,2-3-147,1-3 0,0-3-262,3-3 160,1 0 97,-2 0 1,3-1-37,-5 1 1,4-4 47,-4 1 1,0-3-201,-2 2 1,-1-2 38,0 2 0,-4 1 100,-1 2 0,-3 1 95,-1 0 0,-1 3 180,-3-1 1,-5 5 260,-6-1 1,0 7-173,0 6 0,-1 3 76,-2 6 0,0 3-117,2-1 0,4 4-78,6-3 1,-1 3-110,3-4 0,2 4-245,5-3 1,7-1 287,5-6-85,7-1 0,6-5 0,5 0 0</inkml:trace>
  <inkml:trace contextRef="#ctx0" brushRef="#br2" timeOffset="96">20987 14963 8370,'-6'0'-1705,"2"0"1783,4 0 134,-4 0-82,3 0 1,-4 1 153,2 2 0,1 2-128,-4 4 0,3 6 23,-4 3 1,4 2-111,-3 5 0,1-1-113,-1 0 1,0 2-32,3-4 1,2-1 150,-2-6-240,2 3-61,1-8 221,0-1-21,0-4 0,4-6-48,3-3 0,-1-2-155,3-6 0,-2 0 172,6-3-235,-3 4 124,3-7 0,-2 4 92,1-1 0,-1 0-23,-2 3 1,0 5 392,1-2-256,-1 1 530,-4 3-352,-1 1 0,-4 8-46,0 2 1,-1 4 73,-2 2 0,-1 3 6,-2 3 0,-2-3-32,5-3 0,0 1-308,3 0 0,0-1 109,0-2 1,4-4-520,3 0 0,5-4 14,3 1 1,3-2 484,1-1 0,3-8 0,2-2 0</inkml:trace>
  <inkml:trace contextRef="#ctx0" brushRef="#br2" timeOffset="97">21229 15121 7160,'6'0'325,"0"0"1,-3 0-283,3 0 1,1 0-153,2 0 0,0-4 239,1-3-424,-1 3 203,-4-4 1,3 3-117,-1-4 0,0-1 127,-1 1 0,1 0 4,-4-1-11,0 1 53,-3 0 278,0-1-272,0 5 0,-4-2 152,-2 4 0,-3 0 233,-4 3 0,2 4-73,-4 2 244,3 7-274,-5 1 1,6 2-102,-1-1 21,1 5-54,6-1 0,-2 4-326,4-4 0,0-4-10,3 1 1,8-2-35,4 2 1,5-3 249,2-3 0,3-1 0,2 0 0</inkml:trace>
  <inkml:trace contextRef="#ctx0" brushRef="#br2" timeOffset="98">21489 15149 8370,'-5'0'-1696,"1"0"2111,0 0-96,3 0 510,-3 0-799,4-4 0,1 3-159,2-3 1,-1 0 72,4 1 1,0-4-209,4 1 1,-4-2-1,0-2 0,0 1-9,4 0 1,-4-1 180,0 1 1,-4 0 3,1-1 1,-2 1 166,-1 0 196,0 4 0,-2-3-4,-4 5 0,0 2-89,-7 7 0,0 2 445,1 7-408,-5 1 1,7 2 0,-3 1-13,3 0 0,4-1-209,-1 1 0,5-1-295,-1 1 1,7-3 182,6-1-800,7-8 914,3 6 0,11-12 0,-2 3 0</inkml:trace>
  <inkml:trace contextRef="#ctx0" brushRef="#br2" timeOffset="99">22011 14804 8343,'-5'-9'-378,"-4"0"-48,4-1 1,-1 5 380,0 2 1,4 3 365,-1 3 0,-3 3-88,0 7 0,1 1-91,-1 5 1,3 1 42,-3 1 1,-1 5-130,-2 2 0,3 3-3,0-3 1,3 0 142,-4 3-971,5 2 762,-2-4 1,1-1-37,0-6-341,0-3 254,3 0 1,0-5-512,0-1 369,0-7-33,0-2-827,0-4 1709,0-8-724,0 6 169,0-11 157,-4 12-236,3-7 1,-8 7 62,3-2 0,-2 1 0,-1-1 0,-1 2 110,1-2-3,-5 2-105,4 1 1,-3 3 706,3 0-312,-3 0-49,7 1 0,-7-2 891,7 4-855,2-4 0,0 4-128,4-3 0,0-1-121,0 4 0,4-4-197,2 1 0,3 1-172,4-1 180,-3 1-281,8-4 0,-3 3-876,7 0 1211,-2 0 0,2 1 0,-3 1 0</inkml:trace>
  <inkml:trace contextRef="#ctx0" brushRef="#br2" timeOffset="100">22346 15167 7000,'-5'0'452,"1"0"-93,4 0-340,8-4 0,1 2-116,7-4 0,1 3 211,-1-3-232,2-1 77,0-2 0,1-1-205,-1-3 2,1 3 263,0-8 0,-2 5-221,-1-3-15,-3-1 164,-3 2 0,-5 1 11,-2 2 0,-2 1-64,-1 2 263,-4 0-191,-1 3 0,-9 2 78,-1 4 0,-3 5 140,-1 5 1,-2 4-87,-1 8 0,1-1 76,6 3 0,-2 1 95,5 3-621,-5 0 346,7 0 0,0 0-77,7 0 0,2-3 58,1 0 0,4-6-225,3 0 1,5-6 177,4-6-373,5-3 240,3-4 0,4-4-26,0-3 1,3-4 230,0-1 0,2-8 0,-3 1 0,0 0 0,1-1 0</inkml:trace>
  <inkml:trace contextRef="#ctx0" brushRef="#br2" timeOffset="101">22774 15149 8339,'19'-19'-447,"3"1"-4,-1-1 1,0 3 251,-5 1 36,1 3 104,-6-1 1,-1 8 124,-4 2 0,-5 2 0,-1 1 0,-5 4 175,-7 2 0,-3 10-120,-4 2-113,1 3 53,-1 2 1,1-3-47,-1 5 0,-3-3-17,1 3 1,2-5-45,3 2 0,2-2-197,-2-2 0,0 1-494,3 0 315,1-5 422,7-5 0,-3 0 0,2-4 0</inkml:trace>
  <inkml:trace contextRef="#ctx0" brushRef="#br2" timeOffset="102">22718 15074 8339,'0'-13'-891,"4"2"1011,-1-1 1211,0 2-649,-3 5-921,0 0 223,0 5 0,3 8 92,0 1 1,1 6 35,-1 1 0,-1 2-337,5 0 1,-1 1 131,3-1 0,0 1-368,1 0 1,0-4 232,2 1 1,0-5-345,3 2 0,-2-4 572,2-3 0,1 2 0,2-3 0</inkml:trace>
  <inkml:trace contextRef="#ctx0" brushRef="#br2" timeOffset="103">23091 15084 8339,'-3'6'0,"0"0"114,-5 0 81,3 8 1,-4 1-11,0 7 0,-1 3-135,1 6 1,-4 2 64,-3 4 1,2 0-406,-2 1 1,1 2-96,-4 0 0,0 0 218,1-6-621,3-2 553,-2-8 0,6-6-347,-1-5 582,2-7 0,0-6 0,1-5 0</inkml:trace>
  <inkml:trace contextRef="#ctx0" brushRef="#br2" timeOffset="104">22998 15186 8339,'24'-23'-1104,"2"4"966,-6-4 0,5 5 600,-6 3 1,0 2 368,-6 7-461,-1 2 0,-4 5-182,-1 2 1,-3 5-112,-4 5 0,-1 0 307,-2 0-539,-3 1 164,-3 5 0,-3-4 176,-1 1-388,-3-5 199,5 3 1,-2-5-327,4 0 222,-1 1-233,1-1 1,1-3-714,1 0 739,-1 0-499,7 0 311,-3 2 503,4-7 0,4 3 0,1-4 0</inkml:trace>
  <inkml:trace contextRef="#ctx0" brushRef="#br2" timeOffset="105">23454 14804 8235,'0'-9'0,"0"0"-552,0-1 1,3 1-1,0 0 763,0 4-77,-3 0 1,-1 13 197,-2 1 0,-2 11-178,-4 1 1,-2 6 133,-1 4 0,1 0-159,-5 7 1,4-3-172,-4 5 0,5-2-160,-2 0-393,3-5 591,1 3 0,4-8-396,1 0 1,6-9 186,2-6 0,6-4-394,-1-3 607,7-2 0,-2-8 0,5-1 0</inkml:trace>
  <inkml:trace contextRef="#ctx0" brushRef="#br2" timeOffset="106">23575 15102 6302,'-6'13'429,"0"-1"1,3 4 72,-4-4 1,2 5-253,-1-2 1,-1 0-628,4 0 137,0-4-465,3 3 705,0-5 0,-5 0 0,0 1 0</inkml:trace>
  <inkml:trace contextRef="#ctx0" brushRef="#br2" timeOffset="107">23566 15018 8235,'0'-17'-111,"-4"5"1,3-8-283,-3 7 1,3 1 971,1 3-317,0-1-538,5 5 0,0 1-179,4 4 455,0 4 0,5 1 0,0 5 0</inkml:trace>
  <inkml:trace contextRef="#ctx0" brushRef="#br2" timeOffset="108">23864 15046 8235,'0'-9'-1299,"0"3"958,0 0 648,0 4 0,-4-3-63,-3 5 0,-1 0 118,-1 0 1,-4 5-30,1 1 1,-4 6 161,4 4 0,-2-2-279,4 2 0,-1-1-30,5 4 1,1-4-299,2 1 1,3-4 134,3 4 0,4-6 182,5-1 0,4 0-62,5-6 1,2 0-102,2-3 0,1 0-127,-4 0 0,2-1-268,-2-2 353,0-2 0,-4-5 0,1 1 0</inkml:trace>
  <inkml:trace contextRef="#ctx0" brushRef="#br2" timeOffset="109">24031 15074 8235,'0'-5'186,"-4"1"1,0 8 568,-2 2-630,-2 3 88,7 4 0,-8 2-149,3 3 0,1 1 100,-1-1 0,4 1-410,-2 0 0,0-1-93,1 1 1,0-5-263,3-1 1,0-6 600,0-1 0,0-4 0,0 2 0</inkml:trace>
  <inkml:trace contextRef="#ctx0" brushRef="#br2" timeOffset="110">24031 14990 8235,'-5'-11'-795,"2"2"276,-2 2 396,4 1 1,-2 2-122,6 4 1,-1 3 243,4 0 0,0 5 0,4-3 0</inkml:trace>
  <inkml:trace contextRef="#ctx0" brushRef="#br2" timeOffset="111">24320 14786 8102,'-4'13'718,"-1"2"-468,-5 7-1687,1 6 1640,0 9 1,-2 4 202,-1 5-961,-3-1 466,1 1 0,1-2 97,3-7-414,1-2 291,0-7 1,3-5-379,3-4 60,2-9 496,1-2 1,0-7 0,0 3 0</inkml:trace>
  <inkml:trace contextRef="#ctx0" brushRef="#br2" timeOffset="112">24180 15270 8235,'-8'-1'96,"2"-2"1,-1 1 183,3-5 0,1 4-129,3-3 0,0 3 99,0-3 0,0 3-474,0-4 1,6 4 122,3-3 101,0 4 0,9-6 0,-4 3 0</inkml:trace>
  <inkml:trace contextRef="#ctx0" brushRef="#br2" timeOffset="113">19990 15866 8323,'-5'0'-2176,"1"0"2091,4 0 1,-4 0-1,-1 0 1</inkml:trace>
  <inkml:trace contextRef="#ctx0" brushRef="#br2" timeOffset="114">20018 15922 7357,'0'-7'-214,"0"1"0,-1 3 294,-2-3-207,2 4 190,-3-2 0,4-1-49,0-1 0,-1 1 64,-2-1 1,2 3-84,-2-3 0,1 2 143,-1-2-81,2 4 3,-8-2 11,8 0 1,-7 3 36,2-2 1,-3 6 10,0 3 1,-3 7 8,-1 2 1,-2 4-41,2 2 26,-3 3-46,5 4 0,-2-1-95,4-2 0,0 1 116,3-5 1,2 2-167,4-1 0,2-6 63,4 3-385,1-7 245,10-2 1,-4-3 22,5-4 1,-1-1-125,4-5 0,-2 0 2,-3-6 1,1 1 92,-1-4 1,-3-2-20,0-2 0,-3 2 86,-1-2 0,-4 1 93,-1-4 0,-3 0 0,-1 1 0,-5-1 0,-1 0 0,-5 1 0,-2-1 0,-3 5 0,0 1 0,-1 7 66,-2 3 1,-3 2-13,1 1 1,2 5-2,4 4-32,3 5-21,-1 4 0,3 1 0,1 0 0</inkml:trace>
  <inkml:trace contextRef="#ctx0" brushRef="#br2" timeOffset="115">20270 15652 8323,'-4'10'-270,"2"5"78,-5-5 1,4 8 245,-3 1-85,0 10 198,-4 0 0,2 8-188,2 0 1,-2 2 25,2 1 0,-3-3-248,0 0 1,0 0 324,-1-6-422,1-4 122,4-5 212,-3-7-110,7-6 1,-3-7 103,8-8-169,-3 0 71,7-12 1,-3 3-110,4-7 142,1 2 142,-1-2 0,1 3-245,3 0 1,-3 2 148,2 1 1,3 0 15,0 3 0,-1 1 99,-2 3 0,2 3 113,-2 3 1,1 3 115,-4 3 0,-4 7-108,-2 5 1,-2 4 152,-1 3 25,-4-3-287,-1 8 1,-5-4 62,-3 2 0,2-4 38,-5-5 1,4-2 2,-4-1 1,2-7 34,-2 0-357,3-4 97,-1-2 1,4-1-114,-2-2 1,2-2 63,4-4 1,-1-5-537,4-1 300,0 1 111,-1-3-705,3 6 564,-4-6 1,6 6 339,3-1 0,1 2 0,4 0 0</inkml:trace>
  <inkml:trace contextRef="#ctx0" brushRef="#br2" timeOffset="116">20586 15912 8323,'-9'0'0,"0"0"-397,-1 0 0,2 2-101,2 5 1252,-2-1-368,7 15 1,-7-4-102,5 8 0,-3 3-293,3 3 1,0 3 213,3-3-1144,-4 0 901,3 1 0,-8-3-69,3 2 0,-3-3 35,-4-3 0,0-2-214,-3-5 0,-1-3 72,1-3-359,-1-2 354,-2-4 0,1-2-52,-1-4 0,0 0 53,1 0 0,2-1 925,1-2-708,3-3 0,-5-3 0,2 0 0</inkml:trace>
  <inkml:trace contextRef="#ctx0" brushRef="#br2" timeOffset="117">20493 15707 8369,'0'-9'-435,"0"3"-544,0 0 691,0-1 342,0 2-549,0 1 495,4 8 0,1 6 0,5 4 0</inkml:trace>
  <inkml:trace contextRef="#ctx0" brushRef="#br2" timeOffset="118">20624 16033 8275,'0'5'-95,"0"4"0,0-7-420,0 4 451,0-4 1,1 2-15,2-4-3,2 0 0,4 0 105,0 0 1,1-4-107,-1-2 1,4 1 159,-1-2 0,0 1-403,-2-3 160,-1 0 1,0-1-168,1 1 139,-1 0 1,-3-1 152,0 1 0,-1 0 40,2-1 0,0 1 0,-4 0 0,0 0 0,-3-1 0,0 1 168,0 0 0,-1 2-57,-2 1 0,0 4 84,-6-1 0,1 3 89,-4 3 295,-3 2-335,5 9 0,-7 0 41,1 5 1,-1-1 17,2 1 0,1 1-221,5 1 1,1-1 63,2 2 1,2-2-292,4-2 0,4-3 88,2-3 0,6-3-406,4-2 1,2-3 107,4-4 0,-1-1-396,4-2 751,-5-3 0,7-3 0,-3 0 0</inkml:trace>
  <inkml:trace contextRef="#ctx0" brushRef="#br2" timeOffset="119">21033 15931 8275,'-6'0'-1543,"0"0"1489,4 0 983,-7 0-598,8 0 58,-7 0-172,7 0-225,-3 0 182,0 0-69,3-4 0,-4 3-161,2-2-70,1-3 157,-6 5 1,6-4 16,-4 2 0,3 2 91,-3-2 1,-1 2-12,-2 1 1,0 1-12,-1 2 135,1 2-99,0 5 1,0 0-137,-1 2 0,5 0 114,2 3 0,2 0-281,1 0 1,2 3-25,4-3-384,0-1 385,16-1 0,-6-5-68,5-1-468,3-3 434,0-4 0,4 0-198,0 0 74,-4-4 131,3-1 0,-7-8 212,5 1-198,-8-5 254,8 3 0,-12-5 0,5 0 0,-5 1 0,-1-1 0,-1-4 0,-2-1 0,-4-3 0,3-1 0,-7 1 0,3 2 0,0 0 267,-1 7-219,0 1 768,-7 8-400,-1 4-209,-5 5 1,1 9 267,0 6 0,-1 4-111,1 3 0,0 3 24,-1 6 1,1-2 120,0 2-1707,-1-2 1153,1 3 1,0-2 148,0 4 0,2-4 30,1 1 0,0-2-2276,-3-1 2142,3 0 0,-1-1 0,2-3 0,-1 0 0,-1 2 0,0 3 0</inkml:trace>
  <inkml:trace contextRef="#ctx0" brushRef="#br2" timeOffset="120">21061 16033 8275,'1'-9'128,"2"0"1,2 0 319,5 3 1,0-1-360,3 4 1,2-1-264,7 1 1,2 2 272,3-3-99,1 3 0,0-3 0,0-1 0</inkml:trace>
  <inkml:trace contextRef="#ctx0" brushRef="#br2" timeOffset="121">21890 15968 8313,'0'-6'-86,"0"0"1,0-1-16,0-2 0,0 3 19,0 0-12,4 0 238,-3-4 1,3 1-127,-4 0 148,0-1-101,0 5 0,-1-3-84,-2 2 0,1-2 128,-4 2 0,3-1-26,-4 4 0,1 0 112,-3 3-68,0 4-56,-5 1 1,1 9 184,-3 1 0,-1 7-97,1 3 0,-1 1-66,2 2 0,2 0 104,3 0-507,5 0 236,1-4 1,4-1-57,0-5 1,5 0-261,4-3 1,6-5-230,7-7 0,1-3 266,5-3 1,-1-3-55,-2-7 1,-2 2 406,-5-5 0,1 1 0,0-4 0,-1 1 0</inkml:trace>
  <inkml:trace contextRef="#ctx0" brushRef="#br2" timeOffset="122">22002 15996 8480,'0'9'563,"-5"5"0,4-3-374,-2 5 0,1-2-109,-1 2 0,2 0-202,-2-3 1,2-1 90,1-3 1,0 1-450,0-1-80,0-4 247,0-1 37,0-12 0,0-1 52,0-7 0,0-1-13,0 1 0,0 0 130,0 0 1,0-2 34,0 3 0,1-3 26,2 0 0,-2 2 168,2 1 1,2 3 33,2 0 0,1 2-115,1 0 0,2 2-275,1 2 0,-2 2 89,3 4 145,1 0 0,1 4 0,3 1 0</inkml:trace>
  <inkml:trace contextRef="#ctx0" brushRef="#br2" timeOffset="123">22123 16033 8313,'-6'0'0,"1"0"-149,2 0 297,2 0 603,-3 0 1,11 0-799,3 0 0,1 0 132,-2 0-488,5 0 300,-4 0 0,7-1 151,-5-2-708,5 2 465,-7-7 0,6 4-50,-3-3-298,-1-1 329,2 3 1,-7-4-186,2-1-2,-2 1 255,-1 0 1,-2-1 85,-4 1 1,-1 0 130,-2 0 0,-3 0 21,-3 3 1,-3 2 114,-1 4 0,-3 4 353,0 2 0,-1 4 9,-2 2 0,4 2-242,-1 5 0,5 0-179,-2-1 0,6 1-38,1 0 1,4 1-155,-1-1 0,6 1-74,3-8 1,6 0-352,4-2 0,6-2 469,2-2 0,3-2 0,1-4 0</inkml:trace>
  <inkml:trace contextRef="#ctx0" brushRef="#br2" timeOffset="124">22570 15987 7648,'-5'-5'-1413,"3"-3"1666,-4 5 158,4 0-261,-2-1 0,1 2 374,0-4-327,-5 4 0,3-3 286,-4 5 0,-3 0-26,-1 0 0,-2 5-152,2 1 0,-3 3-76,0 4 0,2 1-83,-2 5 1,5-4-39,-2 1 0,7-4-218,3 4 1,2-4-80,1 4 1,1-6 101,2-1 1,6-1-920,7-4 423,6-1 155,-3-3 1,7-1-295,-4-2 0,0-3 432,-4-3 0,-2 3 290,-1 0 0,-3-2 0,0-4 0,-3 2 0,-2-3 0,-3 6 0,-4 1 0,0 0 0,-1 0 266,-2 3 0,-3 2 28,-3 1 0,0 4 491,0 3 1,-1 1-307,1 1 1,4 1-201,2-1 1,2 0-228,1 0 0,0-2-340,0-1 0,5-4-467,4 1 0,3-2 394,4-1 0,5 0-268,-3 0 1,3-4 315,-2-2 0,-1-4 313,1-2 0,-1-2 0,1-5 0</inkml:trace>
  <inkml:trace contextRef="#ctx0" brushRef="#br2" timeOffset="125">22886 15791 8277,'0'-5'-147,"0"-3"208,0 7 129,0-3 1,-3 9 118,0 4 0,-1 6 141,1 6 0,-2 2-345,-1 2 1,-2 5 99,2-2 0,-2 2-316,-2-2 1,1 3-169,0 0 1,2 0-170,1-3 1,0-5-123,-3-5-443,-1 1 387,1-9 282,4-1 0,-2-5 344,4-8 0,-2-1 0,2-4 0,2-1 0,-2-3 0,2 3 0,1-4 0,0 5 0,0 0 0,-3-1-9,0 1 0,0 0 136,3 0 0,0-1-12,0 1 216,0 0-124,4 3 0,-2-2-107,4 2 1,1-1 19,6 0 0,-2 2-221,5 2 0,-1 2 114,4-2 0,-2-1-41,-1 1 1,2 0 113,-3 3 0,0 1-9,0 2 0,-4-1 40,2 4 0,-6 0-24,-1 4 177,1-1 1,-2 3-105,-2 1 0,-2-1 36,-1-2 1,0-1-147,0 0 0,-3 0-132,0 1 1,-1 2-71,0 1 0,3-1-366,-2-3 1,2-2 511,1-1 0,0 0 0,0 3 0</inkml:trace>
  <inkml:trace contextRef="#ctx0" brushRef="#br2" timeOffset="126">23026 15866 8277,'4'-19'14,"-3"0"0,7 5 377,-2 2-662,3 1 232,0 6-125,0 1 1,-3 4-255,1 0 418,-5 4 0,6 5 0,-3 6 0</inkml:trace>
  <inkml:trace contextRef="#ctx0" brushRef="#br2" timeOffset="127">23184 15959 8277,'-4'5'-95,"3"-1"242,-7 0 0,6 1 195,-5 5 1,2 0-53,-1 2 0,-2 0 0,1 3 0,0-2-117,1 2 1,-1 0-202,4 0 1,0-1-39,3-5 1,4 0 60,2 1 0,2-2-216,1-2 1,4-2-69,-1-4 1,4-1-208,-4-2 0,4 1 124,-4-4 1,1 1-16,-4-1 1,-4-6 144,-2 3 0,1-3 103,-1 3 1,1-3 139,-4-1 98,-5-3-233,0 5 1,-1-5 140,0 3 1,0-2 103,-4 3 1,4-1 213,0 4 1,1-1-53,-2 1-12,3 4 58,4-3-326,0 7 1,2-4 78,5 1 1,-1 3-163,6-2 0,3 3 68,0 3 293,-1-2-249,3 8 1,-6-4 34,1 4 1,-2 0 99,0 1 0,-4-1 7,0 0 0,-4 4 256,1-1 1,-2 1-27,-1-4 0,0 3-140,0 1 1,-3-1-302,0-2 1,-3 0-83,3 2 0,-1-4-477,1 1 348,2-2 1,-3-1-137,8 0 1,1-3 143,4 0 0,3-2-127,1-1 1,3-3-234,0-1 188,-3-3 230,5 2 1,-7-4 239,5-1 0,-5 1 203,2 0 642,-7 0-753,2-1 836,-7 5-627,3 1 1,-8 4-55,-2 0 1,1 3 66,-1 0 0,-1 5-197,-2 2 0,4-1-194,2 3 0,-1 2-831,1-2 1,-1 5 859,4-2 0,0 3 0,0 1 0</inkml:trace>
  <inkml:trace contextRef="#ctx0" brushRef="#br2" timeOffset="128">23612 16192 8275,'0'-6'-1032,"0"-2"718,0 3 1480,0 0-784,0-4-382,0 8 0,0-3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525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0000"/>
    </inkml:brush>
    <inkml:brush xml:id="br3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3147 16490 23800,'-9'-4'-3277,"0"0"1638,3-1 1,3 3 874,6-1 0,9-2 2034,9-1 1,11-3-814,12 0 1,-18 4 0,2 1-236,1-1 1,1 0 0,3-1-1,2 0-8,2 0 0,0 0 0,2-1 0,0 1-277,1 1 1,1 1-1,-2 1 1,0 0 238,-1-1 0,-1 1 0,-4 2 0,0-1-53,-2-1 1,0 0-1,-3 2 1,-1 0 293,19-2 0,-9 2-417,-16 1 0,-4 0 0,-2 0 0,1 0 0</inkml:trace>
  <inkml:trace contextRef="#ctx0" brushRef="#br0" timeOffset="1">3520 16592 23702,'-19'9'1955,"1"-3"-317,3 1 0,6-5-1334,9 1 0,7-2-511,8-1 0,6 0-118,10 0 1,3-4 379,6-2 0,4-3-273,6 0 1,-21 4-1,2 1 1,2-1 0,0 0-1</inkml:trace>
  <inkml:trace contextRef="#ctx0" brushRef="#br0" timeOffset="2">14562 15614 13315,'0'-9'-1639,"4"0"1,-2-1 1232,5 1 0,-5 3 358,1 0 1,1-1 47,-1-2 0,0 0-83,-3-1 0,1 1 44,2 0 0,-2 0 12,2-1 1,-2-2-92,-1-1 1,0 0 97,0 1 0,4-3 119,-1-4 1,1 1-119,-1-1 1,-1 3 118,4-3 0,-3 2-29,3-4 1,-2 2 102,2 4 1,-4-3-93,1 3 1,1 0 57,-1 0 1,1 3-5,-1 0 0,-2 4 28,3 2 183,1 0 43,-4 1-251,7 1 1,-7 12-105,2 4 0,-3 7 99,-3 6 1,-3 7-36,-7 8 0,3 9-319,-2 1 1,6-24 0,0 1 221,0 1 0,0 0 1,0 2-1,1 1 4,-3 1 1,0 1-1,1 5 1,0 0-393,-1 2 1,0 1 0,1 1-1,1-1 342,0-2 0,2 0 1,1 0-1,1-1-27,0-2 0,1-1 0,0 0 0,1 0-211,0-3 1,0-2 0,0 23-115,0-16 0,3-4 84,0-9 1,0 1-35,-3-6 0,-1 0 271,-2-6 0,-1-4-218,-2-3 710,-3-4 1,4-2 0,-4-5-1</inkml:trace>
  <inkml:trace contextRef="#ctx0" brushRef="#br0" timeOffset="3">14693 15242 11842,'0'-19'-748,"0"1"1,0-1 616,0 0 0,4 1 242,2-1 1,3 2 58,4 1 0,-2 2-132,4 1 0,5 3 122,5-3 0,3 3 6,3 1 0,6 3-396,7-1 1,3 1 341,-21 1 1,1 1 0,0 0 0,0 2-297,4-2 0,0 1 0,0 0 0,1 0 242,2-1 0,0-1 0,2 1 0,1 1-107,3-2 1,0 0 0,-1 3 0,-1 0-278,2-2 1,1-1 0,-1 1 0,0 1 275,1-2 1,-1 0-1,2 1 1,0-1 9,1 0 1,1 1 0,-2-1 0,-1 0 9,2 1 0,-2-1 0,-1 1 1,0 0-41,-2 0 1,-2 2-1,-2-1 1,0 1-87,-1 2 1,-1 0-1,-4-1 1,-1-1 18,-1 1 0,0-1 1,22-2 68,-5 1 0,2 2-59,-5-2 0,-3-1 119,-6 1 1,-2-4 381,-2 4 0,0 0-358,-2 3 0,-2 0 649,-4 0 1,-1 0-573,1 0 0,-5 1 223,-1 2 1,-3-1-315,-1 5 1,-3-1-7,-3 3 0,-2 5-21,-1 1 0,0 3-87,0 0 0,-3 2 233,-1 2 1,-3 5-47,1 4 0,-2 5 112,-2 1 1,2 1-354,2 6 1,-2 5 207,4-22 0,1-1 1,1 3-1,-1-1-212,0-1 1,0-1-1,0 2 1,1 0 239,-1 1 1,0 1 0,-1-2 0,0 1-60,3 0 1,-1 1 0,0-2 0,0-1-1,0 0 1,1-1-1,1 2 1,-1-1-18,0-1 1,-1 1 0,1 1 0,0 1-36,-1-1 1,1 0 0,0-1-1,0-1-241,-5 21 0,2-1-255,-2 1 0,-3-1 313,-4-3 0,1 1-201,3-3 0,-4-1 73,1-3 0,0 1-3,2-1 1,4-3 128,0 0 1,4-3 225,-1 3 0,-2-3 0,2 4 0,1-2 0,1-3 0,1-3 0</inkml:trace>
  <inkml:trace contextRef="#ctx0" brushRef="#br1" timeOffset="4">14609 16676 8402,'-10'-6'-520,"1"-1"1,3 4 537,0-3 1,4 3 619,-1-3 1,7 4-393,5-1 0,5-2-225,8 2 0,7-1 249,8 1 1,7 1-171,-18-1 0,1 0 1,5 1-1,2 2-304,5-2 0,3 1 1,4 0-1,2 1 288,2-1 0,2 2 0,-16-1 0,1 0 0,0 1-353,0-1 1,0 1 0,0 1 0,1-1 0,-1 1 0,1 1 305,1 1 1,1 0-1,-1 0 1,1 0 0,-1-1-1,1 1-75,0 0 1,-1 0 0,0 0 0,0 0 0,0-1 0,0-1 40,-3 1 1,-1-1 0,-1 0 0,17 0 0,-1 0-261,-3-2 1,-1 0 0,-2 0 0,-1 0 73,-4 0 1,-1 0 0,-2 0-1,-2 0-65,-4 0 1,-1 0 0,19 0-386,-4 0 1,-10 0 739,-6 0 1,-8 0-108,-8 0 0,-6 4 0,-2 1 0</inkml:trace>
  <inkml:trace contextRef="#ctx0" brushRef="#br1" timeOffset="5">16927 15791 8460,'-14'-13'-216,"0"2"1,5-2-709,0 4 1019,-1-1 122,1 1-20,4 0-93,1-1 1,8 5-54,2 2 0,3 2 87,4 1 0,1 0 10,5 0 0,4 0-34,1 0 0,7 0 0,4 0 1,6 3-261,6 0 0,-20-1 0,2-1 203,5 0 1,1-2 0,2 1-1,1 0-411,5 0 1,1 0 0,3 0 0,0 0 414,4 0 0,1 0 0,-1 0 0,0 0-58,2 0 0,0 0 1,-5 0-1,-1 0-1,-2 0 0,0 0 0,-4 0 0,-2-1-263,-1 0 0,-1-1 0,-1 0 0,-1 0 208,0-1 0,-1 0 0,-3-1 0,0 0-89,0 1 1,0-1 0,-1 1 0,1-2-66,-2 0 0,1 1 0,-2 1 1,0 0-65,-2-1 1,0 1 0,18 0-69,-4-3 0,-6 3 96,-6-3 1,-1 3 302,-2-3 0,-3 3-60,-7 0 0,-1-1 0,-5 1 0,0 0 0,1 3 0</inkml:trace>
  <inkml:trace contextRef="#ctx0" brushRef="#br1" timeOffset="6">18799 15428 8460,'-5'-9'-1060,"4"-1"530,-2 1 1000,2 4 1,5 1-24,3 4 0,5 4-164,4 2 0,2 3-113,4 4 0,1 2-72,2 7 0,3-1-1,-3 4 0,0-1-173,-6 4 1,-5 0 42,-1 0 1,-4 0 176,-3 0 1,-2-3-272,-4 0 0,-5-4 78,-4 0 0,-5-1 93,-4-1 1,-2-4-86,-2 1 1,0-5-73,-3 1 113,-2 3 0,7-1 0,-3 5 0</inkml:trace>
  <inkml:trace contextRef="#ctx0" brushRef="#br0" timeOffset="7">19879 15084 10613,'4'-15'-536,"-3"-1"411,2 3 0,1 1-1444,-1 2 710,4 5 1032,-6 1 0,4 5-42,-5 2 1,0 7 93,0 5 1,-5 7-152,-1 3 0,-2 7 292,-1 5 0,-1 4-544,1 6 1,3 4 230,3-25 1,0 0 0,0 5-1,-1 0-242,0 2 1,-1 0 0,0 3 0,1 2 192,-1-1 0,0 1 1,1 0-1,-1 0-56,1 0 0,-1-1 0,0-2 0,1-1 72,-1-1 1,0-1 0,1-2 0,-1-1-196,-4 21 0,-1-9-97,1-10 1,1-2 198,2-1 1,-2-4-135,5-2 1,-3-3 170,3 0 0,0-5 25,3-1 1,0-6-249,0-1 0,1-5 492,2-1 1,2-8 0,4-7 0</inkml:trace>
  <inkml:trace contextRef="#ctx0" brushRef="#br0" timeOffset="8">19888 15037 12133,'0'-20'-765,"0"-1"1,1 2 456,2 0 0,3 2 526,7 4 1,2 1 39,7 3 0,-1-1-157,3 1 0,4 1 57,3 2 1,5-3-20,-2 3 1,2 1-136,1-1 0,0 3 201,1-4 0,3 5 20,3-1 1,2 2-289,4 1 1,3 0-202,-24 0 1,0 0 0,2-1 0,1-1 262,2 1 1,0-1-1,-1 0 1,-1 0-33,1 0 1,-1 1 0,1 0 0,-1 1 18,-1-2 0,0 1 0,1 0 1,0 0-15,-1-1 1,0 0 0,-3 2-1,-1-1-172,23-2 1,-5 2 182,-2 1 0,-4 0-35,2 0 0,-7 0-117,-3 0 1,-3 0 61,-3 0 1,-3 1 174,-3 2 0,-1-2-56,-3 3 1,-1-2 317,-5 1 0,0-1-396,1 4 0,-5 0 104,-2 3 1,1 4-120,-1-1 0,0 9-40,-3 1 1,-1 4 215,-2 2 0,-2 5-46,-4 4 0,-2 5-226,-1 8 0,-3-1 295,6-23 1,0 0 0,-2 1 0,0 0-47,0 2 0,0 1 1,-1-1-1,-1 1 15,2 3 0,1-1 1,-1-3-1,0 0 32,1 1 0,1-1 0,1 0 0,1-1 13,-1-2 0,0 1 0,2 1 0,0 1-42,-2-1 1,0 0-1,4 0 1,0 0 16,-5 22 1,2 0-240,-3-4 1,2 3 86,2-2 1,1-3-216,1-7 1,3 1 33,-2-1 0,1 2 62,-1-2 0,2-2-112,-2-7 1,2 0-376,1 0 0,0 2-16,0-2 1,0-1 666,0-5 0,-2-4 0,-2 3 0,-2-3 0,-1-5 0</inkml:trace>
  <inkml:trace contextRef="#ctx0" brushRef="#br1" timeOffset="9">19599 16434 8449,'-9'0'0,"0"-4"72,-1-2 1,5 0 296,2 0 0,10 4 386,6-1 0,10 2-270,8 1 0,7-3-177,12 0 0,-22 1 1,1 0-553,5 2 1,1 0 0,0 0 0,2 0 352,5 0 1,0 0 0,-1 1 0,1-1-383,3 2 1,0 0-1,-2 0 1,0 2 190,0 2 0,0 0 0,-3 0 1,-1 0-159,-3 1 0,-1 1 1,-1-2-1,-2-1-170,-4 2 0,0-1 1,20 4-737,-1 0 0,-12-2 1146,-4-2 0,-3 1 0,-6-4 0,-1 0 0</inkml:trace>
  <inkml:trace contextRef="#ctx0" brushRef="#br1" timeOffset="10">20437 15298 8516,'10'-24'0,"-1"2"-111,0 7 1,3-2-140,-3 5 1,1 2 398,-7 4 468,0 4-607,-3-2 95,-4 12 0,-2 4 207,-6 9 0,-3 3-126,-3 4 1,-4 4 38,0 2 0,-3 4-332,4 2 1,-5-1 209,1 5 1,-2-5-39,-1 1 1,1 2-170,2-2 0,0 2-139,3-4 0,3-3 84,4-7 0,6-4-84,0-3 1,3-2 27,0-4 1,2-4-84,4-5 1,1-4-54,2 1 0,-1-2 129,4-1 1,-3-4 3,3-2 0,1-7 195,6-2 0,-2-6-167,5 0 1,-4-6 189,4-1 0,-4-1 0,4-5 0,-1 1-992,4-2 992,-5-1 0,1 6 0,-3-4 0,4 1 0,1 3 0,2 3 0</inkml:trace>
  <inkml:trace contextRef="#ctx0" brushRef="#br1" timeOffset="11">20372 15372 8516,'15'-12'0,"-3"-1"0,-5 1-793,-1 3 690,1 3 1,-1 3 230,0 6 0,-4 7 17,1 5 1,-2 4 58,-1 3 1,3 5-146,1 4 1,2 3-177,-3-3 1,3 1 31,-3-1 1,4-1-212,0 4 1,-2-1 66,1 1 1,-4-5 72,1-4 0,-2-1-367,-1 1 523,0-3 0,0-3 0,0 0 0</inkml:trace>
  <inkml:trace contextRef="#ctx0" brushRef="#br1" timeOffset="12">20326 15698 8516,'1'-9'158,"2"-1"0,0 1 342,6 0 0,4 3-202,8-1 1,9 5-46,11-1 1,-2 3-1183,7 3 0,-1 3 591,2 3 0,-1 8 1,1 3-1</inkml:trace>
  <inkml:trace contextRef="#ctx0" brushRef="#br1" timeOffset="13">20400 16545 8437,'-5'5'0,"-3"-4"-126,1 2 0,-1 2 179,-1 1 0,-2 6 376,-1 4 1,-2 3-126,-5 2 0,-1 4-151,-1 6 0,-3-1 41,-4 4 0,1-4-126,2 1 0,-4-3 67,4-3 0,-3-2-197,7-4 1,2-2-23,4-1 1,3-3 38,0-4-65,6 1 0,1-4 35,5 0 1,5-4-43,1 1 0,7-2 189,6-1 1,4 0-13,5 0 1,-1 1 1,1 2 0,0 0 20,0 3 0,1-3-208,2 3 1,-2-3 159,2 3 1,1-4-392,-1 2 0,0-2 123,-3 1 0,3-2-391,0 2 0,-3-2-30,-3-1 655,-4 0 0,2-4 0,-5-1 0</inkml:trace>
  <inkml:trace contextRef="#ctx0" brushRef="#br1" timeOffset="14">20465 16685 8437,'-4'-19'0,"2"5"-256,-4 2 595,4 1 0,-1 6 551,6 2 1,0 3-491,6 3 1,-2 7-185,6 9 1,-2 1-356,2 4 1,-2 0 113,5 1 0,-4 2-232,3-2 1,1 3 153,3 3 1,-1-2-1477,1 2 1369,-1-2 0,1-1 1,0 0-1</inkml:trace>
  <inkml:trace contextRef="#ctx0" brushRef="#br1" timeOffset="15">20372 17216 8389,'0'-10'0,"0"1"-728,0 0 1,0 0-225,0-1 2756,0 5-1168,0-3 0,0 9-137,0 2 0,-3 3-97,0 10 1,-4 2 111,0 4 0,2 7-362,-1-1 0,1 3-139,-1 0 1,1 1-222,1 2 0,3 1 234,-2-4 1,2 1-965,1-1 0,3-2 479,0 2 0,1-6 459,-4-3 0,4-2 0,1-2 0</inkml:trace>
  <inkml:trace contextRef="#ctx0" brushRef="#br1" timeOffset="16">19581 17765 8253,'0'-9'0,"0"-1"6,0 1 74,0 4 1,-1 1-100,-2 4 1,2 5 248,-3 4 1,2 9 221,-1 7 0,2 6-141,-2 3 1,2 6 118,1 4 0,0 1-626,0 2 1,-1 4 332,0-25 0,-1 0 0,1 3 0,1-1-199,-1 0 1,-1 0-1,0-1 1,0 0 96,-1 19 1,-5-3-523,2-3 1,-2-4 149,-1-5 1,-2-1-52,-1-8 1,1 0 37,-1-4 1,3 0-50,3-2 1,1 0-227,5-3 1,0-4 624,0-3 0,9 0 0,1 4 0</inkml:trace>
  <inkml:trace contextRef="#ctx0" brushRef="#br1" timeOffset="17">19488 17812 8340,'0'-15'-178,"1"-1"-83,2 3 0,3-3 239,6 0 0,3 0 298,3 0 0,5 3 119,2 3 1,3 4-260,3 0 1,2 4-27,4-1 0,2 3-333,1 3 0,3 2 268,7 4 1,-1-2-288,-23-4 0,0 0 0,1-2 0,0 1 231,2 1 1,1 0 0,1-1 0,1-1-22,4 2 1,0 0 0,-1-1 0,1-2 6,3 2 1,0 0 0,0-2-1,0 1-276,0-1 1,0 0-1,0 0 1,1 0 264,-1 0 1,-1 0 0,-5-1 0,-2 1-22,1-2 1,-2 0 0,18 0-193,-5-4 1,-6 1-157,-3-1 0,-8-3 140,-2 3 0,-6-2 14,-2-1 1,-5-4 657,1 1 1,-1 0-373,-2 6 0,-3-1 824,0 4 1,1-3-496,2 3 0,-3 0-24,0 3 1,-3 4-186,4 2 1,-4 6-1,3 4 0,-4 1 141,1 2 1,-3 4-47,-3 2 1,-3 6 139,-7 3 0,2 3-122,-4 3 0,0-1-74,0 1 0,-3 2 29,2 2 0,3-3 45,1 0 1,5 1-386,4 1 0,2 3 80,1 1 0,4-2-118,3-2 1,1-1-78,1-5 1,0 2-105,1-1 1,-5-3-65,-2-7 0,-2-3-220,-1-1 0,-1-3 620,-2 1 0,-4-6 0,-3 0 0,3-1 0</inkml:trace>
  <inkml:trace contextRef="#ctx0" brushRef="#br1" timeOffset="18">19571 18612 8303,'-14'-9'-439,"0"-4"0,5 3 1488,0 1-540,4 0 1,1 7-2,4-5 1,4 5-111,2-1 0,3 2 43,4 1 1,6 0-70,9 0 0,5 1 13,8 2 1,6 3-543,-19-2 0,0 1 0,6 0 1,1 0 256,5 1 1,1 1 0,2-2 0,1 1-596,2 2 0,1-1 0,1 1 0,0-1 509,0 1 1,1-1 0,1 1 0,0-2-170,0-1 0,-1-1 1,-6 1-1,-1-1-70,-2-1 1,-2 0 0,-6-1 0,0 0-557,-4-2 0,0 0 0,19 0 781,-6 0 0,-2-3 0,-5 0 0,-4 0 0</inkml:trace>
  <inkml:trace contextRef="#ctx0" brushRef="#br1" timeOffset="19">20242 18044 8303,'0'-9'0,"0"0"0,0 3-834,0-1 901,0 1 848,0-3-791,0 4 1,0 2 124,0 6 0,3 3 159,0 6 0,-1 4-105,-5 6 1,1 1-208,-4 5 1,-1 1-88,-2 2 1,1-3-213,2 0 1,-2 0 53,5-3 1,-3 1-342,3-1 0,0-3-318,3-3 1,0-5-106,0-1 913,4-3 0,5-5 0,6 0 0</inkml:trace>
  <inkml:trace contextRef="#ctx0" brushRef="#br1" timeOffset="20">20232 18016 8303,'10'-18'0,"-1"-1"0,1 2 180,3 1 1,1 0 384,5 3 0,0 4-293,-1 3 0,0 4-192,-3-2 0,3 8-137,-3 2 1,-1 3 92,-2 4 0,-2-2-141,-4 4 1,1-2 96,-4 2 0,0-2 49,-3 2 0,-1-2 72,-2 2 1,0-3-49,-6 0 1,1-1-50,-4 2 0,-1-6 68,0 2 0,-2-2-4,2-1 0,1 2 46,3-2 1,2-1-524,1 2 0,4-4 196,-1 3 0,7 0-149,5 3 0,6 1 34,7-1 1,1 4 153,5-1 0,3 0 29,0-2 0,-4-1 4,-5 0 1,-6 1 238,-4-1 0,-7 0-84,-5 1 0,-9-1 604,-10 0 1,-5 0-262,-7 1 0,-2-1 484,-4 0 1,4 1-258,2-1 0,3-1 1,3-2 0,3 3-641,7-3 1,6-1-515,5 1 0,4-3-762,4 4 1320,1-5 0,8 6 0,2-3 0</inkml:trace>
  <inkml:trace contextRef="#ctx0" brushRef="#br2" timeOffset="21">14516 16592 8540,'-10'0'-1928,"5"-1"1741,2-2 324,-2 2 65,4-3 1,-3 3 45,4-3 44,-4 3-146,3-3 0,-4 3 43,5-2-42,0 2-15,0-3-38,5 4 0,0-3-185,4 0-84,0 0 118,5 3 1,0-3-165,5-1 0,1 0 48,1 1 0,2 2-180,2-2 1,2-1 352,-2 1 0,1-4 0,2 1 0</inkml:trace>
  <inkml:trace contextRef="#ctx0" brushRef="#br3" timeOffset="22">15270 15167 11754,'0'-9'-635,"4"0"0,-3 3-59,2-1 1,-2 4 337,-1-3 304,4 4 490,-3-6-372,3 7-19,-4-3-36,0 4 1,0 8 65,0 4 1,-4 5 1,-2 1 0,-3 5 41,-4 2 0,2 6-135,-5 3 0,1 2 19,-4 2 0,-2 2-382,-1 0 0,0 3 80,4-6 0,3-2 83,3-7 0,2-7 55,4-3-217,-2-5 130,7-4 1,-2-5-2,6-4 238,2-8 1,8-2 0,2-9 0</inkml:trace>
  <inkml:trace contextRef="#ctx0" brushRef="#br3" timeOffset="23">15288 15195 9296,'-5'0'0,"-2"1"-856,4 2 0,0 0 562,3 3 1,-3 4 644,0 6 1,-1 4-203,4 2-170,0 8 43,0-5 0,0 10-381,0-4-21,5 0 346,-4-3 0,6-4-220,-4-2 1,3-4 25,-3-2 218,0-3 1,2-4-1,0 1 1</inkml:trace>
  <inkml:trace contextRef="#ctx0" brushRef="#br3" timeOffset="24">15139 15475 8901,'-4'-6'-791,"3"2"261,-3 4 525,4-4 1,1 3 309,2-2 0,3 2-186,7 1-364,6-4 4,0 3 241,12-3 0,-2 4 0,8 0 0</inkml:trace>
  <inkml:trace contextRef="#ctx0" brushRef="#br2" timeOffset="25">15819 15363 8401,'-5'-6'-931,"2"-1"0,-1 4 917,1-3 1,0 3 61,3-3 1,-2 3-46,-1-3 40,2 3 38,-3-5 21,4 7 13,-4-7 0,2 6 2,-4-4 1,3 4 44,-4-2 83,1 3-181,-3 6 0,-1 1 185,-3 6 0,2 3-66,-5 3 0,1 5-35,-4 2 1,5 1 61,1-1-344,3 1 97,1-6 1,3 3 101,3-5 0,3 1-152,3 0 1,3-8-149,3-2 0,3-5 63,1-1 0,5-2-141,-2-1 1,4-4 40,-5-3 1,3-4-149,0-1 0,-2-2 420,-1 2 0,-3 0 0,0-3 0,-2 2 0,0-2 0,-5 3 0,-2 0-363,2 2 363,-4 5 0,-1 1 699,-6 8-284,2 1-137,-4 8 1,3-1 169,-1 3 1,-1-3-208,4 4 0,0-5-97,3 2 1,0 0-60,0 0 1,4-4-214,2-3 1,2-1-223,2 2 1,-1-3-299,0-4 648,1 0 0,3 0 0,2 0 0</inkml:trace>
  <inkml:trace contextRef="#ctx0" brushRef="#br2" timeOffset="26">16098 15354 8394,'0'-10'-250,"0"1"-15,0 0 0,4 2 394,-1 1 1,1 3 127,-1-3 1,-2 3-171,2-3-244,2 4 0,-3-3-192,4 5 297,-3 0 1,1 5-330,-4 1 1,0 5 380,0 2 0,0 3 0,0-1 0</inkml:trace>
  <inkml:trace contextRef="#ctx0" brushRef="#br2" timeOffset="27">16098 15558 8394,'0'6'-609,"0"2"-763,0-2 914,0 2 778,0 2-285,0-1 0,0-3-67,0 0 65,0 1-33,0-2 0,-4 3 0,-1-3 0</inkml:trace>
  <inkml:trace contextRef="#ctx0" brushRef="#br2" timeOffset="28">15195 15875 7132,'5'0'200,"0"0"213,-5 0-222,4 0-454,-3 0 322,3 0-446,0 0 97,-3 0-196,3 0 213,0 0 273,-3 0 0,8 0 0,-4 0 0</inkml:trace>
  <inkml:trace contextRef="#ctx0" brushRef="#br2" timeOffset="29">15400 15875 8500,'-5'0'-1424,"1"-4"1722,4 3-350,0-3-76,4 0 0,1 3-168,4-3 0,4 3 296,-1 1 0,5 0 0,-3 0 0</inkml:trace>
  <inkml:trace contextRef="#ctx0" brushRef="#br2" timeOffset="30">15577 15875 8500,'5'-1'0,"-2"-2"-952,3 2 696,-5-3 0,6 3-10,-4-2 1,4 0 224,-1-3 0,0 4-194,0-1 235,0 2 0,3-3 0,1-1 0</inkml:trace>
  <inkml:trace contextRef="#ctx0" brushRef="#br2" timeOffset="31">15167 16192 8299,'1'-7'-676,"3"1"0,-3 3 521,2-3 1,-1 3 37,1-3 0,-2 2 181,2-2-257,2 0 213,-4 1 0,3-3-59,-4 1 0,1 2 55,2-1 0,-2 3 13,3-3 0,-3 3-16,-1-4 0,-1 5 16,-3-1 1,-1 2 143,-4 1 1,0 0-89,-1 0 0,0 4 175,-2 2 0,0 3-108,-3 0 1,-1 3 83,-2 1 1,2 3-102,1 0 1,0 5-46,0 0 0,1 1 132,5-3-403,4-1 117,0-3 1,5 1 110,0-3 1,2-1-132,1-2 0,2-2-251,4-2 164,0-2 45,1-4 1,-1 0-233,0 0 159,5 0-16,-4-4 1,5 0-59,-3-2 0,-2-3 127,3 3 1,-3-2 145,-1-1 0,1 0 0,-1 3 0,0-2 0,1 3 0,-1-5 0,-3 2 0,0 2 0,-4 1 91,2 2 49,-3 2 1,-1-3 181,0 8 0,-1 0-157,-3 2 1,2 2-29,-4-2 1,3 2 33,-3-2-422,4 2 191,-2-3 0,4 2-779,0-1 839,0 0 0,-4 3 0,-2 1 0</inkml:trace>
  <inkml:trace contextRef="#ctx0" brushRef="#br2" timeOffset="32">15279 16341 6204,'0'-6'-362,"0"2"413,0 4 0,0 0 0</inkml:trace>
  <inkml:trace contextRef="#ctx0" brushRef="#br2" timeOffset="33">15493 16192 8299,'4'-10'-1751,"-3"4"1626,3 0 0,-3 3 376,-1-3 0,1 3-86,2 0-81,-2 2 0,3 2 86,-4 2 0,0 4 13,0 5 0,-3 1 481,0 5-538,-5-1 32,3 5 0,-1-2 55,0 2 0,0-3-118,-4 3 1,5-5-120,2-2 0,-1-2-131,1 2 125,0-8 14,3 6-239,0-8 0,1 0 78,2-2 0,2-6-47,4-3 1,4-2-114,-1-2-245,1-3 275,0-2 0,-2-2 6,5 1 1,-4-1 300,4 1 0,-4-1 0,4-2 0,-2 1 0,2 3 0,-4 2 55,-6 3 0,2 4-213,-5 0 572,0 4 1,-4 5-97,-2 6 0,-3 7 53,-7-1 1,3 3-29,-3 0 1,6 1 99,1 0 0,1-2-329,-1-1 1,-2 0-25,5-3-561,0-1 451,3-3-200,4-3 1,1-2-230,5-4 1,3 0 185,3 0 0,1-4-140,2-3 1,-1-4-244,1-1 646,0-5 0,-1 7 0,-2-8 0,-1 3 0,-3 1 0,0 2-377,-1 1 377,-6 6 716,-1 1-502,-4 4 1,-4 4 34,-3 2 1,-1 6 57,-1 0 0,1 2-486,1-2 0,0-2 91,4 3 1,-1 0 87,1 0 0,2 3 0,-3-1 0</inkml:trace>
  <inkml:trace contextRef="#ctx0" brushRef="#br2" timeOffset="34">16117 16117 8292,'0'-5'-1270,"0"0"1206,0 2 1,-1 2 167,-2-3 1,-2 4 61,-5 4 194,-3 1-163,3 8 1,-8 3 84,3 5 1,0 0-195,0 4 0,3 0-158,0 3 1,2 0 5,4 0 1,2 0-284,4-1 0,1-3 68,2-2 0,3-6 279,7-4 0,-3-2 0,4 0 0</inkml:trace>
  <inkml:trace contextRef="#ctx0" brushRef="#br2" timeOffset="35">16285 16173 8292,'8'6'7,"-2"0"0,2-3 224,-1 4 0,1 2 31,1 3 0,-4 5 0,-1-2 1,0 6 185,-1 1-545,0 4 156,-7-7 1,-2 7-773,-7-4 0,-2 4 271,-7-1 221,-2-3 0,-4 5 1,0-3-1</inkml:trace>
  <inkml:trace contextRef="#ctx0" brushRef="#br2" timeOffset="36">21880 15679 8359,'0'-6'-2077,"0"0"2150,0 4-47,0-6 47,0 7 26,0-3 65,5 4-79,-4 0 0,3 1 317,-4 2-342,0 2-8,0 8 1,-3 2 169,0 3 1,-5 1-56,2 0 0,-2 0-17,-1 3 1,-1-1 15,1 4-323,4-5 244,-4 3 0,4-4-23,-4-1 0,3 0-270,0-3 333,4-1-355,-3-9 22,5-1 47,0-4 1,3-4 83,1-2 0,6-3-4,-1 0 1,3-4 26,-3-3 0,3 2-5,1-2 0,-1 4-34,-3-4 1,1 4-4,-1-4 1,0 4 33,1-4 1,-1 5 3,0-1 1,0 1 222,-3 2-214,2 0-28,-7 3 359,3 2-168,0 4 1,-3 4 91,3 3 0,-4 5-118,-4 4 1,2 1 20,-4 2 0,3-1 7,-3 1 0,4 0-26,-1-1 1,-1-2-207,0-1 182,1-3-6,3 1 0,0-4 80,0 1-63,0-5-735,0-1 435,5-4 0,0-4-79,4-2-255,4-3 305,-2-4 1,6-1-243,-1-5 294,1 0 143,2 1 0,0-1 55,-1 0 0,0 2 0,-3 1 0,-1 3 100,-5 4 0,-1 2-17,-1 1 1,-3 5 286,-4 1 0,-4 4-62,-3 6 0,-1 2 100,-1 0 0,0 4-175,-1-4 0,2 2-116,2-2 0,-1-1-200,3 1 1,1-2-501,3 0 583,0-1 0,4 0 0,2 1 0</inkml:trace>
  <inkml:trace contextRef="#ctx0" brushRef="#br2" timeOffset="37">22430 15642 8323,'-9'5'0,"-4"4"-779,1-3 367,-1 2 500,0 6 1,-1 1 455,-1 7 0,-2 2-39,5 4-517,-1 0 164,4-1 1,4 3 108,2-2-380,2 2 96,1-10 1,4 0-92,2-5 1,2-1-406,2-2 1,2-1 518,1-7 0,3-1 0,-1-3 0</inkml:trace>
  <inkml:trace contextRef="#ctx0" brushRef="#br2" timeOffset="38">22635 15652 8323,'9'0'-862,"-3"0"1050,0 0 1,1 1 70,2 2 1,-3 3 349,0 6-213,-4 3-197,3 3 0,-5 4 71,0 0 1,-1 4-137,-3-1 0,-2 2-152,-6 5 1,1-7-406,-1 3 277,-2-6 116,3 5 0,-5-7-910,3 1 424,1-5 281,3 1 235,3-6 0,-2 2 0,3-3 0</inkml:trace>
  <inkml:trace contextRef="#ctx0" brushRef="#br2" timeOffset="39">21648 18147 8254,'0'-6'0,"0"-1"-852,0 5 622,0-6 1,0 6 122,0-4 0,3 3 208,0-3 70,0 3-85,-3-5-25,4 7 56,-3-3 5,3 4 198,0 0-256,-2 0 0,2 4 207,-4 2-180,0 3-18,-4 4 1,1 5-109,-3 3 0,3 4 141,-3-3 1,1 3-126,-1-4 0,-2 1 34,5-3 1,-3-2-145,3-1 1,-3-3 66,3-3-379,-1-1 409,4-4 0,5-1-15,1-4 1,2-5-107,1-4 1,2-2 75,1-4 1,2 3-1,1-4 0,2 1 17,-5-4 0,4 3-8,-4 1 0,4-1-10,-4-2 166,0 3-128,-2 2 1,-2 3 28,-2 1 172,2 0 0,-5 4 146,3 2-146,-4 2 25,2 5 1,-5 1 85,-2 4 0,1 5-185,-4 1 1,2 3 111,-2 0 1,3 0-127,-3-3 1,4 2 4,-1-5 0,2 1-252,1-4 203,0 0-197,0-3 0,4-2 47,2-4 0,2-1-192,2-2 1,2-6 66,0-3 1,4-4-40,-4 4 1,4-4 215,-4 4 1,0 0 2,-6 2 1,2 4-109,-2 0 196,-1 4 0,-1-1 307,-4 6 0,-1 6-126,-2 7 0,-2-2 24,-1 2 1,-1-1-300,4 4 1,0-1-199,3 1 0,0-4 208,0-3 62,0-2 0,4 0 0,1-1 0</inkml:trace>
  <inkml:trace contextRef="#ctx0" brushRef="#br2" timeOffset="40">22244 18100 8254,'-6'4'-399,"-2"-1"-50,2 3 0,-3 0 557,-4 3 1,3 5 576,-3 1 1,0 6 115,1 1-549,-1 3-63,4-5 0,1 6-363,1-4 0,3-2 13,4-4 0,5 0-34,5-3 1,0-2 260,6-5-1033,-5 3 682,7-8 0,-4 3 285,5-4 0,-5 0 0,0 0 0</inkml:trace>
  <inkml:trace contextRef="#ctx0" brushRef="#br2" timeOffset="41">22458 18082 8254,'4'5'-108,"1"3"83,4-7 0,1 11 221,-1-3 1,0 7 200,1 3 1,-1 3-263,0 3 0,-3 1 45,1-1 1,-5 2-260,1 1 1,-6-1 71,-3-2 0,-7 1-402,-2-5 0,-3 1-50,-1-3 0,-2-5 459,-1-1 0,-4 1 0,2 1 0</inkml:trace>
  <inkml:trace contextRef="#ctx0" brushRef="#br3" timeOffset="42">15288 16368 11452,'6'0'-75,"-2"0"65,-4 0 1,3 2-421,0 1-323,0-2 666,-3 3 343,0-4-86,-4 0-302,3 0-111,-3 0 372,4-4-55,0 3 557,0-4-349,-4 5-78,3 0-404,-4 0 227,1 0 27,3 0-180,-3 0 0,4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56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9497 3966 7853,'0'-9'-848,"0"0"783,0-1 0,1 2 211,2 2 16,-2-2 234,3 7-314,-4-3 0,0 9 53,0 4-51,0 4 0,-1 10-32,-2 2 0,-2 6-135,-4 3 0,-1 2-260,1 2 0,-3 0 208,-1 2 1,1-1 1,3 1 0,-4-4 2,1-5 0,-1-1-117,4-8 1,3-4 65,0-6 0,4-7 182,-2-5 0,3-5 0,1-7 0,5-3 0,0-8 0,4-1 0</inkml:trace>
  <inkml:trace contextRef="#ctx0" brushRef="#br0" timeOffset="1">9497 3994 7853,'4'-5'0,"-2"-2"0,4 4-73,-3-4 152,1 1 0,0-3 168,2 0-469,-2-1 197,4 5 1,-2-3 154,3 2-333,4-2 157,-2 2 1,6-1-320,-1 4 227,1 0 73,2 3 1,0 0-181,-1 0 150,-3 4 1,1 1-233,-3 5 1,-2 2 326,-5 0 0,2 4 0,-5-4 0,0 1 0,-12-4 0,-1 0 0</inkml:trace>
  <inkml:trace contextRef="#ctx0" brushRef="#br0" timeOffset="2">9451 4181 7853,'-14'14'0,"3"0"0,-5-5 36,9-4 106,-1-1 176,8-4-595,0 0 220,4 0 0,5 0-182,7 0 203,1-4 0,6-1-191,2-4 1,2 2-38,1 1 1,0 0 37,-1-3 1,0 0 117,-2 3 1,1-4 107,-4 4 0,0-8 0,-4 5 0,0-3 0,-3 3 0,2 0 0,-5-1 0,1 1 0,-4 0 0,-4 3 0,-2-1 0,-2 1-111,-1-3 1,0 3 121,0-1 381,0 1-145,0-3 85,0 0 48,0-1-126,0 5-173,0 1 0,0 5 19,0 2 0,0 6 92,0 7 0,-1 3-80,-2 2 0,-3 4-59,-7 6 0,3-1-3,-2 4 0,-3-3-5,0 4 1,1-5-17,2 1 0,2-3-112,0-4 0,2-1-124,2-4 178,2-5 0,9-1-167,4-7 0,6-2 39,6-4 1,3-4-269,4-2 1,1-4 135,2-2 1,-1 1 288,4-5-171,-8 0 0,1-2 0,-8-1 0</inkml:trace>
  <inkml:trace contextRef="#ctx0" brushRef="#br0" timeOffset="3">10158 4078 7853,'-9'4'-1664,"3"-3"2077,-1 2 1,4-2-20,-3-1 1,4 1-351,-1 3 0,-2-2 98,-1 4 0,0 3 52,0 4 0,1 4-55,-1 2 0,-2 4-138,1 5 0,0-1-125,1 1 0,-1 0 104,4 0 1,-1-1-247,4-2 1,0-3 123,0-7 0,5-1-91,1-5 1,6-4 44,4-2 1,1-3-1,2-3 1,0-3 35,-1-6 0,4 0-56,0-3 1,-1-1 207,-2-3 0,-4 1 0,1-1 0,-1 0 0,4-3 0,-4 2 0,-2-11 0,-4 2 0</inkml:trace>
  <inkml:trace contextRef="#ctx0" brushRef="#br0" timeOffset="4">10261 4078 7853,'-19'5'-831,"-4"-1"0,4 0 447,-3-1 1084,6 0-371,3-3 1,7 0 70,-1 0-302,5-4 40,-2 3 0,5-7-166,2 5 37,3-4 0,4 3 16,2-2 1,6-2-156,4 5 0,0 0 114,0 3 0,-1-3-79,4 0 0,-5 0-254,2 3 0,-2 1 124,-2 2 0,-2-1 27,-1 4 1,-4-3 197,-2 4 0,-4-4 0,-5 3 0,-4 0 0,-1 3 0</inkml:trace>
  <inkml:trace contextRef="#ctx0" brushRef="#br0" timeOffset="5">10167 4199 7853,'-13'14'0,"3"-4"0,-3 0 0,7-3-149,-2-5 243,7 2-290,-3-4 171,8 0 1,2 0-60,6 0 0,4 0 147,6 0 0,1-3-480,5 0 0,0-4 219,0 4 0,0-3 21,0 3 0,-1-4 177,-2 0 0,6-1 0,-2-1 0</inkml:trace>
  <inkml:trace contextRef="#ctx0" brushRef="#br0" timeOffset="6">10624 4134 7947,'9'-5'210,"0"1"-249,-4 0 270,0 3-435,-1-4 177,-3 5 0,1 1 11,-8 3 1,-1 2 116,-5 6 1,-2 3-118,-2 3 0,-2 4 108,0 0 0,-4 3-208,0-4 1,1 4 113,2-3 1,0 0-405,1-4 0,2 0 406,1-3 0,3 3 0,-1-4 0</inkml:trace>
  <inkml:trace contextRef="#ctx0" brushRef="#br0" timeOffset="7">10428 4162 8394,'6'0'0,"1"0"0,-5 0 592,6 0-160,-7 0-186,3-4 0,-4 4-17,0 0 1,0 4 169,0 5-146,0 5 15,0 0 1,1 6-270,2 2 37,2 1 1,9 5 0,0 0 0</inkml:trace>
  <inkml:trace contextRef="#ctx0" brushRef="#br0" timeOffset="8">10847 4069 8474,'0'9'0,"0"0"-8,0 5 213,-4-4 1,2 8 3,-4-3 1,0 7-320,-4 3-6,5 2 1022,-3 1-605,3 4 1,-9 1 0,0 4 0</inkml:trace>
  <inkml:trace contextRef="#ctx0" brushRef="#br0" timeOffset="9">11126 4106 8499,'0'-5'-39,"0"0"161,0 2-187,0 2 136,0-4-47,-4 5 1,2 5 174,-4 1 0,3 7-263,-3 6 0,0 1 81,-4 4 1,2 1-389,2 3 0,-3 0 215,3 0 0,-1-4-755,1-2 911,2-3 0,0 0 0,-2-1 0</inkml:trace>
  <inkml:trace contextRef="#ctx0" brushRef="#br0" timeOffset="10">11117 4087 8392,'15'-12'-27,"-3"0"1,-1-1 34,2 4 0,-3 1 74,3 1 0,-2 2 200,1 2 1,-1 2-176,1-2 1,-5 2 77,0 1 0,-5 4-307,1 2 1,-2 3 113,-1 0 0,-1 3-144,-2 1 0,-2 0-21,-5 0 1,0-3-85,-3 2 1,3-1 25,-2-2 1,2-3 20,4 0-95,-2 1 1,4 2-231,-2 0 522,1 1 0,9-1-48,-1 0 0,4 1 135,-1-1 0,2 0-91,2 0 0,-1 1 177,0-1 1,-4 0 99,-1 1 1,0-4-70,-1 0 1,-4 0 154,-5 4 1,-3-2-82,0-2 1,-4 1-13,-3-4 1,-2 1-86,0-4 0,2 0-124,1 0 1,3 0-213,0 0 1,5 0-366,0 0 0,5-1 533,-1-3 0,6 3 0,3-3 0</inkml:trace>
  <inkml:trace contextRef="#ctx0" brushRef="#br1" timeOffset="11">11499 4060 24116,'-9'0'-245,"3"0"0,-2 3 904,2 0 580,2 4-1248,-4-2 0,2 9 2163,-3 1-3628,0 3 592,-1 4 0,1 1-969,0 2-1252,-1 2-174,1-3 0,4 0 2457,-3 2 1,3-2 0,-5 4 0</inkml:trace>
  <inkml:trace contextRef="#ctx0" brushRef="#br0" timeOffset="12">11778 4041 8556,'-5'4'-53,"1"-3"91,0 7 2,3-2 48,-8 3 0,4 4 317,-4 3-365,0 1 68,-1 6 1,-2 1 244,0 4-563,-5-4 198,7 3 1,-4-5 229,5 3-441,4-2 161,-4-9 108,8 4 0,-2-9-269,6 1-64,3-1 183,3-8 1,1 3 53,3-4-554,1 0 395,5 0 1,-1-1-107,1-2 315,4 2 0,1-11 0,3 1 0</inkml:trace>
  <inkml:trace contextRef="#ctx0" brushRef="#br0" timeOffset="13">12076 4060 8410,'5'0'0,"4"0"-548,-8 0 381,7 0 182,-7 0-151,7 0 346,-7 0 0,3 0 314,-4 4-240,0 1 1,-4 8 2,-2 3-146,-2 1 1,-2 5-208,1 0 1,-3 6 72,-1-3 0,4 3-297,3-7 1,3 1 145,-3-3 1,3 1-2,0-1 0,2-3-20,1-6 0,4-2-234,3-2 0,2-2 7,3-4 1,3-1 169,3-2 0,1-2 222,0-4 0,3-5 0,-2 0 0,3-5 0</inkml:trace>
  <inkml:trace contextRef="#ctx0" brushRef="#br0" timeOffset="14">12020 4041 8424,'-6'0'-90,"0"0"1,3 0-120,-3 0 352,4 0-416,-7 0 219,8-4 60,-3 3 29,4-3 179,0-1-348,4 0 240,1 0 1,3-2-48,1 4 0,-2-3-17,6 2 1,0-2 137,-1 3-784,5 0 277,-7 3 327,8 0 0,-4-4 0,5-1 0</inkml:trace>
  <inkml:trace contextRef="#ctx0" brushRef="#br0" timeOffset="15">11899 4413 8390,'5'0'-270,"4"0"210,-3 0 81,2 0 0,6-3-29,1 0 0,0 0 74,0 3 0,1-3-810,2 0 744,1 0 0,4-1 0,0-2 0</inkml:trace>
  <inkml:trace contextRef="#ctx0" brushRef="#br0" timeOffset="16">12467 4106 7914,'0'-9'-1205,"0"-1"1436,0 5 22,4 1-228,-3 0 25,4 3 1,-5-2 259,0 6 0,-1 6-72,-3 7 1,-1 2-221,-4 4 1,0 2 95,-1 4 0,1-3-343,0 0 1,0-2 126,3 2 1,-2 1-257,2-4 1,-2-2 34,2-4 1,-1-3 322,4-3 0,-4-5 0,1-1 0</inkml:trace>
  <inkml:trace contextRef="#ctx0" brushRef="#br0" timeOffset="17">12355 4060 8316,'0'-10'0,"0"1"0,0 0 431,0-1-118,0 1 0,2 1 74,1 1-482,2-1 177,4 7-560,0-3 425,5 0 1,-1 3 67,3-2-1066,6 2 745,-7 1 0,8 1 306,-5 2 0,5 2 0,1 4 0</inkml:trace>
  <inkml:trace contextRef="#ctx0" brushRef="#br0" timeOffset="18">12709 3985 8329,'0'-5'-410,"0"-3"519,0 7 183,0-8 0,0 9-119,0 0 1,0 4 74,0 6 0,0 0-187,0 2 0,0 0-160,0 3 1,3 0 76,1 0 1,3 2 123,-1-5 1,2 1-274,2-4 0,2-3 57,0 0 0,5-3-329,-2 0 0,3-2 143,1-1 0,-4-1-180,1-2 1,-1-3-7,4-3 486,-5 0 0,4-5 0,-4 0 0</inkml:trace>
  <inkml:trace contextRef="#ctx0" brushRef="#br0" timeOffset="19">12802 4171 8329,'-4'5'-1090,"3"0"642,-3-5 1,1 1 447,0 2-102,0-2 260,-1 3 1,3 0-107,-2 2 225,1 3-136,2-4 0,-3 6 93,0-2-104,0 3 1,2 0-147,-2 1 0,2 2-144,-2-2 1,-1 3-463,1 0 622,-5-3 0,3 5 0,-4-4 0</inkml:trace>
  <inkml:trace contextRef="#ctx0" brushRef="#br0" timeOffset="20">13091 4395 8212,'-9'8'-228,"-1"-2"1,2 2-405,2-1 1,-2 2 421,1 3 0,3-1 364,1 1 1,2 0-155,1 0 0,4-2 0,2 4 0</inkml:trace>
  <inkml:trace contextRef="#ctx0" brushRef="#br0" timeOffset="21">13622 4004 8471,'0'-6'-1606,"0"2"1489,0 0 1,0 2 110,0-4 2,0 4 495,0-2-61,0 4 108,0-4-392,0 3-30,-4 1 162,3 5-183,-4 4 0,1 6 96,-2 3-303,-2 1 202,-1 8 1,0-3 90,3 8-334,-2-3 111,7 3 1,-7-4 4,5-1-7,0-3 1,7-2 20,3-7 1,5-1-158,4-5 1,1-4-88,2-1 0,2-8 161,1-2 1,1-3-239,-1-4 0,-3 2-134,3-4 478,-6-1 0,1-3 0,-2 1 0</inkml:trace>
  <inkml:trace contextRef="#ctx0" brushRef="#br0" timeOffset="22">13706 3966 8337,'-6'-4'0,"-1"2"-218,4-4 168,0 4 196,-1-6 0,4 6-14,0-5 1,1 5-294,5-1 0,3 2 73,4 1 1,0 0-342,0 0 1,-2 0 41,5 0 387,-5 0 0,7 4 0,-4 1 0</inkml:trace>
  <inkml:trace contextRef="#ctx0" brushRef="#br0" timeOffset="23">13603 4125 7902,'0'5'-1084,"0"-1"1106,4-4 1,1 0-52,5 0 1,3 0 28,3 0 0,10-4 0,3-1 0</inkml:trace>
  <inkml:trace contextRef="#ctx0" brushRef="#br0" timeOffset="24">14106 4041 8337,'-9'0'0,"2"0"0,1 0 0,0 1 0,-3 2 0,-1 2 0,1 5-433,-4 3 239,-2 1 501,-3 5-140,-1 4 0,0 0-309,1 1 66,3 3 0,-1-7 1,3 2 0,-2-3-283,2 0 0,1-5 91,3-1 1,0-6 96,3-1 170,2-4 0,0 3 0,-1-5 0</inkml:trace>
  <inkml:trace contextRef="#ctx0" brushRef="#br0" timeOffset="25">13957 4041 8316,'0'-5'42,"4"-4"163,-3 8 215,3-7-177,-4 7 1,0 1 46,0 6 1,0 7-316,0 2 0,0 4 92,0 3 1,0-2-160,0 5 0,3-3-259,0 3 1,5-5-335,-2 2 1,2-2 684,2-2 0,3 5 0,1 1 0</inkml:trace>
  <inkml:trace contextRef="#ctx0" brushRef="#br0" timeOffset="26">14339 4032 8316,'5'-5'-1561,"-1"0"2126,-4-4-302,0 4 0,0 2 91,0 6 1,-1 3-126,-2 6 1,-2 4 57,-5 6 1,1-2-87,0 5 1,-1-3-477,1 3 0,1-5 149,2 2 1,-3-2-414,3-2 0,2 0 84,1-2 455,2-3 0,-3-4 0,-1 1 0</inkml:trace>
  <inkml:trace contextRef="#ctx0" brushRef="#br0" timeOffset="27">14227 4041 8298,'-3'-9'578,"0"-1"-334,0 1 0,3 0 16,0-1 1,0 4 155,0 0-570,4 4 192,1-2 1,4 1-498,1 0 406,-1-1 1,1 4-691,3 0 1,-2 1 188,5 3 554,-5-3 0,7 11 0,-4-2 0</inkml:trace>
  <inkml:trace contextRef="#ctx0" brushRef="#br0" timeOffset="28">14581 3994 8298,'-4'-5'23,"3"1"37,-4 0 137,5 3-136,-4-3 0,2 8 79,-4 2 0,0 3 92,-3 4 0,-1 5-49,1 7 1,-3-1-149,-1 1 1,0 3 111,0 3 0,4 0-251,0-3 0,3-3 5,6-1 1,0-6-18,0 1 1,9-7-183,3 1 1,6-7 137,3-3 1,3-2-175,4-1 0,-1 0 114,-2 0 0,1-4 220,-5-2 0,5-7 0,-2-1 0</inkml:trace>
  <inkml:trace contextRef="#ctx0" brushRef="#br0" timeOffset="29">14618 4041 8298,'-8'-9'-214,"2"-1"1,0 2 282,3 2 213,2 2-224,-3 0 1,5 1 78,2-3-231,2 4 144,5-2 1,-1 1-127,0 0 1,4 0-234,-1 3 0,4 0 171,-4 0 0,1 0-114,-4 0 0,0 1-318,0 2 265,1 2 305,-1 0 0,-4 8 0,-1-3 0</inkml:trace>
  <inkml:trace contextRef="#ctx0" brushRef="#br0" timeOffset="30">14534 4171 8298,'-9'4'-1117,"4"-3"1674,-4 4-66,8-5-157,-3 0 1,12 0-607,1 0 1,6 0 123,1 0 0,5 0-171,0 0 0,4-1-73,-3-3 392,4 3 0,-2-7 0,3 3 0</inkml:trace>
  <inkml:trace contextRef="#ctx0" brushRef="#br0" timeOffset="31">14925 4078 8298,'-5'0'-276,"1"0"491,0-4 153,-1 3-187,-5 1-114,1 9 0,1 3-178,2 3 1,-3 2 118,3 4 0,-2 2-200,-2 2 0,2 1 110,2-4 1,-2-1-15,2-2 0,1-1-368,2-3-152,2-1 338,1-9 1,4-8 277,3-7 0,5-9 0,2-1 0</inkml:trace>
  <inkml:trace contextRef="#ctx0" brushRef="#br0" timeOffset="32">14925 4097 8298,'0'-5'0,"0"-1"0,0 3 260,0 2 124,0-3-318,0 17 1,0-5 137,0 10 0,0 2-349,0 2 0,0 0 126,0-4 0,4 4-93,3 0 1,0-1 1,-1-2 1,5-5-3,-1-1 1,1-7-25,-2-3 1,1-2 80,-1-1 0,0-4-54,1-2 0,-2-7 85,-2-2 0,1-3-58,-3 0 0,-1-1 47,-3 1 0,3-1 34,0 0 1,0 1 53,-3-1 1,3 0 153,0 1 0,3 2 38,-3 1 1,2 3-47,-2 0-444,-2 2 0,4 1 12,-2 3-76,-2 2 1,6 5 308,-4 2 0,5 2 0,-3 5 0</inkml:trace>
  <inkml:trace contextRef="#ctx0" brushRef="#br0" timeOffset="33">15521 4032 8244,'0'-10'0,"0"1"48,0 4 360,0-3-191,0 2 0,-4-2-116,-2 2 1,-2 2 274,-2 4-427,1 0 95,-5 0 0,0 0-165,-5 0 130,1 0 0,-3 4-88,2 2 1,-1 2 94,4 2 1,3-1-277,0 0 1,4 5 117,3 1 0,-1 3-91,4 0 0,-1 1 93,4 0 1,5-1-80,1 1 1,2 0 79,1-1 1,4 1 44,-1-1 1,1-2 82,-4-1 1,-3-3-79,0 0 0,-3-2 324,4-4-225,-5 2 0,1-7 188,-6 2 0,-2-1-83,-5 1 0,0-2-131,-3 3 0,2-3-57,-4-1 0,0 0-191,0 0 1,0 0-262,3 0 317,1 0 208,-2 0 0,4 0 0,-1 0 0</inkml:trace>
  <inkml:trace contextRef="#ctx0" brushRef="#br0" timeOffset="34">15596 4087 8244,'0'-5'250,"0"1"1,0 5 228,0 2 0,-3 7-379,-1 5 1,-3 3 97,1 0 0,-2 5-246,-2 2 0,1-1 99,0 1 1,3-1-52,-1 4 0,1-4 0,-3-1 0</inkml:trace>
  <inkml:trace contextRef="#ctx0" brushRef="#br0" timeOffset="35">15884 4022 7840,'-4'5'-685,"3"4"967,-3-8 1,1 10 34,0-2 52,-4 11-228,1-4 0,-3 11-617,0-3 343,-5 7 1,4-2-149,-2 2 1,2-2 151,4-1 1,-2-4-584,2-2 344,1-7 368,1-5 0,0-6 0,-1-4 0</inkml:trace>
  <inkml:trace contextRef="#ctx0" brushRef="#br0" timeOffset="36">15782 4236 8229,'0'-18'-374,"1"-1"83,2 1 0,-1-1 213,4 0 1,1-2-41,2-1 1,0 0 198,0 4 0,2-1 34,1 0 0,-1 5 40,1 1 349,2 3-274,-3 1 1,2 4 289,-3 1-396,-5 3 1,3 1-16,-2 0 0,-1 1 232,2 3-404,-5 1 0,2 4 162,-4 0 1,0 4-101,0-1 1,-1 1 45,-2-4 1,1 0-270,-5 1 41,1-1 0,-2 0-90,2 0 1,1-2-54,1-1 0,3-3-317,-2 3 163,-2-4 336,4 7 1,-3-7 96,4 4 1,3-3-101,0 3 1,4-3 123,0 3 0,-2 1-26,1 2 0,-1-3 196,1 0 0,2 1 32,-5 2 1,0 3-111,-3 1 0,0-1 283,0-3-255,-4 1 0,-2-1 53,-3 0 1,0 0-51,0-3 1,-1-1-67,1-2 0,0-2 0,-1 2 1,1-2-2,0-1 0,-1 0-96,1 0 0,3 0-41,0 0 0,3 0-192,-4 0 1,4-3-148,-3 0 443,4 0 0,-6-1 0,3-1 0</inkml:trace>
  <inkml:trace contextRef="#ctx0" brushRef="#br0" timeOffset="37">16126 4041 8224,'6'-4'-1408,"-2"3"1271,-4-3 399,0 4 0,-4 5-167,-3 4 391,-1 9-275,-1 1 1,-2 8-173,-1-2-228,2 2 0,-7 2 189,5 2 0,-5 2 0,3 4 0</inkml:trace>
  <inkml:trace contextRef="#ctx0" brushRef="#br0" timeOffset="38">16322 4050 8178,'0'-5'-408,"0"1"346,0 0 119,0 3 1,0-4-6,0 1 0,1 3 203,2-2-176,-2 2 0,3 5 66,-4 3 1,-1 5 51,-2 4 1,0 2-56,-6 4 0,1 2-139,-4 4 1,2-1 33,0-3 1,2 2-124,2-4 1,-1 0-79,4-4 1,-1-2 84,4-1 0,1-6-56,3 0 1,5-3-11,6 0 0,3-2-355,1-4 1,0 0-5,3 0 504,2-4 0,4-5 0,0-5 0</inkml:trace>
  <inkml:trace contextRef="#ctx0" brushRef="#br0" timeOffset="39">16676 4069 8176,'0'-9'0,"1"2"-892,2 1 306,-2 4 766,3-6 1,-3 6 84,2-5 60,-2 5 0,3 3-66,-4 9 0,-4 1 26,-2 8 0,-3-2-94,-4 8 0,3 1-37,-2 5 1,-2-2-131,2 2 0,-1-2-202,4-1 1,0 0-415,-1 0 1,4-4 113,0-3 478,4-5 0,2-7 0,5-5 0</inkml:trace>
  <inkml:trace contextRef="#ctx0" brushRef="#br0" timeOffset="40">16974 4069 8143,'0'-5'-931,"0"-4"1132,0 8 1,-3 1 3,-1 7 1,-3 3 84,1 5 1,-2 2-199,-2 8 0,0 1 97,-2 5 1,1-2-563,-1 2 0,2-2 247,0-1 1,4-4-873,0 1 998,4-8 0,-6 0 0,2-7 0</inkml:trace>
  <inkml:trace contextRef="#ctx0" brushRef="#br0" timeOffset="41">16806 4134 8143,'-4'-9'-84,"3"-5"76,-3 4 0,1-4 169,0 5 0,-1 3 158,4 0 0,1 1-45,3-2-330,1-1 59,4 7 1,6-6 184,3 4-376,1 0 283,8 3 1,-3 0-776,3 0 468,1 0 0,0 0-495,0 0 1,-3 4 127,0 2 579,-4-2 0,1 4 0,-3-2 0</inkml:trace>
  <inkml:trace contextRef="#ctx0" brushRef="#br0" timeOffset="42">17188 3994 8143,'0'-5'-857,"0"-3"812,0 7 1870,0-3-1448,-4 16 0,2-2-117,-5 9 0,5 0-321,-1-4 1,2 3 116,1 0 0,0 1-200,0 0 1,5-5-87,5-1 0,7-4-76,8-3 1,5 1 1,1-4 0,4-4-140,-1-5 1,-3-2 137,-3-1 0,-1-4 73,-5 1 0,-4-1 116,-6 4 1,-6 0-231,-3-1 353,3 1 0,-10 4-6,1 2 0,-4 2 0,-6 1 0,-2 0 0</inkml:trace>
  <inkml:trace contextRef="#ctx0" brushRef="#br0" timeOffset="43">17244 4199 8143,'-4'5'-932,"-2"1"1111,-3-3 1,4 2-68,2 4 0,-1 0 60,1 1 1,-1 3-66,4 3 0,0 1-137,0 2 1,0 0 122,0-1 1,0 2-597,0 2 503,0-7 0,-4 7 0,-1-8 0</inkml:trace>
  <inkml:trace contextRef="#ctx0" brushRef="#br0" timeOffset="44">10698 5614 8584,'-1'-5'-1504,"-2"2"751,2-2 882,-3 0-98,4-4 0,0 2 268,0 1-173,0 4 10,0-2-47,0 12 74,0 3-120,0 7 1,-4 5-109,-2 2 121,-3 2 3,4 5 1,-3 1-280,2 4-1059,-3 0 1300,0 1 1,3-4-25,0 0 1,2-5-320,-2-1 322,4-5 0,-6-8 0,3-2 0</inkml:trace>
  <inkml:trace contextRef="#ctx0" brushRef="#br0" timeOffset="45">10726 5605 8536,'4'-9'0,"2"0"0,6-1 0,0 1-599,1 4 405,0 1 1,-2 4 187,5 0 1,-4 4 74,4 2 0,-6 6-35,0 4 1,-1 0 51,-3 0 0,-2 4-172,-1-5 0,-2 5 113,-1-5 0,-3 0-5,0 0 0,-7-2-70,1 2 0,-4-4-21,1-2 1,0 0 61,-3-3-267,-1-1 116,2-1 1,-3-4-327,5 0 484,-1 0 0,0 4 0,-2 1 0</inkml:trace>
  <inkml:trace contextRef="#ctx0" brushRef="#br0" timeOffset="46">10987 5614 8536,'0'6'0,"-1"-1"-37,-2-2 1,2-1-7,-2 4-482,1 0 384,2 4 0,-3 0 198,0 2 89,-4 3-42,2 8 0,-1 0 105,-1 5-360,1 0 255,1 0 1,-2-3-48,4 0 0,0-4-173,3 0 1,4-5 140,2-4 0,6-2 43,4-4 0,1-2-182,2-4 1,1-3-13,1 0 0,-1-5-252,2 2 1,-4-2 74,-2-1 0,-3-1 303,-3 1 0,-1-4 0,0-2 0</inkml:trace>
  <inkml:trace contextRef="#ctx0" brushRef="#br0" timeOffset="47">10977 5652 8536,'-5'-1'-209,"2"-2"0,3 0 18,3-3 0,2 0 84,5-3 1,6 0-5,3 3 1,3-2 124,-1 2 1,0 2-7,4 1 1,-1 2 110,1 1-119,-7 0 0,-4 4 0,-5 1 0</inkml:trace>
  <inkml:trace contextRef="#ctx0" brushRef="#br0" timeOffset="48">10940 5763 8536,'-9'0'-876,"4"5"817,1-4 1,5 3 437,2-4 0,2 0-336,4 0 0,5 0-11,1 0 1,3 0-676,0 0 307,1 0 220,0 0 1,3 0-473,3 0 588,-2 0 0,0 4 0,-5 1 0</inkml:trace>
  <inkml:trace contextRef="#ctx0" brushRef="#br0" timeOffset="49">11322 5661 7390,'-4'9'575,"3"1"-453,-3 3-280,0 2 243,-2 3 0,0 5-428,0 2 200,0 6 80,-4-2 1,1 3-208,0-4 0,0-4 80,-1-3 0,1-5-197,0-4 84,-1-6 303,5-1 0,-2-11 0,4-3 0,0-1 0,3-6 0,0 1 0,0-4 0</inkml:trace>
  <inkml:trace contextRef="#ctx0" brushRef="#br0" timeOffset="50">11313 5708 8505,'13'-13'-1106,"3"1"0,-2-1 1105,2 4 1,-5 1 691,1 2 1,-1-2 63,-2 5-803,0 0 220,-3 3 1,1 1-115,-4 2 1,0 0 171,-3 7 1,0-3-260,0 5 0,-1 2 21,-2-2 0,-3 5-91,-7-2 0,3 2 51,-2-2 0,-2 2-167,2-5 0,-4 2 105,4-2 1,-4-2-147,4 3 1,-1-4-240,4-3 263,0 3 76,-1-8 0,2 4-104,2-2 117,2-2 53,4 3-191,0-4 93,4-4 375,1-1-150,4 0 0,1 1 28,-1 4 79,0 0 0,1 0 1,-2 1 56,-2 2 1,2 2-180,-1 4 1,-2 0-181,1 1 0,-3-1 158,3 0 0,-4 5 0,3 0 0</inkml:trace>
  <inkml:trace contextRef="#ctx0" brushRef="#br0" timeOffset="51">11629 5680 7704,'5'-7'-1002,"-1"1"1194,-3 4 0,0-5-267,2 4 297,-2 0-75,3 3 0,-5 7 5,-2 2 1,1 8 19,-5 1 1,4 2-127,-3 5 0,0 0 6,-3 3 0,0 0-83,3 0-379,-2-1 277,3 1 1,-2-4-367,1-2 304,4-7-69,-2 3-32,0-12 103,3 7 0,-3-13 193,4 0 0,-4-5 0,-2-4 0</inkml:trace>
  <inkml:trace contextRef="#ctx0" brushRef="#br0" timeOffset="52">11564 5754 8353,'9'-9'-1045,"1"-1"0,-2 1 1069,-2 0 1,1 0 704,-3-1 1,3 1-338,-1 0-158,2-1-59,2 1 0,0 1-164,2 2-70,3-3 241,3 4-444,-3 0 214,2-3 0,-2 7-56,4-3 0,-2 3-220,-1 1 0,0 4 164,-3-1-500,-1 4 425,-3-2 1,-2 4 234,-1 1 0,0 3 0,3 2 0</inkml:trace>
  <inkml:trace contextRef="#ctx0" brushRef="#br0" timeOffset="53">11601 5838 8348,'-4'5'-1282,"3"3"641,-7-2 320,7-1 771,-7-1 70,7-4-68,-4 0-245,14 0-319,-3 0 98,11 0 0,-2-3-207,4 0 0,0-4 107,3 4 1,-2-1-140,1 1 0,-1 1 253,-1-4 0,3 0 0,2-4 0</inkml:trace>
  <inkml:trace contextRef="#ctx0" brushRef="#br0" timeOffset="54">11909 5763 8348,'-10'6'-423,"5"2"405,-3-7 0,3 7 219,-5-2-333,5 3 145,-3 4 0,4-2-8,-2 5-105,-3 0 242,8 6 0,-6-2-48,4 2 0,0-3 54,3 0 1,4-5-229,2-1 0,3-3 63,4-1 1,-2-3-95,5-3 0,2-6-21,4-4 0,0-5-78,-4-3 1,1 0-21,0 0 1,-4-1 190,1-3 1,-5 1 5,2-1 1,-7 1 17,-3-1 0,-2 0-15,-1 1 1,0 2-48,0 1 295,-8 3-244,-3-5 1,-4 9-23,-1-1 345,1 2-137,-4 2 0,0 1-131,1 4-130,3 0 123,-2 4 1,10-2-23,-3 4 0,3 4 0,-2 5 0</inkml:trace>
  <inkml:trace contextRef="#ctx0" brushRef="#br0" timeOffset="55">12253 5717 8497,'-5'14'-561,"2"-1"1,-1-2 312,1 2 0,-1 1 239,4 5 1,0-1 20,0 1 1,-1 0-1,-2-1 1,-1 1-74,-2-1 70,-2-3 0,3 2 1,-2-6-180,1 1-4,4-1 172,-6-6-280,3-1-5,-1 0 287,2-3 0,0 3 0,-1-4 0</inkml:trace>
  <inkml:trace contextRef="#ctx0" brushRef="#br0" timeOffset="56">12225 5726 8370,'9'-14'-1420,"1"0"1184,-1 5-1,5-5 237,-4 4 0,7-2 0,-1 6 548,2-3-286,0 8 0,1-6-95,-1 4 1,-2 0-56,-1 3 1,-4 4 42,-2 2-32,0 2-31,-8 6 1,4-3-198,-5 5 1,-1-4 86,-3 4 1,-1-2-67,-4 2 0,-4-2 103,-3-1 0,2-3-131,-2 2 0,4-1-16,-4-2 1,4-3-133,-4 0 1,4-3-71,-4 4 1,5-5-127,-2 1 368,7-2-35,2-1 123,0 0 99,3 0-73,5 0 0,2 1 239,7 2 1,-3 2-141,-1 5 162,5 3-264,-4-3 1,4 5-213,-5-3 209,0 3 76,0 3-96,-3-3 0,2 2 0,-3-2 0</inkml:trace>
  <inkml:trace contextRef="#ctx0" brushRef="#br0" timeOffset="57">12700 5680 8158,'-6'8'-206,"0"-2"1,2 1 253,-2-4 1,3 8 3,-3-2-97,0 11 258,-4-5-351,1 8 110,0 0 0,0 1 152,-1 4 0,1-1-138,0 1 1,2-1 200,1-2-669,0 2 190,1-11-188,-3 5 303,6-15-69,-6 3-68,7-9 1,-3-5 313,4-5 0,-4-3 0,-1-6 0</inkml:trace>
  <inkml:trace contextRef="#ctx0" brushRef="#br0" timeOffset="58">12663 5726 8187,'9'-9'0,"0"4"-246,-3 1 246,-2-1 306,-4 4-19,0-3 81,0 17-338,0-2 67,-4 12 1,-1-5-1,-1 1-111,-2 0 159,7-1 1,-3 1-265,4 0 1,0 1 85,0-1 1,0 0-260,0-6 0,1-1 63,2-2 1,3-5-34,7-2 0,-2-3 99,4-3 0,1-3-119,3-7 0,-4 0 155,1-3 0,-2-1-14,2 1 0,0-3 20,-3-2 5,-1 1-189,1-3 375,-6 5-61,5-1 0,-7 4-152,5-1 685,-5 5-236,-1 1-122,-4 6 569,-4 8-450,3 2 1,-8 7 265,3 3-118,-6 1-69,6 6 1,-7-3-88,7 1 1,1-1 38,-1-1 1,3-1-207,0 1 1,2-1 345,1 1-463,4-5 1,2 0 0,3-5 0</inkml:trace>
  <inkml:trace contextRef="#ctx0" brushRef="#br1" timeOffset="59">13147 5726 28767,'-5'9'-1893,"-4"2"2086,3 1 0,-3 4 119,-3 5 1,-3 3 202,-4 4 1,4 0-645,-1 0 0,2-1 122,-2-2 1,3-3-1468,4-7-1803,3 3 0,2-12 4760,4 2-3797,0-8 1357,0 0 0,4-2-264,3-4 1,1 0 391,1-7 0,1-1-885,-1-2 1291,0-1 1,5-2 0,0 0 0</inkml:trace>
  <inkml:trace contextRef="#ctx0" brushRef="#br0" timeOffset="60">13119 5791 8298,'5'-9'0,"2"0"-1556,-3-1 1416,3 5 789,-6 1 1,3 6-259,-4 4 0,0 2-169,0 7 0,0 4-287,0 2 1,3 4 119,0-3 1,0 3-560,-3-3 266,4 3 104,-3-5 0,5 3-61,-3-5 0,-1 1 105,4 0 90,-4-5 0,2 0 0,-4-5 0</inkml:trace>
  <inkml:trace contextRef="#ctx0" brushRef="#br0" timeOffset="61">13110 5940 8308,'5'-6'903,"-2"0"1,-1 3 303,1-3 0,-1 0-548,4 0 345,1 2-404,2 0 0,0 3-1068,1-2 504,3 2 275,-3 1 1,12 0-1,-2 0 1</inkml:trace>
  <inkml:trace contextRef="#ctx0" brushRef="#br0" timeOffset="62">13510 5735 7930,'0'-6'0,"0"0"0,0 0 0,0-3-265,0 3 252,0-2-141,0 3 84,4-4 279,-3-1-22,3 1-202,-4 4 228,0 1-171,0 12 1,-2 2 27,-4 9 0,0 4-96,-7 2 1,0 6 28,1 3 0,-2-1-129,2 1 1,1-4 44,-1 1 0,2-2-127,0-1 1,5-5-160,2-5 304,-2-3-41,4-10 92,-3-1 0,8-11-57,2-3 1,-1-5-11,1-1 1,1-1 47,2-2 1,0-2 46,1-1 0,2-1-5,0 1 0,1 3 5,-4-3 0,0 3 56,1 4 1,-4 1-80,0 5 0,-3 1-4,3 2 1,-3 7 183,0 8 1,-2 5-286,-1 8 516,0-2 0,-3 6 102,-1-5-414,1 1-155,3-3 169,0-1 1,0 0-8,0-3-193,4-1 0,2-9 142,3-2-219,0-2 71,1-5 1,-1-5 99,0-7-160,1-1 154,3-6 1,-4 3-40,1-2 39,-1-1 0,-5 3-7,2-2 0,-1 0 1,-1 0 1,-3 1-71,2 6 76,-2-3 0,-1 11-16,0-3-209,0 7-27,0-5 79,0 7 1,4 9-1,1 8 1</inkml:trace>
  <inkml:trace contextRef="#ctx0" brushRef="#br0" timeOffset="63">13929 5754 7930,'5'-5'-1008,"-1"-3"240,-4 7 768,4-8-149,-2 8 256,6-7 0,-7 6-62,2-4 262,-2 4-46,-1-7 20,0 8-194,0-3 0,-4 4 93,-2 0 1,-6 5 91,0 5 1,-5 3-27,2 6 0,-2 3-206,2-1 0,-2 4 100,5-3 1,0 4-302,6-2 1,-1 0 10,4 1 1,1-7 31,5 0 1,4-5-81,9-1 1,0-3-230,9-2 0,-1-3-286,1-4 713,1-4 0,2-6 0,6-4 0</inkml:trace>
  <inkml:trace contextRef="#ctx0" brushRef="#br0" timeOffset="64">14171 5745 8266,'-4'9'278,"2"1"-225,-4 3-108,-1 1 220,-2 9-710,0 1 555,0 0 0,0 3 128,3-3 0,-1-1-170,4-1 1,1-2 236,5-2-574,2-3 232,4-2 0,5-5-211,1-1 399,3-3 0,0-4-183,1 0 0,0-4-102,-1-3 1,-2-1-87,-1-1 1,-1-1 157,-2 1 1,1-3 161,-7-1 0,-2-3 0,0 1 0</inkml:trace>
  <inkml:trace contextRef="#ctx0" brushRef="#br0" timeOffset="65">14180 5754 7930,'-4'-9'-467,"3"-1"0,-2 2 337,6 2 1,2-1 149,5 4 0,0-4-1,2 4 0,-1-3-88,1 3 0,2 0 69,-2 3 0,5-4 0,-3-1 0</inkml:trace>
  <inkml:trace contextRef="#ctx0" brushRef="#br0" timeOffset="66">14143 5857 7930,'-9'3'-75,"0"0"0,2 0-220,1-3 149,4 4 441,-2-3-128,8 7 1,2-7-134,7 2 1,1-2-22,5-1 0,3 0-13,-1 0 0,5 0 0,-2 0 0</inkml:trace>
  <inkml:trace contextRef="#ctx0" brushRef="#br0" timeOffset="67">15046 5642 6986,'-5'0'-808,"1"0"1421,4 0-254,0 9-216,0-3 1,-1 12-140,-2 1 1,-1 3 51,-2 3 1,-6 5-231,3-2 1,-3 3 82,3 0 0,0-5-451,0 1 489,-1-5 1,1-3-1,0-6 1</inkml:trace>
  <inkml:trace contextRef="#ctx0" brushRef="#br0" timeOffset="68">15000 5670 8028,'9'-13'0,"5"3"0,-1-7-335,3 5 256,5 3 1,-5 2 197,5 4 1,0 0 24,1 3 0,-3 4-32,-1 2 1,-3 3 36,-6 4 1,-1-2-234,-2 5 1,-1-1 52,-5 4 1,-6-1-76,-3-3 1,-1 3 106,-6-3 1,1-1-183,-4-2 0,0-2 5,1 0 0,0-2 39,3-2 1,-2-2-516,5-4 652,-1 0 0,0-4 0,-2-1 0</inkml:trace>
  <inkml:trace contextRef="#ctx0" brushRef="#br0" timeOffset="69">15288 5670 8028,'10'-4'-1077,"-5"3"1025,3-3 78,-3 4 0,1 1 180,-3 2 1,-2 6-83,-1 7 0,-4 6 45,-3 3 1,-5 6-87,-4 3 1,0-1-89,0 1 0,0-1 36,3 1 1,5-6-6,5-6 1,3-4-77,3-2 1,3-4 58,7-5 1,2-3-239,7-4 0,2-1 58,4-2 1,0-4-558,0-5 728,-5 2 0,4-8 0,-3 4 0</inkml:trace>
  <inkml:trace contextRef="#ctx0" brushRef="#br0" timeOffset="70">15363 5661 8110,'-9'0'-965,"-1"0"527,5 0 1,2 0 391,6 0 0,5-3-207,5 0 641,-1 0-277,-2 3 1,3 0-391,2 0 279,-1 0 0,4 0 0,-4 0 0</inkml:trace>
  <inkml:trace contextRef="#ctx0" brushRef="#br0" timeOffset="71">15279 5866 8013,'5'0'-96,"4"0"-223,-3 0 253,2 0 1,2 0 214,3 0-946,1-4 400,9-1 397,-3-1 0,11-6 0,-2 2 0</inkml:trace>
  <inkml:trace contextRef="#ctx0" brushRef="#br0" timeOffset="72">15698 5689 8013,'-5'4'0,"-3"-3"-438,1 2 0,-1 2 308,-1 2 1,3 2 206,-1 3 0,1 3 29,-3 3 1,0 4 12,-1 0 0,1 4-275,0-1 1,-1-2 131,1 2 0,0-2-258,-1-1 1,2-2 104,2-7 0,1-2-126,2-5 303,2-2 0,-4-4 0,5 0 0</inkml:trace>
  <inkml:trace contextRef="#ctx0" brushRef="#br0" timeOffset="73">15633 5745 8013,'0'-5'-134,"0"0"0,1 7 622,2 1 1,-2 3-348,2 6 0,2 1 19,2 5 1,-2-1-260,1 5 1,-3-3 80,3 0 0,0-1-185,4 1 0,-1-4 7,0-3 0,1-2 25,-1 0 1,0-2 78,1-2 0,-1-2 0,0-4 1,0-4-13,-3-2 1,2-5 20,-2-2 1,3-3 8,0 0 1,-1-2 1,-2 0 1,3-1 125,-3 1 0,-1-4-50,1 0 0,-3 0 4,3 4 0,-2-2-105,2-2 0,-4 7-2,1-1 1,-2 5-190,-1 2 220,0 4 68,0 0 0,0 5 0,0 0 0</inkml:trace>
  <inkml:trace contextRef="#ctx0" brushRef="#br0" timeOffset="74">16164 5680 8013,'9'-10'-431,"0"2"-73,1 2 1,-2 1 884,-2 2-192,2 2 1,-7-3 215,2 8 0,-1 4-67,-2 4 0,-5 8-215,-1-2 0,-5 4 41,-2 0 1,-3 2-153,0 4 1,-1 0-85,-2 0 0,0-4-178,1 1 0,0-4-213,3 1 0,-2-1 244,5-2 0,2-4-738,4-8 711,4-3 0,-2-5 246,4-2 0,8-11 0,3-5 0</inkml:trace>
  <inkml:trace contextRef="#ctx0" brushRef="#br0" timeOffset="75">16136 5754 7367,'5'4'410,"2"5"-405,-4 3 0,4 4-5,0 0 0,-2 6-122,1 3 0,-1-2-247,1 2 1,2-4-289,-5 1 657,4-3 0,-2 4 0,5 1 0</inkml:trace>
  <inkml:trace contextRef="#ctx0" brushRef="#br0" timeOffset="76">16117 5950 8013,'-5'0'0,"0"0"-301,2 0 305,2-5 1,0 3 174,4-4 0,7 3-401,-1-3 1,7 4 77,-1-1 1,3-1-256,1 0 0,-3-2 114,3 3 0,-4-3 285,4 3 0,0 0 0,-5-1 0,5-2 0</inkml:trace>
  <inkml:trace contextRef="#ctx0" brushRef="#br0" timeOffset="77">16434 5745 8013,'0'-5'-156,"0"0"1,-1 5 464,-2 0 0,1 5-65,-1 1 1,1 6-44,-1 4-100,2 1 0,-6 2 101,4 0-364,0-1 115,-1 1 1,3-1 227,-3 1-341,3 0 98,1-5 0,0 0 7,0-5-38,0 0-90,0 1 0,1-5 21,3-2 1,4-2-86,4-1 1,5 0 46,-2 0 1,4-1-247,3-2 1,1 1 445,5-5 0,4-3 0,2-4 0</inkml:trace>
  <inkml:trace contextRef="#ctx0" brushRef="#br0" timeOffset="78">16853 5745 8078,'-6'0'178,"-2"4"0,6 1-104,-4 4 1,3 5 135,-3 1 0,0 4-437,0 3 1,-2 0 164,2 3 0,1 2-154,-2-2 1,5-1 139,-1 1 1,2-6-626,1 0 701,0-5 0,-4-4 0,-1-1 0</inkml:trace>
  <inkml:trace contextRef="#ctx0" brushRef="#br0" timeOffset="79">16713 5735 8013,'-3'-9'-201,"0"0"0,0 3 201,3-1 491,0 1-245,0 1 0,1-2 32,2 4-534,2-5 181,4 7 0,4-3-68,-1 4 175,5-4 1,-3 3-322,5-2 0,-4 2 104,1 1 1,-1 3-229,4 0 1,0 4 412,-1 0 0,1 1 0,-1 1 0</inkml:trace>
  <inkml:trace contextRef="#ctx0" brushRef="#br0" timeOffset="80">17067 5661 8451,'0'10'516,"0"3"-412,0-3 0,0 7-31,0-5 1,4 4-153,2-4 0,-1 4-41,2-4 1,0 0 152,5-2 1,0-2-282,3-2 0,-3-2 74,4-4 1,0 0-17,2 0 1,1-1-78,-1-2 0,-2 1-89,-1-4 0,-4 0 126,-2-4 0,-1 4 230,-5 0 0,1 4 0,-4-6 0,0 2 0</inkml:trace>
  <inkml:trace contextRef="#ctx0" brushRef="#br0" timeOffset="81">17151 5875 8013,'-9'9'-26,"3"1"1,-1 2 61,4 1 1,-1 0 51,1-1 1,1 2-164,-1 1 1,2 2-57,1-5 1,0 2 54,0-2 76,0-1 0,-4 6 0,-1-2 0</inkml:trace>
  <inkml:trace contextRef="#ctx0" brushRef="#br2" timeOffset="82">18026 5735 8235,'-1'-6'-360,"-2"0"-227,2 4 363,-4-2 320,5 4 41,-4 0 0,-1 4-32,-4 2 1,3 4 69,-1 2 0,2-1-74,-1 5 0,-2-1-55,2 4 0,1 3 59,2-1 1,2 1-170,1-3 1,0-1 105,0 1 0,0-1-180,0-3 1,4 2-31,3-5 0,1-1-37,1-4 0,1 0-29,-1-4 1,3-1 121,1-5 1,2-2-75,-2-5 0,3-4 100,0-5 1,0 0-8,0-6 0,1-3 11,-1-3 1,-2-2 38,2 5 0,-8-2 102,1 5 1,-5 3-57,-1 4 0,-11 3 156,-4 6 1,-6 4-56,-3 2 1,-3 6 0,-4 3 0,3-1-81,0 1 1,8 1-364,-2 2 339,7 4 0,-2-2 0,5 2 0</inkml:trace>
  <inkml:trace contextRef="#ctx0" brushRef="#br2" timeOffset="83">18380 5689 8336,'0'5'-1060,"0"3"-1,-3-2 1034,-1 3 1,1 3 48,3 1 0,-3 3 313,0 0-196,0 1 1,0 3-236,0 2 0,-4-3-134,0 3 1,2-2 130,-1-2 1,0 0 25,-4-3 73,1 3 0,0-3 0,0 3 0</inkml:trace>
  <inkml:trace contextRef="#ctx0" brushRef="#br2" timeOffset="84">18314 5745 8257,'5'-10'0,"-4"1"-245,7 0 279,-3 4 0,5-4 220,3 3-607,-3-2 274,12 3 1,-7-2 206,7 3-767,2 1 458,-4 3 0,-1 0-2,-3 0 0,-2 1 183,2 2 0,-3 3 0,-3 3 0</inkml:trace>
  <inkml:trace contextRef="#ctx0" brushRef="#br2" timeOffset="85">18370 5838 8257,'-9'0'-145,"4"0"1,0 1-579,2 2 578,2-2 922,-4 3-415,10-4 0,0 0 54,4 0-628,4 0 179,2 0 0,7-1 135,-1-2-102,5 2 0,2-7 0,5 3 0</inkml:trace>
  <inkml:trace contextRef="#ctx0" brushRef="#br2" timeOffset="86">19115 5661 6173,'0'9'181,"-1"2"-57,-2 1 0,-1 7 96,-2 6 1,-3 2-133,3 4 0,-2 2-348,-1 1 1,-1 1 92,1-4 1,-3 1-182,-1-1 225,1-10 0,2 5 0,1-12 0</inkml:trace>
  <inkml:trace contextRef="#ctx0" brushRef="#br2" timeOffset="87">19022 5773 8219,'24'-15'-433,"3"-2"437,-3 6 1,8-1 22,2 6 1,-1 1-66,1 1 1,-4 4 327,1 0 90,-6 5-238,-2 4 0,-10 4 143,-4 3-321,1-3 39,-9 9 1,3-8-54,-4 5 18,-4 0 0,-2-5 72,-7 5 1,-4-1 54,-5 1 1,-3-1-205,3-3 1,-3-1 68,4-5 1,-4 0-255,3 1 0,0-2 51,4-2 0,0 1-291,3-4 0,-2 0 534,5-3 0,-1 0 0,4 0 0</inkml:trace>
  <inkml:trace contextRef="#ctx0" brushRef="#br2" timeOffset="88">19516 5717 8219,'0'-9'-1327,"4"3"1787,-3-2-271,3 7 1,-5-1 170,-2 8 1,-2 1-127,-5 9 0,1 1-322,0 4 0,-1-1 87,1 2 0,1 0-349,2 0 0,-3 1 109,3-1 1,1-2 240,-1 5 0,-1 0 0,-2 3 0</inkml:trace>
  <inkml:trace contextRef="#ctx0" brushRef="#br2" timeOffset="89">19851 5717 8157,'-6'-3'-412,"-1"0"-72,1-5 0,-2 6 369,2-4 1,-3 4 326,3-1 0,1 2 147,-1 1-261,0 0 1,-4 3-98,1 0 0,1 4 49,1 0 1,0 1-203,4 1 1,-3 4 122,3-1 1,0 5-131,3-2 0,0 2 20,0-2 1,1 3 101,2-3 1,-1 2 43,4-2 1,-3 0-54,3-3 0,0-1 91,0 1 0,1-2-68,-4 0 0,0-4 50,-3 0 0,3-3 61,0 3 243,1-4-299,-9 7 1,0-8 0,-4 2 0,-1-2-154,-3-1 1,2 3 93,-5 0 0,4 0-252,-4-3 0,2 0 279,-2 0 0,-1 0 0,2 0 0</inkml:trace>
  <inkml:trace contextRef="#ctx0" brushRef="#br2" timeOffset="90">20037 5745 8157,'-6'9'-273,"0"0"328,-1 1 1,-2 4-70,0 5 1,-2 0 65,-1 6 1,2 0-235,-3 3 0,4 0 104,3 0 0,-3-3-139,3 0 0,1-5-49,-1 2 0,4-6 266,-1-4 0,-3-2 0,1 0 0</inkml:trace>
  <inkml:trace contextRef="#ctx0" brushRef="#br2" timeOffset="91">19972 5763 8157,'12'-9'-917,"1"0"529,7-1 1,-3 2-275,8 2 1551,0-2-609,-2 7 1,3-3 61,-4 4 161,-5 0-269,-3 4 1,-3 1-100,-1 4-63,1 0 0,-10 4-207,2-1 1,-3 2 134,-3-2 0,-3-1-199,-7 1 0,-1 1 109,-5 0 1,0-1-370,-3-2 1,2-1 458,-1 0 0,-3 0 0,0 1 0</inkml:trace>
  <inkml:trace contextRef="#ctx0" brushRef="#br2" timeOffset="92">20512 5680 8119,'5'-10'-548,"-1"4"-832,-4 0 1481,0 4 113,0-6 131,0 7 64,-4 9 0,-1 3-151,-5 11 0,-3 2-158,-2 1 0,0 5-82,0 1 0,0 3 80,0-3 0,-2 3-221,5-3 1,-4 0-48,4-3 1,0-1-426,6-2-115,-2-7 436,7-8 1,0-7 273,4-6 0,4-7 0,-1-5 0,7-7 0,1-2 0</inkml:trace>
  <inkml:trace contextRef="#ctx0" brushRef="#br2" timeOffset="93">20493 5745 7618,'0'9'-146,"0"0"373,0 5-110,0 4 1,0 4-96,0 6-189,0-2 171,0 10 1,0-6-698,0 4 443,0-4 0,0 1-294,0-6 544,-4-2 0,-1-9 0,-4 0 0</inkml:trace>
  <inkml:trace contextRef="#ctx0" brushRef="#br2" timeOffset="94">20372 5950 8119,'0'-10'25,"0"1"0,3 0 102,0-1 1,6 1 77,0 0 550,0-1-353,9 5 0,-4-3 84,5 2-661,0 2 193,-1 0-1220,1-1 864,-1 4 1,4-3 48,0 4 0,-4 0-440,-2 0 729,0 0 0,2 0 0,1 0 0</inkml:trace>
  <inkml:trace contextRef="#ctx0" brushRef="#br2" timeOffset="95">20782 5735 8119,'0'-5'4,"4"-3"353,-3 7-418,3-3 54,-4 4 0,0 2 94,0 4 1,0 4 125,0 9 0,-1 4-275,-2 2 0,-2 2 78,-4 1 1,2-1-89,1 1 1,0 0-148,-3 0 1,0-4-193,3-2 1,-1-7-571,4-2 981,0-7 0,-1-2 0,-2-4 0</inkml:trace>
  <inkml:trace contextRef="#ctx0" brushRef="#br2" timeOffset="96">20707 5763 8119,'-5'-4'0,"0"-1"0,2-4 549,2 4-254,-3-4 0,4 7 140,0-4-506,0 4 111,0-6 0,1 7 225,2-2-966,2 2 550,8 1 0,0 0-986,6 0 792,-3 0 0,8 0-4,-2 0 0,1 3 158,5 0 1,0 3 190,0-3 0,0 4 0,0-2 0</inkml:trace>
  <inkml:trace contextRef="#ctx0" brushRef="#br2" timeOffset="97">21145 5698 7702,'-6'-1'-678,"0"-2"801,3 2 212,-5-3 1,3 4-59,-4 0 0,1 1-3,-1 2 1,1 2-88,-8 5 0,1 6 141,-4 3 1,1 6-140,-1-1 1,1 4-87,3 3 1,-1-2-40,7 2 0,-1-2-242,7-1 0,4-4-228,5-2 1,6-6 172,4 0 15,5-9-762,3 1 757,4-8 0,0 0-90,0 0-354,4-4 369,-7-1 0,5-7-256,-8-1 554,4-3 0,-7 4 0,3-3 0,-3-1 0,-4-2 0,-1-4 0,-5 0 0,0-3 0,0 4 0,-2-5 0,-1 1 0,0 1 0,3-1 0,-2 5 240,-1-2 1,-1 2-186,1 2 0,1 0 690,-3 3-369,3 1 1,-5 9 172,4 2-330,-4 2 1,2 5-37,-4 2 1,-1 7 94,-2 2 0,-1 4-9,-2 2 0,-5 3-285,5 4 0,-4-1-90,4-2 0,-3 2-222,0-2 1,-3 5-363,-1 1 0,1-3 358,3-4 1,-1-3 14,1 1 0,1-4-142,1-2 459,3-7 0,0-5 0,-1-4 0</inkml:trace>
  <inkml:trace contextRef="#ctx0" brushRef="#br2" timeOffset="98">21489 5745 8098,'6'-10'0,"2"-3"-193,-7 7 225,7-7-23,-7 12 70,3-3 1,-4 5 43,0 2 0,0 7 65,0 5 0,-3 3-220,0 0 1,-4 5 118,1 2 0,-2-1-423,2 1 1,-2-5 219,2 2 0,-2 1-112,-2-1 1,4-1-81,0-2 0,1-5-446,-2-1 754,-1-3 0,3-5 0,-4-1 0</inkml:trace>
  <inkml:trace contextRef="#ctx0" brushRef="#br2" timeOffset="99">21396 5922 8092,'0'-10'-245,"1"1"834,2 0 1,3 4-420,3 1 0,1 0 54,3 1 0,-1 0-871,7 3 1,-2-3 646,8 0 0,0 0 0,3 3 0</inkml:trace>
  <inkml:trace contextRef="#ctx0" brushRef="#br2" timeOffset="100">22169 5633 8081,'-4'-9'-1575,"2"0"1440,-4 3 0,3 2 146,-4 4 0,-2 0 350,-3 0 0,-5 1-90,2 2 1,-3 3 116,-1 7 1,-2 6-155,-1 5 1,0 0-144,4 1 0,2 3 52,1 3 1,4 0-104,2-3 1,5-1-42,7-2 1,3-3-268,7-3 0,2-1-263,7-3 1,-2-2 223,5-7 1,1-2-508,5-4 814,-2 0 0,3-8 0,-4-3 0</inkml:trace>
  <inkml:trace contextRef="#ctx0" brushRef="#br2" timeOffset="101">22290 5838 8080,'-5'0'117,"-3"1"117,2 2 0,0-1 118,0 4-492,0 5 203,1-1 1,-2 8 190,3-3-397,1 3 159,3 0 1,0 1-167,0 0 127,9-5 1,-2-1-4,8-3 1,2-5 151,5-2 1,-2-2-248,5-1 1,-4-4 3,1-2 1,-3-4-85,0-2 0,-5 0 71,-1-7 0,-4 2 37,-3-4 0,-2 0 57,-4-1 0,-1 2-6,-2-5 0,-2 5 117,-4 2 0,-2 0-68,-1 6 1,2-1 17,-3 4 0,3 1-25,1 1 0,-1 3-326,1 4 0,1 4-97,1 3 423,-1 5 0,3 2 0,-4 5 0</inkml:trace>
  <inkml:trace contextRef="#ctx0" brushRef="#br2" timeOffset="102">22635 5763 8046,'-5'10'0,"-3"2"-88,5 1 1,-1 4 40,1 2 1,1 0-9,-4 6 0,0 3-181,0 3 0,-2 0 128,2-3 1,-1-1-41,0-2 1,-1-3 64,2-7 0,1-1-339,-2-5 422,1-4 0,-3-5 0,0-5 0</inkml:trace>
  <inkml:trace contextRef="#ctx0" brushRef="#br2" timeOffset="103">22644 5726 8046,'9'-8'-368,"1"2"0,-1-2 75,0 5 1,4 0 410,-1 3 1,5 1-62,-2 2 1,0 7 405,0 5 1,-2 3-179,2 0 1,-4 2 15,2 2 1,-3-3-176,0 3 1,-4 1-46,0-1 0,-4-1-127,1-2 1,-3-1 40,-3-3 0,-3-1-206,-7-5 0,-1 0 66,-5 0 1,-2-2-63,-1-1 0,-4-4-159,1 1 0,-2-2-156,-1-1 0,5 0 522,1 0 0,2 0 0,2 0 0</inkml:trace>
  <inkml:trace contextRef="#ctx0" brushRef="#br2" timeOffset="104">22988 5735 7093,'0'7'49,"0"-1"0,-1 1 249,-2 6 0,-2 2 104,-4 7 0,3 0-139,-1 5 1,2-1-248,-1 5 1,2-5 94,4-1 0,1-4-164,2 0 1,3-2-13,7-3 0,1-4-94,5-6 1,3-2-72,-1-4 0,4 0 67,-3 0 1,1-7-446,-2-2 1,-2-7 607,0 1 0,-1-3 0,-3 0 0</inkml:trace>
  <inkml:trace contextRef="#ctx0" brushRef="#br2" timeOffset="105">23072 5745 8046,'-5'-5'310,"1"-4"-1561,4 4 954,0 0 0,1 1 361,2 4 0,2 0-162,5 0 98,-1 0 0,0 4 0,1 1 0</inkml:trace>
  <inkml:trace contextRef="#ctx0" brushRef="#br2" timeOffset="106">22988 5903 7849,'0'6'-592,"0"0"1255,0-3-337,0 1 0,2-3 83,1 2-724,2-2 238,4 3 0,6-4-743,3 0 820,1 0 0,8 0 0,-3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675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15912 10698 17598,'-3'-6'-3277,"-1"1"0,-1 1 3285,3 1 0,-3 2 737,1-3-774,3 3 1,-2-3-175,6 4 1,3 0 550,3 0 0,4 0-327,3 0 0,1 0 470,2 0 0,5 0-184,4 0 0,4 3 14,5 0 1,5 1-303,1-4 0,7 3-55,-24-2 1,0 1-1,5 0 1,0 0 217,2 0 1,0-1-1,2 0 1,1 0-502,0 2 1,-1 0 0,4-1 0,0-1 296,1 3 1,1-1 0,5-2-1,1 0 9,1 0 1,0 1-1,3-2 1,0 1-338,-1-1 0,0 0 0,-14 0 1,0 0-1,1 0 373,1 0 0,1 0 1,-1 0-1,4 0 0,-1-1 1,1 1-20,1-1 0,-1 0 0,1 0 1,-1 0-1,1 1 0,0-1 46,-2-1 0,1-1 1,-1 1-1,2 1 1,1 1-1,-1-1-292,3 0 0,-1 0 1,1 0-1,2 0 0,0-1 1,0 1 258,-1 0 1,1 0 0,0 0-1,0-1 1,0 0 0,0 0-187,-2 1 1,-1 0 0,1 0 0,2-1 0,1 1 0,0 0 157,0-1 1,1 1 0,0 0 0,1 0 0,1 0 0,-1-1 12,0 0 1,-1 0 0,1 0 0,0 0 0,0-1 0,0 1 4,0 1 1,-1 0-1,1 0 1,0-1 0,1-1-1,-1 2 8,2-1 1,0 2-1,0-2 1,-13 1-1,-1-1 1,1 1-1,0-1-17,12 1 0,0 0 0,-1 0 0,1 0 0,0 0 1,-1 0 57,-2 1 0,0 0 0,-1 0 0,0 0 0,0 0 0,0 1-56,0 0 0,-1 0 0,1 0 0,-2 0 0,0-1 1,-1 1-74,-1 1 1,0 0 0,-1 0 0,-2 0 0,-1-2 0,0 2 50,-3-1 1,-1 2 0,-1-1 0,15 0 0,0 1 13,-2 0 1,0 0 0,-2 0 0,-1-2-37,-4-1 0,-1 0 0,-2 0 0,-1 0-9,-5 1 0,-2-2 0,-2 0 0,-1-2 637,20-3 0,-7-2-593,-9-2 0,-5 1 1092,-11 0 1,-5-1-1371,-7 1 0,-7 0 1150,-6-1 1,-9 0-831,-12-2 0,-8 1-55,-10-1 1,19 6 0,0 2-2,-4-1 1,-1 0-1,-3 1 1,-1-1-17,-3 0 1,0 1-1,-3-1 1,-1 0-33,-5 0 1,0 1-1,0 1 1,0 0-243,14 1 1,0 0 0,-1 0 0,0 0 0,0 0 0,0-1 390,-2 0 1,-1 0 0,1 0 0,-4 1-1,0 0 1,-1 0 36,-3 0 1,0-1 0,-2 2-1,-1 0 1,0 0 0,-2 1-327,11-1 1,0 0-1,-1 0 1,-1 0-1,0 1 1,-1 0-1,-1 0 1,0 0 240,-1 1 1,0 0-1,0 0 1,-1 0-1,-1 0 1,-1 0-1,0 0 1,0 1-197,-1 0 1,0 0 0,0 1 0,0-1 0,1 1-1,1-1 1,0 1 0,0-1 175,0 1 0,0 0 0,0 1 1,1-1-1,-2 0 0,0 1 0,1-1 1,-1 1-92,0 1 0,-1-1 1,1 1-1,-1 0 0,-1 0 1,0 0-1,-1 0 0,0 0 80,9-1 1,0 0 0,0 1 0,-1-1 0,2 0 0,-9 1-1,1 0 1,0 1 0,0-1-21,0 1 1,-1 0-1,1 1 1,0-1 0,2-1-1,0 1 1,0-1 0,1 1 75,-1 0 1,1 0-1,0 0 1,0 0 0,1 0-1,-1-1 1,1 1 0,0-1-35,1 1 0,0 1 0,0-1 0,1 0 0,2-1 0,1 0 0,0 0 0,1 1 61,-11 1 1,0 0 0,1 0 0,2 0 0,1 0 0,0 0 26,3 0 0,1 1 1,0-1-1,1-1 1,0 1-1,1-1-60,3 2 1,1-1 0,1 0 0,1 0-1,1-1 1,1 1 164,-12 2 0,2 0 0,4-1 1,2 0-204,7 0 0,0-1 0,-18 4 1476,15-2-1481,14 0 1,22-8-260,17 3 0,19-3 191,-10-1 0,3 0 0,6-2 0,1-1 169,9 1 0,3-2 1,-13 1-1,2 0 0,2 0-122,3-1 0,2 0 0,0 0 1,5-1-1,0 0 0,2 0-106,-9 1 0,0-1 0,1 0 0,-1 0 1,0 1-1,0 1 0,0-1 0,1 1 132,3 0 1,0 0 0,0 0-1,1 0 1,-1-1 0,-1 1 0,2-1-1,-1 1-92,2 0 0,0 0 0,1 0 0,0 0 0,-8 0 0,1 1 0,0-1 0,0 1 0,1-1 102,3 1 0,1 0 1,0 0-1,1 1 0,-1-1 1,0 1-1,1-1 1,-1 1-1,0 0 0,1 0-96,-5 0 0,0 0 1,0-1-1,0 1 0,0 0 1,0 1-1,0-1 0,-1 1 1,0-1-1,1 1 0,-1 0 1,0-1 72,1 1 1,0-1 0,0 1 0,1-1 0,-1 1 0,-1-1 0,9 1 0,0 0-1,0 0 1,-1-1 0,1 1-24,0 0 0,0 0 1,0 0-1,0 0 1,-1 0-1,-3 0 1,-1 0-1,-1 0 1,1 0-1,-1 0-30,0 0 1,0 0-1,-1 0 1,1 0 0,-1 0-1,-2 1 1,0 0-1,-1-1 1,1 1 0,-1 0-35,9 1 0,0-1 0,0 1 0,0 0 0,-1 0 0,0 0 1,0 0-1,-1 0-29,-3 0 1,0 1 0,-1-1 0,0 0-1,-2 0 1,-1 0 0,0-1 0,-1 0 14,7 2 0,0-1 0,-1 0 0,-2 0 0,-1 0 0,0 0 5,-4 1 1,0 0 0,-2 0 0,-2-1 0,-1 0 0,-1 0 97,9 2 0,-1-1 0,-1-2 0,-2 0 0,-4 1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3:24:02.676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9581 11592 27371,'30'-5'-125,"1"1"0,3-1 0,0 0 0,1 1 0,-1-1-669,4 0 1,0 1 716,0 1 1,0 1 0,0-2 0,1 0 137,-3 3 1,0-1 0,-2-1-1,0 0-32,-3 1 1,0 1-27,-1-1 0,0 1-9,22 1 1,-4 0-208,-7 0 107,-5 0 1,-8 3-379,0 0 56,-5 0 248,-4-3 1,-15 0 125,-10 0 0,-15 0-16,-10 0 1,-13 0 52,-9 0 1,22 0 0,-2 0 41,-4 0 0,-1 0 1,-3 0-1,0 0 10,-4 0 1,0 0-1,-2 0 1,1 0 63,-2 0 0,-1 0 1,0 2-1,0-1 8,-2 1 1,0-1 0,13 2 0,1-1 0,-1 1-52,0-1 0,-1 0 0,1 0 0,-2 0 0,0 1 0,1 0-24,1 0 1,1 0-1,0 0 1,-13 2 0,2 0 49,6-1 0,3 1 0,9-1 0,2 1-58,-3 5 1,24 2-1011,29 0 1,20 2 869,-11-7 1,3-2-1,7 1 1,2-1 48,8 1 0,1 0 1,-16-2-1,2-1 0,-1 0 9,4 1 0,1-1 1,0 0-1,0 0 0,0 0 1,1 0 7,1 0 0,0 0 1,1 0-1,2 1 0,0 1 1,0-1-15,1 0 0,-1 0 1,1 0-1,-3 0 1,0 1-1,-1-1-7,-4-1 0,0 0 0,-2 0 0,14 1 0,-3 1-61,-5 0 0,-4 0 0,-7-1 1,-3 1 872,11 4 0,-22-3-1404,-28 1 0,-21-5 700,4-1 1,-4 1 0,-7-1 0,-2-1-6,-7 0 1,-1 0 0,11 0 0,0 0 0,-1 0-8,-2 0 0,0 0 0,-1 0 0,-1-1 1,0 0-1,-1 0 19,-1 0 0,-1 0 0,1 0 0,-2-2 0,0 1 0,0-1 79,1 1 0,0 0 1,2 0-1,4 1 0,0-1 1,3 1 143,-9 0 1,4-1-141,9-1 0,7 1 0,18 2 313,37 0 0,-2 1 0,4 2-463,12 1 1,3 1-1,-12-1 1,1-1-1,0 1-216,4 0 1,0 0 0,1 0 238,3-1 0,1 0 0,0 1 0,-1 3 0,0 1 0,1-1 0,2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7T12:28:52.94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8640 13659 22350,'-9'-4'-820,"4"-1"1,2-6 0,3 0 0,3-2 929,3-2 1,7 0-1,3-4 1,5 1-1,4 2 1,2 0-1,2 0 1,2-1 169,3 2 1,2 1 0,1 5 0,0 0 0,2-1 0,0 2-370,1 2 1,-2-1 0,-5 3 0,-2 2 0,-4 2-634,-5 3 0,0 3 0,-3 4 414,-5 2 1,-7 3 0,-2 3 0</inkml:trace>
  <inkml:trace contextRef="#ctx0" brushRef="#br0" timeOffset="1">8678 13780 20344,'9'-9'604,"9"-4"1,5 1 0,11 0 0,10-2-424,-18 6 1,2 1 0,1-2-1,2 1 1,0 0 0,1 0-1,-2 2 1,-1 1 0,-2 1-1,-1 1-1100,22 0 503,-9 2 0,1-3 0,-7-2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985E46-3BFB-C44C-B6DA-EC93574075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282DFA-1B25-8F4E-AD67-CA948D2E3A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9116B46-8F31-C541-8AB0-307015BC74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56DA06E-1EB6-9044-94B5-367A8E3EEF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0EF8697-3714-E949-A1E9-206A0F5114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2B10FB9-8D33-1345-85A5-437D0F91C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797CA0-F442-3A41-9072-9C5238230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0D420A40-2194-7C4C-A434-D7F7A38927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F97EA365-8B92-7546-8A55-AC8AA631B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7494282E-3B91-3D4C-BFC1-BB79BA730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0CE130-F5C3-FC44-83AB-572899A010D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CCC784B0-195E-6048-9A73-F011FD4BE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DF81E2A-4A36-5944-9447-A49305CD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890EC1F-018B-3346-AEA4-A699F6C3F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AC304-804F-8B4B-9DAA-031438DECB7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CCC784B0-195E-6048-9A73-F011FD4BE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DF81E2A-4A36-5944-9447-A49305CD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890EC1F-018B-3346-AEA4-A699F6C3F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AC304-804F-8B4B-9DAA-031438DECB7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002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262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0FC34E74-B516-1543-A93A-E1FA4E7D40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AA44C9-F914-EC4F-8860-E3BC17FD41A7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6CC4F88-200D-344E-85D5-D7816EF9D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53251CC-D866-DB41-AC84-8D52EE88D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138651D6-EABE-A942-9AA1-D16B0764E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408B5D-C573-9E4A-922E-4C7681D156E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719A14E-8376-1545-A76D-286D1CCEC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D638341-67AA-F848-86B3-933174F89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CDBA2C6C-9594-8C4C-B55F-F508C0333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0B063-3F07-4642-BFD2-8451E5F5A94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8ECB175-2FCA-674D-8A93-BFDE24BFF3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E1A8C8B-6B50-1740-A392-81B8B5782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D9D87873-2BB8-9448-80BA-B1D43D59EC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4B8302-D11A-894B-8F74-D61091532B97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F48B3808-E437-9646-B749-E775BC530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27F950C-E03A-4D40-A83A-A6DD09B83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DA876D92-ABDF-1147-B835-F9F05D1CC3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9AEEB76C-499C-D946-87F5-3DFB2A646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5BCFFA1F-F6ED-DD4D-8E23-FE4C7202A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B8B092-7E78-0647-AA35-02DD500828F1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discuss the concept of Polymorphism.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430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32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487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CF0FA682-49C4-5A4E-BA3C-66D9015E5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0B7ACA8C-1230-4146-BB69-2178DFDD7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FA57A01A-21F1-B941-BEAF-C9E5E6EA5D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10A05-2906-F541-A8C2-3A914FD49B66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DFB9FCC2-A9A0-344F-9D82-8AAD64E192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B4B27A8D-9B4E-1F4F-B841-045C212F7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D1BB0767-3E74-0C45-B977-B063FB036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4121A-8FB1-3B46-9965-9C265C83BF11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683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6E38B4B1-C6BD-304D-A23F-0B10063BDF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7B5DDEEF-1E38-7B4E-B0E6-D1EA1027F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A15A79D5-740E-CE48-846D-E28840516C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73F8E8-5D72-B74F-92A3-04E06E9254C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8547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1D3DF69B-BD6A-E54A-A762-37A28296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44C0DA8F-E0A7-C14D-8FBD-A2922D75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6866368-F0E0-FA47-B237-291E3C7BE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B1C64-839E-5A47-845D-E60927B8B300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1D3DF69B-BD6A-E54A-A762-37A28296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44C0DA8F-E0A7-C14D-8FBD-A2922D75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6866368-F0E0-FA47-B237-291E3C7BE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B1C64-839E-5A47-845D-E60927B8B300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926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3078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58357D80-3876-354B-A43B-BA0A75613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2FF1E347-AF94-394F-8811-7C21B79D0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D6670FE7-B3A4-9D46-A227-08B073586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FE0C85-6AF3-944B-96F9-84F8B3F63753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3C30953F-3D72-E54D-954E-6C8739555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653459FD-1C69-AB42-96D6-000F59241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51CA4D5B-E7FA-AE4F-86E4-C13756586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DBCF30-559D-6A4D-91F2-309136AC3113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00081D8F-16E7-4648-AA77-022701FDD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47631CF9-9670-1441-99DF-CE0C7C6E2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9622B395-3C82-5747-A469-2B873756F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27BFA-59BA-CA44-A881-A5F33789265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3C30953F-3D72-E54D-954E-6C8739555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653459FD-1C69-AB42-96D6-000F59241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51CA4D5B-E7FA-AE4F-86E4-C13756586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DBCF30-559D-6A4D-91F2-309136AC3113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266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3C30953F-3D72-E54D-954E-6C8739555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653459FD-1C69-AB42-96D6-000F59241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51CA4D5B-E7FA-AE4F-86E4-C13756586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DBCF30-559D-6A4D-91F2-309136AC3113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8514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7461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777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0030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76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08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96FD402A-63E7-E849-963B-E31506FD3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0F3B55D8-555F-E646-AB04-C32D8636C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53193C7E-E040-484D-B8B6-AE8113933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C5AA5-2D67-B74E-A866-7D5637AAFDA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442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0F0D98D0-43DB-3C46-8319-4BBB391AC2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4C450250-D5DD-244C-81F0-9CAF1C001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97DF746F-C068-A944-AB91-5BD5A07DD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8C5CA7-7AD8-7F42-9E01-DA8F61A9404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44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65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97CA0-F442-3A41-9072-9C52382303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63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148C07-B054-E042-90B4-3E480C6D2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2380AE7-AF02-604B-BE2E-95B427BB6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9949675-F0EE-DF42-83D1-6FAC09055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843B5F2-5BC2-304B-B3E4-7AD63FEF4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11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4B35558-0923-E046-B3A8-1D0A16419C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73F2299-7159-1946-BFB6-283551FF16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F631-29A7-3A49-8746-B10B8BA58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53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61D6C00-DD01-D14A-98BC-F317783B8E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C6A34D0-56BD-B640-BFAB-C9676668B0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9BC5-D29D-6C42-B1CB-C668C75A1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319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2DC1AE-4F1B-584E-BE6C-287DFC9F7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78D7B-B2F8-C24F-8C40-21DF025FA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0ACCA0-70EE-4E4E-8757-3A6691594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ED87-B4FC-BE42-95BF-D13F510449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79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6847AA-E7F5-5045-8DAA-84328F495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0E6E09-6154-404B-963C-7CD82DA6C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4C3482-1159-0646-BF4B-3726B2D32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3399-C29D-7649-9EFB-3BDEB9743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0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E2CB36-3005-994E-98C7-E4E5100E6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4A9ECA-1514-964B-809C-ADE32E30C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6FB14-785F-2C43-B5FD-A59E2A212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401F-C660-9E40-9805-D4EEFBD3C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793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E2DD4-0575-514E-AABB-2D403077A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87876-6046-1B41-8062-E6618DC2F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5D792-4F0D-B042-B7FC-FB7D512A8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5C4E2-3DA9-0342-9A6D-8274160BD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3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08B8B0-A7D0-7C4E-AEE8-8AA313161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7FA9B6-752B-E24C-9AAA-EF739386B8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DDF255-14F3-794F-AC5C-405E12E16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BD12-63EB-AA45-BC33-E2468D9C6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307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CC76C5-F183-AE49-85B4-DE6E45766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296F6D-2EBD-2C43-B690-5319ECC1D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5D00A-A507-0847-9E2D-66371F4D2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E3B75-F4D1-FA41-A92F-0567A8BB0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48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80BCA7-A402-EC45-8D62-2252618CC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78242B-437C-4F47-9217-D71BD5C1D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8191D9-9C63-3D47-A948-71334CA047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B76C1-3FFA-6845-96CC-BF48EE8B7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99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5D69B0-E879-3043-9ACD-7F56B53D1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634375-E49B-5545-AC37-FB69886C5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7B2EE-BDDD-7344-A511-98686B1CE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6BFD-B407-7B4A-8BFD-D7BE18DCC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5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51DD415-0796-AE40-9B5A-949435B0B0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112EF78-AFF5-0845-8A4D-A60E87D9CF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583D-A638-FA49-9E64-1574F0635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638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DF0E48-B956-5645-9E3A-FACFBB6BB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A8409-4F6A-9D4A-AE90-CE6AF500B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AF0DF-DBDF-6045-AECB-27C55BC5B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17CF8-8843-C84D-9403-D7E96E690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0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566671-5D1E-8441-AACB-761D4BE39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E657E9-F0FF-1044-965E-4C8E865C2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0E2E06-70FA-184D-A4EE-3E8B9CAB8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8B19-BD14-1C41-B3BE-9BDC7A7DF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8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0FFF8D-1FD3-304B-9E8B-41F2FD0FE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E0424-F71F-E542-88BA-7BBBB4A8C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75F3BE-1070-5E44-9FA1-5E7776993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1087-A2AF-A84D-8DB0-0429653B1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9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1202CF5-D510-A145-8F89-FA53FA3D48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1395681-4C6A-814B-9273-C756DE1C29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43017-8405-8C4C-BE08-52BD274BF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3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4335A89-32F3-1A40-B0F4-D162FA9A6F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DAED739-F499-9245-902E-33AEA467A3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6788-478C-154C-9161-9929ABA7B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64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B156F6D-8D00-6C45-AEBD-A943C22D51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07EE749F-0F4B-4C4F-A3F3-89FAAFF329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29C2C-B62B-E84E-8A04-372092C83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62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A6225A4-9C48-164A-BC77-C43F5E77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36EEA79-2B03-1247-8013-D39F693ED1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B245-ABCD-DE44-A6D8-91E36ECB1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2A5CF0C7-538E-0544-BDC6-31B4A69747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0BDD4523-F56B-2E47-B7AB-0A631E9A6F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0DE4-35B4-0F4F-BCE4-1C39AE105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0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A623C40-4E66-E14C-A8F9-E937C8B5FD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36A4CB2-E84B-4248-9A5B-C234D1680C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5B97-7FC1-2343-A3FF-23E9B2EA1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06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E6E6876-6D26-9842-9106-6796CD1396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6D11EF-B990-BD41-A723-2003CCBF20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3D85-B653-7548-AE06-324979AAE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4C131542-93C2-FA4E-9591-13E338CD1B6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E5B3B7D1-44FE-9B4E-9096-EA8B4F10F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DCE38440-F749-6C4F-9CAD-523696CD7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192FAE4E-0335-914F-A518-CE085ABDC0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A2EBDDD9-1ADC-694E-9C9B-FBCE4566F9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4DD168-C73F-BD46-A114-95FC55B6F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6F385E1-C5E4-5842-9B1D-0A9D5D5A3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93F22A2-F959-0342-B46A-AA0B942C1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A6BEA069-1FD9-AB49-8B5B-CA6266EB20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89E7D14A-30A8-9847-945F-0FB6557233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32B43A8A-8FA4-7C4E-950F-386BA06F2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AC698A-21B5-1E48-8860-0823AC0B3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7.png"/><Relationship Id="rId4" Type="http://schemas.openxmlformats.org/officeDocument/2006/relationships/customXml" Target="../ink/ink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customXml" Target="../ink/ink10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customXml" Target="../ink/ink12.xml"/><Relationship Id="rId5" Type="http://schemas.openxmlformats.org/officeDocument/2006/relationships/image" Target="../media/image100.png"/><Relationship Id="rId4" Type="http://schemas.openxmlformats.org/officeDocument/2006/relationships/customXml" Target="../ink/ink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customXml" Target="../ink/ink14.xml"/><Relationship Id="rId5" Type="http://schemas.openxmlformats.org/officeDocument/2006/relationships/image" Target="../media/image110.png"/><Relationship Id="rId4" Type="http://schemas.openxmlformats.org/officeDocument/2006/relationships/customXml" Target="../ink/ink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customXml" Target="../ink/ink16.xml"/><Relationship Id="rId5" Type="http://schemas.openxmlformats.org/officeDocument/2006/relationships/image" Target="../media/image120.png"/><Relationship Id="rId4" Type="http://schemas.openxmlformats.org/officeDocument/2006/relationships/customXml" Target="../ink/ink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image" Target="../media/image130.png"/><Relationship Id="rId4" Type="http://schemas.openxmlformats.org/officeDocument/2006/relationships/customXml" Target="../ink/ink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image" Target="../media/image14.png"/><Relationship Id="rId4" Type="http://schemas.openxmlformats.org/officeDocument/2006/relationships/customXml" Target="../ink/ink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15.png"/><Relationship Id="rId4" Type="http://schemas.openxmlformats.org/officeDocument/2006/relationships/customXml" Target="../ink/ink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21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6">
            <a:extLst>
              <a:ext uri="{FF2B5EF4-FFF2-40B4-BE49-F238E27FC236}">
                <a16:creationId xmlns:a16="http://schemas.microsoft.com/office/drawing/2014/main" id="{491801C6-E17F-7742-BD97-0F24707CF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C1B58A-FDAC-5A4F-BAB9-BF877733F819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F1CE81D-0371-5E4C-924B-8C76CB77C1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</a:rPr>
              <a:t>Object-Oriented Programming Languages</a:t>
            </a:r>
          </a:p>
        </p:txBody>
      </p:sp>
      <p:grpSp>
        <p:nvGrpSpPr>
          <p:cNvPr id="27651" name="Group 3">
            <a:extLst>
              <a:ext uri="{FF2B5EF4-FFF2-40B4-BE49-F238E27FC236}">
                <a16:creationId xmlns:a16="http://schemas.microsoft.com/office/drawing/2014/main" id="{A3DFC515-36E8-4C4C-8586-2D7F5C62C31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590800"/>
            <a:ext cx="9009063" cy="1052513"/>
            <a:chOff x="0" y="1536"/>
            <a:chExt cx="5675" cy="663"/>
          </a:xfrm>
        </p:grpSpPr>
        <p:grpSp>
          <p:nvGrpSpPr>
            <p:cNvPr id="27653" name="Group 4">
              <a:extLst>
                <a:ext uri="{FF2B5EF4-FFF2-40B4-BE49-F238E27FC236}">
                  <a16:creationId xmlns:a16="http://schemas.microsoft.com/office/drawing/2014/main" id="{61E4F6F4-A087-4A44-9C13-4AA353F59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60" name="Rectangle 5">
                <a:extLst>
                  <a:ext uri="{FF2B5EF4-FFF2-40B4-BE49-F238E27FC236}">
                    <a16:creationId xmlns:a16="http://schemas.microsoft.com/office/drawing/2014/main" id="{41018321-3DAB-954A-99A2-AD2962C53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661" name="Rectangle 6">
                <a:extLst>
                  <a:ext uri="{FF2B5EF4-FFF2-40B4-BE49-F238E27FC236}">
                    <a16:creationId xmlns:a16="http://schemas.microsoft.com/office/drawing/2014/main" id="{DF3D1710-1A4D-D947-99B0-B8443107F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7654" name="Group 7">
              <a:extLst>
                <a:ext uri="{FF2B5EF4-FFF2-40B4-BE49-F238E27FC236}">
                  <a16:creationId xmlns:a16="http://schemas.microsoft.com/office/drawing/2014/main" id="{6F19A901-782E-FA4A-9806-CCA156A8C8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8" name="Rectangle 8">
                <a:extLst>
                  <a:ext uri="{FF2B5EF4-FFF2-40B4-BE49-F238E27FC236}">
                    <a16:creationId xmlns:a16="http://schemas.microsoft.com/office/drawing/2014/main" id="{A3D95B26-D3F1-914E-B776-3CA2B37D0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659" name="Rectangle 9">
                <a:extLst>
                  <a:ext uri="{FF2B5EF4-FFF2-40B4-BE49-F238E27FC236}">
                    <a16:creationId xmlns:a16="http://schemas.microsoft.com/office/drawing/2014/main" id="{D3CD0594-A4DD-F749-BEFB-BAC12C30F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7655" name="Rectangle 10">
              <a:extLst>
                <a:ext uri="{FF2B5EF4-FFF2-40B4-BE49-F238E27FC236}">
                  <a16:creationId xmlns:a16="http://schemas.microsoft.com/office/drawing/2014/main" id="{FC5C9A43-2B63-3945-A6C5-47BB0A314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6" name="Rectangle 11">
              <a:extLst>
                <a:ext uri="{FF2B5EF4-FFF2-40B4-BE49-F238E27FC236}">
                  <a16:creationId xmlns:a16="http://schemas.microsoft.com/office/drawing/2014/main" id="{705B35C5-3E2D-D247-B912-537159A14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7" name="Rectangle 12">
              <a:extLst>
                <a:ext uri="{FF2B5EF4-FFF2-40B4-BE49-F238E27FC236}">
                  <a16:creationId xmlns:a16="http://schemas.microsoft.com/office/drawing/2014/main" id="{E25D678B-B19B-F540-ACA3-073EE9CB74D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7652" name="Rectangle 13">
            <a:extLst>
              <a:ext uri="{FF2B5EF4-FFF2-40B4-BE49-F238E27FC236}">
                <a16:creationId xmlns:a16="http://schemas.microsoft.com/office/drawing/2014/main" id="{A5296414-9F20-9F4F-95C9-1745570B80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800">
                <a:latin typeface="Arial" panose="020B0604020202020204" pitchFamily="34" charset="0"/>
              </a:rPr>
              <a:t>Read: Scott, Chapter 10.1-10.4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66F426-F67B-A042-AE40-50FA83B70A63}"/>
                  </a:ext>
                </a:extLst>
              </p14:cNvPr>
              <p14:cNvContentPartPr/>
              <p14:nvPr/>
            </p14:nvContentPartPr>
            <p14:xfrm>
              <a:off x="4190040" y="2735640"/>
              <a:ext cx="2061720" cy="361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66F426-F67B-A042-AE40-50FA83B70A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3840" y="2719440"/>
                <a:ext cx="2094120" cy="39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>
            <a:extLst>
              <a:ext uri="{FF2B5EF4-FFF2-40B4-BE49-F238E27FC236}">
                <a16:creationId xmlns:a16="http://schemas.microsoft.com/office/drawing/2014/main" id="{69B6368C-1A21-4345-9FA8-3B2059E829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5D4108-F7CA-5F46-8C26-ED5E27D7E0D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8744B1C-8DAC-5647-B7CC-69CC7DC0E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758EE59-A42F-3344-8726-C3045F9C8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Object Oriented programming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Encapsulation and inheritance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Initialization and finalization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Subtyping and dynamic method binding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Polymorphism</a:t>
            </a:r>
          </a:p>
        </p:txBody>
      </p:sp>
      <p:sp>
        <p:nvSpPr>
          <p:cNvPr id="40964" name="Footer Placeholder 1">
            <a:extLst>
              <a:ext uri="{FF2B5EF4-FFF2-40B4-BE49-F238E27FC236}">
                <a16:creationId xmlns:a16="http://schemas.microsoft.com/office/drawing/2014/main" id="{36CA7F50-A045-CB4D-81F9-806B1CCA81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>
            <a:extLst>
              <a:ext uri="{FF2B5EF4-FFF2-40B4-BE49-F238E27FC236}">
                <a16:creationId xmlns:a16="http://schemas.microsoft.com/office/drawing/2014/main" id="{51E1E910-1A17-3242-B6DE-B3185E4E7E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766E25-68AD-A04E-8AA3-02524337BCF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3550EB8-63F5-7B48-BEE3-44371001B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Subtyping and Dynamic Method Binding</a:t>
            </a:r>
          </a:p>
        </p:txBody>
      </p:sp>
      <p:sp>
        <p:nvSpPr>
          <p:cNvPr id="1307651" name="Rectangle 3">
            <a:extLst>
              <a:ext uri="{FF2B5EF4-FFF2-40B4-BE49-F238E27FC236}">
                <a16:creationId xmlns:a16="http://schemas.microsoft.com/office/drawing/2014/main" id="{BFDCB792-8BE1-684F-875D-1F23826D2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Subtyping and subtype polymorphism </a:t>
            </a:r>
            <a:r>
              <a:rPr lang="en-US" altLang="en-US" dirty="0">
                <a:latin typeface="Arial" panose="020B0604020202020204" pitchFamily="34" charset="0"/>
              </a:rPr>
              <a:t>-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the ability to use a subclass where a superclass is expected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Thus,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dynamic method binding 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(also known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dynamic dispatch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) -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the ability to invoke a new refined method in a context where an earlier version is expected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E.g., class B is a Java subclass of A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A a; … </a:t>
            </a:r>
            <a:r>
              <a:rPr lang="en-US" altLang="en-US" dirty="0" err="1">
                <a:latin typeface="Arial" panose="020B0604020202020204" pitchFamily="34" charset="0"/>
                <a:ea typeface="Arial" panose="020B0604020202020204" pitchFamily="34" charset="0"/>
              </a:rPr>
              <a:t>a.m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();</a:t>
            </a:r>
          </a:p>
        </p:txBody>
      </p:sp>
      <p:sp>
        <p:nvSpPr>
          <p:cNvPr id="41988" name="Footer Placeholder 1">
            <a:extLst>
              <a:ext uri="{FF2B5EF4-FFF2-40B4-BE49-F238E27FC236}">
                <a16:creationId xmlns:a16="http://schemas.microsoft.com/office/drawing/2014/main" id="{076ED424-27B9-CA40-A7C7-906AF8B3AD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FDE1A4-2A11-414F-87B2-51664BBD8CE8}"/>
                  </a:ext>
                </a:extLst>
              </p14:cNvPr>
              <p14:cNvContentPartPr/>
              <p14:nvPr/>
            </p14:nvContentPartPr>
            <p14:xfrm>
              <a:off x="1123200" y="5329440"/>
              <a:ext cx="7045920" cy="141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FDE1A4-2A11-414F-87B2-51664BBD8C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1240" y="5307480"/>
                <a:ext cx="7083720" cy="1452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>
            <a:extLst>
              <a:ext uri="{FF2B5EF4-FFF2-40B4-BE49-F238E27FC236}">
                <a16:creationId xmlns:a16="http://schemas.microsoft.com/office/drawing/2014/main" id="{51E1E910-1A17-3242-B6DE-B3185E4E7E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766E25-68AD-A04E-8AA3-02524337BCF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3550EB8-63F5-7B48-BEE3-44371001B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Subtyping and Dynamic Method Binding</a:t>
            </a:r>
          </a:p>
        </p:txBody>
      </p:sp>
      <p:sp>
        <p:nvSpPr>
          <p:cNvPr id="1307651" name="Rectangle 3">
            <a:extLst>
              <a:ext uri="{FF2B5EF4-FFF2-40B4-BE49-F238E27FC236}">
                <a16:creationId xmlns:a16="http://schemas.microsoft.com/office/drawing/2014/main" id="{BFDCB792-8BE1-684F-875D-1F23826D2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Advantages?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Disadvantages?</a:t>
            </a:r>
          </a:p>
          <a:p>
            <a:pPr eaLnBrk="1" hangingPunct="1">
              <a:buNone/>
            </a:pP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C++: static binding is default, dynamic binding is specified with keyword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virtual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Java: dynamic binding is default, static binding is specified with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final</a:t>
            </a:r>
          </a:p>
        </p:txBody>
      </p:sp>
      <p:sp>
        <p:nvSpPr>
          <p:cNvPr id="41988" name="Footer Placeholder 1">
            <a:extLst>
              <a:ext uri="{FF2B5EF4-FFF2-40B4-BE49-F238E27FC236}">
                <a16:creationId xmlns:a16="http://schemas.microsoft.com/office/drawing/2014/main" id="{076ED424-27B9-CA40-A7C7-906AF8B3AD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556363-4BD7-8C45-84C0-EB73B288C1FA}"/>
                  </a:ext>
                </a:extLst>
              </p14:cNvPr>
              <p14:cNvContentPartPr/>
              <p14:nvPr/>
            </p14:nvContentPartPr>
            <p14:xfrm>
              <a:off x="3368520" y="1401120"/>
              <a:ext cx="4984920" cy="799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556363-4BD7-8C45-84C0-EB73B288C1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2320" y="1384920"/>
                <a:ext cx="5017320" cy="8323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68842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3810F6D8-FE84-6946-952A-353BCA352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Benefits of Subtype Polymorphism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F6509-19BB-2C4E-81AE-EB180318F5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Covered extensively in Principles of Software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Enables extensibility and reuse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E.g., we can extend a type hierarchy with no modification to the client of hierarchy</a:t>
            </a:r>
            <a:endParaRPr lang="en-US" altLang="en-US" b="1" dirty="0">
              <a:latin typeface="Courier New" panose="02070309020205020404" pitchFamily="49" charset="0"/>
              <a:ea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Reuse through inheritance or composition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Subtype polymorphism enables the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Open/closed principle (credited to Bertrand Meyer) 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Software entities (classes, modules) should be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open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for extension but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closed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for modification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6E1EF94B-C659-0249-93E1-AFDB6DFF01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E32851-A52F-2040-9C03-5B453E2F6D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4036" name="Footer Placeholder 1">
            <a:extLst>
              <a:ext uri="{FF2B5EF4-FFF2-40B4-BE49-F238E27FC236}">
                <a16:creationId xmlns:a16="http://schemas.microsoft.com/office/drawing/2014/main" id="{7B5BABA7-37B3-3E4A-8243-382ACA5038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3CB039-7ABD-5A45-9057-3CC5480A2CC0}"/>
                  </a:ext>
                </a:extLst>
              </p14:cNvPr>
              <p14:cNvContentPartPr/>
              <p14:nvPr/>
            </p14:nvContentPartPr>
            <p14:xfrm>
              <a:off x="5714640" y="3757680"/>
              <a:ext cx="2209320" cy="174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3CB039-7ABD-5A45-9057-3CC5480A2C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92680" y="3735720"/>
                <a:ext cx="2252520" cy="2178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4">
            <a:extLst>
              <a:ext uri="{FF2B5EF4-FFF2-40B4-BE49-F238E27FC236}">
                <a16:creationId xmlns:a16="http://schemas.microsoft.com/office/drawing/2014/main" id="{6D31988A-91AD-424B-8865-A58D998A91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679BB0-9ADC-9240-9B11-96537F27D13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65AF848-605C-DC43-B6AA-B20D1914C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</a:rPr>
              <a:t>  </a:t>
            </a:r>
            <a:r>
              <a:rPr lang="en-US" altLang="en-US"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649794E-85AB-AF4B-B81A-DC624A751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48006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Application draws shapes on screen</a:t>
            </a: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Possible solution in C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err="1">
                <a:latin typeface="Courier New" panose="02070309020205020404" pitchFamily="49" charset="0"/>
              </a:rPr>
              <a:t>enum</a:t>
            </a:r>
            <a:r>
              <a:rPr lang="en-US" altLang="en-US" sz="2400" b="1" dirty="0"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ShapeType</a:t>
            </a:r>
            <a:r>
              <a:rPr lang="en-US" altLang="en-US" sz="2400" b="1" dirty="0">
                <a:latin typeface="Courier New" panose="02070309020205020404" pitchFamily="49" charset="0"/>
              </a:rPr>
              <a:t> { circle, square 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struct Shape {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ShapeType</a:t>
            </a:r>
            <a:r>
              <a:rPr lang="en-US" altLang="en-US" sz="2400" b="1" dirty="0">
                <a:latin typeface="Courier New" panose="02070309020205020404" pitchFamily="49" charset="0"/>
              </a:rPr>
              <a:t> t 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struct Circle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{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ShapeType</a:t>
            </a:r>
            <a:r>
              <a:rPr lang="en-US" altLang="en-US" sz="2400" b="1" dirty="0">
                <a:latin typeface="Courier New" panose="02070309020205020404" pitchFamily="49" charset="0"/>
              </a:rPr>
              <a:t> t; double radius; Point center; 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struct Square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{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ShapeType</a:t>
            </a:r>
            <a:r>
              <a:rPr lang="en-US" altLang="en-US" sz="2400" b="1" dirty="0">
                <a:latin typeface="Courier New" panose="02070309020205020404" pitchFamily="49" charset="0"/>
              </a:rPr>
              <a:t> t; double side; Point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topleft</a:t>
            </a:r>
            <a:r>
              <a:rPr lang="en-US" altLang="en-US" sz="2400" b="1" dirty="0">
                <a:latin typeface="Courier New" panose="02070309020205020404" pitchFamily="49" charset="0"/>
              </a:rPr>
              <a:t>; };</a:t>
            </a:r>
          </a:p>
        </p:txBody>
      </p:sp>
      <p:sp>
        <p:nvSpPr>
          <p:cNvPr id="45060" name="Footer Placeholder 1">
            <a:extLst>
              <a:ext uri="{FF2B5EF4-FFF2-40B4-BE49-F238E27FC236}">
                <a16:creationId xmlns:a16="http://schemas.microsoft.com/office/drawing/2014/main" id="{A6881EBE-6646-5047-A67D-A721F5780E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4">
            <a:extLst>
              <a:ext uri="{FF2B5EF4-FFF2-40B4-BE49-F238E27FC236}">
                <a16:creationId xmlns:a16="http://schemas.microsoft.com/office/drawing/2014/main" id="{A0A89068-9F53-8748-8FDB-EED5ED2134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D0776E-0047-FC41-85F9-79FD91C3D96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98F7A5C-4999-2141-8D1E-E789AFBF4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5E81032-6FD5-5E45-B09D-4840361E4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void DrawAll(struct Shape *list[], int n)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int i;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for (i = 0; i &lt; n; i++)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	struct Shape *s = list[i];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	switch (s-&gt;t)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		case square: DrawSquare(s);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		case circle: DrawCircle(s);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2330B5A5-9234-3745-9A78-6490274A0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problems do you see here?</a:t>
            </a:r>
          </a:p>
        </p:txBody>
      </p:sp>
      <p:sp>
        <p:nvSpPr>
          <p:cNvPr id="47109" name="Footer Placeholder 1">
            <a:extLst>
              <a:ext uri="{FF2B5EF4-FFF2-40B4-BE49-F238E27FC236}">
                <a16:creationId xmlns:a16="http://schemas.microsoft.com/office/drawing/2014/main" id="{D07C8635-7C72-224C-9202-02A7914F04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17D468-4DBC-5D45-B665-8E5A00D1A483}"/>
                  </a:ext>
                </a:extLst>
              </p14:cNvPr>
              <p14:cNvContentPartPr/>
              <p14:nvPr/>
            </p14:nvContentPartPr>
            <p14:xfrm>
              <a:off x="3225240" y="4149720"/>
              <a:ext cx="596520" cy="123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17D468-4DBC-5D45-B665-8E5A00D1A4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03280" y="4127760"/>
                <a:ext cx="639720" cy="16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4">
            <a:extLst>
              <a:ext uri="{FF2B5EF4-FFF2-40B4-BE49-F238E27FC236}">
                <a16:creationId xmlns:a16="http://schemas.microsoft.com/office/drawing/2014/main" id="{E3B955F3-17E7-5A4F-9E77-26589EEE22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4F5620-FCB3-D342-B353-4069D15DD4A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ADADE02-7AA7-8347-B910-DB43F518D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A5E8741-48D0-0844-ACA1-7C275D038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OO Solution in Java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abstract class Shape { public void draw();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class Circle extends Shape { …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class Square extends Shape { … }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void </a:t>
            </a:r>
            <a:r>
              <a:rPr lang="en-US" altLang="en-US" sz="2600" b="1" dirty="0" err="1">
                <a:latin typeface="Courier New" panose="02070309020205020404" pitchFamily="49" charset="0"/>
              </a:rPr>
              <a:t>DrawAll</a:t>
            </a:r>
            <a:r>
              <a:rPr lang="en-US" altLang="en-US" sz="2600" b="1" dirty="0">
                <a:latin typeface="Courier New" panose="02070309020205020404" pitchFamily="49" charset="0"/>
              </a:rPr>
              <a:t>(Shape[] list)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for (int </a:t>
            </a:r>
            <a:r>
              <a:rPr lang="en-US" altLang="en-US" sz="2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600" b="1" dirty="0">
                <a:latin typeface="Courier New" panose="02070309020205020404" pitchFamily="49" charset="0"/>
              </a:rPr>
              <a:t>=0; </a:t>
            </a:r>
            <a:r>
              <a:rPr lang="en-US" altLang="en-US" sz="2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600" b="1" dirty="0">
                <a:latin typeface="Courier New" panose="02070309020205020404" pitchFamily="49" charset="0"/>
              </a:rPr>
              <a:t> &lt; </a:t>
            </a:r>
            <a:r>
              <a:rPr lang="en-US" altLang="en-US" sz="2600" b="1" dirty="0" err="1">
                <a:latin typeface="Courier New" panose="02070309020205020404" pitchFamily="49" charset="0"/>
              </a:rPr>
              <a:t>list.length</a:t>
            </a:r>
            <a:r>
              <a:rPr lang="en-US" altLang="en-US" sz="2600" b="1" dirty="0">
                <a:latin typeface="Courier New" panose="02070309020205020404" pitchFamily="49" charset="0"/>
              </a:rPr>
              <a:t>; </a:t>
            </a:r>
            <a:r>
              <a:rPr lang="en-US" altLang="en-US" sz="2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600" b="1" dirty="0">
                <a:latin typeface="Courier New" panose="02070309020205020404" pitchFamily="49" charset="0"/>
              </a:rPr>
              <a:t>++)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	</a:t>
            </a:r>
            <a:r>
              <a:rPr lang="en-US" altLang="en-US" sz="2600" b="1" dirty="0">
                <a:solidFill>
                  <a:srgbClr val="FF0000"/>
                </a:solidFill>
                <a:latin typeface="Courier New" panose="02070309020205020404" pitchFamily="49" charset="0"/>
              </a:rPr>
              <a:t>Shape s = list[</a:t>
            </a:r>
            <a:r>
              <a:rPr lang="en-US" altLang="en-US" sz="2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600" b="1" dirty="0">
                <a:solidFill>
                  <a:srgbClr val="FF0000"/>
                </a:solidFill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s.draw</a:t>
            </a:r>
            <a:r>
              <a:rPr lang="en-US" altLang="en-US" sz="2600" b="1" dirty="0">
                <a:solidFill>
                  <a:srgbClr val="FF0000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}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9156" name="Footer Placeholder 1">
            <a:extLst>
              <a:ext uri="{FF2B5EF4-FFF2-40B4-BE49-F238E27FC236}">
                <a16:creationId xmlns:a16="http://schemas.microsoft.com/office/drawing/2014/main" id="{1E7655C1-1B81-E940-B599-EA1C443D4C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4">
            <a:extLst>
              <a:ext uri="{FF2B5EF4-FFF2-40B4-BE49-F238E27FC236}">
                <a16:creationId xmlns:a16="http://schemas.microsoft.com/office/drawing/2014/main" id="{9FD804BE-0EDE-5A44-BE47-DFBC30C7C1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45DA0E-BAB4-E54D-A0DA-8C3810BD332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0B3435A-AA0E-6D40-A4B0-0B21B399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Benefits of Subtype Polymorphism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2E6D88C-C275-F74E-91C5-4870D1EE5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abstract class Shape { public void draw();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class Circle extends Shape { …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class Square extends Shape { …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 Triangle extends Shape { … }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Extending the Java code requires no changes in</a:t>
            </a:r>
            <a:r>
              <a:rPr lang="en-US" altLang="en-US" sz="2600" dirty="0"/>
              <a:t> </a:t>
            </a:r>
            <a:r>
              <a:rPr lang="en-US" altLang="en-US" sz="2600" b="1" dirty="0" err="1">
                <a:latin typeface="Courier" pitchFamily="2" charset="0"/>
              </a:rPr>
              <a:t>DrawAll</a:t>
            </a:r>
            <a:r>
              <a:rPr lang="en-US" altLang="en-US" sz="2600" dirty="0"/>
              <a:t>!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Thus, it is closed for modification.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Extending the C code triggers modifications in </a:t>
            </a:r>
            <a:r>
              <a:rPr lang="en-US" altLang="en-US" sz="2600" b="1" dirty="0" err="1">
                <a:latin typeface="Courier" pitchFamily="2" charset="0"/>
              </a:rPr>
              <a:t>DrawAll</a:t>
            </a:r>
            <a:r>
              <a:rPr lang="en-US" altLang="en-US" sz="26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(and likely many other </a:t>
            </a:r>
            <a:r>
              <a:rPr lang="en-US" altLang="en-US" sz="2600" dirty="0" err="1">
                <a:latin typeface="Arial" panose="020B0604020202020204" pitchFamily="34" charset="0"/>
              </a:rPr>
              <a:t>DrawAll</a:t>
            </a:r>
            <a:r>
              <a:rPr lang="en-US" altLang="en-US" sz="2600" dirty="0">
                <a:latin typeface="Arial" panose="020B0604020202020204" pitchFamily="34" charset="0"/>
              </a:rPr>
              <a:t>-like functions). </a:t>
            </a:r>
          </a:p>
        </p:txBody>
      </p:sp>
      <p:sp>
        <p:nvSpPr>
          <p:cNvPr id="51204" name="Footer Placeholder 1">
            <a:extLst>
              <a:ext uri="{FF2B5EF4-FFF2-40B4-BE49-F238E27FC236}">
                <a16:creationId xmlns:a16="http://schemas.microsoft.com/office/drawing/2014/main" id="{0CE8ED7D-FCD9-5E44-B1AC-6381DABA8A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67CC2CD-F6C0-0E48-9520-8301282B0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004888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Benefits of Subtype Polymorphism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A740D-41F1-184D-853A-BC79CDF088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“Science” of software design teaches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Design Patterns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Design patterns promote design for extensibility and reuse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Nearly all design patterns make use of subtype polymorphism! </a:t>
            </a:r>
          </a:p>
        </p:txBody>
      </p:sp>
      <p:sp>
        <p:nvSpPr>
          <p:cNvPr id="53251" name="Footer Placeholder 3">
            <a:extLst>
              <a:ext uri="{FF2B5EF4-FFF2-40B4-BE49-F238E27FC236}">
                <a16:creationId xmlns:a16="http://schemas.microsoft.com/office/drawing/2014/main" id="{D347CA1E-8E30-BA4C-B1E3-0FEA6D45DB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05B95D5C-45E5-3149-B340-883B4FA833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8C10AD-64CA-684C-B36C-E7AC2AE2BE5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4">
            <a:extLst>
              <a:ext uri="{FF2B5EF4-FFF2-40B4-BE49-F238E27FC236}">
                <a16:creationId xmlns:a16="http://schemas.microsoft.com/office/drawing/2014/main" id="{CA7D3AB3-DEB9-424B-A846-8EFC981533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93132A-2DBF-3D47-9D13-92CF7C7C292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B1797C1-0A3E-BB43-A49C-A7C8015D9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CCAECC3-69BE-594B-828F-E593DDDDE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Object-oriented programming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Encapsulation and inheritance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Initialization and finalization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Subtyping and dynamic method binding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Polymorphism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300" name="Footer Placeholder 1">
            <a:extLst>
              <a:ext uri="{FF2B5EF4-FFF2-40B4-BE49-F238E27FC236}">
                <a16:creationId xmlns:a16="http://schemas.microsoft.com/office/drawing/2014/main" id="{F6C2933E-F155-6642-A939-D0C93EFF21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99C639FD-B1BA-3240-AF3C-667ADDA4ED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C2DC20-A6E1-354D-83B9-BF23517940A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96507BE-110D-3A43-8A92-5940A022F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Lecture Outline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3527B19-D407-1242-B649-F608BA8CB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Object-oriented programming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Encapsulation and inheritance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Initialization and finalization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Subtyping and dynamic method binding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Polymorphism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9700" name="Footer Placeholder 1">
            <a:extLst>
              <a:ext uri="{FF2B5EF4-FFF2-40B4-BE49-F238E27FC236}">
                <a16:creationId xmlns:a16="http://schemas.microsoft.com/office/drawing/2014/main" id="{7D94CC05-608A-2D4C-B61B-3346A3E27F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E054-0C9B-3E4B-B453-220849EA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CCCE-0E1B-AE4A-BCA8-A8A0D2884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Generally, refers to the mechanisms that a programming language provides, to allow for the same piece of code to be used with objects or values of multiple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 = many and morph = 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polymorphism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Generic functions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 Haskell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Templates in C++, generics in Java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Implicitly polymorphic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foldl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foldr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Scheme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2A5C3-DBCC-5045-AE84-C6E2F8B6D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3D583D-A638-FA49-9E64-1574F063544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6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C4ECECC9-644F-0742-AD97-503F42B49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Varieties of Polymorphism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A7C41C4F-7BE8-784E-A451-3393A06ABD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Subtype polymorphism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What we just discussed… Code can use a subclass </a:t>
            </a:r>
            <a:r>
              <a:rPr lang="en-US" altLang="en-US" b="1" dirty="0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where a superclass </a:t>
            </a:r>
            <a:r>
              <a:rPr lang="en-US" altLang="en-US" b="1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is expected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Standard in object-oriented languages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Parametric polymorphism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Code has a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type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as parameter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Explicit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parametric polymorphism 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Implicit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parametric polymorphism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Standard in functional programming languages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Ad-hoc polymorphism (overloading)</a:t>
            </a:r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558E7FCF-A8C0-BC49-8BDB-1C85F4C292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4953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4D53FBDF-8E2E-964E-A7FA-A59B41CE98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BE05E5-1518-9244-AB7B-B7F62B7DB6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8F17103-A54D-2C43-BE3C-4ACC4E1B0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Explicit Parametric Polymorphism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65A5-DA8F-8F4D-888E-F437DA4251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Occurs in Ada, </a:t>
            </a:r>
            <a:r>
              <a:rPr lang="en-US" altLang="en-US" dirty="0" err="1">
                <a:latin typeface="Arial" panose="020B0604020202020204" pitchFamily="34" charset="0"/>
              </a:rPr>
              <a:t>Clu</a:t>
            </a:r>
            <a:r>
              <a:rPr lang="en-US" altLang="en-US" dirty="0">
                <a:latin typeface="Arial" panose="020B0604020202020204" pitchFamily="34" charset="0"/>
              </a:rPr>
              <a:t>, C++, Java, Haskell (type classes)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There is an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explicit type parameter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Explicit parametric polymorphism is also known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as genericity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E.g. in C++: 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template&lt;class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 V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class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list_node</a:t>
            </a:r>
            <a:r>
              <a:rPr lang="en-US" altLang="en-US" sz="2400" b="1" dirty="0"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list_node</a:t>
            </a:r>
            <a:r>
              <a:rPr lang="en-US" altLang="en-US" sz="2400" b="1" dirty="0">
                <a:latin typeface="Courier New" panose="02070309020205020404" pitchFamily="49" charset="0"/>
              </a:rPr>
              <a:t>&lt;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400" b="1" dirty="0">
                <a:latin typeface="Courier New" panose="02070309020205020404" pitchFamily="49" charset="0"/>
              </a:rPr>
              <a:t>&gt;*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prev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8F50E66D-2CF7-F04F-8889-D222F8973F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FF27F7-499B-914A-A60A-055FC040789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72708" name="TextBox 4">
            <a:extLst>
              <a:ext uri="{FF2B5EF4-FFF2-40B4-BE49-F238E27FC236}">
                <a16:creationId xmlns:a16="http://schemas.microsoft.com/office/drawing/2014/main" id="{3F03DAAE-BA4E-1942-ADAE-6297C3890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963" y="4462463"/>
            <a:ext cx="4248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template&lt;class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 V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class list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list_node</a:t>
            </a:r>
            <a:r>
              <a:rPr lang="en-US" altLang="en-US" sz="2400" b="1" dirty="0">
                <a:latin typeface="Courier New" panose="02070309020205020404" pitchFamily="49" charset="0"/>
              </a:rPr>
              <a:t>&lt;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400" b="1" dirty="0">
                <a:latin typeface="Courier New" panose="02070309020205020404" pitchFamily="49" charset="0"/>
              </a:rPr>
              <a:t>&gt; header;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6B8315-F6B0-F84E-A3F7-7E54AC1307CB}"/>
                  </a:ext>
                </a:extLst>
              </p14:cNvPr>
              <p14:cNvContentPartPr/>
              <p14:nvPr/>
            </p14:nvContentPartPr>
            <p14:xfrm>
              <a:off x="3104280" y="4823640"/>
              <a:ext cx="234720" cy="13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6B8315-F6B0-F84E-A3F7-7E54AC1307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2320" y="4801680"/>
                <a:ext cx="27792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67077E-4DA2-8D43-987E-46375191B61A}"/>
                  </a:ext>
                </a:extLst>
              </p14:cNvPr>
              <p14:cNvContentPartPr/>
              <p14:nvPr/>
            </p14:nvContentPartPr>
            <p14:xfrm>
              <a:off x="3251520" y="3985560"/>
              <a:ext cx="3006720" cy="466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67077E-4DA2-8D43-987E-46375191B61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35320" y="3969360"/>
                <a:ext cx="3039120" cy="49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D045C7B5-FD21-0E40-AA80-EF40B1934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Explicit Parametric Polymorphism</a:t>
            </a:r>
            <a:endParaRPr lang="en-US" alt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F9BA-29DA-9540-ACC1-BC23415E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Usually (but not always!) implemented by creating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multiple copies </a:t>
            </a:r>
            <a:r>
              <a:rPr lang="en-US" dirty="0">
                <a:latin typeface="Arial"/>
              </a:rPr>
              <a:t>of the generic code, one for each concrete type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b="1" dirty="0" err="1">
                <a:latin typeface="Courier New"/>
                <a:cs typeface="Courier New"/>
              </a:rPr>
              <a:t>typedef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err="1">
                <a:latin typeface="Courier New"/>
                <a:cs typeface="Courier New"/>
              </a:rPr>
              <a:t>list_node</a:t>
            </a:r>
            <a:r>
              <a:rPr lang="en-US" sz="2800" b="1" dirty="0">
                <a:latin typeface="Courier New"/>
                <a:cs typeface="Courier New"/>
              </a:rPr>
              <a:t>&lt;</a:t>
            </a: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&gt; </a:t>
            </a:r>
            <a:r>
              <a:rPr lang="en-US" sz="2800" b="1" dirty="0" err="1">
                <a:latin typeface="Courier New"/>
                <a:cs typeface="Courier New"/>
              </a:rPr>
              <a:t>int_list_node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b="1" dirty="0" err="1">
                <a:latin typeface="Courier New"/>
                <a:cs typeface="Courier New"/>
              </a:rPr>
              <a:t>typedef</a:t>
            </a:r>
            <a:r>
              <a:rPr lang="en-US" sz="2800" b="1" dirty="0">
                <a:latin typeface="Courier New"/>
                <a:cs typeface="Courier New"/>
              </a:rPr>
              <a:t> list&lt;</a:t>
            </a: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&gt; </a:t>
            </a:r>
            <a:r>
              <a:rPr lang="en-US" sz="2800" b="1" dirty="0" err="1">
                <a:latin typeface="Courier New"/>
                <a:cs typeface="Courier New"/>
              </a:rPr>
              <a:t>int_list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Object-oriented languages usually provide both </a:t>
            </a:r>
            <a:r>
              <a:rPr lang="en-US" sz="2800" dirty="0">
                <a:solidFill>
                  <a:srgbClr val="FF0000"/>
                </a:solidFill>
                <a:latin typeface="Arial"/>
              </a:rPr>
              <a:t>subtype polymorphism </a:t>
            </a:r>
            <a:r>
              <a:rPr lang="en-US" sz="2800" dirty="0">
                <a:latin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/>
              </a:rPr>
              <a:t>explicit parametric polymorphism</a:t>
            </a:r>
            <a:r>
              <a:rPr lang="en-US" sz="2800" dirty="0">
                <a:latin typeface="Arial"/>
              </a:rPr>
              <a:t>, which is referred to as generics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A761F2AA-90C7-E24E-9628-68922692ED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00B8B0-D627-5F44-925F-6CB6F691176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60420" name="Footer Placeholder 4">
            <a:extLst>
              <a:ext uri="{FF2B5EF4-FFF2-40B4-BE49-F238E27FC236}">
                <a16:creationId xmlns:a16="http://schemas.microsoft.com/office/drawing/2014/main" id="{02ADA7D1-E78E-854E-8741-39FE57B39F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8BF137-2939-9A40-A0AB-8B1F5ECEEED3}"/>
                  </a:ext>
                </a:extLst>
              </p14:cNvPr>
              <p14:cNvContentPartPr/>
              <p14:nvPr/>
            </p14:nvContentPartPr>
            <p14:xfrm>
              <a:off x="4314240" y="3787560"/>
              <a:ext cx="334440" cy="70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8BF137-2939-9A40-A0AB-8B1F5ECEEED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2280" y="3765600"/>
                <a:ext cx="377640" cy="11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30B292-5FB0-BC4C-B984-F01645F9EBC2}"/>
                  </a:ext>
                </a:extLst>
              </p14:cNvPr>
              <p14:cNvContentPartPr/>
              <p14:nvPr/>
            </p14:nvContentPartPr>
            <p14:xfrm>
              <a:off x="4387680" y="2896200"/>
              <a:ext cx="4250520" cy="566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30B292-5FB0-BC4C-B984-F01645F9EB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71480" y="2880000"/>
                <a:ext cx="4282920" cy="5990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AD4CB730-B54B-8C42-BFD3-A6796633F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Explicit Parametric 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CE94-5C16-7944-A300-E4438D3B2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Generics are tricky…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Consider this C++ code (uses the STL):</a:t>
            </a:r>
            <a:endParaRPr lang="en-US" altLang="en-US" dirty="0"/>
          </a:p>
          <a:p>
            <a:pPr marL="457200" lvl="1" indent="0" eaLnBrk="1" hangingPunct="1">
              <a:buFont typeface="Wingdings" pitchFamily="2" charset="2"/>
              <a:buNone/>
            </a:pPr>
            <a:endParaRPr lang="en-US" altLang="en-US" dirty="0">
              <a:ea typeface="Arial" panose="020B0604020202020204" pitchFamily="34" charset="0"/>
            </a:endParaRPr>
          </a:p>
          <a:p>
            <a:pPr marL="457200" lvl="1" indent="0" eaLnBrk="1" hangingPunct="1"/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1" indent="0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Compiler produces around 2K of text of error messages, referring to code in the STL</a:t>
            </a:r>
          </a:p>
          <a:p>
            <a:pPr marL="457200" lvl="1" indent="0" eaLnBrk="1" hangingPunct="1"/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1" indent="0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The problem here is that the STL’s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sort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requires a </a:t>
            </a:r>
            <a:r>
              <a:rPr lang="en-US" alt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RandomAccessIterator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, while the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list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container provides only a </a:t>
            </a:r>
            <a:r>
              <a:rPr lang="en-US" altLang="en-US" b="1" dirty="0">
                <a:latin typeface="Arial" panose="020B0604020202020204" pitchFamily="34" charset="0"/>
                <a:ea typeface="Arial" panose="020B0604020202020204" pitchFamily="34" charset="0"/>
              </a:rPr>
              <a:t>Bidirectional Iterator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04A55297-B5CD-514B-866B-A23B757F25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760215-CB73-5B40-A16B-F3304A1109D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8372" name="TextBox 4">
            <a:extLst>
              <a:ext uri="{FF2B5EF4-FFF2-40B4-BE49-F238E27FC236}">
                <a16:creationId xmlns:a16="http://schemas.microsoft.com/office/drawing/2014/main" id="{136B6557-D751-6B4F-A1EE-19939341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70138"/>
            <a:ext cx="5867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list</a:t>
            </a:r>
            <a:r>
              <a:rPr lang="fr-FR" altLang="en-US" sz="2400" b="1" dirty="0">
                <a:latin typeface="Courier New" panose="02070309020205020404" pitchFamily="49" charset="0"/>
              </a:rPr>
              <a:t>&lt;</a:t>
            </a:r>
            <a:r>
              <a:rPr lang="fr-FR" altLang="en-US" sz="2400" b="1" dirty="0" err="1">
                <a:latin typeface="Courier New" panose="02070309020205020404" pitchFamily="49" charset="0"/>
              </a:rPr>
              <a:t>int</a:t>
            </a:r>
            <a:r>
              <a:rPr lang="fr-FR" altLang="en-US" sz="2400" b="1" dirty="0">
                <a:latin typeface="Courier New" panose="02070309020205020404" pitchFamily="49" charset="0"/>
              </a:rPr>
              <a:t>&gt; 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400" b="1" dirty="0">
                <a:latin typeface="Courier New" panose="02070309020205020404" pitchFamily="49" charset="0"/>
              </a:rPr>
              <a:t>s</a:t>
            </a:r>
            <a:r>
              <a:rPr lang="en-US" altLang="en-US" sz="2400" b="1" dirty="0">
                <a:latin typeface="Courier New" panose="02070309020205020404" pitchFamily="49" charset="0"/>
              </a:rPr>
              <a:t>ort(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l.begin</a:t>
            </a:r>
            <a:r>
              <a:rPr lang="en-US" altLang="en-US" sz="2400" b="1" dirty="0">
                <a:latin typeface="Courier New" panose="02070309020205020404" pitchFamily="49" charset="0"/>
              </a:rPr>
              <a:t>(),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l.end</a:t>
            </a:r>
            <a:r>
              <a:rPr lang="en-US" altLang="en-US" sz="2400" b="1" dirty="0">
                <a:latin typeface="Courier New" panose="02070309020205020404" pitchFamily="49" charset="0"/>
              </a:rPr>
              <a:t>());</a:t>
            </a:r>
          </a:p>
        </p:txBody>
      </p:sp>
      <p:sp>
        <p:nvSpPr>
          <p:cNvPr id="61445" name="Footer Placeholder 4">
            <a:extLst>
              <a:ext uri="{FF2B5EF4-FFF2-40B4-BE49-F238E27FC236}">
                <a16:creationId xmlns:a16="http://schemas.microsoft.com/office/drawing/2014/main" id="{779E55E8-24B4-6040-A04A-A07286551C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48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162D1A-2E73-8747-8237-301AB14718AA}"/>
              </a:ext>
            </a:extLst>
          </p:cNvPr>
          <p:cNvSpPr/>
          <p:nvPr/>
        </p:nvSpPr>
        <p:spPr>
          <a:xfrm>
            <a:off x="609600" y="2590800"/>
            <a:ext cx="48006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B0E4C-9B6D-0743-BF02-E3878DC1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Concepts in C++ and Much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1EDA9-6EAE-5241-8D43-BDBB59A94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Thriving in a Crowded and Changing World: C++ 2006–2020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Bjarne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Stroustroup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dl.acm.org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/pdf/10.1145/3386320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F6DB8-6A33-394C-A389-0F5ACD3EFC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AD089-CA3A-FC4B-8A4D-611DF7A18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3D583D-A638-FA49-9E64-1574F063544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427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4CFD38A1-4D5A-D14D-8865-398BD36A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</a:rPr>
              <a:t>In Java, Bounded Types Restrict Instantiations by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1D21-0469-7344-822B-A4B1F8A60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32313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Generic code can perform operations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permitted by the bound</a:t>
            </a:r>
            <a:endParaRPr lang="en-US" sz="2400" dirty="0">
              <a:latin typeface="Arial"/>
            </a:endParaRP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class MyList1&lt;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E extends Object</a:t>
            </a:r>
            <a:r>
              <a:rPr lang="en-US" sz="2400" b="1" dirty="0">
                <a:latin typeface="Courier New"/>
                <a:cs typeface="Courier New"/>
              </a:rPr>
              <a:t>&gt; {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void m(E p) {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err="1">
                <a:latin typeface="Courier New"/>
                <a:cs typeface="Courier New"/>
              </a:rPr>
              <a:t>p.intValue</a:t>
            </a:r>
            <a:r>
              <a:rPr lang="en-US" sz="2400" b="1" dirty="0">
                <a:latin typeface="Courier New"/>
                <a:cs typeface="Courier New"/>
              </a:rPr>
              <a:t>();  //compile-time error; Object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                 //does not have </a:t>
            </a:r>
            <a:r>
              <a:rPr lang="en-US" sz="2400" b="1" dirty="0" err="1">
                <a:latin typeface="Courier New"/>
                <a:cs typeface="Courier New"/>
              </a:rPr>
              <a:t>intValue</a:t>
            </a:r>
            <a:r>
              <a:rPr lang="en-US" sz="2400" b="1" dirty="0">
                <a:latin typeface="Courier New"/>
                <a:cs typeface="Courier New"/>
              </a:rPr>
              <a:t>()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}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class MyList2&lt;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E extends Number</a:t>
            </a:r>
            <a:r>
              <a:rPr lang="en-US" sz="2400" b="1" dirty="0">
                <a:latin typeface="Courier New"/>
                <a:cs typeface="Courier New"/>
              </a:rPr>
              <a:t>&gt; {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void m(E p) {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err="1">
                <a:latin typeface="Courier New"/>
                <a:cs typeface="Courier New"/>
              </a:rPr>
              <a:t>p.intValue</a:t>
            </a:r>
            <a:r>
              <a:rPr lang="en-US" sz="2400" b="1" dirty="0">
                <a:latin typeface="Courier New"/>
                <a:cs typeface="Courier New"/>
              </a:rPr>
              <a:t>();//OK. Number has </a:t>
            </a:r>
            <a:r>
              <a:rPr lang="en-US" sz="2400" b="1" dirty="0" err="1">
                <a:latin typeface="Courier New"/>
                <a:cs typeface="Courier New"/>
              </a:rPr>
              <a:t>intValue</a:t>
            </a:r>
            <a:r>
              <a:rPr lang="en-US" sz="2400" b="1" dirty="0">
                <a:latin typeface="Courier New"/>
                <a:cs typeface="Courier New"/>
              </a:rPr>
              <a:t>()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}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  <a:p>
            <a:pPr marL="0" indent="0">
              <a:lnSpc>
                <a:spcPct val="70000"/>
              </a:lnSpc>
              <a:buFont typeface="Wingdings" charset="0"/>
              <a:buNone/>
              <a:defRPr/>
            </a:pP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8A86DD54-A078-6C4A-8F25-3DF60CE746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172200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A/ Milanova (modified from example by Michael Ernst)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C93E19DD-F05C-7D4B-964D-CBEEE9CBB3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62A4B0-CA34-CE4A-B59F-C7687320FDD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4CFD38A1-4D5A-D14D-8865-398BD36A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</a:rPr>
              <a:t>In Java, Bounded Types Restrict Instantiations by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1D21-0469-7344-822B-A4B1F8A60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32313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Instantiations respect the bound</a:t>
            </a:r>
            <a:endParaRPr lang="en-US" sz="2400" dirty="0">
              <a:latin typeface="Arial"/>
            </a:endParaRPr>
          </a:p>
          <a:p>
            <a:pPr marL="0" indent="0">
              <a:buNone/>
              <a:defRPr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class MyList2&lt;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E extends Number</a:t>
            </a:r>
            <a:r>
              <a:rPr lang="en-US" sz="2400" b="1" dirty="0">
                <a:latin typeface="Courier New"/>
                <a:cs typeface="Courier New"/>
              </a:rPr>
              <a:t>&gt; {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void m(E </a:t>
            </a:r>
            <a:r>
              <a:rPr lang="en-US" sz="2400" b="1" dirty="0" err="1">
                <a:latin typeface="Courier New"/>
                <a:cs typeface="Courier New"/>
              </a:rPr>
              <a:t>arg</a:t>
            </a:r>
            <a:r>
              <a:rPr lang="en-US" sz="2400" b="1" dirty="0">
                <a:latin typeface="Courier New"/>
                <a:cs typeface="Courier New"/>
              </a:rPr>
              <a:t>) {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err="1">
                <a:latin typeface="Courier New"/>
                <a:cs typeface="Courier New"/>
              </a:rPr>
              <a:t>arg.intValue</a:t>
            </a:r>
            <a:r>
              <a:rPr lang="en-US" sz="2400" b="1" dirty="0">
                <a:latin typeface="Courier New"/>
                <a:cs typeface="Courier New"/>
              </a:rPr>
              <a:t>();//OK. Number has </a:t>
            </a:r>
            <a:r>
              <a:rPr lang="en-US" sz="2400" b="1" dirty="0" err="1">
                <a:latin typeface="Courier New"/>
                <a:cs typeface="Courier New"/>
              </a:rPr>
              <a:t>intValue</a:t>
            </a:r>
            <a:r>
              <a:rPr lang="en-US" sz="2400" b="1" dirty="0">
                <a:latin typeface="Courier New"/>
                <a:cs typeface="Courier New"/>
              </a:rPr>
              <a:t>()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  }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MyList2&lt;String&gt; ls = new MyList2&lt;String&gt;();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//compile-time error; String is not within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//bounds of E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MyList2&lt;Integer&gt; li = … 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//OK. Integer is subtype of Number</a:t>
            </a:r>
          </a:p>
          <a:p>
            <a:pPr marL="0" indent="0">
              <a:lnSpc>
                <a:spcPts val="2480"/>
              </a:lnSpc>
              <a:buFont typeface="Wingdings" charset="0"/>
              <a:buNone/>
              <a:defRPr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lnSpc>
                <a:spcPct val="70000"/>
              </a:lnSpc>
              <a:buFont typeface="Wingdings" charset="0"/>
              <a:buNone/>
              <a:defRPr/>
            </a:pP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8A86DD54-A078-6C4A-8F25-3DF60CE746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172200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A/ Milanova (modified from example by Michael Ernst)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C93E19DD-F05C-7D4B-964D-CBEEE9CBB3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62A4B0-CA34-CE4A-B59F-C7687320FDD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984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1FEF01CC-F077-174A-8DCD-62A276162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</a:rPr>
              <a:t>In Haskell, Type Predicates Restrict Instantiation of 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28D4-D518-5A42-9FA4-A3E0ADC38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3000" b="1" dirty="0">
                <a:latin typeface="Courier New"/>
                <a:cs typeface="Courier New"/>
              </a:rPr>
              <a:t>sum :: (</a:t>
            </a:r>
            <a:r>
              <a:rPr lang="en-US" sz="3000" b="1" dirty="0" err="1">
                <a:latin typeface="Courier New"/>
                <a:cs typeface="Courier New"/>
              </a:rPr>
              <a:t>Num</a:t>
            </a:r>
            <a:r>
              <a:rPr lang="en-US" sz="3000" b="1" dirty="0">
                <a:latin typeface="Courier New"/>
                <a:cs typeface="Courier New"/>
              </a:rPr>
              <a:t> </a:t>
            </a:r>
            <a:r>
              <a:rPr lang="en-US" sz="30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sz="3000" b="1" dirty="0">
                <a:latin typeface="Courier New"/>
                <a:cs typeface="Courier New"/>
              </a:rPr>
              <a:t>) =&gt; </a:t>
            </a:r>
            <a:r>
              <a:rPr lang="en-US" sz="30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sz="3000" b="1" dirty="0">
                <a:latin typeface="Courier New"/>
                <a:cs typeface="Courier New"/>
              </a:rPr>
              <a:t> -&gt; List </a:t>
            </a:r>
            <a:r>
              <a:rPr lang="en-US" sz="30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sz="3000" b="1" dirty="0">
                <a:latin typeface="Courier New"/>
                <a:cs typeface="Courier New"/>
              </a:rPr>
              <a:t> -&gt; </a:t>
            </a:r>
            <a:r>
              <a:rPr lang="en-US" sz="30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>
                <a:latin typeface="Courier New"/>
                <a:cs typeface="Courier New"/>
              </a:rPr>
              <a:t>sum n Nil = 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000" b="1" dirty="0">
                <a:latin typeface="Courier New"/>
                <a:cs typeface="Courier New"/>
              </a:rPr>
              <a:t>sum n (Cons x </a:t>
            </a:r>
            <a:r>
              <a:rPr lang="en-US" sz="3000" b="1" dirty="0" err="1">
                <a:latin typeface="Courier New"/>
                <a:cs typeface="Courier New"/>
              </a:rPr>
              <a:t>xs</a:t>
            </a:r>
            <a:r>
              <a:rPr lang="en-US" sz="3000" b="1" dirty="0">
                <a:latin typeface="Courier New"/>
                <a:cs typeface="Courier New"/>
              </a:rPr>
              <a:t>) = sum (</a:t>
            </a:r>
            <a:r>
              <a:rPr lang="en-US" sz="3000" b="1" dirty="0" err="1">
                <a:latin typeface="Courier New"/>
                <a:cs typeface="Courier New"/>
              </a:rPr>
              <a:t>n+x</a:t>
            </a:r>
            <a:r>
              <a:rPr lang="en-US" sz="3000" b="1" dirty="0">
                <a:latin typeface="Courier New"/>
                <a:cs typeface="Courier New"/>
              </a:rPr>
              <a:t>) </a:t>
            </a:r>
            <a:r>
              <a:rPr lang="en-US" sz="3000" b="1" dirty="0" err="1">
                <a:latin typeface="Courier New"/>
                <a:cs typeface="Courier New"/>
              </a:rPr>
              <a:t>xs</a:t>
            </a:r>
            <a:endParaRPr lang="en-US" sz="3000" b="1" dirty="0"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3000" b="1" dirty="0"/>
          </a:p>
          <a:p>
            <a:pPr>
              <a:buFont typeface="Wingdings" charset="0"/>
              <a:buChar char="n"/>
              <a:defRPr/>
            </a:pPr>
            <a:r>
              <a:rPr lang="en-US" sz="30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lang="en-US" sz="3000" dirty="0">
                <a:solidFill>
                  <a:srgbClr val="000000"/>
                </a:solidFill>
                <a:latin typeface="Arial"/>
              </a:rPr>
              <a:t>is an explicit type parameter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b="1" dirty="0">
                <a:latin typeface="Courier New"/>
                <a:cs typeface="Courier New"/>
              </a:rPr>
              <a:t>(</a:t>
            </a:r>
            <a:r>
              <a:rPr lang="en-US" sz="3000" b="1" dirty="0" err="1">
                <a:latin typeface="Courier New"/>
                <a:cs typeface="Courier New"/>
              </a:rPr>
              <a:t>Num</a:t>
            </a:r>
            <a:r>
              <a:rPr lang="en-US" sz="3000" b="1" dirty="0">
                <a:latin typeface="Courier New"/>
                <a:cs typeface="Courier New"/>
              </a:rPr>
              <a:t> a)</a:t>
            </a:r>
            <a:r>
              <a:rPr lang="en-US" sz="3000" b="1" dirty="0">
                <a:latin typeface="Arial"/>
              </a:rPr>
              <a:t> </a:t>
            </a:r>
            <a:r>
              <a:rPr lang="en-US" sz="3000" dirty="0">
                <a:latin typeface="Arial"/>
              </a:rPr>
              <a:t>is a predicate in type definition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b="1" dirty="0">
                <a:latin typeface="Courier New"/>
                <a:cs typeface="Courier New"/>
              </a:rPr>
              <a:t>(Num a) </a:t>
            </a:r>
            <a:r>
              <a:rPr lang="en-US" sz="3000" dirty="0">
                <a:latin typeface="Arial"/>
              </a:rPr>
              <a:t>constrains the types we can instantiate the generic function with</a:t>
            </a:r>
          </a:p>
          <a:p>
            <a:pPr>
              <a:buFont typeface="Wingdings" charset="0"/>
              <a:buChar char="n"/>
              <a:defRPr/>
            </a:pPr>
            <a:endParaRPr lang="en-US" sz="2600" dirty="0"/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C89A11E0-7D6F-A54E-BD82-F94D6CE3E8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CA4623-15CE-6148-B7F9-F89E9D40C27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65540" name="Footer Placeholder 3">
            <a:extLst>
              <a:ext uri="{FF2B5EF4-FFF2-40B4-BE49-F238E27FC236}">
                <a16:creationId xmlns:a16="http://schemas.microsoft.com/office/drawing/2014/main" id="{EFA7C845-F1C8-8840-8143-579443ACDC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D131B9-FA0F-D14D-9A12-B8F39BD68EEC}"/>
                  </a:ext>
                </a:extLst>
              </p14:cNvPr>
              <p14:cNvContentPartPr/>
              <p14:nvPr/>
            </p14:nvContentPartPr>
            <p14:xfrm>
              <a:off x="6194520" y="2838960"/>
              <a:ext cx="289080" cy="50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D131B9-FA0F-D14D-9A12-B8F39BD68E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72560" y="2817000"/>
                <a:ext cx="33228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C3D102-B519-104E-BEE6-8FEADCE0D7D3}"/>
                  </a:ext>
                </a:extLst>
              </p14:cNvPr>
              <p14:cNvContentPartPr/>
              <p14:nvPr/>
            </p14:nvContentPartPr>
            <p14:xfrm>
              <a:off x="5802120" y="2963880"/>
              <a:ext cx="2423880" cy="619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C3D102-B519-104E-BEE6-8FEADCE0D7D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85920" y="2947680"/>
                <a:ext cx="2456280" cy="651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4B8C4DAD-9040-D54E-92C8-1EDE867AF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Implicit Parametric Polymorphism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90DC7C7E-93C4-5547-8CFD-237DFF3151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Occurs in Scheme, Python and others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There is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no explicit type parameter</a:t>
            </a:r>
            <a:r>
              <a:rPr lang="en-US" altLang="en-US" dirty="0">
                <a:latin typeface="Arial" panose="020B0604020202020204" pitchFamily="34" charset="0"/>
              </a:rPr>
              <a:t>, yet the code works on many different types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Usually, there is a single copy of the code, and all type checking is delayed until runtime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If the arguments are of type as expected by the code, code works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If not, code issues a type error at runtime </a:t>
            </a:r>
          </a:p>
        </p:txBody>
      </p:sp>
      <p:sp>
        <p:nvSpPr>
          <p:cNvPr id="66563" name="Footer Placeholder 3">
            <a:extLst>
              <a:ext uri="{FF2B5EF4-FFF2-40B4-BE49-F238E27FC236}">
                <a16:creationId xmlns:a16="http://schemas.microsoft.com/office/drawing/2014/main" id="{0A846AA1-756B-EB4D-A5E6-06BF8A7F9A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66564" name="Slide Number Placeholder 4">
            <a:extLst>
              <a:ext uri="{FF2B5EF4-FFF2-40B4-BE49-F238E27FC236}">
                <a16:creationId xmlns:a16="http://schemas.microsoft.com/office/drawing/2014/main" id="{695FEB05-245E-FA40-80AE-69A1CF1D8D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82AEE1-338D-494B-9233-AFF9F3EE905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>
            <a:extLst>
              <a:ext uri="{FF2B5EF4-FFF2-40B4-BE49-F238E27FC236}">
                <a16:creationId xmlns:a16="http://schemas.microsoft.com/office/drawing/2014/main" id="{9E0401D0-D8E7-4E4A-91A9-EE47D6951C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AD056B-774C-124B-B646-E467501D33B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01F3976-C020-E44E-9364-394E7232B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Benefits of Object Orientation</a:t>
            </a:r>
          </a:p>
        </p:txBody>
      </p:sp>
      <p:sp>
        <p:nvSpPr>
          <p:cNvPr id="1208323" name="Rectangle 3">
            <a:extLst>
              <a:ext uri="{FF2B5EF4-FFF2-40B4-BE49-F238E27FC236}">
                <a16:creationId xmlns:a16="http://schemas.microsoft.com/office/drawing/2014/main" id="{130F32C9-C1CB-3E42-85EE-A1849683A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Abstraction</a:t>
            </a:r>
          </a:p>
          <a:p>
            <a:pPr lvl="1" eaLnBrk="1" hangingPunct="1"/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Classes</a:t>
            </a:r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bridge the gap between concepts in the problem domain and software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E.g., domain concept of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Customer</a:t>
            </a:r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maps to </a:t>
            </a:r>
            <a:b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class</a:t>
            </a:r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Customer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Encapsulation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Classes provide interface but hide data representation 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Easier to understand and use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Can be changed internally with minimal impact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Reuse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Inheritance and </a:t>
            </a:r>
            <a:r>
              <a:rPr lang="en-US" altLang="en-US" sz="2000" u="sng" dirty="0">
                <a:latin typeface="Arial" panose="020B0604020202020204" pitchFamily="34" charset="0"/>
                <a:ea typeface="Arial" panose="020B0604020202020204" pitchFamily="34" charset="0"/>
              </a:rPr>
              <a:t>composition</a:t>
            </a:r>
            <a:r>
              <a:rPr lang="en-US" alt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provide mechanisms for reuse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Extensibility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30724" name="Footer Placeholder 1">
            <a:extLst>
              <a:ext uri="{FF2B5EF4-FFF2-40B4-BE49-F238E27FC236}">
                <a16:creationId xmlns:a16="http://schemas.microsoft.com/office/drawing/2014/main" id="{15700CA2-3844-5042-9C3F-5664007FA9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818935-47A0-9940-977D-9AE9CBEAC1B2}"/>
                  </a:ext>
                </a:extLst>
              </p14:cNvPr>
              <p14:cNvContentPartPr/>
              <p14:nvPr/>
            </p14:nvContentPartPr>
            <p14:xfrm>
              <a:off x="6245640" y="4397760"/>
              <a:ext cx="2878560" cy="1998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818935-47A0-9940-977D-9AE9CBEAC1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29440" y="4381560"/>
                <a:ext cx="2910960" cy="20304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7E178462-898A-7E45-A1B9-9886EB3BF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Implicit Parametric Polymorphism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7F25EAF5-FDF2-054D-8432-2E78C144D2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twice in Scheme: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(define (twice f x) (f (f x)))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(twice (lambda (x) (+ 1 x)) 1)</a:t>
            </a:r>
            <a:r>
              <a:rPr lang="en-US" altLang="en-US" dirty="0">
                <a:latin typeface="Arial" panose="020B0604020202020204" pitchFamily="34" charset="0"/>
              </a:rPr>
              <a:t> yields ?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E24595B-622B-074B-B5D5-EF61F891DD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28FB5-E8E2-274E-A589-3FDDF29269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27B06-B43C-1443-A90D-371D83DAAE5F}"/>
              </a:ext>
            </a:extLst>
          </p:cNvPr>
          <p:cNvSpPr txBox="1"/>
          <p:nvPr/>
        </p:nvSpPr>
        <p:spPr>
          <a:xfrm>
            <a:off x="254330" y="4221540"/>
            <a:ext cx="8664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--&gt; (lambda (x) (+ 1 x))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((lambda (x) (+ 1 x)) 1)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--&gt;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(lambda (x) (+ 1 x)) 2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--&gt; yields 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4D14F6-D779-8041-A3CB-6C5345B343B2}"/>
                  </a:ext>
                </a:extLst>
              </p14:cNvPr>
              <p14:cNvContentPartPr/>
              <p14:nvPr/>
            </p14:nvContentPartPr>
            <p14:xfrm>
              <a:off x="925560" y="1759680"/>
              <a:ext cx="7517880" cy="3539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4D14F6-D779-8041-A3CB-6C5345B343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9360" y="1743480"/>
                <a:ext cx="7555680" cy="357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DC0D77E-2916-104B-B562-0C5CE0965A2E}"/>
                  </a:ext>
                </a:extLst>
              </p14:cNvPr>
              <p14:cNvContentPartPr/>
              <p14:nvPr/>
            </p14:nvContentPartPr>
            <p14:xfrm>
              <a:off x="780840" y="3217680"/>
              <a:ext cx="4803840" cy="640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DC0D77E-2916-104B-B562-0C5CE0965A2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4640" y="3201480"/>
                <a:ext cx="4836240" cy="6728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7E178462-898A-7E45-A1B9-9886EB3BF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Implicit Parametric Polymorphism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7F25EAF5-FDF2-054D-8432-2E78C144D2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twice in Scheme: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(define (twice f x) (f (f x)))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(twice (lambda (x) (cons ‘a x)) ‘(b c))</a:t>
            </a:r>
            <a:r>
              <a:rPr lang="en-US" altLang="en-US" dirty="0">
                <a:latin typeface="Arial" panose="020B0604020202020204" pitchFamily="34" charset="0"/>
              </a:rPr>
              <a:t> yields ?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E24595B-622B-074B-B5D5-EF61F891DD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28FB5-E8E2-274E-A589-3FDDF29269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677F4-DC6B-9445-B2C4-1DD14A9898E8}"/>
              </a:ext>
            </a:extLst>
          </p:cNvPr>
          <p:cNvSpPr txBox="1"/>
          <p:nvPr/>
        </p:nvSpPr>
        <p:spPr>
          <a:xfrm>
            <a:off x="259080" y="4444425"/>
            <a:ext cx="2848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yields (a a b c)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4368AC-F419-8748-9898-243780B1D1F1}"/>
                  </a:ext>
                </a:extLst>
              </p14:cNvPr>
              <p14:cNvContentPartPr/>
              <p14:nvPr/>
            </p14:nvContentPartPr>
            <p14:xfrm>
              <a:off x="593640" y="2839320"/>
              <a:ext cx="5211360" cy="74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4368AC-F419-8748-9898-243780B1D1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1680" y="2817360"/>
                <a:ext cx="5249160" cy="784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5145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7E178462-898A-7E45-A1B9-9886EB3BF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Implicit Parametric Polymorphism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7F25EAF5-FDF2-054D-8432-2E78C144D2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twice in Scheme: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(define (twice f x) (f (f x)))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(twice 2 3)</a:t>
            </a:r>
            <a:r>
              <a:rPr lang="en-US" altLang="en-US" dirty="0">
                <a:latin typeface="Arial" panose="020B0604020202020204" pitchFamily="34" charset="0"/>
              </a:rPr>
              <a:t> yields ?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map, </a:t>
            </a:r>
            <a:r>
              <a:rPr lang="en-US" altLang="en-US" dirty="0" err="1">
                <a:latin typeface="Arial" panose="020B0604020202020204" pitchFamily="34" charset="0"/>
              </a:rPr>
              <a:t>foldl</a:t>
            </a:r>
            <a:r>
              <a:rPr lang="en-US" altLang="en-US" dirty="0">
                <a:latin typeface="Arial" panose="020B0604020202020204" pitchFamily="34" charset="0"/>
              </a:rPr>
              <a:t>, length are all implicitly parametric 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E24595B-622B-074B-B5D5-EF61F891DD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28FB5-E8E2-274E-A589-3FDDF29269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CCD0CC-909A-5A47-A656-D5DC8A874FC7}"/>
              </a:ext>
            </a:extLst>
          </p:cNvPr>
          <p:cNvSpPr txBox="1"/>
          <p:nvPr/>
        </p:nvSpPr>
        <p:spPr>
          <a:xfrm>
            <a:off x="259080" y="3581400"/>
            <a:ext cx="70503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--&gt; 2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(2 3)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--&gt;    bombs, 2 is not a function value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1A8082-27E5-5F42-8F28-A995F04D0556}"/>
                  </a:ext>
                </a:extLst>
              </p14:cNvPr>
              <p14:cNvContentPartPr/>
              <p14:nvPr/>
            </p14:nvContentPartPr>
            <p14:xfrm>
              <a:off x="617760" y="2946240"/>
              <a:ext cx="1437480" cy="310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1A8082-27E5-5F42-8F28-A995F04D05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5800" y="2924280"/>
                <a:ext cx="1480680" cy="31507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608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9CE6936F-6809-7E42-8400-C7E1B049D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Implicit Parametric Polymorphism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B569A48F-4B90-5542-889E-AB0A54C45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def intersect(seq1, seq2):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res = [ ]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for x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sz="2800" b="1" dirty="0">
                <a:latin typeface="Courier New" panose="02070309020205020404" pitchFamily="49" charset="0"/>
              </a:rPr>
              <a:t> seq1: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if x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sz="2800" b="1" dirty="0">
                <a:latin typeface="Courier New" panose="02070309020205020404" pitchFamily="49" charset="0"/>
              </a:rPr>
              <a:t> seq2: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res.append</a:t>
            </a:r>
            <a:r>
              <a:rPr lang="en-US" altLang="en-US" sz="2800" b="1" dirty="0">
                <a:latin typeface="Courier New" panose="02070309020205020404" pitchFamily="49" charset="0"/>
              </a:rPr>
              <a:t>(x)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return res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As long as arguments for seq1 and seq2 are of </a:t>
            </a:r>
            <a:r>
              <a:rPr lang="en-US" altLang="en-US" dirty="0" err="1">
                <a:latin typeface="Arial" panose="020B0604020202020204" pitchFamily="34" charset="0"/>
              </a:rPr>
              <a:t>iterable</a:t>
            </a:r>
            <a:r>
              <a:rPr lang="en-US" altLang="en-US" dirty="0">
                <a:latin typeface="Arial" panose="020B0604020202020204" pitchFamily="34" charset="0"/>
              </a:rPr>
              <a:t> type, intersect works</a:t>
            </a: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ED8EA0BD-8F37-DD4F-B0CC-3F7A1B05D7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C0B4F7-9448-3B42-9D20-C17EC25CCDF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70660" name="Footer Placeholder 3">
            <a:extLst>
              <a:ext uri="{FF2B5EF4-FFF2-40B4-BE49-F238E27FC236}">
                <a16:creationId xmlns:a16="http://schemas.microsoft.com/office/drawing/2014/main" id="{5C9F9B5E-9B87-864C-A1D9-92A2E954DE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78616F9-0E82-F54C-BF9F-D918A340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Let Polymorphism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91F25BFE-5EF2-084B-B141-731EEA347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A form of explicit parametric polymorphism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Occurs in Haskell and in ML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Also known as ML-style polymorphism 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let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 = \x -&gt; x </a:t>
            </a:r>
            <a:r>
              <a:rPr lang="en-US" altLang="en-US" dirty="0">
                <a:latin typeface="Arial" panose="020B0604020202020204" pitchFamily="34" charset="0"/>
              </a:rPr>
              <a:t>in if 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</a:rPr>
              <a:t>(f True)</a:t>
            </a:r>
            <a:r>
              <a:rPr lang="en-US" altLang="en-US" dirty="0">
                <a:latin typeface="Arial" panose="020B0604020202020204" pitchFamily="34" charset="0"/>
              </a:rPr>
              <a:t> then </a:t>
            </a:r>
            <a:r>
              <a:rPr lang="en-US" altLang="en-US" dirty="0">
                <a:solidFill>
                  <a:srgbClr val="7030A0"/>
                </a:solidFill>
                <a:latin typeface="Arial" panose="020B0604020202020204" pitchFamily="34" charset="0"/>
              </a:rPr>
              <a:t>(f 1)</a:t>
            </a:r>
            <a:r>
              <a:rPr lang="en-US" altLang="en-US" dirty="0">
                <a:latin typeface="Arial" panose="020B0604020202020204" pitchFamily="34" charset="0"/>
              </a:rPr>
              <a:t> else 0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---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 </a:t>
            </a:r>
            <a:r>
              <a:rPr lang="en-US" altLang="en-US" dirty="0">
                <a:latin typeface="Arial" panose="020B0604020202020204" pitchFamily="34" charset="0"/>
              </a:rPr>
              <a:t>is a polymorphic function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--- At 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</a:rPr>
              <a:t>(f True)</a:t>
            </a:r>
            <a:r>
              <a:rPr lang="en-US" altLang="en-US" dirty="0">
                <a:latin typeface="Arial" panose="020B0604020202020204" pitchFamily="34" charset="0"/>
              </a:rPr>
              <a:t> instantiates to bool-&gt;bool function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--- At </a:t>
            </a:r>
            <a:r>
              <a:rPr lang="en-US" altLang="en-US" dirty="0">
                <a:solidFill>
                  <a:srgbClr val="7030A0"/>
                </a:solidFill>
                <a:latin typeface="Arial" panose="020B0604020202020204" pitchFamily="34" charset="0"/>
              </a:rPr>
              <a:t>(f 1)</a:t>
            </a:r>
            <a:r>
              <a:rPr lang="en-US" altLang="en-US" dirty="0">
                <a:latin typeface="Arial" panose="020B0604020202020204" pitchFamily="34" charset="0"/>
              </a:rPr>
              <a:t> instantiates to int-&gt;int function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683" name="Footer Placeholder 3">
            <a:extLst>
              <a:ext uri="{FF2B5EF4-FFF2-40B4-BE49-F238E27FC236}">
                <a16:creationId xmlns:a16="http://schemas.microsoft.com/office/drawing/2014/main" id="{DA928DF1-C79D-6449-A3EC-A6C623E93F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1684" name="Slide Number Placeholder 4">
            <a:extLst>
              <a:ext uri="{FF2B5EF4-FFF2-40B4-BE49-F238E27FC236}">
                <a16:creationId xmlns:a16="http://schemas.microsoft.com/office/drawing/2014/main" id="{26DEC552-6944-0B43-B85C-9F8E829AB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1905A-121A-9C4C-8C64-8CAC352DAA5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66D110-580E-C548-BF4B-7C4B85462CE8}"/>
                  </a:ext>
                </a:extLst>
              </p14:cNvPr>
              <p14:cNvContentPartPr/>
              <p14:nvPr/>
            </p14:nvContentPartPr>
            <p14:xfrm>
              <a:off x="8101800" y="3573000"/>
              <a:ext cx="392400" cy="606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66D110-580E-C548-BF4B-7C4B85462C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85600" y="3551040"/>
                <a:ext cx="430200" cy="6501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78616F9-0E82-F54C-BF9F-D918A340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Let Polymorphism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91F25BFE-5EF2-084B-B141-731EEA347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let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 = \x -&gt; x </a:t>
            </a:r>
            <a:r>
              <a:rPr lang="en-US" altLang="en-US" dirty="0">
                <a:latin typeface="Arial" panose="020B0604020202020204" pitchFamily="34" charset="0"/>
              </a:rPr>
              <a:t>in if (f True) then (f 1) else 0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Informally, let polymorphism restricts polymorphism to functions defined 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let</a:t>
            </a:r>
            <a:r>
              <a:rPr lang="en-US" altLang="en-US" dirty="0">
                <a:latin typeface="Arial" panose="020B0604020202020204" pitchFamily="34" charset="0"/>
              </a:rPr>
              <a:t> bindings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Disallows functions that take polymorphic functions as arguments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Formally defined by Hindley Milner system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Allows for type inference</a:t>
            </a:r>
          </a:p>
        </p:txBody>
      </p:sp>
      <p:sp>
        <p:nvSpPr>
          <p:cNvPr id="71683" name="Footer Placeholder 3">
            <a:extLst>
              <a:ext uri="{FF2B5EF4-FFF2-40B4-BE49-F238E27FC236}">
                <a16:creationId xmlns:a16="http://schemas.microsoft.com/office/drawing/2014/main" id="{DA928DF1-C79D-6449-A3EC-A6C623E93F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1684" name="Slide Number Placeholder 4">
            <a:extLst>
              <a:ext uri="{FF2B5EF4-FFF2-40B4-BE49-F238E27FC236}">
                <a16:creationId xmlns:a16="http://schemas.microsoft.com/office/drawing/2014/main" id="{26DEC552-6944-0B43-B85C-9F8E829AB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1905A-121A-9C4C-8C64-8CAC352DAA5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380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78616F9-0E82-F54C-BF9F-D918A340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Let Polymorphism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91F25BFE-5EF2-084B-B141-731EEA347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let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 = \x -&gt; x </a:t>
            </a:r>
            <a:r>
              <a:rPr lang="en-US" altLang="en-US" dirty="0">
                <a:latin typeface="Arial" panose="020B0604020202020204" pitchFamily="34" charset="0"/>
              </a:rPr>
              <a:t>in if (f True) then (f 1) else 0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Allows for a natural form of type inference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Inference “sees” the function definition at let binding </a:t>
            </a:r>
            <a:r>
              <a:rPr lang="en-US" altLang="en-US" u="sng" dirty="0">
                <a:latin typeface="Arial" panose="020B0604020202020204" pitchFamily="34" charset="0"/>
              </a:rPr>
              <a:t>before</a:t>
            </a:r>
            <a:r>
              <a:rPr lang="en-US" altLang="en-US" dirty="0">
                <a:latin typeface="Arial" panose="020B0604020202020204" pitchFamily="34" charset="0"/>
              </a:rPr>
              <a:t> the call (use) of the function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Inference “generalizes” the type of the function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At each call in let expression body, inference replaces explicit type parameter with fresh var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Cannot be done with a function argument</a:t>
            </a: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683" name="Footer Placeholder 3">
            <a:extLst>
              <a:ext uri="{FF2B5EF4-FFF2-40B4-BE49-F238E27FC236}">
                <a16:creationId xmlns:a16="http://schemas.microsoft.com/office/drawing/2014/main" id="{DA928DF1-C79D-6449-A3EC-A6C623E93F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1684" name="Slide Number Placeholder 4">
            <a:extLst>
              <a:ext uri="{FF2B5EF4-FFF2-40B4-BE49-F238E27FC236}">
                <a16:creationId xmlns:a16="http://schemas.microsoft.com/office/drawing/2014/main" id="{26DEC552-6944-0B43-B85C-9F8E829AB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1905A-121A-9C4C-8C64-8CAC352DAA5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30109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78616F9-0E82-F54C-BF9F-D918A340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Let Polymorphism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91F25BFE-5EF2-084B-B141-731EEA347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Contrast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(1) let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f = \x -&gt; x </a:t>
            </a:r>
            <a:r>
              <a:rPr lang="en-US" altLang="en-US" dirty="0">
                <a:latin typeface="Arial" panose="020B0604020202020204" pitchFamily="34" charset="0"/>
              </a:rPr>
              <a:t>in if (f True) then (f 1) else 0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vs. 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(2) (\f -&gt; if (f True) then (f 1) else 0)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(\x -&gt; x)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Let-bound vs. Lambda-bound polymorphism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683" name="Footer Placeholder 3">
            <a:extLst>
              <a:ext uri="{FF2B5EF4-FFF2-40B4-BE49-F238E27FC236}">
                <a16:creationId xmlns:a16="http://schemas.microsoft.com/office/drawing/2014/main" id="{DA928DF1-C79D-6449-A3EC-A6C623E93F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1684" name="Slide Number Placeholder 4">
            <a:extLst>
              <a:ext uri="{FF2B5EF4-FFF2-40B4-BE49-F238E27FC236}">
                <a16:creationId xmlns:a16="http://schemas.microsoft.com/office/drawing/2014/main" id="{26DEC552-6944-0B43-B85C-9F8E829AB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1905A-121A-9C4C-8C64-8CAC352DAA5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DD07D9-D75C-4544-A796-9C2DA7D189A6}"/>
                  </a:ext>
                </a:extLst>
              </p14:cNvPr>
              <p14:cNvContentPartPr/>
              <p14:nvPr/>
            </p14:nvContentPartPr>
            <p14:xfrm>
              <a:off x="1046160" y="2510640"/>
              <a:ext cx="7920000" cy="202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DD07D9-D75C-4544-A796-9C2DA7D189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4200" y="2494440"/>
                <a:ext cx="7957800" cy="20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F3480B-4D53-324E-BDB0-FC5F5EBB0549}"/>
                  </a:ext>
                </a:extLst>
              </p14:cNvPr>
              <p14:cNvContentPartPr/>
              <p14:nvPr/>
            </p14:nvContentPartPr>
            <p14:xfrm>
              <a:off x="8071200" y="3600000"/>
              <a:ext cx="955440" cy="905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F3480B-4D53-324E-BDB0-FC5F5EBB054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49600" y="3578400"/>
                <a:ext cx="998640" cy="9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999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71BF8B23-7C9B-0240-8278-FFF57CABF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The End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77086846-DE00-BC44-958A-4A31CA3822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7" name="Footer Placeholder 3">
            <a:extLst>
              <a:ext uri="{FF2B5EF4-FFF2-40B4-BE49-F238E27FC236}">
                <a16:creationId xmlns:a16="http://schemas.microsoft.com/office/drawing/2014/main" id="{B3CAA54E-E65D-E940-9E4C-2602F0C410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2708" name="Slide Number Placeholder 4">
            <a:extLst>
              <a:ext uri="{FF2B5EF4-FFF2-40B4-BE49-F238E27FC236}">
                <a16:creationId xmlns:a16="http://schemas.microsoft.com/office/drawing/2014/main" id="{2C12CD1A-300D-7342-BDF1-1C4D603FB1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1E8262-835B-0742-86DF-75EF755AE0E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>
            <a:extLst>
              <a:ext uri="{FF2B5EF4-FFF2-40B4-BE49-F238E27FC236}">
                <a16:creationId xmlns:a16="http://schemas.microsoft.com/office/drawing/2014/main" id="{DCE02F0B-7609-AE40-983E-5DB56B3835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2DABDA-8C0D-9344-9BFA-889694724F2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26E45BD-F31C-414E-ACCA-5C6210CFE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Encapsulation and Inheritance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1AB0A2-B88A-DF4F-A792-DAC11EBF1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Access control modifiers – public, private, and others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What portion of the class is visible to users?</a:t>
            </a:r>
          </a:p>
          <a:p>
            <a:pPr lvl="1" eaLnBrk="1" hangingPunct="1"/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Public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protected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 or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private 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visibility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Java: Has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package 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as default;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protected 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is slightly different from C++</a:t>
            </a:r>
            <a:endParaRPr lang="en-US" altLang="en-US" sz="2200" dirty="0">
              <a:solidFill>
                <a:srgbClr val="0000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C++: Has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friend</a:t>
            </a:r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 classes and functions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Smalltalk and Python: all members are public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With inheritance 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What control does the superclass have over its fields and methods? There are different choices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C++: a subclass can restrict visibility of superclass members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C#, Java: a subclass can neither increase nor restrict visibility of superclass members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DA12F659-7260-954C-8314-408DA69B0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Initialization and Finalization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B3A0-FD73-F74B-AC2D-862975E5EC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Reference model for variables used in Java, Smalltalk, Python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Every variable is a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reference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to an object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Explicit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object creation: foo b =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new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foo();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Value model for variables used in C++, Modula-3, Ada-95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A variable can have a value that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is</a:t>
            </a:r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 an object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Object creation may be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implicit: e.g. foo b;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How are objects destroyed?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70374720-063F-B149-A681-69B30D7A23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8FCDDB-E046-B844-82A9-E9D07FC8D6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4820" name="Footer Placeholder 4">
            <a:extLst>
              <a:ext uri="{FF2B5EF4-FFF2-40B4-BE49-F238E27FC236}">
                <a16:creationId xmlns:a16="http://schemas.microsoft.com/office/drawing/2014/main" id="{E4250EC7-EB13-9842-A674-C9822C253A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65AC95-1689-B441-AF21-8886B9EF77E3}"/>
                  </a:ext>
                </a:extLst>
              </p14:cNvPr>
              <p14:cNvContentPartPr/>
              <p14:nvPr/>
            </p14:nvContentPartPr>
            <p14:xfrm>
              <a:off x="6918480" y="5366520"/>
              <a:ext cx="667080" cy="50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65AC95-1689-B441-AF21-8886B9EF77E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96520" y="5344560"/>
                <a:ext cx="710280" cy="93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995F763B-6712-EA40-9A56-D79EF76DA3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52D0-394B-094A-A26C-B0BF379D7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Consider the following code: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A a;</a:t>
            </a:r>
            <a:r>
              <a:rPr lang="en-US" dirty="0">
                <a:latin typeface="Arial"/>
              </a:rPr>
              <a:t>	// </a:t>
            </a: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>
                <a:latin typeface="Arial"/>
              </a:rPr>
              <a:t> is a local variable of type </a:t>
            </a:r>
            <a:r>
              <a:rPr lang="en-US" b="1" dirty="0">
                <a:latin typeface="Courier"/>
                <a:cs typeface="Courier"/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 err="1">
                <a:latin typeface="Courier New"/>
                <a:cs typeface="Courier New"/>
              </a:rPr>
              <a:t>a.m</a:t>
            </a:r>
            <a:r>
              <a:rPr lang="en-US" b="1" dirty="0">
                <a:latin typeface="Courier New"/>
                <a:cs typeface="Courier New"/>
              </a:rPr>
              <a:t>();</a:t>
            </a:r>
            <a:r>
              <a:rPr lang="en-US" dirty="0">
                <a:latin typeface="Arial"/>
              </a:rPr>
              <a:t>	// We call method </a:t>
            </a:r>
            <a:r>
              <a:rPr lang="en-US" b="1" dirty="0">
                <a:latin typeface="Courier New"/>
                <a:cs typeface="Courier New"/>
              </a:rPr>
              <a:t>m</a:t>
            </a:r>
            <a:r>
              <a:rPr lang="en-US" dirty="0">
                <a:latin typeface="Arial"/>
              </a:rPr>
              <a:t> on </a:t>
            </a:r>
            <a:r>
              <a:rPr lang="en-US" b="1" dirty="0">
                <a:latin typeface="Courier New"/>
                <a:cs typeface="Courier New"/>
              </a:rPr>
              <a:t>a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What happens in C++?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What happens in Java?</a:t>
            </a:r>
          </a:p>
        </p:txBody>
      </p:sp>
      <p:sp>
        <p:nvSpPr>
          <p:cNvPr id="35843" name="Footer Placeholder 3">
            <a:extLst>
              <a:ext uri="{FF2B5EF4-FFF2-40B4-BE49-F238E27FC236}">
                <a16:creationId xmlns:a16="http://schemas.microsoft.com/office/drawing/2014/main" id="{A07831FB-F6B7-7E42-8DB6-0A9CF22678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id="{F3772411-FFCF-0344-9D6A-6CC242228C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836DB9-7F3E-7241-995A-F66BE04799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B8D822-6EDB-8547-9CE4-1D04F6330BF2}"/>
                  </a:ext>
                </a:extLst>
              </p14:cNvPr>
              <p14:cNvContentPartPr/>
              <p14:nvPr/>
            </p14:nvContentPartPr>
            <p14:xfrm>
              <a:off x="4799880" y="3527640"/>
              <a:ext cx="3955680" cy="2368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B8D822-6EDB-8547-9CE4-1D04F6330B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78280" y="3505680"/>
                <a:ext cx="3993480" cy="240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45D11470-5D8D-A147-8B87-074AA2A2D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More on Implicit Creation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21B2-97B2-3044-AA1F-7BBBF6CD1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C++ requires that an appropriate constructor is called for every object implicitly created on the stack, e.g., </a:t>
            </a:r>
            <a:r>
              <a:rPr lang="en-US" altLang="en-US" b="1" dirty="0">
                <a:latin typeface="Courier New" panose="02070309020205020404" pitchFamily="49" charset="0"/>
              </a:rPr>
              <a:t>A a;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What happens here: </a:t>
            </a:r>
            <a:r>
              <a:rPr lang="en-US" altLang="en-US" b="1" dirty="0">
                <a:latin typeface="Courier New" panose="02070309020205020404" pitchFamily="49" charset="0"/>
              </a:rPr>
              <a:t>foo a;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Compiler calls zero-argument constructor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foo::foo()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What happens here: </a:t>
            </a:r>
            <a:r>
              <a:rPr lang="en-US" altLang="en-US" b="1" dirty="0">
                <a:latin typeface="Courier New" panose="02070309020205020404" pitchFamily="49" charset="0"/>
              </a:rPr>
              <a:t>foo a(10, ‘x’);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Calls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foo::foo(int, char)</a:t>
            </a: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7891" name="Footer Placeholder 3">
            <a:extLst>
              <a:ext uri="{FF2B5EF4-FFF2-40B4-BE49-F238E27FC236}">
                <a16:creationId xmlns:a16="http://schemas.microsoft.com/office/drawing/2014/main" id="{3D2ED877-70E5-5E4E-9136-DCCB3AFBCE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7892" name="Slide Number Placeholder 4">
            <a:extLst>
              <a:ext uri="{FF2B5EF4-FFF2-40B4-BE49-F238E27FC236}">
                <a16:creationId xmlns:a16="http://schemas.microsoft.com/office/drawing/2014/main" id="{8DB16FF1-2D0D-F14B-BFD4-8FB4C7F0E2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F26E74-C083-C740-8E82-25F136A5803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5624DE1-F28F-BD4D-9B0E-15220ADFD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More on Implicit Creation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8E59-B871-0840-83E0-8251650F7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What happens here: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foo a;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foo c = a;	</a:t>
            </a:r>
          </a:p>
          <a:p>
            <a:pPr lvl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Calls </a:t>
            </a:r>
            <a:r>
              <a:rPr lang="en-US" b="1" dirty="0">
                <a:latin typeface="Courier New"/>
                <a:cs typeface="Courier New"/>
              </a:rPr>
              <a:t>foo::foo()</a:t>
            </a:r>
            <a:r>
              <a:rPr lang="en-US" dirty="0">
                <a:latin typeface="Arial"/>
              </a:rPr>
              <a:t> at </a:t>
            </a:r>
            <a:r>
              <a:rPr lang="en-US" b="1" dirty="0">
                <a:latin typeface="Courier New"/>
                <a:cs typeface="Courier New"/>
              </a:rPr>
              <a:t>foo a;</a:t>
            </a:r>
            <a:r>
              <a:rPr lang="en-US" dirty="0">
                <a:latin typeface="Arial"/>
              </a:rPr>
              <a:t> calls copy constructor </a:t>
            </a:r>
            <a:r>
              <a:rPr lang="en-US" b="1" dirty="0">
                <a:latin typeface="Courier New"/>
                <a:cs typeface="Courier New"/>
              </a:rPr>
              <a:t>foo::foo(foo&amp;)</a:t>
            </a:r>
            <a:r>
              <a:rPr lang="en-US" dirty="0">
                <a:latin typeface="Arial"/>
              </a:rPr>
              <a:t> at </a:t>
            </a:r>
            <a:r>
              <a:rPr lang="en-US" b="1" dirty="0">
                <a:latin typeface="Courier New"/>
                <a:cs typeface="Courier New"/>
              </a:rPr>
              <a:t>foo c = a;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Arial"/>
              </a:rPr>
              <a:t> operator here stands for initialization, not assignment!</a:t>
            </a:r>
          </a:p>
        </p:txBody>
      </p:sp>
      <p:sp>
        <p:nvSpPr>
          <p:cNvPr id="38915" name="Footer Placeholder 3">
            <a:extLst>
              <a:ext uri="{FF2B5EF4-FFF2-40B4-BE49-F238E27FC236}">
                <a16:creationId xmlns:a16="http://schemas.microsoft.com/office/drawing/2014/main" id="{E154706E-EF5B-9149-9A90-4C05DE5018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9F9E8103-3420-3246-817D-4BC6776DB3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827888-D73C-C444-9FA6-A227207BE31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BBF5CE3-E869-0C4F-B247-4DF7EAF63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More on Implicit Creation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440FA-CA13-AD4E-98FE-3EBBA82A6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What happens here: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foo a, c;  // declaration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c = a;		// assignment</a:t>
            </a:r>
          </a:p>
          <a:p>
            <a:pPr lvl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Calls </a:t>
            </a:r>
            <a:r>
              <a:rPr lang="en-US" b="1" dirty="0">
                <a:latin typeface="Courier New"/>
                <a:cs typeface="Courier New"/>
              </a:rPr>
              <a:t>foo::foo()</a:t>
            </a:r>
            <a:r>
              <a:rPr lang="en-US" dirty="0">
                <a:latin typeface="Arial"/>
              </a:rPr>
              <a:t> twice at </a:t>
            </a:r>
            <a:r>
              <a:rPr lang="en-US" b="1" dirty="0">
                <a:latin typeface="Courier New"/>
                <a:cs typeface="Courier New"/>
              </a:rPr>
              <a:t>foo a, c;</a:t>
            </a:r>
            <a:r>
              <a:rPr lang="en-US" dirty="0">
                <a:latin typeface="Arial"/>
              </a:rPr>
              <a:t>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calls assignment operator </a:t>
            </a:r>
            <a:br>
              <a:rPr lang="en-US" dirty="0">
                <a:latin typeface="Arial"/>
              </a:rPr>
            </a:br>
            <a:r>
              <a:rPr lang="en-US" b="1" dirty="0">
                <a:latin typeface="Courier New"/>
                <a:cs typeface="Courier New"/>
              </a:rPr>
              <a:t>foo::operator=(foo&amp;)</a:t>
            </a:r>
            <a:r>
              <a:rPr lang="en-US" dirty="0">
                <a:latin typeface="Arial"/>
              </a:rPr>
              <a:t> at  </a:t>
            </a:r>
            <a:r>
              <a:rPr lang="en-US" b="1" dirty="0">
                <a:latin typeface="Courier New"/>
                <a:cs typeface="Courier New"/>
              </a:rPr>
              <a:t>c = a;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Arial"/>
              </a:rPr>
              <a:t> operator here stands for assignment!</a:t>
            </a:r>
          </a:p>
        </p:txBody>
      </p:sp>
      <p:sp>
        <p:nvSpPr>
          <p:cNvPr id="39939" name="Footer Placeholder 3">
            <a:extLst>
              <a:ext uri="{FF2B5EF4-FFF2-40B4-BE49-F238E27FC236}">
                <a16:creationId xmlns:a16="http://schemas.microsoft.com/office/drawing/2014/main" id="{C94F213B-52D4-FC41-98CB-D8450D6335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32644521-C8BC-D84E-8BF6-F67D19870B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DC5614-61F2-E54D-8005-C908174F62A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9|11.9|14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2|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4|13.6|13.5|16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29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7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|34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11.2|0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7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.4|19|43.4|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4|76.5|4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8.3|18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.4|4.3|14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7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6|49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5.6|27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6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|17.7|51.7|1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46.8|5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2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29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1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2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2.2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Arial"/>
      </a:majorFont>
      <a:minorFont>
        <a:latin typeface="Tahom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33780</TotalTime>
  <Words>2494</Words>
  <Application>Microsoft Macintosh PowerPoint</Application>
  <PresentationFormat>On-screen Show (4:3)</PresentationFormat>
  <Paragraphs>425</Paragraphs>
  <Slides>38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Courier</vt:lpstr>
      <vt:lpstr>Courier New</vt:lpstr>
      <vt:lpstr>Tahoma</vt:lpstr>
      <vt:lpstr>Wingdings</vt:lpstr>
      <vt:lpstr>Blends</vt:lpstr>
      <vt:lpstr>Custom Design</vt:lpstr>
      <vt:lpstr>Object-Oriented Programming Languages</vt:lpstr>
      <vt:lpstr>Lecture Outline</vt:lpstr>
      <vt:lpstr>Benefits of Object Orientation</vt:lpstr>
      <vt:lpstr>Encapsulation and Inheritance </vt:lpstr>
      <vt:lpstr>Initialization and Finalization</vt:lpstr>
      <vt:lpstr>Question</vt:lpstr>
      <vt:lpstr>More on Implicit Creation in C++</vt:lpstr>
      <vt:lpstr>More on Implicit Creation in C++</vt:lpstr>
      <vt:lpstr>More on Implicit Creation in C++</vt:lpstr>
      <vt:lpstr>Lecture Outline</vt:lpstr>
      <vt:lpstr>Subtyping and Dynamic Method Binding</vt:lpstr>
      <vt:lpstr>Subtyping and Dynamic Method Binding</vt:lpstr>
      <vt:lpstr>Benefits of Subtype Polymorphism </vt:lpstr>
      <vt:lpstr>  Example</vt:lpstr>
      <vt:lpstr>Example</vt:lpstr>
      <vt:lpstr>Example</vt:lpstr>
      <vt:lpstr>Benefits of Subtype Polymorphism</vt:lpstr>
      <vt:lpstr>Benefits of Subtype Polymorphism </vt:lpstr>
      <vt:lpstr>Lecture Outline</vt:lpstr>
      <vt:lpstr>Polymorphism</vt:lpstr>
      <vt:lpstr>Varieties of Polymorphism</vt:lpstr>
      <vt:lpstr>Explicit Parametric Polymorphism</vt:lpstr>
      <vt:lpstr>Explicit Parametric Polymorphism</vt:lpstr>
      <vt:lpstr>Explicit Parametric Polymorphism</vt:lpstr>
      <vt:lpstr>On Concepts in C++ and Much More</vt:lpstr>
      <vt:lpstr>In Java, Bounded Types Restrict Instantiations by Client</vt:lpstr>
      <vt:lpstr>In Java, Bounded Types Restrict Instantiations by Client</vt:lpstr>
      <vt:lpstr>In Haskell, Type Predicates Restrict Instantiation of Generic Functions</vt:lpstr>
      <vt:lpstr>Implicit Parametric Polymorphism</vt:lpstr>
      <vt:lpstr>Implicit Parametric Polymorphism</vt:lpstr>
      <vt:lpstr>Implicit Parametric Polymorphism</vt:lpstr>
      <vt:lpstr>Implicit Parametric Polymorphism</vt:lpstr>
      <vt:lpstr>Implicit Parametric Polymorphism</vt:lpstr>
      <vt:lpstr>Let Polymorphism</vt:lpstr>
      <vt:lpstr>Let Polymorphism</vt:lpstr>
      <vt:lpstr>Let Polymorphism</vt:lpstr>
      <vt:lpstr>Let Polymorphism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7283</cp:revision>
  <cp:lastPrinted>2010-11-16T23:32:30Z</cp:lastPrinted>
  <dcterms:created xsi:type="dcterms:W3CDTF">2008-08-18T14:08:37Z</dcterms:created>
  <dcterms:modified xsi:type="dcterms:W3CDTF">2022-12-07T12:43:49Z</dcterms:modified>
</cp:coreProperties>
</file>