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3"/>
  </p:notesMasterIdLst>
  <p:handoutMasterIdLst>
    <p:handoutMasterId r:id="rId44"/>
  </p:handoutMasterIdLst>
  <p:sldIdLst>
    <p:sldId id="556" r:id="rId2"/>
    <p:sldId id="1066" r:id="rId3"/>
    <p:sldId id="1067" r:id="rId4"/>
    <p:sldId id="1049" r:id="rId5"/>
    <p:sldId id="606" r:id="rId6"/>
    <p:sldId id="586" r:id="rId7"/>
    <p:sldId id="589" r:id="rId8"/>
    <p:sldId id="590" r:id="rId9"/>
    <p:sldId id="591" r:id="rId10"/>
    <p:sldId id="585" r:id="rId11"/>
    <p:sldId id="602" r:id="rId12"/>
    <p:sldId id="603" r:id="rId13"/>
    <p:sldId id="605" r:id="rId14"/>
    <p:sldId id="1050" r:id="rId15"/>
    <p:sldId id="1051" r:id="rId16"/>
    <p:sldId id="1052" r:id="rId17"/>
    <p:sldId id="1054" r:id="rId18"/>
    <p:sldId id="1053" r:id="rId19"/>
    <p:sldId id="1057" r:id="rId20"/>
    <p:sldId id="1058" r:id="rId21"/>
    <p:sldId id="1055" r:id="rId22"/>
    <p:sldId id="1056" r:id="rId23"/>
    <p:sldId id="1034" r:id="rId24"/>
    <p:sldId id="1035" r:id="rId25"/>
    <p:sldId id="1036" r:id="rId26"/>
    <p:sldId id="1037" r:id="rId27"/>
    <p:sldId id="1038" r:id="rId28"/>
    <p:sldId id="1039" r:id="rId29"/>
    <p:sldId id="1040" r:id="rId30"/>
    <p:sldId id="1064" r:id="rId31"/>
    <p:sldId id="1065" r:id="rId32"/>
    <p:sldId id="1042" r:id="rId33"/>
    <p:sldId id="1043" r:id="rId34"/>
    <p:sldId id="1061" r:id="rId35"/>
    <p:sldId id="1062" r:id="rId36"/>
    <p:sldId id="1063" r:id="rId37"/>
    <p:sldId id="1068" r:id="rId38"/>
    <p:sldId id="1069" r:id="rId39"/>
    <p:sldId id="1071" r:id="rId40"/>
    <p:sldId id="1070" r:id="rId41"/>
    <p:sldId id="1072" r:id="rId42"/>
  </p:sldIdLst>
  <p:sldSz cx="9144000" cy="6858000" type="screen4x3"/>
  <p:notesSz cx="7034213" cy="92837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72109"/>
  </p:normalViewPr>
  <p:slideViewPr>
    <p:cSldViewPr>
      <p:cViewPr varScale="1">
        <p:scale>
          <a:sx n="90" d="100"/>
          <a:sy n="90" d="100"/>
        </p:scale>
        <p:origin x="2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B5B8CB-13F5-E943-BACE-DA4470A619CE}"/>
              </a:ext>
            </a:extLst>
          </p:cNvPr>
          <p:cNvSpPr>
            <a:spLocks noGrp="1" noChangeArrowheads="1"/>
          </p:cNvSpPr>
          <p:nvPr>
            <p:ph type="hdr" sz="quarter"/>
          </p:nvPr>
        </p:nvSpPr>
        <p:spPr bwMode="auto">
          <a:xfrm>
            <a:off x="0"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ea typeface="ＭＳ Ｐゴシック" charset="0"/>
                <a:cs typeface="Arial" charset="0"/>
              </a:defRPr>
            </a:lvl1pPr>
          </a:lstStyle>
          <a:p>
            <a:pPr>
              <a:defRPr/>
            </a:pPr>
            <a:endParaRPr lang="en-US"/>
          </a:p>
        </p:txBody>
      </p:sp>
      <p:sp>
        <p:nvSpPr>
          <p:cNvPr id="77827" name="Rectangle 3">
            <a:extLst>
              <a:ext uri="{FF2B5EF4-FFF2-40B4-BE49-F238E27FC236}">
                <a16:creationId xmlns:a16="http://schemas.microsoft.com/office/drawing/2014/main" id="{1DBEB11E-ADC3-4F4F-9313-52D913623D03}"/>
              </a:ext>
            </a:extLst>
          </p:cNvPr>
          <p:cNvSpPr>
            <a:spLocks noGrp="1" noChangeArrowheads="1"/>
          </p:cNvSpPr>
          <p:nvPr>
            <p:ph type="dt" sz="quarter" idx="1"/>
          </p:nvPr>
        </p:nvSpPr>
        <p:spPr bwMode="auto">
          <a:xfrm>
            <a:off x="3984625"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ea typeface="ＭＳ Ｐゴシック" charset="0"/>
                <a:cs typeface="Arial" charset="0"/>
              </a:defRPr>
            </a:lvl1pPr>
          </a:lstStyle>
          <a:p>
            <a:pPr>
              <a:defRPr/>
            </a:pPr>
            <a:endParaRPr lang="en-US"/>
          </a:p>
        </p:txBody>
      </p:sp>
      <p:sp>
        <p:nvSpPr>
          <p:cNvPr id="77828" name="Rectangle 4">
            <a:extLst>
              <a:ext uri="{FF2B5EF4-FFF2-40B4-BE49-F238E27FC236}">
                <a16:creationId xmlns:a16="http://schemas.microsoft.com/office/drawing/2014/main" id="{2464D6A4-C89C-BE42-99C4-8942723152FE}"/>
              </a:ext>
            </a:extLst>
          </p:cNvPr>
          <p:cNvSpPr>
            <a:spLocks noGrp="1" noChangeArrowheads="1"/>
          </p:cNvSpPr>
          <p:nvPr>
            <p:ph type="ftr" sz="quarter" idx="2"/>
          </p:nvPr>
        </p:nvSpPr>
        <p:spPr bwMode="auto">
          <a:xfrm>
            <a:off x="0" y="8818563"/>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ea typeface="ＭＳ Ｐゴシック" charset="0"/>
                <a:cs typeface="Arial" charset="0"/>
              </a:defRPr>
            </a:lvl1pPr>
          </a:lstStyle>
          <a:p>
            <a:pPr>
              <a:defRPr/>
            </a:pPr>
            <a:endParaRPr lang="en-US"/>
          </a:p>
        </p:txBody>
      </p:sp>
      <p:sp>
        <p:nvSpPr>
          <p:cNvPr id="77829" name="Rectangle 5">
            <a:extLst>
              <a:ext uri="{FF2B5EF4-FFF2-40B4-BE49-F238E27FC236}">
                <a16:creationId xmlns:a16="http://schemas.microsoft.com/office/drawing/2014/main" id="{44EF482B-7CF5-4C4A-AD56-DC040B566021}"/>
              </a:ext>
            </a:extLst>
          </p:cNvPr>
          <p:cNvSpPr>
            <a:spLocks noGrp="1" noChangeArrowheads="1"/>
          </p:cNvSpPr>
          <p:nvPr>
            <p:ph type="sldNum" sz="quarter" idx="3"/>
          </p:nvPr>
        </p:nvSpPr>
        <p:spPr bwMode="auto">
          <a:xfrm>
            <a:off x="3984625" y="8818563"/>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panose="020B0604020202020204" pitchFamily="34" charset="0"/>
                <a:cs typeface="Arial" panose="020B0604020202020204" pitchFamily="34" charset="0"/>
              </a:defRPr>
            </a:lvl1pPr>
          </a:lstStyle>
          <a:p>
            <a:pPr>
              <a:defRPr/>
            </a:pPr>
            <a:fld id="{5120AA23-8696-A04D-83AF-5BF241E53D1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06"/>
    </inkml:context>
    <inkml:brush xml:id="br0">
      <inkml:brushProperty name="width" value="0.12114" units="cm"/>
      <inkml:brushProperty name="height" value="0.12114" units="cm"/>
      <inkml:brushProperty name="color" value="#FF0000"/>
    </inkml:brush>
  </inkml:definitions>
  <inkml:trace contextRef="#ctx0" brushRef="#br0">3510 8073 26095,'-9'0'-1093,"1"-5"1,0 0 0,3-1 545,1 0 1,-2 3 0,4-2 0,3 0 0,4 3 0,3 0 337,2-1 1,-1 2 0,1-2 0,2 2 0,1 1 0,1-1 0,0-1 406,0-1 0,2 0 1,3 3-1,-1 0 0,2 0 1,2 0-1,3 0-58,5 0 0,5 0 0,5 0 0,3 0 0,4 0-84,3 0 1,1 0 0,-22 0 0,-1 0-1,2 0 1,0 0 0,2 0 0,-1 0-23,1 0 1,1 0-1,-2 0 1,1 0-1,-4 0 1,1 0 0,0 0-1,2 0 1,0 0-1,1 0-30,0 0 0,0 0 1,1-1-1,1 1 1,-2-1-1,-1 0 1,2-1-1,0 0 0,3 1 1,0-1 73,2 0 0,0 0 0,-1 2 0,0-1 0,3-1 0,1 0 0,-1 0 0,0 1 0,0-1 0,1 1 155,0 0 0,1 0 1,2 0-1,2 1 1,-1-1-1,1 1 0,-1-1 1,0 0-1,0-1 1,1 1-259,0-1 1,0 1 0,0 1 0,0-1 0,3 1 0,0 0-1,0 0 1,-1 0 0,0 0 0,1 0 17,-1 0 1,1 0 0,-2 0-1,1 0 1,2 0 0,0 0-1,1 0 1,0 0 0,0 0-1,0 0 17,0 0 0,0 0 0,1 0 0,0-1 0,-16 1 1,0-1-1,1 0 0,0 0 0,1 0 0,-1 0 1,2 0-1,-1 1 0,0-1 4,0 1 0,1-1 0,-1 1 0,2 0 0,0-1 0,0 1 0,-2-1 0,0 1 0,0-1 0,1 0 0,0 0 0,1 0 0,0 0 1,1 1 0,0-1-1,1 0 1,-1-1 0,1 1 0,-1 0-1,0-1 1,-1 2 0,0-1 0,0 0-1,0 1 1,0-1 0,1 0-1,-1 0 18,1 0 0,0 0 1,0 0-1,1 1 1,1 0-1,0-1 1,0 0-1,1 0 0,0 0 1,0 1-1,0-1 1,-1 1-1,0 0 1,0 0-1,0 0-8,-1 0 1,0 0-1,0 0 1,0 0 0,1 0-1,0 0 1,0 0-1,0 0 1,-1 0 0,1 0-1,1 0 1,-1 0 0,0 0-1,-1 0 1,1 0-2,-2 0 0,0 0 0,0 0 0,-1 0 0,1 0 0,-1 0 0,1 0 0,0 1 0,0-1 0,1 1 0,0-1 0,0 1 0,1 0 0,-1 0 0,0 0-6,-1 0 0,1 0 1,0-1-1,0 1 0,0-1 1,0 0-1,-3 0 0,0 0 1,-1 0-1,0 1 0,1-1 1,-1 1-1,-1-1 0,0 1 1,-1 0-2,1 0 1,-2 0 0,1 0-1,15 0 1,-1 1 0,-2-2-1,0 0 1,-2 0 0,0 0 0,-2 0-1,1 0-32,-1 0 0,0 0 0,0 0 0,0 0 0,-4 0 0,0 0 0,-3 0 0,-1 0 0,-3 0 0,-1 0 16,-2 0 0,-1 0 0,-1 1 0,1 1 0,-2-1 0,-1 1 0,24 0 0,-4-1 0</inkml:trace>
  <inkml:trace contextRef="#ctx0" brushRef="#br0" timeOffset="1">3464 13380 25702,'-6'-10'-547,"2"1"1,4 0 0,0-1 0,2 2 0,5 2 0,5 2-1,5 0 1,5 3 0,4-2 0,5 3 0,8 2 0,6 1 843,7-1 1,-21 0 0,2 0 0,3 0 0,1-1 0,5 0 0,1 0 0,5 0-1,0-1 1,5 0 0,0 0-159,-15 0 1,0 0 0,1 0-1,1-1 1,1 0 0,1 0 0,3 0-1,1 0 1,0 0 0,2 0 0,0 0-1,0 0 1,1 0 0,1 0-1,-1 0-263,0 0 1,1 0-1,-1 0 1,1 0-1,1-1 1,-1 2 0,2-1-1,1 1 1,-1-1-1,-11 1 1,-1 0-1,0-1 1,1 0 0,0 1-1,1-1 1,0 0-1,-1 0 149,1 1 0,0-1 1,1 1-1,-1-1 1,1 1-1,0 0 0,1-1 1,0 1-1,2 0 1,0 0-1,1 0 1,0 0-1,2 0 0,0 0 1,1 0-1,0 0 1,1 0-1,0 0 1,1 0-1,-1 0-73,2 0 0,0 0 0,-1 0 0,2 0 0,-11 0 0,2 0 1,-1 0-1,0 0 0,1 0 0,-1 0 0,1 0 0,0 0 1,-1 0-1,1 0 0,2 0 0,0 0 0,0 0 0,0 0 1,0 0-1,2 0 0,0 0 0,1 0 0,0 0 0,-1 0 57,3 0 1,0 0 0,1 0 0,-1 0 0,0 0 0,-1 0 0,0 0 0,-1 0 0,1 0 0,0 0 0,-7 0-1,0 0 1,0 1 0,1-1 0,-1 0 0,1 0 0,7 1 0,1-1 0,-1 0 0,1 1 0,-1-1 0,0 1-1,0 0 1,0-1 0,0 1 0,0-1 26,0 1 0,-1-1 0,1 1 0,0-1 0,0 0 0,0 1 1,1 0-1,-1 0 0,1 0 0,-1 0 0,0-1 0,-1 1 0,1 0 1,-1 0-1,0 0 0,0 0 0,-1 0 0,0 0 0,1 0 0,-1 0 1,1 0-1,-1 1 0,1-1 0,-1 1 0,1-1-7,-1 1 0,1-1 0,-1 1 1,0-1-1,1 1 0,1 1 1,0-1-1,0 1 0,1 0 1,-1 0-1,0 0 0,0 0 1,0-1-1,0 1 0,0 0 1,0 0-1,0 1 0,0-1 0,0 0 1,0 0-1,-1 0 0,0 0 1,0 0-1,0 0 0,0 0-4,-1 1 0,0-1 0,0 0 0,0 1 0,-1-1 0,-1 0 0,1 0 0,-1 0 0,-1 0 1,1-1-1,-1 1 0,0 1 0,-1-1 0,1 0 0,-1 0 0,-1 0 0,0 0 0,0 0 1,0 0-1,-1 0-68,0 0 0,-1 0 0,0 0 0,0 0 0,0 0 0,8 0 0,0 1 0,0-1 0,-1 0 0,-2 0 0,-1-1 0,-1 1 0,1-1 0,-2 0 0,0 0 0,-1 0 0,1 0 0,-3 0 0,0 0 0,-1 0 0,0-1 1,12 2 1,-2-1 0,-1-1 0,-6 0 0,-2 0 0,0 0 0,-6-1 0,0 1 0,-2 0 0,10-2 0,-2 0 0,-9-2 0,-3-2 41,13-6 0,-10 0 0,-21-5 0,-2 0 0</inkml:trace>
  <inkml:trace contextRef="#ctx0" brushRef="#br0" timeOffset="2">3603 14432 25579,'10'0'-132,"-1"0"1,0 0 0,1-1 0,-1-1-1,1-1 1,2 1 0,0-1 114,-1 0 0,3 2 1,-1-3-1,2 1 0,1 0-18,2 1 1,-2 1 0,2 1 0,3 0 0,1-1 5,4-2 1,1 2-1,2-2 1,3 2-1,6 1 1,4 0 0,4-4 0,4 1 0,-24 2 0,1-1 0,1 1 0,0-1 355,1 1 1,1-1 0,2-1-1,0 0 1,2 1 0,0 1-1,0-1 1,-1 1 0,1-1-1,0 1-305,0-1 1,0 0-1,1 1 1,1-1-1,2 2 1,1 0 0,0 0-1,-1 0 1,1 0-1,0 0 1,0 0 0,1 0-18,0 0 0,0 0 0,2 0 0,0 0 1,1 0-1,0 0 0,0 0 0,1 0 0,-1 0 1,1 0-144,0 1 1,0-2 0,1 0 0,1-1 0,2 1 0,1-1 0,1 1-1,-1 0 105,0 0 0,0 1 0,0 0 0,1 0 0,0 0 0,0-1 1,-15 0-1,1 1 0,0-1 0,1 0 0,0 0 0,1 0 24,-1 0 1,1 1 0,0-1 0,3 0 0,-1-1 0,0 1-1,-1-1 1,0 1 0,0-1 0,2 1 0,1 0 0,-1-1 0,3 1-1,1-1 1,0 0-103,2 0 0,0 1 0,0-1 0,-1 0 0,0 0 0,1 0 1,3-1-1,0 0 0,0-1 0,1 1 0,-1 0 0,1 0 1,1 0-1,1 0 0,0 0 112,-13 0 1,1 1 0,0 0 0,0 0 0,3-1-1,0 1 1,0 0 0,1-1 0,0 1 0,0 0-1,0-1 1,0 1 0,0 0 0,1-1 0,-1 1-1,1 0 1,0-1 0,0 1 0,1 0 0,-1-1-115,1 1 0,1 0 0,-1-1 1,1 1-1,0 0 0,0-1 1,0 1-1,0 0 0,1-1 1,-1 1-1,1 0 0,-1-1 1,2 1-1,-1 0 0,0 0 1,0 0 122,0 0 0,0 1 1,0 0-1,0-1 0,-1 0 1,1 0-1,-1 0 1,1 0-1,2 0 0,0 0 1,0 1-1,0-1 1,1 1-1,0-1 0,0 0 1,1 0-1,0 0 0,-1 1 1,1-1-1,0 1 15,-11 0 0,1 0 1,-1 1-1,0-1 1,1 1-1,0-1 0,0 1 1,0 0-1,0 0 1,-1 0-1,10 0 0,-1 0 1,0 0-1,0 1 1,1-1-1,1 1 1,-1 0-1,1 0 0,-10 0 1,-1 0-1,1 0 1,0 1-1,0-1-10,1 1 0,-1-1 1,1 1-1,-1 0 1,0-1-1,9 2 1,-1-1-1,0 0 1,0 1-1,0-1 1,0 1-1,0-1 1,0 1-1,-1 0 0,0 0 1,0 0-1,0-1 1,-1 2-1,0-1 1,0 0-1,0 0-19,0 0 0,1 0 1,-1-1-1,0 1 1,0 0-1,0 0 1,0 0-1,0 0 1,0-1-1,-1 1 0,1 0 1,-1 0-1,-1 0 1,0 0-1,0 0 1,0 0-1,0 0 1,0 0-1,0 0 1,-1 0 3,1 0 0,1-1 0,-1 1 0,0-1 0,-1 0 0,1 0 0</inkml:trace>
  <inkml:trace contextRef="#ctx0" brushRef="#br0" timeOffset="3">4013 16983 29656,'47'-4'-79,"-20"2"1,0 0 0,3-2-1,0 0 1,3 2 0,1-1-1,2 1 1,1 0 0,3 1-1,2 0 1,4 0 0,2 0-1,-13 0 1,1 1 0,0-1-21,4 0 1,-1 0 0,1 0 0,2-1-1,1 0 1,0 0 0,2 0 0,0 1-1,1 0 1,2-1 0,0 1 0,0-1-1,2 1 1,0-1 0,1 0-66,-12 1 0,1-1 0,-1 1 0,1 0 0,3 0 0,0 1 1,0-1-1,0 0 0,2 0 0,-1-1 0,1 0 0,0 1 1,0-1-1,1 0 0,-1 0 0,1 0 0,1 0 0,0 0 1,1 0-1,0 0 126,0 0 0,1 0 1,0-1-1,1 1 1,-8 0-1,0 0 0,1 1 1,-1-1-1,1 1 1,0-1-1,0 1 1,1 0-1,-1-1 0,0 1 1,1 1-1,-1-1 1,1 0-1,0 1 0,0-1 1,0 1-1,1 0 1,-1-1-1,1 1 1,0 0-12,0 0 1,1 0 0,-1 0 0,1 0 0,0 0 0,1 0 0,0 0 0,1 0 0,0 0-1,0 0 1,0 0 0,0 1 0,0-1 0,0 0 0,1 0 0,-1 1 0,1-1 0,0 1 0,-1 0-1,1-1 1,-1 1 0,0 1 0,0-1 0,1 0 0,-1 1 60,0-1 0,1 1 0,0-1 0,-1 1 0,1 0 0,0 0 0,0 1 1,0-1-1,1 1 0,-1-1 0,2 1 0,0 0 0,0-1 0,0 1 0,0 0 1,0 0-1,0-1 0,0 1 0,-1 0 0,1 0 0,0 0 0,-1 0 1,0 1-1,1-1 0,-1 0-8,-1 0 0,0-1 0,0 1 1,0 0-1,0 0 0,-1 1 1,0-1-1,0 1 0,0-1 1,0 1-1,-1-1 0,1 0 1,0 0-1,-1 0 0,1 0 0,-1 1 1,0-1-1,-1 0 0,1 1 1,0-1-1,-2 0 0,1 1 1,-1-1-1,1 0 0,-1 0-5,0 1 0,-1-1 0,0 0 0,0 0 0,1 0 0,-2-1 0,1 1 0,-1-1 0,0 0 0,0 0 0,8 2 0,0-1 0,0 0 1,0 1-1,-1-1 0,0 0 0,0 0 0,0 0-6,-1 0 1,0 0 0,0 1 0,0-1-1,-1 0 1,0 0 0,1 0 0,-2 0 0,-1 0-1,0-1 1,-1 0 0,0 0 0,-1 1 0,-1-1-1,0 0 1,0 1 0,-1-1 0,-1 0-1,0 0 1,0 0 30,-1 0 0,0-1 0,0 0 0,-1 1 0,10 1 0,0 0 0,0-1 0,-2 1 0,-1-1 0,-1 0 0,-2 0 0,-1 0 0,0 1 0,-5-1 0,-1 0 0,0 0-138,14 0 1,-2-1 0,-7 1 0,-1 0 113,-5 0 0,-1-1 0,-1 0 0,-1-2 0,17-2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39"/>
    </inkml:context>
    <inkml:brush xml:id="br0">
      <inkml:brushProperty name="width" value="0.12114" units="cm"/>
      <inkml:brushProperty name="height" value="0.12114" units="cm"/>
      <inkml:brushProperty name="color" value="#FF0000"/>
    </inkml:brush>
  </inkml:definitions>
  <inkml:trace contextRef="#ctx0" brushRef="#br0">2365 8491 26477,'-9'-4'-547,"0"-2"1,3-2 0,3-1 0,3 0 0,4 3 0,6 2 181,4 0 1,5 3 0,2-2 0,5 2 0,5 1 0,8 0 0,6 0 0,-19 0 0,2 0 361,2 0 1,1 0 0,4-1-1,2 1 1,7-1 0,1 0 0,5-1-1,1 0 1,-15 2 0,1-1-1,0 0 68,2 1 0,-1 0 1,1-1-1,3 1 1,0 0-1,0 0 0,3 0 1,0 0-1,0 0 1,2 0-1,1 0 1,0 0-1,1 0 0,1 0 1,1 0-33,0 0 0,0 1 1,1-2-1,-12 1 0,0-1 1,0-1-1,0 1 0,0 0 1,-1 0-1,1-1 0,-1 1 1,2 0-1,0-1 0,0 1 1,1 0-1,1 0 0,0 0 1,0 0-1,1 0 0,0 0 1,1 0-1,0 0 0,1 0 13,0-1 0,0 0 0,0 1 1,1-1-1,2 1 0,0 0 1,0 0-1,0 0 0,0 0 1,0 0-1,0 0 0,1 0 1,2 0-1,1 0 0,0 1 1,0-1-20,-9 0 0,1 1 0,0-1 1,0 1-1,1-1 0,0 0 0,2 0 1,-1 0-1,1 0 0,-1 1 0,2-1 1,0 1-1,0-1 0,1 1 1,-1 0-1,-1-1 0,1 0 0,-1 1 1,1-1-1,0 1 0,0-1 0,0 1 1,1-1-1,-1 1 0,1-1-12,0 1 1,0 0-1,1 0 1,-1 0 0,0-1-1,1 1 1,0 0-1,-1 0 1,1 0 0,0 0-1,0 0 1,0 0-1,0 0 1,0 0 0,-1 0-1,1 0 1,-1 0-1,0 0 1,0 0 0,0 0-1,-1 0 1,0 0 0,-1 0-1,1 0 1,0 0 81,-1 0 0,1 0 1,-1 0-1,0 0 1,1 0-1,0 0 1,-1 0-1,1 0 1,0 0-1,0 0 1,0 0-1,1 0 0,-1 0 1,1 0-1,-1 0 1,1 0-1,-1 0 1,0 0-1,0 0 1,0 0-1,-1 1 1,0-1-1,1 0 1,-1 0-1,0 0-83,-2 1 1,0 0 0,1-1 0,-2 1 0,1 0-1,-1-1 1,0 0 0,0 1 0,-1-1 0,1 1 0,-1 0-1,1 0 1,-1 0 0,0 0 0,0 1 0,-1-1-1,1 1 1,-1-1 0,0 1 0,-1-1 0,11 1 0,-2 0-1,1 0 1,-1 0-15,-2 1 1,0-1 0,0 0 0,-1 1-1,-1-1 1,-1 0 0,1 1 0,-1-1 0,0 0-1,0 1 1,-1-1 0,1 0 0,-1 1-1,0-1 1,0 0 0,-1 1 0,-1-1 0,0 0-1,0 1 1,0-1 4,-2 0 1,-1 0 0,0 1 0,0-1-1,11 2 1,-2 0 0,0 1 0,-4-1-1,-1 0 1,0 1-6,-2 0 0,1 0 0,0 0 0,-1-2 0,1 0 0,-1 0 0,-1 1 0</inkml:trace>
  <inkml:trace contextRef="#ctx0" brushRef="#br0" timeOffset="1">2272 10009 26361,'-9'0'-510,"-1"3"0,3 0 0,4-1 436,6-1 1,9-1-1,6-1 1,4-2-1,2-2 1,2-1 261,4 0 1,8 0-1,7-5 1,-19 5-1,2 0 1,4-1-1,2-1-144,5 1 1,1 0 0,7-2-1,2 0 1,-13 4 0,2 0 0,0 0-1,3-1 1,2-1 0,0 1 0,4-1-1,1 1 1,1-1 0,2 1 0,1-1-1,1 1-49,-13 1 1,1 1-1,-1-1 1,1 1-1,2 0 1,0 1-1,1 0 1,-1 0-1,2-1 1,0 1-1,1-1 1,-1 1-1,2 0 1,0 0-1,1 0 1,0 1-10,1 0 1,1-1 0,0 1 0,-1 1 0,0-1 0,-1 0 0,0 1 0,1-1 0,0 1 0,1-1 0,0 0 0,-1 0-1,0 1 1,1-1 0,-1 1 0,0 0 0,0 0 0,0 0 0,1 0 0,-1 0 6,2 0 0,-1 1 0,1-1 0,-1 1 0,1-1 1,1 0-1,-1 0 0,0 0 0,0 0 0,0 0 0,-1 0 1,1 1-1,-2-1 0,1 0 0,-1 1 0,0-1 1,0 1-1,0 0 0,0 0 0,0-1 9,0 1 0,-1 0 1,1 0-1,-1 0 1,1 0-1,-1 0 1,0 0-1,0 0 1,-1 1-1,1-1 1,-1 0-1,0 0 1,-1 1-1,0 0 1,0 0-1,-1 0-71,-1 0 0,-1 0 0,0 1 0,0 0 69,-1 0 0,-1-1 0,0 2 0,1-1 0,-2 1 0,0 0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1.963"/>
    </inkml:context>
    <inkml:brush xml:id="br0">
      <inkml:brushProperty name="width" value="0.12114" units="cm"/>
      <inkml:brushProperty name="height" value="0.12114" units="cm"/>
      <inkml:brushProperty name="color" value="#FF0000"/>
    </inkml:brush>
  </inkml:definitions>
  <inkml:trace contextRef="#ctx0" brushRef="#br0">1229 5344 26122,'5'-4'-468,"3"-1"1,-1-4-1,1-1 1,1 1 0,1 0-1,0 1 1,3 0 876,6 2 1,1 0-1,6-2 1,2 0-1,7 3 1,4 0 0,4 1-1,3-1-224,0 0 1,2 1-1,3-1 1,-24 3-1,1-1 1,1 1-1,1 0-191,0 0 0,1 0 0,-2-1 0,1 0 1,0 0-1,2 2 0,0-1 0,0-1 1,1 1-1,0-1 0,1 1 0,0 0 9,0 0 1,0 0 0,-1-1 0,0 0 0,0 1-1,0 1 1,2-1 0,0 1-77,4-2 1,0 1 0,0 1 0,2 0 0,2-1 0,1-1 0,1 0 0,-1 1 0,3 0 0,0 0 0,2-1 0,1 1 65,2-1 1,0 0 0,0 2 0,0 0-1,-17 0 1,1 0 0,-1 0 0,1 1-1,-1-1 1,1 0-42,0 0 0,0 0 0,1 0 0,0 1 0,1 0 0,-1-1 0,2 0 0,-1 0 0,1 0 0,0 0 0,1 1 0,-1 0 0,0 0 0,0 0 0,0 0 0,0 0 0,-1 0 0,1 0 89,-1 0 0,0 0 1,1 0-1,0 0 0,0 0 1,0 0-1,-1 0 1,0 0-1,0 0 0,1 0 1,0 0-1,-1 0-62,0 0 1,0 0 0,-1 0 0,0 0 0,0 0 0,1 0 0,0 0 0,0 1-1,1-1 1,0 1 0,1-1 0,0 1 0,0 0 0,1 0 0,0 0 0,0 0-1,0 0 1,1-1 13,-1 1 1,0-1-1,0 0 1,0 0-1,1 0 1,-1 0 0,1 0-1,0 0 1,0 0-1,2 0 1,0 0-1,1 0-84,1 0 0,0 0 1,-1 0-1,-1 0 1,-1 0-1,1 0 1,0 1-1,1-1 1,0 0-1,-1 1 1,0 0-1,1-1 1,-1 1-1,0 0 1,1 0 87,0 0 0,0 0 1,1 0-1,0 0 1,0 0-1,0 1 1,1-1-1,-1 0 0,1 0 1,-1 0-1,0 0 1,-1 0-1,1 0 1,0 0-1,0 0-4,0 0 0,1 0 1,0 0-1,1 1 1,1 1-1,0-1 1,-1 0-1,0 0 0,0 0 1,1 0-1,-1 0 1,0 0-1,0 0 1,0 0-1,0 0 7,0 0 1,0 1-1,0-1 1,0 1 0,0-1-1,1 0 1,1 1-1,0-1 1,1 1 0,-1-1-1,1 0 1,0 0 0,0 0-1,0 1 1,0-1 2,-1 1 0,0 0 0,0-1 1,0 1-1,-1 1 0,1-1 0,0 0 1,0 0-1,1 0 0,0 0 1,1 0-1,-1 0-69,1 0 0,1 1 0,-1-1 0,-1 0 0,0 0 0,0 0 0,-11-1 0,-1 1 1,1-1-1,0 0 0,-1 1 0,1-1 0,-1 0 0,1 1 0,0-1 0,0 0 1,1 0-1,-1 0 79,2-1 1,0 1-1,0-1 1,0 1 0,-1 0-1,-1 0 1,0 0 0,0 0-1,1 0 1,1-1 0,-1 1-1,0 0 1,0-1 0,1 1-1,-1 0 1,0 0 0,1 0-1,0-1 1,1 1-1,-1 0-47,1 0 1,1-1 0,-1 1 0,1-1 0,0 1-1,0-1 1,1 1 0,-1-1 0,0 2 0,-1-1 0,1 0-1,0 1 1,-1-1 0,0 0 0,-1 1 0,1-1 0,0 0-1,0 1 1,0-1 0,0 0 47,0 1 0,0-1 0,0 0 0,1 1 0,1-1 0,1 0 0,-1 0 0,1 0 1,-1 0-1,-1 0 0,0-1 0,1 1 0,-1 0 0,1-1 0,-1 1 0,1-1-3,-2 1 1,1 0 0,-1 0 0,1 0-1,-1 0 1,1 0 0,0 0 0,-1 0 0,2 0-1,-1 1 1,0-1 0,0 0 0,2 1 0,0-1-1,0 0 1,-1 1 0,2-1 0,-1 0 0,0 1-1,1-1-1,-2 0 1,1 0 0,0 1-1,0-1 1,0 1 0,1-1 0,0 1-1,0 0 1,-2-1 0,1 1 0,-1 0-1,0 0 1,1 0 0,1 0 0,-1 0-1,1 0 1,1 0 0,0 0 0,0 0-1,0 0 5,0-1 0,1 1 1,0-1-1,-1 1 0,-1 0 1,-1 0-1,1 0 1,-1 0-1,2 1 0,-1-1 1,0 0-1,1 0 0,-2 0 1,1 0-1,-1-1 1,1 1-1,-1 0 0,0 0 1,0-1-1,0 1 1,0-1 0,0 0 0,-1 1 0,1-1 0,0 0 0,1 0 0,-1 0 0,0 0 0,-1 0 0,0 0 0,0 0 0,-1-1 0,0 1 0,0 0 0,-1-1 0,1 1 0,0-1 0,0 1 0,-1-1 0,1 1 5,0-1 1,-1 0-1,1 1 1,0-1-1,0 1 1,1 0-1,-1 0 1,1 0-1,-1 0 1,0-1-1,1 0 1,-1 0-1,0 1 1,-1 0 0,1-1-1,-1 1 1,0-1-1,0 0 1,-1 1-1,0-1-11,0 0 1,0 0-1,0 0 1,0 0-1,-1 1 1,1 0-1,-1-1 1,0 1-1,1 0 1,-1-1 0,0 0-1,0 0 1,-1 1-1,-1-1 1,1 1-1,-1 0-14,11 0 1,0 0 0,0 0 0,-1-1 0,0-1 0,-1 1 0,-3 0 0,-1 0 0,-1 0 0,0 0 0,0-1 0,0 1 0,-2 0 0,-1-1 0,1 1-93,-2 0 0,0 0 1,-1 0-1,12 1 0,-1-1 1,-4-1-1,-1 0 96,-5 0 0,-1 0 0,-4 2 0,-1-1 0,-4 1 0,1 0 0,-2-1 0,1 1 0</inkml:trace>
  <inkml:trace contextRef="#ctx0" brushRef="#br0" timeOffset="1">2337 8166 27076,'4'-10'-16,"2"1"0,8 0 0,5 0 0,9 2 1,11 2-1,11 1 0,-17 3 0,1 0 1,5 0-1,2 1-78,4 0 1,1 0 0,6 0 0,2 0 0,-17 0 0,0 0 0,1 0 0,2 0 0,2 0 0,0 0-1,3 0 1,1 0 0,0 0 0,4 0 0,0 0 0,1 0 0,-10 0 0,0 0 0,1 0 0,0 0 85,2 0 0,0 0 0,0 0 1,1 0-1,1 0 0,2 0 1,-1 0-1,1 0 0,3 0 1,0-1-1,1 1 0,0 0 1,-9-1-1,0 1 0,0 0 1,0-1-1,0 1 0,2-1 1,-1 0-1,1 1 0,0-1 1,0 1-1,0-1 0,1 0 1,0 1-1,0-1 0,0 0 1,1 1-1,-1-1 0,1 1 1,-1-1-1,1 0 1,0 1 0,1-1 0,0 1 0,-1-1 0,1 0 0,0 0 0,1 1 0,-1-1 0,1 0 0,0 0 0,2 1 0,0-1 0,1 1 0,-1-1 0,1 1 1,0-1-1,0 1 0,0-1 0,0 0 0,0 1 0,1-1 0,0 1 0,0 0 0,-1-1 0,1 1 6,0 0 0,-1-1 1,0 1-1,1 0 1,-1 0-1,-8-1 0,0 1 1,0-1-1,0 1 1,1-1-1,-1 1 1,0-1-1,1 1 0,0-1 1,-1 0-1,1 1 1,0 0-1,0-1 1,0 1-1,0 0 0,1 0 1,-1 0-1,0 0 1,-1 0-1,1 0 1,0 0-1,-1 0 0,0 1 1,1 0-1,7 0 1,0 0-1,1 0 1,-1 1-1,-1 0 5,0 0 1,-1 0-1,0 1 1,-1-1-1,1 0 1,-2 0-1,1 0 1,-1 0-1,1 0 1,-1 1-5,0-1 0,0 0 0,-1 1 0,1 0 0,0-1 0,0 0 0</inkml:trace>
  <inkml:trace contextRef="#ctx0" brushRef="#br0" timeOffset="2">2356 9907 30653,'22'-15'-131,"0"-1"1,6 2-1,6 1 1,8-1-1,9 4 1,-21 6-1,1 0 64,4 0 0,2 2 1,3-1-1,2 0 1,5 0-1,2-1 1,2 1-1,1 1 1,-15 0-1,0 0 1,1 1-1,1-1 0,0 1 1,1 0-1,1-1 1,1 0-1,1 0 59,2 1 1,0-1 0,1 0 0,2 1-1,2-1 1,1 0 0,-12 0 0,1 0-1,0 1 1,0-1 0,1 0 0,0 1-1,0 0 1,0 0-150,1 0 1,-1 0 0,0 0 0,1 0 0,2-1 0,0 0 0,1 0 0,0 0 0,1 1 0,1-1 0,0 1 0,1-1 0,2 0 0,0 0 0,0 0 0,1 0 0,-9 0 0,0 0 0,1 0 0,-1 0 0,1 1 90,0-1 1,1 0-1,-1 0 1,1 0-1,0 0 1,1 0-1,0 1 1,1-1 0,-1 1-1,1-1 1,-1 0-1,0 1 1,0-1-1,1 1 1,-1 0 0,2-1-1,0 1 1,1 0-1,-1 0 1,1-1-1,1 1 1,1 0 0,-1-1-1,1 1 1,0-1-6,2 1 1,0-1 0,1 0-1,-1 1 1,0-1 0,0 0-1,-1 1 1,1-1 0,0 0-1,0 1 1,-8-1 0,1 1-1,0 0 1,0 0 0,0 0-1,0-1 1,0 1 0,1 0-1,-1 0 1,1 0 0,0 0-1,0 0 1,1 0 0,0 0-1,0 0 1,0 0 0,0 0-1,0 0 71,1 0 1,1 0 0,-1 0 0,0 0 0,1 1 0,-1-1 0,1 0-1,1 0 1,-1 0 0,1 1 0,0-1 0,-1 1 0,0-1 0,-1 1 0,1 0-1,0 1 1,-1-1 0,1 0 0,-1 0 0,0 0 0,0 0 0,0 0 0,-1 0-1,1 0 1,0 0 0,-1 0 0,1 0 0,-1 0 0,0 0 0,1 0 5,-1 0 1,0 0 0,0 0 0,0 0 0,0 0 0,0 0 0,0 0 0,1 0 0,-1 0 0,0 0 0,1 0-1,-1 0 1,-1 0 0,1 0 0,-1 0 0,0 0 0,1 0 0,-1 1 0,0-1 0,0 1 0,-1-1 0,1 1-1,0-1 1,-1 1 0,0 0 0,-1 0 0,0 0 0,0 0 0,0 0 0,0 0-10,8 1 0,0-1 0,-1 1 0,1 0 0,0-1 0,-1 1 0,-1 0 0,1 0 0,0 0 0,-1 1 0,0-1 0,-1 0 1,1 1-1,-1-1 0,0 1 0,-1 0 0,0 0 0,0 0 0,-1 0 0,0 1 3,-1-1 0,-1 1 0,0-1 0,-1 1 0,1-1 0,-1 0 0,0 1 0</inkml:trace>
  <inkml:trace contextRef="#ctx0" brushRef="#br0" timeOffset="3">2020 11201 27057,'-27'-23'-656,"4"5"1,5-2-1,7 4 1,5 2 0,1 0 108,3 1 1,5 1 0,4 3 0,1 2 0,2 2 0,4 1 95,4 2 1,6 1 0,8 0 0,5-1 0,8-2 537,7 2 0,-21 2 1,3-1-1,5 1 0,3-1 1,3 0-1,3 0 0,-13 0 1,2 0-1,0 0-59,4 0 0,0 1 0,1-1 0,5 1 0,2-1 1,-1 1-1,4 0 0,0 1 0,1-1 0,-13 1 0,1-1 1,1 1-1,-1-1 0,1 1 0,0 0 0,1 0 0,0-1-15,0 1 0,1-1 0,0 1 0,1-1 1,0 1-1,1-1 0,1 0 0,0 0 0,2 0 1,0 0-1,1 0 0,-1 0 0,2 0 1,0 0-1,0 0 0,0-1 0,1 1 0,0-1 1,1 1-1,-1-1 7,0 1 0,0-1 0,1 0 0,-1 0 0,-9 0 0,0-1 0,1 1 0,-1-1 1,1 1-1,2 0 0,-1-1 0,1 1 0,0 0 0,0 0 0,1-1 0,1 1 1,0-1-1,0 0 0,0 0 0,1 1 0,1-1 0,0 0 0,-1 0 0,1 0-12,0 0 1,1 0 0,-1 1 0,1-1 0,0 0 0,-7 0 0,0 1 0,1-1 0,-1 1-1,1-1 1,0 0 0,-1 1 0,0 0 0,1-1 0,-1 1 0,1 0 0,-1-1 0,3 1 0,-1 0-1,1-1 1,0 1 0,1 0 0,-1 0 0,2 0 0,-1 0 0,1 0 0,1 0 0,-1 0-1,1 0 66,1 0 1,0-1 0,0 1-1,1 0 1,-1 0 0,0 0-1,-1 0 1,0 0 0,0 0-1,0 0 1,1 0 0,-1 0-1,1 0 1,1 1 0,-1-1-1,1 0 1,0 0 0,-1 0 0,1 0-1,0 1 1,0-1 0,0 0-1,0 1 1,0-1 0,0 1-1,1-1 1,0 1 0,0 0-1,-1-1 1,1 1-11,-7 0 0,0 0 0,0-1 0,-1 1 0,1 0 0,0 0 0,0 0 0,0 0 0,1 0 1,-1 0-1,0 0 0,1 0 0,-1 0 0,0 0 0,7 0 0,0 0 0,0 0 0,-1 0 0,1 1 1,-1-1-1,0 0 0,0 1 0,0-1 0,-1 1 0,1-1 0,0 1 0,-1 0 0,1 0 0,0 0 1,-1 0-1,1 0 0,-1 0-56,0 0 1,1 1-1,-1-1 1,0 0 0,0 1-1,0 0 1,0-1 0,-1 2-1,1-1 1,-1 0-1,0 1 1,0-1 0,0 0-1,-1 1 1,1-1 0,-1 1-1,0 0 1,0 0-1,0-1 1,-1 1 0,0 0-1,0 0 1,-1 0 0,1 0 11,-2 0 0,0 0 0,0 0 0,-1 0 0,1 0 0,-1 1-18,8 0 1,-1 1-1,1-1 1,-1 1 0,0-1-1,-1 1 1,-1-1 0,0 0-1,0 0 1,0 0 0,-1 1-1,-1 0 1,0 0 0,0 0-1,-1 0 1,-1 0 0,0 0-1,-1 0 1,0 1 0,0-1-54,8 2 1,-1-1 0,-1 1 0,1 0 50,-3-1 0,0 0 0,0-1 0,-1 2 0,-1-1 0,0 1 0</inkml:trace>
  <inkml:trace contextRef="#ctx0" brushRef="#br0" timeOffset="4">1462 13147 28757,'13'-15'17,"11"-2"0,14 1 0,-11 7 1,3 0-1,10-2 0,3 1 0,-9 3 1,2-1-1,2 1 0,4 0 0,1 0 1,2 0-97,3-1 0,0 0 0,2 1 0,-10 1 0,1 0 0,0 0 0,1 0 0,3-1 0,1 0 0,0 0 0,0 0 0,2 0 0,1 0 0,-1 1 0,1-1 0,1 1 0,0-1 0,0 1 0,1 0 0,0 0 0,1 1 0,0-1 0,1 1-53,-11 0 1,0 0 0,0 1 0,0-1 0,1 1 0,1 0 0,0 0 0,0 0 0,1 0 0,0 0 0,2 0 0,0-1 0,1 1 0,0 0-1,0-1 1,1 1 0,1 0 0,-1 0 0,1 1 0,0-1 0,1 0 0,1 0 0,-1 1 0,1 0 0,0-1 85,0 1 0,0 0 0,0 0 0,1 0 0,0 0 1,-9 0-1,2 0 0,-1 0 0,0 0 0,0 0 0,1 0 1,-2 0-1,1 1 0,-1-1 0,1 1 0,0-1 0,0 1 1,0-1-1,1 0 0,1 0 0,-1 0 0,0 1 1,1-1-1,0 0 0,1 1 0,-1-1 0,1 0 0,0 1 1,-1 0-2,2-1 0,-1 1 0,1 0 0,-1 0 0,1 0 0,-1 0 0,-1 0 0,0 0 0,-1 1 0,0-1 0,1 0 0,-1 1 0,1-1 0,-1 1 0,1-1 0,-1 1 1,0 0-1,1-1 0,-2 1 0,1 0 0,-1 0 0,0 0 0,1 0 0,-1 0 0,-1 1 0,0-1 0,1 0 0,-1 1 0,0 0 0,0-1 14,8 1 1,-1 0-1,1-1 1,0 1-1,-1 0 1,-1 0-1,0 0 1,0 0 0,0 1-1,0-1 1,-2 1-1,1-1 1,-1 1-1,0 0 1,0 0-1,-2 1 1,0-1 0,0 1-1,0 0 1,0 0 32,-1 0 0,0 0 0,0 0 0,0 0 0,0 1 0,-1 0 0,1 0 0</inkml:trace>
  <inkml:trace contextRef="#ctx0" brushRef="#br0" timeOffset="5">2030 16601 25591,'24'-13'46,"6"-4"0,12-3 1,-13 7-1,2 1 1,9-2-1,3 0 1,-9 4-1,2 0 1,1 1-1,6-1 1,2 0-1,1 0-81,4 0 1,1-1 0,2 2 0,-9 2 0,1 0-1,1 0 1,0 0 0,4-1 0,1-1 0,1 0-1,0 1 1,-9 1 0,1 0 0,0 0 0,1 0-1,-1 1 1,2-1 0,1 0 0,0 0 0,0 1 0,0 0-1,1-1 1,0 1 0,0 0 0,0 0 0,1-1-1,1 1 1,0 0 0,1 0 0,0 0 0,-1 0-76,-6 1 1,0 0 0,0 0 0,0 0-1,0-1 1,0 1 0,2 0 0,0 1-1,0-1 1,0 0 0,1 0 0,0 0 0,0 0-1,1 0 1,0 0 0,0 0 0,1-1-1,-1 1 1,1 0 0,1 1 0,-1-1 0,1 0-1,-1 0 1,1 0 0,0 1 0,0-1-1,0 1 1,0-1 0,1 1 0,-1 0 40,1-1 1,0 1 0,0 0-1,1 0 1,-1 0 0,0 0-1,2 0 1,-1 0 0,0 0-1,1 0 1,-1 0 0,1 1 0,-7 0-1,0 0 1,1 1 0,-1-1-1,1 1 1,-1-1 0,1 0-1,-1 1 1,1-1 0,0 0-1,-1 1 1,1-1 0,0 0 0,0 1-1,-1-1 1,1 0 0,0 1-1,0-1 1,0 0 0,0 1-1,0-1 28,-1 0 1,0 1 0,0-1 0,1 0 0,-1 1 0,0-1-1,0 0 1,1 1 0,-1 0 0,1 0 0,-1-1 0,1 1 0,0 0-1,-1 0 1,2 0 0,-1 0 0,1 0 0,-1 0 0,1 0-1,0-1 1,-1 1 0,2 0 0,-1 0 0,0 1 0,0-1 0,1 0-1,-1 0 1,1 0 0,-1 0 0,1 1 0,0-1 0,-1 0 0,1 1-1,0-1 1,-1 1 17,0-1 0,0 0 0,1 1 0,-1-1 1,0 1-1,0 0 0,0-1 23,1 1 0,1 1 0,-1-1 0,1 0 0,-1 1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5.205"/>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763 5968 25310,'-9'4'1065,"1"-2"0,1 4-2158,0-2 1,5 3 0,0-2 436,4 0 1,0-1-1,5-4 1,0 0 0,1 0 595,1 0 0,1-3 1,-2-1-1,-1-1 1,-2-2-1,1 0-129,-1 0 0,-2-2 0,2 1 1,-1-4-1,-2 1 677,-1 1 0,-1 0 0,0 1 0,0-1 0,0-2-768,0 0 1,-1 1 0,-1 3 0,-2 2 0,-1 0 109,-2 1 0,-2-3 0,0 5 0,0 1 0,-1 1 156,1 1 1,0 4 0,0 3-1,0 1 1,2 1-126,1 1 1,4-4 0,-1 0 0,2 1 0,2 1-18,2 2 1,-1-2 0,4-1 0,1-2 0,3 0-17,2-3 1,-2-1 0,4-1 0,-2 0-1,1 0 435,-2 0 1,0-4 0,1-2 0,-1 0 73,-3 0 0,1 0 0,-6-4 0,-1 1-257,-1 0 1,-6 4-1,-6 2 1,-6 3-1,-7 3 314,-3 3 0,-5 6 1,-1 3-1</inkml:trace>
  <inkml:trace contextRef="#ctx0" brushRef="#br0" timeOffset="1">2709 9842 28802,'0'-10'-469,"4"1"1,0 0 0,0-1 0,1 2 0,-1 1 0,1 2 0,0-1-625,3 1 1,-3 3 0,0 0 272,-1 4 1,-1 3 0,-3 5 0</inkml:trace>
  <inkml:trace contextRef="#ctx0" brushRef="#br0" timeOffset="2">2197 14730 27195,'0'-10'-656,"-3"4"1,0 0-1,0 0 1,0 0 0,-1 0-984,-1 2 1,4 1-1,1 3 1,4 0 877,5 0 0,0 4 0,1 2 0</inkml:trace>
  <inkml:trace contextRef="#ctx0" brushRef="#br0" timeOffset="3">10084 16275 18198,'-7'0'-858,"1"0"0,0 1 1,0 1 1268,0 2 0,4 0-199,-2-1 1,3-1-235,1 4 0,1-4 0,3 1 112,2-2 0,2-1 1,1 0-1,1 0 0,-1 0 1,0 0-97,1 0 1,-1-1 0,0-2-8,1-3 1,-1-1 0,-1-1 0,-1 2 0,-1-1-190,-2-1 1,-1-2 0,-3 1-1,0 0 1,-1 0-160,-2-1 0,-4 4 0,-4 1 0,-2 1 212,-2 2 1,1-3 0,-3 2 0,3 2 0,0 3 218,3 5 0,0 2 0,3 3 0,2 5 1,3 3 64,2 1 1,2 5 0,2-1 0,4 2-415,5 1 129,-2 0 1,6 0 0,-3-1 0,-2-2 0,-1-1-124,-4-1 0,-2 0 0,-5-4 0,-3 1 383,-6-2 0,-3-7 0,-6-1 1,1-3-1,-2-3 87,-2-2 0,6-2 0,-2-3 1,3-5-1,2-2-468,3-2 1,3-5 0,7 2 0,0-3-378,0-1 0,4-2 1,3-1 770,4 1 1,4-3-1,4 1 1</inkml:trace>
  <inkml:trace contextRef="#ctx0" brushRef="#br0" timeOffset="4">10484 15959 16769,'9'-19'-439,"1"4"1,-2 0 0,-2 2 405,-3 1 0,-2 5 1,-1 3 323,0 3 0,-4 4 1,-2 9-1,-3 5 0,-3 5-157,0 6 1,-5 1 0,3 5-1,-2 2 1,1 2-10,-2 3 1,1 3-1,-1 0 1,3 1-209,0 2 1,2 2 0,2 1-1,1-2 1,1-5-110,2-6 1,1-8 0,5-7-1,2-5 1,1-4-36,3-7 1,0-4 0,2-4 0,4-4 0,1-7 104,4-3 1,0-6 0,3-2 0,1-1 0,1-5 11,2-3 0,-3 5 1,1 0-1,-3 5 37,0 3 0,-5 6 0,-2 3 0,-6 8 352,-6 9 1,-7 8-1,-7 8 1,0 2-1,-2 3 146,2 1 1,0-1 0,6-1 0,2-2 0,3-1-363,2-3 1,5-1 0,3-4 0,4-3 0,6-4-315,4-2 1,-1-5-1,4 0 1,-1-5 384,-2-4 0,2 1 1,1-7-1</inkml:trace>
  <inkml:trace contextRef="#ctx0" brushRef="#br0" timeOffset="5">10959 16434 16076,'4'-10'-189,"-2"-2"0,3 0 0,0 0 0,1 2 189,1 0 0,-3 1 0,-1 0 0,-2 0-623,-1-1 303,0 1 1,0 3 0,-2 1 409,-4 0 1,0 2 0,-8 4-1,1 2 1,-4 4 340,-4 1 1,1 5 0,-4 4-1,0 3 1,1 1-82,1 0 0,3 3 0,5 0 0,1 0 1,5 0-399,4-1 0,3-2 0,2-6 0,4-2-137,7-3 0,3-2 1,8-2-1,-1-4 0,2-4 1,1-5-191,0-4 0,-5-3 1,2-2-1,-3 0-18,-4 0 0,-1 1 0,-5 0 0,-1-1 258,-1 2 0,-4 4 0,-7 7 0,-6 4 1,-3 6 421,-2 5 1,-1 5-1,3 1 1,3 1-1,3-1-261,4 1 1,2-3-1,3-2 1,4-1-1,6-1-501,5-2 0,6-2 0,1-1 1,3-4 580,1-2 1,4-9 0,1-3 0</inkml:trace>
  <inkml:trace contextRef="#ctx0" brushRef="#br0" timeOffset="6">11499 16033 15333,'0'-9'-3277,"0"0"2891,0-1 0,-4 5 0,-2 3 0,-4 5 977,-2 7 0,0 4 0,-4 9 0,-3 4 0,-1 5-236,-1 4 1,1-1 0,2 5 0,0 0 0,3-2-347,2-1 1,6 3 0,2-8-1,1-1 1,1-4-204,2-4 1,2-5 0,2-6 0,1-1 0,1-3-30,2-2 0,1-2 1,3-5-1,1-2 1,3-4-58,-1-4 1,3-1 0,-4-3 0,2-3 0,1-3 51,2-3 0,0-3 0,2-1 0,1-1 367,0-2 0,2-1 0,-2-2 0,0 3 0,-3 3-190,-1 3 1,-7 6 0,-1 9 0,-4 7 254,-4 9 1,-7 10-1,-3 10 1,-5 3 0,-4 3 319,-1 1 1,2 2-1,0 1 1,2-1 0,-1-2-252,2-1 0,1-1 0,7-4 0,3-1-513,2-1 0,5-6 1,3 1-1,5-5 1,4-4-287,5-3 0,0-5 0,3-1 1,1-4 615,-1-4 1,3-10-1,-3-4 1</inkml:trace>
  <inkml:trace contextRef="#ctx0" brushRef="#br0" timeOffset="7">11853 16415 15632,'-10'4'143,"1"1"0,0 5 1,-1 0-43,1 2 1,0 3 0,0 4 0,-1-2 0,2 0-6,2-2 1,2 1 0,4 1 0,0-1 0,1-4-244,2-1 1,3-6 0,6-2 0,4-2-1,1-1 129,2 0 1,-1-4 0,-2-2 0,-1-3 0,-2-1-408,-1-3 0,-3 0 0,-3-4 0,-3 2 0,-2-3-82,-1-2 1,-4 3-1,-3 0 1,-4 1-1,-2 4 35,-1 1 1,1 0 0,-1 6 364,0 0 0,2 0 0,2 5 0</inkml:trace>
  <inkml:trace contextRef="#ctx0" brushRef="#br0" timeOffset="8">12262 16378 14671,'-14'0'-3,"1"0"1,3 0 0,0 0 170,-3 0 1,3 4 0,-2 3 0,1 5-29,2 3 1,1 3 0,0 0 0,3 2 0,1 1 0,2 0-250,1 0 0,2-1 0,2-2 0,3 0-597,3-3 612,4-5 0,1-3 1,3-4-1,1-1 0,1-1-224,1-1 1,-3-4 0,-2-2 0,2-2-106,0-2 1,-2-2-1,-3-1 1,-3 2 0,-1 1-1,-3 0-369,-1 1 1025,-1 4 0,-6 5 0,-1 6 1,0 2-1,0 2 12,2-1 1,0 3 0,4 1 0,1-3 0,4-2-143,4-1 1,4-5 0,3 1-1,1-3 1,-1-3-254,-3-3 1,2-7 0,-4-2 0,1-3 0,-2-2-223,-4-1 1,-3 1 0,-5-2 0,-1 4 0,-2 1-233,-3 2 0,-6 4 559,-4 2 0,-1 0 0,-2 3 1</inkml:trace>
  <inkml:trace contextRef="#ctx0" brushRef="#br0" timeOffset="9">13249 16061 16196,'-1'-5'-1013,"-2"2"1,-3 4-1,-2 5 1077,-2 7 0,-2 5 0,-1 7 1,-1 6-1,0 5 0,-1 5 12,-1 2 1,2 2 0,2-2 0,1-3 0,1-1 0,0-3-185,0-2 1,0-6-1,6-7 1,0-5-1,-1-3 1,-1-4 65,-1-3 1,2-2 0,0-5-1,0-3-186,-1-5 1,3-3 0,-2-5 0,1-3 0,2-1 49,1-1 1,6-2 0,3-3-1,5 2 1,2 3 177,5 3 0,-1 4 0,3 3 0,0 2 0,1 1 432,1 3 0,-1 3 0,2 7 0,-2 6 0,-2 7-370,-3 4 1,-5 5 0,-10-2 0,-3 4 0,-4 2 119,-6 1 1,-7-1-1,-8-4 1,-1-3-1,0-2 109,1-4 0,2-2 0,-2-2 1,4-5-354,5-2 1,2-4-1,6-6 1,3-5 0,5-3-203,5-3 0,6 0 1,3-4 362,0 1 0,2-1 0,2 0 0</inkml:trace>
  <inkml:trace contextRef="#ctx0" brushRef="#br0" timeOffset="10">13463 16452 16312,'6'4'-3269,"-3"4"3319,-2 3 1,-1-1 0,0 4-1,0-2 1,0 1-200,0-2 1,0 2 0,-1 0 0,-1-2-1,-1 0-721,1-2 1,0-3 923,2 0 1,-4-4 0,-1 3 0</inkml:trace>
  <inkml:trace contextRef="#ctx0" brushRef="#br0" timeOffset="11">13482 16350 14975,'8'-19'-744,"-3"4"0,6-1 1,0 2 911,0 2 0,-1 0 0,-1 7 1,1-1-1,-1 0-34,0 2 1,-3 1 0,0 4 0,-1 2 0,-1 3-311,0 3 1,-1 3 0,-2 2 0,1 0-1,1 3 296,-1 0 0,-1 2 0,-1-1 0,0 1 0,0 0-54,0-1 0,0 1 0,1-1 0,2-2 0,0 0-119,-1 0 0,2-2 0,0-2 0,0-2-152,0 0 1,4-5 0,-2-2 0,2-2 81,1-1 1,0-4-1,-2-2 1,-1-3-1,1 0-278,2 0 0,-1-1 1,-1 1-1,-2 0 77,-1 0 0,3 4 521,-4 5 0,-1 8 0,-4 5 1,-2 1 151,-2-1 1,4 2 0,-2-1-1,1-1 1,0 1-409,1-3 1,5 0 0,3-3-1,4-1 1,3-2 203,6-1 1,3-1 0,6-3 0</inkml:trace>
  <inkml:trace contextRef="#ctx0" brushRef="#br1" timeOffset="12">14376 16145 8575,'0'-13'-391,"0"2"0,0-1 547,0 1 0,0 4 1,-1 4-1,-2 7 86,-3 7 0,-3 3 1,0 6-1,-1 2 1,-2 5-19,0 3 1,-1 5 0,5-3 0,1 0 0,2 0-184,1-2 1,1 0 0,3-1 0,0 0 0,1-3-212,2-3 1,-1-2-1,4-5 1,0-4-98,-1-2 1,1-5 0,-4-2 0,1-7 140,-1-5 1,-2-1 0,-3-6 0,-4 1-223,-1 0 0,-5-1 0,-2 3 0,-1 2 0,-2 2 270,-2 2 1,-4 0 0,-1 4 0,-2 2 0,-1 4 449,0 6 1,1 2 0,2 4-1,5 2-151,3 0 1,8 2-1,6 0 1,3-1-1,4 0-172,5-3 0,6-1 0,6-5 0,4-1 0,2 0-506,1-2 1,0-4 456,0 1 0,0-6 0,0-2 0</inkml:trace>
  <inkml:trace contextRef="#ctx0" brushRef="#br1" timeOffset="13">14469 16462 8575,'6'-7'78,"0"2"132,2 1 1,-4 5 0,-1 5 0,-2 3 0,-1 1-61,0 2 1,-1 3 0,-1 3 0,-2 1 0,0-1-418,-1-3 1,1 2 0,2-5 0,-2 1 0,-1-2 266,-2-2 0,-2 3 0,0-7 0</inkml:trace>
  <inkml:trace contextRef="#ctx0" brushRef="#br1" timeOffset="14">14488 16359 8575,'23'-14'-267,"0"-3"0,-3 5 0,1 0 873,0 2 0,0 2 0,-5 2 0,-4 2 0,-2 3-294,0 1 1,-5 1-1,-2 3 1,-2 3 0,-1 3-111,0 3 1,-4 4-1,-2 1 1,-3 2-1,0 1 28,0-1 0,0 1 0,2 1 1,2-1-1,1-1-221,2-2 0,1 0 0,1-2 0,2-1 0,3-2-289,4-1 0,10-6 1,1-3-1,1-2 0,3-2-261,0-2 1,0-3 0,2-6-1,-4-1 1,-1-2-253,-3-1 1,-5-2 0,0 1 0,-1 1 732,-4 4 0,-6 2 0,-2 5 300,-5 5 1,-3 7 0,-2 7 0,2 0 0,1 2 160,1-2 0,4 4 0,-1-4 0,1 2-354,2-1 0,5-3 0,1 0 0,3-1 0,4-3-334,2-2 1,6-2-1,2-4 1,-1 0-1,1-2-152,-2-4 1,-2-1 0,-1-8 0,-2 1-1,-4 0 364,-2 1 0,-1 0 0,-3 4 0,-3 0 196,-2-1 1,-5 5 0,-2 3 0,-2 4 0,1 4 300,1 3 0,1 0 0,-2 0 0,4 1 0,2 0-207,1 2 1,0-1 0,1 1 0,2-2-258,4-4 1,2-2 0,3-4-1,3-1-192,-1-2 1,4-2 0,-4-6-1,1-1 1,-3-5-54,-1-3 1,-2 0 0,-1-2-1,-2 1 1,-2 1 290,-3-2 1,-2-2-1,-1 5 1,-3 2-1,1 3 209,0 2 1,-3 3-1,1 3 1,-3 3-221,0 2 0,0 2 0,-1 2 0,1 3-178,0 2 1,3 1-1,-1 2 1,0 0 184,-1 2 0,-1-1 0,-1-3 0</inkml:trace>
  <inkml:trace contextRef="#ctx0" brushRef="#br1" timeOffset="15">15223 16471 8575,'-9'4'2,"0"2"1,0 3 0,2 1 225,1 2 0,1 8 0,-3 7 0,3 5 0,0 4 81,0 5 1,-2 8-1,1-22 1,-1 0 0,0 1-1,-1 1 1,-1 0 0,0 0-130,0-2 0,0 1 0,0-3 0,0 0 1,-8 18-1,3-6 0,-1-6 33,1-5 1,3-9 0,-3-7 0,1-6-1,-2-3 9,1-1 1,-3-2 0,4-4 0,-1-7 0,0-4-448,-1-5 0,1 1 0,-3-4 0,3 1 1,0-1-432,3 0 1,-2 5-1,0 2 1,2 4 0,0 5-2120,2 3 2775,0 2 0,-1 8 0,1 1 0</inkml:trace>
  <inkml:trace contextRef="#ctx0" brushRef="#br0" timeOffset="16">10093 17495 9854,'-6'-3'-370,"1"-1"0,0-1 1,3-3 235,1 0 0,2-1 0,2 1 0,4 0 0,1 3 183,1 1 1,-3 0 0,0 1 44,-2-3 1,-2-2 0,-5 1 0,-4 2 22,-5 1 0,1 1 0,-5 3 1,-1 0-1,-3 0 74,-2 0 1,2 0-1,3 1 1,3 3-139,0 5 0,3 1 1,5 7-1,2 2 0,3 3 1,2 3-36,3 1 0,1 4 0,5-3 0,1 3-41,2 0 1,-4-1-1,-4-1 1,-1 0-1,-3-1 40,-3-2 0,-7-3 0,-6-4 0,-3-3 0,-1-3 11,1-5 1,-1-3-1,2-5 1,1-3-1,5-4-176,3-4 0,1-5 0,4-1 1,1-2-1,1-1-676,1 1 1,4 5 814,2-1 1,3 1 0,0-4-1</inkml:trace>
  <inkml:trace contextRef="#ctx0" brushRef="#br0" timeOffset="17">10223 17234 12163,'0'-9'-259,"0"3"0,0 0 0,0-2 0,0 0 0,0-1 0,0-2 0,1 0 0,1-1 405,2 0 0,0-2 1,-2-1-1,2 0 0,0 0 1,0 2-1,-1 2 177,1 0 0,-3 1 0,4-1 0,-2 1-119,0 2 1,0 6 0,-3 3-427,0 7 253,-4 6 0,-2 8 0,-7 5 0,-1 5 0,-3 7 35,-2 2 0,3 2 0,-6 5 0,12-23 0,-1 1-66,0 1 1,1 2 0,0-1 0,1 0 0,-1 2 0,0 0 0,2 0-1,1-2 1,0-1 0,2-1-102,-4 23 1,1-4 0,5-11 0,1-7 0,1-6-86,1-5 0,1-6 1,1-6 216,1-3 1,0-3 0,-3-8 0,0-3 0,0-3-203,0-5 0,-3 0 0,0-4 0,1-1 0,0-2-53,-1 0 1,2-2 0,-4 6-1,2 0 1,-1 1 114,-1 1 1,-1 6 0,-3 1 0,-2 4 0,-1 5 274,-4 3 0,-2 3 0,-4 3 1,-3 4-1,-2 5 136,-1 3 0,-3 6 1,0 2-1,2-1 1,3 2-50,5 0 1,5-2-1,5 1 1,3 0 0,5-2-253,2-1 0,11-2 1,4 1-1,7-2 1,3-1-173,1-4 1,2-4 0,2-3-1,1-1 1,0-1-220,-3 1 1,0-3-1,-4 2 1,-1-2-1,-1-2 476,0-2 1,-7-2-1,3-4 1</inkml:trace>
  <inkml:trace contextRef="#ctx0" brushRef="#br0" timeOffset="18">10205 17681 12036,'-7'1'-231,"1"1"455,-1 2 0,2-1 0,0-2 545,1 2 1,1-2-1,7 2 1,3-2-569,4-1 0,1-1 1,4-2-1,3-2 1,1-2-287,1 1 1,-1 0-1,-2-3 1,0-2 0,-1 0-264,-2-1 1,-4-1-1,2 3 1,-4-2-1,-3 0-143,-3 1 0,-1-3 0,-4 2 1,-1 0-575,-3 2 962,-6 1 1,0 4-1,-3 1 1,-2 3 285,0 1 1,-2 6-1,0 3 1,1 5-1,-1 4 56,1 1 1,2 3-1,3 3 1,1 2 0,4 0-73,0-2 1,4 1 0,3-4 0,6 1 0,7 0-605,5-2 0,5-7 1,4-4-1,3-3 1,3-3-1744,1-2 2223,-3-1 1,3-9 0,-6-3-1</inkml:trace>
  <inkml:trace contextRef="#ctx0" brushRef="#br0" timeOffset="19">10642 17700 12036,'-8'1'-459,"1"1"1175,1 1 1,2 1-213,-2-1 1,8-2-1,1 1 1,5-3-155,1-2-370,4-4 1,1 2 0,2-5-1,0-2 1,-1 0-312,0 0 0,2 2 0,-4 0 0,-1-2 78,-1 0 0,-1 0 0,-6 1 0,0 0 0,-1-2-146,-4 2 1,-4 2 0,-7 2 0,-4 3 0,-2 1 452,-4 0 0,-1 4 1,-3 6-1,3 5 0,-1 3 363,0 3 0,4 2 1,2 1-1,5 4-286,6 2 1,3 2 0,4 1-1,2 0 1,5-3-409,9-4 1,5-5 0,8-2-1,1-4 1,1-3-518,-1-2 1,-1-5 0,-1-7 791,0-5 0,4-9 0,1-1 0</inkml:trace>
  <inkml:trace contextRef="#ctx0" brushRef="#br0" timeOffset="20">11043 17542 12038,'3'-7'-695,"1"2"485,1 1 0,-3 3 0,1 7 0,-2 8 0,-1 6 513,0 8 0,-5 7 1,-3 8-1,-5 7 1,7-24-1,-1 0-145,0 1 0,1-1 0,-3 2 0,1-1 0,0-1 0,0 1 0,0-1 0,0 0 0,-9 24-75,2-6 1,-1-6-1,-2-4 1,-1-4-1,1-5-202,3-7 1,2-5 0,4-10-1,2-7-315,1-6 0,4-9 0,-1-7 1,3-4-1,3-5-74,3-4 1,5-3 0,3-2 0,0 0 0,4 0 505,3-2 1,2 3 0,6 0 0,1 3 105,1 4 1,3 5 0,-1 9-1,-1 8 1,-2 5 385,-7 6 1,-1 10 0,-9 7 0,-3 4 0,-3 5 59,-4 1 0,-3 0 0,-3 2 0,-4-3 0,-3 0-353,-3-2 1,-3-1-1,1-3 1,1-1-1,0-4-268,1-2 0,2-1 0,-1-3 0,2-3-1064,0-2 1132,5-1 1,-3-4-1,3-1 1</inkml:trace>
  <inkml:trace contextRef="#ctx0" brushRef="#br1" timeOffset="21">12234 17309 8487,'0'-19'0,"0"2"0,0 1 0,0 4 0,1 1 0,2 2-26,0 0 0,0 5 0,-3 4 0,-1 6 0,-1 6 10,-1 7 0,-8 5 0,1 8 1,-4 5-1,-2 5 140,-2 4 0,1-1 0,0 0 1,2-3-1,-2 1-76,-1-1 0,1-4 0,1 0 0,4-7 0,3-6-157,2-7 0,3-6 82,4-12 1,8-8-1,2-13 1,3-4-1,4-2-179,0-1 1,3-3 0,1 0 0,2 0-109,0-1 159,2 7 1,0-2-1,-1 9 1,0 4 173,-1 5 1,-2 6 0,0 10-1,-5 8 1,-4 9 78,-5 6 0,-3 0 0,-4 3 0,-2 0 0,-3-2 202,-4-2 1,-7 1-1,1-6 1,-3 0 0,-1-3-78,1-5 0,-1-2 0,0-6 0,2-2 0,1-3-106,4-2 1,2-3-1,0-3 1,2-5-1,1-5-373,1-5 1,3 2-1,0-4 1,3 2-469,3 2 1,3 0 0,3 3 723,0 2 0,5 3 0,0 1 0</inkml:trace>
  <inkml:trace contextRef="#ctx0" brushRef="#br1" timeOffset="22">12504 17625 8487,'-6'0'176,"1"1"0,0 3 176,0 2 0,-1 2 0,-4 1 0,1 2 0,1 1-216,1 4 0,0-2 1,4 2-1,1-1 1,1 1-531,1-1 1,0-3 0,1-1 0,2-4 0,3-4-2232,3-2 2625,0-1 0,0-4 0,1-1 0</inkml:trace>
  <inkml:trace contextRef="#ctx0" brushRef="#br1" timeOffset="23">12467 17532 8487,'5'-14'47,"5"-4"0,-1 3 1,6-2 230,2 2 1,5-2 0,1 6 0,-1 1 0,2 4-21,0 2 0,-4 1 1,-2 4-1,-4 2 1,-4 3-219,-1 3 1,-2 7 0,-2 3 0,-1 1 0,-3 3 23,-3 2 1,0 0 0,-4 1 0,-2 1 0,1-3 41,1 0 0,-2-2 0,2-2 0,0-1 0,1 1-160,1-2 0,1-6 0,3 0 0,1-2-130,2-4 0,2-2 1,5-4-1,2-1 1,1-2-121,2-3 0,0-6 1,4-1-1,-2-2 1,-1-1-72,-4-2 1,2 0-1,-3 0 1,-3 3 0,-2 2 312,-2 3 0,-4 1 0,1 4 272,-3 5 1,-5 5 0,0 8 0,-1 2 0,-1 2-175,-1-2 0,5 3 0,2-2 0,2 1 0,1 1-226,0-3 1,2-1 189,4-5 0,5 0 0,7 1 0</inkml:trace>
  <inkml:trace contextRef="#ctx0" brushRef="#br1" timeOffset="24">13361 17383 8487,'-9'0'0,"-1"0"0,1 0 0,-1 1 100,-3 2 1,3 4 0,-2 5-1,0 4 1,1 3 400,-2 6 0,2 1 1,4 7-1,2-1 1,1-1-205,1 1 0,2-6 0,1 1 0,0-3 0,1-5 180,3-2 0,-2-4 1,4-4-121,1-3 1,-2-4 0,0-7 0,1-5-1014,-1-4 1,-3-1-1,1-5 1,-2-1 0,-1-1-19,0 2 0,0 0 0,-1 3 1,-2 1-1049,-3 4 1585,-3 1 1,-4 5-1,-4 1 1,-2 2 249,-3 4 0,-4 6 1,1 8-1,-1 1 1,2 4 177,2-1 0,3 4 1,4 0-1,3 0 0,5-1-157,4-1 0,7-4 1,6-3-1,8 0 1,6-4-295,3-3 1,1-3 0,0-5 0,1-2 0,1-3-390,1-2 1,0-3 0,-4-1 0,-2-4 306,0-1 1,-3 0 0,2 1 0,-1-2 0,-4 3 238,-2 0 1,-4 3-1,-5 2 1,0 2 193,-2 2 1,-4 6 0,1 7 0,-2 5 0,-2 2 339,-2 1 1,2 2-1,-3-1 1,1 1 0,0 2-548,1-1 1,0-3 0,2-3 0,0-1-568,0-2 0,-1-1 583,-2-1 0,-2-12 0,-4-5 0</inkml:trace>
  <inkml:trace contextRef="#ctx0" brushRef="#br1" timeOffset="25">13454 17579 8487,'15'-14'-13,"3"4"1,0-1-1,3 2 106,-1 3 1,-3 1 0,-2-1-1,1 3 1,-2 2 312,-1 1 1,-4 1 0,-3 3 0,-3 4-157,-2 4 1,-1 4 0,0 0 0,-1 1-1,-2 2-7,-3-1 1,-2 1 0,-2 0-1,2-1 1,1 0-382,1-3 1,4 2 0,-1-4 0,2 1-216,1-1 0,8-4 1,5-6-1,7-2 0,5-2-259,2-2 1,2-3-1,1-4 1,1-2 220,-1-4 1,-2 0-1,-4-1 1,-3 2-1,-4-1 357,-5 2 0,-5 0 0,-2 5 0,-1 0 276,-5 3 0,-4 3 0,-4 6 0,0 3 0,-1 3 187,1 0 0,1 3 0,1 1 0,1-1 0,2 1-139,2-1 0,1 1 0,1-4 0,1 0-602,2 0 100,-2 1 0,11-5 0,-2-2 0,3-2-152,0-1 1,4-1 0,-2-2 0,2-3 0,-1-3 53,0 0 0,-5 0 0,0 0 0,-2 0 1,-4 2 581,-1 1 1,-1 5 0,-3 1-30,0 5 1,0 4 0,0 3 0,0 0 0,0-1-186,0 0 1,4-2 0,2 0 0,4 1 0,1-2-176,2-2 0,3-2 1,-1-4-1,0-1-7,1-2 1,-2-6-1,3-7 1,-3-1-1,0-2 89,-3 1 1,-4-1 0,-1 0 0,1 1 0,-2-1 194,-2 0 1,-2 4-1,-1 0 1,-1 3 0,-2 3 148,-3 1 1,-6 6 0,-2-1 0,-3 2 0,-3 1-161,-3 0 0,-1 0 1,-2 1-1,2 1 1,2 3-352,1 0 0,5 0 1,4 2-1,3-1-346,2 2 0,3-3 1,5 1 547,2 1 0,7-3 0,4 0 0</inkml:trace>
  <inkml:trace contextRef="#ctx0" brushRef="#br1" timeOffset="26">14152 17607 8487,'0'9'3,"0"0"0,-1 3 269,-2 3 0,-2 6 0,-4 11 1,-1 6-1,-2 8-87,6-21 1,0 2-1,-2 0 1,-1 0 0,1 1-1,1 0 1,-2 0 0,1 0-1,0-1 1,0 0 13,-8 23 1,4-5 0,-2-9 0,2-4 0,1-7 43,0-8 0,0-10 0,0-4 0,0-2 0,-1-2-40,0-2 0,-1-3 1,-1-8-1,0-4 1,-2-5-492,2-1 1,0-4 0,5 1 0,0-3 0,0 0-211,3 1 1,2 6-1,4 1 1,1 3 0,2 4-580,3 2 1,4 4 0,2 3 1076,4 3 0,5 2 0,3 1 0</inkml:trace>
  <inkml:trace contextRef="#ctx0" brushRef="#br0" timeOffset="27">15940 16266 14040,'0'-9'-651,"0"-1"1,0 1-1,0 0 1,0 0-1,0-1 1154,0 1 1,-1 1-102,-2 1 0,-1 7 0,-3 7 1,0 1-1,1 1-295,1 1 0,-2-1 1,4 0-1,1 0 1,1 1-1,1-1-747,0 0 1,1 1 0,2-2 593,3-2 0,2 2 0,2-2 0</inkml:trace>
  <inkml:trace contextRef="#ctx0" brushRef="#br0" timeOffset="28">15847 16564 11705,'6'0'2226,"0"0"-1834,-3 0-392,1 0 0,0 0 0,1 0 0</inkml:trace>
  <inkml:trace contextRef="#ctx0" brushRef="#br1" timeOffset="29">14683 17449 8467,'0'-10'52,"0"1"1,0-1-1,1-1 1,1 1-1,1 2 796,-1-1 0,3 3-719,-2 3 0,1 4 1,-2 9-1,1 2-362,-1 0 0,0 1 0,0-4 1,2 1-1,1 2 233,-1 0 0,3 5 0,-2-3 0</inkml:trace>
  <inkml:trace contextRef="#ctx0" brushRef="#br0" timeOffset="30">14627 17802 9833,'-6'0'0,"1"1"904,1 2 0,1 0-791,3 3 0,1-3 0,2 3 0,3 0-148,2-1 0,6 8 0,0-3 1</inkml:trace>
  <inkml:trace contextRef="#ctx0" brushRef="#br0" timeOffset="31">16545 6052 8651,'-3'-6'-147,"0"0"1,1-2 0,0 0 0,0-1 0,-1-1 0,1 1-94,1 0 0,1 3 253,0-1 1,0 6 0,0 1-1,0 6 75,0 2 1,0 3 0,0 5 0,0 7 0,0 6 0,-1 7-34,-2 6 0,1 9 1,-1-20-1,-1 2 1,1 3-1,-1 1-52,0 3 1,0 1 0,0 4 0,2 0 0,-1 4-1,0 1 1,1 1 0,0 0 0,1-1 0,0-1-1,1-2 1,-1-2-71,1-4 1,0-1 0,1-2 0,-1-2 0,1-3 0,0-1 0,1-3 0,-1 0 0,1-2-1,-2-1 1,2 22-88,-2-6 0,-5-1 0,-1-1 0,-2 3 104,-1 3 1,2-7 0,1-3 0,-1-2 0,0-5 23,0-4 0,0 0 0,4-6 0,2-6 24,3-4 0,3-9 0,5-6 0</inkml:trace>
  <inkml:trace contextRef="#ctx0" brushRef="#br1" timeOffset="32">16629 6043 8537,'-5'-10'-231,"-2"4"0,3 0 1,-1-1-1,1-2 1,1 1-1,0 1 107,0 1 1,0 3 0,3-4 152,0 0 0,1 3 1,1 0-1,2 1 0,1 0-14,3 1 0,0 0 1,1 0-1,0-2 0,1 2 1,0 1 18,3 1 1,-2 0 0,4 1 0,2 2-15,1 4 1,4-2 0,3 1-1,4 1 1,5 1-12,7-2 1,3 1-1,4-4 1,1-1-1,4-1-40,-25-1 0,-1 0 0,25 0 0,-3 0 0,-2 0 0,-4 1-117,-2 2 0,-1-2 0,-3 2 0,-5 0 0,-4 0-26,-3 3 0,-3-1 174,3 1 0,-5 0 0,3 4 0</inkml:trace>
  <inkml:trace contextRef="#ctx0" brushRef="#br1" timeOffset="33">17951 5987 8580,'-6'0'-300,"1"1"1,0 1 0,1 2 269,-1 1 1,-1 1 0,2 6-1,-1 2 1,-1 7 0,0 5 238,-1 6 1,2 8-1,-2 8 1,4-21 0,1 1-184,0 2 0,0 1 0,0-1 0,1 1 0,0 0 0,2 1 0,-1 0 0,0 1 0,-1 2 0,2-1 0,-1 2 0,1-1-62,0-1 0,1 1 0,-2 1 0,1-2 0,1-3 1,0-1-1,-1 1 0,1 0-12,-1-2 0,1 0 0,0 2 0,-1-2 0,-1 1 0,0-2 0,0 0 0,0-1 0,-1 23-154,-2-6 0,2 2 0,-3-4 0,1 0 0,0-4-28,1-3 0,-3-5 1,2 1-1,0-4 230,-1-5 0,-1 0 0,-4-8 0</inkml:trace>
  <inkml:trace contextRef="#ctx0" brushRef="#br1" timeOffset="34">16424 7961 8321,'-8'-4'-449,"3"-2"0,5 1 479,5 2 1,4-1 0,4 1 0,2 1-1,4 0 1,4 0 57,5-1 1,3-4-1,5 4 1,1 1 0,4 1-1,5 1-60,4 0 0,-24 1 0,1-1 0,2 1 0,-1 1 0,0 1 0,-1 1-40,1-1 1,-1 2-1,24 4 1,-1-1 0,-1 0-1,-2-3 1,-6-1-33,-5-2 1,0-1-1,-1-1 1,0 0 0,-1 0-5,-3 0 0,-5-3 0,-2-1 1,-1 0-1,-1 0 0,-1 0-186,-4 0 0,-4 3 0,-1-2 1,0 2-1,-2 2 234,-1 2 0,3-1 0,-7 5 0,0 0 0,3-3 0,-3 0 0</inkml:trace>
  <inkml:trace contextRef="#ctx0" brushRef="#br1" timeOffset="35">17812 7821 8324,'-3'9'-166,"-2"1"0,1-1 1,-1 0-1,1 2 203,0 1 1,1-1 0,3 5-1,0 0-136,0-2 0,4 3 0,2-5 0,2-1 0,2 0 0,-1-3 99,0-2 0,5-2 0,0-4 0</inkml:trace>
  <inkml:trace contextRef="#ctx0" brushRef="#br1" timeOffset="36">17700 6043 8025,'-8'-1'-460,"2"-1"610,6-1 0,5-1 0,5 4 1,2 0-1,4 0 0,3 0-231,2 0 0,-1 0 0,2 0 0,-3 0 0,0 0 0,0 0-945,-1 0 1026,-3 0 0,2 0 0,-2 0 0</inkml:trace>
  <inkml:trace contextRef="#ctx0" brushRef="#br0" timeOffset="37">17877 7886 8810,'-4'-5'-368,"3"-3"0,-3 3 786,-1-1 1,4 3 0,-2 6-1,2 4-397,1 1 0,0 1 0,0 1 0,0 0-195,0 2 1,0-1-1,0 1 1,0-2 175,0 0 0,0-1 0,0 0 1</inkml:trace>
  <inkml:trace contextRef="#ctx0" brushRef="#br0" timeOffset="38">16750 6415 9979,'-3'-9'-486,"0"0"1,1-1 0,1 1-1,1 0 356,0-1 0,0 4 170,0 0 1,0 5-1,0 1 1,0 5-1,0 4 108,0 4 1,0-2-1,0 5 1,-1 0 0,-1 2-1,-1 0-40,1 1 0,1-1 1,1-2-1,0-1-126,0-2 1,0 0 0,0-4-1,1-1 1,2-2-108,3-3 0,3-3 0,3-3 1,0-4-65,-1-4 0,3-4 1,-2-3-1,0-1 0,-2 1-24,-1 3 0,1-3 0,-1 4 0,-1-1 88,-2 3 0,-1 4 313,-5 5 1,-1 7-1,-3 9 1,-1 2-1,0 0 1,1 1 80,0-1 0,3 0 1,-2 0-1,2-2-319,1-3 0,4-1 0,2-1 0,3-1 0,3-4-171,0-2 1,5-1 0,-3-1 0,1-2-1,-2-5-181,1-3 0,-7 1 0,2-3 456,-1 3 1,-5 2-1,-2 3 157,-3 5 0,-4 4 1,3 6 406,1 2-618,5-1 0,6 2 0,6-3 0</inkml:trace>
  <inkml:trace contextRef="#ctx0" brushRef="#br0" timeOffset="39">17234 6434 9633,'0'-10'-1399,"0"1"1580,0 0 0,-4 4 0,-2 2 0,-2 2 0,-2 2 135,1 2 1,0 2 0,-2 4 0,0 0 0,-1 1-66,0-1 0,2 1 1,1 2-1,-1 0 0,2 0-411,2-2 1,2-1 0,4 1 0,0-1-235,0 0 0,4-4 0,3-2 0,3-1 1,4-2-92,0 0 0,1 0 1,0-2-1,-2-1 1,-3-2 261,-1 0 1,1-3 0,-1 2 0,-1-3 0,0 0 287,-2 0 0,-4 2 0,2 2 0,-1 0 296,0 0 1,-1 3 0,-5 0-274,-3 4 1,2 3 0,0 4-1,1 1 1,-1-1-194,2 0 1,1 1 0,2-1 104,3 0 0,1 1 0,4-1 0</inkml:trace>
  <inkml:trace contextRef="#ctx0" brushRef="#br1" timeOffset="40">17365 6518 8549,'-5'1'-628,"1"2"1,2 1 1073,-1 2 1,2 2-144,-2-1 1,2-2-1123,1 1 1,1-1 818,2 1 0,2-6 0,5-5 0</inkml:trace>
  <inkml:trace contextRef="#ctx0" brushRef="#br1" timeOffset="41">17374 6406 8549,'-5'-4'-66,"-2"2"0,2-5 225,0 0 1,3 2 0,0-1-207,4-1 1,4 2-1,6 2 1,1 2-1,1 1 1,0 0-150,1 0 1,-3 0 0,3 0 0,-1 0 0,0 1 78,-1 2 0,-4 3 1,-4 4-1,0 1 1,-3 3 256,-1 0 0,-1-1 1,0 1-1,0 1 0,-1-2 130,-2 1 0,2-1 0,-3-2 0,3 2-237,1-2 1,0-4 0,1-1 0,3-2-302,2-2 1,2-1 0,1-1 0,1-1 10,-1-2 0,-3 2 0,-1-1 607,-1 4 1,0 3 0,-4 4-308,0 0-43,0-3 0,4 2 0,1-3 0</inkml:trace>
  <inkml:trace contextRef="#ctx0" brushRef="#br1" timeOffset="42">17002 6965 8331,'0'-10'-160,"0"1"1,0 0-1,0-1 1243,0 1 0,0 3-1051,0 0 1,-5 7 0,0 0-1,-1 3 70,0 3 0,0 4 0,-4 3 1,1 0-1,-1 3 0,-2 0-375,0 2 0,0 0 0,2-2 0,1 0 0,0-2-348,-1 2 0,1-3 0,0 1 1,0-2 620,3-1 0,-2-2 0,3-1 0</inkml:trace>
  <inkml:trace contextRef="#ctx0" brushRef="#br1" timeOffset="43">16778 6955 8849,'1'10'229,"1"-1"1,3 0 0,3 1 0,3 2-368,2 0 0,1 5 0,4-3 1,1 2-1,1-2 138,0 0 0,2 2 0,2-1 0</inkml:trace>
  <inkml:trace contextRef="#ctx0" brushRef="#br1" timeOffset="44">17300 6983 8326,'-7'0'-272,"2"-1"1,0-1 534,0-1 0,3-1 1,0 2-1,3-2 1,3-1-1,1 0 1,2 1-265,2 0 0,0 1 0,0 2 0,0-1-401,1-1 0,-1 0 1,0 3-1,1 1 402,-1 2 0,0 2 0,1 4 0</inkml:trace>
  <inkml:trace contextRef="#ctx0" brushRef="#br1" timeOffset="45">17300 7113 8326,'6'-5'173,"-1"1"0,0 1 0,0-1-173,3-1 0,-3 3 0,2-1 0,2 1 0,3-1 0,-1 0 0,3 0 0,1 3 0</inkml:trace>
  <inkml:trace contextRef="#ctx0" brushRef="#br1" timeOffset="46">17625 6881 8326,'0'-10'-151,"0"1"475,0 0 0,0 5 1,0 4-1,0 6 0,0 6 8,0 7 1,0 1-1,-1 4 1,-1 3-1,-2 2-593,-1 2 0,2 1 0,-3-2 261,-2 1 0,0 5 0,-1-3 0</inkml:trace>
  <inkml:trace contextRef="#ctx0" brushRef="#br0" timeOffset="47">540 17179 20368,'-14'0'-246,"-3"0"0,5 0 0,-1 0 0,1 0 0,-2 0 1,0 0-1,-2 0 0,2 0 88,1 0 1,0-4-1,1 1 1,0 1-1,2 0 298,1-1 0,-1 2 0,1-2 1,0 1 1059,-1-1-1344,1 2 0,8-3 0,5 5 0,6 1 1,7 2 315,4 1 0,3-3 0,9 1 0,4-2 0,6-1-142,6 0 1,2-4-1,-25 2 1,1-1 0,0 0-1,-1 0 1,1 0 0,0-1-375,0 1 1,1-1 0,-1 0 0,0 0 0,22-4-1,-6 0 1,-7 3 2126,-5 1-1688,-6 1 0,2 3 1,-4 0-1</inkml:trace>
  <inkml:trace contextRef="#ctx0" brushRef="#br0" timeOffset="48">968 16992 22896,'0'-5'-3277,"4"1"3249,3 4 0,2 4 0,2 2 0,3 3-37,0 0 0,-1 1 1,2 2-1,1 0 1,-1 0-145,1 2 1,-5-3 0,2 4 0,-4-2 0,-2 0 184,-1 0 1,-5-3 0,-2 4 0,-7-1-1,-7 2 388,-6-1 1,-4 7 0,-6-1-1,-3 1 32,-2 2 0,-6 7 0,0-1 0</inkml:trace>
  <inkml:trace contextRef="#ctx0" brushRef="#br0" timeOffset="49">16490 8045 13596,'-7'-4'-763,"1"1"1,3-3 0,-2 2 96,1-1-19,-4-1 505,7 0 0,-3-2-335,4 2 667,0 2-136,0-4 1,4 6 124,3-5 0,-2 5 0,1-1 564,1 2-530,2 1 1,-1 1 0,-1 2-71,-1 3 1,-4 3 0,1 1 0,-2 2 0,-1 4 0,0 3 26,0 2 1,0 3 0,0 5 0,0 2-104,0 3 0,0 2 1,0 3-1,0 1-180,0 4 198,0 1-771,0 2 1,0-2 341,0-1 0,4 1 79,-1-1 0,0 0 335,-3 0 0,1-3-373,2-4 242,-2 0 14,3 1 1,-4-2-37,0-2 1,-1-2 88,-2-4 0,1 0-2,-4 0 0,-1-1-9,-2-2 140,0-3-142,4-3 1,-3 0 0,5-1 1,0-3-149,3-3 149,0-2 1,0 0-1,0-1 1</inkml:trace>
  <inkml:trace contextRef="#ctx0" brushRef="#br0" timeOffset="50">16378 9413 8755,'-5'10'-475,"0"-1"1,5 0-1,0 1 323,0-1 1,0 0-1,0 0 1,2 1 123,1-1 0,-1-3 1,3 0-1,0 1-133,0-2 159,-3 3 1,7-3 0,-4 5 0</inkml:trace>
  <inkml:trace contextRef="#ctx0" brushRef="#br1" timeOffset="51">16480 9329 8465,'0'-9'-412,"0"0"1,0 0-1,0-1 1,0 1-1,0 0 483,0-1 0,1 4 0,1 0 293,1-1 1,2-1-206,-2 2 0,1 3 0,2 7 0,-3 6 0,-2 4 32,-1 4 1,0 3-1,0 2 1,0 1-1,0 1-126,0-1 0,0 2 0,1-2 1,1 1-139,1 0 0,1-4 1,-1 1-1,0 0 0,-1 0 1,-1-3-228,-1-2 0,0 0 0,0-4 1,0 0-328,0 1 0,0-5 627,0-3 0,-4 1 0,-2 2 0</inkml:trace>
  <inkml:trace contextRef="#ctx0" brushRef="#br1" timeOffset="52">16443 9739 8465,'-4'0'-225,"5"0"371,7 0 1,6-3-1,5 0 1,3 0-1,3 0-72,2 0 1,5 0 0,2 3 0,2 0-1,2 0-94,3 0 0,-2 1 0,4 1 0,1 2 0,-2 1 1,-1 2-153,-3 1 1,-1 2 0,0-1-1,0 0-4,-3 1 0,-2-1 0,-4 0 0,0 0 0,0-2 0,0-2-202,0-1 1,-1-1 377,1-3 0,4 4 0,2 2 0</inkml:trace>
  <inkml:trace contextRef="#ctx0" brushRef="#br1" timeOffset="53">17895 8240 8547,'0'-9'-233,"0"-1"1,-1 1-1,-1 0 1,-1 0 0,0-1 147,-1 1 1,2 4 0,-4 2 292,-2 2 1,1 2 0,0 3-1,2 5 1,1 6 0,2 3 21,1 4 0,1 5 0,0 6 0,0 3-116,0 6 0,1-1 0,1 3 0,2 4 1,-2-22-1,1 1 0,0 1 0,0 2-56,0 1 0,-1 0 0,2-1 0,0 0 0,-3 0 0,1 0 1,-1-1-1,1 0-97,0-1 0,0 0 0,-1 1 0,-1-1 1,3 24-1,-2-1 0,0-5 0,1-5-280,1-6 1,0 1 0,-2-3 0,2 0-49,0-2 0,0-2 1,-3-2-1,0-1 1,-1-2 63,-2-1 1,1 2-1,-5-4 1,0-1 302,-1-4 0,-6 6 0,0-2 0</inkml:trace>
  <inkml:trace contextRef="#ctx0" brushRef="#br1" timeOffset="54">17486 9665 8339,'-10'0'193,"4"0"1,0 0 290,-1 0 1,4-1 0,4-1 0,7-2-1,6 2-255,4 1 0,5-2 0,3-1 0,3 0 0,3 0 0,1 2-382,2 1 1,-3 1 0,-1 0 0,-3 0 0,-2 0 0,-2 1-1176,-2 2 1,-1 2 1327,-5 4 0,-3 1 0,-4-1 0</inkml:trace>
  <inkml:trace contextRef="#ctx0" brushRef="#br1" timeOffset="55">16853 8156 8485,'0'-6'-89,"0"0"1,0-1-1,0-2 221,0 0 1,0 5 0,0 4 112,0 5 0,-3 9 0,-2 4 0,0 6-41,-2 3 0,-2 2 0,-3 1 0,0 2 0,2 0 0,1 1-145,3 0 0,0-3 1,-2 1-1,1-3-455,4-3 1,2-3 0,1-7 0,0-2 14,0-3 0,0-6 1,0-4-1,0-6 0,0-5 118,0-5 0,3-3 0,1-1 0,1-3 0,0-1 263,0-2 0,1 2 0,2 0 0,-1-2 0,5-1 0,-2-1 0</inkml:trace>
  <inkml:trace contextRef="#ctx0" brushRef="#br1" timeOffset="56">16862 8203 8485,'5'-9'-326,"2"2"335,-4 1 0,1 6 0,-4 2 0,0 6 0,1 4 140,2 1 1,-2 2 0,2 3 0,-2 1 0,0 0-277,2-1 1,-1 2 0,4 1-1,1 0 1,-1 0-441,0-1 1,-4-5 566,1 1 0,2-1 0,0 4 0</inkml:trace>
  <inkml:trace contextRef="#ctx0" brushRef="#br1" timeOffset="57">16834 8426 8485,'-5'-1'610,"4"-2"1,6-2-295,7 0 0,6-2 0,4 2 0,2 1-1307,-1 0 991,4 1 0,1-1 0,5-1 0</inkml:trace>
  <inkml:trace contextRef="#ctx0" brushRef="#br0" timeOffset="58">16797 8817 9613,'1'-6'-412,"1"0"1,1-1 630,-1-2 0,0 1-102,1 2 0,-2 6 1,2 7-1,-2 5 1,-1 3 66,0 3 1,-3 0 0,0 2 0,1 1 0,1 0-115,1 0 0,0-1 0,0-3 0,0 0-45,0-2 1,0-3 0,1 0-1,2-3 1,3-2-183,3-4 1,-1-3 0,0-4-1,0-6 1,1-4 0,0-4-211,3 0 1,-1-2 0,-2-1 0,1 0 111,-1 0 0,0 2 0,0 3 0,0 1 0,-2 3 271,-1 4 0,-4 3 1,1 9-1,-2 3 362,-1 4 0,0 4 0,0 2 1,0 0-1,0-3-165,0 0 0,0 1 1,0-2-1,1-2 1,3-1-1,1 0-733,0-1 1,3-4 0,-2-1 519,3 0 0,4 2 0,2 3 0</inkml:trace>
  <inkml:trace contextRef="#ctx0" brushRef="#br1" timeOffset="59">17253 8827 8554,'0'-10'326,"0"1"-80,0 0 0,0 2 1,0 3-2322,0 8 2075,0 3 0,4 2 0,1 0 0</inkml:trace>
  <inkml:trace contextRef="#ctx0" brushRef="#br1" timeOffset="60">17234 9004 8478,'-5'1'-441,"1"1"-521,0 1 2989,3 0-1561,-3-3 0,5 0-466,2 0 0,2 4 0,4 1 0</inkml:trace>
  <inkml:trace contextRef="#ctx0" brushRef="#br1" timeOffset="61">17439 8827 8389,'-6'-5'-338,"0"1"657,4 8 1,-6 2-1,4 6 1,0 4-1,0 1 211,2 2 0,1-1-563,1 1 0,0-1-21,0-3-10,4 3 238,1-8 1,6 4-360,1-5 1,1-4 63,3-2 0,1-3-202,-5-3 0,4-3 40,-4-7-221,0 3 349,-2-7 1,-5 2 0,-2-5 0,-2 0-23,-1-2 0,-4 3 208,-2 4 0,-3 2 0,0-1-224,0 0 232,-5 2 1,4 4 0,-4 2 0,2 2-40,0 3 0,-5 6 0,3 0 0</inkml:trace>
  <inkml:trace contextRef="#ctx0" brushRef="#br0" timeOffset="62">16471 9897 22864,'-1'-6'-3277,"-1"0"2730,-1-1 1,0-1 0,2-1 0,-2 2 0,0 1 0,1-1-2731,1-2 2632,1 0 1,0 3-1,1 0 1,1-2 915,1 0 0,2 0 0,-3 0 31,1 2 0,0 3-53,-3-3-1,1 4-147,2-1 1,-2 3 0,2 3 0,-2 3-38,-1 2 1,0 3-1,0 0 1,-1 3-1,-1 0 69,-1 3 0,0-2 1,3 3-1,0 1 1,0 1-43,0 0 0,0 1 1,0 2-1,0 1 1,0 2-90,0 1 1,1 4 0,1 0 0,2-1-1,1-1-154,3-1 1,-4 3 0,0 0 0,-1-1 0,0-2 30,-1-3 1,-1 1 0,-1-1 0,-1 1 0,-1-1 34,-1-3 1,0-3 0,3 1 0,-1 1-198,-2 0 0,2 1 0,-2-2 0,2 0 1,1 2-1,0 0 196,0 1 1,0-4 0,-2 3 0,0-2 31,-1-2 0,-1 1 1,2 0-1,-1-2 1,0 0 11,-1-2 1,3 0 0,-2 1-1,2-1 1,1-1-51,0 1 0,0-4 1,0 3 126,0-1 1,0 1 0,0 5 0</inkml:trace>
  <inkml:trace contextRef="#ctx0" brushRef="#br0" timeOffset="63">16471 11126 15046,'-3'10'-1526,"-1"-2"1094,-2-2-1,4-1 1,-1-1 497,2 2 1,1 2 0,0 1-36,0 1 1,0-4 0,0 0 0,0 1-392,0 2 266,0-4 0,0 3 0,0-2 0,0 3 0,0 0-8,0 0 1,0 0 0,0 1 0,0-1-113,0 0 1,0 2 0,0 0-1,0 2 1,0-2-260,0-1 1,0 0 168,0-1 0,1-4 1,2-2 423,4-2 1,1-5-1,1-1 1</inkml:trace>
  <inkml:trace contextRef="#ctx0" brushRef="#br0" timeOffset="64">16508 11490 11757,'6'0'133,"1"0"1,1 0-1,3 0 1,6-1-1,2-2 627,3 0-775,4 0 0,1 0 1,5 0-1,1 1 1,1 0-1,0 0 1,-1-1 104,0 1 0,1 1 1,-2 1-1,0 0 0,-1 0-190,-4 0 1,1 0 0,-5 0 0,2 0 0,0 0-96,1 0 1,-2 0 0,1 0-1,0 0 1,2 0-5,1 0 0,-1 0 1,-1 0-1,-2 0 1,-1 0 187,-3 0 1,4 4 0,0 1 0</inkml:trace>
  <inkml:trace contextRef="#ctx0" brushRef="#br0" timeOffset="65">17942 9897 19183,'0'-9'-1093,"0"0"1,0 0 0,-1-1 436,-2 1 1,1 4-1,-4 2 1,-2 2 0,0 1 1187,-1 0 1,3 5-1,0 3 1,1 4-538,0 3 0,3 0 1,-1 5-1,2 2 1,1 4-1,0 3-143,0 2 1,0 4 0,0 0-1,0 3 26,0 3 0,3 2 0,0-3 0,-1 0 0,-1-2 1,-1-1 0,0 1 1,0-5 0,0-3 0,0-3 0,0-3-107,0 2 0,0 0 0,0-1 0,0-3 1,1-2 141,2 2 0,-1-2 0,4 1 0,-1-1-5,0-1 1,1-1 0,3 1-1,1 0 1,-2-2 0,-1 0-422,-1-2 0,-2 0 0,1 1 0,-1 0 392,-2 0 1,-1 1-1,-2-1 1,-2 0 0,-2 1 73,-1 0 0,-2 1 0,2-2 0,-1 0 0,-1 0 88,2 2 0,0 1 0,-3-1 0</inkml:trace>
  <inkml:trace contextRef="#ctx0" brushRef="#br0" timeOffset="66">17746 11434 9646,'-14'0'-574,"-3"0"1,5 1 0,1 1 737,0 1 1,5 0 0,0-3 194,-1 0 0,3-4 1,1-2-62,6-3 1,-1 3 0,4 1 0,2 0 0,2 0-149,3-3 1,2 4 0,-1 0 0,0 1 0,3 0-328,0 1 0,2 1 1,-1 1-1,-2 0 1,0 0-1202,0 0 1365,2 4 1,-4 1 0,0 4 0</inkml:trace>
  <inkml:trace contextRef="#ctx0" brushRef="#br0" timeOffset="67">16797 10112 23046,'0'9'-547,"-1"-1"1,-1 0 0,-1 1 0,0 2 0,2 3 0,0 2 77,-2 2 1,2 3 0,-2 2 0,2 0 0,1 1 0,0-2 0,0 1-1055,0-2 0,0-1 1343,0-2 1,0 1-1,0-1 1</inkml:trace>
  <inkml:trace contextRef="#ctx0" brushRef="#br0" timeOffset="68">16797 10093 17749,'4'-9'-453,"1"-1"1,4 1 0,1 0-1,0-2 1,1 1 945,2 1 0,3-3 1,-1 7-1,0 0-407,1 2 1,-5 2 0,1 2 0,-4 2 0,-3 3 0,-1 2-380,-2 2 1,-1-1 0,-1 1-1,-1 2 1,-2 0 0,-4 1 264,-4 0 1,-1-3 0,-2 3 0,0-3 50,3 0 1,1-2 0,0-1-1,2-1-209,2 1 1,7 1 0,9-1-1,7-2 135,3-1 1,6 4 0,-1-2-1,2 2 1,0 1 0,-3 2-61,-6 1 1,-4-1 0,-8 5 0,-4 1 155,-4 0 0,-10 2 0,-8-1 0,-3 0 0,-2-3 184,2-2 0,-3 0 0,5 0 1,3-3 84,5-3 0,7-2 1,4-2-304,4 0 1,7-4 0,6-5-1</inkml:trace>
  <inkml:trace contextRef="#ctx0" brushRef="#br1" timeOffset="69">17123 10559 8496,'0'-7'-645,"0"1"396,0-1 0,0 2 1,0-2 817,0 0 0,0 2-427,0-1 1,0 5 0,-1 1 0,-1 6-7,-2 5 0,-3 1 0,1 4 1,-2 3-1,-2 2-235,1-1 1,-3 4-1,-1 0 1,1 0 0,-1-3-208,1-1 1,0-1 0,1-1 0,1 0 0,0-3-800,1-2 1105,2-7 0,2-2 0,1-4 0</inkml:trace>
  <inkml:trace contextRef="#ctx0" brushRef="#br1" timeOffset="70">17002 10586 8496,'-10'0'-1206,"1"0"1408,4 0 1,1 1 0,5 4-1,2 3 1,3 3 43,2 1 1,3-1 0,0 0 0,2 2-334,2-2 0,0 4 0,3-1 0,-1 1 87,-2-3 0,1 3 0,2-1 0</inkml:trace>
  <inkml:trace contextRef="#ctx0" brushRef="#br0" timeOffset="71">17393 10503 8533,'0'-7'-226,"1"2"1,1 0 0,2 0 1224,1-2 0,-2-1-667,3 2-604,-4 2 1,3 5 0,-6 2 0,-2 3 264,0 3 0,0 0 1,3 0-1</inkml:trace>
  <inkml:trace contextRef="#ctx0" brushRef="#br0" timeOffset="72">17383 10633 9100,'-5'4'-34,"-2"-2"1,3 3 146,-1 0 1,3-1-234,-2-1 0,4-2 107,4 2 1,1 2 0,4 0 0</inkml:trace>
  <inkml:trace contextRef="#ctx0" brushRef="#br0" timeOffset="73">17616 10484 13268,'0'-6'-988,"-1"0"1,-1-2 542,-1 0 0,0 2 236,3 0 0,0 5 0,0 1 0,-1 6 389,-2 5 1,2 1 0,-3 3 0,0 2-63,1 0 0,-3 2 1,3 0-1,1-2 1,1 0-1,1-2-84,0 2 0,0-3 0,0 1 0,0-2-175,0-1 1,4-2 0,2-2 0,3-2 0,0-3 0,1-2-213,3-1 1,-3-1 0,3-2-1,0-4 201,-1-4 0,1-4 1,-3-3-1,0-1 0,1 0 6,-3 1 1,-4-1-1,1 1 1,-1-1 0,-2 1 102,-1 3 1,-5-1-1,-3 7 1,-5 4-1,-6 3-192,-3 2 1,-3 2 215,2 4 0,-8 4 0,1 9 0</inkml:trace>
  <inkml:trace contextRef="#ctx0" brushRef="#br1" timeOffset="74">16806 11089 8478,'0'-6'-1003,"0"0"932,0-1 0,0 1 0,0 0 295,0-1 0,1 0 0,1-1 19,1 2 0,0 3 28,-3-3 0,0 5-65,0 1 1,0 5 0,0 6 0,0 3 0,0 0-88,0 3 0,0-1 0,0 1 0,0-1 0,0-1-83,0 0 0,0-2 0,0-4 1,1 1-35,3-1 1,-2-1 0,4-2-131,1-2 1,0-4 0,1-4 0,-3-2 0,0-2-173,0-1 0,0-4 0,2 0 0,0-1 125,0 1 0,-2-1 0,1 3 0,2-1 0,0 0 16,1 2 0,-3 1 0,1 0 0,0 2 235,1 1 0,-3 5 0,-2 1 240,-2 5 0,-1 3 0,0 2 1,0-1-1,0 0 2,0 1 0,0-1 0,0 0 0,0 0 0,1 1-272,3-1 1,-2-3-1,4-1-177,1 0 0,1-2 0,2-3 0,-1 0 0,0 0-257,1 0 1,-1-1 0,0-2 0,0-4 0,0-1 163,-3-1 1,2 3 0,-3-1 0,2 1 829,-1 1 1,-4 2-138,1 6 1,-1 2 0,0 4-524,1 1 0,1-1 1,-1 0-1,3 1-1241,-1-1 1295,3 0 0,-3 1 0,5-1 0</inkml:trace>
  <inkml:trace contextRef="#ctx0" brushRef="#br1" timeOffset="75">17393 11033 8478,'-6'0'-288,"-2"-4"0,2-2 2773,-2-2-1281,3-2-1527,0 1 0,9 5 1,0 3-1,1 4 323,2 2 0,1 1 0,2 4 0</inkml:trace>
  <inkml:trace contextRef="#ctx0" brushRef="#br1" timeOffset="76">17393 11136 8478,'-6'0'-1143,"2"0"2127,4-4 1,0 4 1770,0 0-2755,0 4 0,0 5 0,0 0 0</inkml:trace>
  <inkml:trace contextRef="#ctx0" brushRef="#br1" timeOffset="77">17570 11005 8510,'3'-9'-216,"0"0"0,-1-1 482,-1 1 93,3 4 0,-3-1 0,2 7-86,-2 6 1,-1 2 0,0 6 0,1-1-363,2 1 1,-2 0 0,2 3 0,0-2 0,-1 0-1,1 1-621,-1 0 1,-1-2 0,-1-3 709,0-2 0,4 4 0,1 0 0</inkml:trace>
  <inkml:trace contextRef="#ctx0" brushRef="#br1" timeOffset="78">17560 11154 8510,'-6'0'-1701,"0"0"2557,0 0-187,0-4 0,1 3 1,2-2 0,3 2 1,0 1-629,5 0 0,2 0 0,1 0 0,2 1 0,2 1-802,1 1 0,-2 4 760,5-4 0,-1 4 0,4-2 0</inkml:trace>
  <inkml:trace contextRef="#ctx0" brushRef="#br0" timeOffset="79">16899 12225 12695,'-5'0'-219,"0"0"0,3-1 0,-2-1 0,-2-1 0,-1 1 511,-1 1 0,2 1 0,1 1 0,-1 1 0,2 2-67,0 1 0,1 1 1,3 4-349,0-1 1,4-3-1,2-1 1,3 0 0,0-3 80,0-1 1,2-1-1,0 0 1,1 0 0,0-1 64,-2-2 1,-2 0-1,-1-3 1,-4-1 0,-2-1-117,-1-2 0,0 4 1,-1 0-1,-2-1-100,-4-1 1,-1 2-1,-1 3-72,0 2 1,3 2-1,4 2 1,3 4 161,2 1 1,9 1 0,-2 0 0</inkml:trace>
  <inkml:trace contextRef="#ctx0" brushRef="#br0" timeOffset="80">17216 12188 11827,'-6'1'407,"0"2"-39,2 3 0,2 3 0,4 0 1,2 0-449,2 0 1,0-2 0,3-2 0,0-1 0,1-1 80,-1 1 0,0-3 0,1 2 0,-1-3 0,0-2 0,1-2-26,-1-1 1,-3-1-1,0-4 1,0 1-43,0 0 1,-2 0 0,-4-1-1,0 1-18,0 0 1,-1 0 0,-2 3 0,-4 3 85,-1 2 1,0 6-1,1 3 1,0 5 0,1 0-67,1 1 1,1 6 0,4 0 0</inkml:trace>
  <inkml:trace contextRef="#ctx0" brushRef="#br0" timeOffset="81">17523 12253 11384,'-1'-5'-1930,"-2"2"2274,2 2 199,-3 1 0,5 4-453,2 2 0,-1-1 0,4 0 0,2 1 0,3-2-143,1 0 1,1 0 0,-4-2 0,0 1-1,1-1-23,-1-1 1,-3-1 0,0 0 164,1 0 1,-2-4 51,-2-2-137,-2-2 1,-2 3 29,-2 1 1,-7 3-1,-4 1 1</inkml:trace>
  <inkml:trace contextRef="#ctx0" brushRef="#br0" timeOffset="82">18454 8045 25677,'0'-10'-3277,"0"1"2808,0 0 1,0-1 0,0 1 0,1 0 0,2-1 0,2 1 0,2 1 645,-1 2 1,0 0-1,3 4 1,1-1 0,0 1-1,1 1-172,2 1 1,-1 1-1,-1 2 1,0 4-1,2 1 1,1 1-219,-1 0 0,0 4 0,-4 0 0,0 2 0,1 1 18,-1 2 0,-4 1 0,-2-1 1,-2 1-1,-3 0 346,-4 3 0,-2-1 1,-10 4-1,-3-1 1,-1 1-1,-4 0 32,-1 1 0,0 1 0,2 0 0,4-1-25,5-2 1,2 1 0,6 3 0,2 0 0,5 0-503,6 0 1,5 0-1,10 0 1,1 0 0,2-1-313,0-2 1,-2-3-1,2-3 1,-1 0 0,-1-1-25,0 1 0,-2-5 1,-3-1-1,-1-4 753,-2-3 1,4 3 0,-3-4-1</inkml:trace>
  <inkml:trace contextRef="#ctx0" brushRef="#br0" timeOffset="83">18920 8789 16386,'-7'0'-1145,"1"0"0,-1 0 1419,-1 0 1,-2 0 0,1 0 0,-1 0 0,-2 1 0,0 3-47,1 2 1,0 6 0,1 5 0,-1 3 0,-2 7-163,2 6 0,1 6 0,3 8 1,2 4-1,3-24 0,0 1-86,1 1 0,0 0 0,0 0 1,1 1-1,0-2 0,0 0 1,0 0-1,0 1-180,0 0 0,0 0 169,0 2 0,0 0 0,1-2 0,1-1 0,0 0 0,0 0 0,0 0 0,0-1 1,1 1-1,-1 0-122,1 1 1,-1 1 0,0 0-1,0 0 1,0 2 0,1-1 0,-1-1-1,0 0-1065,-1-1 0,0-1 1113,0 1 0,-1 0 0,0 23 0,0-25 1,0-1-1,1 24 0,1-6-53,1-5 0,0-2 0,-4 0 0,-1-1 235,-1-5 0,-4-1 1,1-9-1,-3 0 0,0-1 151,0-2 1,-1-2 0,2-2 0,1 0 0,2-3-79,1-1 0,-1-4 0,2-3-342,-3-2 1,-2-5-1,-1-3 1,-1-2-1,1-2-628,0-2 1,-2 1 0,0 3 0,0-1 711,2 1 0,-4 0 1,2-1-1</inkml:trace>
  <inkml:trace contextRef="#ctx0" brushRef="#br0" timeOffset="84">19087 9050 10732,'0'-6'-410,"-1"0"0,-1-2 1,-1 0-1,1-1 0,1 0 459,1-1 0,0 7 0,0 6 0,0 9 0,0 5 0,0 5 104,0 3 1,0 5-1,0 2 1,0 0-1,0 0-98,0-2 0,3-1 1,0-2-1,-1-2 0,0-4 0,1-1 1,-2-2-47,3-3 0,-3-10 0,-1-10 0,0-7 0,0-8-130,0-3 0,0-1 0,0-4 0,0 0 0,1 0-83,2 0 0,1 1 0,3 1 0,-1 1 0,2 0 141,0 2 1,1 4-1,0 7 1,1 2-1,-1 4-3,0 3 1,4 2 0,-1 3-1,1 3 66,0 4 1,2 3-1,3-3 1</inkml:trace>
  <inkml:trace contextRef="#ctx0" brushRef="#br0" timeOffset="85">19320 9190 10732,'-5'0'-498,"1"0"917,4 0 0,8-1-312,4-2 1,1 1-1,0-4 1,0 2-1,0 1-185,2-1 0,-1-1 0,3-4 0,-3-1 0,0 1-93,-3 0 0,-1-2 0,-1 0 0,-3-2 0,-3 2 20,-2 1 1,-1 0-1,-1 1 1,-2 1-1,-4 2 163,-5 3 0,1 7 0,-5 5 0,0 5 1,-2 5 104,0 3 0,3-1 0,4 2 0,3 1 0,5-1-391,2 0 1,6-1-1,6-2 1,6 0-1,7-4 248,3-1 0,5-3 0,1-3 0</inkml:trace>
  <inkml:trace contextRef="#ctx0" brushRef="#br0" timeOffset="86">19730 9069 10034,'-9'4'-738,"3"4"1,2 7 810,0 6 1,3 12-1,-2 7 1,2 3-1,1 6 36,0 2 1,0-3 0,0 1 0,0-5 0,0-3-174,0-3 0,0-2 0,-1-3 0,-2-5 0,-4-6-3,-1-6 1,2-5 0,0-6-1,-2-2 1,1-4-80,1-4 1,-1-11-1,4-3 1,1-4 0,1-4-26,1-3 0,1-3 0,2-5 0,3-3 1,3-1 159,4-1 0,0-1 1,4 4-1,-1 0 0,3 1 222,2-1 1,3 7 0,-2 3 0,-1 9 0,-3 8 72,-2 6 0,-4 4 0,-5 6 1,-4 4-1,-3 5-164,-3 3 1,-7 4 0,-5 2 0,-3 0 161,-1 0-317,1-5 0,2 1 1,2-1-1,0 0 1,3 1-395,1-2 458,5-3 0,-4 1 0,4-4 0</inkml:trace>
  <inkml:trace contextRef="#ctx0" brushRef="#br0" timeOffset="87">20139 9171 10826,'1'-9'-166,"1"0"0,2-1 0,-2 1 154,-1 0 1,0 2-1,1 1 1,0 0 233,-3 1 1,-3-2 0,-7 5 0,-1 3 0,-3 4 90,1 3 1,-4 1-1,3 2 1,-2 0-1,2 2-257,2 2 1,4-3 0,2 3-1,2-2 1,0-1-377,3-2 0,7-2 1,3-1-1,4-4 1,3-2 39,1-1 0,1-1 0,-1-2 0,0-4-359,0-1 565,-2-1 1,-1-1 0,-3 1-1,-2 0 1,-1 1 124,-1 1 1,-5 0 443,-1 4 0,-1 0-603,-5 3 0,5 4 1,2 1-1,6 1 1,6 0-1216,1-2 1376,2-1 0,7 1 0,0 1 1</inkml:trace>
  <inkml:trace contextRef="#ctx0" brushRef="#br0" timeOffset="88">20512 9134 10883,'0'-9'-405,"0"2"1,0 1-1,0-1 1,0-1 547,0-2 1,0 1-1,0 0 1,0-1 12,0 1 0,0 3 0,-1 1 1,-2 1 114,-4 2 1,-4 5-1,-2 4 1,-2 3 0,0 4-1,-1 0-62,1 3 0,4-1 0,1 1 1,4-2-365,2 2 0,0-3 0,4 1 0,1-3 1,3-2-7,2-3 1,3-4 0,2 2 0,3-1 0,-1-3-118,1-3 1,1 0 0,-2-4 0,-3-1 0,-2-1 111,-1 2 1,-5-2 261,1 2-314,-2 2 0,3-1 1,3 7 181,5 1 0,2-2 0,5 3 0</inkml:trace>
  <inkml:trace contextRef="#ctx0" brushRef="#br0" timeOffset="89">20791 8845 10931,'0'-9'-2370,"0"8"2411,0 10-2,0 11 1,0 8 0,0 1 0,0 2-112,0 3 1,0 5 0,0 2 0,0-2-1,0-2-22,0-3 1,-3-2 0,-1-5 0,0-2 0,-1-4-129,-1-5 1,3-6 0,-3-7 232,-1-2 1,-1-9 0,-2-3-1</inkml:trace>
  <inkml:trace contextRef="#ctx0" brushRef="#br0" timeOffset="90">20735 9236 10976,'3'-9'-215,"0"0"1,1-1 442,0 1 0,1 0 0,5 1 0,3 0 0,3 3-17,5 1 1,3-2 0,5 3-1,1 1 1,1 1 0,-2 2-1536,-3 2 1309,-4 2 0,1 4 1,1 0-1</inkml:trace>
  <inkml:trace contextRef="#ctx0" brushRef="#br0" timeOffset="91">19823 9776 13410,'-10'0'-276,"1"0"0,1-1 0,4-1 0,8-2 0,12-1 366,13-2 1,14-2 0,-15 5-1,1-1 1,3 0 0,1 1-1,3-1 1,1 2 0,3-1-1,0 1 1,0 1 0,1 1-41,-2 0 1,-1 1 0,-1 0 0,-2 1-600,-5 1 1,-1-1 0,21 5 0,-8 3 0</inkml:trace>
  <inkml:trace contextRef="#ctx0" brushRef="#br0" timeOffset="92">20270 9907 12213,'0'-5'411,"9"-1"1,8 4 0,11-2-1,11-1-450,9-2 1,-19 3 0,-1 1 0,2-1 0,0 0 0,0 2 0,-1-1 23,0 1 0,-1 0 1,1 0-1,0 1 0,23 1 1</inkml:trace>
  <inkml:trace contextRef="#ctx0" brushRef="#br0" timeOffset="93">16685 13622 9269,'-1'-6'-291,"-1"-1"1,-1 0 0,1-1 0,1-1 74,1-1 0,-1 2 0,-1 1 401,-1 0 0,-1 1 483,4-3-554,0 4 0,-1 6 1,-1 8-1,-1 7 209,1 4-274,1 4 0,1 9 0,-1 6 0,-1 6 0,0-19 0,1 2-34,0 2 1,0 1 0,0 0 0,1 1 0,0 4-1,0 0 1,0 2 0,0-1-72,0 1 0,0 0 1,-1 2-1,1 0 1,-1-2-1,0-1 1,-1-2-1,0-1 0,0-2 1,-1-1-159,2-3 0,-2 0 0,-4 21 1,2-7-1,0-1 0,2-2 55,2-4 1,1-3 0,0-4 0,0-2 0,0-5 31,0-5 1,1-6 0,2-5 0,3-5-26,2-5 146,6-3 1,0-10 0,5-1-1</inkml:trace>
  <inkml:trace contextRef="#ctx0" brushRef="#br0" timeOffset="94">16750 13538 11274,'-9'-22'-194,"1"2"1,0 1 0,3 2 53,1 1 0,1 1 0,3 1 0,0 0 0,0 3 114,0 1 0,0 0 0,1 1 296,2 0-225,2-1 1,5 2 0,0 1-1,1 1 1,3-2 74,0 0 0,3 2 1,5 0-1,3-1 2,5-2 0,4 3 0,5 0 0,3 0 1,7-1-89,-23 4 0,2 0 0,0 1 0,2-1 0,2-1 0,1 1 0,0 0 1,0 1-1,0-1 0,0 0-77,0 1 0,-1-1 0,3 2 0,-1 0 0,-4 0 0,-1-1 0,-2 1 0,-1 1 0,25 0-52,-1 0 0,-3 0 0,2 0 0,-6 0 0,-4 0-55,-4 0 0,-4 3 1,2 1-1,-1 0 0,-2 1 70,-1-3 1,-1-1 0,-1-1 0,-1 0 0,-2 0-1,-2 0 1,-1 0 0,-4 0 0,-3-1-181,-1-2 192,0 2 1,-4-7 121,1 5-96,-5-4 0,-5 7 1,-7 0 31,-1 5 0,0 7 0,1 1 0,2 1 0,-1 4 31,1 3 1,3 3-1,-1 4 1,2 5-1,0 4-50,-2 5 0,2 7 0,-2 2 1,2-25-1,0 0 0,0 2 1,0 0 115,-1 1 1,0 0-1,-1 3 1,-1-1-1,2 0 1,-1-1 0,0 1-1,0-1 1,0-1-1,1 0 87,-1-2 0,2 0 0,-1 1 0,0-1 0,2 24 0,0-2 0,0-2-293,0-2 0,0-2 1,0-2-1,0-2-696,0-2 634,0-6 1,0 4-1,0-4 1,0-1-1,0-2-183,0-3 1,0-3 0,0-3-1,-1-1-256,-2-3 1,1-1 612,-4-5 0,-4 0 1,-5 0-1</inkml:trace>
  <inkml:trace contextRef="#ctx0" brushRef="#br1" timeOffset="95">16611 15037 8478,'-15'0'148,"2"0"1,5 0 0,7 0 10,11 0 0,8-4 1,14-2-1,9-3 1,9 0-1,-18 4 1,1 0-1,4-1 1,2-1-9,6 0 1,1-1 0,4-1-1,3 0 1,-15 3 0,2 0 0,-1 1-1,2-1 1,-1 1 0,1 0 0,-2 1-1,0 0 1,-1 1-24,-2 0 0,0 1 0,-2-1 0,12 1 0,-1 0 0,-7 2 1,0 0-1,-3 0 0,-1 0 0,-4 1 0,0-1 160,22 3 1,-8-1 0,-9 2 0,-2-1 0,0 1 218,1 1 0,-9 0-507,0 1 0,-4 3 0,-2-4 0</inkml:trace>
  <inkml:trace contextRef="#ctx0" brushRef="#br1" timeOffset="96">17002 13612 8398,'-3'-6'-375,"-1"0"1,2-1 0,2 0 431,3 0 0,0-1 0,2 2 0,0-1 0,-1-1 73,0 2 0,3 0 0,-1-3 554,-1-1-494,3 5 0,-7 3 0,2 8 0,-3 7 0,-3 5-7,-3 7 0,-2 1 0,-3 9 1,0 2-1,-3 5-254,0 3 1,-1-4 0,0 2 0,2-4 0,3-3-373,1-5 0,1-2 0,1-11-2,4-3 0,2-9 0,1-6 0,0-6 269,0-6 0,1 0 0,1-6 0,2-2 0,1-2 176,-1-1 0,3-3 0,-2-2 0,4-5 0</inkml:trace>
  <inkml:trace contextRef="#ctx0" brushRef="#br1" timeOffset="97">17020 13575 8398,'1'-9'0,"1"0"-503,1-1 517,1 5 0,-3-1 1,1 7 279,1 6 1,4 4-1,-1 6 1,2 4-1,2 2-284,-1 2 1,0 2 0,1 1 0,-2 0 0,-1 0-296,-1 0 1,0 2 0,0-1 0,-2-3 0,-1-2-29,0-4 1,-1-1-1,-5-3 1,-3-5 312,-2-4 0,-6 1 0,0-2 0</inkml:trace>
  <inkml:trace contextRef="#ctx0" brushRef="#br1" timeOffset="98">17011 13929 8398,'0'-9'259,"1"3"1,2-1 0,4 0 42,5-1 1,4-2 0,8 0-1,6-1 1,4-2 575,4 2-878,2 1 0,-3 0 0,0 1 0</inkml:trace>
  <inkml:trace contextRef="#ctx0" brushRef="#br1" timeOffset="99">16964 14283 8357,'-4'-9'-265,"3"-1"0,-2 1 0,2 0 0,0-1 1313,-2 1-912,2 0 1,-3 8 0,4 5 0,0 5 0,0 5 0,0 0 12,0 3 0,0 0 0,0 2 1,0-2-1,1 0 30,2-2 0,-2 0 0,2 1 0,-2-1 1,-1-2-241,0-1 1,1-2 0,1-1 0,1 1-500,-1-1 0,0-1 375,2-1 1,0-4-1,3-7 1,-1-5-1,1-3-34,2-3 1,1 0 0,1-4 0,3 1 0,-1-2 66,1-2 1,1 3-1,-2-3 1,-2 3 0,-1 3-1,0 1 78,-1 2 1,-1 5 0,-2 8 519,-2 6 0,-3 6 1,-2 4-1,-2 1 1,-1 1-101,-1-3 0,3 3 0,-1-3 0,2 2 0,1-2-414,0-2 1,1 0 0,2 0 67,3-2 0,3-1 0,0 0 0</inkml:trace>
  <inkml:trace contextRef="#ctx0" brushRef="#br1" timeOffset="100">17504 14190 7604,'-3'-10'-39,"-1"1"0,0 0 284,0-1 0,1 6 1,3 4-1,0 6 1,0 3-1,0 3 0,0 4-104,0 1 1,0 2-1,1 0 1,1-1 0,2 1-400,1-1 1,-2 1 0,2 0 0,1-1 0,-2 1-213,0 0 1,0-4-1,-2 0 470,1-2 0,0 4 0,-3-3 0</inkml:trace>
  <inkml:trace contextRef="#ctx0" brushRef="#br1" timeOffset="101">17421 14488 8109,'-10'0'-140,"4"0"574,0 0 1,5 0-1,1-1 1,5-1-1,4-3-468,4 0 1,1 2 0,5-2-1,-1 0 1,1 1-1016,0 0 0,-4-3 1049,1 4 0,-1-4 0,4 2 0</inkml:trace>
  <inkml:trace contextRef="#ctx0" brushRef="#br1" timeOffset="102">17700 14274 8396,'-9'3'17,"-1"1"1,2 1 0,1 2 196,1 1 0,0 2 0,0-1 0,3 1-47,2 3 0,1-3 0,0 3 0,1-3 0,2-1 0,3 1-325,3-1 1,3-4-1,2-2 1,0-2-1,2-1-139,-2 0 0,-1-3 0,-3-1 1,-2-1-1,-2-2 78,-3-2 0,-2-3 0,-2-1 0,-2 2 1,-4 1 135,-4 0 1,-1 1-1,-2 1 1,0 1-1,3 1 178,1 2 0,0-2 1,1 2-434,0-1 1,5 3 337,4-1 0,8-3 0,6 1 0</inkml:trace>
  <inkml:trace contextRef="#ctx0" brushRef="#br1" timeOffset="103">17868 14283 8396,'-9'12'-7,"2"1"1,2-2 123,1-1 0,-4 1 0,3 0 1,0 3-1,2-1 127,2 0 1,2 0 0,2-4 0,3 1 0,4-1-337,2 0 1,3-4-1,3-2 1,0-2-1,-2-1-82,0 0 0,-2 0 0,2-1 0,-4-2 0,-2-3 25,-4-2 1,1-5 0,-4 1 0,-2 0-1,-3-1 157,-4 1 1,-2-4-1,-2 4 1,1 0 0,0 2 55,-1 1 0,1-1 0,0 2 1,-1 1-390,1 1 0,3 4 325,0-1 0,4 2 0,-3 1 0</inkml:trace>
  <inkml:trace contextRef="#ctx0" brushRef="#br1" timeOffset="104">18119 14152 8396,'-5'-13'-172,"-2"0"1,2-3-1,1 4 1,-1 1-1,0 1 500,-2-2 1,-3 1 0,-1-1-1,-3 1 1,0 2-147,-3 0 1,-4 0-1,-4 0 1,-3 2-1,-3 2-105,-3 1 0,-9 1 0,-5 4 0,21 0 0,-1 1 0,-1 1 0,0 1 0,-1 2 0,0 0-9,-1 3 1,0 1-1,1-1 1,0 2 0,1 1-1,1 0 1,2 1-1,1 0 1,-16 14 71,8 1 0,7 4 1,10 3-1,5 4-153,4 1 0,8 1 1,8-1-1,7 0 0,5-1-76,7 0 0,4-4 1,7-3-1,1-6 1,5-4 24,3-5 0,0-4 1,2-2-1,0-4 1,1-4-33,1-2 0,-1-6 1,1-4-1,-5-7 0,-6-4 276,-3-5 0,-5-2 0,-2-1 1,-3 0-1,-3 1-279,-3 2 1,-4-2 0,-1 3 0,-4-3-1,-2 0-339,-6 2 0,-4 1 1,-6 3-1,-8 0-581,-7 0 791,-10 1 0,-6 6 0,-6 1 0,0 4-142,-3 3 0,1 2 370,0 4 0,3 8 0,4 2 0</inkml:trace>
  <inkml:trace contextRef="#ctx0" brushRef="#br1" timeOffset="105">16611 15177 7801,'-1'-9'-244,"-2"2"0,0 1 0,0-1 564,-1-2 0,3 0 0,-2 0-194,2 0 0,2 3 1,2 3-59,3 2 1,-2 2 0,0 2 0,-2 5 42,1 3 1,-2 7-1,2 5 1,-2 3-1,-1 4-81,0 2 1,0 6 0,0 3 0,0 2-1,0 4-59,0 2 1,0-22-1,0 0 1,-1 1 0,1-1-1,-1 2 1,0 0-1,-1 0 1,1-1-30,0-1 1,0 0 0,-1 0 0,-1 1 0,1-2 0,0 0 0,0 1 0,0 0 0,-2 25-109,2-6 0,-2 0 1,0-6-1,0 1 73,-1 0 1,-2-7 0,2 0 0,-1-5 0,1-4 5,0-3 0,2 1 1,3-3-1,0-1 0,0-2-68,0-1 1,0-1 0,0-1 0,0-1 0,1 0 46,3 0 0,-2-2 0,3 1 1,0-3-1,-1-1 108,0-2 0,3-4 0,-1 6 0,3-3 0</inkml:trace>
  <inkml:trace contextRef="#ctx0" brushRef="#br1" timeOffset="106">16573 16778 8360,'0'6'-2102,"0"1"1859,0-5 0,0 1 304,0-6 0,0-3 0,0-3 109,0 0 1,-1 3 0,-1-1 204,-1 0 1,-4 2 217,1-1 0,0 4 419,0-1-834,4-3 0,-2 4 1,5-3-155,2 1 1,2-2-1,6 3 1,0 0-1,4 0 29,2-1 0,1 1 1,8 2-1,2-1 1,3-1-122,2 1 0,4 2 0,4 2 1,1 2-1,0 1-98,1 3 0,-1-3 1,2 0-1,-1-1 0,-1-2 72,1-1 0,1-1 0,5 0 0,1-1 0,2-2-74,-25 0 1,0 0-1,25-2 1,-1-1 0,0-1-164,-2 2 1,-6 0-1,-2 3 1,-4-1 330,-3 1 0,-2 5 0,-4 2 0</inkml:trace>
  <inkml:trace contextRef="#ctx0" brushRef="#br1" timeOffset="107">18035 15177 8358,'0'-13'0,"0"1"0,1 0 0,1 2 0,2 0 0,0-2 0,2 0 0,-1 1 0,-2 0 0,2 2 0,0 1 0,0 1 0,-1 5 0,1 8 90,-1 3 1,-1 11 0,-3 1 0,0 7 0,0 6 11,0 7 1,-1 8-1,0-21 1,0 0-1,-1 3 1,1 0-1,-1 3 1,1 1-99,-1 1 1,0 2-1,1 1 1,-1 1-1,0 1 1,-1 0-1,1 0 1,-1-1-1,1-1 1,0-1-87,0-2 1,0 0-1,0 0 1,1-2 0,0-2-1,1-1 1,-1-4 0,0-1-1,-2 21-175,0-7 0,2 3 0,1-2 1,0-1-1,0-3-102,0-4 0,-3 1 1,-1-2-1,0 0 359,0 0 0,-3-1 0,1-7 0,-3-2 0,0 1 0,0 1 0</inkml:trace>
  <inkml:trace contextRef="#ctx0" brushRef="#br1" timeOffset="108">17830 16806 8276,'-9'5'181,"0"-1"1,-1-4 244,1 0 1,5 1-1,5 1 1,7 2-324,7-2 0,3-2 0,4-2 1,3-2-1,2 1-578,1-1 0,-2-1 475,1-4 0,-1-1 0,6 1 0</inkml:trace>
  <inkml:trace contextRef="#ctx0" brushRef="#br1" timeOffset="109">16899 15288 8372,'-6'0'-70,"0"0"1,0 1-1,0 4 1,2 4 276,0 5 0,3 5 0,-2 3 0,2 3 0,1 1 0,0 3-205,0 2 1,3-2 0,1 2-1,0-3 1,2-3 0,-2-2-252,0 0 1,2-7 0,-3 2-1,-1-4 1,-1-2-280,-1-2 0,0-4 0,-1-1 528,-2 0 0,-2-2 0,-4-3 0</inkml:trace>
  <inkml:trace contextRef="#ctx0" brushRef="#br1" timeOffset="110">16843 15512 8372,'0'-19'-162,"0"1"1,1-2 0,1-1 34,2 0 0,3-4 0,-1 3 0,3 1 0,3 2 264,0 0 1,6 0 0,-1 1 0,4 0 0,0 4 6,-2 4 0,0 2 1,0 5-1,-1 2 1,1 4-28,-1 6 0,-2 3 1,-2 5-1,0 3 0,-4 1 31,-3 1 0,1-2 1,-5 2-1,-1-2 12,-1-2 1,-1 0-1,0-3 1,-1-2-1,-1-3-34,-1-1 0,-5 1 0,2-1 1,-2-1-1,-1-2-265,-1-2 0,-2-3 0,0-1 0,0 0 0,2-1-470,0-3 0,-2 3 1,0-2 608,0 2 0,2-3 0,1-1 0</inkml:trace>
  <inkml:trace contextRef="#ctx0" brushRef="#br1" timeOffset="111">17076 15810 8176,'-5'-6'177,"2"-1"1,4 1 0,4 0 1316,4 0-1562,7 0 1,-2-1 0,5 2 0,0 0 0,0 1 0,2 0 0,1 2-340,-2 1 1,0 1 0,-2 0 0,-2 0 0,-1 0-389,-2 0 1,-5 4 794,-5 2 0,-2 6 0,-1 3 0</inkml:trace>
  <inkml:trace contextRef="#ctx0" brushRef="#br1" timeOffset="112">17179 15903 8509,'-10'9'0,"1"1"-304,0-1 393,3 0 0,2 0 1,5 0-1,3-3 57,6-3 0,5-6 0,9-3 0,5-3 0,4-1-1522,5-2 1376,0-3 0,7-3 0,-2-1 0</inkml:trace>
  <inkml:trace contextRef="#ctx0" brushRef="#br0" timeOffset="113">3156 12020 9185,'-18'-4'119,"0"3"1,4-3-1,5 1-66,8 0 0,10 0 1,8 3-1,7 0 1,8 0-1,7-1 1,8-1-45,5-2 1,-25 1-1,2-1 1,0 2-1,2-1 1,1 0-1,1 0 1,1 0-1,1 1-52,0 0 0,0 0 0,-2-2 1,0 1-1,-4 2 0,0-1 1,-3 1-1,0 0 0,21 0-260,-6 1 1,-11 0-1,-6 0 1,-6 0 86,-6 0 1,-7 0 0,-6 1 0,-8 1 134,-9 1 1,-10 5 0,-9-2-1,-5 2 1,-5 1 0,-3 1 117,24-6 1,0 1-1,-5 0 1,1-1 0,-1 1-1,0 0 1,0-1-1,2 1 1,0 0 0,1 0 77,1 1 1,1 1 0,-1-2 0,0 0 0,-20 7-1,5-1 1,11-1 86,10 3 0,11-3 0,8 3 0,6 0-165,9-1 0,10 1 0,16-5 1,6-1-1,-19-4 0,1-1 15,2 1 1,0-2 0,1 1 0,1 0-1,1-2 1,1 0 0,0 0 0,-1 0 0,1 0-1,0 0-51,2 0 1,-1 0 0,-2-1 0,1 0-1,-1 1 1,0-2 0,-3 1 0,-1-2-1,21-1-277,-8 0 1,-5-2 0,-10 3 274,-4 1 1,-21 1-1,-13 1 1</inkml:trace>
  <inkml:trace contextRef="#ctx0" brushRef="#br0" timeOffset="114">15838 16704 14597,'0'-7'-534,"0"1"1,0-1-1,0-1 1,1-1-192,2 3 1246,-2 2 0,3 5 0,-4 2-548,0 3 1,0 3 0,1 0-226,2 0 1,-1-3 0,4-3 0,2-2-5,0-1 0,1 0 1,1 0-1,-1 0-491,0 0 769,-4-4 0,4-2 0,-4-3 0</inkml:trace>
  <inkml:trace contextRef="#ctx0" brushRef="#br0" timeOffset="115">15968 16247 23177,'-4'-9'-1093,"0"0"1,-3 1 0,0 1 272,0 4 1,-1 2 0,-1 1 0,0 1 1385,3 2 0,-2 4 1,3 4-1,-1 1 0,3 0-703,2-2 0,1-1 1,0 1-1,1-1 1,2 0-1,4 1 0,1-4 1,1-1-1,1-1 0,-1-2 437,0-1 1,-1-2-1,0-1 1,-3-2 0,-1-1-423,-2-2 0,-1-2 1,-2 0-1,-2 0 1,-4-1-278,-5 1 0,1 0 0,-4 0 1,2 3 715,2 3 1,-4 2 0,1 1-1</inkml:trace>
  <inkml:trace contextRef="#ctx0" brushRef="#br0" timeOffset="116">15856 16713 15285,'-9'0'64,"0"0"49,-1 0 1,6 4-340,4 2 0,5-1 1,7 1-1,0-2 1,1-1 208,0 1 1,-3-3-1,4 2 1,-2-2-1,1-1 58,-2 0 1,-4-4 0,-1-2-5,-2-2-141,-1-2 1,-3 1 0,-1 0-1,-3-1 1,-5 2-170,-2 2 0,-6 1 0,2 3 275,-3-1 1,0 4-1,-1 4 1</inkml:trace>
  <inkml:trace contextRef="#ctx0" brushRef="#br0" timeOffset="117">19879 16527 22135,'0'-10'-820,"0"1"1,0 0 0,1-2 0,2 0 329,3-1 1,3-5 0,4 2-1,1-4 1,2-2 652,-1 0 1,1-5 0,1 1-1,0-2 1,-3-1-188,0 0 1,-3 4 0,-4 3 0,-1 2 163,-2 3 0,-2 8 0,-5 9 125,-3 7 0,-3 10 0,0 8 0,1 3 0,0 3-201,2 1 0,0 1 1,-2 3-1,0 1 1,3-1-650,1 0 0,0 4 0,2-1 0,-1-1-317,1-1 1,-3 0 0,-3-1 838,-3 0 0,-3-4 0,-5-1 0</inkml:trace>
  <inkml:trace contextRef="#ctx0" brushRef="#br0" timeOffset="118">19748 16815 21864,'-9'0'1446,"4"0"1,8-3-820,6 0 0,10-3 1,1 2-1,2 0-870,4 0 1,2-3 0,2 4 0,1 1 0,0 1-1116,1 1 1284,1 0 1,0 4-1,0 1 1</inkml:trace>
  <inkml:trace contextRef="#ctx0" brushRef="#br0" timeOffset="119">20502 16396 16782,'-3'-17'-1093,"-1"1"1,-1 4 0,-1 2 1173,1 0 1,-4 5-1,2 2 1,-3 3 0,-4 4 432,0 5 0,-2 6 0,-1 7 1,1 2-1,4 3-167,2 1 0,1 1 1,3 1-1,3 1-422,2-1 0,3-1 1,4-2-1,8-1 1,4-3 12,4-4 1,4-2-1,-1-9 1,1-2-1,-1-2 146,0-3 0,-5-6 0,-2-2 0,-4-4 1,-5-6-316,-3-3 1,-1-4 0,-7-4 0,-4 0-1,-4 0-291,-3 0 0,-3 0 1,-3 1-1,1 2 0,-1 4-288,1 1 1,0 7 0,2 3 817,4 6 0,2 7 1,0 2-1</inkml:trace>
  <inkml:trace contextRef="#ctx0" brushRef="#br0" timeOffset="120">21033 16434 23075,'-14'-9'-441,"-3"6"0,5-5 0,0 3 1,2 3 1021,1 1 1,-4 5 0,1 3 0,1 4 0,0 6-817,2 4 0,4-1 0,2 5 1,2 1-1,3 1-149,4 1 0,4-4 0,10-3 0,1-1 0,1-3 284,2-5 1,0-1 0,2-7 0,-2-2 0,-2-1-59,-1-1 1,-6-8 0,-3-2-1,-5-3 1,-4-5-318,-2-3 0,-5 1 0,-3-4 0,-6 0 0,-5 1 11,-6 1 0,-2 0 0,0 4 1,0 4-1,-1 3-308,-3 4 1,1 5 673,7-1 1,0 10-1,8 4 1</inkml:trace>
  <inkml:trace contextRef="#ctx0" brushRef="#br0" timeOffset="121">21676 16061 17306,'-8'-22'-1093,"-1"2"1,-2 1 0,-4 3 911,-3-1 0,-3-1 1,-7 0-1,-4 0 0,-4 3 1,-5 1-1,-3 2 447,-5-1 0,24 6 0,-1-1 1,-2 1-1,0 2 0,0-1 0,0 0 1,-1 1-1,1 0-101,-1 0 1,-1 1-1,-2-1 1,-1 1-1,-3 0 1,0 1-1,-1 0 1,0 1-155,-2 0 1,0 0 0,0 0-1,0 2 1,-3 1 0,1 1-1,0 1 1,-1 1 0,0 1-1,0 2 37,1 2 1,1 1 0,-2 0 0,0 1-1,1 2 1,1 1 0,-2 1 0,0 1-1,0 0 1,0 2-109,-1 0 0,2 2 0,-2 0 0,2 1 0,3 0 0,0 1 0,2 1 0,0 2 0,1 2 0,1 0-24,1 3 1,2 0 0,3-1-1,3 1 1,3-1 0,2 1-1,3-1 1,1 0 0,3 0 0,2 1 111,2 1 1,1 0 0,1 1 0,1-1 0,3 0 0,2 0-1,2-1 1,2-1 0,4 0 0,1-1-51,2 0 1,3 0 0,2 0 0,2 0 0,1 0-1,1-1 1,3 0 0,1-1 0,1-1 0,2-1 72,1 1 0,2-2 1,2-2-1,1-1 1,0 0-1,1-2 1,2 0-1,0-2 0,0-1 1,1-1 125,-1-2 0,1-1 1,2 0-1,1-2 1,3-1-1,1-1 1,3 0-1,1-2-40,3-1 1,1-1 0,-15-1-1,0-2 1,0 0 0,2-1-1,0-1 1,0-1 0,0-1 0,1 0-1,0 0 1,-1-2 0,0 1-1,0-1 19,0 0 0,0 0 0,-1-1 0,0 0 0,0 0 0,0-1 0,14-4 0,-2-1 0,-1-1 1,-2 0-1,0-1 0,-2-1-174,0-1 1,-2 0 0,1-3 0,0-1 0,-1 0 0,0-1-1,-1-1 1,-1 0 0,-3 0 0,-1 0-311,-1 0 0,-2-1 0,-3 1 1,-3-1-1,0-1 0,-2-1 1,-2-1-1,-3-2 0,-2 0 1,-2-2-1,-4 1 0,-2-1 0,-3 0 1,-3-1-1,-4 2 0,-2 1 1,-3-1-1,-3 1 0,-3 0 1,-3 0-83,-2 1 0,-3 0 1,-3-1-1,-3 1 1,-4 3-1,-2 2 0,-5-1 1,-1 1 408,-4 0 1,-3 2 0,0 3-1,-2 2 1,-3-1 0,-1 2 0,0 3-1,0 2 1,-1 1 0,0 1 0,-1 2-1,0 1-712,16 2 0,-1 0 0,1 2 713,0 1 0,0 1 0,-1 2 0,0-1 0,-1 2 0,1 0 0,0 2 0,1 0 0,0 1 0</inkml:trace>
  <inkml:trace contextRef="#ctx0" brushRef="#br0" timeOffset="122">17830 15251 18536,'-9'0'-302,"1"-1"0,3-1 429,5-1 1,5-1 0,7 2-1,5-2 1,3-1 0,6 1-1,4 1 1,4 0 190,3 0 1,2-3 0,2 3 0,3 0-203,-3-2 1,0 4 0,-3-2-1,-4 2 1,-3 1 0,-3 0-3394,-4 0 3198,-8 0 1,2-4 0,-4-1 0</inkml:trace>
  <inkml:trace contextRef="#ctx0" brushRef="#br0" timeOffset="123">17923 15419 15788,'11'-6'218,"2"-1"0,7 0 0,8-1 0,9-3 90,9-1 0,1 5 1,-21 2-1,1 1 1,-1-1-1,1 1 1,23-3-1,-3 1-363,-6 3 0,-2 2 1,-2 1-1</inkml:trace>
  <inkml:trace contextRef="#ctx0" brushRef="#br1" timeOffset="124">18976 14925 8111,'-2'-9'-86,"0"0"0,-2 0 0,0 4 1,0 5-1,2 7 468,1 8 0,1 9 1,0 12-1,0 5 0,0 7 1,-1 4-322,-1-24 1,1 1 0,0 2 0,1 1 0,-2 3 0,1 0 0,0 0 0,1 0 0,-1 0 0,1 0-252,-2-3 0,0-1 0,2-2 0,-1 0 0,-1-3 1,0 0-1,-1 23 0,-1-6-398,-1-9 0,2-11 0,-3-11 0,-2-5 418,0-4 1,0-3 0,1-4-1,1-5 1,2-7 169,2-4 0,1-5 0,1-6 0,-4-2 0,-1-5 0</inkml:trace>
  <inkml:trace contextRef="#ctx0" brushRef="#br1" timeOffset="125">18994 15093 8111,'9'-23'52,"1"3"1,0 0-1,3 3 288,2 5 1,3 3 0,0 2 0,1 5 0,-2 4-133,-1 5 1,-3 5-1,-3 3 1,-2 3 0,-2 1-178,-3-1 1,-2 1 0,-2 0 0,-2-2 0,-4 0 0,-3-3 41,-3 0 0,0-2 0,0-3 0,-1 1 0,-2-2-315,1-2 1,3-2-1,0-4 1,2 0 0,0 0-1529,1 0 1770,4 0 0,-3-4 0,2-1 0</inkml:trace>
  <inkml:trace contextRef="#ctx0" brushRef="#br1" timeOffset="126">19348 14981 8100,'-4'-9'-3,"2"0"1,-3-1 0,0 1 283,3 0 1,1 6-1,1 6 1,0 8-1,1 7-13,2 3 0,-1 0 0,1 4 0,-1 1 0,0 0-257,1-2 0,0 2 1,-3-5-1,0-2 0,0-4 134,0-1 1,0-2-1,0-5-114,0-4 1,0-8 0,1-10-1,1-4 1,1-3-101,-1-3 0,2-1 1,0-2-1,2 0 0,1 0-160,1 0 1,2 3 0,-1 1 0,1 1 0,3 4-12,2 2 0,0 5 0,-1 5 0,1 1-731,-1 2 506,-3 1 465,3 7 0,-1 6 0,2 4 0</inkml:trace>
  <inkml:trace contextRef="#ctx0" brushRef="#br1" timeOffset="127">19655 14981 8124,'-9'6'-96,"1"1"1,1 0 280,4 1 1,-1 2 0,1 2 0,1 1 0,1 1 1493,1-1-1538,4 4 0,-2-4 1,3 3-1,1-4-370,-1-2 1,1 0-1,3-2 1,1-2-1962,-1-3 2190,0-2 0,0-1 0,1 0 0</inkml:trace>
  <inkml:trace contextRef="#ctx0" brushRef="#br1" timeOffset="128">19627 14832 8236,'-6'-9'-57,"1"0"0,1-1 176,2 1 0,4 3 0,2 1 0,1-1 0,2 2-251,2 0 0,1 1 0,1 3 132,2 0 0,3 0 0,-1 0 0</inkml:trace>
  <inkml:trace contextRef="#ctx0" brushRef="#br1" timeOffset="129">19907 14897 8199,'-6'4'92,"-2"-1"0,3 4 1,-1 2-1,1 4 356,0 1 1,-1 5-1,3 3 1,1 2 0,1 2-1,1 0 1,0-1-361,0-4 0,1-5 1,2-4-1,3-2 1,4-4-240,2-3 0,2-6 1,2-4-1,0-5 1,0-3-255,2-3 1,-4 0 0,-1-2 0,-3-1-1,-1 1 160,1 2 0,-5 0 1,-2 6-1,-1 2 1,0 1 652,1 3 0,0 5 1,-4 1-1,-1 6-205,-1 6 1,0-1 0,4 4 0,3-2-1,4-1-752,4 2 549,4-8 0,-1 11 0,3-7 0</inkml:trace>
  <inkml:trace contextRef="#ctx0" brushRef="#br1" timeOffset="130">20288 14637 8195,'-5'-4'-1161,"-3"2"1281,7-2 1,-3 5 0,4 2 0,0 5 245,0 3 1,0 4 0,0 4 0,0 3 0,0 4-59,0 4 0,0 3 0,0 4 1,-1 1-1,-1 2-370,-1 0 0,-1 0 1,4-3-1,0-3 1,0-3-883,0-2 1,-1-6 0,-1-5 943,-1-4 0,-4-8 0,2-2 0</inkml:trace>
  <inkml:trace contextRef="#ctx0" brushRef="#br1" timeOffset="131">20223 15000 8162,'-9'-5'142,"3"-4"1,0 3 336,2-2 1,1 2 0,4-1-1,3 1 1,6 0-347,4 0 0,5 0 0,3-4-133,2 1 0,7 0 0,3-1 0</inkml:trace>
  <inkml:trace contextRef="#ctx0" brushRef="#br1" timeOffset="132">20419 15139 9431,'5'-4'250,"7"3"0,1-3 0,4 0 1,5-2-117,3-2 0,6-2-134,3 1 0,2 0 0,1-1 0</inkml:trace>
  <inkml:trace contextRef="#ctx0" brushRef="#br1" timeOffset="133">20884 14814 7929,'-6'1'211,"1"2"0,1 3 1,2 2 1820,1 1-1845,1 5 0,0 5 0,0 5 1,0 2-1,0 0 0,0-2 65,0-1 1,0 2-1,0-5 1,0-2-133,0-5 0,0-9 1,0-7-337,0-8 1,0-7 0,0-3 0,1-4 0,1-1-190,1 1 1,3-2-1,-2 2 1,1-1 102,3 2 0,0-2 0,1 4 1,2 2-1,0 4 0,2 3-122,2 3 1,-3 5 0,3 2 0,-2 2 0,-1 1 423,-2 0 0,2 3 0,0 1 0,-3 0 0,-3 1 0,-2 0 0,3-1-413,-4 2 852,4-4 0,-6 3 0,2-2 1,-3 4 142,-3 5 0,1-1 1,-3 5-1,0-1 1,0 1-211,1-1 1,-2 3 0,3 1 0,1-1 0,2-1-356,3-3 0,2 3 0,4-6 0,2-2 0,1-2-156,4-3 0,-2-2 0,2-5 0,-1-5 0,-1-2-224,-5-2 1,-1-5-1,-5 2 1,-2-3-1,-3 0 162,-4 3 1,-2-3 0,-2 4 0,-3-1-1,-1 3 320,-1 2 0,-1 0 0,3 2-442,2 2 0,3 2 323,4 4 0,5 0 0</inkml:trace>
  <inkml:trace contextRef="#ctx0" brushRef="#br1" timeOffset="134">21294 14786 8074,'-3'-10'174,"0"1"0,0 1 653,-2 2 0,4-1 1,-2 7-392,2 4 0,1 5 1,0 3-1,-1 4 1,-1 2-215,-1 4 0,0-2 0,3 1 0,0-1 0,0-1-248,0-1 1,4 0 0,2-3 0,4-2 0,2-4-441,4-3 1,1-2 0,2-5 0,-1-3-1,1-5-29,0-5 1,-4-4 0,0-1-1,-2 1 1,-2 0 446,0 3 1,-5 1-1,-1 5 423,-1-1 0,-2 6 0,-4 5 0,-1 7-190,1 3 0,1 5 0,1-4 1,1 0-2430,2 2 2244,2-4 0,9 8 0,0-4 0</inkml:trace>
  <inkml:trace contextRef="#ctx0" brushRef="#br1" timeOffset="135">21815 14423 8074,'-9'-9'-4,"0"2"252,-1 1 0,5 9 0,1 3 1,1 10-1,0 7 112,1 8 1,1 5-1,1 2 1,0 2-1,0 5-737,0 3 0,0-4 0,0-2 0,0-6 0,0-5 0,0-3-770,0-3 1,-1-4 1146,-2-9 0,-2-4 0,-2-13 0,1-3 0,-1-5-55,-1-5 0,1 2 1,1-7-1,-1 1 1,0 0 290,0 2 1,3 1 0,4 2 0,0 3 0,1 1 273,2 1 0,4 2 0,4 1 1,3 0-1,4 3-328,5 3 1,0-1 0,1 1 0,1 1 0,0 1-326,0 1 1,-5 4 0,-2 2 0,-4 2-1,-5 3 173,-3 1 1,1 1 0,-5 4 0,-3-2 0,-4 2 198,-3 1 1,-1 0 0,0 1 0,2-2 0,2 0-403,1-1 0,-2-5 173,3 1 0,-1-1 0,4-2 0</inkml:trace>
  <inkml:trace contextRef="#ctx0" brushRef="#br1" timeOffset="136">21974 14581 8074,'9'-15'0,"0"1"0,2 2 0,1 0 66,4 1 0,-2 4 0,0 3 0,1 1 0,-2 0-152,1 1 0,-2 2 0,-2 3 0,-2 3 1,-1 3-116,-1 0 1,-4 0 0,1 2 0,-1 0 0,-2 2 459,0 2 0,0 0 1,-2 4-1,-1 0 1,-2-1 395,0 1 0,-3 0 1,3-1-1,-2 1 0,2-1-148,1 1 0,1 0 0,3-1 0,0 0 0,0-3-596,0-2 1,4-4-1,2-2 1,3-2-1,1 0-282,2-3 0,0-2 0,2-3 0,1-5 0,-2-2-243,1-2 1,1-5-1,-2 3 1,-2-2 0,-2 2 225,-3 0 0,2 2 0,-5 2 1480,-1 1 0,-2 5 0,-2 4-302,-1 5 0,-4 6 0,4 2 0,1-2-679,1 0 1,1 1-1,0 0 1,0 0-1,0-2-759,0-1 1,4 0-1,3-2 1,1-2 0,1-1-2630,0-2 2974,1-1 1,-1-5 0,0-1 0</inkml:trace>
  <inkml:trace contextRef="#ctx0" brushRef="#br1" timeOffset="137">22393 14795 8074,'5'0'-839,"0"0"1390,-2 0 1,-1 0 0,4 0 0,2 0-238,0 0 0,2 0 0,2 0 1,1 0-1,1-1-300,3-2 1,0 1-1,-1-4 1,0-2-155,0 0 0,-2-1 0,-2-2 0,-2 0 0,0-2-95,-1-2 1,-4 3-1,-2-4 1,-2 0 0,-2-1 473,-2 1 0,-2 3 1,-4 4-1,-1 0 1,1 3 415,0 3 0,0 3 1,-1 4-1,1 6 0,1 4 0,1 4 0,0 4 1,4 3-1,1 2 0,1 0-407,1-2 0,0 1 1,0-4-1,2 1 1,3 0-801,5-2 1,4-3 0,-1-2-1,2-5-2725,1-4 2580,2-2 1,1-6 696,-1-3 0,1-5 0,0-5 0</inkml:trace>
  <inkml:trace contextRef="#ctx0" brushRef="#br0" timeOffset="138">8147 7216 12550,'-9'-4'-240,"-1"3"1,2-3-1,1 0 1,2 0-1,2 0 649,4 0 1,5 0-1,9 1 1,8-2-1,8-2 1,8 1 0,8-2-1,4-1-301,-24 4 1,-1 0-1,26-5 1,0 6 0,-1 0-1,-3 0 1,-2 2-982,-6 0 1,-5 2-1,-11 2 838,-5 1 0,-5 2 1,-4 4-1</inkml:trace>
  <inkml:trace contextRef="#ctx0" brushRef="#br0" timeOffset="139">8194 7374 12534,'-15'0'-11,"5"0"0,8 0 489,11 0 1,13 0-1,14-1 1,6-3 0,8-4-301,-24 2 0,2 0 1,3-2-1,2 0 1,0 0-1,1 0 0,0 0 1,0 0-167,-1 0 1,0 0-1,-3 1 1,1 1-1,-3 1 1,0 0 0</inkml:trace>
  <inkml:trace contextRef="#ctx0" brushRef="#br1" timeOffset="140">19907 17476 8389,'4'-13'8,"6"4"0,10-2 1,9 5-1,11 1 0,-14 2 1,2 1-1,4-2 0,2 0 1,4-1-1,1-1 26,1 0 1,1 0 0,3-2 0,-1-1 0,1 2-1,-1 0 1,0-1 0,0 1 0,-2 1 0,0 0 0,-3 0-1,-2 1 1,-3 1 0,-1 0 0,-2 1 0,-1-1 8,0 1 1,-2 0 0,25-2-1,-4-2 1,-7 4 0,-7 1 0,-5 0-477,-4-1 1,-4 1 0,-9 5-1,-8 3 1,-8 3 432,-8 0 0,-13 4 0,-4 2 0</inkml:trace>
  <inkml:trace contextRef="#ctx0" brushRef="#br1" timeOffset="141">20279 17560 8389,'-37'10'-203,"6"2"0,7 1 0,11 1 147,7-1 1,12 0 0,7-5-1,13-2 1,12-3 351,11-2 0,-20-1 0,1-1 0,2 0 1,2-2-1,2 0 0,1-2 0,4-1 1,0 0-237,3-2 0,1 1 0,-2 1 0,0 0 0,2-2 0,-1 1 0,-3 0 0,0 1 0,-4 0 1,-1 0-169,-2 1 1,-2 0-1,-3 2 1,-2 1-1,18-1 1,-10 2-1,-9 1 108,-6 0 0,-5 0 0,-2 0 0</inkml:trace>
  <inkml:trace contextRef="#ctx0" brushRef="#br1" timeOffset="142">20205 17402 8540,'-29'-3'-24,"0"-1"1,1-1 0,4-2 0,4 1-1,5 0 1,2 0 0,3 1 0,2 0-1,1 1 152,4-2 1,4 1-1,6 0 1,6 0-1,8 0 1,8 0-1,7 1 1,8-1-95,8 0 0,-23 4 0,0 0 1,4-1-1,1 0 0,1 0 1,0 0-1,0 1 0,0-1 1,2 1-1,-1 0-100,3 1 1,-1-1-1,-1 1 1,0 0 0,1 0-1,-1 0 1,-3 0-1,0 0 1,-2 0 0,-2-1-648,-1 0 0,-2-1 1,26 1 712,-10-2 0,-2 2 0,-10 1 0,2 0 0</inkml:trace>
  <inkml:trace contextRef="#ctx0" brushRef="#br0" timeOffset="143">20344 17616 17739,'10'-8'174,"7"2"1,6-7 0,8 3-1,10 2 14,11 1 0,-24 4 0,0-1 0,2 2 0,1 0 0,-1 0 0,-1 0 0,-1 0 1,0 0-1,-2 1 0,1 0-1144,23 0 511,0 1 1,-23 0-1,1 0 1,0 0-1,1 0 1</inkml:trace>
  <inkml:trace contextRef="#ctx0" brushRef="#br0" timeOffset="144">3492 17570 24006,'-7'0'-124,"2"1"1,0 1 0,0 1 100,-2-1 0,2-2-651,2-3 0,3 2 682,3-2 1,0 2 0,3 1 70,1 0 1,-2 0-1,1 0 1,2 0 23,0 0 1,1 0 0,1 0 0,-1 0-17,0 0 1,0 0 0,2 0 0,0 0 0,2 0-170,-2 0 0,2 0 0,1 0 0,0-1 0,3-2-42,0 0 0,2 0 1,0 3-1,0 0 1,2 0 65,1 0 0,-4-3 1,-2 0-1,0 1 0,2 1 186,1 1 1,-2 0 0,0 0 0,-2 0 0,2 0 0,-1 0-85,0 0 0,1 0 0,-4 0 0,1 0 0,3 0-47,1 0 1,-1 0-1,0 0 1,-2 0-1,2 0-5,0 0 1,2 0 0,0 0 0,-1 0 0,1 1-34,0 2 0,-4-2 1,1 2-1,0-2 1,1-1 32,-2 0 1,2 0 0,-4 0 0,2 1-10,1 2 0,-1-2 1,0 3-1,1-3 0,-1-1 1,1 0 36,0 0 1,2 0-1,-1 0 1,0 0-1,-1 0 37,0 0 0,2-4 0,0 1 0,1 1 0,0 1-28,-1 1 1,0-1 0,-2-1-1,0-1-49,0 1 0,-1 1 1,0 1-1,2 1 1,1 1-1,-1 1-72,-1-1 0,1 2 0,-1-1 0,1 1 86,2 0 0,0-3 1,-1 2-1,1-2 1,-1 0-1,1 1-30,0 1 1,-1 0 0,1-3-1,1 0 81,1 0 0,-1 0 0,2 0 0,-2 0 1,1 0-40,1 0 0,3 0 0,-4 0 0,1 0 0,0 0-54,0 0 1,3 3 0,-1 0 0,1-1 0,0 0 22,1-2 1,-2 0 0,0 0 0,2 0 0,0 0 55,-1 0 1,1 0 0,-3 0 0,-1 0 0,2 0 99,0 0 0,-3 0 0,1 0 0,0 0 0,1 0-97,1 0 1,-3 0 0,3 0-1,-1 0 1,-1 0-63,0 0 1,1 1 0,2 1 0,-3 1 0,-2-1 0,1-1 5,1-1 1,3 0 0,-4 0 0,0 0 0,-1 0 42,-2 0 1,2 0-1,1 0 1,0 0-1,0 0 50,-1 0 0,-2 0 0,2-1 0,1-1 1,0-1-19,0 1 1,2-1 0,-1 1 0,-1-1 0,1 1-27,0 1 1,-1 1 0,-1 0 0,1 0 0,1 0-16,-2 0 1,0 0 0,0 0 0,0 0-1,3 1-18,1 2 1,-2-2 0,1 2 0,1 0 0,0-1 22,2 1 0,0 0 0,-2-3 0,-1 0 1,-1 0 18,0 0 1,-1 0 0,-2 0 0,0 0 0,-1 0 14,1 0 1,0 0 0,-1 0 0,1 0 0,-2 0-46,-1 0 1,1 0 0,-1 0 0,2-1 0,-1-1 0,-1-1 0,0 0 0,-3 3 0,-1 0 0,0 0 59,1 0 1,-1 0 0,-2 0 0,-1 0 0,0 0-14,1 0 0,-1 0 0,0 0 0,0 0 0,1 0-6,-1 0 1,0 0-1,1 0 1,-1 0 0,0 0-39,1 0 0,-1 0 0,1 0 0,2 0 0,0 0 1,-1 0-10,0 0 0,-5 3 0,0 0 1,1-1 91,2-1 0,0-1 1,-1-1-1,0-1-135,-2-1 0,-1-2 0,2 3-254,-1-1 0,-4-1 0,3 2-332,-1-1 191,-3 0-39,3 3 1,-11-3 0,-3 0 484,0 1 1,-1 1 0,-1 1 0,0 0-62,0 0 0,1-1 0,0-2 0,-3 0 0,1 1-109,-1 1 0,-1 1 1,1 0-1,0 0 1,-3 0 179,0 0 1,-3 0 0,-1 1 0,0 1 0,-1 1 0,-1 0 69,-2-2 1,2-1 0,-1 0 0,1 0 0,1 0 26,0 0 0,-1 0 1,-2 0-1,3 0 0,3 0-23,0 0 1,0 3 0,1 0 0,-1 0 0,2 0 55,1 0 0,-1 3 0,4-2 0,-1 1 0,-3 0-418,-1 0 0,3-3 1,-1 2-1,-1-1 254,-4 0 1,-3 5 0,-4-3 0</inkml:trace>
  <inkml:trace contextRef="#ctx0" brushRef="#br1" timeOffset="145">15866 17877 8557,'1'-11'35,"1"0"0,2-1 1,2-1-1,3 0 1,3-3 105,-1-1 0,4-5 0,0-1 0,3 0 0,-1 0 1,0 0-1,-3-1-235,0 0 1,1 4 0,-2-2 0,-2 3-1,0 3 154,-2 0 1,-1 5-1,-1-1 1,0 5 47,0 4 0,-3 9 0,-1 6 0,-3 3 0,-3 6 90,-3 2 1,1 5 0,-1 4 0,1 0 0,1 1-380,0 0 1,-2-3 0,3 2-1,0-1-197,-2 0 1,4 1-1,-3-3 378,0-1 0,-1 2 0,-4-6 0</inkml:trace>
  <inkml:trace contextRef="#ctx0" brushRef="#br0" timeOffset="146">15884 18100 10782,'1'-6'926,"2"0"1,5-1-598,3-2 1,5 0-1,5 0 1,4-1-1,2 2-841,1 2 1,0-1 0,0 4 501,0 1 0,4-4 1,1 1-1</inkml:trace>
  <inkml:trace contextRef="#ctx0" brushRef="#br0" timeOffset="147">16452 17830 9186,'0'-9'-134,"1"1"1,1 0 0,3 3 0,-1 0 0,1 0-1,0-1-1297,2 1 1450,-3 0 0,9-3 0,-3-2 0</inkml:trace>
  <inkml:trace contextRef="#ctx0" brushRef="#br0" timeOffset="148">16527 17644 9219,'-10'0'-18,"1"-1"1,0-1-1,0-1 140,-1 1 1,1-2 0,0 1 145,-1 0 0,1 3 0,0 5 1,-1 4-1,1 5 19,0 4 0,-2 2 0,0 2 0,-1 6 1,1 5-106,4 4 1,3-3-1,4-1 1,0 0-1,1-2-170,2-2 0,6-6 1,7-10-1,2-1 0,4-5-118,3-2 1,2-3 0,0-5 0,-1-4-1,-3-4 23,0-1 1,2-8 0,-3 1 0,-3-3 0,-2-2-8,-5 0 1,-2-2-1,-3-4 1,-2-1-97,-1 1 1,-1-2 0,-4 1 0,-2 1-1,-3 2 1,-2 5-53,-2 4 0,-3 8 0,-3 5 1,-1 2 81,-2 2 1,1 6 0,0 5 0,1 3 0,3 3 167,1 1 0,-4 2 1,3 0-1</inkml:trace>
  <inkml:trace contextRef="#ctx0" brushRef="#br1" timeOffset="149">16974 17858 8507,'-7'0'271,"1"0"166,-1 0 1,4-1-1,3-2 1,5-3-1,4-3-215,4-4 0,-2 2 0,5-5 0,0 0 1,2-2-1,0-1-197,1 1 0,-3-2 0,-2 1 0,0-1-152,-3 2 1,-1 3 0,-1-1-1,-3 4 1,-2 3 129,0 2 1,-4 4 0,0 7 31,-5 6 1,-3 7 0,-1 8 0,2 2 0,2 2-214,1 2 1,-2 1 0,2 3 0,2-2 0,1-1-429,1-2 1,-1 0-1,-1 0 1,-1 0-1,0-3 606,-1-4 0,-1 1 0,-5 0 0</inkml:trace>
  <inkml:trace contextRef="#ctx0" brushRef="#br1" timeOffset="150">16955 18091 9594,'10'0'785,"4"0"0,4 0-604,6 0 1,3-1-1,1-2 1,1-2-1,1-2-506,1 1 325,0 4 0,-3-6 0,0 3 0</inkml:trace>
  <inkml:trace contextRef="#ctx0" brushRef="#br0" timeOffset="151">17290 17486 10253,'-28'-37'-80,"5"-1"1,1 1 0,1 1 0,0 1-108,0 1 1,-5 4 0,1-2 0,-2 5 0,-2 1-1,-2 3 615,-3 3 0,-11 1 1,-4 6-1,22 8 0,-1 0-335,-1 1 0,-1 1 1,-1 0-1,0 3 1,-3 1-1,0 2 1,-2 1-1,-1 1 1,-1 2-1,0 1 1,-3 2-1,1 1-114,-1 1 0,-1 1 0,-1 2 0,0 1 1,-1 1-1,0 0 0,0 1 0,-1 1 111,3 1 0,0 1 0,1 1 0,1 1 0,3 2 0,2 1 0,-1 0 0,2 1 0,2 0 0,2 2-2,2-1 0,1 2 1,3-1-1,2 1 0,5-3 1,4 1-1,1 0 1,3 1-1,2 1 0,3 0-109,0 3 0,4-1 1,2 0-1,4-1 0,1 1 1,2 0-1,4-1 0,1 0 1,4-1-1,2 0-10,1 0 1,3 0 0,2-1 0,2 0 0,2-3 0,1-1 0,0-1 0,1-1 0,1-2 0,1-2 50,0 0 0,2-3 1,2-1-1,1-2 1,3-1-1,1-3 0,2 0 1,0-1-1,0-2 1,1-1-39,0-1 1,0-1 0,0 0-1,1-3 1,1-1 0,0-2-1,1-1 1,0-1 222,-2-2 0,1-1 1,-1-2-1,0-1 0,-5-1 1,0-1-1,-3-1 1,0 0-1,-1-1 0,-1-2 1,-2-1-1,-2 0 11,-1-1 1,-1-2-1,0 0 1,-1-2-1,-4 1 1,-2 0 0,0 0-1,0-2 1,-2-1-1,0 0-364,-1-1 0,-2-1 0,-1 0 1,-3-1-1,0-1 0,-2 0 0,-1-2 1,-1 1-118,0-2 0,-2-1 0,-3 2 0,-2-2 0,0-1 0,-3-1 0,-1 2 0,-3 0 0,-2 2 0,-2 0-63,-2 0 0,-3 1 0,-2 1 1,-3 2-1,-1-1 0,-2 1 1,-2 3-1,-2 1 0,-1 4 1,-2 2 73,-2 3 1,0 2-1,-6 4 1,-1 2 0,-3 4-1,-2 2 1,-3 0-1,0 2 1,-2 1 0,0 2 149,-1 2 1,0 1 0,2 0 0,0 1 0,1 4 0,-1 2 0,1 1 0,-1 0 103,1 1 0,0 1 0,0 2 0,1 0 0,-2 1 0,0 1 0</inkml:trace>
  <inkml:trace contextRef="#ctx0" brushRef="#br0" timeOffset="152">21005 2896 8778,'-9'0'-453,"0"0"1,-1 0 522,1 0 1,0 1-1,-1 3 1,0 5 0,-1 7-1,-3 4 1,0 7 0,-3 6 250,0 8 1,-2 6 0,1 3-1,2 0 1,1-1 0,3 1-355,4-1 0,-1 0 0,6-1 1,1-4-1,3-1-327,5-4 1,2-1 0,7-1 353,2-3 1,5-2-1,1-4 1</inkml:trace>
  <inkml:trace contextRef="#ctx0" brushRef="#br1" timeOffset="153">21368 2970 8344,'-4'-5'-90,"2"-2"0,-3 3 0,0-1 0,1 3 0,0 7 155,2 6 0,-3 8 1,1 4-1,0 6 1,0 3-1,1 4 1,0 0-61,0 1 1,-1 3 0,1 0 0,0-3 0,0-3-144,-1-2 1,2-4-1,-4-5 1,0-4-1,-1-5-25,1-6 0,3-1 1,-3-3 119,-1-2 0,-1-6 1,2-2-1,3-2 0,2-2-26,1-3 1,0 2-1,1-5 1,2 0-1,4-2 17,5 0 1,2 0 0,5 1 0,0 3 0,-1 1 39,1 1 0,-1 3 1,1 3-1,0 3 1,-1 3 63,1 3 1,-4 3 0,-1 6 0,-3 4 0,-4 1 322,-1 2 0,-3 1 0,-4 0 0,-2 2 1,-4-1-97,-1-2 1,-4-3 0,-2-2 0,0 0-1,-2-4-94,2-3 1,-1 1 0,4-5 0,-1-1-412,0-1-249,2-1 1,5-1 0,2-2 474,1-3 0,2-7 0,0-1 0</inkml:trace>
  <inkml:trace contextRef="#ctx0" brushRef="#br1" timeOffset="154">21592 3249 8385,'-5'2'-179,"1"1"259,-1 3 0,4-1 1,-2 1-1,2 1 1,1 3 126,0 2 0,0 2 0,0 2 1,0 0-1,0-1-378,0 0 1,0 1 0,1-3 0,1-2 0,2-1-342,2 0 1,-3-5 0,3-2 511,1-2 0,-3-5 0,0-1 0</inkml:trace>
  <inkml:trace contextRef="#ctx0" brushRef="#br1" timeOffset="155">21638 3101 8385,'0'-7'10,"0"1"140,0-1 0,0 2 1,1 0-1,3 0-331,2 3 0,-1 1 0,1 1 0,2 1 0,3 1-126,1 1 1,2 5 0,-3-2 0,2 2 0,1 2 171,-1-1 1,0 0 0,-4 1 0,0 2 182,1 0 1,-5 1-1,-2-3 1,-2 1 206,-1 2 1,0 3 0,-1 0 0,-1 1 0,-2 2 164,-1 0 0,-1-1 0,-1 1 0,2-1 0,1-3-240,2-3 0,1-1 0,1-2 0,0 0-292,0 1 1,4-5 0,3-2 0,3-3 0,3-3-60,-2-3 1,0-4 0,-2-1 0,0-1-1,1-1-116,-1 0 0,-3 2 0,-1-1 573,-1 2-46,-1 4 0,-3 6 0,0 7 0,0 1 0,0 1-301,0 1 1,0 0 0,0 1 0,3 2-1,2-2-647,4-1 708,2-4 0,7 2 0,2-3 0</inkml:trace>
  <inkml:trace contextRef="#ctx0" brushRef="#br1" timeOffset="156">22290 2933 8385,'-4'-4'694,"-2"4"-534,2 4 1,-1 9 0,1 4 0,-1 4 0,-1 4 31,0 5 1,0 0-1,-3 5 1,2-1-1,2-1-303,1-2 0,1-2 0,3-1 0,0-2 1,0-4-432,0-3 0,0-7 10,0 1 0,0-8 385,0-5 0,0-4 1,0-5 109,0-1 1,-4 4 0,-3 1 0,-1 1-1,-1 2 251,-1 1 0,1 1 0,0 0 349,0 0 1,-1 0-1,2 1-320,2 2 1,3-1 0,6 4-436,3 1 1,2-3 0,2 1-1,0-2 1,1 1-283,2 1 1,-1-2 0,-3 2 0,1 0-1,-1 0 474,0-1 0,5-1 0,-4 1 0,4 1 0</inkml:trace>
  <inkml:trace contextRef="#ctx0" brushRef="#br1" timeOffset="157">22448 3240 8385,'7'-8'-99,"-2"1"-113,-1 0 506,-1 5 0,1-6 1172,2 2-1413,-1 2 0,-2 0 0,-6 5-106,-4 2 1,-1-1 0,-1 4-1,-1 0 1,1 0-68,0 1 0,0-1 0,0 3 0,2 0-6,1 1 0,4-1 0,-1 0 0,3 1 0,3-1 75,3 0 0,2 1 0,2-1 0,0 0 0,1 0 20,2-3 0,-1 2 0,-3-2 0,1 3 69,-1 0 0,-4 0 1,-2 0-1,-3 1 1,-3-1-73,-3 0 0,-3 1 0,-3 0 34,0 2 0,-5-1 0,3 2 0</inkml:trace>
  <inkml:trace contextRef="#ctx0" brushRef="#br1" timeOffset="158">23249 2858 8445,'0'-9'-48,"0"0"0,0-1 0,0 1 0,0 0 169,0 0 1,0 4 0,0 5 0,0 8 0,0 6 0,-1 8 0,-1 6 16,-1 6 1,-3 3 0,2 9 0,0-2-1,-1 2-323,3-2 0,1-3 1,1-1-1,0-2 0,0-3-61,0-4 1,0-4 0,0-9 0,0-3-1,-1-3 20,-2-5 1,-2-3 0,-4-4-1,-2-1 1,0-2 0,-3-3 225,0-2 0,3-5 0,-2 1 0,3-1 0,1 0-50,-1-3 1,5 2-1,1-1 1,1 1-1,0 0 133,1 1 0,2 0 0,2 1 0,2 0 0,1 0 288,2 2 1,2 1 0,1-1 0,2 1 0,5 0-174,4-1 0,-2 2 0,3 1 0,-1 2-284,0 1 0,-1-3 0,1 4 0,-4 1 1,-1 2-86,0 3 1,-2 3 0,-2 3 0,-2 0 0,-3 1 0,-2 2 0,0 0 208,0 0 1,-3 1-1,2 0 1,0-1 380,-1 1-392,0-2 1,0 2 0,1-4 0,0 1 0,1-2 11,1-2 0,0 3 0,3-4 0,0 0 0,1-2-17,-1-2 1,1-2 0,2-2-1,0-3 1,-1-3 15,0 0 1,-5 0-1,0-2 1,0 0 42,0-1 0,-2-2 0,-4 3 0,0-2 0,0 1 30,0-1 1,-1 3-1,-2 0 1,-4 3-1,-1 0-160,-1 2 0,-4 1 1,0 4-1,-2 0 0,-1 0 49,-2 0 0,0 8 0,-1 3 0</inkml:trace>
  <inkml:trace contextRef="#ctx0" brushRef="#br1" timeOffset="159">21387 3845 8523,'-6'0'-593,"0"0"964,4 0 0,-3 1-91,5 3 0,1-3 1,3 2-279,2-2 0,-1-4 1,0-2-137,-1 0 0,-1-1 1,-3-3 81,0-1 0,-1 5 1,-2 2-1,-3 2 128,-2 1 0,-2 0 0,1 1 1,0 2-1,-2 5 66,-1 3 0,2 2 0,-2 4 0,4-2 0,3 2-167,1 1 1,1 0 0,4 1 0,2-2 0,4-1-179,4-4 1,4-1-1,3-3 1,2-2-1,1-3-293,1-2 327,3-1 1,-5-5-1,2-3 1,-3-5-1,0-1-167,0-3 0,-5-3 0,-1-3 0,-2 0 250,1 0 0,-4-2 1,1 0-1,-1-2 1,-1-1 89,0 0 0,1 3 0,-2 0 0,1 0 0,1 3 117,-2 3 1,-4 5 0,1 4 356,-2 1 0,-1 5 1,0 4-1,0 5-101,0 3 1,-1 3-1,-1 2 1,-2 5-1,0 2-195,0 1 1,-3 2 0,3-1 0,0-1 0,0 1-242,2 0 1,0-1 0,0-2-1,-1 0 1,1-2-218,0-1 0,4-3 0,0-2 1,2-1-1,1-1-120,2-4 0,1-3 1,3-2-1,-1-1 235,-1-2 1,3-2 0,-6-4-1,2 0 1,2-2 76,-1-1 0,0 0 0,-1-2 0,0-1 0,-3 2 73,-1 0 1,3 0 0,-2 4 0,2 1 0,-2 0 269,-1 2 1,0 4-1,-2 0 25,1 4 0,0 3 0,-3 6 0,1 0 0,1 2-45,2 2 1,-1-4 0,-2 3 0,1-2 0,1 1-6,-1-2 1,2-4 0,0-2 0,1 0-1,3 0 37,0-1 1,1-1 0,1-4 0,-1-2 0,0-3-504,0-3 0,0 0 1,-2 0-1,-2-2 1,0 0-166,1-2 1,-4-3-1,1 1 1,-2 0-1,-1 0 217,0 2 0,-1 1 0,-2 2 0,-4 2 0,-1 2 64,-1 3 1,-2 2-1,0 2 1,-2 2 0,-1 3-183,1 2 0,1 2 0,5 0 298,1 2 0,4-1 0,-2 2 0</inkml:trace>
  <inkml:trace contextRef="#ctx0" brushRef="#br1" timeOffset="160">22011 3734 8155,'0'-7'-32,"0"1"1,1 4 320,2-1 1,-2 3 0,2 3-80,-2 3 0,0 3 1,1 1-1,2 1 0,2 3-210,1 0 1,-2 1 0,1 0 0,0-1 0,0-2-50,-3 1 0,1-1 0,-1-3 0,-1 1 0,-1-1-73,-1 0 0,0-3 0,-1 0 28,-2-2 0,-2 2 0,-5-3 0,1-1 0,0-1-182,-1-1 1,4 0-1,0 0 1,-1 0-344,-1 0 0,2-1 619,3-2 0,2-2 0,1-4 0</inkml:trace>
  <inkml:trace contextRef="#ctx0" brushRef="#br1" timeOffset="161">22178 3845 9730,'1'-5'316,"3"1"1,2 0-443,2-2 0,2 1 1,1-2-1,0 1 1,-2 0-70,0 0 1,1 0-1,-4-4 1,2 1-1,-2 0 122,-3-1 1,1 4 0,-1 0 0,-2-1 282,-3-2 0,-3 4 0,-4 3 0,-1 4-4,1 4 0,-1 3 0,-1 1 1,1 1-1,2 3-237,-1 0 1,5 1 0,1 1-1,2-1 1,2-1-963,2 1 673,2-4 1,6 3 0,1-6 0,3-2-870,-1-3 1189,4-2 0,0-1 0,6 0 0</inkml:trace>
  <inkml:trace contextRef="#ctx0" brushRef="#br1" timeOffset="162">22504 3687 8416,'-6'-5'752,"0"2"-359,4 2 1,-3 1-1,2 0-356,-4 0 0,3 4 0,1 2 1,2 3-1,1 3-231,0 0 0,0 2 1,0-3-1,1 1 1,1 0-4,1-2 0,1 0 1,-2-1-1,3 0 1,-1 0 64,0 1 1,-1-4 0,-3 0 108,0 1 0,0-1 0,-1-1-617,-2-1 0,1 0 640,-4-1 0,-1-2 0,-2 3 0</inkml:trace>
  <inkml:trace contextRef="#ctx0" brushRef="#br1" timeOffset="163">22672 3585 8416,'-5'9'-243,"1"0"0,1 2 0,-1 1 228,2 4 0,1 5 0,1 4 0,0 2-89,0 1 0,0 3 0,0-1 0,0-2 1,0-3-1,0-2 104,0-3 0,-4 0 0,-1-2 0</inkml:trace>
  <inkml:trace contextRef="#ctx0" brushRef="#br1" timeOffset="164">22607 3827 8378,'0'-10'-492,"0"1"919,0 0 1,3 0 0,1 0 0,1 2 0,3 1-242,4-1 1,2-1-187,5 2 0,4-2 0,0 3 0</inkml:trace>
  <inkml:trace contextRef="#ctx0" brushRef="#br1" timeOffset="165">23137 3622 8417,'0'-6'162,"0"0"1,1-1-1,2 1-95,0 0 0,4 1 1,-2-3-1,1 2 0,1-1 1,-1-1-156,-1-2 0,2 1 0,-3 0 0,0 0 0,1-2 35,-3-1 0,-1 0 0,-1-2 1,0 0-1,0 3 0,0 1 17,0 0 0,-1 5 0,-3 2 0,-2 2-21,-2 1 0,2 5 0,0 6 0,-2 6 0,0 8-17,-1 5 0,4 4 0,0 7 0,2 2 0,0 2-151,1 2 0,0 3 1,0-1-1,-2 0 1,-1-2 224,-3-4 0,0-6 0,-1-7 0,0-5 0,-2-6 0,-1-6 0,1-8 0,0-5 0,3-5-123,2-3 1,4-6-1,-2-2 1,3-4 0,1-2 262,0 2 1,0-3 0,0 0 0,1 0 207,3 1 0,-2-3 1,3 3-1,0 3 1,0 1-1,2 2-44,2 0 1,0 2 0,1 2 0,2 2-577,0 0 0,5 1 1,-3 1-1,2 1 1,-1 1-110,2 2 0,0-2 0,1 2 0,-2 0 0,-1 0 295,-2 2 1,0-1-1,-4 1 1,0 0 266,1 3 0,-4 0 0,-1 6 0,-1 1 0,-2 2 281,-1 3 0,-1-1 0,0-2 0,0 2-32,0 0 0,0 1 1,0-4-1,0 0 6,0 1 1,-1-5-370,-2-2 1,2-4 0,-2-4-1,2-6 1,1-2-286,0-4 1,1 3-1,1-2 1,1 0 0,0-1-215,2 2 1,-1 1 0,3 5 0,-1 0 0,1-1-1189,2 1 1620,0 4 0,4 1 0,2 4 0</inkml:trace>
  <inkml:trace contextRef="#ctx0" brushRef="#br1" timeOffset="166">23566 3603 8399,'-1'-5'1096,"-2"2"-806,-3 2 1,-3 1 0,0 1 0,0 2 0,-2 3-19,-1 3 0,1 0 1,-1 0-1,3 1 1,1 0-294,2 2 1,4-1-1,-1 1 1,2-2-108,1 0 0,4-5 0,2-2 0,4-2-285,2-1 0,-2 0 0,4-1 0,-2-2 0,1-3-93,-2-3 1,-2 0-1,-1 0 1,-2-1 731,1 1 1,-2 3 149,1 0 0,-3 5 1,0 1-342,-2 5 0,2 0 0,1 1 0,1 2 1,2-1-1182,2-1 1146,-4 2 0,7-3 0,-1 5 0</inkml:trace>
  <inkml:trace contextRef="#ctx0" brushRef="#br1" timeOffset="167">23780 3547 8398,'-6'1'1179,"-1"3"-995,5-3 1,-2 7 0,3-2 0,-1 2 16,-1 2 1,0 2 0,3 1-1,0-2 1,0-1-191,0 0 0,0-4 0,0 0 1,1 0-470,2-1 0,2-1 0,5-4 24,-1 0 0,0-3 1,1-1-1,-1-1 0,-1-2 103,-2-1 1,3-2 0,-4 1 0,1 1 0,-1 0 841,-1 2 1,0 3 38,0-3 0,-3 5 0,3 0 0,-1 4-342,0 2 0,0 1 0,-3 4 0,1-2-548,2-2 1,-1 1-1,4-3-288,2 2 0,0-4 0,1 1-362,1-2 2422,-1-5-602,-4 3 1,0-3-851,-2 4 1,-1 0 19,5 0 0,-1 4 0,3 1 0</inkml:trace>
  <inkml:trace contextRef="#ctx0" brushRef="#br1" timeOffset="168">24050 3613 9586,'9'0'395,"1"0"1,0-1-1,1-1-339,2-2 0,2-2 0,-1 2 1,-1-1-1,2-2-158,-1-2 0,-2 0 0,3 0 0,-2-1 1,-1 1-312,-2 0 0,-4 0 0,0-1 0,-2 1 333,-2 0 0,-2 3 0,-3 3 0,-4 2 1,-1 1-1,-1 0 385,0 0 1,-4 4 0,1 3 0,1 1 0,3 2-118,2 3 0,3-3 0,-2 2 1,0 0-1,3-1-1276,1 2 1088,1-1 0,9-3 0,1 1 0</inkml:trace>
  <inkml:trace contextRef="#ctx0" brushRef="#br1" timeOffset="169">24506 3510 8298,'-9'0'151,"0"0"1,-1 0 0,1 1 332,0 2 0,0 3 0,2 3 0,2 0 1,1 0-474,2 1 0,6-2 0,4-1 0,4-2 1,0 0-1,1-3-248,3-1 1,-3-2 0,1-2-1,-2-4 1,1-1-130,-2-1 1,-4-1 0,-2 1 0,0 0 0,-3 0 352,-1-1 1,-2 1 0,-4 1 0,-3 1 0,-3 3 243,-1 0 1,-1 3 0,1-2-710,0 2 0,6 5 478,3 2 0,10 3 0,3 0 0</inkml:trace>
  <inkml:trace contextRef="#ctx0" brushRef="#br1" timeOffset="170">24748 3352 8298,'10'-28'-652,"-1"3"1,-1 1-1,-1 2 663,0 1 1,-5 2-1,1 4 1668,-2 2-1370,-1 7 0,-1 2 0,-1 5 1,-2 3-183,-2 5 0,-1 6 1,-4 7-1,-2 3 1,2 2-1,2 4-72,2 4 1,-1 1 0,3 1 0,0 0 0,1 1-147,0-1 1,1 0 0,-2-1 0,1-1-311,2 0 0,1-10 1,1 0-1,0-4 0,0-3-407,0-3 0,-4-7 808,-2-8 0,-3-4 0,0-5 0</inkml:trace>
  <inkml:trace contextRef="#ctx0" brushRef="#br1" timeOffset="171">24609 3687 8298,'-7'-1'420,"1"-2"0,4-2 1,1-5-1,6 1-109,8 0 0,7 0 0,6-1 0,4 1 0,3 1-1300,0 1 989,4-1 0,-4 3 0,4-4 0</inkml:trace>
  <inkml:trace contextRef="#ctx0" brushRef="#br1" timeOffset="172">22988 4153 8175,'0'-10'43,"2"2"0,0 1 154,1 1 1,3 5 0,-3 2-1,-1 7 1,-1 6 0,-1 5-30,0 3 0,0 3 0,0 5 0,0 1 0,0-1-302,0-1 1,0-3 0,0 1 0,0-1 0,0 0-333,0-3 0,-3-4 0,-1-3 0,-1-4 0,-3-1-726,0-2 1192,-1-4 0,0-5 0,-1-5 0</inkml:trace>
  <inkml:trace contextRef="#ctx0" brushRef="#br1" timeOffset="173">22961 4246 8175,'12'-25'46,"1"1"1,2 1 190,1 3 1,5 0 0,1 2 0,-1 3 0,-2 4 29,0 3 0,-2 4 0,0 4 0,-3 0 0,-1 1-284,-5 2 1,0 2 0,-4 5 0,-2 0 0,-1 1-129,-1 2 0,0 0 0,-1-1 1,-3 0-1,-2 1 89,-2 0 1,-1-3-1,-1 3 1,2-3-90,2-1 0,2 1 0,4-1 72,0 0 1,5 1 0,4-1-1,5 0 1,2 1 190,3-1 0,-6 3 1,6 1-1,-2-2 0,-4 1-40,-4 0 0,0-2 0,-6 3 0,-2-3 0,-4-1 71,-7 1 0,0-1 0,-6-1 1,1-1-15,0 0-582,-2-5 0,6 2 447,-1-4 0,-2 0 0,-1 0 0</inkml:trace>
  <inkml:trace contextRef="#ctx0" brushRef="#br1" timeOffset="174">23445 4050 8311,'-10'0'408,"2"1"-502,2 2 1,2 6 0,4 4 0,-1 2 93,-2 1 0,2 6 0,-4 2 0</inkml:trace>
  <inkml:trace contextRef="#ctx0" brushRef="#br1" timeOffset="175">23584 4125 8222,'-9'0'85,"0"-1"0,-1-1 255,1-2 0,1 2 0,1 4 0,1 3 1,2 0-191,2 2 0,1 4 0,1 2 0,0-1 0,1 1-198,2-1 1,3 2 0,3-3 0,0 1-1,0 0 1,1-2-41,-1-1 1,-1 1 0,-1-1 0,-4 0 35,-2 1 0,-1-1 0,0 0 1,-1 1-1,-2-1 0,-4-1-118,-1-2 0,0 3 1,1-3 169,0 2 0,1 1 0,-3 1 0</inkml:trace>
  <inkml:trace contextRef="#ctx0" brushRef="#br1" timeOffset="176">24162 4041 8065,'-7'0'235,"1"0"0,-1 0 1,-1 1-1,-2 2 201,1 3 0,-4 8 0,-2 3 0,0 5 0,-1 2 0,1 2 0,-1 1-579,1 1 0,3-2 0,0 0 0,1-2 0,3-1-950,2-2 1,-1-6 0,3-4 1015,-2-3 0,0-4 1,-3-4-1</inkml:trace>
  <inkml:trace contextRef="#ctx0" brushRef="#br1" timeOffset="177">23910 4115 8255,'6'0'1126,"1"0"1,-3 0-784,5 0 0,0 5 1,9 1-1,3 3-330,1 3 1,0 3 0,3 4 0,0-1 0,-1 1-14,-3-1 0,3 5 0,0 1 0</inkml:trace>
  <inkml:trace contextRef="#ctx0" brushRef="#br1" timeOffset="178">24385 3892 8408,'0'-9'-73,"1"0"0,2 3 0,3 3 0,4 2 593,2 1 0,3 5 1,4 6-1,2 6 1,1 8-1,-2 5-62,0 4 1,-2 6 0,-3 3 0,-2 0 0,-4 1-541,-3 0 1,-6 2 0,-8 0 81,-7 1 0,4-22 0,-1 1 0,-5-1 0,0 1 0</inkml:trace>
  <inkml:trace contextRef="#ctx0" brushRef="#br1" timeOffset="179">19804 4609 8312,'0'-9'-97,"0"-1"0,0 1 0,0 0 0,0-1 0,0 1 0,-1 1 0,-1 0 288,-1 2 1,-1 1-1,1-2-93,-3 1 1,-3 5-1,0 1 1,0 6 0,-1 5 67,1 5 1,-4 10 0,-2 5 0,1 5 0,1 5-86,3 6 1,1 0 0,4-20 0,1 0 0,1 1 0,0 1-172,1 1 0,1 1 19,0-1 0,1 0 0,2 2 1,1-1-1,1-2 0,0 0 0,2-1 1,1-1-1,6 22-293,1-8 1,1-9-1,-2-11 1,-2-4-1,-1-2-1082,0-2 1446,3-4 0,-3-5 0,4-4 0</inkml:trace>
  <inkml:trace contextRef="#ctx0" brushRef="#br1" timeOffset="180">20065 4758 8312,'0'-9'-211,"0"2"1,0 1-274,0-1 628,0 3 0,0 1 0,0 7 0,0 5 68,0 6 0,0 4 0,0 5 1,0 5-1,0 2-167,0 1 1,1 3 0,1-2 0,1 2 0,-1-2-87,-1-1 1,-1-2 0,0-5 0,0-5 0,0-2-53,0-3 1,-4-7-1,-2-3 130,-2-6 1,1-4 0,2-6-1,1 0 1,2-3-148,1 0 0,3-5 0,4-2 0,6 1 0,2 2-44,2 3 1,-1 3 0,5 1 0,-1 3 0,1 3 165,-2 0 1,-3 3 0,1 5 0,-4 4-1,-3 2 116,-2 3 1,-3 3-1,-4 3 1,-2 1 0,-4 1 161,-7 1 0,-3-4 0,-2 1 0,1-4 0,2-3-141,-2 0 1,1-6 0,0-2-1,4-2-750,2-1 0,4-2 601,3-4 0,6-4 0,3-9 0</inkml:trace>
  <inkml:trace contextRef="#ctx0" brushRef="#br1" timeOffset="181">20381 4991 8690,'-5'1'313,"1"2"0,1 3 0,0 3-18,1 4 1,1 1-1,1 5 1,0 0 0,0 2-332,0 1 1,0 0-1,0-5 1,0 0-1,1-3-1001,2 0 1,-1-3 564,4-5 1,-4-4 0,1-7 0,-2-5 0,-1-4 471,0-2 0,-1-5 0,-1-1 0,-1 1 0,0-1-4,-1 0 1,3-3 0,-2 3 0,2-1-1,1 0 232,0 2 0,4 2 0,2 1 0,3 2 0,4 1 216,2 2 1,3 0-1,1 5 1,-1 2-1,1 3-237,-1 2 1,-2 3 0,-3 3 0,-1 5-1,-5 5-18,-2 4 1,1 3-1,-2 4 1,-2-2 0,-1 0-44,-1-1 1,-3-1 0,-1 1 0,2-2 0,1-5-216,1-1 0,0-3 0,0-3 0,1 0-155,2-3 0,3-2 0,3-5 1,0-2-1,1-3-120,-1-3 1,0 0-1,1 0 1,-1-1-862,0 1 1474,0 0 1,-3 5 37,-3 4 1,-2 4-1,-1 5 1,1 0-515,2 1 0,2-4 1,4-1 206,1-1 0,-1 3 0,0-1 0</inkml:trace>
  <inkml:trace contextRef="#ctx0" brushRef="#br1" timeOffset="182">21033 4776 8291,'-6'0'-44,"0"2"0,0 1 229,0 3 0,-1 3 1,4 4-1,0 3 1,0 5-1,0 4 1,1 3 72,1 3 0,1-2 0,0 1 0,0-4 0,0-2-300,0-1 0,3-5 1,0-6-1,0-2-428,1 0 1,-3-6 290,2-4 0,-2-4 0,-1-6-4,0 1 0,-3 0 0,-1 0 0,-1 3 74,-2 3 0,-2 2 1,-1 1-1,-1 0 1,-3 1 179,0 2 0,2 1 0,0 4 0,3-2 1,1 0 116,2-1 0,4 3 0,-1-1 0,3 1-517,3 1 0,3-4 329,7-1 0,5 1 0,6 0 0</inkml:trace>
  <inkml:trace contextRef="#ctx0" brushRef="#br1" timeOffset="183">21406 4953 8163,'-9'-1'-117,"2"-1"1,1-1-1,-1 1 1,-2 1 0,0 1-1,0 0 295,-1 0 0,-2 0 1,-1 0-1,-2 1 1,0 2-1,-1 3 0,3 3 1,1 0-52,4 0 1,5 1 0,0-1-1,2 1 1,2 2-163,2 0 0,6 0 0,6-2 0,0-1 0,0 0 56,-2 1 1,3-1 0,-4 0 0,-2 1 0,-1-2-51,-3-2 0,-4 2 0,0-1 0,-5 1 43,-6 1 0,-2 1 0,-5-1 0,-2 0 0,0 0 58,0 1-72,1-1 0,-1 0 0,-1 1 0</inkml:trace>
  <inkml:trace contextRef="#ctx0" brushRef="#br1" timeOffset="184">21853 4795 8205,'0'-9'87,"0"-1"1,-1 2 236,-3 2 1,2 3 0,-3 7 0,0 6 0,1 8 0,-1 7-177,0 5 0,2 3 0,-1 4 0,1 0 0,0 1-183,1-1 0,1-3 0,1 0 1,0-1-1,0-3 0,-1-5-287,-2-4 0,2-7 0,-3-2 0,0-5 191,-3-4 1,2-3-1,0-3 1,0-3 95,0-3 1,3-3 0,-2-1 0,3-2-1,2-3-56,3-2 0,1 0 0,5-2 1,1 4-1,3 2-51,0 4 0,1-2 0,1 3 0,-1 2 0,-2 2 181,-1 3 0,1 1 0,0 4 0,-3 3 0,-2 6 197,-2 4 0,-3 4 0,0 0 0,-2 1 0,-1 0 76,0-1 0,-3-2 0,-1-2 0,2 1-240,1-1 1,2-3 0,3-1-1,2-4 1,3-2-324,3-2 0,6-2 0,4-3 1,-2-3-1,0-3-142,-1-4 1,-4 2 0,-1-4-1,-3 1 1,-4 1 286,-2-1 1,-1-2-1,-5 1 1,-4 1-1,-3 1 231,-3 3 0,-6 0 1,3 2-1,-2 2 0,2 3 359,0 2 1,2 1-1,3 1-484,-1 2 0,1 2 0,0 4 0</inkml:trace>
  <inkml:trace contextRef="#ctx0" brushRef="#br1" timeOffset="185">22653 4991 8162,'4'-10'-7,"-1"4"0,2 0 0,0 0 0,-1-1 0,1 1 0,-1-1 1009,0-1 0,0 2-706,-4-1 1,-1 6 0,-3 1 0,-2 7-1,-3 5-90,-4 7 1,-1 0 0,-5 6 0,1 2 0,-1 2-378,1 2 0,2 0 1,0-3-1,1 0 1,0-1-543,3-2 0,2 0 0,0-3 1,2-2-373,2-4 0,-2-5 1085,1-5 0,-5-8 0,-2 1 0</inkml:trace>
  <inkml:trace contextRef="#ctx0" brushRef="#br1" timeOffset="186">22411 5056 8300,'6'-5'1090,"1"2"-541,0 1 1,1 8-1,1 2 1,2 4-1,0 3-495,2 1 1,2 2-1,-1 2 1,0 0-1,2 3-1163,-2 1 0,4 0 1109,-3 0 0,-1 3 0,-1-3 0</inkml:trace>
  <inkml:trace contextRef="#ctx0" brushRef="#br1" timeOffset="187">23119 5102 8376,'0'-9'70,"0"0"0,0-1 0,0 1 1,0 0 171,0-1 0,0 6 0,0 4 0,-1 6 0,-1 3 0,-1 3-266,1 4 1,-3 1 0,2 2-1,1 0 1,1-2-145,1-1 1,0 0 0,0-3 0,1-2 0,1-1-579,1 0 0,2-2 0,-2-2 746,3-3 0,2-6 0,1-2 0</inkml:trace>
  <inkml:trace contextRef="#ctx0" brushRef="#br1" timeOffset="188">23091 5037 8359,'0'-9'-33,"0"0"0,0-1 1,0 1 56,0 0 1,0-1-1,1 1-270,2 0 1,3 4-1,6 1 1,0 3 245,-1 1 0,4 0 0,-1 0 0</inkml:trace>
  <inkml:trace contextRef="#ctx0" brushRef="#br1" timeOffset="189">23314 5019 8359,'0'9'0,"0"-3"0,0 0 0,0 3 0,0 1 655,0 2 0,0 4 1,0-4-1,0 1 0,0-1-382,0 0 1,0 1 0,0-4 0,1 1-1,3-2-900,2-2 1,3 1 0,2-4 0,2-1 0,-1-1 46,2-1 0,-3-3 0,4-1 0,-2-1 440,-2-2 1,0-1 2539,-2-2-2372,-4 5 1,-1 5-1,-4 6 1,0 3-29,0 0 0,4 4 0,2 2 0</inkml:trace>
  <inkml:trace contextRef="#ctx0" brushRef="#br1" timeOffset="190">23882 5000 8329,'0'-9'-268,"0"2"0,0 1 1,0-1 769,0-1 1,0 4 0,-1 5 0,-1 7 0,-2 6-224,-1 4 0,0 1 0,-2-1 0,1 1 0,2-1 0,2 0-238,1-2 0,-2 0 1,0-4-1,1 0-29,1-2 0,1 0 0,1-2 0,2-2-174,3-3 0,2-2 0,2-1 0,-1-1 0,1-2-591,3-3 483,-3-7 0,4 3 0,-4-3 0,1-1 0,2 0-52,-2-1 1,-1-1 0,0 3 0,-1 2-25,0 0 509,-3 2 139,2 4 0,-8 5 1,1 6-1,-4 2 139,-2 2 1,-1 2 0,-1 1 0,2-2 0,1-1-259,2 0 1,1-4 0,1 0-380,0 1 0,4-3 0,2 0 0,2-3 0,2-1-57,-1 0 0,1 0 0,2-1 0,0-2 1,0-1 11,-2-1 1,-4 3 0,-1-2 232,-1 0 0,3 4 1,-4 0-1,-1 5-315,-1 3 0,3 5 323,2-1 0,2 5 0,2-3 0</inkml:trace>
  <inkml:trace contextRef="#ctx0" brushRef="#br1" timeOffset="191">24394 5065 8256,'0'-9'-754,"0"-1"733,0 1 0,0 3 0,0 0 612,0-1 0,-1 2 0,-2 2 0,-3 2 1,-2 1-218,-2 0 1,0 4 0,-1 3 0,-2 1 0,1 2-257,-2 3 0,7-3 0,-2 3 0,1 0 1,0-1-289,2 0 0,2-2 1,4-1-1,0 1-217,0-1 0,1-4 0,2-2 0,4-2 46,5-1 0,-2-1 0,3-1 0,-2-2 0,0-1-73,2-2 1,-1-2 0,-3 0 853,1 0 0,-4 0 84,0 3 1,-5 3-458,-1 6 0,0 2 0,-3 5 0,2-1-386,1 0 1,0 1-1,1-2 1,2-1-1,3-2-672,3-1 0,1 0 991,2-4 0,3-5 0,4 0 0</inkml:trace>
  <inkml:trace contextRef="#ctx0" brushRef="#br1" timeOffset="192">24543 5121 8256,'-3'6'154,"0"0"1,0 2-1,-1 0 0,3 1 1,-2 1-1,2-1 1,1 0-1,0 0-359,0 1 0,0-1 0,1-1 1,2 0-750,3-2 331,2-4 1,2 2 622,-1-4 0,0-4 0,1-1 0</inkml:trace>
  <inkml:trace contextRef="#ctx0" brushRef="#br1" timeOffset="193">24553 5037 8256,'-3'-9'-8,"0"0"0,-1-1 301,0 1 0,3 0 0,-2-1-172,2 1 1,1 3 0,1 1 0,2 0 0,3 3-725,3 1 1,1 1-1,1 0 603,2 0 0,3 5 0,-1 0 0</inkml:trace>
  <inkml:trace contextRef="#ctx0" brushRef="#br1" timeOffset="194">24674 5019 7856,'1'9'-317,"2"0"0,-2-3 943,2 1 1,-2-1-1,-1 3 1,0 0-199,0 1 0,0-1 0,0 0 1,0 2-1,0 0-321,0 1 1,0 1-1,0-4 1,0 1-315,0-1 1,4-1 0,2-2 0,3-3-178,0-2 1,0-1 0,1 0 0,-1-1 0,0-2 164,1-3 0,-4 2 0,-1 0 0,0 1 1446,0 0-1305,-3-5 1,4 10 0,-4-1-1,2 3 1,0 1-559,0 0 0,3-3 636,-1 1 0,3 2 0,0 0 0</inkml:trace>
  <inkml:trace contextRef="#ctx0" brushRef="#br1" timeOffset="195">24990 4814 8256,'3'12'307,"2"2"1,0 0 0,2 4 0,1 3 209,2 7 0,-1 7 0,0 6 0,0-2 0,1-1 0,-2 0-253,-2-1 0,2-1 0,-5-3 1,-1-4-1,-2-3-991,-3 0 0,-8 2 0,-8 3 0,-8 2 727,-6 0 0,13-15 0,-1 0 0,0-1 0,0-1 0</inkml:trace>
  <inkml:trace contextRef="#ctx0" brushRef="#br0" timeOffset="196">3417 17598 26417,'-6'0'177,"1"1"0,0 1 0,-1 1 0,-1-1-732,-1-1 1,2-1 0,-1 0 0,0 1-1,-1 1 724,-1 1 0,-1 0 300,1-3-681,0 0 100,3 0 1,3 0 0,6 0 111,4 0 1,0-1-1,0-1 1,-1-1-1,2 1-70,0 1 1,1 1-1,2 0 1,0 0-89,1 0 0,2 0 0,-2 0 0,4 0 0,1 0 107,2 0 1,1 0-1,1 0 1,3 0 0,2 0-29,2 0 0,-2 0 0,5 0 0,-2 0 0,-2 0-9,-2 0 0,1 0 0,-1 0 1,1-1-1,0-1 106,-1-1 1,-5 0 0,3 1 0,-1 0 0,1-1 12,1 1 0,-3-2 0,3 1 0,0 1 0,0 0-66,1-1 0,-1 2 0,0-2 0,0 2 0,-1 1 14,-1 0 1,1 0 0,-2 0-1,1 0 1,-2 0 31,0 0 0,-2 0 0,-2 0 0,0 0 0,-1 0 1,0 0 1,2 0 0,-1 0 0,0 0-12,0 0 1,1 0 0,-1 0 0,1 0 0,2 0 6,0 0 1,0 0 0,2 0 0,1 0 0,-2 0-21,0 0 1,0 0-1,0 0 1,2 0-1,-1 0-14,-1 0 1,-2 0-1,1 0 1,-1 0 0,1 0 16,0 0 1,2-1-1,2-2 1,0 0-1,0 1 7,-3 1 0,3 1 1,0 0-1,0 0 1,0 0-9,1 0 1,-2 0 0,2 0 0,0 0 0,-2 0-8,1 0 0,-1 0 0,-4 1 0,1 1 0,0 1-11,-1 0 1,1-2 0,-1-1 0,1 0 0,0 0 17,-1 0 1,1 0 0,-1 0 0,-2 0 0,0 0-2,0 0 0,5 0 0,1 0 0,-2 0 2,0 0 1,2 0-1,0 0 1,1 0-1,1 0-6,0 0 1,-2-1-1,1-2 1,1 0-1,-1 1-12,0 1 1,-2 1 0,-2 0 0,1 0 0,0 0-10,2 0 1,0 0 0,-4 0 0,1 0 0,0 0-1,-1 0 1,4 0 0,0 0 0,-2 0 0,1 0 55,1 0 0,-1-1 0,2-1 0,1-1 0,-1 1-8,0 1 0,1 1 1,-1 0-1,0 0-20,0 0 0,-2-1 1,-1-1-1,1-1 1,2 1-24,0 1 1,-2 1 0,1 0 0,-2-1-1,1-1-20,1-2 1,4 1 0,-2 2-1,0-1 1,1-1 16,1 1 1,1-2 0,0 1 0,-1 1 0,-1 0 31,0-1 0,-1 2 0,0-3 0,-1 3-28,-3 1 1,0 0-1,-1 0 1,-1 0 0,1 0-20,0 0 0,-1 0 1,0 0-1,-2 0 1,0 0-13,0 0 0,2 4 0,0-1 0,-2-1 0,0-1 11,0-1 0,1 1 0,-1 1 1,0 1-1,-1-1-66,0-1 1,2 2 0,-2 0 0,0 0 6,1 1 1,-4-2 0,3 1 0,-1-1 0,0 0 17,-1 1 1,3 0-1,-3-3 1,1 0-1,0 1 13,1 2 1,-4-2-1,2 2 1,0-2-1,-1 0 33,0 2 1,1-2 0,0 3-1,-2-3 1,-1 0 1,0 2 0,-1-2 0,0 2 0,0-2 88,1-1 1,-4 1 0,0 1-121,1 1 0,2 0 0,0-3 142,0 0 1,1 3 0,-1 0 9,0-1 1,-3 0 0,1-2 85,0 0 0,-2 0 37,1 0 1,-3 0 11,4 0 0,-5-2-453,1-1 0,-6 2 1,-4-2 296,-1 2 1,-1 1 0,-1 0-1,-2 0 1,0 0 34,0 0 1,-2-3-1,-1 0 1,0 1-75,-1 1 1,1 1 0,-5 0 0,-2 0-1,-1 0 1,-2 0 20,0 0 0,-3 0 0,-4 0 0,0 0-66,0 0 1,1-3 0,3 0 0,1 1-1,1 1 21,1 1 0,5 0 1,-2 0-1,2 0 1,2 0 6,-1 0 0,0 0 0,1 0 0,-1 0 0,1 0 241,-1 0 1,-4-4-1,-1 0 1,0 0 0,0-1-250,1 0 1,-3 2-1,1-2 1,-1 0-1,2 2 13,2-1 0,-1 3 0,1-2 0,2 2 1,1 1-1,4 0 0,-2 0 1,4 0-1,-1 0 0,0 0-18,-1 0 1,3 1 0,-3 1 0,1 1 0,-1-1 5,-1-1 0,1 2 0,0 1 0,-2-2-38,0-1 48,-2-1 0,0 0 0,1 0 0,-2 0 20,-2 0 1,3 0 0,-4 0 0,1 0-1,0 0 19,2 0 1,0 0-1,1 0 1,1 0-1,-1 0-19,1 0 1,2 0 0,1 0 0,-1 0 0,1 0-27,-1 0 0,2 0 1,-3 0-1,2 0 1,1 1 0,0 2 1,-2-2 0,-3 2 0,1-2 0,-1-1 19,1 0 1,-2 0 0,-2 0-1,-2 0 1,0 0-16,-1 0 0,0 0 0,-4 0 1,0 0-1,0 0-1,2 0 0,5 3 0,1 0 0,0-1 0,1 0-6,2 1 0,-2-2 0,8 3 1,0-2-1,2 0-27,1 1 1,-1 0 0,2-2 0,1 1-7,1 1 1,-1 0 0,-2-3 0,0 0 20,-1 0 1,-2 0 0,-2 0-1,0 0 1,-4 0-23,-2 0 0,-1 0 0,-4 0 0,-1-1 0,-1-1-55,0-1 0,-5 0 0,0 3 0,-1 0 0,-2 0 17,-1 0 1,2 0 0,1 0 0,1 0-1,1 0 52,-1 0 0,7 0 0,0 0 0,4 1 0,4 1 48,1 1 1,-1 0 0,5-3 0,1 0 0,0 0-13,2 0 0,-4 0 0,-2 0 0,0-1 0,-1-1-65,0-1 1,-6-3-1,-4 3 1,-3 0 0,-3-1-88,-1 1 1,-2-3-1,-5 2 1,-1 0 92,-1 0 1,2-2-1,0 2 1,2 1-1,1 0 25,3 0 1,-1 0-1,5 3 1,2 0-1,4 0 51,5 0 0,-2 0 1,5 0-1,0 0 1,0 1 5,4 2 1,-1-2-1,-1 3 1,1-1-1,-1 1-72,3-2 1,-4 0 0,0 0 0,-3 1 0,0-1-39,-1-1 0,-1-1 0,-1 0 0,-5 0 46,-4 0 0,2 0 0,-1 0 1,3 0-1,0 0 44,-1 0 0,0 0 0,2 0 0,4 0 0,1 0 5,1 0 1,1 0 0,0 0-1,3 0 236,2 0 0,3 0-160,1 0 1,3 1-174,3 2-72,2-2 1,1 4-183,0-2 0,1-2 0,2 3 345,4-3 1,-2-1 0,1 0-1,2 1 1,3 1-38,1 1 1,5 0-1,-1-2 1,5 1 0,4 1-50,2-1 1,5 2 0,4-1 0,7-1 62,10 0 1,-23-1 0,0 1-1,4-1 1,1 1 0,3-1 0,0 0-1,3-1 1,1 1 0,2-1 0,2 0 35,1 0 0,1 0 0,-2-1 0,-1-1 0,1 0 0,-1 0 0,-1-1 0,-1 0-46,-2 0 0,1-1 1,0 0-1,-1 0 1,1-1-1,-1 1 1,-2-1-1,0 1 1,-2 1-1,-1-1 61,0 1 0,1 0 0,-1 0 1,1 1-1,0-2 0,0 0 1,-2 2-1,1-1 0,-1 1 1,-1-1 68,1 0 1,0 1 0,-2 0 0,0 1 0,1-2 0,1 1 0,-1-1 0,0 2 0,0-1 0,0 0-136,-2 0 1,0 0-1,-1 2 1,0-1 0,-2 0-1,1-1 1,1 1-1,1 1 1,0 0 0,1 0 8,0 0 1,-1 0-1,1 0 1,-2-1-1,-1 0 1,-2 0-1,2-1 1,0 1-1,1 0 1,-1 0-1,1 0 1,-1 1 44,0 0 0,-2 0 1,24-1-1,-11-1 1,-1-1-51,-4 0 0,-5 4 0,-1 1 0,-3 2 0,-3 1 0,-2 1-812,-1-1 832,3 4 0,-1-5 0,4 4 0,1 1 0,2 3 0</inkml:trace>
  <inkml:trace contextRef="#ctx0" brushRef="#br0" timeOffset="197">7393 17635 20564,'9'0'60,"1"-3"0,2-1 1,1-1-1,2 1 1,1 1-1,2 0 1,2 0-1,0 0-101,2-1 0,1 3 1,-3-2-1,3 2 0,0 1-9,0 0 0,-2 0 0,-2 0 0,0-2 0,-1 0 0,0-1 75,-3 1 0,-1 0-80,-5-1 1,-5 2 0,-5-3 0,-7 1 0,-9 0 23,-6 1 0,-3 1 0,-8 1 0,-2 0 0,-1 1 48,-3 2 0,2-2 0,-3 2 0,4-2 1,3-1 60,3 0 0,7 0 0,9 0-116,10 0 1,25 1-1,17 1 1,4 1 4,1-1 1,-4-1-1,3 0 1,-3 1 0,-2 1-38,-2-1 0,-3 0 1,-6-2-1,-3 0 0,-5 1-405,-4 2 0,-10-1 0,-13 3 567,-8-1 0,-9 3 0,-6-2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5.871"/>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18808 9599 23817,'-12'-4'-656,"-1"-2"1,2-2-1,0 0 1,2 0 0,1 2 186,2-1 1,-2 2 0,5-1 0,2-1 0,3 2 0,4 2 0,3 1 385,0-1 1,1 2-1,3-2 1,2 2-1,4 1 128,3 0 0,3 0 0,7 0 0,5 0 0,7 0 0,9 0-28,-23 0 0,2 0 0,6 0 0,2 0 0,5 0 0,2 1 0,-13-1 0,2 1 0,0 0 0,5 0 0,0 0 0,2 1 6,2 0 1,2 0-1,1-1 1,4 0-1,1 0 1,0 0-1,-11 0 1,0 1-1,0-1 1,0 0 0,0 1-1,1-1 1,-1 0-1,1 1-108,0-1 0,-1 0 0,1 0 1,0 1-1,1-1 0,1 0 1,-1 0-1,0 1 0,2 0 0,1-1 1,-1 1-1,1 0 0,-1 0 1,1-1-1,0 1 0,0-1 0,0 1 1,-1 0-1,1 0 0,-1 0 67,-1 0 0,-1 0 0,1 0 0,-1 0 0,0 0 0,0 1 0,0-1 0,0 0 0,-1 0 1,0 0-1,0 0 0,0 0 0,-1 0 0,1 0 0,-1 0 0,0 0 0,-1-1 0,-1 0 0,0 1 1,0-1 30,10 0 0,-1 0 0,0 1 0,-3 0 0,-1 1 1,-1-1-1,-5 0 0,-1 0 0,0 0 0,-2 1 0,0 0 1,-1 0-1,17 1 0,-1 0 8,-1-1 0,-1 0 0,-5 1 0,-2-1 1,-1-1-1,0 0 0,-4-1 0,-2 0 0,-1-1 1,-2 1-349,-1-1 1,-1 0-1,21 0 327,-10 0 0,0 0 0,-13 0 0,0 0 0</inkml:trace>
  <inkml:trace contextRef="#ctx0" brushRef="#br0" timeOffset="1">3054 10884 26209,'-12'-4'-1639,"-1"-2"1,2-2 982,0-2 1,8 2-1,6 2 1,9 3 0,5 2 354,5 1 0,4 0 0,8-1 1,7-1-1,9-1 388,-21 2 1,1 0 0,5-1-1,1-1 1,8 1 0,2 0-1,-11 1 1,0-1 0,1 0-1,4 0 1,2-1 0,0 1 0,4-1-1,2 0 1,0 1-33,4-2 0,0 1 0,1 0 0,-1 1 0,1 1 1,-1-1-1,-11 1 0,0 0 0,0 0 0,0 0 1,-1 0-1,0 0 0,-1 1 0,1-1 0,0 0 1,0 0-1,0 0 0,-1 1-21,1-1 1,0 1 0,0-1 0,0 1 0,1-1 0,0 0 0,-1 0-1,1 0 1,0 0 0,-1 0 0,0 0 0,0-1 0,12 1 0,-1-1-1,1 0 1,-1 0 0,0 0 0,0-1 4,-1 0 0,0 1 1,0-1-1,0-1 1,0 1-1,0-1 1,-1 1-1,0-1 0,-1 0 1,-2 0-1,1 0 1,-2 0-1,-2 0 1,0-1-1,-1 1-68,-2 0 0,-1-1 1,0 1-1,-3 0 1,0 1-1,0-1 1,17-2-1,-1 0 1,-3 1-1,0 1 1,-4 0-1,-1 0 74,-4 1 0,-1 0 1,-4 2-1,0 0-45,-4 0 0,0-1 0,-1 1 0,0 1 0,-2 0 0,0 0 0,0 0 0,0 0 0</inkml:trace>
  <inkml:trace contextRef="#ctx0" brushRef="#br0" timeOffset="2">6546 15633 11525,'-15'-9'-659,"2"0"1,2 3-199,-1 3 1052,1 2 1,-5 1-1,1 1 1,-1 3-1,-4 5 1,1 7 2,-1 5 0,-3 7 0,-2 8 1,-1 5-1,13-17 0,1 1 1,-1 1-1,1 2-138,-1 1 0,0 2 1,1 0-1,0 2 1,0 1-1,-1 1 0,1 1 1,1 0-1,-1 2 1,2-1-1,1-1 0,1-1-213,2-1 0,1 0 0,0-3 1,3 0-1,1-4 0,3-1 1,3 25-1,6-4-491,7-8 1,7-5 0,-2-6 0,2-1 569,0-2 0,0 2 1,3-3-1</inkml:trace>
  <inkml:trace contextRef="#ctx0" brushRef="#br1" timeOffset="3">6611 16406 8585,'-15'0'-46,"-1"0"150,3 0 1,7 0 0,8 0 0,8 0 35,7 0 0,1-1 1,5-2-1,1-4 1,0-1-198,2-1 0,-2-4 0,-1 0 0,0-2 0,-2-1-76,-1-2 1,-3 0 0,-1-2 0,-5-1 0,-4-1-22,-4-2 0,-3 0 1,-4-2-1,-4 3 164,-3 4 1,-9 0-1,1 10 1,-1 4 0,-3 3 190,-2 2 1,-2 8 0,-1 5-1,1 7 1,1 6 100,2 4 0,1 3 1,1 4-1,8 0 1,5 0-441,6-3 0,7-1 1,6-4-1,5-1-269,6-4 0,6-4 0,5-2 0,1-3 0,1-3 407,-1-5 0,3-3 0,-2-4 0</inkml:trace>
  <inkml:trace contextRef="#ctx0" brushRef="#br1" timeOffset="4">7300 16192 8585,'-19'-10'-167,"0"4"1,1 0-1,-1 0 443,1 0 1,-2 2 0,-1 4-1,-2 0 1,0 2 223,-3 5 0,-2 3 0,-2 10 0,0 1-130,3 4 0,3 2 0,7 2 1,2 0-1,7 0-498,7-2 1,7-2 0,10-2 0,5-3-1,5-4-256,2-3 1,0-4 0,0-3 0,0-2 0,0-3 65,0-3 1,-4-7-1,-3-4 1,-1-2-1,-3-1 147,-1-2 0,1 0 1,-5-1-1,-2 0 125,-2 1 0,-4-1 0,-4 2 0,-1 2 0,-2 6 202,-4 5 1,-6 9 0,-5 7-1,-3 10 1,-2 7 124,0 5 1,1 2-1,4 3 1,0 1-298,3 3 0,2 2 0,7-2 0,3-2 0,2-3 1,1-2-1234,0-2 0,0-3 1249,0-6 0,0-2 0,0-4 0</inkml:trace>
  <inkml:trace contextRef="#ctx0" brushRef="#br1" timeOffset="5">7486 16238 8393,'0'-22'0,"0"2"0,0 2 142,0 5 0,4 2 0,2 3 145,3 2 1,-3 7 0,-1 8 0,-1 7-231,-2 4 1,-2 1 0,-3 5 0,-3 2 0,-2 2 75,-2 0 1,1-1 0,1-2 0,1-2-1,4-4-78,2-1 0,1-1 0,1-2 0,3-2 0,7-6-148,6-5 1,6-7-1,5-4 1,0-5-1,0-3-239,0-3 0,-1-1 0,-3-2 0,-5-2 0,-3 1-95,-3 3 0,-5-1 1,-4 8-1,-4 1 576,-4 4 0,-5 3 1,-6 6-1,-3 4 1,-1 7 233,1 3 1,3 3 0,3-2 0,3 0 0,2-1-400,4 0 1,4 2 0,6 0 0,5 0-1,6-3-1663,3-2 1679,7-3 0,9-1 0,6 1 0</inkml:trace>
  <inkml:trace contextRef="#ctx0" brushRef="#br1" timeOffset="6">8287 16275 8386,'-14'-14'0,"4"0"0,-3 5 0,2 0 0,0 1 0,-2 1 0,-3 3 0,0 4 0,-1 1 0,-2 2 0,-3 3 0,0 4 0,-1 1 0,-1 3 0,0 0 0,3 3 0,1 2 0,3 1 0,6-2 655,4-1 0,4-2 1,6-1-1,4 0 0,4-3-414,5-1 1,5-4 0,4-3 0,2-2-1,0-1-970,-2 0 1,-2-1-1,-5-2 1,0-4 169,-3-1 0,-1-1 1,-5 0-1,-1 2 606,-1 1 0,-4 4 0,-6-1 0,-4 2 0,-2 2 322,-3 2 0,1 5 1,-1 6-1,3-1 0,2 2-357,4-1 0,3-2 0,4 3 0,6-1 0,5-1-1942,6-3 1930,3 2 0,8-11 0,1 3 0</inkml:trace>
  <inkml:trace contextRef="#ctx0" brushRef="#br1" timeOffset="7">8734 15828 8386,'0'-9'-232,"-1"1"579,-3 2 0,2 3 1,-4 7-1,-2 6 1,-3 9 114,-5 8 1,-3 9-1,-1 7 1,-3 5 0,11-23-1,1 2-285,-1 0 1,1 1 0,2 1-1,1-1 1,2-1 0,0 0 0,-1 25-1,4-1-722,2-3 1,2-8 0,2-4-1,3-6 1,3-7 544,0-2 0,4-6 0,2-2 0</inkml:trace>
  <inkml:trace contextRef="#ctx0" brushRef="#br1" timeOffset="8">8976 16005 8538,'4'-24'113,"3"0"1,5 1 358,7 2 1,5 6 0,6 2 0,1 3-1,-1 2-160,-1 2 0,-2 1 0,-3 6 0,-5 4 0,-4 3-303,-5 3 1,0 7 0,-6-1 0,-2 4-1,-2 0 42,-4-2 1,-6 4-1,-7 2 1,-5 1-254,-2-1 0,0 1 1,-2-5-1,3 0 1,-1 0-3,0 0 0,7-1 0,2 1 1,5-4-1,3-1 204,4 0 0,2 6 0,1 2 0</inkml:trace>
  <inkml:trace contextRef="#ctx0" brushRef="#br1" timeOffset="9">9022 16536 8423,'-18'0'514,"3"0"305,3 0 0,7 1 0,5 1 0,6 2-767,5 1 1,12 6 0,6 3 0</inkml:trace>
  <inkml:trace contextRef="#ctx0" brushRef="#br0" timeOffset="10">10829 15670 9151,'-9'-5'-142,"5"-2"1,-7 4 0,-2 1 0,0 2 0,-5 5 0,-2 8 0,-6 12 368,-4 10 0,12-12 1,0 1-1,-3 3 0,1 2 1,0 1-1,1 2 1,0 1-1,1 2 0,0 1 1,3 1-88,0 1 0,2 1 0,1 3 0,2 0 0,3-2 0,1-1 0,3 0 0,0-1 0,2-2 0,0-1-390,1-1 0,0-1 1,3-1-1,2 0 1,1-6-1,2-1 1,10 18-1,4-10 235,-1-7 0,3-8 1,0-4-1</inkml:trace>
  <inkml:trace contextRef="#ctx0" brushRef="#br0" timeOffset="11">11117 16210 9143,'5'-13'-13,"1"-2"0,-3-3 0,2-1 99,0 0 0,3 1 0,-2-1 1,3 1-1,-1-2 149,-2-2 0,2 1 1,-2-3-1,0-2-49,0-1-267,-4-5 1,5 6 0,-4-1-1,0 3 1,-2 5 48,-1 2 0,-1 5 0,-3 5 0,-3 6 7,-4 7 0,-1 8 1,-2 12-1,-1 5 1,1 6 21,-3 6 1,3 6 0,7-22 0,-1 0-1,1 2 1,1 1 0,0 1 0,1 1-90,-1 0 0,1 0 0,-1 2 1,0 1-1,0-3 0,-1 1 1,1 2-1,0 0-54,-1 2 1,1 0-1,0-3 1,1 1-1,-1-3 1,-1 0-1,1-3 1,-1-2-1,-6 18 2,-2-9 0,0-6 1,-4-13-1,2-6 0,0-5 290,2-5 0,3-5 0,0-3 0,2-2 0,1-3 55,3-4 0,2-3 1,4-2-1,1-4 1,3-2 148,5-1 0,5 0 0,5 0 0,3-1-68,3-2 0,3 2 0,3-1 1,3 3-1,2 4-496,2 0 0,2-1 0,1 4 0,1 3 0,-2-1-226,-4 1 1,0-2 0,-4-1 0,-4 0-579,-2-2 0,-6-8 1000,-4-1 0,-1-8 1,4-4-1</inkml:trace>
  <inkml:trace contextRef="#ctx0" brushRef="#br1" timeOffset="12">11527 15949 8566,'9'-23'77,"0"0"1,1 5 371,-1 3 0,-4 7 0,-3 9-100,-4 7 1,-4 10 0,-5 11-1,-4 8-116,-2 5 0,0 4 0,-5 1 0,3 2 1,9-24-1,0 1-256,-1-1 1,0 1 0,1 0 0,1 0 0,-2 1 0,1 0 0,1-2 0,0 0 0,-4 24-618,3-3 1,-1-7 0,9-3 0,4-8-1419,6-8 2058,6-10 0,5-6 0,-1-4 0</inkml:trace>
  <inkml:trace contextRef="#ctx0" brushRef="#br1" timeOffset="13">11890 16303 8553,'0'-13'-11,"0"-2"0,0 0 253,0-1 1,0 4-1,0-3 1,0 1 0,0 1 186,0-1 0,-1 5 0,-2 4 1,-3 0-1,-4 3-100,-2 1 1,-4 2 0,-4 3 0,-4 6 0,-2 5-6,-3 6 0,-1 3 0,3 4 1,2 0-1,5 0-268,3 0 1,4-4 0,4 0 0,3-1-1,3-2-583,2-2 0,9-5 0,5-4 0,3-4 17,3-2 0,3 0 1,0-6-1,1-1 1,0-3-37,-2-2 1,-3-5 0,-2 1-1,-4 1 1,-2 1 33,0 4 0,-4-1 693,0 4 1,-4 4 0,1 5-1,-1 2-177,2 2 0,1-1 1,5 0-1,1 1 0,3-2-568,0-2 0,3-2 564,5-4 0,6-4 0,5-1 0</inkml:trace>
  <inkml:trace contextRef="#ctx0" brushRef="#br1" timeOffset="14">12421 15884 8470,'0'-9'547,"-1"3"-249,-2 0 1,-3 4 0,-3 0 0,0 9 0,-1 8-50,1 8 0,-4 9 0,-3 6 0,-1 8 1,7-21-1,1 2-243,0 0 0,-1 0 0,1 3 0,0 0 0,0 1 0,0 0 0,1 0 0,1 0 0,0-3 0,1-1-616,-4 20 1,5-11 0,2-7 0,3-6-172,3-8 0,2-7 1,5-7 780,3-7 0,1-8 0,5-10 0</inkml:trace>
  <inkml:trace contextRef="#ctx0" brushRef="#br1" timeOffset="15">12635 15949 8470,'-9'0'-84,"0"3"156,3 3 1,-2 5 0,1 12-1,-5 6 1,-3 7 294,-3 6 1,3 7 0,7-24-1,0 1 1,0-1 0,-1 1 0,1-1-1,-1 0-759,-10 24 0,2-10 1,1-6-1,4-6 1,2-5-712,4-2 1,-2-10 1102,2-4 0,-3-4 0,0-2 0</inkml:trace>
  <inkml:trace contextRef="#ctx0" brushRef="#br1" timeOffset="16">12328 16359 8470,'13'-9'-375,"-2"0"1,5 0 0,2 2 203,2 1 0,4 4 1,4-1-1,0 2 171,0 1 0,0-5 0,0 0 0</inkml:trace>
  <inkml:trace contextRef="#ctx0" brushRef="#br1" timeOffset="17">12653 16387 8470,'6'-6'691,"2"1"0,4 1-351,3 2 1,0-3 0,4 1 0,1-1 0,0-1-471,2 1 0,0-4 1,-3 3-1,2-3 0,0-2-343,-4-2 0,1 0 0,-6 0 0,0-2 0,-3-3 156,-3 0 1,-2 0 0,-4 2 0,-1 4 311,-2 2 1,-6 4 0,-7 3 0,-1 2 0,-3 2 659,-2 2 0,2 7 1,-5 5-1,0 3 0,1 2-60,3 1 1,5-1 0,4 3 0,1-2 0,3 1-525,2-1 1,2-2-1,5 0 1,3-1-252,5-3 1,5-2-1,5-7 1,2-3-1,2-3-441,1-3 1,0-2 0,4-6 0,0 0 0,0-3-80,0 0 0,0 2 0,-1-3 1,-2 1 503,-4-1 0,-4 4 0,-2-1 0,-2 5 278,-2 4 0,-4 6 1,-5 3-1,-4 4 0,-5 2 396,-1 4 0,2-2 0,1 1 0,1-2-267,1-2 0,-1 0 1,1-2-1,2-1 1,3-1-378,4-4 0,3-2 0,1-1 1,3-1-1,2-2-146,3-4 0,0-1 0,0-1 0,-2-1 0,-1 1 328,-2 0 0,0 4 468,-4 2 0,-4 4 1,-2 4-1,-2 4 0,-1 2-149,0 3 0,0 0 0,1 5 1,4 0-336,4-1 0,13 1 0,7-1 0</inkml:trace>
  <inkml:trace contextRef="#ctx0" brushRef="#br0" timeOffset="18">14004 16089 9265,'4'-9'-320,"-2"-4"0,3 1 0,1 1 0,1-1 1,4 1-1,0-3 160,3 0 1,-3-2-1,4-3 1,2-3-1,0-3 137,-2-2 1,2-2 0,-5-2-1,-1-2 1,-1 0 67,-4 2 1,-2 7 0,-4 6 0,-1 5 0,-3 6 331,-5 4 0,-5 10 0,-5 8 0,0 7 1,-3 9 79,-3 5 1,-2 5-1,0 2 1,14-20-1,1 1 1,-1 1-1,1 0-219,-1 1 1,0 0 0,1 0 0,1-1-1,0 0 1,1 1 0,-6 23 0,5 1-449,3-1 0,4-4 0,5-4 0,2-8 0,5-7-292,3-8 1,3-3-1,5-6 1,0-1-1,-1-2-636,1-2 1,4-9 1137,1-4 0,3-4 0,1-6 0</inkml:trace>
  <inkml:trace contextRef="#ctx0" brushRef="#br1" timeOffset="19">14292 16266 8437,'-9'1'-1,"0"2"0,0 3 455,3 3 1,-2 0 0,2 1 0,-2 2 0,1 0-207,1 0 0,4 1 0,-1-1 1,2 0-1,2-3-534,2-3 1,2 2 0,4-5-1,1-1 1,-1-2 285,0-3 0,5-7 0,0-4 0</inkml:trace>
  <inkml:trace contextRef="#ctx0" brushRef="#br1" timeOffset="20">14357 16033 8404,'-5'-1'-1151,"2"-2"1068,2 2 1,2-2-1,2 5 1,3 3 82,3 4 0,0-2 0,0 6 0</inkml:trace>
  <inkml:trace contextRef="#ctx0" brushRef="#br1" timeOffset="21">14562 16136 8404,'-5'4'-16,"-2"-2"1,4 4 0,1 1 303,1 2 0,1 4 1,0 3-1,0 1 1,0 2 34,0-1 1,3 1 0,1 0-1,0-2 1,0 0-204,-2-2 0,-1-3 1,-1 0-1,-1-2-272,-2 0 0,-2-5 1,-4-2-1,-1-2-579,1-1 1,0 0 0,-1 0 730,1 0 0,0 0 0,-1 0 0</inkml:trace>
  <inkml:trace contextRef="#ctx0" brushRef="#br1" timeOffset="22">14935 16136 8319,'10'-13'0,"1"1"0,3 0 104,0 2 0,-1 0 0,2-2 0,2-1 0,-1 0 146,0-1 1,1-2-1,-2 0 1,0-2 0,0 0-311,-2-1 1,0-2 0,-5 2 0,-1 2 29,-1 3 1,-4 3 0,-2 9 31,-6 9 1,-3 6 0,-2 9 0,-3 4 0,0 4 37,-3 4 1,1 2 0,0 1 0,3 0 0,0 1-271,1-1 1,-1 0 0,4-1 0,0-1-126,-1-4 0,4-2 1,1-3-1,1-1 1,2-4-758,1-4 1112,1-4 0,-4-4 0,-1 1 0</inkml:trace>
  <inkml:trace contextRef="#ctx0" brushRef="#br1" timeOffset="23">14925 16443 8319,'-14'5'0,"0"-1"0,5-4 1784,0 0-1193,4 4 0,10-3 1,10 3-1,8-3 0,5-2-560,3-3 0,-2 3 0,2-2 1,-1 2-32,1 1 0,2-4 0,4-1 0</inkml:trace>
  <inkml:trace contextRef="#ctx0" brushRef="#br1" timeOffset="24">15652 15698 8572,'-10'0'-8,"2"1"1,2 3-1,3 7 1,2 7-1,2 11 1,3 12 145,5 10 1,-4-19 0,0 1-1,3 5 1,-1 1 0,0 2-1,-2 0 1,0 0 0,-1 0-1,-2 0 1,0-1-35,-1 0 0,-1-1 1,-4-2-1,-2 0 1,-1-2-1,-2 0 0,-3-2 1,-1 0-1,-2-3 1,-1 0-229,0-2 0,-1-1 1,2-3-1,-1-2 1,-17 19-1,2-5 124,4-5 0,3-4 0,5-9 0</inkml:trace>
  <inkml:trace contextRef="#ctx0" brushRef="#br1" timeOffset="25">17216 15745 8399,'5'-24'-83,"2"-3"1,-3 3 0,0 0 0,1 3-1,-3 2 1,-3 2 0,-5 4 164,-3 3 0,-6 1 1,-2 7-1,-4 1 0,-4 6 1,-7 11-1,-4 12 138,17-9 0,-1 1 1,-3 5-1,-1 1 1,2 5-1,1 2 0,0 1 1,2 1-1,0 3 1,1 0-1,2 1 0,1 1-45,0 0 0,1 1 1,3 3-1,1 1 1,1 0-1,2-1 0,3-1 1,1 0-1,1-2 1,2 0-310,-1-2 0,2 0 1,1 0-1,1 0 1,1-3-1,1-2 0,2-2 1,1-2-742,9 20 1,2-14-1,1-8 875,1-5 0,-2-5 0,6-6 0,2-4 0</inkml:trace>
  <inkml:trace contextRef="#ctx0" brushRef="#br1" timeOffset="26">17486 16201 8287,'0'-18'103,"0"3"0,0 1 273,0 1 0,5 3 0,3-4 1,5 1-1,2-3-256,5-1 0,-1-3 0,6-2 1,1-3-1,1-3 0,0-2-446,-2-1 1,-3-8 0,-6-1 0,-1-5-41,-2-1 0,-5 0 0,-5 4 0,-3 4 0,-3 8 160,-3 8 1,-3 2-1,-4 11 1,-1 5-1,-2 6 393,1 7 1,-2 10 0,-3 9 0,-2 7 0,1 8-65,11-17 1,1 1 0,-1 3 0,1 1-1,-1 4 1,1 0 0,0 2 0,0 1-1,0 0 1,0 0-124,1 2 1,1-1 0,-1 1-1,2 1 1,1 2 0,0 2-1,-1 0 1,-1 0-107,0-1 1,-1 1 0,1-2 0,0-2 0,1-5 0,0-1 0,1-3 0,0-1 0,0-4 0,0-1 0,-4 13-119,0-12 1,-1-10 0,1-10 0,0-4 0,-1-3-590,1-3 813,-4-3 0,2-11 0,-2-3 0</inkml:trace>
  <inkml:trace contextRef="#ctx0" brushRef="#br1" timeOffset="27">17272 16527 8287,'4'-27'132,"1"6"1,5-5 921,3 3-828,5 7 0,10-6 0,6 7 1,4-2-1,2 1-168,3 0 0,0 4 0,0-4 0,1 0 1,-2-2-360,-1-1 0,-4 0 0,-2-2 0,-1-3 0,0-2-276,-1-3 1,2-5 0,-3 0-1,-2-3 336,-2-3 0,0-2 1,-1 0-1,-2 4 1,-3 4 331,-2 5 0,-6 4 0,-2 7 436,-1 2 0,-7 8 0,-4 9 0,-6 9 134,-6 7 0,-3 10 1,-7 9-1,-2 6-546,1 4 1,9-20-1,2 0 1,0-1 0,2 1-1,-1-1 1,1 1-1,0 1 1,1 0-79,-1 1 0,1-1 0,1-1 0,0 1 1,-5 23-1,3-1 0,4-6-443,4-3 1,3-3 0,4-10 0,4-6 0,5-8 405,4-6 0,1-3 0,-1-4 0</inkml:trace>
  <inkml:trace contextRef="#ctx0" brushRef="#br1" timeOffset="28">18510 16275 8326,'1'-27'0,"2"3"0,3 2-77,3 2 0,-3 2 0,-1 0 1,-1 3-1,-2 2 547,-1 3 0,-5 5 1,-3 1-1,-6 3 0,-5 2 7,-6 3 0,-4 4 1,-2 5-1,-2 3 0,0 2-109,0 3 1,1 5 0,5-2 0,3 1-1,6-1-382,2 2 1,7-4 0,5-2 0,3-5 0,4-1-441,5-3 1,5-2 0,5-2 0,3-4 0,2-2-203,0-1 1,-1-3-1,-3-2 1,0 0 0,-4-2 148,-1-1 1,-3 2 0,-3 0 548,1 2 1,-5 2-1,-1 5 42,0 4 0,1 1 0,5 1 0,0 0 0,1 1-769,2-1 685,8 0 0,-6 1 0,8-1 0</inkml:trace>
  <inkml:trace contextRef="#ctx0" brushRef="#br1" timeOffset="29">19050 15763 8326,'0'-13'109,"3"2"153,0-1 1,0 8 0,-4 7-1,-2 10 1,-4 11 10,-4 10 1,-5 8 0,6-17 0,-2 0 0,0 3 0,-1 0 0,0 3 0,0 0-98,-1 3 1,0 0-1,-1 2 1,0 0-1,0 1 1,2 0-1,1-3 1,1-1-1,2-3 1,0-1-494,-3 21 1,6-8-1,3-12 1,3-6 0,3-9-309,3-8 1,3-6 0,5-5-1,3-5 625,4-6 0,5-10 0,-2-4 0</inkml:trace>
  <inkml:trace contextRef="#ctx0" brushRef="#br1" timeOffset="30">19320 15884 8326,'-6'0'0,"0"1"431,-2 2 1,-4 11 0,-4 9-1,-2 8 1,-4 9-220,10-16 1,-1 1 0,0 2 0,-1 2-1,0 0 1,0 0 0,1 2 0,1-1-1,0-3 1,2 0-327,-6 23 1,6-7 0,4-8 0,3-6 0,2-7-972,1-6 0,4-9 1085,2-4 0,2-2 0,2-1 0</inkml:trace>
  <inkml:trace contextRef="#ctx0" brushRef="#br1" timeOffset="31">19022 16313 8326,'-3'-18'0,"0"1"0,1 3 655,1 1 0,6-3 1,4 4-1,6 0 0,3 3-27,4 3 0,5-2 1,5 5-629,1 1 0,5 1 0,5 1 0</inkml:trace>
  <inkml:trace contextRef="#ctx0" brushRef="#br1" timeOffset="32">19497 16275 8308,'-9'0'942,"1"0"-612,5 0 0,8-3 0,11 0 0,3 0 0,2 0-425,4 0 1,1-4 0,0 0 0,-2-1 0,-1-2-272,1-3 0,-3-1 1,0-5-1,-5 0 1,-4-2 27,-5-1 1,-3-4-1,-4 3 1,-2-1 0,-4 3 334,-7 4 0,-4 5 0,-5 6 0,-2 3 0,-1 4 479,0 5 1,1 5 0,-3 12 0,1 5 0,2 5 211,1 3 0,6 3 0,4 0 0,4 0-506,3-2 1,4-1 0,8-6-1,6-3 1,6-6-294,4-4 0,1-5 0,5-5 0,1-5 0,1-6-191,1-5 0,1-1 0,-2-7 0,0-1 0,-2-3-206,-2 0 1,-5-1 0,1-1 0,-3 0 0,-1 0-108,-3 3 1,-1 1-1,-6 3 677,-2 4 0,-6 14 0,-7 8 0,-4 10 296,-5 8 1,-1 0-1,-1 3 1,3-2-1,2-2 297,3-2 0,2 2 1,1-5-1,5-1 0,5-5-611,7-5 1,4-3-1,8-2 1,3-4 0,3-4-696,3-4 1,1-5-1,1-3 1,-4 0 139,-3-3 0,-7 0 1,-1-1-1,-7 2 1,-4 1 449,-3 2 0,-2 4 0,-5 6 0,-4 2 148,-1 1 0,3 4 1,2 4-1,2 2-87,1 2 0,4 5 0,1-3 0</inkml:trace>
  <inkml:trace contextRef="#ctx0" brushRef="#br1" timeOffset="33">21052 16145 8512,'-9'0'106,"0"-1"1,4-2 0,5-3 192,5-3 0,9 0 1,4 0-1,6-2 1,3 0-1,1-2 0,1-2-304,2-1 1,-2-3-1,2-3 1,-2-2-1,-1-1-191,0-3 0,-4 1 0,-4-6 0,-3 0 0,-6-1-33,-4-1 1,-2 2-1,-5 0 1,0 2-1,-1 4 196,-3 4 0,-2 8 0,-5 3 0,-3 5 0,-1 6 166,-5 6 1,1 7 0,-6 9 0,-2 6 0,-2 6 103,-2 8 1,15-17 0,1 1 0,1 3 0,0 0 0,0 2 0,0 0-41,0 1 0,0-1 1,0 4-1,1 0 1,0-2-1,1 1 1,1-1-1,2 1 1,0-1-1,2-1-188,2-1 1,1-1 0,-1 23 0,5-7-1,0-7 1,1-10-275,2-5 1,1-7-1,3-5 1,-2-3 0,0-2 8,1-2 1,-3-1 0,4-3-1,2 0-687,3 0 451,4-4 0,-1-1 1,3-6-1,1-1 492,0-4 0,3-1 0,2-2 0</inkml:trace>
  <inkml:trace contextRef="#ctx0" brushRef="#br1" timeOffset="34">21452 16229 10096,'-5'14'477,"-3"5"0,3-1 0,-2 3-501,1 3 1,1-2 0,-2 2 0,2-2 0,0-2-710,3-3 1,1-4 0,1-4 732,0 1 0,0-5 0,0-1 0</inkml:trace>
  <inkml:trace contextRef="#ctx0" brushRef="#br1" timeOffset="35">21480 16108 8407,'-9'-3'62,"1"-1"0,1-2 311,4-1 0,1 3 0,1 1-753,1 2 1,2 2 0,9 2 379,1 3 0,2 2 0,5 2 0</inkml:trace>
  <inkml:trace contextRef="#ctx0" brushRef="#br1" timeOffset="36">21750 16201 8407,'-6'9'-165,"1"2"0,1 0 600,2 1 1,1 2 0,1-2 0,0 4-1,0 1-164,0 2 0,1 0 0,1-1 1,1 1-1,-1-2-152,-1-1 0,-1-3 1,-1-3-1,-1-1 1,-2-1-163,-2-2 1,-1-1 0,-4-5 0,-2 0-652,2 0 356,-3 0 0,2-1 0,-2-2-1111,0 0 1449,2 0 0,2-1 0,1-1 0</inkml:trace>
  <inkml:trace contextRef="#ctx0" brushRef="#br1" timeOffset="37">22169 16005 8454,'14'-12'0,"2"0"0,4 0 104,2 2 0,-2 5 0,-3 3 0,-3 4 0,0 5 268,-3 4 1,-5 4 0,-3 4-1,-2 3 1,-2 3-259,-2 2 0,-3 2 0,-6 1 0,-5 2 0,-3 0 129,-1 0 1,-5 2 0,1-3 0,-1-1 0,1-2-85,4-3 0,5-2 0,4-6 0,2-1 0,5-4-146,5-1 0,8-5 0,9-1 1,4-1-1,5-2-676,4-1 1,7-1 0,6 0 0,3 0 662,0 0 0,1-4 0,-1-1 0</inkml:trace>
  <inkml:trace contextRef="#ctx0" brushRef="#br1" timeOffset="38">22942 15661 8542,'13'-3'176,"3"0"0,1 2 182,2 3 0,0 11 1,-2 10-1,-1 8 1,-5 9-62,-4 9 1,-4-22-1,-1 1 1,-3 1 0,0 1-1,-2 1 1,-1 0 0,-1 1-1,-2 1-10,-1 1 1,-1 0 0,1-2 0,-1-1 0,1 2 0,0 0 0,1-2 0,1 1 0,0-1-1,-1 0-237,1 0 1,0 0 0,0 1 0,0 0 0,0 1 0,1-1 0,-1-2 0,0 0 0,-2-2 0,0-1-707,-9 23 1,-6-7-1,-2-5 1,-2-6 0,-2-7 465,-2-4 1,2-7-1,-3 0 1</inkml:trace>
  <inkml:trace contextRef="#ctx0" brushRef="#br1" timeOffset="39">23631 15447 8464,'37'-4'74,"-3"3"0,0-1 0,2 9 0,0 10 0,0 13 161,-18-10 0,-2 3 0,-3 3 0,-3 3 0,-3 3 0,-3 2 0,-2 2 0,-4 1 1,-2 3-1,-4 1 0,-3 1 0,-2 0-8,-2 0 0,-2-1 0,-1 1 0,-1-1 0,-1-2 0,-1-1 0,0 1 0,-1 0 0,-1 1 0,-1 0-311,0 1 1,-1 0 0,0-2 0,-1 0 0,0 1 0,-1-1 0,2 0 0,1 0 0,-1-1 0,1 1-201,-1 0 0,0-1 0,0-1 0,-1 0 0,-2-1 1,0-1-1,0-2 0,-1 0 284,0-1 0,-1-1 0,1 0 0,-1-1 0,-2 1 0,-1 0 0,-1-1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6.607"/>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400 17337 8307,'0'-6'-1426,"0"-1"1535,0 0 0,1 2 0,3 0 0,2 1 0,2 2 0,2 1-55,3 1 0,1 0 0,5 0 0,-1 0 0,1 0 0,0 0-79,-1 0 0,1 0 0,-1 0 0,-3 1 0,-3 1-4,-1 1 0,-2 0 148,0-3-136,-3 0 0,-3 0 0,-6 0 0,-5 0 0,-3 0-23,-5 0 1,-2 0 0,-3 0 0,-2 0 0,0 0 7,-3 0 1,2-1 0,0-1 0,1-1 0,3 1 56,0 1 1,1 1-1,2 0-39,1 0 0,9 0 0,10 0 0,10 0-30,6 0 0,5 0 0,5 0 0,1 0 0,2 0-22,1 0 0,-3 0 0,2 0 0,-2 0 0,-2 1-21,-4 2 0,-4-2 0,-5 2 100,-2-2 0,-15-1 0,-9 0 0,-7 0 4,-7 0 0,-2 0 1,-1 0-1,0 0 1,0 0-1,-1 0-12,-2 0 0,6-1 0,0-1 0,5-2 19,1-2 0,6 3 1,4-2-1,9 0-36,9 0 0,5 3 1,7-1-1,1 2-6,-2 1 1,3 0-1,-1 0 1,-2 0 0,0 1-1,-2 1-20,-3 1 0,2 0 1,-5-2-29,-1 2 0,-1-1 118,-4 4 0,-6-4 0,-6 2 1,-2-3-31,-2-1 1,1 0 0,0 0 0,-1 0-16,1 0 0,0 0 0,-1 1 0,0 1 0,-1 1-29,-2-1 1,-3 2 0,0 0-1,0 1 1,-1 1 22,2 0 0,2 2 0,-1-3 0,0 1 0,4 1 13,3 0 1,3-3-1,8-1 1,3-2-1,4-1 2,5 0 1,2 0 0,4 0-1,3 0 1,2 0-21,1 0 0,-3 0 0,-2 0 0,0 0 0,-2 0-77,-2 0 1,-1 0 0,-2 0 0,-4 0 32,-2 0 1,-5 1 0,-2 1 0,-7 1 65,-5-1 1,-1-1 0,-6-1 0,1 1 0,-1 1 30,1 2 1,-1-1 0,-3-3 0,-2 0 0,-1 1-6,1 2 1,2-2-1,1 2 1,2-1-1,1 0 4,2 1 0,0 0 0,7-3-65,6 0 0,6 0 1,14 0-1,2 0 1,3 0 0,1 0 0,2 0 0,-1 0 0,-1 0 0,-2 0-40,-1 0 0,-3 0 0,-4 0 0,-4 0 30,-1 0 0,-7 0 0,-4 0 0,-6 0 0,-6 0 47,-3 0 1,-6 0 0,-2 0 0,0 0 0,1 0 38,1 0 1,1 0 0,3 0 0,1 0 9,4 0 0,8-1 1,7-1-1,8-1-100,6 1 0,4 1 0,1 0 0,-1-1 0,-1-1-140,-2 1 0,-2 1 0,-2 2 170,0 2 0,-6 2 0,-4 4 0</inkml:trace>
  <inkml:trace contextRef="#ctx0" brushRef="#br0" timeOffset="1">317 18510 8307,'0'-9'-34,"0"-1"1,0 1 77,0 0 1,0 3 0,0-1 0,1 1 0,2 0 0,3 1 81,2 1 0,6-3 0,1 4 0,4 1 0,3 1 1,3 1-118,5 0 1,2 0-1,4 0 1,-2 0-1,0 0 1,-1 0-95,-2 0 0,-3 0 1,-4 0-1,-5 0 1,-4-1 45,-5-2 1,-3 1-1,-9-3 1,-4 0-1,-6 0 32,-5 1 1,-10 0 0,-4 2 0,-6-1 0,-6 1 6,-7 1 1,0 4 0,0 1-1,0 1 1,1 3 54,4 0 0,-1-2 1,8-1-1,6 0 1,9 0 6,9-1 0,9-1 1,6-3-1,9 0 1,10-1-64,6-2 1,12 1-1,1-5 1,4 0-1,4-1-16,-2-1 1,1-1-1,-2 1 1,1 0-1,1 0-91,-3 3 1,-6-1 0,-8 4 0,-6 1 47,-8 1 1,-9 1 0,-10 1 0,-11 3 0,-10 4 87,-8 4 1,-5 4 0,-10 0 0,0 1 0,-2 1 29,1-3 0,4 2 0,6-5 0,7-1-30,9-4 1,16-3 0,13-5-1,13-3 1,15-4-62,11-4 0,-20 4 0,1 1 1,1 0-1,1 1 0,0 0 1,-1 1-1,0 0 0,-1-1-64,24-3 0,-8 4 1,-6 2-1,-7 2 1,-8 2-23,-8 2 0,-14 2 1,-15 6-1,-11 1 1,-10 3 181,-9 3 1,0-3 0,-4-3 0,4-2 0,6-1 372,6-3 1,8-3 0,13-6-414,16-3 0,9 0 0,14 0 0,2 0 0,2 1-192,0 2 1,-1-1 0,-2 0-1,-2 2-61,-4 1 1,-5 2 0,-5 2 0,-3 4 148,-5 1 0,-10-2 1,-4-1-1,-4 1 0,-6-2 218,-2 0 1,2-1 0,0-3-1,2 0 1,4 0 23,2 0 0,4 1-298,3 2 1,9-2-1,7 2 1,5-2-528,4-1 664,0 0 0,8 0 0,-3 0 0</inkml:trace>
  <inkml:trace contextRef="#ctx0" brushRef="#br1" timeOffset="2">13873 3920 9157,'-1'-9'-281,"-1"-1"1,-1 1-1,1 0 1,1-1 440,1 1 1,-1 4 0,-2 3-1,-2 4 1,-2 5 0,1 3-1,0 4-5,1 0 0,-2 1 1,3 1-1,2 0 0,1-1 1,1 1-128,0-1 1,1-3 0,2 0 0,4-2 0,1-3 0,2-2-12,3-1 1,0-2 0,4-5-1,-3-3-14,0-2 1,-2-3-1,-3 0 1,0-3-1,-3 0 1,-3-3-94,-2 0 1,-1-1 0,-1 2 0,-2 1 63,-3 2 1,-4-2-1,-2 6 1,-4 3 0,-1 2-1,-2 0 213,1 2 1,2 6 0,2 2 0,-1 3-318,1 3 1,5 0 0,1 3-1,3 2 1,3 0-724,1 2 1,2-3 851,2-1 0,6 1 0,6 2 0</inkml:trace>
  <inkml:trace contextRef="#ctx0" brushRef="#br0" timeOffset="3">13808 4330 6800,'5'-7'999,"-2"1"-676,-2 4-113,3-6 1,-4 7 0,1-1 0,-3 4-22,0 4 1,1-1-1,1 1 1,0 2-200,0 0 0,1 1 1,2-1-1,4 0 0,1-3-19,1-1 0,1-1 0,-1-3 0,0 0-41,0 0 1,0-1-1,-2-2 1,-1-3 0,0-3-1,0 0 0,-3 0 0,-2 0-421,-1-1 491,0 1 0,-4 4 0,-2 1 0</inkml:trace>
  <inkml:trace contextRef="#ctx0" brushRef="#br0" timeOffset="4">14665 3436 8529,'-5'-15'-8,"4"-2"0,-3 2 0,1 1 0,0 1 359,1 3 0,1 6 1,0 5-278,-2 7 1,-2 11 0,-5 9-1,0 6 1,-1 5 49,-2 5 1,-3 5-1,8-22 1,0 1-1,0 1 1,0 1 0,-1 2-1,1 0-43,0 1 1,1 0 0,-1-1-1,0 0 1,-1 2 0,0 0-1,1-2 1,0 0-21,0-1 0,0 0 1,4-4-1,0-1 0,-4 23 1,2-8-1,1-8 0,1-5-181,2-1 1,1-8 0,1-1 0,1-4-196,2-2 0,-1-1 0,5-1 0,0 0 0,1-5-104,1-3 1,4-2 0,0-1 0,1-3 120,-1-5 1,3-5-1,-3-6 1,1-1-1,-1-5 142,-2-4 0,-3-3 1,-3-4-1,0-1 1,-1 1 171,0 0 1,-1 4-1,-4 3 1,-3 3-1,-5 3 266,-6 1 0,-3 6 0,-4 4 0,-2 4 0,-1 3 474,1 3 0,3 2 0,0 1 0,5 0-246,3 0 0,8 4 0,5 2 0,5 2-828,4 1 1,7 1 0,4-1 0,4 0 0,4 1-594,2-1 1,-2 3 0,-2 1 910,0-2 0,7 4 0,-4-1 0</inkml:trace>
  <inkml:trace contextRef="#ctx0" brushRef="#br0" timeOffset="5">14758 3911 8529,'-4'-7'127,"-3"2"0,-1 1 281,-1 2 1,-1 2 0,2 3 0,2 4-191,3 5 0,-1 2 0,1 5 0,2-1 0,2 1 0,4 0-217,3-1 1,3 0-1,9-3 1,2-1-1,3-3-13,2-1 0,0 0 1,1-7-1,0-1 0,0-2-216,0-3 1,-3-2-1,-2-6 1,-2 0-74,-4-1 1,-6-4-1,0 3 1,-4-1 0,-1 1-89,-1 1 1,-1 7 282,-8 5 1,0 11-1,-3 10 1,1 10-1,-1 8 131,-2 4 0,3-17 0,0 1 0,0 1 0,0 1 1,-1 0-1,1 2 0,-1 1 0,0 0-17,-2 1 0,-1 1 1,-1 2-1,-1-1 0,-1 3 1,-2-1-1,1-1 1,0-1-1,1-3 0,-2-2-55,2-2 1,-2-3-1,-11 17 1,1-12 0,3-6-1,3-6 398,4-8 0,-2-4 0,5-6 0,1 0 0,1-2 225,4-1 1,-1-4 0,4-7 0,1-6 0,1-3-286,1-3 1,1-2 0,2-3 0,3-3-497,2-2 1,6-1 0,1 1 0,3 0 0,1 4 0,2 2-616,1 3 1,4 6 0,-1 0 0,2 6 649,4 5 0,-2-3 0,4 2 1</inkml:trace>
  <inkml:trace contextRef="#ctx0" brushRef="#br0" timeOffset="6">15391 4022 8432,'0'-9'-58,"-1"1"1,-2 3 150,-4 5 0,1 13 1,-2 13-1,-3 10-14,-3 10 1,7-19 0,-1 1 0,-2 5 0,1 0 0,0 1 0,-1 2 0,1 1 0,0 0-237,-1 2 1,1 0-1,0-1 1,1 0-1,-1-1 1,2 0-1,1-3 1,1-2-1,1-4 1,0-2-251,1 18 0,2-13 1,1-12-1,-1-4 407,-2-5 0,1-3 0,-4-8 0,-1-3-37,-2-5 1,0-5-1,0-5 1,-1-3-1,1-4 87,0-4 0,3 0 1,0-5-1,2-3 1,2-5 127,1-2 0,2-2 0,2 1 0,5-1 1,3 0-73,4 1 0,-3 21 0,1 1 0,1 1 0,1 0 0,1 1 0,0 1 1,20-16 19,0 6 1,1 1-1,0 9 1,-1 5-1,-2 5 310,-7 7 0,-3 4 0,-5 3 0,-3 4 0,-2 2-196,-5 3 0,-6 3 1,0 4-1,-2 2-233,-1 1 1,-7 3-1,-3-2 1,-4-1-1,-2 2 1,-3-1-46,-3 0 0,3-3 0,-3-4 0,3-4-198,4-1 1,-2-2-1,5-1 1,1-2-1490,0-3 1725,6-2 0,5-5 0,5-1 0</inkml:trace>
  <inkml:trace contextRef="#ctx0" brushRef="#br0" timeOffset="7">15670 4246 8459,'6'-3'-20,"0"-1"0,-1-1 675,0 1 1,2-3 0,6 1 0,2-2-477,3-2 1,1 1 0,2-1 0,2-3-1,0-1 1,-1-2-300,-1 1 1,-2 0 0,-4-1 0,-4 1 0,-2 1-11,-3-1 0,-5 4 0,-1-1 0,-6 5 62,-6 4 1,-2 2-1,-5 3 1,1 3-1,-1 7 320,0 4 0,-2 2 1,0 7-1,3 0 1,5 2-132,3 1 1,4-3 0,3 0 0,3 1-1,6 0-301,6-2 1,8-5-1,11-6 1,4-4 0,3-3 179,2-3 0,1-2 0,-4-1 0</inkml:trace>
  <inkml:trace contextRef="#ctx0" brushRef="#br0" timeOffset="8">17197 3873 8458,'0'-9'-138,"0"0"0,1-1 0,1 1 0,2 0 0,1-1 207,-1 1 0,2-3 1,-2-2-1,1 0 0,2-3 1,1 0-1,-2-2 0,-3 0-1,-2 1 1,-1-2 0,0-1 0,0 1 0,-1 2-18,-2 5 1,-3 3-1,-6 4 1,-1 3-1,-2 4-35,-1 5 1,-3 10 0,-2 13 0,-1 9 0,-1 10-12,11-21 0,1 1 0,1 3 0,2 1 0,0-1 0,1 2 0,0 1 0,1 1 0,0 2 0,0 1-141,1 2 0,0 1 0,0 1 0,1-1 0,-1 2 0,0 1 0,0-1 0,0-1 0,-1-1 0,0 1-1503,-2-2 1,0 0 1638,-2 0 0,-2-1 0,2-1 0,-1-1 0,-3 0 0,0 0 0,-2-2 0,0 0 0</inkml:trace>
  <inkml:trace contextRef="#ctx0" brushRef="#br0" timeOffset="9">16760 4804 8431,'-14'-4'-15,"4"-2"15,-3-6 0,3-3 0,1-3 0</inkml:trace>
  <inkml:trace contextRef="#ctx0" brushRef="#br0" timeOffset="10">16713 4497 8394,'4'-32'-340,"1"1"0,5-1 0,-1 4 774,0 1 1,2 4 0,0 2 0,2 2 0,2 4 0,0 2-129,0 3 0,2 5 0,0 1 0,3 3 0,2 1-779,2 0 1,1 0-1,3 0 1,1 0 472,2 0 0,-2 5 0,3 0 0</inkml:trace>
  <inkml:trace contextRef="#ctx0" brushRef="#br0" timeOffset="11">17411 4078 8394,'-10'9'62,"-1"2"0,-2 1 1,1 4-1,-2 2 265,-1 4 0,0 2 0,0 4 0,-1 0-399,2 0 1,4-5 0,7-2-1,2-4 1,2-5 0,2-2-271,4 0 0,4-5 0,2-3 0,2-4 0,2-4 342,0-3 0,-2-8 0,-2-3 0</inkml:trace>
  <inkml:trace contextRef="#ctx0" brushRef="#br0" timeOffset="12">17355 3994 8394,'0'-13'48,"0"3"0,0-3 0,0 3 0,1 0 56,3 1 1,1 3 0,5 1 0,2 0 0,4 0-347,2 1 0,1 1 0,2 3 1,1 1-1,-2 2 71,0 4 0,-2 2 1,-2 3-1,-2 4 0,-4 1 227,-5 2 0,-3 4 0,-3 2 0,-2 3 0,-3 2 368,-2 1 1,-2 0 0,1-3 0,0-2 0,-1 0-66,1-1 0,4-5 0,2-2 0,2-4 1,2-4-227,2 0 1,5-5 0,6-2-1,1-3 1,4-4-196,1-6 1,5 0 0,-3-5 0,-1-1-195,-2 2 1,0-4 0,-1 3 0,-3 1 0,-3 2 0,-2 1-627,-4 2 869,2 4 1,-7 5-1,1 7 1,-3 4 0,-2 5 71,1 1 0,1 2 0,1 0 0,1-1 1,3 1-1138,6 0 1078,3-5 0,10 4 0,1-4 0</inkml:trace>
  <inkml:trace contextRef="#ctx0" brushRef="#br0" timeOffset="13">18417 3743 8276,'0'-6'61,"0"0"1,-1-1 0,-2 2 0,-2 3 1,-5 9-1,1 9 274,0 7 1,-1 9 0,1 4 0,0 4-1,-1 3 1,1 2-207,0 4 1,0 0 0,3 1 0,3-6 0,2-6-334,1-4 1,0-3-1,0-7 1,0-6-98,0-4 1,3-9 0,0-5 277,-1-5 0,0-4 0,1-3 0,0-1 0,-1-1-378,-1 1 0,-4-3 0,-1 4 0,-3 1 0,-2 0 165,-2 2 0,-6 4 0,2 2 1,-4 2-1,-3 2 645,-3 2 1,2 2-1,-2 5 1,0 3-6,1 2 1,-1 3 0,7 0-1,4 1 1,6 0-6,5-1 1,7 0 0,7-3-1,9-2 1,8-4-532,4-3 0,-1 2 0,2-5 0,0-1 1,-1-1-831,0-1 1,-1-1 960,-3-2 0,-4-3 0,-1-3 0</inkml:trace>
  <inkml:trace contextRef="#ctx0" brushRef="#br1" timeOffset="14">13650 5186 15322,'0'-13'-469,"-3"2"1,0-2 0,0 0 0,2 1 0,1 1 0,0 0 0,1 2 569,3 0 0,-3 5 1,2 4-1,-2 6 0,-1 6 1,-1 8-1,-1 7 0,-4 7 80,-2 5 0,1 1 0,-6 4 1,2 3-1,0 2 0,5-23 1,-1 0-134,1 1 1,1 0-1,0-1 1,0 1 0,-4 23-1,3-5 1,3-6-1,4-6-233,5-3 1,3-9-1,9-4 1,5-3 46,3-6 1,6 0 0,1-5 0,1 0 0,-1-2 0,-2-1-209,-4 0 1,1-4 0,-4 0 0,0-2 0,-4-3-349,-3-3 0,-1-4 1,-2 0 676,0-1 0,-2-6 0,1-1 0</inkml:trace>
  <inkml:trace contextRef="#ctx0" brushRef="#br1" timeOffset="15">13715 5549 9509,'-24'0'0,"3"0"0,5 0 153,3 0 1,7-1 0,4-1 0,4-1 0,5 1-143,5 1 1,8-3-1,6-2 1,5-3-1,4-1 1,2-1-334,2-2 0,0 1 0,-3 1 332,-2-1 1,0-2 0,3-5 0</inkml:trace>
  <inkml:trace contextRef="#ctx0" brushRef="#br0" timeOffset="16">13743 5140 8481,'-9'-5'68,"-1"-1"0,2-5 0,2-2 0,4 3 54,4 3 1,7-1 0,8 1 0,3 0 0,5 0-453,2 1 1,5 4-1,2-1 1,2 1 329,2 2 0,3 9 0,1 1 0</inkml:trace>
  <inkml:trace contextRef="#ctx0" brushRef="#br0" timeOffset="17">14385 5521 8423,'-4'-9'104,"3"0"1,-2-1-1,2 1 1,1 0 90,0-1 1,0 1-1,0 0 1,0 0-1,0-1 1,0 1-6,0 0 0,0-2 0,0 0 1,-1-2-1,-1 2-131,-1 1 0,-4 0 0,0 2 0,-2 1 1,-3 2-42,-4 1 0,-2 3 0,-1 7 0,-3 7 1,-3 7 66,-2 5 1,-1 6 0,2 3 0,1 2 0,4 1-152,4 1 1,5-5-1,6-2 1,4-2-1,4-2-167,4-3 1,10-5 0,3-8 0,5-3 0,4-5 84,2-2 1,4-6 0,-3-5 0,-2-4 68,-3-4 0,0 0 0,-5-1 1,-3 0-1,-3 1 0,-4 0-81,-3 3 0,-5 1 1,-1 7 211,-4 4 0,-4 8 0,-6 13 1,-3 5-1,0 8 190,-1 5 1,5 4 0,-3 1 0,3 2 0,1 0-200,1 0 0,3-1 0,-1-3 1,2 3-1,0-1-462,-1 1 1,3-2-1,-2-3 1,0-1-586,0-2 1004,-1 3 0,-4-8 0,1 3 0</inkml:trace>
  <inkml:trace contextRef="#ctx0" brushRef="#br0" timeOffset="18">15112 5540 8348,'-6'-1'-64,"3"-2"1,1-2 0,0-2 132,-1 1 0,0 0 1,3-3-1,1-1 1,1 1-1,1-1-17,-1-3 1,2 2 0,0-4-1,1 1 1,-1 1 0,-2-2 6,-1 1 0,-1 2 1,0-1-1,-1 0 14,-2 1 0,-4 4 0,-5 5 0,-3 4 1,-4 5 97,-3 6 1,2 9 0,-4 5 0,0 4-102,0 4 0,7-1 1,-1 0-1,4-1 0,6-2 1,4-1-252,3-1 0,2-7 1,3-4-1,6-2 17,4-4 1,4-5 0,-1-2 0,1-3 0,-1-2 13,3-3 0,1-1 0,-3-4 0,0-1 0,-2-2-79,0 0 0,-6-1 0,1 5 0,-5 1 272,-2 1 1,-1 5 0,-3 2 0,-1 7 0,-1 6 174,-1 4 0,-3 4 0,3-1 0,1 1-90,1 1 0,5-4 0,3-1 0,5-4 1,7-5-1,6-3-84,5-3 1,0-4-1,4-4-44,1-4 0,1-11 0,2 0 0</inkml:trace>
  <inkml:trace contextRef="#ctx0" brushRef="#br0" timeOffset="19">13240 4953 8561,'5'-17'-125,"-1"1"1,-1 3-1,1 0 1,-2 1 0,0 1-1,0 0 1,1 2 155,-1 0 1,-2 0 0,-3 2 0,-3 2 0,-4 1 64,-2 2 1,-1 5 0,-4 4 0,-4 6 0,-3 6-18,-5 8 1,13-7 0,-2 1-1,-2 5 1,-1 1 0,-1 3 0,-1 1-1,1 3 1,0 1-55,-1 1 0,0 2 0,1 3 1,0 2-1,-1 3 0,1 2 1,8-15-1,1 0 0,0 1 1,1 1-1,0-1 0,2 1-176,-3 15 1,2 1 0,4-1-1,2 0 1,3-3 0,3 0 0,0-4-1,3-1 1,2-3 0,2-2-188,3-5 1,1-2 0,0-4 0,1-2 0,19 15 0,0-3 337,2-2 0,2-2 0,2-1 0,-1-4 0</inkml:trace>
  <inkml:trace contextRef="#ctx0" brushRef="#br1" timeOffset="20">15707 4972 11275,'0'-6'-139,"1"0"1,3-1 0,2 3-1,3 5 1,2 9 0,3 7 12,0 7 1,-1 11-1,1 5 1,0 6-1,-4 5 1,-6-23-1,-1 1 1,-1 2-1,-1 2 290,0 2 1,-1 0-1,0 0 1,-1 0-1,0 1 1,-2 0-1,-1 0 1,-1 0-1,-2 1 1,-2 0-1,0-1 1,-2-1-180,-1-2 0,-1-1 0,0-1 0,0-3 1,-13 18-1,1-4-137,0-5 1,2-5 0,2-8 0,5-4 0,4-5-1125,5-1 1249,3 2 1,4-1-1,0 4 1</inkml:trace>
  <inkml:trace contextRef="#ctx0" brushRef="#br0" timeOffset="21">16322 5447 8515,'-15'-9'79,"5"-1"1,5 1 0,0 1-1,1 0 133,-1 2 0,4 4 0,7-2 1,5 1-1,6-1 0,7-1 1,8-2-102,9 2 0,4 0 1,4 3-1,2-1 0,-1 1-340,1 1 0,-4 2 0,-5 1 1,-2 2-1,-5 1-469,-6 2 1,-6 2-1,-8 0 698,-6 0 0,4 5 0,-2 0 0</inkml:trace>
  <inkml:trace contextRef="#ctx0" brushRef="#br0" timeOffset="22">16424 5614 8369,'-7'0'175,"6"0"112,10 0 0,10 0 0,13 0 0,5-1-324,6-2 1,-17 1-1,0-1 1,3-1-1,0-1 1,2 0-1,-1 1 1,2-1-1,0 0 1,-2 1-1,0-1 37,-1 0 0,0 1 0,-1-1 0,-1 0 0,1 1 0,0-1 0</inkml:trace>
  <inkml:trace contextRef="#ctx0" brushRef="#br1" timeOffset="23">17132 5158 10721,'-6'-8'-795,"1"1"0,1 2 852,6 0 0,3 3 1,8 5-1,6 5 0,5 2 1,2 2-69,2 0 0,4 2 0,3 2 0,0 0 25,-1 0 1,-2 1-1,-4-2 1,-1 0-1,-2 1 1,-5-1-44,-3 0 0,-4 2 0,-4-4 0,-3 1 28,-3 3 0,-3-4 0,-3 1 1,-3-2-1,-4 2 0,-2-1 179,-4 1 0,-1 1 1,-2-2-1,1-1-321,-1 1 1,-3 2 0,-1 4 0,0-1 0,-4 1 137,-3-1 0,-3 9 0,-5 2 0</inkml:trace>
  <inkml:trace contextRef="#ctx0" brushRef="#br1" timeOffset="24">14860 6881 16532,'0'-10'-573,"1"1"0,1 0 0,1-1 0,-1 1 0,0 0 726,2 0 1,-3-4-1,3 0 1,-1-1-1,0 0 1,-1-1-137,-1-1 0,-1-2 1,0 0-1,0-1 1,0 1-77,0 3 0,-4-2 1,-2 5-1,-3 0 1,0 3 47,0 3 0,-5 2 0,-1 5 0,-4 3 0,-3 6 64,-2 8 0,-4 9 0,-2 8 0,-1 5 0,16-17 0,1 0 9,0 1 1,2 0 0,0 2 0,1-1 0,-6 24 0,2 1 0,6 2 0,6-25 0,2-1-205,0 26 0,5-7 1,3-8-1,4-6-55,5-5 0,5-7 0,0-8 1,0-3-1,0-6 300,0-4 1,3-8 0,4-5 0,1-4 0,1-3-60,1-2 1,0-4 0,-2-3 0,0-3-76,-1 1 1,-3 2-1,-10 7 1,-2 3 0,-4 4 25,-3 5 1,-3 8 0,-6 8-1,-3 10 191,-2 9 1,-2 5 0,1 2 0,1 1 0,2-1 34,3-1 1,7-1 0,5-1 0,7-3-1,5-7-227,7-6 1,5-6 0,8-7 0,1-3 0,0-6 128,-1-2 1,-3-7 0,-1-4-1</inkml:trace>
  <inkml:trace contextRef="#ctx0" brushRef="#br1" timeOffset="25">15828 6825 19195,'-9'0'-279,"0"0"0,0 0 0,-1 0 0,1 0 0,0 0 1,-1 0-1,1 0 250,0 0 1,-1-1-1,1-1 1,0-1-1,0 0 1,2-1 247,1 1 1,3 0 0,-2 2-384,1-2 1,3 2 0,6-2 0,5 3 320,4 3 1,6-1-1,9 3 1,8 0-1,9 0-128,6-1 1,-23-1 0,1 0 0,0-1 0,2-1 0,0 1 0,1-1-1,0 1 1,1-1-116,0 1 0,0-1 1,-1 1-1,-1-1 1,-4 0-1,0-2 1,23 1-292,-7 0 0,-10 0 1,-6 0-1,-6 0 0,-2 0-1201,-1 0 1664,-5 0 0,0-4 1,-5-1-1</inkml:trace>
  <inkml:trace contextRef="#ctx0" brushRef="#br1" timeOffset="26">16499 6685 15026,'-6'-9'-1448,"0"0"0,2-1 429,2 1 0,1 3 1,1 0 1504,0-2 0,4 4 0,3 1 1,1 2-1,2 1 0,2 1-260,0 2 0,5 2 1,-2 6-1,3 0-185,0 1 1,0 5-1,-2-1 1,-1 1 0,-1 2-86,1-1 0,-5 1 0,1-1 0,-5-2 1,-2-1 45,-2-2 1,-1 3-1,-1-4 1,-1-1-1,-3 0 118,-6-2 0,-1 0 0,-6 1 1,-3-1-1,0 0 69,1 1 0,-4-1 0,-1 1 0,0 2 0,2 1-406,3 2 193,4 0 1,-2 4 0,2-1 0</inkml:trace>
  <inkml:trace contextRef="#ctx0" brushRef="#br1" timeOffset="27">17085 6406 15955,'4'-10'-439,"-1"-2"0,0 0 0,0 0 0,1 2 1,0 1-1,0-1 394,-2 1 1,-1 5 0,-1 4-1,0 6 85,0 6 1,0 6 0,-1 8 0,-1 5 0,-2 7 66,-1 8 0,-1 5 1,1-23-1,-1 0 0,0 2 1,0-1-1,-2 3 1,0 0-65,0 1 0,-1 1 1,0 3-1,-1 0 0,1 3 1,0 0-1,-1-1 0,1 1 1,0-3-1,1 0-71,2-2 0,0-1 1,0-5-1,1-1 1,3 21-1,3-11 0,5-10-95,5-8 0,4-6 0,3-4 0,1-2 0,0-1 0,-1-2-77,1-1 1,-1-1 0,1-4 0,0-2-107,-1-3 1,0-2 0,-2-4 0,0-3 0,0-7 270,2-4 1,1-10-1,-1-2 1</inkml:trace>
  <inkml:trace contextRef="#ctx0" brushRef="#br1" timeOffset="28">17225 6331 10976,'-4'-18'28,"3"0"0,-2 2 0,2 1 0,2 2 0,2 1 403,3 2 0,3 5 0,4 2 0,2 2 0,4 1-278,3 0 0,-2 0 0,6 1 0,2 3 1,4 5-1687,4 6 1514,-4 2 1,12 2 0,-6-1 0</inkml:trace>
  <inkml:trace contextRef="#ctx0" brushRef="#br1" timeOffset="29">18165 6285 13712,'0'-6'-2808,"-1"0"2974,-2 2 0,1 1 0,-4 3 0,-1 0 1,-1 0-1,-2 0 0,1 0 0,-1 1 310,-3 2 0,-2 7 0,-7 6 1,-3 5-309,-2 4 1,-2 10 0,-2 7-1,14-17 1,-1 2 0,-1 3 0,1 2-1,-1 2 1,1 1-109,0 2 0,2 0 1,2-1-1,0 1 1,3 0-1,1 0 1,2-1-1,1-1 1,3 0-1,1-2-266,2-2 1,2-2 0,2-1 0,3-3 0,13 18 0,5-5 0,3-4-175,1-2 0,-5-4 0,-1-3 0,-3 0 0,-3 1-441,0 2 1,-8-6 0,0 6 795,-2-1 1,-3 0-1,-3 1 1</inkml:trace>
  <inkml:trace contextRef="#ctx0" brushRef="#br1" timeOffset="30">18603 6760 10044,'-5'-1'399,"2"-2"0,2-4-313,1-1 1,0-1-1,0-1 1,0 0-1,0-1 1,0-2-105,0 2 0,-3-3 0,-1 1 1,-1 0-1,0-1 0,0 2-56,-2-2 1,-3 7-1,-2-1 1,-3 3 58,-3 2 1,-5 8 0,-2 4 0,-3 7 0,-2 7 0,-1 6 52,1 3 0,7 2 1,3 4-1,5 0 0,5 0-85,5-1 1,4 2 0,4-9 0,4-3 0,5-4 69,3 0 0,6-8 0,1-3 0,-2-7 0,1-4 29,1-1 0,-3-1 0,3-2 0,-2-4 0,-2-4-16,1-5 0,0 1 1,-2-3-1,0-2-142,-2 1 1,-3-1 0,1 1 0,-1 0 0,1-2 0,-2-1-304,0 2 0,-3 4 1,-1 4 287,-1 1 1,-4 7 0,2 5 0,-3 7-1,-1 8 158,0 5 0,0-1 0,-1 5 1,-2 0-1,0-1 322,1-2 0,1 0 0,1 0 0,0-2-230,0-4 0,4-2 1,3-5-1,2-1 1,3-2-1,4-2-393,1-3 1,2-1 0,1-1 0,1-1 266,4-2 0,2-7 0,1 1 1</inkml:trace>
  <inkml:trace contextRef="#ctx0" brushRef="#br1" timeOffset="31">19152 6983 14290,'-4'9'-53,"2"-2"0,-4-1 0,0 2 1,0 4-1,0 2 0,1 3 1,0 0 337,-2 3 1,-1 2 0,-2-2 0,1 3-1,0 1 1,0 1 0,2-1-1586,1 1 0,4-4 1188,-1 1 0,6-3 1,2 0-1</inkml:trace>
  <inkml:trace contextRef="#ctx0" brushRef="#br0" timeOffset="32">19739 6136 8487,'-4'-9'-48,"2"-1"1,-4 2-1,-2 3 1,0 6 105,-1 7 0,-1 11 1,0 9-1,-1 6 1,-3 6-1,1 7 1,6-22-1,-1 1 0,1 2 1,1 0 11,-1 2 1,0-1 0,0 0 0,-1 0 0,1 2 0,0-1 0,1 0 0,-1 0 0,0-1 0,1 0-56,0 0 1,0-1-1,-4 16 1,1-7 0,0-7-1,2-5-96,1-4 0,3-2 0,-2-4 0,-1-2 0,2-3 0,-1-2-737,0-1 744,3 1 0,-2-8 0,4 0 0,1-6 0,2-6 0,4-3-5,4-3 0,1-4 1,3-2-1,2-1-6,0 0 0,2 4 0,1 0 0,1 0 1,3 1-1,1 2 56,0 3 0,0 5 0,3 4 0,1 4 70,2 4 1,-6 7 0,-1 8 0,-4 4 0,-6 6 0,-4 4 180,-6 2 0,-5-2 1,-5 2-1,-7-1 121,-3-2 0,-8-4 0,-2-3 1,-2-2-1,1-5 0,0-1 208,0-4 0,4 0 0,1-3 0,3-2-499,4-3 0,1-3 0,5-3 0,0-3 0,-1-2 0,2-3-580,2-1 0,-1 1 1,4-1 527,1 2 0,-4-4 0,1 0 0</inkml:trace>
  <inkml:trace contextRef="#ctx0" brushRef="#br1" timeOffset="33">20167 6341 12413,'10'-5'78,"-1"-3"1,1 5 0,2 2 0,1 4-39,2 7 0,-3 8 0,4 11 0,-1 7 0,1 8 0,-2 5 99,-7-21 0,-1 0 0,-1 2 0,-1 0 0,-2 3 0,-1 0 0,0-1 0,-1 0 0,0-1 0,0 1 0,-1-2 0,0 0 56,-2-2 0,0 1 0,0-2 0,-2-2 0,-10 18 0,-1-6-58,2-5 0,-3-4 0,4-4 0,-1-6 0,1-4 0,3-4-1570,2 0 1436,0-1 1,11-8 0,-2-2 0</inkml:trace>
  <inkml:trace contextRef="#ctx0" brushRef="#br0" timeOffset="34">20568 6229 8457,'-4'-9'-243,"2"-4"0,-1 1 1,2 0 660,1 2 1,0 4 0,1 1 0,2 1 0,4 0 0,2 1 0,4 0-262,6 1 0,1 1 0,6 1 0,3 0 0,4 0 0,4 1-251,3 2 1,-1-2 0,1 3-1,-2 0 1,-2-1-158,-1-1 1,-4 0-1,-7 0 1,-3 1-1,-4-1-692,-5-1 903,-6 3 0,-2-2 0,-5 5 0,-1 0 0,-2 2 110,-1 3 0,-1 3 1,-4 5-1,1 1 42,0 4 0,-2 6 0,0 3 0,-1 4 0,-1 4 0,1 7-37,6-22 0,-1 0 0,1 3 0,1-1 1,1 0-1,1 0 0,0 1 0,0-1-72,-1 0 0,0 0 0,1 1 0,-1-1 0,0-1 0,1 0 0,-3 23 0,-2-5-26,0-2 0,2-4 1,0 3-1,-1-3 0,-2-3 69,0-2 1,3-5-1,0 1 1,-2-3 0,1-3-1,0-4 162,1-5 1,-1-2 0,-2-5 0,-1-1 9,-3-1 0,2-3 0,-5-4 0,0-1 0,-3-2-161,-2-4 0,-2-2 0,-2-2 0,2-2 1,1 2-341,1 1 1,0 1 0,5 3 0,4 3-850,2 2 0,4 1 1132,-1 0 0,9 4 0,-1 1 0</inkml:trace>
  <inkml:trace contextRef="#ctx0" brushRef="#br1" timeOffset="35">21434 6890 9370,'-7'-1'-65,"1"-1"1,-1-2 0,-1-1 633,-2-3 1,6 4 0,5 0-1,9 1 1,8 0-269,9 1 1,7 1-1,10 1 1,5 0 0,-22 0-1,1 0-387,1 0 1,1 0-1,0 0 1,0 0-1,1 0 1,0 0 0,-2 0-1,0 0 1,-2 0-1,0 0-1822,23 0 1506,1-4 0,-8 3 0,-3-2 0,-8 0 409,-6 0 0,-7-2 1,-6-4-1</inkml:trace>
  <inkml:trace contextRef="#ctx0" brushRef="#br1" timeOffset="36">21983 6704 9373,'9'-4'-50,"1"0"1,-1-4 0,1 3 0,3 0 145,2 0 1,7 3-1,3-1 1,2 2 128,1 1 1,3 4-1,0 3 1,-2 3-1,-5 4-120,-5 0 1,-5-1-1,-4 2 1,-2 1 0,-3-1-164,-5 1 0,-5-4 0,-7 4 0,-5-1 0,-4 1 85,-3-1 1,-6-3-1,-1 1 1,1-1-1,2 2-601,3 0 1,3-1 549,7 2 0,1 1 0,5 2 1</inkml:trace>
  <inkml:trace contextRef="#ctx0" brushRef="#br0" timeOffset="37">23184 6080 8494,'-4'-13'-126,"3"2"0,-3 0 1,1 3-1,-1 1 0,1 1 1,-1 2 308,-2 4 1,-2 9 0,-2 11-1,1 7 1,0 8 0,0 8-174,4-17 1,0 1 0,1 1 0,-1 1 0,0 4-1,1 0 1,-1 3 0,0 0 0,1 2 0,-1 0-1,0 2 1,0 0-25,-2 1 1,1 0 0,1 0 0,-1-1 0,-2 1 0,0-1 0,1-2 0,-1 0-1169,1-3 0,-1-1 1110,1-5 1,1-2 0,-3 17 0,-1-9 0,1-2 0,1-5-107,1-4 0,0-7 1,4-4 177,1 1 0,-2-6 0,1 4 0,0 1 0</inkml:trace>
  <inkml:trace contextRef="#ctx0" brushRef="#br0" timeOffset="38">23016 6825 8494,'27'-16'-343,"-1"3"1,0 2-1,3 3 704,4 3 1,3 3-1,1 6 1,-4 5-43,-5 6 1,-3 7 0,-6 3-1,-4 2 1,-5 3-220,-4 1 0,-4 4 0,-8-3 1,-9 0-1,-6 0 158,-7-2 1,-7-5 0,-2-5 0,-3-2-1,-1-4 9,-1 0 0,-1-2 0,4-3 0,3-3 1,6-3-101,5-2 0,7-1 0,1-1 1,6-2-465,6-3 1,4-3 0,4 0 296,3 0 0,7-5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7.608"/>
    </inkml:context>
    <inkml:brush xml:id="br0">
      <inkml:brushProperty name="width" value="0.12114" units="cm"/>
      <inkml:brushProperty name="height" value="0.12114" units="cm"/>
      <inkml:brushProperty name="color" value="#FF0000"/>
    </inkml:brush>
  </inkml:definitions>
  <inkml:trace contextRef="#ctx0" brushRef="#br0">11220 17774 18214,'0'-9'-2378,"0"0"2375,0-1 1,0 4 0,0 0 0,-1 0-1,-2 0 1,0-1 0,1 0-29,1-1 0,1 2 0,0 0 0,0-2 268,0 0 0,0 2 1,-1 1 101,-2 0 0,-3 4 1,-5 7-1,-3 4 0,-1 4 1,-4 6 143,-2 4 0,-5 7 0,3 3 0,-2 2 0,1 3-200,1 1 1,1 2-1,5 6 1,1 1 0,5 0-218,4 0 1,3 2 0,5-3 0,2-1 0,3-4-162,2-1 0,5-6 0,0-6 0,1-3-17,-1-3 1,-1 0-1,-2 1 1,-1-2 0,0-1 94,1-1 0,-1 1 0,-1-3 0,-1-2 0,-1 0 1,-2-3-35,-2 0 1,3 0-1,0-3 1,0-3-803,-2 0 1,3-3 386,0 1 1,-1-3-1,0-1 1,-1-4-1,-2-5 52,-1-1 1,-1-1 0,0-1 0,0 1 0,0 0-28,0-1 0,0 1 0,0 0 0,-1 0 0,-1-2 61,-1-1 0,-1 1 1,2-2-1,-2 1 0,0-2 27,0 0 0,-3 1 1,4-2-1,0-2 531,-1 0 0,2-2-152,-4 0 0,0-8 1,-4-2-1</inkml:trace>
  <inkml:trace contextRef="#ctx0" brushRef="#br0" timeOffset="1">11201 17700 18488,'-13'5'260,"2"2"0,-2-4 0,0 0 0,1-2-279,1-1 1,-4 0-1,-1 2 1,-1 4 0,-3 7-1,-1 8 383,-4 7 0,1 9 0,0 10 0,12-21 0,1 0 0,1 3 0,1-1 0,0 2 0,2 0 45,2 1 1,1-1-1,1 1 1,1-1-1,2 2 1,1-1 0,0-1-1,2 0-293,1 0 1,1 0-1,1-4 1,1-1 0,9 25-1,0-8 1,0-4-436,2-4 1,2-2 0,0-5 0,-3-3 0,-2-3-338,0-4 1,-3-1-1,3-3 1,-2-2 0,-1-1-984,2 0 1,-3-1 1129,5 0 0,-1 1 1,4-1-1</inkml:trace>
  <inkml:trace contextRef="#ctx0" brushRef="#br0" timeOffset="2">18957 17812 17558,'-1'-9'-1093,"-1"2"1,-1 1 0,1-1 285,1-2 1,2 1 1067,2 2 1,2 7 0,5 7 0,2 5 0,1 2-257,2 5 1,0 1 0,4 5 0,-1 4-1,1 2 186,0 4 1,-4 1 0,1 3 0,-1 4-1,0 1 91,-3 2 0,-6-1 0,-3 0 0,-3-1 0,-3 0-66,-3-1 0,-6-3 1,-4-7-1,-2 1 1,-1 1-139,-3 1 0,2-3 0,0-3 0,2-2 0,4-3 94,0-1 1,3-2 0,5-4 0,3-2-107,2-1-244,1 1 1,0-6 0,0 1 0,1-3 15,2-2 1,-1 0 0,4-5 133,1-3 1,1-3 0,1-7-1,-2-1 1,-1-2-579,1-1 1,2-3 650,0 3 1,0-7-1,1-2 1</inkml:trace>
  <inkml:trace contextRef="#ctx0" brushRef="#br0" timeOffset="3">19013 17719 21000,'5'-10'186,"-1"4"0,-3 0 0,1-1 45,1-2 0,1 4 0,-2 3 1,3 4-1,-1 6-431,0 7 0,3 5 0,-1 10 0,3 3 0,0 5 221,0 3 0,1 4 0,-1 3 0,1 2 0,2 0-30,0 0 0,-1-2 1,-3 3-1,-3-3 1,-1-1 32,-2-5 0,-2-7 1,-4-3-1,-4-2 1,-5 0 12,-1 1 1,1-1-1,-2-5 1,-2 0-1,0 1-179,-2 1 0,3 1 0,2-1 0,1-2 0,1-3-225,2 1 0,5-3 0,2 1 0,2-5-638,1-3 0,0-3 1,0-1 880,0 0 0,8-3 0,2-2 1</inkml:trace>
  <inkml:trace contextRef="#ctx0" brushRef="#br0" timeOffset="4">866 18454 21809,'-9'0'-593,"-1"0"1,1 0-1,0 0 934,-1 0 1,5-1 0,3-1 0,4-1 0,5 0-1,5 0 1,5 0 0,6 1-186,5 0 0,10 1 0,4-1 0,5-1 0,-21 2 1,1 0-1,1 1 0,0-1-205,1 1 0,1 0 0,-2 0 1,1 0-1,0 0 0,0 0 1,-2 0-1,0 0 0,22 0-282,-1 0 1,-11 0 0,-6-1 0,-7-1-679,-4-1 569,-6 0 507,-5 3 0,-9 0 0,-5 0 0</inkml:trace>
  <inkml:trace contextRef="#ctx0" brushRef="#br0" timeOffset="5">1527 18203 21809,'-3'-13'-1639,"0"1"1,1 1 1364,1 0 1,2 3 0,3 2 499,5 3 0,5 7 1,4 4-1,1 4 1,1 3-431,1 1 1,0-1-1,3 0 1,-2 2 0,-1 0-35,-1-2 0,-2 3 1,0-4-1,-2 1 31,-4-3 1,-6-2 0,-3 1-1,-3 0 1,-3 2 564,-3-2 0,-7-1 1,-5 0-1,-4-1 1,-2 1-239,-1 3 1,-2-3 0,0 2-1,1 0 1,2-1 49,1 2 1,3 3 0,4 0 0,4 0 89,1 0 0,2 1 1,0-2-1</inkml:trace>
  <inkml:trace contextRef="#ctx0" brushRef="#br0" timeOffset="6">11331 17635 16471,'-5'0'-1374,"0"0"1667,2 0-304,2 0 0,-3-1 0,5-1 578,2-1 0,-2-2 0,3 3 0,-1-2 257,0-1 0,1 2-167,-1-3 1,-2 3-446,3-4 1,-3 4-236,-1-3 0,-1 4 0,-3-1 0,-2 2 124,-2 1 0,-1 1 0,-1 2 0,1 2 83,0 0 1,-5 5-1,0-2 1,-2 4 0,1 3-1,-2 1 131,0 2 0,-2 4 1,0 0-1,1 2-343,-1 2 0,1 4 0,0 2 1,1 1-1,3 1-35,0 0 0,2 4 0,3-3 0,-1-1 0,1 0-65,0-1 1,3 3 0,-1 2 0,1 0 0,1-2 135,2 1 0,-1-4 0,1 1 0,1 0 0,1-1 180,1-2 1,4-2-1,1-2 1,1 0-264,0 1 1,3-7 0,2 4 0,-2-4-1,1-3-170,-3-3 0,0 5 0,1-4 0,0 1 0,-3-1-14,-1-1 0,0 3 0,-2-4 1,1 0-1,-1 0 58,-1-1 0,-1-2 0,1 1 0,1-2-663,1 0 111,1-5 1,0-1-482,2-4 1,1-4 1480,-1-2 0,3-7 0,-4-1 0</inkml:trace>
  <inkml:trace contextRef="#ctx0" brushRef="#br0" timeOffset="7">18920 17653 14410,'-1'-8'-1376,"-1"1"1,-2 1 1511,2-2 1,5 5 0,4 3 0,1 7 0,1 4 0,2 5-42,1 5 1,-1 4 0,4 6 0,-1 3 0,1 3 133,1 4 1,-1 4 0,-1 5 0,-1 0 0,-5 1-169,-5-23 1,-2 0 0,0 0-1,-1 1 1,0 1 0,-1 0 0,0-1-1,-1-1 1,-5 24-4,-5-4 0,1-4 0,-4-2 0,-2 0 0,0-4-160,2-3 1,-2-6-1,5-5 1,0 0-1,-1-2 92,1 1 0,-1-2 1,4-5-1,0-1 0,0-1 77,3 1 1,-1-4 0,3 1 0,0-4-423,0-2 183,0-4 0,6 2 0,1-5 0,3-3 0,2-4 305,1-4 0,4-3 0,-1 1 1,0 0-1,-2-3-13,-1 0 1,1-2 0,-1 1-1,0-1 1,-1-1-126,-1-1 0,1 0 1,-3-3-1,1 0 1,1-1-148,0-4 1,0 2 0,0-6 0,-2 1-1,0-2-149,-3-2 1,0-4-1,0-2 1,1 1-1,-2 0 16,-3 1 0,-3 1 0,-5 1 0,1 0 189,0 5 0,-4 6 0,0 3 0,-1-1 1,0 1 142,-1 2 1,3 3 0,-2 1 0,-1 1 0,1 2-52,-3-2 1,4 4 0,0 1 0,4 1-51,3 2 0,3 4 1,6 2 45,3 2 1,2 5 0,3 2-1,0 3 1,2 5-1,2 4 0,-1 3 0,3 6 0,-2 3 1,1 2 185,-2 3 0,4 1 0,-4 2 0,1 0 0,-2 2 0,-1 4 7,-3 1 1,1-1 0,-5-1 0,-1 1-97,0-2 1,-1-2-1,-4-6 1,-1-3-1,-2-2-53,-1-1 1,2-3 0,0-1-1,1-1 1,0-3 0,-2 0-126,-1-1 1,2-1 0,-3 0 0,-1-3-393,2-2 1,-2 0 0,4 0 522,1-2 0,-3-1 1,-1 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59.359"/>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9795 15596 21088,'19'-15'-235,"-1"-2"1,1 2 0,0 0 0,-1 0 0,1 2 0,-2 1 557,-1 2 1,-3 5 0,-4 3 0,-3 5 0,-4 6-276,-4 6 1,-8 3-1,-6 5 1,-6 6-1,-6 7 1,12-15-1,-1 2 1,-1 1-1,-1 2 86,-1 3 1,0 1 0,-5 3 0,-1 2 0,-4 5-1,0 2 1,8-11 0,0 0 0,0 0 0,-2 3-1,0 1 1,-1 0-151,0 1 0,-1 1 1,1 0-1,0-1 1,1 0-1,-1 0 1,1-1-1,0-1 0,1 0 1,2-3-1,0-1 1,2 0-1,-7 9 1,1-1-311,4-6 1,2-2-1,4-3 1,3-2-1,-6 11 1,4-2-1,3-3-330,4-2 1,0-4-1,4-2 1,0-2 0,0-5-2622,0-1 2817,-1-3 0,4-11 0,0-2 1</inkml:trace>
  <inkml:trace contextRef="#ctx0" brushRef="#br0" timeOffset="1">9274 15940 11994,'-10'-22'-692,"1"1"0,1 1 828,2 4 1,-3 3 0,4 8 0,0 6 310,2 7 1,3 7-1,4 6 1,5 6 0,7 5-336,4 6 0,5 8 0,-10-22 1,0 0-1,2 1 0,-1-1 1,2 3-1,1-1-305,1 2 1,1-1-1,1 2 1,1 1-1,2 3 1,0 1-1,1 1 1,0 0-1,0-1 1,0 1-277,-1-1 1,-1 1 0,2 3 0,0 1 0,0-1 0,0-1 0</inkml:trace>
  <inkml:trace contextRef="#ctx0" brushRef="#br1" timeOffset="2">9935 17346 8510,'0'-6'28,"0"0"1,-1 2 609,-2 5-471,-7 5 1,-10 23 0,-11 8 0,11-13 0,-1 1 0,-3 3 0,-2 2 4,-3 2 0,0 1 0,-2 0 1,0 0-1,-2 2 0,-2 0 0,2 0 1,1 0-1,1-2 0,0 1-260,1-1 0,1 0 0,3-3 0,0-1 0,3-2 0,1-1 0,3-4 0,1 0 0,-11 17 0,7-5-517,5-3 1,2-4 0,5-5 0,4-4 604,1-4 0,0-1 0,-4-4 0</inkml:trace>
  <inkml:trace contextRef="#ctx0" brushRef="#br1" timeOffset="3">9404 17458 8533,'6'0'1116,"0"0"-728,2 0 0,0 9 1,2 8-1,3 10 1,3 10-152,5 8 0,-11-17 0,1 0 1,1 4-1,0 0 0,2 2 0,-1 0 1,2-1-1,0 0-307,2-1 0,0-1 0,1-3 0,1 0 0,-1-3 1,0-1-1,0 0 0,-1 0 0,0-1 0,-1 1-477,0-1 1,0 0 0,0 0 0,-2 0 0,10 21 0,-5-1 530,-6-2 0,-3-1 1,0-2-1</inkml:trace>
  <inkml:trace contextRef="#ctx0" brushRef="#br0" timeOffset="4">12197 13193 25288,'15'-4'-1187,"2"2"0,-1-3 1047,1 1 0,2 1 0,1 3 0,0 0 1,2 0-1,-1 0 0,-3 0 0,-2 0 214,-4 0 1,-1 0 0,-2 0 0,-1-1-427,-2-2 1,-1 1 0,-5-5 0,0 0 0,-1-1 99,-3-1 1,-1-1-1,-5 1 1,-1 0 0,-3-1 226,0 1 1,-2-1-1,-3-2 1,1-1 0,-2-1-1,0 1 77,-2 2 0,-4-3 0,1 1 0,-3-2 0,-2-1-83,-1-2 0,-5 0 1,0 2-1,-6-1 1,-2 0 25,-4-1 1,22 8 0,0 0 0,-1 2 0,1 0 0,-2-1-1,0 0-35,-1 0 0,-1 0 1,-1 0-1,-1 0 0,-1 1 1,0 0-1,0 0 0,1 0 1,0 0-1,0 1-50,0-1 1,0 1 0,-2-1 0,-1 0 0,-1 1 0,0 0 0,0 0 0,0 1 0,0-1 0,0 0 140,0 2 0,0-1 1,1-1-1,-1 0 1,-2 1-1,0-1 1,0 0-1,0 1 0,-1-1 1,0 0 43,1 1 0,0 1 0,-2-1 1,0 0-1,0 1 0,-1-1 1,-1 0-1,-1 0 0,0-1 1,-1 1-113,-1-1 1,0 1 0,-1 0 0,0 1 0,3-1 0,0-1 0,-2 1 0,1-1 0,-2 1 0,0 0 90,-3 0 0,1 1 1,4-2-1,-1 0 1,-3 1-1,0 0 1,1 0-1,0-1 1,0 1-1,0 0-12,-1 0 1,0 0 0,-3-1 0,-1 1 0,2 1 0,1 1 0,0-1 0,1 0 0,0 1 0,-1-1-7,1 0 1,0 1-1,1 1 1,-1 0 0,-1 0-1,0-1 1,0 1 0,1 0-1,-1 0 1,1 0-24,0 0 1,-1 0 0,0 1-1,0 1 1,-3-2 0,0 1-1,1-1 1,-1 0-90,1 1 0,-1-1 0,0 2 0,-1 0 0,2-1 0,1 0 0,-3 0 0,0 1 0,17 0 0,0-1 0,-1 1 80,0-1 0,-1 0 0,1 1 0,0 0 0,0 0 0,0 1 0,-1-2 0,1 1 0,-1-1 1,2 1-1,-1 0 0,1 0 0,-1 0 0,0 0 0,1 0 4,-1 0 1,0 1 0,0-1 0,-1 1 0,0-1 0,0 1-1,1 0 1,-1 0 0,1 0 0,0 0 0,0 0 0,1 0 0,0 0-1,-1 0 1,1 0-22,0 0 1,1 0-1,-1 0 1,0 0-1,-1 0 1,1-1-1,0 0 1,-1 1-1,0-1 1,2 0-1,-1 0 1,1 0-1,-16 0 1,-1 0-4,2 0 1,-1 1 0,1 0 0,1 0 0,-1 0 0,0 0 0,1 0-1,0 0 1,2 0 0,0 0-6,0 0 0,1 0 0,0-2 0,0 1 0,-1-1 0,0 1 0,0-1 0,1 1 0,0 1 0,1-1-54,1 1 1,2 0-1,0 0 1,1 0-1,-1 0 1,-1 0-1,0 1 1,-1-1-1,0 1 1,0 1 46,1-1 0,0 1 0,0 0 0,1 0 1,2-1-1,1 0 0,-1 1 0,0 0 2,-1 1 1,0-1-1,1 0 1,-1-1 0,0 2-1,0 0 1,1 1 0,-1 0-1,0 0 1,0 0 2,-2 1 0,0-1 1,0 1-1,0 0 1,-2-1-1,1 0 1,0 0-1,0-1 1,1 0-1,0 0 0,1 1 1,-1 0 0,1 0 0,0 1 0,0 0 0,-1 1 0,-1 0 0,1 1 0,-1-1 0,1 0 7,2 1 1,0 0 0,1-2 0,-1 1 0,2 1 0,1 0 0,-1 1 0,0-1 0,0 0 0,1 0 8,-1 1 1,0 1 0,2 0-1,0 0 1,1 0 0,0 0 0,0 1-1,0 0-9,-1 1 0,0 0 0,1-2 0,0 1 0,1 1 0,1 1 0,1-1 0,0 0 0,2 0 0,-1 0-6,2 1 0,-1 0 1,-1-1-1,0 0 1,2 1-1,0 1 1,1-1-1,0 1 1,2-1-1,0-1 29,1 0 1,1 0-1,-23 12 1,23-12 0,-1 1-1,2-1 1,0 0 0,-23 12-61,5-2 1,3 2-1,5-2 1,2 1 0,2 0 44,2 0 1,3-1 0,9-2 0,1 0 0,2 0-368,2 3 1,3-6-1,3 3 1,1-1 0,2-1 73,1 2 1,2-4 0,2 0-1,4-1 68,5 1 1,0-4 0,7 3 0,4-2-1,3 0 1,5 1 271,4 0 1,3-2 0,4 1 0,5-2-72,0 0 1,-20-6 0,-1 1-1,1 0 1,1-1 0,2 1-1,0 1 1,1-1 0,0 1-21,1 0 1,-1 1 0,2-1-1,0 0 1,-1-1 0,0-1-1,1 1 1,1 1 0,1-1-1,1 1-62,1 0 0,0 0 1,-2 2-1,1 0 1,-1-1-1,0-1 0,1 1 1,-1 1-1,0 0 1,0-1 43,1 1 0,0-1 0,1 1 0,-1 0 0,0-1 0,0 0 0,0 0 0,0-1 0,0 1 1,0 1 63,1-1 0,0 0 1,-1-1-1,1 1 1,1 0-1,-1 0 1,3 0-1,-1 0 1,0-2-1,0 1 78,-1-1 1,0 0 0,1 1 0,1 1-1,1-1 1,0 0 0,1 0 0,0 0-1,2-1 1,-1 0-22,0 0 1,0-1-1,0 1 1,0 1-1,0-1 1,1 1 0,1 0-1,1 0 1,1 0-1,0 0-118,1-1 1,0 0-1,1 0 1,-1-1 0,-1 1-1,0 0 1,1-1 0,0 1-1,2 0 1,0-1 61,3 1 0,-1 0 1,-2-1-1,0 1 1,1 0-1,1-1 1,-2 1-1,1 0 1,0-1-1,0 1-11,-16-2 1,1 0-1,-1 0 1,1 1-1,1 0 1,0 1-1,0-1 1,0 0-1,0 0 1,0 0-1,-1 0 1,0-1-1,0 1 1,-1-1 0,0 1 6,1-1 0,-1 0 1,0 0-1,2 0 0,0 0 1,1 0-1,-2 0 1,0 0-1,0 0 0,0-1 1,0 1-1,0-1 4,0 0 0,0 0 0,0 0 0,-1-1 0,1 0 0,0 0 0,1 1 0,1 0 0,-1-1 0,0 1 0,0-1 0,0 0 0,-1 0 0,1 0 0,-1 0 5,0-1 1,1 0 0,-1 1-1,0-1 1,0 0 0,0 1-1,2-1 1,-1 1 0,0 0-1,1 0 1,-1 0 0,1 0-1,0 0 1,0-1 0,0 1 0,0-1 0,0 1 0,1-1 0,-1 0 1,0 0-1,0 0 0,0 0 0,-1 0 0,0 0 1,0 0-1,1 0 0,-1 1 0,1 0 0,0-1 1,0 1-76,1 0 1,1 0 0,-1 0-1,-3 0 1,1 1 0,-1-1-1,2 0 1,0 0 0,-1-1-1,-1 2 1,1-1 0,-1 0 0,0 1-1,1-1 1,-1 1 69,2-1 1,0 0 0,0 1 0,0 0-1,0 0 1,0 0 0,0-1 0,0 0 0,0 0-1,-2 0 1,0-1 0,-1 1 0,1 0 0,-1-1-1,1 1 4,-1 0 0,1 0 0,-1 0 0,18 0 0,0-1 0,-17 1 0,0 0 0,0 0 0,-1 0 1,1-1-1,-1 0 0,18 1 0,0-2 9,-18 1 1,1 0-1,-1 0 1,17 1-1,1-2 1,-17 1-1,0 0 1,0-1 0,1 1-1,-1-1 1,0 0-1,0 0 1,0 0 0,0 0-1,17 0 1,-1-1 0,-2 2-1,0-1 1,0 0 0,0-1-1,0-1 1,1 0-66,2-1 0,-1 0 0,-4-1 0,0 1 0,0 0 0,0 0 0,-1 0 0,-1 0 0,0-1 0,0-1 79,1 1 1,-1 0 0,2-2 0,1 0 0,-2-1 0,1 1 0,-2-1-1,1 1 1,-2-1 0,1 0-6,-1 0 0,1-1 1,2 0-1,0 0 1,1-1-1,0-1 1,0 0-1,0 0 0,-2 1 1,0-1-21,-2-1 1,1 1 0,-1 1 0,0-1 0,1-1 0,1-1 0,-1 1 0,0-1-1,-1-1 1,0 1-17,-1-1 1,-1 0 0,-1 0 0,1 0 0,-2 0 0,0 0 0,1 0 0,-2 0 0,0 0 0,-1 0-25,-1 0 1,-1 0-1,-2-1 1,-1-2 0,-5 1-1,0-1 1,-2 0 0,-1-1-85,0-1 0,-2 0 1,14-15-1,-7-4 1,-9 3-1,-10 0-5,-8-2 0,-13-2 0,-11 0 1,-11 1-1,10 18 0,-1 0-33,-2 1 1,-3 0-1,-1 1 1,-2 2 0,-1 0-1,-1 1 143,1 0 0,-2 1 0,0 0 0,0 1 0,0 1 0,0 1 0,0 3 0,1 1 0,0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0.193"/>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9572 689 11637,'-6'-9'-311,"-1"2"0,4 1 0,0 0 0,0 0 0,0 0 0,0-1 0,0 1 318,-1 0 0,-3 4 1,1-1-1,-2 2 0,-2 1 1,1 0 209,0 0 0,-4 1 1,0 3-1,-2 4 1,-1 5-1,-2 2 1,0 4 83,-1 2 0,0 4 1,2 0-1,0 2-227,2 1 1,3 0 0,1-1-1,4-1 1,4-2 0,3-2-178,3-1 1,3-5 0,6-4-1,4-2 1,1-1 0,3-3 45,2-3 0,-2-2 0,2-2 1,0-2-1,0-4 36,-2-5 1,0 1 0,-1-5 0,-1 0 0,0-2-62,-3-1 1,-1 1 0,-5-1-1,0 1 1,0 0-138,-3 2 1,1 0 0,-4 4 238,-1 0 0,-6 8 0,-4 6 0,-3 7 0,-2 6 302,0 5 1,3-2 0,0 4 0,4-2-1,2-3-175,2-1 1,1 1 0,2-1-1,3 0 1,4-1-303,3-6 1,10 0 0,0-3-1,3-1 1,0-2-585,2-2 0,1-5 716,1-2 1,0-3 0,0 0 0</inkml:trace>
  <inkml:trace contextRef="#ctx0" brushRef="#br0" timeOffset="1">10009 670 11371,'0'-6'-1348,"0"0"1465,0-1 0,0 7 0,-1 4 0,-2 7 0,-2 8 1,-2 6-1,-1 5 284,1 4 0,-6 3 0,3 3 1,0 5-409,0 4 1,-3-1 0,7-21 0,0 0 0,0 0 0,-1 1 0,1-1 0,0 0 0,-6 21-412,0-5 1,5-6 0,1-4 0,-1-5-113,-2-5 0,1-11 1,1-4-1,1-2-668,-2-4 1119,4-6 1,-4-5 0,3-5-1</inkml:trace>
  <inkml:trace contextRef="#ctx0" brushRef="#br1" timeOffset="2">9981 819 8554,'24'-18'10,"-1"-1"0,-5 2 0,0 2 168,-2 6 1,0 4 0,-5 6 0,-1 2 0,-4 4 0,-2 4 127,-2 5 0,-1 5 1,-1 0-1,-1 0 1,-2-1-169,-3-2 1,-3 4 0,-3 0 0,0-2 0,-1-1-99,0-3 1,2 0-1,-4-4 1,1-1 0,0-4-283,1-4 0,0-2 0,4-2 1,1-2-1,0-3-508,2-2 0,4-5 750,-1 1 0,6-9 0,2 1 0</inkml:trace>
  <inkml:trace contextRef="#ctx0" brushRef="#br1" timeOffset="3">10354 745 8548,'-1'-6'-112,"-2"-1"225,-3 10 0,-3 3 0,0 12 1,-2 7-1,0 6 449,-1 6 1,-4 5-1,3 4 1,-1 2-498,1 2 0,0-4 1,4 1-1,0-5 1,-1-3-1,1-2-248,0-7 0,3-5 0,0-8 1,1-1-261,0-4 1,2-6 0,-3-3 0,0-3 0,-1-4-85,1-5 1,1-5 0,-2-4 0,2-2 526,0-2 0,2-1 0,3-5 0,0 0 0,1-1 0,2-1 0,4-1 0,1-6 0,2 1 0,2 1-40,0-1 0,9 0 0,0-1 0,5 0 0,2 4 358,0 5 1,1 2 0,1 7 0,1 2-1,-2 4 237,-3 4 1,-4 4-1,-7 6 1,-3 3 0,-4 5-328,-2 2 0,-4 6 0,1-2 0,-3 3 1,-3 0-33,-3 1 1,-3 0 0,-3-2 0,-1 0-1,-1-3-300,1 0 1,-3 1 0,3-2-1,0-2 1,-1-1-344,3 0 1,0-2 0,2-1 0,0-2-945,-1 0 1391,5-2 0,1 1 0,4 1 0</inkml:trace>
  <inkml:trace contextRef="#ctx0" brushRef="#br1" timeOffset="4">10801 559 8510,'0'-13'-12,"0"1"0,0-1 0,0 1 1,1-1-1,1-1 0,1 1 1,-1 1 1400,-1 2-1207,-1 1 0,-1 12 0,-3 7 0,-5 10 55,-2 8 0,-4 4 1,1 6-1,1 2 1,-1 3-1,3-1-6,0-1 0,3-3 0,2-1 0,3-1-364,2-2 0,2-6 0,3-6 0,4-3 0,5-4 0,0-3-438,1-5 0,1 0 0,-1-4 1,-1-2 22,0-3 0,4 0 0,-2-4 0,-1-2 0,-1-4 548,1-3 0,0-3 0,5-1 0</inkml:trace>
  <inkml:trace contextRef="#ctx0" brushRef="#br1" timeOffset="5">10968 763 8510,'-9'0'87,"0"0"0,-1 0 1,2 2 367,2 1 1,2-1 0,4 4-299,0 1 0,5-2 0,3 0 0,3 1 0,1-2-147,-2 0 0,3 0 1,-1-2-1,0 1 1,1-1-1,-1-1-145,0-1 1,-2 0 0,-1 0 0,1 0-38,-1 0 1,0 0-1,-1-1 1,0-1-1,-2-1 37,1 1 1,-2-2 0,1 0 66,-2-1 0,2 4 0,-3 1 1,-1 5 84,-1 3 0,-5 7 0,-2 3 1,-4 6-1,-1 3 171,-1 1 0,-5 4 0,3 2 0,-2 2 0,1 1-41,-2 1 0,-1-5 0,1-2 0,0-2 0,3-2-116,0-2 1,-1-3 0,2-4 0,2-3-21,1-2 1,3-3 0,1-2-1,0 0-11,1-2 1,0-4-1,3 0-25,-1-4 0,-1-3 1,4-6-1,0-1 1,0-2-1,0-2-14,0 0 0,0 1 0,0-3 0,0 2 34,0 0 0,0 2 0,1-3 0,2 3 0,0 0 5,-1 3 0,3-4 0,0 1 0</inkml:trace>
  <inkml:trace contextRef="#ctx0" brushRef="#br1" timeOffset="6">11424 1052 8356,'-5'0'151,"-3"0"1,2 0 0,-1-1 0,-1-1 458,2-1 1,4-1 0,0 2 0,4-2 0,5-1-664,5 1 1,2 1 0,6 2-1,0-1 1,3-1 0,1 1 52,2 1 0,5 1 0,2 0 0</inkml:trace>
  <inkml:trace contextRef="#ctx0" brushRef="#br1" timeOffset="7">11815 903 8459,'0'-9'-61,"2"1"0,0 0 0,2 2 1,0-1 26,0-1 1,2-2-1,-2 0 1,2-1 0,1-2-1,0 1 587,-1-2 1,2 4 0,-2-2-19,-1 1 1,-1 8-384,-4 6 0,-4 3 0,-3 10 0,-4 0 0,-1 3-49,0 3 0,2-3 0,2 3 0,1-2 0,1-2-273,2 1 0,1-3 1,2-2-1,-1 0 1,0-3-124,3-1 0,1-1 1,6-3-1,4-3 0,1-2-164,4-1 0,-1-4 0,1-2 0,-2-3 104,2 0 1,-4 1-1,0 0 1,-3 3-1,-1 0 635,1 0 1,-5 4 71,-2 1 1,-2 4-1,-1 5 1,0 1 0,1-1-1,2 0 378,3 1-732,3-1 0,0 0 0,0 1 0</inkml:trace>
  <inkml:trace contextRef="#ctx0" brushRef="#br1" timeOffset="8">13110 829 6086,'6'0'1623,"0"0"-1430,-4 0 1,2 1 18,-4 2 1,-1 5-1,-2 6 1,-2 0-1,-1 4-63,0 2 1,-1 0 0,-1 3 0,1-2 0,1 1-117,-2-1 1,4-3 0,0-1 0,1-2 0,0-2-86,1-2 1,1-3 81,1-2 0,1-6 0,2-2 0,3-7 0,2-2 0,3-1-183,1-1 1,0-3 0,2 0 0,1-1-79,-1-2 1,3 0 0,2 1 0,1-1 37,-3 0 1,0 2 0,2 1 0,-2 4 0,-1 2-1,-4 1 164,-1 3 1,-3 3 226,-2 6 1,-2 5 0,-4 6 0,0-1 84,0 1 0,0 2 1,-1-1-1,-1 0 1,-1 1-1,1-1-102,1 0 0,1 2 0,0-2 0,0-1-280,0-1 1,0-3 0,0 0 0,0 2-1,1 0-353,2 0 0,-2-5 0,3-1 0,0 1 452,2 2 0,3 0 0,0 0 0</inkml:trace>
  <inkml:trace contextRef="#ctx0" brushRef="#br0" timeOffset="9">14450 726 10460,'-6'0'-344,"0"0"1361,-1 0 1,3-1-966,1-2 1,2 1-1,2-4-18,2-1 0,1 1 0,3 0 0,-1-1 0,1-1 0,2-2-87,0 1 1,-3 0 0,0-2 0,2 0-1,-1-1 72,-1 0 0,1 1 0,-3-1 0,-2 0 1,-1 0-39,-1-2 1,0 4-1,0-3 1,-1 3-49,-3 1 1,-1 1 0,-5 1 0,-1 4 0,-3 2-2,0 1 1,-2 5 0,-4 6-1,0 6 1,-2 8 89,1 5 0,0 6 0,1 7 0,3 1-43,3 4 0,2 1 0,3 1 0,6-24 1,0 1-1,1 0 0,1 1 0,0-1 0,1 1-128,0 24 1,0-2 0,0-8-1,0-4-15,0-6 0,0-4 0,-1-4 0,-1-2 0,-2-3 0,-2-4 1,0 3-1,-3-4 1,0 1-1,-1-4-224,1-4 0,0 1 469,-1-5 1,-3 4 0,-2-2 0</inkml:trace>
  <inkml:trace contextRef="#ctx0" brushRef="#br0" timeOffset="10">14078 1210 9305,'0'-9'134,"0"0"1,0-1 94,0 1 0,1 0 0,3 0 0,4-1 1,5 1-226,1 0 1,6 0 0,5 2-1,2 2 1,2 1 0,2 2-2161,3 1 2149,2 1 0,5 0 0,2 0 0</inkml:trace>
  <inkml:trace contextRef="#ctx0" brushRef="#br0" timeOffset="11">15447 801 9003,'6'-3'-250,"-1"-2"0,0 1 0,-1-1 0,2 1 0,-2-1 612,0 0 0,0 2 0,-3-3 1,-1 2-104,-4 2 1,-4 5 0,-5 5-1,-2 3 1,-4 3 0,-2 2-63,0-1 1,-4 4 0,2 3 0,-1 0-307,-2 0 1,3-2 0,-2 3 0,-1-2 0,0 2-248,1 1 0,2-3 1,5-1-1,-1-2 1,2-4-206,1 0 0,6-2 1,5-2-1,-1-2 548,1-2 1,3 2-1,-2-2 1</inkml:trace>
  <inkml:trace contextRef="#ctx0" brushRef="#br0" timeOffset="12">15102 801 9551,'-7'1'-29,"4"3"397,6 5 0,8 5 0,5 4 1,1 1-1,3 1 0,2 0-150,3 2 1,3 3 0,2-3-1,1-1-483,-1 2 0,-1-3 0,-3 1 1,-2-2 255,-5-3 0,0 1 0,-5-2 0</inkml:trace>
  <inkml:trace contextRef="#ctx0" brushRef="#br0" timeOffset="13">16201 894 13719,'-6'3'-1652,"-1"0"1845,0-1 0,3-2 0,2-2 0,4-1 1,5 0-1,6 0-142,5 0 1,5-4 0,6 4-1,2 1-369,3 1 0,4 1 0,1 0 0,1 0 0,-2 0 0,-1 1-2058,-3 2 2310,-8-2 0,5 8 0,-8-4 0</inkml:trace>
  <inkml:trace contextRef="#ctx0" brushRef="#br0" timeOffset="14">16313 1052 9316,'-9'1'-101,"4"1"1,7 1 265,10-1 1,6-1-1,12-1 1,3 0-289,5 0 1,5 0 0,2 0 113,3 0 0,-4 0 0,1 0 1</inkml:trace>
  <inkml:trace contextRef="#ctx0" brushRef="#br1" timeOffset="15">10661 1750 7639,'-5'-4'322,"1"2"-8,4-4 1,-3 5-1,-2 1 1,1 5-26,0 3 1,-3 6 0,2 1-1,-2 3 1,2 1-28,1-1 0,-2 4 1,2 0-1,0-2 0,0 0-376,1-1 0,2-2 0,1 0 0,0-3 1,0 0-236,0-3 1,1-4-1,3-1 1,3-2-1,4-2-182,5-1 1,1-5-1,2-3 1,0-1 530,-1-1 0,5-9 0,1-1 0</inkml:trace>
  <inkml:trace contextRef="#ctx0" brushRef="#br1" timeOffset="16">10707 1555 8297,'-15'0'34,"0"-1"0,2-1 198,2-1 0,0 0 0,3 4-693,2 2 1,3 1 0,6 3 460,3-1 0,6 1 0,3 2 0</inkml:trace>
  <inkml:trace contextRef="#ctx0" brushRef="#br1" timeOffset="17">11061 1695 8406,'6'-1'-8,"1"-2"0,-1-1 0,0-1-43,0-2 0,2-2 0,3-3 0,2-1 0,1-2 80,-1-1 0,3-2 0,-4 0 0,0-1 0,-2 0-23,-1 1 1,0-1-1,-3 0 1,-2 2 0,-1 1 36,0 4 0,-1 2 0,-5 1 1,-3 3-1,-2 3-37,-2 2 0,0 9 0,-1 5 0,-3 5 0,1 6-67,-1 4 1,2 7 0,2 2 0,1 6 0,0 2-29,0 2 1,2 4 0,4-25-1,0 0 1,0 2 0,-1 0 0,0 2-1,0-1-29,-1 2 0,0 0 0,-1-1 1,-1 0-1,-1-1 0,0 0 0,0-2 1,-1 0 29,0-2 0,-1 0 0,-10 14 1,0-6-1,-2-7 0,1-7 1,3-7 66,2-5 1,0-3-1,3-4 1,2-1 18,1-2 1,4-5 0,2-6 0,1 0 0,0-3 95,1 0 0,2-2 1,3 1-1,3-1 0,3 1 520,0 3 1,-2-3 0,1 4 0,3-1-199,-1 3 0,5-3 0,-1 1 1,3-1-1,0 3 0,3 2-264,-1 0 1,5 2-153,1 2 0,6-2 0,2 2 0</inkml:trace>
  <inkml:trace contextRef="#ctx0" brushRef="#br1" timeOffset="18">11983 1788 8367,'0'-10'-76,"0"1"0,0 0 0,0-1 354,0 1 1,0 0-1,1 1-96,2 1 0,-2 5 0,2 7 0,-3 7 37,-3 4 0,-2 2 0,-4 7 0,-1 1 0,1 0-119,0-2 0,0 2 0,0-3 0,2 0 0,2-1-80,1-1 0,1-5 0,3-4 0,1-3-158,2-2 1,5 0 0,5-5 0,3-3 0,3-5 0,1-6-224,1-3 1,2-3 0,-2 0 0,0-1 134,-1 0 1,-5 1 0,0-1 0,-2 2 0,-2 1 122,-4 4 1,-4 7 362,-6 9 1,-2 5-1,-5 9 1,1 1 0,0 1 107,-1 1 1,5-1 0,2 2 0,2-4 0,1-1-677,0-1 0,7-4 0,4 2 0,2-1 0,4-4 308,0-2 0,6 0 0,1 2 0</inkml:trace>
  <inkml:trace contextRef="#ctx0" brushRef="#br1" timeOffset="19">12607 1853 8225,'-8'-1'127,"0"-1"1,3-2 0,1-2 158,2-1 0,2 0 1,3 0-1,4 1 0,5-1 1,3 1-1,3 1-258,0 1 1,2-2 0,1 2-1,1 2 1,-2 1-493,0 1 0,-3 0 0,0 0 0,-3 1 1,0 3 463,-3 2 0,-4 6 0,-3 3 0</inkml:trace>
  <inkml:trace contextRef="#ctx0" brushRef="#br1" timeOffset="20">12626 1918 8225,'-7'5'-1076,"1"-2"1559,4-2 0,-1-1 0,7 0 0,5 0 1,6 0-393,2 0 1,2-3 0,0 0-1,0 1 1,2 1-465,1 1 0,1 0 0,-3-1 0,2-1 373,-1-1 0,-2 0 0,0 3 0</inkml:trace>
  <inkml:trace contextRef="#ctx0" brushRef="#br1" timeOffset="21">13063 1788 8225,'8'-4'0,"0"-3"0,-2-1 161,1-1 1,0 3 0,1 0 0,-2 2-86,1 2 0,1-2 1,2 1-1,-1 1 1,0 2-1,1 2-574,-1 1 0,0 4 1,-1-1-1,0 3 498,-2 0 0,0 0 0,3 1 0</inkml:trace>
  <inkml:trace contextRef="#ctx0" brushRef="#br1" timeOffset="22">13063 1927 8244,'-5'1'6,"1"1"340,0 2 0,4-1 1,0-3-1,6 0-77,5 0 0,1 0 0,3 0 0,2-1 0,0-1-172,2-2 1,0 1-1,-1 3-97,1 0 0,4-4 0,0-1 0</inkml:trace>
  <inkml:trace contextRef="#ctx0" brushRef="#br1" timeOffset="23">13585 1732 8341,'-7'1'28,"1"1"1,-1 2 0,-1 2 0,-3 5 247,-1 3 1,0 5 0,-2 1-1,1 3 1,1 1 0,2 2 0,2 0-188,1-1 1,4-4 0,6-4 0,4-3 0,2-1-1,3-5-260,4-4 0,4-3 1,3-2-1,0-2 1,0-3-1,-3-4-77,0-2 0,-3 1 0,-4-5 0,-4 0 205,0-2 0,-5 3 0,-2-1 0,-4 0 0,-5 1-92,-5-1 0,1 5 0,-5-1 0,1 1 0,-1 2-338,1 0 473,3 4 0,-5-4 0,2 4 0</inkml:trace>
  <inkml:trace contextRef="#ctx0" brushRef="#br1" timeOffset="24">12085 1508 8469,'-4'-8'-18,"-2"1"0,-2 2 0,-1 1 1,-1 0-1,1 1 169,0 0 1,-4 1 0,-1 5 0,-3 4 0,-4 6 0,0 4 0,-3 6 0,1 4 206,0 5 1,-1 5 0,2 6 0,2 4-378,12-21 1,0-1 0,0 1 0,0 1 0,2 1 0,2 0 0,0 0 0,1 1 0,0-1 0,0 1 0,2-1 0,0-1-334,0 25 0,6-4 0,6-6 0,6-4 352,7-2 0,7-6 0,2 2 0</inkml:trace>
  <inkml:trace contextRef="#ctx0" brushRef="#br1" timeOffset="25">14031 1676 8451,'6'-9'-4,"-2"0"0,-1 2 0,1 2 218,1 1 0,-2 1 1,3 5-1,1 4 1,-1 8-1,0 9 0,0 8 1,1 7 64,-1 5 1,-4 1 0,1 8 0,-3 0 0,-4 0-303,0-25 1,-2-1 0,0 1-1,-1 0 1,-2-1 0,-1 0-1,-9 20 1,-2-5-323,-1-6 1,-3-3 0,4-6-1,1-3 345,4-5 0,2-5 0,5 0 0</inkml:trace>
  <inkml:trace contextRef="#ctx0" brushRef="#br1" timeOffset="26">14953 1723 8020,'-1'-6'75,"-2"3"1,-3 3 0,-2 3 0,-3 5 0,-1 4 0,-5 6 278,-3 2 0,-1 6 1,-3 0-1,0 3 1,1 2-1,-2-1-541,1-1 0,1-2 1,6-2-1,0-5 1,3-2-1,0-4-381,3 0 1,3-3 0,3-3-647,1-2 1214,-3-4 0,2-2 0,-5-5 0</inkml:trace>
  <inkml:trace contextRef="#ctx0" brushRef="#br1" timeOffset="27">14665 1732 8068,'0'-6'-191,"0"1"0,0 5 743,0 8 0,4 4 1,1 9-1,1 3-314,0 4 1,1 3 0,2-1 0,0 1 0,0-1-73,1-1 1,2-6 0,2 0 0,-1-2 0,1-3-534,-3-3 1,2-4-1,0-1 1,-2-2-1,-1-2-776,0-3 1143,-1-2 0,5-5 0,0-1 0</inkml:trace>
  <inkml:trace contextRef="#ctx0" brushRef="#br1" timeOffset="28">14925 1667 8453,'-5'-10'0,"1"1"0,1 0 0,-1-1 0,0 1 0,-2 0 0,2-1 0,-1 1 0,0 0 0,3 0 0,-1-1 0,1 0 0,0-2 0,-1 0 225,0 1 1,2 3-1,1 2-135,0-1 1,0 4-1,0 4 1,-1 8-1,-2 9 1,-4 8-57,-4 7 1,-3 3 0,-3 11 0,8-22 0,0 0-102,-1 2 0,0 0 0,0 1 1,0 0-1,0 0 0,1 0 0,0-1 1,0 1-1,1-2 0,1 0 0,-5 25-159,1 0 0,3-12 0,1-2 0,2-7 0,0-6-268,3-5 1,1-5 396,1-4 1,0-9 0,0-5 0,0-4 27,0-4 0,-1-3 0,-1-3 0,-2-1 0,-1-1 0,-1 0 28,0-2 1,-1-1-1,3 3 1,-1-2 240,-2 1 0,3 5 1,0 1-1,3 2 1,1 1 290,0 2 0,0 1 0,2 0 0,4 3-169,3 3 1,6-1-1,1 1 1,3 0-331,2-1 0,3 2 0,5-2 0,2 0 0,2-1 0,1-1-177,1 0 1,-5-1 0,2-3 0,-2-1-24,-2-2 0,-3-3 0,-7 0 1,-1-1-1,-3-2 129,-1 0 0,-1 1 0,-5-2 1,-2-1-1,-1 0 114,-2 0 0,0-3 0,-1 0 0,1 1-15,1 1 1,0 3 0,-3 3 0,0 1 301,0 2 0,-4 7-267,-3 9 1,2 3-1,-1 9 1,-1 4 0,-1 4 43,-2 5 1,0 3 0,-1 0 0,-2 3 0,2 2-80,0 1 0,1 1 0,-1-1 0,-2 0-48,2 0 0,1 1 0,1-2 0,2-3 1,2-5-1,1-6-201,2-6 1,1-2 170,1-5 1,1-5-1,2-4 1,4-6-1,3-5-44,3-1 1,3-5 0,-1 3 0,0-2 0,1 1-128,0-2 0,-2 4 0,-2 1 202,-1 1 0,-3 5 0,-2 2 0,-3 3 1,-2 5 273,-1 3 0,0 7 0,0 0 0,0 2-39,0-1 0,0 0 1,0 1-1,0-1 1,1-2-304,2-1 0,3-5 1,4-2-1,2-1 0,4-2-229,1-1 0,2-2 324,0-2 0,-1-2 0,1-4 0</inkml:trace>
  <inkml:trace contextRef="#ctx0" brushRef="#br1" timeOffset="29">15335 1993 8453,'-9'0'-818,"-1"0"1267,1 0 1,4 1-126,2 2 1,3-2 0,3 2-1,3-2-214,2-1 0,5-1 1,-1-1-1,1-2 1,-1-2-168,0-1 0,4-1 0,-3-1 0,1-1 1,-1 1-140,-1 0 1,-2-2 0,-1 0 0,0-3 0,-2 0 31,-1-3 0,-4 1 1,1-1-1,-3 3 158,-3 0 1,-2 3 0,-4 4-1,-2 2 1,-1 2 0,-4 4 147,-1 4 1,-5 7 0,1 4 0,3 2 5,1 4 1,3 2 0,-2 4 0,5-1 0,4-2 0,3-1-318,3-1 0,3-1 1,5-5-1,5-1-89,5-4 1,2-2 0,2-4 0,2-3 0,0-2 8,-1-1 1,0-4 0,-2-3 0,-1-4 0,1-2 80,-2-2 1,-6 1-1,0-3 1,0 2 0,-2-2 166,-1 0 1,3 1 0,-6 1-1,2-1 1,2 1 0,-1-1 0,-4 5 0,-1-1 229,0 5 0,-4 4 0,1 7 0,-5 5 426,-4 6 0,1 2 1,-6 2-1,3 0 0,1-1-192,-1 1 1,4 0 0,1-1 0,1 0 0,2-2-587,1 0 0,3-5 0,3 1 1,5-5-278,4-4 1,2-2 0,5-2 0,2-2 119,1-3 1,-4-6 0,2 0 0,-3-1 0,-4 1-65,-2 0 1,-3-1-1,-1 4 1,-1 0 357,-1-1 1,-3 6 0,-4 4 221,0 5 0,0 4 1,-1 0-1,-1 0 1,-1 0-211,1 1 1,5-1 0,3 0-27,2 1 0,10-1 0,1 0 0</inkml:trace>
  <inkml:trace contextRef="#ctx0" brushRef="#br1" timeOffset="30">16638 1788 8318,'-4'-5'139,"3"-1"1,-3 4-1,0-1 1,-3 2-1,-5 3 249,-3 4 1,-4 7 0,-2 3-1,-4 4 1,-2 3 0,-2 1-192,-2 1 1,5 1-1,0-1 1,4-3 0,6-2-1,1-3-1290,4-1 1,4-3 0,2-4-1223,0 1 2315,2-5 0,-1-5 0,-1-5 0</inkml:trace>
  <inkml:trace contextRef="#ctx0" brushRef="#br1" timeOffset="31">16266 1853 8846,'1'5'408,"1"-1"1,2 0-1,1 3 57,3 1 1,4 5-1,4 3 1,2 1 0,4 3-618,3 2 0,2-3 0,1 3 0,0-2 152,0-2 0,-1 5 0,1 1 0</inkml:trace>
  <inkml:trace contextRef="#ctx0" brushRef="#br1" timeOffset="32">17244 1853 8037,'1'-5'712,"2"2"-592,-2 6 0,7-2 1,-2 3-1,4-1 17,2 0 0,-2 0 0,4-3 1,-1 0-177,3 0 0,1 0 0,1-1 0,-1-2 0,-2-3 0,1-1-55,-2 0 0,3-4 1,-5 2-1,-2-2 1,-1 0-1,-3 0-52,1-2 1,-3-3-1,-1 0 1,-2 0 110,-1 0 1,0-1 0,0 4-1,0 0 1,-1-1 0,-2 4 60,-3 3 0,-3 2 0,-3 5 0,-1 0 93,-2 0 0,3 6 0,-4 2 0,0 5 0,-2 4 0,0 4 162,-1 1 0,4 3 0,0 3 1,2 1-321,1 2 0,6-2 0,3 2 0,2-3 0,2-3 0,3-3-170,5-3 1,5-2-1,6-4 1,1-5-93,4-2 1,2-4-1,1-5 1,0-4 0,0-2-1,-1-4-353,-2-6 0,0-1 654,-3-4 0,8-1 0,-1-3 0</inkml:trace>
  <inkml:trace contextRef="#ctx0" brushRef="#br1" timeOffset="33">17868 1518 8330,'0'-10'430,"0"1"0,-2 4-235,-1 2 1,-2 7 0,-4 5 0,0 6 20,-1 2 1,-3 10-1,-3 4 1,0 4-1,-1 4-120,2 1 0,0-1 0,-1 5 0,1-1 0,3 0-399,3-3 0,1-6 0,5-3 1,1-3-1,1-4-503,1-5 0,0-5 1,0-5 805,0 1 0,0-5 0,0-1 0</inkml:trace>
  <inkml:trace contextRef="#ctx0" brushRef="#br1" timeOffset="34">17961 1834 8330,'0'-9'-377,"0"0"0,1 0 0,1 2 781,1 1 1,0 3 399,-3-3-716,0 4 0,0 5 0,0 6 100,0 1 1,0 1 0,-1-1 0,-1 1 0,-1 2-149,1-2 0,1-1 0,0 0 0,-1-1 0,-2 0-284,2 1 0,0-1 0,0 0 0,-1 1-90,1-1 1,0 0 0,0 1-1,-1-1 1,1 0-1381,1 1 1714,1-1 0,-4 0 0,-2 0 0</inkml:trace>
  <inkml:trace contextRef="#ctx0" brushRef="#br1" timeOffset="35">18026 1881 8330,'0'-10'-15,"-1"2"1,-1 1 0,-1 1 0,-1 0 210,0 0 1,3 1 0,-3 3 0,0-1 0,-1 0-32,0-1 1,-4 3 0,3-2 0,-2 3-162,-1 3 1,0 2 0,3 4 0,2 2 0,1 0 0,-1 2-50,-1 2 1,3 0 0,-2 3 0,3-1 47,1-2 1,0 0 0,0 1 0,0-1 0,0-1-1,0 0 30,0-1 1,1-1 0,1-2 0,2-1 72,-2 0 0,0 1 0,0-1 13,1 0 0,-1-3 1,-5 0-1,-3-2-65,-3-2 0,0-1 1,0-1-1,-1 0 0,0 0-287,-2 0 0,1 0 0,-1 0 0,2-1 0,0-1-360,1-1 1,0-4 0,0 3 592,3-1 0,2-1 0,4-3 0</inkml:trace>
  <inkml:trace contextRef="#ctx0" brushRef="#br1" timeOffset="36">18165 1946 8330,'-6'0'969,"1"1"-449,1 2 0,2-2 0,6 1-353,5-4 1,2 0-1,4-4 1,2-1-196,0-2 0,-1-1 0,-1-1 0,2-2 0,-1 1 0,1-2-160,-1-1 0,-5 0 0,1 1 1,-1-1 88,-2 1 1,-4-1 0,-2 0 0,-2 2 89,-1 3 1,-4 5 0,-3 2 0,-4 3-1,-6 4 104,-4 5 1,1 5-1,-4 5 1,1 3 0,2 3 56,2 2 0,3 4 1,2 1-1,1 0 0,5 0-70,4-2 0,5-5 0,5-3 0,7-3 1,4-1-202,5-3 1,1-5-1,2-7 1,-1-2 0,0-1-453,0 0 1,-7-4-1,1-2 571,-3-3 0,-3 0 0,-3 0 0</inkml:trace>
  <inkml:trace contextRef="#ctx0" brushRef="#br1" timeOffset="37">19283 1871 6613,'4'-5'101,"-3"0"0,3 2 0,-1-3 0,1-2 1,0-2-1,2 2-12,-1 2 1,-3-3 0,2 3 0,-1-2 0,0-1 0,-1-2 3,-1-1 0,-1 2 0,0-3 0,0 3 1,-1 1-21,-2-1 0,-3 2 1,-5 1-1,-2 2 1,1 0 14,-2 3 1,0 2 0,-5 4 0,1 6-1,-1 4 42,0 4 1,-2 5 0,0 1 0,3 2 0,5 0-96,3-1 1,1 0 0,3 2 0,3-2-98,2-4 0,5-1 1,3-3-1,5-1 1,3-5-1,3-3-41,0-5 0,1-2 1,0-2-1,0-3 11,3-6 0,-3 0 0,0-5 0,-2 1 0,-2-1-11,0-1 0,-2 1 0,-4 0 1,-3-1-1,-3 2-35,-2 2 0,2 1 198,0 2 0,-4 5 1,-5 4-1,-2 6 0,-1 5 113,3 5 1,2-2 0,4 2-1,0 0-261,0 2 0,1-3 0,2 0 0,3-2 0,3-1-138,0-2 0,3-2 0,2-1 1,-1-4-1,2-2-68,-1-1 0,1-4 1,0-4-1,-2-2 294,-3-2 0,-1-5 0,1 2 0,-1-3 0,0-1 0,1 1 0,-1-1 0</inkml:trace>
  <inkml:trace contextRef="#ctx0" brushRef="#br1" timeOffset="38">19562 1788 8281,'15'-4'-58,"-3"1"1,-5-2-40,-1 1 0,-3 5 0,0 6 0,-3 5 267,-3 3 1,0 7 0,-3 4 0,-2 3 0,-2 3 0,-3 2-2,2 4 1,0 0 0,2 2 0,-1-2-1,-2 1-243,0 1 1,-3-2-1,2 1 1,1-4 0,-1-7-287,1-6 1,-1-3-1,4-5 1,0-4 269,0-6 1,2-4-1,2-4 1,1-6-1,2-5 1,1-5-25,1-1 1,4-6 0,2-1-1,3-5 32,0-4 1,1 0 0,2 0 0,1 0-1,1-1-18,3 1 1,5-4 0,3-2-1,1 2 1,2 4 262,0 5 1,0 7-1,-1 5 1,-3 7-1,-5 7 166,-6 3 0,-7 12 1,-3 3-1,-2 5 1,-1 1-55,0 1 0,-7 1 0,-2 0 1,-3 2-1,0-2-147,0-4 0,-4 1 1,4-4-1,0 1 1,2-1-440,1-2 0,2-1-127,1-4 0,5-2 1,1-6-1,6-3 1,5-4 437,1-2 0,5-3 0,-3-1 0</inkml:trace>
  <inkml:trace contextRef="#ctx0" brushRef="#br1" timeOffset="39">19907 1760 8281,'0'9'8,"0"1"0,0 3 0,-1 3 159,-3 5 0,-2 7 1,-5 7-1,-3 4 0,1 5 141,0 1 1,-1-1 0,3-2 0,-2-1 0,2-4-451,1-2 0,0-5 0,1 0 1,-1-4-1,-1-5-136,2-5 0,-5-2 0,7-6 0,1-3 21,1-5 1,-1-5-1,3-7 1,0-5-1,2-4-108,1-4 0,5-6 0,2-4 0,3-3 365,3-2 0,3-4 0,0 3 0,1-1 0,3 0 0,2 0 0,1 2 0,5 0 0,1 3 0,2 3 68,3 2 0,-1 9 0,-3 5 0,-5 8 1,-4 7 277,-4 5 0,-5 4 1,-6 7-1,-3 5 1,-4 4-62,-5 1 1,-1-1 0,-9 2 0,0 0-201,-2 0 0,0-4 0,-1 2 0,0-2 0,2-2 0,1 0-269,4-3 1,2-1 0,0-5-1475,1 0 1658,4-3 0,1-2 0</inkml:trace>
  <inkml:trace contextRef="#ctx0" brushRef="#br1" timeOffset="40">20344 1499 8085,'-6'0'184,"0"1"0,-1 3 0,-3 7 156,-2 6 0,-3 10 0,-3 8 0,-1 6 0,0 4 1,1 4-177,-1-1 1,5 0 0,1-2 0,4-1 0,3-6 0,4-8-379,4-7 0,3-8 0,4-4 1,2-3-1,0-2-21,1-4 0,5-2 0,-1-3 0,1-4 0,1-3-167,-3-1 1,2-5 0,-5 0 0,0-3 42,-2 0 0,2-2 0,1-1 0,-2-2 359,-1 0 0,0-2 0,-1-3 0</inkml:trace>
  <inkml:trace contextRef="#ctx0" brushRef="#br1" timeOffset="41">20409 1788 7502,'6'9'-179,"-3"0"0,-2 1 1,-1 0 744,0 2 1,-1 1-1,-1 3 1,-3 2-1,1-2-282,0 2 1,1-1 0,3-1 0,0-1-223,0-2 0,1-2 1,3-4-1,5-4 0,3-2-228,2-1 0,-1-5 0,1-4 1,1-3-1,-1-1-137,3-1 0,-4-2 1,1 1-1,-2 1 0,1 1-143,-2 3 0,-1 2 532,0 1 1,-5 11 0,-2 9-1,-3 4 1,-4 6 193,-6 5 0,0 2 0,-5 5 1,-2 2-1,-1-2-141,0 1 1,-2 0-1,-2 1 1,-1 0 0,-1-2-171,2-1 0,-1-4 0,3 0 0,1-4-81,2-5 0,6-6 0,-1-6 0,1-5 0,3-4 157,2-3 0,-1-3 1,4-5-1,-1-3 1,1 0-30,0-3 0,0 0 0,3-2 0,0 0 8,0 1 1,3 0 0,1 2 0,2 0 0,1 0 0,1-1-322,1 1 0,1 3 0,0 3 1,1-2-1416,2 0 1712,3-1 0,-1 4 0,3 0 0</inkml:trace>
  <inkml:trace contextRef="#ctx0" brushRef="#br1" timeOffset="42">20707 2039 8279,'10'-1'1287,"-1"-1"-841,0-1 0,1 0 1,-1 3-1,0 0-868,1 0 1,-1 0 0,1 0 421,3 0 0,-3 0 0,3 0 0</inkml:trace>
  <inkml:trace contextRef="#ctx0" brushRef="#br1" timeOffset="43">21024 1816 8265,'-5'0'-136,"0"1"1,1 1 0,-1 2 0,-1 2 546,0 4 1,0 1 0,-3 5 0,2 3 0,1 3 0,0 0-5,1 1 0,0-1 1,5-5-1,0 0-537,0-1 0,5-8 0,1 0 0,3-3 0,3-3 0,4-2-319,2-3 0,0-3 0,0-5 0,-2-3 98,0 0 1,-4-1 0,3-1 0,-2 1 0,-1 2 0,-2 1 20,-1 2 0,-3 4 0,1 1 600,0 1 1,-3 1-1,-1 7 1,-2 3 0,-1 4-17,0 5 1,-3-2-1,0 2 1,1 0-1,1 2-254,1 0 0,-4 1 0,-1 0 0</inkml:trace>
  <inkml:trace contextRef="#ctx0" brushRef="#br1" timeOffset="44">21908 1639 8340,'0'-10'0,"0"1"0,0 0 0,-1 1 0,-2 1 0,-2 4 0,-5 7 0,-3 6 0,-1 5 0,-2 7 377,1 6 1,-1 5 0,-2 6 0,0 3-1,2 0-28,0 3 0,6 0 1,-1 1-1,5-3 1,2-2-574,2 1 0,1-11 1,2-1-1,2-6 1,3-7-387,3-3-1,3-4 1,0-2 0,0-2 0,-2-2 610,-1-3 0,5-10 0,0-1 0</inkml:trace>
  <inkml:trace contextRef="#ctx0" brushRef="#br1" timeOffset="45">21974 1909 8340,'0'-10'-188,"0"1"0,0 0 1,1-1 185,2 1 0,-1 0 1,4 0-1,1 0 1,1 2 274,-2 1 1,2 4 0,-3 0-1,1 4-152,1 4 1,-5 6 0,1 4 0,-2 3 0,-2 1 97,-2 2 1,-1 0 0,-4-4 0,3 1 0,0 0-131,0-1 0,3-2 0,-1-2 0,1 0 0,-1-3-211,0-1 1,0 0 0,4-2 0,2-2-222,4-3 0,4-3 0,1-3 1,1-3-1,-1-3-165,1-4 1,2 2-1,-2-4 1,-2 1-203,-1-1 649,0 4 1,-4-2 0,0 3 424,1 1 1,-4 5-268,-3 4 1,0 4 0,-4 5 0,1 1 0,0-1-174,1 0 76,1 0 0,5 5 0,1 0 0</inkml:trace>
  <inkml:trace contextRef="#ctx0" brushRef="#br1" timeOffset="46">22299 2011 7683,'5'-5'730,"-3"1"1,4 4-1087,1 0 1,1 0-1,3 0 356,1 0 0,3-4 0,3-1 0</inkml:trace>
  <inkml:trace contextRef="#ctx0" brushRef="#br1" timeOffset="47">22570 1946 8340,'9'-6'-98,"0"0"0,0-2-87,1 0 0,-1-1 0,0-1 0,1 1 0,-1 0 213,0-1 0,1 1 1,-1-1-1,-1-2 1,-1 0 10,0 1 1,-4 0-1,2 2 1,-1 0 150,-2-1 1,-2 5-1,-3 2 1,-4 3-55,-5 3 0,2 3 0,-2 7 0,1 3 0,2 5-232,0 4 1,-1-1 0,2 1 0,1-1-1,2 1-219,1 0 1,-3-1-1,4 1 1,1-4-1,0-1-570,-1-1 885,2-1 0,-7 1 0,3-1 0</inkml:trace>
  <inkml:trace contextRef="#ctx0" brushRef="#br1" timeOffset="48">22504 2104 9770,'16'0'565,"-1"0"0,2 0-867,1 0 0,3 0 0,1 0 1,0 0-1,-1 0 302,1 0 0,0 0 0,-4 0 0</inkml:trace>
  <inkml:trace contextRef="#ctx0" brushRef="#br1" timeOffset="49">22933 1695 8198,'5'0'38,"0"3"1,-2 1-1,3 1 1,3 3 459,0 4 0,0 3 1,0 7-1,1 4 580,-1 4-938,0 3 0,-3 3 0,-3-1 0,-3-1 1,-3 1-121,-4-2 0,-5-1 1,-4-4-1,-1 0 1,-3-1-757,-2 1 1,3-3 735,-3 0 0,-6 0 0,-1 3 0</inkml:trace>
  <inkml:trace contextRef="#ctx0" brushRef="#br1" timeOffset="50">23482 1825 7302,'1'-5'202,"1"1"1,2 1 0,0-2 0,2 1 0,-2-1-88,0 0 1,3 2-1,-1-3 1,1-2 0,1 0-1,-2-1-91,1-1 0,-2 0 0,1-1 1,-2-3-1,-2 1 3,-1-1 1,-1-2-1,0 1 1,0 1-1,-1 1-24,-2 3 1,-2 1 0,-3 1 0,0 1 0,-2 4 6,-1 2 0,-2 5 0,-1 5 0,0 5 0,-3 9-11,0 6 1,1 5 0,1 6 0,-1 5 0,2 3-75,7-21 1,1-1 0,1 0-1,-1 0 1,0 0 0,1 0-1,-8 24 1,2 0-193,0 1 0,2-6 1,0 0-1,-1-8-194,1-4 0,-3-5 0,-1-5 461,2-4 0,-4-2 0,1-8 0</inkml:trace>
  <inkml:trace contextRef="#ctx0" brushRef="#br1" timeOffset="51">23203 2207 8220,'1'-7'472,"1"1"0,2 0-38,1 1 1,2-3-1,5 2 1,1 0 0,2 1-527,1 1 0,2 0 0,1 2 0,2-1 0,3 1-611,3 0 1,-1 1 702,5-2 0,-2-2 0,-1-4 0</inkml:trace>
  <inkml:trace contextRef="#ctx0" brushRef="#br1" timeOffset="52">24180 1555 8363,'-4'-6'-8,"-2"1"0,-2 0 227,-2 3 1,-3 1-1,-3 3 1,-2 5-1,-4 6 1,-3 8 0,-3 7 101,-3 5 1,2 8-1,14-18 1,-1 1-1,2 1 1,0 1-1,2 1 1,1 0-317,1-1 1,1 1-1,1 0 1,2 1-1,0 22 1,3-1-1,3-6-582,3-7 0,6-5 1,4-5-1,0-4 1,1-2-1349,-3-5 1925,0-4 0,-2-2 0,0 1 0</inkml:trace>
  <inkml:trace contextRef="#ctx0" brushRef="#br1" timeOffset="53">24218 1955 7847,'0'-6'554,"1"1"0,2 0 0,3 0-438,2-3 0,1 3 1,1-1-1,-1-1 1,1-3-1,2-1-164,0-1 1,4-5 0,-4 2-1,1-4 1,-1-2-107,0-1 0,1-2 0,-4 1 1,-1 0-1,-1 1 120,-4 5 1,-2-1-1,-2 7 88,-2 3 0,-3 2 0,-4 8 0,-1 5 0,-3 6-36,0 7 0,-1 5 1,-1 6-1,1 4 1,2 3-90,1 2 1,2 2-1,1-2 1,-1 3 0,2 0-336,2 0 1,1-6-1,2-1 1,-2-2 0,-2-3-774,1-2 1179,0-3 0,-3-12 0,-1 0 0</inkml:trace>
  <inkml:trace contextRef="#ctx0" brushRef="#br1" timeOffset="54">24059 2132 8592,'0'-9'1591,"0"0"-1067,0-1 0,1 4 1,3 0-1,5 0 1,3-1-744,3 1 0,1 4 1,6-2-1,2 1 1,0 0-2515,1 1 2733,0 1 0,3 1 0,0 0 0</inkml:trace>
  <inkml:trace contextRef="#ctx0" brushRef="#br1" timeOffset="55">24664 1937 8137,'-8'1'-141,"1"1"0,1 1 604,-2-1 0,0 2 0,-1 0 0,0 1 0,-1 3 52,1 0 0,-3 4 0,-1 2 0,1-1 0,-1 2-710,1-1 0,-1-1 0,4 1 0,1 0 0,1-3-362,0-1 1,2 0 0,-2-2 0,2-1 0,0-2 556,-1-1 0,0-1 0,-3-3 0</inkml:trace>
  <inkml:trace contextRef="#ctx0" brushRef="#br1" timeOffset="56">24450 1993 8318,'10'0'41,"-2"-2"1,-1 0-1,-1-1 310,2 1 1,0 1 0,1 1 0,0 0-119,1 0 0,-1 4 0,0 3 0,1 1 0,-2 2-451,-2 3 0,2-2 0,-1 3 0,0 1 0,0-2-1487,-1 1 1705,1-2 0,2 2 0,0 0 0</inkml:trace>
  <inkml:trace contextRef="#ctx0" brushRef="#br1" timeOffset="57">24785 1778 8318,'7'0'-1660,"-1"0"2195,0 5 1,3 0 0,1 6-1,-1 4 54,0 3 1,1 7-1,-1 1 1,-1 4-1,-2 3-626,-2 0 0,0 2 1,-1-3-1,-2-1 1,-4-1-387,-7-3 1,-1-4 0,-7 1 422,-1-1 0,-10 2 0,0-1 0</inkml:trace>
  <inkml:trace contextRef="#ctx0" brushRef="#br1" timeOffset="58">19199 1322 8450,'-9'0'-63,"-1"0"0,1 0 1,0 0-1,-2 1 1,-1 1-1,-4 2 1,-2 3 196,-4 3 1,-5 4 0,-5 9 0,-2 6 0,15-11 0,1 2 0,-2 3 0,1 2 0,1 2 0,0 2-2,1 0 1,2 2 0,4 1 0,2 1 0,0 2 0,3 0 0,1 1 0,2 1 0,1 0 0,1 0-142,-1 0 0,3-1 1,2-3-1,2 0 0,1-4 1,0 0-1,2-2 0,1-1 1,9 20-673,1-4 0,0-9 0,0-5 680,3-6 0,-2-2 0,3-1 0</inkml:trace>
  <inkml:trace contextRef="#ctx0" brushRef="#br1" timeOffset="59">24962 1490 8233,'0'-10'-53,"1"1"0,1 0 1,3-1-1,0 1 0,2 1 1,1 2-1,2 3 264,-1 2 1,3 6-1,1 4 1,-1 8 0,1 5-1,-1 8 1,0 6 64,2 5 1,-4 3 0,3 4 0,-4 1 0,-2 1-131,-1 2 0,-4 0 1,0-26-1,0 1 0,-2 22 1,-5-2-161,-4-4 1,-1 0 0,-6-5 0,0-1 0,-1-4-150,2-3 1,-2-2 0,4 0-1,-1-1 1,1-2 0,1-3-1036,2-3 1,4-4 1197,0-3 0,-5 3 0,-3-1 0</inkml:trace>
  <inkml:trace contextRef="#ctx0" brushRef="#br1" timeOffset="60">12923 1397 8537,'10'0'-205,"-1"-1"0,0-1 0,1-2 83,-1 2 1,0 1 0,2 0 0,0-1 0,3-1 0,0 1-1,3 1 118,0 1 0,2-1 1,0-1-1,2-1 1,1 1 0,-1 1 1,-2 1 0,0 0 0,-1 0 0,0 0 0,-2 0-67,-4 0 0,-2 0-135,0 0 1,-7 0 151,-6 0 0,-4 0 1,-9 0-1,-3 0 1,-3 0-1,-1 1 41,-3 2 0,2-1 0,0 3 1,0-1 18,1-2 1,2 0 0,-1 0 0,4 2 0,2-2 168,4-1 1,6 2-1,8 0 1,8-1 28,11-1 0,8 2 0,11 0 0,4-1-223,5-1 1,-1-1 0,0 0 16,-3 0 0,-4 0 0,-4 0 0</inkml:trace>
  <inkml:trace contextRef="#ctx0" brushRef="#br0" timeOffset="61">9581 2719 11658,'-3'-10'-376,"-1"1"0,-1 0 1,1 0-1,1-1 0,0 1 1,0 0-1,1-1 480,1 1 0,1 0 0,0-1 0,0 1 1,1 0-1,1-1 448,1 1 0,1 4-591,-1 2 1,-2 4 0,3 5 0,-3 8 0,-2 6 0,-3 8 244,-2 5 0,-5 8 0,-3 2 0,0 3-141,-3 0 0,3 2 0,-2 0 0,1 2 0,0-2 0,4-4-49,4-4 1,3-10 0,4-5-1,1-5 1,2-5 0,3-3-136,2-5 0,3 0 1,0-4-1,2-1 158,2-1 1,0-1-1,4 0 1,1 0 0,0-1-238,2-2 1,6 1 0,-1-4 0,1-1 0,2-1 266,-1-2 1,0-3-1,-1-2 1</inkml:trace>
  <inkml:trace contextRef="#ctx0" brushRef="#br1" timeOffset="62">9525 3073 8533,'-9'-5'-281,"0"-1"452,3-2 0,7-1 1,9-1-1,5 1 1,6 0-248,4-1 1,5 1-1,2 0 1,1-1 75,2 1 0,5-4 0,3-2 0</inkml:trace>
  <inkml:trace contextRef="#ctx0" brushRef="#br0" timeOffset="63">9562 2682 10827,'0'-10'-117,"0"1"1,0 0-1,1-1 1,3 1-1,5 0 694,2-1 1,10 1 0,0 0 0,6 0-695,4 3 0,3 2 0,3 4 0,0 0 104,0 0 0,1 8 0,-1 3 0</inkml:trace>
  <inkml:trace contextRef="#ctx0" brushRef="#br1" timeOffset="64">10205 3026 8452,'0'-6'-231,"0"0"1,0-2 0,0 0 0,0-1 0,0-1 537,0 1 0,0 0 0,0 0 0,0-2 0,0 0 0,0-2-87,0 2 0,0 1 1,-1 0-1,-1 1 1,-3 1-124,0 2 1,-4 1-1,-4 5 1,-2 0-1,-3 3-63,-2 3 1,-4 5-1,-5 11 1,-1 4-1,0 3 1,3 3-68,4 1 0,8-4 0,2 1 1,4-3-144,3-1 1,3-3 0,6-6-1,4-4 1,5-1 0,3-5 83,3-2 1,0-2 0,2-5 0,1-3 165,0-4 0,3-4 1,-4 1-1,-3-4 0,0 0-124,-3 0 0,3 0 1,-5 2-1,-1 1-233,-4-1 1,0 8-1,-5 10 194,-3 11 1,-3 8 0,-5 8-1,-1 3 1,1 2 289,0 1 1,0 0 0,-1 1 0,2-2-190,2-2 0,-3 4 0,3-4 0,-2-3 0,0-3 0,0-4-677,2-1 1,0-3 664,-3-8 0,4-4 0,0-8 0</inkml:trace>
  <inkml:trace contextRef="#ctx0" brushRef="#br1" timeOffset="65">10568 3017 8493,'-5'-4'186,"-3"2"0,5-5 123,1 0 1,1 2-1,2 0 1,2 1 0,5 2-1,2 0-265,2 2 1,4 0-1,-3 0 1,2 0-1,1 0-446,2 0 0,1 4 0,0 0 0,2 0 0,1 0-249,-2-2 1,-1 2 0,-3-1 650,0-1 0,4 4 0,3-1 0</inkml:trace>
  <inkml:trace contextRef="#ctx0" brushRef="#br0" timeOffset="66">10912 2979 9760,'-4'6'-334,"2"-2"0,-4-4 1,0 1-1,-1 1 648,1 1 1,4 4 191,-1-1 0,2 3 152,1 0 1,1-4-531,2-2 1,-1-2-1,3-2 1,1-1-1,-1-2 1,1-1-171,-1-2 1,0 2 0,-3-2 0,3 0-37,0-1 0,-3-2 1,1 1-1,-2-1 0,-1-2-70,0 0 1,-1 0 0,-2 2 0,-4 1-1,-4 1-37,-1 2 1,-6-2 0,1 5-1,-5 1 1,-2 2 143,-2 3 0,2 7 0,1 5 0,-1 4 0,1 2 133,0 4 0,3 3 0,5 2 0,5 1-72,3-1 1,5-1-1,-2-2 1,4-2-1,4-4 1,2-5-108,2-3 1,4-4 0,1-3 0,-2-3 185,0-2 0,1-2 0,1-2 0,2-3 0,1-2-42,2-2 0,-2-3 0,-1-3 0,2-1 0,0-2-282,2 0 1,-4 1-1,1-1 1,-1 2-1,0 1-67,-3 4 0,-1 1 0,-3 4 182,-2 4 1,-2 8-1,-4 12 1,0 2-1,-1 4 433,-2 1 0,2 0 1,-2 1-1,2-4 0,1-1-133,0-1 0,5-4 0,3 0 0,5-3 0,1-4-53,3-4 0,0-3 0,2-2 0,0-2 0,-2-3-278,-1-2 1,-3-3 0,-5 0 0,0 0 0,-3 1-719,-1 3 0,-1 4 1,-4-2 858,-2 1 0,-2 1 0,-4 3 0</inkml:trace>
  <inkml:trace contextRef="#ctx0" brushRef="#br1" timeOffset="67">11331 3222 8562,'1'-9'-82,"1"2"1,2 1 0,-1-1 0,1-1-1,2 2 407,2 3 0,-2 3 0,1 3 0,-1 4 0,-1 5 0,-2 3-39,-2 3 1,-1 2 0,-1 1-1,-2 4 1,-3 1 0,-3 0-455,-4-1 0,2-1 0,-5 4 0,0-1 0,-1-2-2019,2-3 2187,-3-2 0,4 2 0,-5 2 0</inkml:trace>
  <inkml:trace contextRef="#ctx0" brushRef="#br1" timeOffset="68">11983 2775 8460,'-1'-11'-82,"-1"0"0,-1-3 0,0 1 0,0-1 0,0 0 0,0 0 0,2 0 187,1 1 1,0-3 0,0 3 0,0-1-1,0 1 1,0 1 364,0 2 0,0 1-425,0-1 0,0 6 0,0 4 0,0 7 0,0 5-34,0 7 1,0 7 0,-1 10 0,-2 3 0,-3 4 100,-2 3 0,-5 0 1,0 2-1,0 2 1,5-24-1,1-1-173,0 1 0,0 0 0,-5 24 0,0-6 0,2-3 1,4-5-158,3-6 1,2-11-1,1-4 1,1-5-1,2-3-76,3-4 0,2-3 0,-1-3 1,-1-5-1,1-3 147,2-5 0,0-2 0,0-4 0,0-3 0,-2-2 33,-1-1 1,-3-3-1,2-1 1,-1-1 0,0-2 32,0-1 0,-3-2 0,3-2 0,-1 1 0,0 4 145,-1 6 0,2 6 0,-1 8 212,-1 2 0,-1 13 0,-1 8 0,0 11 1,0 6 90,0 4 0,0 5 1,1 0-1,2 2 1,0 3-167,-1 1 0,3-5 1,1 1-1,2-3 1,2-4-186,-1-3 0,1-1 1,2-6-1,0-6 1,0-5-45,-2-4 1,2-3 0,1-4-1,-1-2 163,2-4 0,-3-8 0,3-1 1,0-6-1,-3-2 0,-1-1-182,-4-1 0,-1 2 0,-3-6 0,1 0-113,-1-2 0,-1-1 0,-1 1 1,0 4-1,0 3 0,1 4-179,2 4 1,-2 5 0,4 9 23,-1 1 0,1 2 1,4 5-1,0 4 1,1 3 314,-1 3 0,5 3 0,0-1 0</inkml:trace>
  <inkml:trace contextRef="#ctx0" brushRef="#br1" timeOffset="69">12355 2952 8432,'6'-1'433,"-3"-3"-241,-2 3 0,-1-1 0,0 7 0,-1 6 0,-2 3 216,-4 6 0,2 0 0,-1 3 1,0 1-1,0 0-226,-1 2 0,5-3 0,-1-2 0,2-2 1,1-4-163,0-2 1,4-3-1,4-1 1,2-3-164,2-3 1,5-3 0,-2-3 0,2-5 0,0-2 0,-3-3-335,0-2 1,1 3-1,-3-4 1,0 0 227,-2-2 0,-2 4 0,0 1 0,-3 3 0,-1 1 184,-2-1 0,2 6 1,-1 4-1,-2 5 106,-3 4 0,1 4 0,-3 3 0,1 1-5,0 2 0,0-4 1,4 1-1,2 0 1,3 1-1,3-2-36,4-2 0,1 1 0,5 1 0</inkml:trace>
  <inkml:trace contextRef="#ctx0" brushRef="#br1" timeOffset="70">12747 2970 8856,'-4'-4'296,"0"4"0,-1 6 0,-1 6 154,1 3 1,-4 3 0,3 1-1,-1 2 1,0 1-253,1-2 1,4 3 0,-2-2 0,3-2 0,1-4-285,0-1 0,1-3 1,3-4-1,2-2 1,2-1-164,1-1 1,2-7 0,0-2 0,2-2 0,2-1-225,2-1 1,-3-3-1,0-3 1,1-1 170,-1-2 1,-1 1 0,1-1 0,0 0 0,-3 1 0,0 0 67,-2 3 1,0 1 507,0 5 1,-3 5 0,-3 5 0,-2 7 0,-2 6 0,-1 4 172,-1 1 1,-5-1-1,3 1 1,-1 0-114,0-1 1,4-2-1,-1-2 1,2 0 0,1-3-390,0-1 0,1-1 0,2-2 0,3-2 0,2-1-309,1-2 0,4-4 0,0-2 0,2-2 1,0-4-92,0-1 0,2-4 0,-2 1 0,-1 1 0,-1-1 28,-3 3 1,-1 4 0,1 1 624,-1 2 0,-3 1 1,-1 4-1,0 2 0,-3 4 1,-1 2 235,-1 3 1,-3-1 0,-1 2-1,2-1-804,1 1 1,1 2 369,0-2 0,0 3 0,0-1 0</inkml:trace>
  <inkml:trace contextRef="#ctx0" brushRef="#br1" timeOffset="71">13696 3073 7022,'0'-7'114,"-1"2"0,-1 0 1,-1 0 354,1-2 1,1 1 0,1 0-1,-1-1 1,-1-1-222,-1-2 0,-1 1 0,1 1 0,-3 1 0,0 0-74,0 0 1,0 3 0,-5 1 0,-1 2 0,-4 2-22,-1 2 1,-5 3 0,-1 8-1,1 4 1,-2 6-31,0 3 1,4 0 0,2-1 0,4-2-1,5-2-292,3-1 0,2-4 0,5-3 0,2-1 0,4-2-204,4-4 1,4-3 0,3-4 0,2-1 0,1-2 4,1-3 1,-4-2-1,-2-2 1,-1 0 0,1-1 169,-1-2 0,-3 2 1,-1 3-1,-3 3 0,-2 1 304,2 2 0,-3 1 1,0 2-1,0 2 292,0 3 1,1 4 0,1 1 0,-1 2-158,1-2 0,2 2 1,1 0-1,1-2 0,3-1 1,-1 0-428,1-1 0,-1-4 0,0-2 186,2-2 0,3-1 0,0 0 0</inkml:trace>
  <inkml:trace contextRef="#ctx0" brushRef="#br1" timeOffset="72">14423 2998 8097,'-4'-6'1722,"1"0"-1356,1-2 1,5 1 0,5 0-1,3 2 1,6 1 0,3 2-396,5 1 1,7 1-1,6-1 1,7-2-1,3 0-315,1 1 0,-1 1 0,-2 2 0,1 1 0,-3 1-115,-3 0 1,-5-2-1,-9-1 1,-3 1-1,-5 1 459,-2 1 0,-6 4 0,3-2 0</inkml:trace>
  <inkml:trace contextRef="#ctx0" brushRef="#br1" timeOffset="73">14618 3166 8506,'-5'0'562,"1"0"0,19 0-503,7 0 0,10 0 0,4 0 0,7-1 0,5-2-322,3-4 0,-24 4 0,0-1 0,21-3 0,-1 1-462,-3-2 416,-8 4 0,0-4 0,-8 3 0</inkml:trace>
  <inkml:trace contextRef="#ctx0" brushRef="#br1" timeOffset="74">15214 2747 8753,'1'-7'263,"3"2"1,4 2 0,5 5-197,1 7 0,3 1 0,4 5 1,1 2-1,1 1 51,0 0 1,2 1 0,-4-1 0,0 1 0,-1 0-181,-2-1 1,-2 1-1,-2-1 1,0-3-1,-4-2 1,-2 0-125,-1-1 0,-5 1 1,1-3-1,-2 1 143,-1 2 1,-4 0 0,-3 0 0,-1 1 0,-2 2 77,-3-1 0,-1 1 0,-4 1 1,2 0-1,0-3-122,0 0 0,-2 2 0,-2 0 1,-1 0-1,-4 1 87,-2-1 0,-1-1 0,0 4 0</inkml:trace>
  <inkml:trace contextRef="#ctx0" brushRef="#br0" timeOffset="75">16322 2877 11156,'-1'-5'1168,"-2"2"-263,2 2 2066,-3 1-2725,8-4-146,-3 3 1,3-5-1,-4 3 1,1-3-187,2-2 0,-2-2 1,2 1-1,-2 0-225,-1 0 1,0-1-1,0 1 1,-1 0-1,-1-1-106,-1 1 1,-4 3-1,0 1 1,-5 0 0,-3 4 292,-3 4 1,-2 4 0,-1 7-1,-3 6 1,-1 4 160,0 5 1,5 0 0,-2 5 0,3 0 0,4 0 97,2 0 1,6-2 0,2 0-1,1-5-136,2-3 0,5-6 0,2-6 1,1-2-1,0-1 0,2-3 131,0-3 1,2-2-1,2-2 1,1-2 70,1-3 0,2-4 1,3-1-1,-1-2 1,1-2-261,0-2 1,-2 3-1,0-2 1,-2 0 0,1-2-395,-2 0 1,3 0-1,-5 3 1,0 2-1,-2 4-84,-1 3 0,-4 3 0,-2 7 0,-2 5 607,-1 6 1,-1 6 0,-1 4 0,-2 1-1,0-1 106,0-4 1,1 2 0,3-1 0,0-1-1,0-3 49,0-2 1,4-3-1,2-4 1,2-2 0,2-2-217,-1-1 1,4-2-1,0-4 1,1-2-1,3-1-547,1-2 1,-1-5-1,0 0 462,-2 0 1,1 2-1,2 1 1</inkml:trace>
  <inkml:trace contextRef="#ctx0" brushRef="#br0" timeOffset="76">16732 3045 8791,'-10'-4'10,"4"2"0,1-2 0,2 0 110,4-2 0,4 2 0,7 1 0,5 1 0,4 0 0,5-1 0,5-1 0,5 1 42,3 0 0,6 0 1,-3 3-1,1 0 0,0 0-206,-2 0 0,-1 0 0,-6 0 0,-3 0 0,-2 0-382,-1 0 0,-5-3 1,-1 0-1,-3 1 1,-4 1-1444,-2 1 1867,1-4 1,-3-2 0,2-3 0</inkml:trace>
  <inkml:trace contextRef="#ctx0" brushRef="#br1" timeOffset="77">17318 2858 8557,'-9'-3'0,"1"-1"0,1-1 0,1 3 0,6-1 0,5 2 0,6 1 0,4 0 0,7 0 0,4 0 0,3 1 0,2 2 0,3 2 0,-3 4 0,-2 1 0,-3 0 138,-4 3 1,-4-2 0,-2 4 0,-5 2 0,-5 1-156,-6 0 0,-9 1 0,-10-1 0,-5 1 0,-5-1-62,-2-3 1,-1 0 0,6-5-1,0 1 1,2-1-197,1-2 1,6 2 0,4-5 274,3 1 0,0 2 0,1-3 0</inkml:trace>
  <inkml:trace contextRef="#ctx0" brushRef="#br0" timeOffset="78">18333 2551 15197,'-3'-6'-820,"-1"1"1,0 0 0,-1 0 0,-1 1 848,-1 2 0,-1 1 1,-3 1-1,0 0 1,-1 0 406,0 0 0,1 5 0,-1 4 0,-4 3 0,-3 4-168,-2 3 1,0 5 0,-4 7 0,-2 4 0,-2 6-184,14-19 1,-1 2 0,0 3 0,1 1-1,1 3 1,1 1 0,1 1 0,-1 0 0,2 2-1,1 0 1,0-1 0,1 1-173,1 0 0,1-1 0,1-3 0,2-2 0,1 23 1,3-6-177,3-6 0,3-4 0,6-5 0,0-6 1,0-4-84,-2-3 0,2 0 0,1-2 1,-3-1-1,-2-3 138,-1-3 0,-2 0 0,2-3 0,-1 1-477,2 0 0,-3-3-86,1-4 1,0-1 684,3-2 0,1-3 1,-1-3-1</inkml:trace>
  <inkml:trace contextRef="#ctx0" brushRef="#br1" timeOffset="79">18631 2654 8276,'0'-10'-21,"0"1"0,0 0 0,0-1 1,0 1-1,0 0 0,0-1 1,0 1-1,0 0 350,0-1 0,0-3 0,0-2 0,0-2 479,0 1 0,0 3-659,0 4 1,-3 9-1,-1 6 1,-1 9-1,-3 8 1,-1 7-170,-3 5 0,1 5 1,-2 6-1,0 1 1,0-1-1,0 2-167,-1 2 0,-1-3 0,1 3 0,1-4 29,-1-2 0,3-7 1,4-7-1,1-5 1,2-6-793,2-6 970,-3-7 0,4-6 0,-2-6 0,3-2 0,2-3-182,1-1 0,4-4 0,0-4 1,1-2-1,2 1-6,3 2 1,1 0 0,6 0 0,0 2 186,2 1 1,3 0-1,-2 4 1,-1 4-1,2 4 1,-1 3 320,0 1 1,-2 8-1,-3 5 1,-2 3-75,-4 3 0,-6 3 0,-3 0 0,-3 1 0,-4 1 29,-5 0 1,-8-3 0,-5 2 0,-2-2 0,-2-5-78,-1-1 1,2-3 0,2-2 0,3-2-81,2-2 1,3-2 0,-1-4 0,4 0-1,2-1 1,3-2-544,1-3 0,4-2 1,-1-2-1,2 0-2158,1-3 2563,0 3 0,8-3 0,2 3 0</inkml:trace>
  <inkml:trace contextRef="#ctx0" brushRef="#br1" timeOffset="80">18985 3082 8216,'-9'0'919,"-1"0"-695,5-4 1,3 3 0,7-2 0,7 2 0,4 1-160,7 0 1,7-4 0,4 1-1,2 1-452,1 1 1,4 0 0,-1-1-1,-1-1 1,-1 0 386,-4-1 0,-2-1 0,-4-5 0</inkml:trace>
  <inkml:trace contextRef="#ctx0" brushRef="#br1" timeOffset="81">19367 2933 7555,'9'-5'226,"3"1"0,2 4 0,0 0-27,3 0 1,0 4-1,1 2 1,-1 2-1,-3 2 1,-1 0-16,-1 2 1,-6-1-1,-3 2 1,-2 0-99,-1-1 1,-4 4 0,-3-1 0,-5-1 0,-3-1-1,-3-3-206,0 0 1,-1-1-1,1 0 1,2-1-1057,0-1 1176,9 1 0,-5-3 0,7 4 0</inkml:trace>
  <inkml:trace contextRef="#ctx0" brushRef="#br1" timeOffset="82">19916 2691 8373,'0'-9'-257,"0"2"1,1 1 0,1-1 314,1-1 0,0 3 0,-3 6 0,-1 9 451,-2 7 0,-3 8 0,-7 8 0,-2 6 1,-3 3-375,0 6 1,8-24 0,1 1-1,0 2 1,-1 0 0,1-1-1,0 0 1,0-1 0,-1 0-1,-8 23-141,-1-3 1,1-5-1,3-8 1,4-7-673,3-9 0,4-6 491,4-7 0,0-7 0,1-11 0,2-1 0,2-5 60,1-2 0,5-2 0,-1-3 0,3 0 1,2 1 136,3-1 0,-2 4 0,7 2 0,-1 3 1,1 4-439,0 3 0,1 2 0,2 5 0,-3 5 0,-2 6 607,-4 6 0,-4 3 1,-2 6-1,-4 2 0,-4-1 476,-2 1 0,-5 2 1,-3-3-1,-4-2 0,-5 0-272,-2-1 1,0-5 0,-2-1-1,-1-3 1,0-1-186,0 0 1,5-2 0,1-2 0,2-1-492,1-2 0,2-1 0,2-2-527,1-2 1,3 1 0,5-4 0,2-1 720,4 2 0,5-7 0,2 2 0</inkml:trace>
  <inkml:trace contextRef="#ctx0" brushRef="#br1" timeOffset="83">20205 2719 8329,'14'-10'-23,"4"5"1,-3 2-1,2 3 1,-2 4-1,-2 7 624,-3 6 1,-1 7 0,0 7 0,-3 4 0,-3 5 53,-2 3 0,-2 4 1,-3 2-1,-5 2 0,-3-1-251,-2-4 0,1-9 0,-3 1 1,-3-3-1,-1-3 0,2-3-486,1-3 1,2-6-1,-3 2 1,1-3-950,2-4 1,5-1 0,-1-5 1030,4 0 0,1 1 0,-3-1 0</inkml:trace>
  <inkml:trace contextRef="#ctx0" brushRef="#br1" timeOffset="84">20549 3156 8188,'-6'0'42,"0"0"0,-1-1 0,1-1 0,0-1 1,0 0 612,1-1 0,2 2 1,7-3-1,5 0 0,5-1-336,4-1 0,6 2 1,3 0-1,4 0 0,2 0-828,2 1 0,-2 1 0,1 3 0,0 0 0,0 0-1307,-3 0 1816,-2 0 0,-2 0 0,1 0 0</inkml:trace>
  <inkml:trace contextRef="#ctx0" brushRef="#br1" timeOffset="85">20949 2989 8188,'0'-6'62,"0"-1"1,0 0 0,0-1 230,0-1 0,0 2 1,1 2-1,3 0 0,2 1-37,2 0 1,1 1 0,2 4 0,0 2 0,1 4 0,0 3-207,-2 3 0,0 3 1,-2-1-1,-1 0-60,-1 1 1,-4 1 0,1 3 0,-3-2-1,-3-1 1,-4 0 4,-4-2 0,-1 3 1,-3-4-1,-1 1 59,2-3 0,-3-1 1,4-2-1,-1 0 1,1 0-1,3-2-54,2-1 0,0-4 0,3 2 0</inkml:trace>
  <inkml:trace contextRef="#ctx0" brushRef="#br1" timeOffset="86">21545 2644 8418,'7'-12'-177,"-2"-1"1,0 2-1,0 1 1,2 0 459,2 1 0,-4 5 0,-2 5 0,-2 7 0,-3 8 0,-3 6 0,-6 6 295,-2 9 1,-4 1 0,-3 5 0,-2 2-498,1 0 1,2 3-1,9-23 1,1 0-1,0 1 1,-1-1-1,1 1 1,0-1-1,-9 22-300,3-6 1,1-4 0,5-4 0,1-6-221,1-7 0,3-9 0,4-7 207,0-3 1,3-6 0,1-8-1,2-2 84,1-1 0,2-5 0,4-2 1,3 1-1,4-2-138,1 0 1,5 4-1,-1 2 1,2 4 0,1 4 309,0 1 1,0 3-1,-1 5 1,-2 7 0,-5 7 308,-3 7 1,-2 0 0,-5 5 0,-5 0-20,-3-1 1,-6 2-1,-3-4 1,-6 1-1,-6-1 1,-3-3 273,-2-3 1,-3-6 0,2 1 0,-1-5-266,2-2 1,-2 2 0,4-3 0,2-1 0,3-4-484,1-1 0,5-5 0,-2 0 0,4-4 0,3 1-3117,3 1 3097,-2-4 1,4 0 0,-4-5-1</inkml:trace>
  <inkml:trace contextRef="#ctx0" brushRef="#br1" timeOffset="87">22067 3110 8205,'-4'-5'280,"2"-4"1,-4 3 265,2-2 0,1-1 0,3-1 0,1 1 0,2 1 0,4 0-178,5 2 0,6 3 0,8-2 1,4 0-501,4 0 1,4 2 0,2-3 0,4 2 0,0 2 0,0 1-821,0 1 1,-6 0 0,-1 0 951,-4 0 0,-4 4 0,-2 1 0</inkml:trace>
  <inkml:trace contextRef="#ctx0" brushRef="#br1" timeOffset="88">22495 2924 8205,'0'-10'64,"1"2"0,2 1 0,3 1 0,4-1 298,2 2 1,3 1 0,4 4 0,3 0-105,3 0 0,2 0 1,0 1-1,-3 3 0,-2 5 1,-3 2-108,-4 0 0,-2 4 0,-7-1 1,-3 2-1,-2-1-74,-1 2 0,-8-3 1,-5 1-1,-4-1 0,-4 0 0,-1-1 1,-4 0-1,3-4 1,-1 0 0,1 1-350,0-1 1,8 0 0,-1-1 0,6 0 271,4-2 0,-3 4 0,4 5 0</inkml:trace>
  <inkml:trace contextRef="#ctx0" brushRef="#br1" timeOffset="89">23203 2607 8353,'0'-6'-212,"0"2"1,0 4 0,-1 7 483,-3 6 0,-1 14 1,-4 7-1,-1 9 1,-3 5-1,6-21 1,0 0-1,-1 2 1,0 1-100,0 3 0,1-1 1,-1-1-1,0-2 0,-1 1 1,0-1-1,0-3 1,0-1-1,-7 19-205,4-7 0,-1-3 1,0-8-1,2-7 0,0-3-357,2-5 1,3-4 0,0-4 314,-1-2 1,1-2-1,1-4 1,1-4-1,2-4 6,1-2 0,1-5 1,1 1-1,3-2 1,4 0-82,4-1 1,7 0 0,0 3 0,2 2 0,1 1-6,3 4 1,-2 2 0,0 1 0,-1 3 366,-1 3 0,4 3 0,-4 4 0,-3 5 0,-2 6 0,-4 3 226,-3 0 0,-1 4 0,-5 0 0,-2-2 37,-3 0 0,-4-1 1,-7-1-1,-2 1 1,-3-2-109,0-1 1,-1 0 0,0-4 0,1-3 0,0-2-433,3 1 0,1-4 1,4-1-1,-2-2 1,0-1-455,1 0 0,-1-1 0,1-1 0,-3-2 0,0-2 518,-3-1 0,-4-1 0,-3-1 0</inkml:trace>
  <inkml:trace contextRef="#ctx0" brushRef="#br1" timeOffset="90">15856 3277 8393,'0'-9'-156,"0"0"0,0-1 0,0 1 1,0 0-1,1 0 0,1-1 1,2 1 230,-2 0 0,0-1 0,0 1 0,1 0 0,-1-1 0,0 2 277,1 2 1,-2 3 0,2 7 0,-3 6-150,-3 8 1,-2 6-1,-3 6 1,0 3 0,2 1-110,-1 1 0,2 2 0,0-6 1,1-1-1,1-1 0,2-2-161,1-2 0,1-3 1,3-7-1,2-2 57,2-3 0,7-5 0,2-2 0,5-2 0,2-3-63,2-4 1,1 0-1,3-7 1,3 3-1,0 2-44,2 2 1,2 2 0,2 2 0,2 0 0,-2-1 84,-1 1 1,0 1 0,-2 1 0,-1 0 0,-2 0 34,-1 0 1,-1-4 0,-4-2-1,-1-2 1,-1-2 0,-6-2 1,1-1-1,-4 1 0,-3 0 1,-2-2 7,0 0 1,-3 2 0,-2-1 0,-3 0 59,-2 1 0,-1 0 0,0 2-16,0 1 1,-1 1-1,-2 1-187,-3 4 1,1 2 0,-1 2-499,-2 2 629,4-1 0,-4 6 0,3-3 0</inkml:trace>
  <inkml:trace contextRef="#ctx0" brushRef="#br1" timeOffset="91">16368 3817 8347,'5'-9'-67,"-4"0"1,3 1-1,-1 0 1,0 2-1,0 0 1,0 0 19,0-1-1127,0 5 1174,-3-2 0,-4 8 0,-1 2 0</inkml:trace>
  <inkml:trace contextRef="#ctx0" brushRef="#br1" timeOffset="92">16313 3780 8276,'0'-9'-95,"0"0"1,1-1 0,1 1 0,1 0 0,-1-1 379,-1 1 1,-1 2 0,0 4-1,-1 7 41,-2 6 1,1 6 0,-4 4 0,-2 3-143,0 1 0,2 1 1,1 2-1,0-3 0,3-2 1,1-2-205,1-2 0,0 0 0,0-2 1,0-4-15,0-2 0,1-4 1,3-3-1,2-2 1,3-2-1,3-2-209,4-4 1,-2-5 0,2-5-1,1-2-72,0-3 1,-1 0-1,-2 4 1,1-1-1,-2 0 1,0 2-40,-1 1 1,-5 3 608,-1 4 0,-4 5 0,1 6 0,-1 8 0,-2 3 64,0 4 0,0 0 0,0 2 0,0 0 1,0-2-253,0-1 1,4 0 0,3-3 0,3-2 0,4-1-68,0 0 0,6-1 0,4 0 0</inkml:trace>
  <inkml:trace contextRef="#ctx0" brushRef="#br1" timeOffset="93">17802 3473 8310,'-5'-6'-3,"1"0"1,1-2 0,0 0 0,1-1 0,1-1 0,1 1 198,0 0 0,0 3 0,0-1-226,0 0 1,0 4 0,0 3 0,0 6 0,0 6 143,0 3 1,-1 6-1,-1 2 1,-3 0-1,1 2-33,0-1 0,1-1 0,2-5 1,-1 1-1,-1 0-43,1-1 1,1-3-1,1-3 1,1-2-15,2 0 1,2-2 0,5-2-1,2-3 1,1-2-14,2-1 1,0-3 0,4-1 0,1-1-22,1-2 0,3 2 0,5-1 0,2 1 0,3 1-84,2 0 0,2-2 1,-1 3-1,0 1 0,1 1 40,3 1 0,-3 0 1,2 0-1,-1 0 1,-1 0 22,2 0 1,2 0-1,2 0 1,-1 0 0,-1 0 31,0 0 1,2 0 0,2-1 0,1-2 122,0 0 1,-1-3-1,2 2 1,-1 0 0,0-1-122,-5 0 0,-2 2 1,-4 0-1,-1 2 1,-2 1-70,-1 0 1,-1 0-1,-3 0 1,0 0-1,1 0-32,2 0 0,-5 3 0,2 1 1,-1-2-1,0-1 90,1-1 0,-1 0 1,1 0-1,0 0 1,0 0 57,0 0 0,1 0 1,0 0-1,0 0 0,-2-1-35,0-3 0,-3 3 0,1-2 0,-1 1 0,1 0-76,0-1 1,-3 0 0,2 3 0,-1 0-1,0 0 2,0 0 0,-5 0 0,-2 0 0,1 1 60,0 2 0,-1-2 1,-2 2-1,0-2 0,-3-1 1,-1 0 279,0 0 1,-1 0-154,0 0 1,1 0 0,-2-1 0,-1-1-1,-2-2 15,-1-1 0,3-1 1,-4-4-1,-1 0-103,-1-2 1,2 1 0,0-2 0,-1-1 0,-1 0 32,-1-1 1,0 2 0,0 4-1,0-1 1,0 1-207,0 0 1,-1 2 0,-2 2-361,-3 1 1,-1 2-1,-2 5 1,1 3 492,-2 3 0,-6 4 0,2 2 0</inkml:trace>
  <inkml:trace contextRef="#ctx0" brushRef="#br1" timeOffset="94">18985 4004 8246,'3'-7'-106,"0"1"1,0 0-1,0 0 1,1 0 368,2-2 1,-3 1 0,2 0-1,0 1 1,0-2 0,2 0-1,1-1 1,-1 0-163,-1-1 1,0 0 0,4-1 0,-1-3-1,-1 0-93,-2-3 1,2 3 0,-4-2 0,0 1-105,0 0 1,-1-2 0,-3 5 0,-1 1 0,-2 1 9,-3 4 0,-2 3 0,-3 7 0,-1 6-28,-4 4 0,2 8 0,-1 4 0,2 4 0,1 3 0,2 1-145,1 0 0,1 2 0,0 2 0,3-1-183,1-1 1,0 0-1,2 1 442,-1 1 0,-5-5 0,3-1 0</inkml:trace>
  <inkml:trace contextRef="#ctx0" brushRef="#br1" timeOffset="95">18789 4199 8246,'0'-6'290,"1"0"1,2-1 0,5-1 0,4 1 528,7 1 0,3 0 0,8-4 0,4 1-826,3 0 0,6 4 0,1 1 7,1 3 0,-2-3 0,-2-1 0</inkml:trace>
  <inkml:trace contextRef="#ctx0" brushRef="#br1" timeOffset="96">21182 3361 8303,'-1'-9'-329,"-1"0"1,-1-1 0,1 1 831,1 0 1,1 2-298,0 1 0,0 5 1,0 2-1,-1 6 1,-1 6-5,-1 1 1,-4 5 0,3 3 0,0-1 0,0 1-95,2 0 1,-2 0-1,1-4 1,1 1 0,1-2-128,1-1 0,0-2 0,0-2 1,1-1-1,1-1 18,1-3 1,4-5 0,0 1 0,4-2-1,2-1-94,2 0 0,3 0 0,4 0 1,1 0-56,3 0 1,-2 0 0,7 0 0,-2 0 0,-1 0-1,1 0 10,2 0 1,-2 0-1,2 0 1,-3 0 74,-3 0 1,2-3 0,-3-1 0,1 0-1,-3-2 45,-2 1 0,1 2 0,-6-3 0,2 0 0,-2 0 32,-2-1 1,-3 4 0,-1-3 55,1-1 1,-1-1 72,0-2 0,-4 4 1,-1 0-1,-2 0 0,0-1-27,1 1 1,0 0 0,-3-3 0,0-2-1,0 0-40,0-2 1,0-2 0,0 2-1,0-1-5,0 1 0,-3 0 0,0 3 1,0 0-1,0-1-235,-1 3 1,-2 4 0,2-1 0,-1 0-1149,-2 3 0,-1 5 1314,2 4 0,-6 5 0,1 3 0</inkml:trace>
  <inkml:trace contextRef="#ctx0" brushRef="#br1" timeOffset="97">21620 3864 8303,'-5'0'172,"-4"0"1,3 0-1,-2 1 1,-1 2 0,-2 4 217,-1 5 1,-3-1-1,-3 5 1,-2 1-1,-1 3 1,0 3 0,0-1-382,1 1 0,3-1 0,1-3 1,4-1-1,2 0-1065,4-3 1,-1-1 0,4-5 481,1 0 1,0-3 0,0-4 0,-1-6 573,1-5 0,-4-4 0,1-6 0</inkml:trace>
  <inkml:trace contextRef="#ctx0" brushRef="#br1" timeOffset="98">21340 3994 11300,'10'0'291,"0"4"0,3 4 1,2 2-163,3 2 0,4 4 0,4-3-129,4 2 0,-1 0 0,3 4 0</inkml:trace>
  <inkml:trace contextRef="#ctx0" brushRef="#br1" timeOffset="99">22867 3417 8359,'-3'-18'-80,"0"3"1,1 3 0,0 0 0,0 1 0,-1-2 0,1 2 349,1 1 1,1 3-1,-1 1 1,-1-1 33,-1-1 0,0 4 1,1 4-277,-1 5 1,1 7 0,-3 5 0,0 3 0,1 5 41,0 2 0,-3 1 1,3 0-1,0-1 0,0-1-56,2-1 0,-2-2 1,1 2-1,1-3 1,1-3 13,1-4 0,0 0 0,0-4 0,1 0-97,2-2 1,6-4 0,8-5 0,2-1-52,3-2 1,7 2 0,0-4-1,3 2 1,4 0 27,4 1 1,-2 1 0,2 1-1,-2 0 1,0 0-65,-1 0 0,-4 0 1,-2 0-1,-3 0 1,-2 0 110,-1 0 0,-8-1 1,1-2-1,-4-3 1,-2-2 124,-2-2 0,-1 1 0,0 0 0,-2-2 1,-2 0 18,-1-2 1,0-3 0,-2 0 0,2-1-1,-2-2 70,-1 1 0,-1-1 0,0 0 0,0 1-13,0-1 1,0 5 0,-1 1-266,-2 3 1,-2 4 0,-2 0 0,1 3-649,-1 4 1,-2 4 756,0 4 0,-4 4 0,-2 2 0</inkml:trace>
  <inkml:trace contextRef="#ctx0" brushRef="#br1" timeOffset="100">22635 4032 8250,'-5'-13'-180,"0"1"0,2 0 1,0 2 351,1 1 1,0 5-1,0 4 1,-1 6-1,0 5 1,0 5-1,-1 2 189,-2 4 1,3-1 0,-2 3-1,1-1-260,2 1 1,-2-4 0,1-1-1,1-2 1,1-1 150,1-2 135,0-1-339,0-12 1,0-9 0,0-10-1,1-2-230,2 0 0,-1 1 0,3-2 0,0-1-635,0 1 617,1 2 1,4 1 0,-1 2 0,0 1 0,1 3-67,-1 4 1,3-1 0,1 6-1,-1 1-484,2 1 1,-1 4 749,3 0 0,1 9 0,-2-2 0</inkml:trace>
  <inkml:trace contextRef="#ctx0" brushRef="#br1" timeOffset="101">22849 4115 11633,'9'0'-17,"4"-4"0,-1-1 0,0-1 0,1 0-310,-1-2 0,2 0 0,-3-2 0,0-2 0,-1 0 52,-3 1 1,-5 3 0,1 2 0,-3 0 388,-3 1 1,-3 1 0,-7 5 0,-2 3 0,-2 4 231,2 3 0,-2 6 1,5-1-1,0 2 0,2 3-381,1 1 1,4-1-1,3-2 1,5-1-1,6-3-391,5-3 1,9-2 0,4-4 0,4-4 0,1-5 10,0-6 1,2-5 0,-4-5-1,-2-3 1,-3-3 414,-2-2 0,-5-1 0,-1-4 0,-2-1 0</inkml:trace>
  <inkml:trace contextRef="#ctx0" brushRef="#br1" timeOffset="102">23259 3855 8248,'0'-7'1058,"0"1"-958,0 4 0,-4 0 1,0 8-1,-1 8 1,-2 6 347,-1 8 0,-2 4 1,1 6-1,0-1-608,-1 0 1,1 1-1,1 1 1,1-2-1,1-4-538,2-3 0,-2-9 1,3-4 427,1-2 1,-2-8 0,1-8 0,0-6-1,2-7 111,1-3 1,0 0 0,0-5 0,0 0 0,1-1 283,3-1 1,-1 4-1,5-2 1,2 2 482,1 2-433,3-1 0,1 4 0,3 3 1,0 2-1,-2 1 113,0 3 1,-2 2 0,3 4 0,-3 1-127,0 2 0,-5 3 0,-4 6 0,0 1 0,-3 2 120,-1 1 0,-1-1 0,0-1 0,0 1 0,0-2-108,0 1 0,-3-2 1,-1-3-1,2 1 1,1-1-341,1 0 0,1-4 1,2-1-1,4-3 1,1-1-491,1 0 1,4 0-1,-1 0 1,0-1 0,1-3 164,-1-2 1,1-2-1,-4-1 1,-1-1 0,0 2 490,-2 2 0,-4 1 43,1 2 1,-2 3 0,-1 0-1,-1 5 1,-1 3 611,-1 1 0,-1 1 1,2-1-1,-2 0 0,2 1 5,1-1 1,2 0 0,2-1 0,4 0-661,1-2 0,5-4 0,2 2 0</inkml:trace>
  <inkml:trace contextRef="#ctx0" brushRef="#br1" timeOffset="103">23650 4106 8314,'3'-4'1877,"0"4"-1575,-1 5 0,-1 4 1,-1 3-1,-1 1 0,-1 1 1,-1-1-110,1-1 1,-3-2-1,2-1 1,0 1 142,-1-1 99,3-4-567,-3 3 0,4-11 1,0-1-1,0-5-733,0-4 686,4-3 0,0 1 0,4-3 0,1-1 1,1 0-306,0 1 1,4 2 0,-2 2-1,0 0-1079,-2 3 1324,-1 1 0,1 1 0,-1 3 1,0 3-1,1 2 239,-1 1 0,0 4 0,1 1 0</inkml:trace>
  <inkml:trace contextRef="#ctx0" brushRef="#br1" timeOffset="104">23836 4050 7515,'5'0'3276,"-1"0"-2738,-4 4 1,0 5 0,0 4 0,0 1-164,0-1 0,-3 4 1,0-2-1,0 2 1,0-1-436,0 0 0,-1-5 0,4 1 1,0-1-1,1-3-209,3-2 0,1-2 0,4-4 0,0 0 0,2-1-387,1-2 1,-1-3-1,2-5 1,-1-2 0,1 2-165,-2 1 1,0 0 0,-2 2 0,-1 1 1268,-2 1 206,3 3 0,-8 0 1,2 6-1,-1 4 0,0 1-538,1 1 0,0 2 0,-2 0-117,2 1 0,2 5 0,5-3 0</inkml:trace>
  <inkml:trace contextRef="#ctx0" brushRef="#br0" timeOffset="105">10437 4665 8082,'-1'-6'66,"-1"-1"0,-1 0 0,1-1 25,1-2 0,1 1 0,0-1 0,0-2 0,0 0-70,0 1 1,0 0 0,-1 1 0,-1-1 0,-2-2-1,-1 2 19,-3 0 1,0 5 0,-1 0 0,-1 0 16,-3 1 1,2 1 0,-5 5 0,0 3 0,-2 5 98,-1 5 0,-2 5 0,0 3 0,2 3 0,4 2-65,1 0 0,2 5 0,4-1 0,2-2-133,2-4 1,8-2 0,2-3 0,2-1 0,2 0 8,3-4 1,1-5-1,5-4 1,0-3-1,-1-2-25,1-1 1,-1-4 0,1-2 0,0-2-13,-1-2 0,0-2 0,-3-2 0,-2 0 1,-3-3-62,-1 0 1,-2 1 0,-2 2 0,-1 0-158,-2 3 294,-1 5 1,-1 13-1,0 8 1,0 1-1,1 1-196,2-1 0,2-1 0,6-1 0,1 0-253,4-3 0,4-2 0,3-2 443,1-4 0,1-2 0,3-1 0</inkml:trace>
  <inkml:trace contextRef="#ctx0" brushRef="#br1" timeOffset="106">10782 4544 8571,'5'0'-143,"-1"4"1,-4 6 341,0 9 0,-1 5 1,-1 7-1,-3 5 0,-2 5-16,-4 6 1,-1 2-1,1 0 1,-2 2-1,7-25 1,0-1-304,-1 3 1,0-2 0,-3 18 0,-1-6-1,2-7 1,4-8 0,1-6-501,2-4 0,1-8 488,1-5 0,0-5 0,0-7 1,0-2-1,0-3-56,0-2 1,0-6 0,0-1-1,0-3 1,0-3 102,0-1 1,1-1 0,2-3 0,3-2 0,3 0 115,0-1 1,4-1-1,4 5 1,4 2-1,3 5 321,3 6 1,1 3 0,0 11 0,-1 4-1,-2 4-36,-3 4 1,-7 6-1,-4 7 1,-3 1-1,-5 2 49,-2 0 0,-5-1 0,-2 1 1,-4 0-216,-2-1 1,-3 1-1,-3-2 1,0 0-1,2-3 1,1 0-331,2-3 0,0-3 0,3-3-828,-3-1 1,6-1 1007,-2-3 0,14-8 0,1-3 0</inkml:trace>
  <inkml:trace contextRef="#ctx0" brushRef="#br1" timeOffset="107">11173 4581 8353,'0'-6'347,"0"0"0,-1 22-178,-2 6 1,-1 13 0,-5 2 0,1 6 0,-2 3 148,0 4 0,-1-2 0,2 4 0,0-1-273,-1-2 1,4-7-1,0-5 1,0-5 0,-1-4-1,2-4-675,1-5 433,-3-5 0,2-10 0,-4-5 1,2-6 7,1-4 0,3-6 0,-2 0 0,1-2 0,1-4-208,2-1 0,1-1 1,0-3-1,1 0 0,3-4 225,2-2 1,2-2 0,1-1 0,2 0 0,1-2 266,4-1 1,5 3-1,4 0 1,2 4 0,1 6 208,0 2 0,-1 7 0,-2 9 0,-4 5 1,-1 5 90,-1 5 0,-5 4 1,-2 9-1,-5 1-62,-4 1 0,-3 0 1,-3 3-1,-4 0 1,-4-2-1,-2 1 40,-2-2 1,0-5 0,-4-1-1,2-1-413,1 1 1,-1-5-1,4 0 1,0-3-1,-1-3 1,3-2-1487,0-1 1526,2-1 0,0-4 0,-1-1 0</inkml:trace>
  <inkml:trace contextRef="#ctx0" brushRef="#br1" timeOffset="108">11611 4348 8540,'5'-14'-118,"-1"-3"0,-4 5 0,0 0 0,0 2 1,0 1 381,0-1 1,0 6 0,-1 5 0,-2 9 0,-4 7 0,-4 9 105,-1 7 0,-5 2 0,3 9 0,-1 0 1,2 2-1,0 0-124,1 1 0,0-1 0,3 0 0,2-3-430,1-2 0,4-8 0,0-4 0,4-5 0,4-5 0,3-5-275,4-6 0,1-4 1,5-4-1,-1-1 134,1-2 0,-3-2 0,-1-6 0,2-1 0,-1-3 1,1-3-580,-2-1 1,-3-2 903,0-1 0,3-8 0,-1 1 0</inkml:trace>
  <inkml:trace contextRef="#ctx0" brushRef="#br1" timeOffset="109">11760 4590 8507,'0'6'-486,"0"1"609,0 0 0,0 1 0,0 1 0,-1 1 0,-1 0 0,-3 2 342,0 0 0,3 3 1,-1-2-1,2-2 1,1 0-518,0-2 0,4-1 0,3-2 0,5-3 0,3-1-152,3-2 1,0-2 0,2-1-1,1-3-17,1-2 0,-1-5 0,-2 1 1,-2 2-1,-1 1 0,-4 4-10,-1 1 1,-2 1-1,0 4 1,0 3 353,-3 6 0,-2 7 0,-4 8 1,0 4-1,-1 4 236,-2 4 1,1 4-1,-5-2 1,-3 2 0,-2 1 31,-3-1 1,3-1-1,-4-2 1,0-2-364,-2-2 0,3-3 0,-1-6 0,1-4 0,0-6 1,3-5-10,1-2 1,2-6 0,0 0 0,0-5 8,-1-7 0,1 0 0,0-5 0,-1-2 1,1-1-220,0 0 0,0-1 0,2 1 0,2-1 1,1-1-93,2-1 0,1 5 1,1-1-1,1 4 0,2 1-486,3 0 1,3 2 768,4 1 0,5-1 0,6 1 0</inkml:trace>
  <inkml:trace contextRef="#ctx0" brushRef="#br1" timeOffset="110">12197 4888 8428,'6'0'799,"1"-1"0,0-1 0,1-1 1,1 1-700,1 1 1,2 1 0,3 0-101,2 0 0,4 0 0,7 0 0</inkml:trace>
  <inkml:trace contextRef="#ctx0" brushRef="#br1" timeOffset="111">12663 4646 7926,'0'-9'31,"0"-1"0,0 1 1,0 0-1,0 0 1,0-2-1,0 0 583,0-2 1,1 2 0,1 4 0,1 4-584,-1 5 0,-1 6 0,-2 14 1,-2 3 217,-3 1 1,1 2 0,-2 0 0,0 0 0,-1-1-137,-1-2 0,2 1 1,2-4-1,1-3 0,2-1-125,1-3 1,1-3-1,1-1 1,3-4-1,5-5-301,6-4 0,-1-3 1,2-5-1,0-3-63,2-2 1,1-3 0,-1 0-1,1-1 1,-1 0 198,1 1 1,-1 0-1,-3 3 1,-2 2-1,-3 4 225,-1 3 0,-3-1 0,0 4 0,-2 6 184,-2 5 1,-1 3-1,-1 7 1,0 1-1,0 1 1,0 0 261,0-2 0,0 1 0,0-1 0,0-2-822,0 0 0,0-5 0,0 1 0,0-1 0,0-2 328,0 0 0,0 1 0,0-1 0</inkml:trace>
  <inkml:trace contextRef="#ctx0" brushRef="#br0" timeOffset="112">13734 4357 11454,'0'-9'-688,"-2"0"0,0 0 767,-1-1 0,-1 5 0,1 3 0,-3 4 0,-2 5 0,-2 5 0,1 4 320,0 5 1,-2 6 0,0 6 0,-2 2-149,2 3 0,1 6 1,1-1-1,2 2 1,2-2-171,1-2 0,2-4 0,5-3 0,4-4 0,4-5-207,1-7 1,5-3 0,-2-7 0,4-2 0,1-3 123,2-1 1,3-8-1,-2-3 1,0-6-1,4-6-57,3-4 1,-4-2 0,1-2-1,-3-2 1,-4-2 7,-4 0 1,0-6 0,-7 1 0,-4 0-1,-3 0-153,-2 1 1,-5 0 0,-4 3 0,-6 4 221,-2 4 1,-6 5 0,-2 6 0,-1 6 0,1 5 0,3 3-236,-1 1 1,2 5 0,-3 4 0,2 6-1452,1 2 1676,5 2 1,-1 4 0,2 0 0</inkml:trace>
  <inkml:trace contextRef="#ctx0" brushRef="#br1" timeOffset="113">15167 4227 8414,'0'-6'-178,"0"0"1,0-2 221,0 0 1,-4 3 0,-2 2 0,-2 3 0,-2 4-1,0 5 146,-2 6 0,-6 11 0,-5 6 0,0 6 0,-3 7 1,12-21-1,1 1-51,-1 3 0,0 0 1,0 4-1,1 0 1,0 4-1,0 1 0,1 0 1,1 0-185,1 1 0,1-1 0,0-3 0,2-1 1,3-5-1,2 0 0,0 21 0,4-5-270,4-7 0,2-8 0,3-8 0,0-5 0,2-3-93,-2-3 1,-1-2-1,0-1 1,0-4-661,2-2 1068,-1-5 0,6-2 0,-2-3 0</inkml:trace>
  <inkml:trace contextRef="#ctx0" brushRef="#br1" timeOffset="114">15409 4469 8414,'-8'6'-312,"1"1"0,1 1 0,-2 3 739,0 5 1,-1 7-1,0 4 1,-1 6 0,2 1-296,2 0 1,-1 0 0,3 2 0,2-3 0,1-4-428,1-3 0,0-6 0,0-1 1,0-3-1,0-3-745,0-1 0,-1-6 1040,-2-3 0,-6-2 0,-6-1 0</inkml:trace>
  <inkml:trace contextRef="#ctx0" brushRef="#br1" timeOffset="115">15195 4776 8769,'0'-9'1611,"1"1"-1181,2 2 0,6-2 0,5 5 1,3 0-1,3 0-932,3 0 0,6 0 0,5 3 502,3 0 0,4 4 0,1 1 0</inkml:trace>
  <inkml:trace contextRef="#ctx0" brushRef="#br1" timeOffset="116">15801 4721 8310,'3'-10'135,"0"0"1,0-1-1,1-3 104,2 0 1,2 1 0,2-2-1,-1-1 1,1 1-127,3-1 1,-3 1-1,3-3 1,-3 1 0,-1 3-276,1 1 1,-2 2 28,-2 8 1,-3 5 0,-6 12 0,-3 3 35,-2 4 0,-1 5 0,2-1 0,1 1 1,0 3-175,0 2 1,1-5-1,3 2 1,-1-2-1,0-1-254,-1 0 0,2-1 1,-3 0 524,0-2 0,-2-2 0,2-2 0</inkml:trace>
  <inkml:trace contextRef="#ctx0" brushRef="#br1" timeOffset="117">15754 4925 8310,'-9'0'0,"-1"0"498,1 0 1,2 0 0,4 0-101,6 0 0,8 0 1,6 0-1,3-1 0,5-1-783,2-1 0,1-1 0,0 2 1,0-1 384,0 1 0,4-3 0,1 0 0</inkml:trace>
  <inkml:trace contextRef="#ctx0" brushRef="#br1" timeOffset="118">16406 4367 8310,'0'-10'102,"1"2"1,1 1-1,2 2 1,1 2 405,2 4 0,2 8 0,0 10 0,0 5-222,1 6 0,-1 9 0,1 7 0,-4-20 0,0 0 0,0 2 0,0 0 0,0 1 1,-2 0-121,0 0 1,0 1-1,-2-1 1,0 1 0,-2-2-1,0 0 1,0-1 0,0 0-1,-1 0 1,0-1 101,-6 24 0,-3-7 0,-10-3 0,-2-4 0,-5-3 215,-3-1 0,-8-1-483,0-3 0,-1-4 0,2-1 0</inkml:trace>
  <inkml:trace contextRef="#ctx0" brushRef="#br1" timeOffset="119">17570 4581 8420,'5'-9'-31,"-2"-1"1,-1 1 0,0 0 0,1-1-1,-1 1 1,-1 0 852,-1-1 0,3 4 0,0 2-620,-1 3 0,-2 4 0,-2 10 0,-2 3 0,-1 5 60,-2 4 0,-1 6 0,-2 3 1,1 2-1,0 1-236,-1 1 1,4 2-1,0 1 1,-1 2-1,-1 0-584,2 0 0,-1-3 1,3-7-1,-1-5-64,-3-5 0,3-3 1,0-3-1,0-7 0,0-5 622,-3-6 0,4-3 0,-4-13 0,3-3 0</inkml:trace>
  <inkml:trace contextRef="#ctx0" brushRef="#br1" timeOffset="120">17365 4553 8420,'-15'-14'484,"0"-3"1,5 5-1,4 1 1,2 3 101,1 2 0,1 3 0,5-4 0,4 1 1,5 0-247,3 0 1,7 1-1,4-3 1,4 2 0,3 0-634,0 1 0,6 1 0,-1 4 1,1 0-1,1 1-1346,1 2 1,-2 3 1399,-5 6 0,-2 7 0,-4 5 1</inkml:trace>
  <inkml:trace contextRef="#ctx0" brushRef="#br1" timeOffset="121">17830 4786 8256,'-6'9'135,"1"1"1,1 2 0,2 1 272,1 2 0,-2 1 0,-1 5 0,2 1-217,1-2 0,-2 1 0,0-1 0,1-1 0,1-2-58,1-3 0,0-1 104,0-4 0,0-6 1,0-5-1,0-7-219,0-5 0,1-4 1,1-5-1,2-1 1,1-2-164,3 0 0,3-1 0,3 1 1,-1 1-162,0-1 0,4 3 0,-3 2 0,2 2 1,-1 3-1,2 5-514,1 4 1,-1 3 0,0 5 0,-3 3 799,0 5 0,-2 5 1,-3 4-1</inkml:trace>
  <inkml:trace contextRef="#ctx0" brushRef="#br1" timeOffset="122">18100 4776 8256,'7'-4'49,"-1"-1"321,1 0 1,-3 2 0,-1 7 71,-2 5 0,-2 6 1,-2 7-1,-3 2 0,-2 3-26,-2 1 1,2 0-1,1-1 1,2-1-1,0-2-322,3-2 1,1-3-1,2-5 1,4-3 0,4-4-197,5-2 0,8-6 0,2-6 1,1-4-1,0-5-401,0-1 1,1-6 0,-1-1 0,-3 0 0,-3 1 0,-1 2-204,-2-1 1,0 1-1,-3 6 529,-2 2 0,-2 9 0,-3 7 0,-2 9 688,-3 4 1,-1 4 0,-1 2 0,-2 1 99,0 1 1,-3 0 0,3-3 0,1 0 0,1-1-765,1-3 1,0-1 0,0-3 0,1-2-1,3-1-1861,5 0 2014,1-5 0,7 3 0,-2-3 0</inkml:trace>
  <inkml:trace contextRef="#ctx0" brushRef="#br1" timeOffset="123">18678 4981 8399,'-7'0'308,"1"0"23,-1 0 1,8 0-1,5 0 1,8 0-1,3-1 1,3-1-1,1-2-342,0-1 0,4-1 1,-2-4-1,0 1 1,-2 0-1,-2-2-237,-2-1 0,-6 1 0,1-4 1,-2 1 75,-4-1 1,-2 1 0,-5-3-1,-2 3 1,-3 0 0,-4 4 210,-2 3 0,-3 2 0,-3 5 1,-1 2 272,1 1 0,-4 10 0,-1 9 0,0 5 0,1 4 0,2 3 374,3 2 0,2 4 0,5 1 0,5-2-504,3-1 0,7-8 1,5-3-1,5-4 1,7-6-1,6-7-413,5-6 0,6-4 1,3-3-1,-2-3-2619,-2-3 2850,2-4 0,-11-1 0,3-5 0</inkml:trace>
  <inkml:trace contextRef="#ctx0" brushRef="#br1" timeOffset="124">9451 4553 8514,'0'-19'-215,"0"1"1,0-1 0,0 1-1,0 0 1,0 1 0,0 2 157,0-2 0,0 1 0,0-1 0,0 2 0,1-2 0,1 1 0,1-1 217,-1 2 1,2 2-1,-1-1 1,0 0 0,0 3 145,0 0 0,0 7-441,-3 4 228,0 9 0,-5 10 0,-4 10 1,-4 7-1,-3 8-16,0 4 1,10-20 0,0 0 0,-1 3-1,0 0 1,-1 2 0,1 0-98,0 1 0,0 0-49,1-1 1,0 0-1,-1 3 1,1 1-1,1-3 1,0 1-1,1-1 1,-1 1-1,1 0 1,-1 0-94,0 1 1,1-1-1,0-6 1,1-1 0,-2 21-1,1-12 1,2-11-267,1-4 402,1-10 0,0-8 1,1-10-1,1-4 1,2-3 54,1-6 0,2-4 1,2-6-30,0-2 1,-1 0-66,-1-6 1,0 2 0,-3-6 0,0-1 0,0 0-39,-2-1 0,-1-2 0,-1 0 0,0-3 0,-1-4 61,-2 0 0,3 25 0,-1 0 0,-3-22 0,1 1 0,0 3 183,1 1 0,1 10 1,1 2-1,1 7 1,1 5 29,1 2 0,1 2 1,-2 1-1,1 2 1,0 4-38,2 3 0,-3-2 0,3 1 1,0-1-91,0-1 1,1 1 0,4 0 0,-1 3-107,0 1 1,2 1-1,0 3 1,2 0-1,1 1 37,-1 2 1,4 2-1,-1 4 1,4-2 0,3-1 66,1 1 1,2 0 0,5 1-1,3-2 1,3 0 42,3-1 0,3-1 0,3-4 0,1 0 0,-1 0-57,1 0 0,4 0 1,0-1-1,-24 1 1,-1-2-1,0 0 1,1 0-39,0 0 1,0-1 0,0 0 0,2 0-1,-1-1 1,1 0 0,1 0 0,-1 0-1,0 1 1,0 0-14,0-1 1,-1 1 0,1 0 0,-1 1 0,2-1 0,-1-1 0,1 1 0,0 0 0,0 0 0,-1 0 12,-1 0 0,0 0 0,-1 1 0,0 1 0,1-2 0,1 0 0,0-1 0,1 1 1,0 0-1,0 0 8,-1 0 0,0 0 0,0 1 1,1 1-1,-4-2 0,0 0 1,2-1-1,-1 1 0,1 0 0,1 0 9,1 0 0,-1 0 1,-2 0-1,0 1 1,0-2-1,1 1 1,23-3-1,-1 2 4,1 2 1,-25 0-1,1 0 1,1 0-1,0 1 1,-1 0-1,-1 0 1,26 0-7,1 1 1,-27-2-1,0 1 1,1-1-1,0 1 1,1-1-1,-1 2 1,0-1 0,0 1-19,0-1 0,1 2 0,23-1 1,2 0-1,0 0 0,0 0-5,-1 0 0,1 0 0,-25 0 0,0 0 0,0 0 0,1 0 0,0 0 0,0 0 15,0 0 0,1 0 1,-1-1-1,1 0 1,-2 1-1,0-2 0,0 1 1,1-1-1,0 1 1,1-1 16,1 0 0,0 0 1,-3 2-1,1-1 1,-1-1-1,-1 1 1,1 0-1,-1 1 1,1 0-1,0 0 2,1 0 0,1 0 1,-1 0-1,1 0 0,0 0 1,0 0-1,-2 0 0,0 0 1,-1 0-1,1 0-14,-1 0 1,1 0-1,0 0 1,0 0 0,1 0-1,0 0 1,1 0 0,-1 1-1,0 0 1,-1 0-22,-1 0 1,0 1 0,1 0 0,0 0-1,-1-1 1,1 0 0,1 1 0,0-1-1,0 1 1,0-2 14,-1 1 0,0 0 1,2-1-1,-1 0 1,1 0-1,0 0 0,0-1 1,0 2-1,1-1 1,-2 1 5,1 0 0,-2 1 1,1-2-1,-1 1 0,1 0 1,-1 1-1,2-2 1,-1 1-1,2-1 0,-1 1 3,1 0 0,-1 1 0,0-2 0,0 1 0,-1 1 0,-1-1 0,1 0 0,0-1 1,1 1-1,1-1-3,1 2 1,0-1-1,-2 0 1,-1-1 0,2 2-1,0 0 1,-1 0 0,-1 0-1,0-1 1,0 1-30,1-1 1,-1 0 0,3 0 0,0 0 0,-1 0-1,-2 0 1,0 1 0,-1 0 19,0 1 0,0-1 6,-1-1 1,1 0 0,2 3 0,0 1 0,1-3 0,0 1 0,1 0 0,-1 0 0,0 0 0,0 0-6,-1 1 1,-1-1-1,2 0 1,-1 0 0,2-1-1,-1 1 1,2-1-1,-1 1 1,2-1 0,-1 0 0,-1 0 0,0 0 0,-1 0 0,1-1 0,0-1 1,1 0-1,1 0 0,-1 0 0,1 0 0,1 0 4,-1 0 0,0 0 1,3 0-1,-1 0 1,-3 0-1,0-1 1,0 0-1,0 0 1,1-1-1,0 0 0,2-1 1,-1 1 0,-2 1-1,-1 0 1,2-1 0,0 0-1,-1 0 1,-1 1 0,0-1-1,1 0-9,1 1 0,0 0 0,1 0 0,0 0 1,0 0-1,1 0 0,-2 0 0,0-1 1,0 1-1,-1 0-17,-1 1 0,1-1 1,0 0-1,0-1 0,0 0 1,0 1-1,0 0 0,-1 0 1,-1 0-1,-1 1 19,-1 0 0,0 0 0,1 0 0,-1 0 0,1 0 0,-1 0 1,0 0-1,0 0 0,-1 0 0,0 0 12,25 0 1,-26 0-1,1 0 1,24 0-1,-25 0 1,0 0-1,26 1-7,-3 2 1,1-2-1,1 2 1,1-2-1,-1-1-36,-2 0 1,3 0 0,-2 0 0,-1 0 0,3 0-8,-25 0 1,-1 0 0,23 0-1,2 0 1,-3-1-62,-2-2 112,-1 2 0,0-3 0,-3 3 1,-4-1-1,-3-2 22,-5 2 1,-2 1 0,-2 1 0,-4 0 0,-3 0-26,-3 0 1,-6 0 0,1 0 0,-1 0 0,-2 0-44,0 0 0,1 0 1,-1 0-1,0 0-9,1 0 1,-4 3 0,-1 2 0,0-1 49,0 0 0,-3 0 0,3-2 0,-2 2 19,0 1 0,3-1 1,-3 2 74,-1 1 1,-1 1-1,0 2 1,1-1-1,1 1-51,-1 3 1,-1-2 0,-1 6-1,0 1 1,0 4 15,0 2 0,0 1 0,0 4 0,0 1 1,0 2 11,0 1 1,0 2 0,0 5 0,0 4-1,0 1-29,0 2 1,0-2 0,0 0 0,0-3 0,0 2-14,0 1 0,4-3 0,0 3 0,0-3 0,1-1-22,0 0 1,0 0 0,3 0 0,-3-5 0,0-3 35,0-3 0,-2-1 1,2-2-1,0-1 1,-3-2 100,-1-1-114,-1-2 1,0-2-1,0-1 1,-1 0 0,-1-2-38,-2-4 1,-2 1 0,2 0 0,0-2-39,0 0 0,-3-2 0,0-1 0,-1-1 0,-1-1 61,-1-2 0,0 0 1,-2-2-1,-3 1 40,1-1 1,-7-1-1,1-1 1,-2 0-1,-4 0-70,-1 0 1,-2 0 0,-2 0 0,-3 0 0,-4 0-61,-2 0 1,-1 0 0,-5 0 0,1-1 0,-2-1 13,3-1 0,-3 0 0,4 2 1,-4-1-1,-3-1 59,24 2 1,0 0-1,-26-2 1,26 3 0,-1-2-1,0 1 1,-1-1-1,0 1 1,0-1 4,1 0 1,-1 0 0,-3 1 0,1 1 0,1-1 0,1-1 0,-2 1 0,0 0 0,-2 0 0,0 0 2,-2-1 1,0 1-1,1-2 1,0-1-1,-1 3 1,0-1-1,0 1 1,1-1-1,-1 1 1,-1-1-77,0 1 0,-1-1 1,-2 0-1,-1 1 0,1 0 1,0 1-1,0-1 0,0 0 1,1-1-1,0 1 62,-1 0 1,0 0-1,0 0 1,-1 1 0,0 0-1,0 0 1,-1 0-1,0 0 1,0 0 0,0 0 2,-1 0 1,1 0 0,0 0 0,-1 0 0,-1 0 0,0 0 0,-1 0 0,0 0 0,-1 0 0,1 0 17,0 0 1,0 0-1,0 0 1,1 0 0,0 0-1,0 0 1,-1 0-1,0 0 1,0-1 0,-1 1-74,1-2 0,0 1 1,-2 0-1,1 0 1,3 0-1,0-1 1,-1 1-1,-1 0 1,-1 0-1,0 0 59,-1 0 0,1-1 0,3 0 1,-1 0-1,0 1 0,1 0 1,-1-1-1,1 1 0,-1 0 1,1 0-3,-1 0 1,0 1-1,-1-2 1,0 1-1,1-1 1,0 1-1,1-1 1,0 1 0,0 1-1,1-1 1,0 1 0,0 0 1,0 0-1,-1-1 1,-2 0-1,0 0 1,0 0-1,0-1 0,1 1 1,0 0 1,1 0 0,0 1 1,1 0-1,-1 0 1,-2 0-1,-1 0 1,0 0-1,0-1 1,0 0-1,1 0 5,1 0 0,0-1 0,1-1 0,-1 0 0,0 1 0,-1 1 0,-1-1 0,0 0 1,0 1-1,0-1-3,0 1 0,0-1 1,-2-1-1,1 0 1,-1 1-1,1 1 1,-3 0-1,1 0 0,-3 0 1,1 0-4,0-1 1,0 1 0,2 0 0,0 1 0,1-2 0,1 1 0,-2 0 0,1 1 0,-3-1 0,0 2-3,-1-1 1,-1 0 0,4 0 0,1 0 0,-3 0 0,1 0 0,0-1 0,-1 2 0,1-1 0,-1 1-83,0 0 0,0 1 0,-3-1 0,0 0 0,2 1 0,0 1 0,0-1 0,0 0 0,-1 0 0,0-1 89,1 1 1,-1 0 0,0-1-1,0-1 1,0 2 0,0-1 0,1 1-1,1-1 1,1-1 0,0 2-1,1-1 1,0 1 0,-1 1 0,-1 0 0,1-1 0,-1 0 0,0 0 0,1 0-7,-1 0 1,1 0-9,-1 2 0,1 0 0,1-2 0,0 0 0,0 1 0,-1 1 0,0-1 0,0-1 1,1 1-1,0-1-19,1 1 0,1-1 0,2 0 0,2 0 0,2 0 0,0 1 0,1-1 0,1 0 34,-1-1 0,1 0 1,1 1-1,0 0 1,1 0-1,2-1 1,1 1-1,2-1 1,1 1-1,1-1 1,1 1-1,0-1 4,0 1 1,1-1 0,-25 0 0,2-1 0,5 0 27,5 0-12,6 4 1,0-3 0,3 3 0,0-1 0,2 0 11,2-1 0,1 2 0,-3 0 0,1 1-110,2-1 1,4 2 0,4-3 0,3 0-1,0 0 606,3 0-641,5 0 1,3-3-1,6 0 126,3 0 1,6-1 0,4-2 0,2-2 0,4-1-178,3 0 0,-1 0 0,0-4 0,-2 2 1,-1 2 150,-1 3 1,-6-2 0,-2 3 6,-5 3 0,-11 4 0,-7 4 0</inkml:trace>
  <inkml:trace contextRef="#ctx0" brushRef="#br1" timeOffset="125">21210 4842 8395,'0'-16'50,"0"1"1,0-1-1,0 2 1,0 1 0,0 3 364,0 1 1,-1 5 0,-1 8-1,-2 8 1,-1 9-156,-3 7 0,0 5 1,-1 7-1,0 3 1,-1 3-1,2 1-301,2-1 1,-3 1 0,3-1 0,-3 1 0,-2-2 0,-1-2-780,4-6 1,-1-4 0,2-7 0,-1-3 790,-1-5 0,0-9 0,-1-1 0</inkml:trace>
  <inkml:trace contextRef="#ctx0" brushRef="#br1" timeOffset="126">20977 4842 8395,'-5'-18'214,"2"3"0,2 2 592,1 3 0,1 0 0,2 1 0,4 1-633,5 2 0,2 2 0,6 4 0,2 0 0,4 1 0,4 2-787,4 3 0,2 3 1,2 4-1,0 2 0,0 3 614,-5 0 0,-3 1 0,-2 0 0</inkml:trace>
  <inkml:trace contextRef="#ctx0" brushRef="#br1" timeOffset="127">21387 5019 8395,'-10'0'131,"-3"1"0,7 2 349,-2 3 0,3 5 1,2 3-1,1-1 0,4 2-129,1-1 1,3 1-1,6 1 1,5-1-1,3-2-298,5-2 0,2-1 0,1-3 1,1-2-1,1-1-262,1-2 0,0-4 0,-3-3 1,-1-2-1,-2-4-240,-3-3 1,-7 2 0,-3-2 0,-2 3 407,-4 3 0,-3 4 0,-6 2 1,-3 6-1,-4 6 256,-2 7 0,-2 14 1,-5 11-1,-1 5 1,10-20-1,0 0-70,-1 2 1,0 0-1,0 0 1,0 0 0,2 2-1,0 0 1,-1 1 0,0 0-1,0 2 1,-1 1-138,1 2 0,-2 0 0,0-1 0,0-1 0,0 2 0,1-1 0,0-2 0,-1-1 0,0-2 0,0-2-40,1-1 0,-1-1 1,-9 11-1,-2-11 1,1-8-1,1-8 315,0-4 0,2-5 0,4-8 0,2-7 0,3-7-265,1-5 0,4-7 0,1-5 1,3-6-1,2-5-191,3-2 0,-2 23 1,2 1-1,1-1 1,2 1-1,1-1 0,0 0 1,1 1-1,0 0-483,13-20 1,2 3-1,5 7 1,2 2 0,2 4-2622,0 4 3274,-1 7 1,0 2-1,1 2 1</inkml:trace>
  <inkml:trace contextRef="#ctx0" brushRef="#br1" timeOffset="128">21955 5084 7853,'0'6'-105,"0"1"1,-1 4 521,-2 3 1,1 12 0,-4 7 0,-3 8 0,-2 10-234,3-23 1,0 1 0,1 1 0,0 0 0,-1 1 0,0 0 0,0-1 0,0-1 0,-1-1 0,0 0-212,0-2 1,0 1 0,-9 22 0,1-6 0,3-6 0,1-7-509,1-7 0,3-8 372,3-12 1,2-9-1,4-13 1,0-5 0,1-7 23,2-7 0,5-4 0,5-9 0,-5 24 1,-1-1-1,1 0 0,0-1-21,1 0 0,0 0 0,0-1 0,1 0 0,-1 0 0,1 1 0,1-1 0,1 2 0,1 0 0,1 1 168,1 1 0,0 2 0,15-16 0,-4 13 0,-2 8 508,-2 9 0,-4 5 0,-6 7 0,-2 4 0,-3 6 0,-2 5 1,-1 2 0,-1-1 1,-4 1-1,-2 1-417,-3 1 0,-2 2 1,-3 3-1,0-2 1,-2-2-1,-1-1-228,1-1 1,-1-2 0,3 1 0,-1-1-404,4-3 0,0-4 183,5-5 1,0-5-1,5 0 1,3-4 262,4-2 1,4 2 0,-1 0 0,4 2-1,1 1 102,2 0 0,0-1 0,2-1 1,2-1-1,0 0-78,-1-1 1,4 2-1,-1-5 1,1-3-65,-1-1 0,1-3 1,-5 2-1,1-4 1,0-1-1,0-2-55,-2 1 1,-1-2 0,-4-1-1,-2 0 183,-3 0 0,-2 5 1,-1 4-1,-5 2 1,-4 1 419,-5 3 0,-2 2 1,-3 4-1,-4 0 1,-1 1 208,-2 2 0,-1 6 0,0 7 1,-1 2-1,2 0-351,3 1 0,4-1 0,0 2 0,3 1 0,2 1-576,4 2 1,3 0-1,4 2 1,7-1-1,6 0 295,7-2 0,3 0 0,1-4 0</inkml:trace>
  <inkml:trace contextRef="#ctx0" brushRef="#br1" timeOffset="129">22942 5316 8360,'-6'0'1015,"0"0"-860,8 0 1,0 0 0,10 0 0,4 0 0,1-1 0,2-2 0,-1-3-247,1-2 1,0-1 0,-2-2 0,0-1 0,-3-4-15,0-1 0,1-2 1,-3 0-1,-3 0 0,-3-2-37,-2-1 0,-2 1 1,-5 3-1,-3 3 218,-2 2 0,-6 7 0,-2 4 0,-5 4 0,-4 5 0,-2 6 312,-1 5 0,2 5 0,1 6 0,2 2 0,2 3-373,3 2 0,5-2 0,10 1 1,3-1-1,4-1-475,6-2 1,8-6-1,9-6 1,4-4-1,2-7 10,2-3 0,4-7 0,-1-7 0,-3-7 0,-2-4 450,-3-5 0,0-3 0,1-3 0,-6-2 0,2-4 0</inkml:trace>
  <inkml:trace contextRef="#ctx0" brushRef="#br1" timeOffset="130">23389 5168 8360,'-1'-6'618,"-2"3"-267,2 2 0,-7 5 0,4 4 0,-1 4 0,-1 7 109,1 4 1,-4 4 0,3 1 0,-2 0 0,0 0-417,2 0 1,-2-1 0,4-2-1,0-5-163,0-3 0,1-9 0,3-9 91,0-7 0,4-6 0,1-8 1,1-2-1,0-1-219,2 0 0,0 0 0,1-2 0,1-1 0,-1 1-342,0 2 1,4 3-1,-1 7 1,0 2-1,1 4-1522,-1 3 2111,5 2 0,-7 8 0,4 1 0</inkml:trace>
  <inkml:trace contextRef="#ctx0" brushRef="#br1" timeOffset="131">23547 5279 8360,'0'10'0,"-3"-4"0,0 1 0,0 2 0,0 4 361,0 1 1,-2 2 0,3 1 0,-1 0 69,1-2 1,1 0-1,1 0 1,0-2 23,0-3 0,0-4 0,0-1-182,0-4 0,0-8 1,0-8-1,1-4 0,1-1-126,1-2 0,4-4 0,-3 1 1,1-2-1,2-1-803,1 0 1,2 3-1,0 2 1,1 0 0,2 2 315,-2 2 1,3 5 0,-2 5 0,1 5 0,-1 3-1300,0 1 1,1 4 1499,-4 2 0,0 6 0,1 3 0</inkml:trace>
  <inkml:trace contextRef="#ctx0" brushRef="#br1" timeOffset="132">23752 5242 8867,'-1'9'381,"-1"1"1,-1 0 0,0 1 40,-1 2 0,2 3 0,-1 0 0,2 1-269,1 2 1,4-1 0,3-2 0,1-2 0,2-3-175,3-3 1,1-5-1,5 1 1,1-4 0,-1-5-171,0-4 1,1-4 0,-5-6-1,-1-1 1,-1-1-14,-3-4 0,-5 1 1,-2-1-1,-1 0 0,-2 2 195,0 1 1,-5 2 0,-1 3 0,-3 2-1,-3 5 203,0 2 0,-3 6 1,1-1-1,1 3 1,-1 3-760,3 4 0,0 2 0,3 3 1,2 4-290,3 1 0,2 2 0,1 0 854,0-1 0,4-3 0,1-2 0</inkml:trace>
  <inkml:trace contextRef="#ctx0" brushRef="#br1" timeOffset="133">24059 5261 8302,'10'0'43,"-1"0"0,0 0 184,0 0 0,-1 0 1,-1 1-1,1 3 1,-2 5 80,0 6 0,-3 2 0,-3 3 0,0 2 0,0 1-84,0 1 1,-4 1-1,-2-5 1,0-4 0,1-1 427,1-4 0,-3-6-498,0-5 0,3-8 1,1-8-1,2-2 0,2-4-480,2-3 0,1-2 0,5-1 0,-1 0 0,2 1 124,1-1 0,3 3 0,2 1 0,1 2 0,2 5 218,0 3 0,-1 4 0,1 2 0,-2 1-56,-1 4 1,0 2 0,-3 2-1,-2 2 1,0 4 0,-3 2 39,-2 3 0,-2 3 0,-4 3 0</inkml:trace>
  <inkml:trace contextRef="#ctx0" brushRef="#br1" timeOffset="134">20642 4702 8333,'5'-9'27,"-2"-1"0,-2 1 0,-2 1 0,-2 2 1,-4 3 132,-4 6 0,-9 7 1,-8 10-1,-7 9 1,14-11-1,0 3 1,-4 2-1,0 1 1,-2 2-1,0 0 1,0 1-1,-1 0-48,2 1 0,-1 1 0,1-2 0,0 1 0,2 0 0,0 1 0,2-3 0,1-1 1,1-1-1,1-1-383,-11 16 1,8-5 0,8-7 0,5-2 0,2-4-642,1-5 0,2-4 0,4-10 912,0-8 0,-4-15 0,-1-8 0</inkml:trace>
  <inkml:trace contextRef="#ctx0" brushRef="#br1" timeOffset="135">20065 4851 8333,'1'-8'182,"2"1"0,4 5 322,5 4 0,6 9 0,8 7 0,4 7 0,4 5 0,2 5-283,-17-15 0,0 0 1,0 1-1,0 0 1,1 3-1,-1 0 1,1 0-1,0-1 1,-2 1-1,0-1-640,-2-2 0,0 0 0,13 22 0,-2-3 62,-2-1 1,-3 8-1,-3 1 1</inkml:trace>
  <inkml:trace contextRef="#ctx0" brushRef="#br0" timeOffset="136">18044 5391 9325,'0'-6'-495,"-1"1"1,-1-1 451,-1 1 0,-1 2 0,2-3 0,-2 0 303,-1 1 0,2-3 0,-3 4 0,1 0 126,0 0 0,2 0 89,-3 1-427,4 2 1,-1-4 0,6 5 0,3 2 0,2 1-38,1 3 1,2 3-1,1 3 1,3 1-67,-1 1 1,7-1-1,-2 2 1,0 2 0,2 1 4,1 0 0,-2 2 0,5 1 1,1 1-1,1 1 7,1 0 1,0-1 0,0-3 0,-1 2 5,-3 1 1,2-4 0,-4-2 0,0 0 0,-2 2 30,-1 0 1,2 1 0,-6 1 0,3 0 0,0 2 2,1-1 0,-3-1 1,-2-2-1,1 1-16,-1-1 1,2 1 0,1-1-1,0-3 1,-3-1 36,0-1 1,1-3-1,-1 4 1,-1-1-1,1 2 50,-3-1 1,2 4 0,0-4-1,-2 3 64,-1 1 0,-1-1 0,-2 5 0,-1-3 0,0 0 13,0 0 1,2 2 0,-2 1 0,2-1 0,2-2-60,-1 0 0,0-2 0,1-1 0,-1 2 118,0-2-192,1 1 0,-1-2 1,0 2-1,0 2 17,1 1 1,-1 3 0,-1-1 0,0 3 0,-2 1 47,1 2 0,-2 0 0,0 0 0,1 0-75,-1 0 1,-3-3 0,2-1 0,-1-1 0,0-3 11,-1 0 0,2-3 1,-1 0-1,0-1 1,-1-1-40,1 0 0,-2-1 1,2-3-1,-1 3-53,1 0 0,-2-2 1,2 0-1,-2-2-291,-1 0 0,3-4 194,0 0 0,2-4 0,-3 2 87,1 1 0,0-3 0,-2 3-41,2-1 0,-2 0 1,2-1 246,-2 3 1,-1 0 374,0 0 0,0 0 0,0 3-309,0 1 0,0-1 1,0 0-1,0 0-131,0 1 1,0-1-1,0 0 1,0 1-44,0-1 1,-1 1-1,-1 2 1,-1 1 0,1 1-20,1-1 1,-2 4-1,-1-2 1,-1 3 0,1 0-139,2 1 0,-3 3 1,0-1-1,-1 1 168,-1 1 1,2 0 0,-2 4-1,1 0 1,-1 0 7,-2-1 1,3 2 0,0-3-1,-1 2 1,-1 1-21,2 0 1,-2 0 0,2 0 0,-3 1-8,0 2 0,0 1 0,0 3 0,0-2 0,2-1-73,1-2 0,0 2 0,-4-1 0,1 0 0,0 0 32,-1 0 0,1 1 0,-1-1 0,-2 3-37,0-1 62,-1 3 0,1-4 1,-1 3-1,-1-1-21,1 1 0,1-3 0,5 0 0,1-4 1,-1 0-36,-2 0 1,3-1 0,1-1-1,0-1 11,0 1 1,-2-1 0,-2 1 0,0 0-1,-1-1-7,1-1 1,0 1 0,0-2 0,-1-2-1,2 0-105,2-3 0,-3-3 0,4 1 0,-1-3-60,0 1 1,4-4 0,-2 1 0,1-2-1,-2-3-95,0 1 0,3 1 0,-2 2 0,0-2 0,-1-1-25,0-1 0,-4-1 1,4 3-1,-1-2 327,0 1 0,3-2 0,-4 1 0,1-1 24,1 0 0,0-3 0,2 1 0,-3-2 0,-3-1 0,0 0 0,0 0 0,-1 0 0,5 0 0,-3 0 0,3 0 0</inkml:trace>
  <inkml:trace contextRef="#ctx0" brushRef="#br1" timeOffset="137">18408 8976 8361,'0'-10'-1311,"0"1"1972,0 4-326,-5-3 1,4 6-1,-3-4 430,0 2 1,-1 2-478,-4 5 1,3 6-1,3 4 1,3 1-1,2 3 1,3 1-20,0 0 1,1 4 0,3 0 0,1-2-93,-1 0 0,0-2 1,0-2-1,1 0 0,-1-1-272,0 0 0,1 1 0,-2-3 0,-1-3 1,-2-2-307,0-2 1,2-2-1,-1 1 277,2-1 1,2-1 0,-2-4 0,-1-2 0,-1-3-40,2-3 1,0-1 0,0-1 0,-1-2 0,-1 1-62,-2-2 0,2 3 0,-2-4 0,0 1 0,0 1 15,-2-1 1,-1 1 0,-1 1 0,0 0 39,0 0 145,0 2 1,-3 1 0,-1 0-1,-1 0 1,-2 2 221,-2 1 1,0 3-1,0-2 1,-2 0 23,-1 3 0,1 1 0,-4 1 0,2 0 1,0 0 189,0 0 0,3 0 1,-3 1-1,3 2-239,0 4 1,5-2 0,2 1 0,3 1 0,3 2-173,4 0 0,5-3 0,4 0 0,5 0 0,4 1-122,2-1 0,0-3 0,-1 2 0,-2 0 0,2-1-168,1 1 1,-3 1-1,-2-2 1,-4 0-1,-2 0 172,-4-2 0,-2 3 0,-4 2 0,-4 0 227,-4-1 0,-7 2 0,-6-1 0,0 2 0,-1 2 149,-1 2 1,0-1-1,-1-3 1,3 1 0,2-2-470,3-2-1,2 3-1428,2-3 1,6-3 1561,6-3 1,6-4 0,3-6 0</inkml:trace>
  <inkml:trace contextRef="#ctx0" brushRef="#br1" timeOffset="138">18426 9488 8330,'-9'0'24,"1"-1"1,0-2 0,3-4 0,1-1-1,2-2 209,1-3 1,3 0 0,3-4 0,6 2 0,2-2 0,4 1 0,0 0 47,2 4 1,2 6 0,1 3-1,-1 1-142,-1 2 0,-5 6 1,0 3-1,-2 5 1,-3 4-1,-2 1 88,-5-1 1,-2 1 0,-1 0-1,-1-1 431,-2 1-544,-3-1 0,-4-2 0,-1-2 0,-3-1 1,0-4 18,-3-2 1,2-5-1,-2 2 1,0-3-320,0-1 0,0-5 0,0-2 0,0-4 0,3-4-289,0 1 1,3-4 0,5 3 0,3-2 0,2 1 244,1 0 1,1 5 0,3-2 0,5 4 0,6 2 197,2 1 0,3 3 0,1 0 1,1 2-1,1 1 120,0 0 0,0 1 0,-4 2 0,1 4 1,-5 1-43,-3 1 1,-2 4 0,-6 0 0,0 2 0,-1 1 135,-4 2 1,-4-3 0,-7 1 0,-4 0-1,-1 1-27,-2-2 0,1 2 0,-2-6 0,-1-1 0,-2-4-145,0-2 1,2-1 0,-1-3-1,3-1 1,1-3-329,2-5 1,3-8 0,5-7-1,2-2 1,2-3 23,3 0 0,6-2 0,2 2 0,4 4 0,5 2 274,1 5 1,6 4-1,2 6 1,2 1-1,0 5 239,-3 4 1,2 7 0,-4 4-1,-1 3 1,-3 2-11,-2 3 1,-7 4 0,-6-4 0,-2 1-1,-1 0-10,0 0 0,-5-2 0,-4-4 0,-6-4 0,-2-1-112,-2-2 0,1-4 1,0-2-1,1-3 1,2-3-389,-2-3 1,4-2 300,0-2 0,3 1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1.080"/>
    </inkml:context>
    <inkml:brush xml:id="br0">
      <inkml:brushProperty name="width" value="0.12114" units="cm"/>
      <inkml:brushProperty name="height" value="0.12114" units="cm"/>
      <inkml:brushProperty name="color" value="#FF0000"/>
    </inkml:brush>
  </inkml:definitions>
  <inkml:trace contextRef="#ctx0" brushRef="#br0">2728 12067 26744,'0'-6'-656,"0"-1"1,1 0-1,2 0 1,3 0 0,3 2 108,0 0 1,-3 2 0,1 3 0,3 0 0,2 0 0,2 0 840,-1 0-198,8 0 1,-5 0-1,10 0 1,2 0-1,3 0 1,2 0-40,2 0 1,6 0 0,2 0-1,3 0 1,0 0 0,2 0-29,2 0 1,-2 0-1,5 0 1,-26 0 0,0 0-1,0 0 1,1 0-17,-1 0 1,1 0-1,0 0 1,0 0 0,1 0-1,0 0 1,2 0-1,-1 0 1,3 0 0,-1 0-16,1 0 1,1 0 0,-1 0-1,1 0 1,-1 0 0,1 0-1,1 0 1,0 0 0,1 0-1,0 0 213,0 0 1,0 0 0,0 0-1,0-1 1,-4 0 0,1 0-1,-1 0 1,0-1-231,-1 1 0,0 0 0,2-1 0,0 0 0,-2 0 0,-1 1 1,-1 0-1,0 0 0,-1 0 0,-1 1 37,0 0 1,0 0 0,0-2 0,1 1-1,0-1 1,0 0 0,0 1 0,-1 0-1,1 1 1,0-1-12,0 1 1,0 0 0,0 0 0,0 0 0,0 0-1,0-1 1,0 0 0,0 0 0,0 0 0,0-1-3,-1 1 1,1 0-1,2 0 1,-1 1 0,1 0-1,0 0 1,1 0-1,0 0 1,0 0 0,0 0 26,-1 0 1,1 0 0,0 0 0,1 0 0,-2 0 0,0 0 0,0 0-1,0 0 1,0 0 0,1 0 4,-1 0 1,1 0 0,-2 0 0,0 0 0,1 0 0,0 1 0,0 0 0,0 0 0,0 1 0,1-1-11,-1 0 0,1 0 1,2 0-1,0 0 0,-2 0 1,0 0-1,-1 1 1,0 0-1,-1-1 0,0 0 18,-1-1 0,0 1 1,25-1-1,-2 0 1,-1 0-1,-3 0 5,-3 0 1,-5 0-1,3-1 1,-2-1 0,-1-2 22,-2 2 1,-3 1 0,-5 1 0,1-1-77,0-2 0,-6 2 0,2-2 0,-2 2 3,-3 1 0,-1-3 0,-2 0 0,1 1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1.771"/>
    </inkml:context>
    <inkml:brush xml:id="br0">
      <inkml:brushProperty name="width" value="0.12114" units="cm"/>
      <inkml:brushProperty name="height" value="0.12114" units="cm"/>
      <inkml:brushProperty name="color" value="#FF0000"/>
    </inkml:brush>
  </inkml:definitions>
  <inkml:trace contextRef="#ctx0" brushRef="#br0">4330 11322 13233,'9'-23'-1010,"0"4"0,0-2 1006,1 4 1,-1 0-1,1 1 1,2-1 0,1-2-1,1 1 1,-1 2 0,0 1 307,0 2 0,-3-3 1,2 4-1,-5 1-455,-4 0 1,-4 7-1,-5 4 1,-8 7-1,-6 8 220,-8 7 0,-8 8 0,14-13 0,-1 2 0,-1 1 1,-2 1-1,-1 3 0,-1 1-58,-3 1 0,1 2 1,-5 2-1,0 3 0,11-9 1,-1 2-1,0-1 0,-2 2 1,1 0-1,-1 1 0,-1 1 1,0 0-1,0 0-113,-1 1 1,0-1 0,0 1-1,2-2 1,1 0 0,0 1-1,0-1 1,0 0 0,1-1-1,-8 11 1,1-1 0,5-5 0,1-1 27,5-5 1,1-2 0,1-3 0,1-1 0,-13 17 0,1 0-1,2-4-200,3-5 274,6 0 0,5-9 0,1 3 0,-2-2 0,-3-2 0</inkml:trace>
  <inkml:trace contextRef="#ctx0" brushRef="#br0" timeOffset="1">4236 11648 12807,'29'-23'50,"0"0"1,-1 2-1,-1 0 1,-2 2-1,-1 2 44,18-12 0,-8 9 0,-4 8 0,-5 2-403,-6 4 138,-9 6 1,-12 7 0,-11 9 0,-12 7-1,-11 7 241,14-12 1,-2 1 0,-3 2 0,-2 0 0,-2 4 0,-2 1-1,-1 2 1,-1 0 0,-1 2 0,-1 0 27,0 0 1,-1 1 0,0 1 0,-1 0 0,2-1-1,-1 0 1,-1 2 0,0-1 0,12-9 0,0 0 0,0 0-160,0 0 0,-1 1 0,1 0 0,-12 10 0,0 0 0,3-1 0,1-1 0,3-2 0,2-1 10,2-2 1,1 0-41,3-1 0,1-1 0,1-2 0,1-1 1,2 0-1,2-1 0,-12 15 0,8-7-297,8-6 1,7-5 0,7-3 387,8-6 0,0 5 0,4-4 0</inkml:trace>
  <inkml:trace contextRef="#ctx0" brushRef="#br0" timeOffset="2">4413 12011 12767,'0'-5'-2235,"-4"1"2423,-9 16 0,-12 6 0,6-2 1,-2 3-1,-5 3 0,0 0-107,-5 5 1,-2 0 0,-6 5 0,-1 0-1,13-8 1,-1 0 0,0 0 0,1 0 0,-1 1-1,1-1 1,0 0 0,1 1 0,0-1-114,-11 10 1,2 0 0,1-2 0,1 0-1,7-4 1,2-1 0,1-1 0,2 0 0,4-3-1,1 0-77,-8 18 1,11-10-1,10-4 1,3-3 0,4-4-667,5-4 775,9-2 0,5-6 0,1-2 0,-1-2 0</inkml:trace>
  <inkml:trace contextRef="#ctx0" brushRef="#br0" timeOffset="3">4618 12393 12767,'41'-22'369,"-8"6"0,-12 10-893,-9 7 1,-12 10 0,-11 7-1,-7 6 1,-10 5 661,-8 5 0,12-13 1,-2 1-1,-3 4 1,-1 0-1,-2 2 0,0 0 1,-2 1-1,0 0-132,-2 0 0,0 1 0,-1 2 0,1-1 0,0 0 1,0-1-1,3 0 0,2 0 0,5-2 0,2 0-238,3-3 1,4 1 0,-2 20 164,12-2 1,9-3-1,4-4 1</inkml:trace>
  <inkml:trace contextRef="#ctx0" brushRef="#br0" timeOffset="4">4702 12877 17097,'-25'5'191,"0"-2"1,-1-1 0,0 1 0,-3 5 272,-2 3 1,5 0-1,-2 5 1,2 1 1031,2 4-2257,1 3 449,9 8 0,-4 1 0,4 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10"/>
    </inkml:context>
    <inkml:brush xml:id="br0">
      <inkml:brushProperty name="width" value="0.12114" units="cm"/>
      <inkml:brushProperty name="height" value="0.12114" units="cm"/>
      <inkml:brushProperty name="color" value="#FF0000"/>
    </inkml:brush>
  </inkml:definitions>
  <inkml:trace contextRef="#ctx0" brushRef="#br0">2467 12979 28527,'-23'-14'-410,"0"-1"0,4 4 1,1-2-1,-1-2 1,1 0-1,3 0 0,2 3 1,4 1-411,3 2 1,-1 3 0,5 0 0,4-1 736,6 2 0,6 1 0,10 3 0,7-1 1,11-1-1,9 0 153,-20 1 0,0 0 0,7 1 0,1 0 0,5-2 0,1 0 0,4 1 0,1-1 0,-13 2 0,1-1 0,0 1 0,4 0 0,1-1 1,0 1-38,4 0 0,1 0 0,1 1 0,-10-1 0,1 1 0,0 0 0,0 0 0,3 0 0,0-1 0,1 1 0,-1 0 0,0-1 0,0 1 0,1-1 0,-1 1 0,1-1 0,0 0 0,0 0 0,1 1-154,0-1 1,0 0-1,0 1 1,1 0-1,1-1 1,1 1-1,0 0 1,0-1-1,1 1 1,0 0-1,1 0 1,-1-1-1,1 1 1,0 0-1,1-1 1,0 0-1,0 1 1,0-1-1,1 0 1,0 0 148,-10 1 0,0-1 0,1 1 1,0 0-1,0-1 0,1 1 1,1 0-1,-1-1 0,1 1 1,1 0-1,2 0 0,1 0 1,0 0-1,1 0 0,-1 0 1,2 0-1,-1 0 0,1 0 1,0 0-1,0 0 0,1 0 1,0 0-1,0 0 0,0 0 1,0 0-1,1 0 0,-1 0 1,0 0-1,1 0 0,-1 0-92,1 0 0,0 0 0,-1 0 0,1 0 0,0 0 0,-8 0 0,-1 0 0,1 0 0,-1 0 0,1 0 1,0 0-1,1 0 0,-1 0 0,1 0 0,0 0 0,0 0 0,0 0 0,0 0 0,0 0 0,-1 0 0,1 0 1,0 0-1,-1 0 92,1 0 1,-1 0 0,0 0-1,0 0 1,0 0 0,0 0 0,1 1-1,0-1 1,-1 1 0,1 0 0,-1-1-1,0 1 1,8 0 0,0 1 0,-1-1-1,0 0 1,0 1 0,1-1-1,0 0 1,-1 1 0,1-1 0,0 1-1,-9-1 1,1 0 0,-1 0 0,0 1-1,1-1 1,-1 0 122,0 0 0,1 0 0,-1 0 0,1 0 0,-1 0 0,0 0-151,7 0 0,0-1 0,0 0 0,-1 1 0,1-1 0,1 1 0</inkml:trace>
  <inkml:trace contextRef="#ctx0" brushRef="#br0" timeOffset="1">1909 15633 25584,'-6'-6'-547,"-1"1"1,1-1 0,0 2 0,0-1 0,-2 0 0,0-2-547,-1-2 1,0 3 0,-1 1 26,1 1 0,3 1 1,1 2 1183,0-2 0,3 3 0,5-1-18,4 3 0,1 1 1,1-2-1,2 1 1,1 1 1,4-1 1,1-1-1,2-1 1,0 0 0,2 0-1,2 0-35,1 0 0,-3 0 0,5 1 0,2 1 1,2 1-108,0-1 0,0-1 1,1-1-1,4 0 1,4 0 266,1 0 1,4 0-1,0 0 1,2 0-1,4 0-94,3 0 1,-25 2-1,0-1 1,1 1-1,0 0 1,1-1-1,0 0 1,0-1 0,1 1-19,0-1 0,1 0 0,1 0 0,1 0 1,0 0-1,0 0 0,0 0 0,0 0 1297,-1 0 1,0 0-1372,-1-2 1,1 0-1,1 1 1,1 1 0,0-2-1,1 0 1,-1 2 0,0-1-1,0 1 1,-1 0-29,1 0 0,0 0 1,0 0-1,1 0 1,3 0-1,1 0 1,1 0-1,0 0-70,2 0 1,0 0-1,1 0 1,-1 0-1,0 0 1,-1 0 0,2 0-1,0-1 1,3 0-1,0 0 63,4 0 1,-1-1 0,-1 0 0,-1 1-1,1 1 1,1 0 0,0 0 0,-1 0 0,2 0-1,0 0-11,1 0 1,1 0-1,-17-1 1,1 0-1,-1 0 1,0 0-1,1 0 1,0 0 0,15 0-1,0 0 1,0 0-1,-1 1-61,2 0 0,-1 0 0,-16 0 1,0 0-1,1 0 0,-1 0 0,1 0 1,-1 0-1,17 0 0,0 0 0,-1 0 1,1 0 61,-17 0 0,0 0 0,0 0 0,1 0 0,0 0 0,1 0 0,-1 0 0,1 0 0,-1 0 0,1 0 1,0 0-1,-1 0 0,0 0 0,0 0 0,0 0 8,0 0 1,0 0 0,0 0 0,0 0 0,0 0 0,0 0 0,2 0 0,-1 0-1,1 0 1,1 0 0,-1 0 0,1 0 0,0 0 0,0 0 0,0 0-6,-1 0 1,0 0 0,0 0 0,-1 0-1,1 0 1,-1 0 0,0 0 0,0 0 0,1 1-1,0-1 1,1 1 0,0 0 0,0 0 0,1 0-1,0 0 3,0 0 1,0-1 0,1 1 0,-1-1 0,1 1 0,-1-1 0,-1 0 0,1 1 0,-1-1 0,1 1 0,-1-1 0,1 1 0,1 0 0,-1 0 0,1 0-61,2 0 1,-1 0 0,1-1-1,-3 1 1,0-1 0,1 0 0,0 0-1,0 0 1,0 0 0,0 0 0,-1 0-1,1 0 1,0 0 0,0 0 0,-1 0 80,2 0 0,0 0 0,0 0 1,0 0-1,1 0 0,0 0 1,0 0-1,0 0 0,-1 0 0,1 0 1,-1 0-1,1-1 0,0 1 1,0-1-1,0 0 12,1 0 1,0 0-1,1 0 1,1 0 0,1-1-1,-1 1 1,2 0 0,-1 1-1,0-1 1,1 0 0,0-1-1,-1 1 1,1-1 0,-1 1-1,1 0-11,0-1 0,0 1 0,0 0 0,1-1 0,1 1 0,0-1 0,1 2 0,0-1 0,0 0 0,1 0 0,0 0 0,0 0 0,-14 0 0,1 1 0,0-1 0,0 0-2,12 0 1,1-1 0,-1 1 0,-12 1 0,0-1 0,-1 1 0,1 0 0,1-1 0,-1 0 0,1 1 0,0-1 0,0 0 0,0 1 0,0-1 0,0 1 0,1-1 0,-1 1 0,0-1 0,1 1 0,-1-1 0,1 0 0,-1 0 0,0 1 1,0-1 0,0 1 1,0-1-1,0 1 0,-1-1 1,1 0-1,0 1 0,-1-1 1,2 1-1,0-1 0,0 1 1,0-1-1,0 1 1,1-1-1,-1 0 0,1 0-43,0 1 1,1-1-1,-1 1 1,0-1-1,-1 1 1,-2 0-1,1-1 1,0 1 0,0 0-1,1 0 1,0 0-1,-1 0 1,0 0-1,0 0 1,0 0-1,0 0 1,-1 0 0,0 0-1,0 0 1,0 0 36,0 0 0,0 0 1,0 0-1,-1 0 1,2 0-1,-1 0 1,1 0-1,-1 0 1,11 0-1,0 0 1,-1 0-1,-1 0 1,1 0-1,-1 0 0,-1 0 1,1 0-1,-1 0-10,-1 0 1,1 0 0,-1 0-1,1 1 1,-1 0 0,-1 0 0,-1 0-1,0 0 1,-1 0 0,-2 0 0,1 0-1,-1 0 1,-1 1 0,0-1 0,-1 0-1,-1 0 1,0 0 0,0 0-55,-2 0 1,1-1 0,-1 1 0,16-1 0,-1 1 0,-4-1 0,-1 0 0,-3 0 0,-1 0-22,-2 0 1,-2 0 0,-5 0 0,-2 0 0,-3 0 0,-1-1 66,17-2 0,-3 0 0,-10-5 0,-2 1 0,-3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2.572"/>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14413 5903 8343,'0'-9'0,"0"-1"-78,0 1 1,0 0 0,0 0 0,0-1-1,0 1 481,0 0 1,0-1-316,0 1 0,0 5 1,0 4-1,0 5 1,0 4-1,-1 5 99,-2 4 1,1 5 0,-3 5-1,0 0 1,1 0 0,-1-1-134,3-2 1,1 1 0,1-4 0,0 1-105,0 0 0,4-6 0,3-4 0,2-3 0,3-2 0,3-1-232,-1-4 0,4-3 0,-3-4 0,3-5-2,1-2 0,-2-6 1,-1 2-1,-4-2 1,-2 1-26,0 0 1,-2 5 0,-2-2 384,-3 3 0,-2 6 1,-1 4-1,-1 6 1,-1 6 225,-1 3 1,0 0 0,3 0 0,0 2 0,1-1-171,2 0 1,3-3 0,7-4 0,2 0-1,3-2-253,1-1 1,-1-4-1,0 0 1,-2-4-1,-1-5-23,-2-4 1,0-3 0,-4-2 0,-1 0 0,-2 0 87,-2-2 0,-3-1 1,-1 1-1,0-2 1,0-1 53,0 0 1,0-1 0,0 2 0,-1 1 0,-1-1 69,-2 2 1,1 6 0,2 1-427,-2 3 0,2 6 358,-2 8 0,-2 1 0,0 6 0</inkml:trace>
  <inkml:trace contextRef="#ctx0" brushRef="#br0" timeOffset="1">15093 5708 8209,'0'-5'-763,"-1"6"744,-2 8 1,1 9 0,-5 10 0,0 5 0,-2 5 0,-2 2 18,-2 3 0,1 2 0,2-2 0,1-2 0,1-4 0,2-3 0,1-2 0,5-5 0,0-2 0,0-3 0,0-3 0,5-4 0,1-3 0,2-3 0,1-1 0,2-3 419,1-1 0,-1 2 1,1-3-1,-2-1-923,0-1 0,2-5 1,0-2 503,0-2 0,2-6 0,1 0 0</inkml:trace>
  <inkml:trace contextRef="#ctx0" brushRef="#br0" timeOffset="2">15121 5810 8209,'-4'-13'86,"3"2"0,-2-1 0,3 1 0,3 2 0,4 0 18,4-1 0,5 4 0,4 1 0,3 1-305,1 2 1,1 1 0,3 2 0,-1 3 200,-2 5 0,1 5 0,-2 4 0</inkml:trace>
  <inkml:trace contextRef="#ctx0" brushRef="#br0" timeOffset="3">15484 5838 8209,'-4'6'-271,"-1"0"0,-2 3 1,2 2 579,1 4 0,-3 10 0,1 4 0,-2 3 0,1 2-16,1 0 0,1 1 0,-1-4 0,2-1 0,3-2-610,1-3 1,0-4-1,0-5 1,0-4-1,1-2-1362,3-4 1679,-3-2 0,7-4 0,-3 0 0</inkml:trace>
  <inkml:trace contextRef="#ctx0" brushRef="#br0" timeOffset="4">15354 6257 8209,'-10'0'-157,"1"0"1,0 0 1341,-1 0 1,7 0-940,6 0 1,4-3-1,8 0 1,3 1 0,1 0-671,3-2 1,3 3-1,-2-2 1,-1 2-1,1 1-935,-2 0 1359,-2 0 0,4-4 0,1-1 0</inkml:trace>
  <inkml:trace contextRef="#ctx0" brushRef="#br0" timeOffset="5">15791 5931 8258,'-9'-4'59,"0"3"1,-1-2 0,1 3 0,0 4 250,-1 5 0,-2 5 1,0 4-1,0 2 1,2 2-1,2 2 90,1 3 0,3-2 1,4-1-1,2-1 0,4-3-535,7 0 0,3-6 0,4-4 0,2-4 0,3-3-404,2-4 1,-4-1 0,-1-7 0,-3-4 0,-4-2 19,-2-4 0,-3 3 1,-2-6-1,-2 2 0,-2 1 519,-3-3 0,-2 2 0,-3 0 0,-2 2 0,-2 3 0,-1 2 0,-1 4 0,1 4 0,0 0 0,-5-2 0,0 2 0</inkml:trace>
  <inkml:trace contextRef="#ctx0" brushRef="#br0" timeOffset="6">16089 5745 8279,'-8'-4'-152,"1"-2"392,0 1 0,7 1 0,2 4 0,9 0 0,4 0 0,6 0-173,2 0 1,2-3-1,3 0 1,0 1 0,-1 0-212,1-1 0,-1 2 0,-2-3 0,-3 0 0,-3 1 0,-1 1-440,-2 1 0,-3 1 503,-4 0 0,-3 4 0,-3 3 0,-3 2 0,-3 3 0,-4 5 181,-1 4 1,-1 1 0,-1 5 0,1 0 81,0 2 1,1 4 0,0-1 0,3 1 0,1 1-1,2 0-28,1-3 0,1-2 0,0 0 0,0 0-157,0-2 1,-1-1 0,-1-7-1,-2-1 1,-2-2 0,0-1 94,1-2 0,-4-4 0,0-2 0,-2-1 34,0-1 0,0 2 1,1-3-1,-1 0 1,-2 1-214,2-3 0,1-1 0,0 0 0,1 1 87,0 1 0,-1 0 0,1-3 0</inkml:trace>
  <inkml:trace contextRef="#ctx0" brushRef="#br1" timeOffset="7">14134 6397 9560,'-4'-6'-565,"3"-2"1,-2 2 0,2-2 0,1-2 738,0 1 1,0 3 0,1 1-68,2 0 0,-1 2-66,4 3 0,-4 1 1,1 3-1,-2 2 13,-1 2 0,0 1 0,0 1 0,0 0 0,0 1-50,0 2 1,0 2 0,0-1 0,0-1 0,1 2-25,2-1 1,-1-2 0,5 0 0,0-2-17,1 0 0,2-1 0,3 0 1,2-1-1,3-1 0,2-3-81,1 0 1,2-3 0,3 2 0,-1-2 53,1-1 0,1 0 0,2 0 0,1 0 1,1 0 27,-1 0 1,-5 0 0,0 0 0,0 0 0,0 0 30,0 0 0,-5-1 0,2-1 0,-2-2 21,-2-1 0,0-1 0,-1-4 1,-3 1-1,1-1-2,-1-3 1,-3 3 0,2-3 0,-3 2 0,-1 0 20,1-2 1,-5 1-1,-2 2 1,-2 1 21,-1 0 1,-1 1 0,-2 1 0,-3 3 0,-3 1-90,0 0 0,0 0 1,0 3-1,-1 0-372,1 0 403,4 4 0,-4 1 0,4 5 0</inkml:trace>
  <inkml:trace contextRef="#ctx0" brushRef="#br0" timeOffset="8">14199 6918 8302,'0'-9'-99,"0"-1"1,0 1-1,0 0 1,0-1-1,0 1 190,0 0 0,0 3 1,1 0-1,1 3 0,1 4 1,-1 6 131,-1 4 1,-1 4 0,0 7 0,-1 4 0,-2 3-44,-3 2 1,1 4 0,-1-2 0,-2 1-1,0 0-99,-1-2 1,-1 2 0,2-3-1,1-1 1,2-2-134,1-3 0,1-3 0,3-4 0,2-3 0,4-3-248,6-5 0,6-3 0,3-4 0,1 0 0,1 0-15,0 0 0,-1-4 0,-4-2 0,0-3 0,-3-3-355,-2 0 1,-4-1 669,-3 4 0,2-9 0,-2-1 0</inkml:trace>
  <inkml:trace contextRef="#ctx0" brushRef="#br0" timeOffset="9">14134 7151 8302,'-18'0'49,"3"0"0,2 0 0,3 0 156,1 0 0,8-3 0,5 0 0,6 0-214,6 2 0,5-2 0,5 0 1,4 1-1,3 1-364,0 1 373,8 0 0,-11-4 0,6-1 0</inkml:trace>
  <inkml:trace contextRef="#ctx0" brushRef="#br0" timeOffset="10">14562 7197 8301,'0'-9'-189,"0"0"1,1-1-1,2 0 1,2-1 0,2-2-1,-1 2 274,1 0 0,1-1 1,2 0-1,-1 0 1,-1 2-1,0 2 0,-2 0 56,1 2 1,-3 5-1,-1 1 1,-2 5-1,-1 5-85,0 2 0,-1 3 1,-1 3-1,-2 2 1,0 1-224,0 0 0,-2 4 0,1-3 1,1-2-1,0 0-94,2-1 0,-3-1 0,0 1 1,-1 0 260,-1-1 0,1-3 0,-3-2 0</inkml:trace>
  <inkml:trace contextRef="#ctx0" brushRef="#br0" timeOffset="11">14516 7393 8301,'9'0'41,"0"0"0,2 0 1,1 0-1,4 0 213,1 0 1,3 0 0,0 0 0,3 0-1,0 0-324,0 0 70,3 0 0,-7 0 0,4 0 0</inkml:trace>
  <inkml:trace contextRef="#ctx0" brushRef="#br1" timeOffset="12">18808 6853 13173,'-1'-6'-453,"-1"-1"1,-1 0 0,1-1 0,0 0 0,0 0 0,-2 2 0,2-1 569,1-1 1,1 1 0,0 1 0,0-1 414,0-1-414,0-2 1,-4 7 0,-2 6-1,-2 9 1,-3 5 0,0 5-64,-1 3 0,-1 3 0,4 2 0,-1 1 0,2-1-105,2-1 0,2 1 0,4-2 1,1-4-1,2-4-68,3-1 1,6-5 0,1-2-1,2-5 1,1-4 0,2-3-152,0-3 1,1-2 0,0-6 0,-2 0 108,-1-1 0,0-5 1,-3 3-1,-1-2 0,0 2 1,0 0-382,-4 3 577,1 0 1,-4 7 0,1 5-1,-3 7 1,-2 4 0,-1 2 178,0 3 1,4 1 0,2 0 0,3 0-211,0-3 1,4 2 0,3-5 0,0-1 0,1-4 0,-2-4 66,2-2 1,-3-2 0,1-2 0,-2-3-30,-1-3 0,-5-4 0,-1-3 1,0-1-1,0-2 0,-3 0-36,-2-3 0,-1 2 1,0-3-1,0 1-48,0-3 0,-4 3 0,-2 2 0,0 5 0,0 2 0,0 1-289,1 2 1,-1 4-1173,3-1 1495,2 9 1,1 4 0,5 8 0</inkml:trace>
  <inkml:trace contextRef="#ctx0" brushRef="#br0" timeOffset="13">19385 6909 8526,'-9'0'-321,"0"0"771,-1 0 0,2 1 1,2 2-689,3 3 1,2 2-1,2 3 1,2 0-1,3 1 238,2 0 0,2 2 0,-1 1 0</inkml:trace>
  <inkml:trace contextRef="#ctx0" brushRef="#br0" timeOffset="14">19329 7160 8500,'-5'1'1049,"2"2"-991,2-2 0,6 3 1,5-4-59,4 0 0,8-4 0,2-1 0</inkml:trace>
  <inkml:trace contextRef="#ctx0" brushRef="#br0" timeOffset="15">20270 6611 8377,'0'-10'-31,"0"1"0,0 0 0,0-1-251,0 1 0,0 0 498,0 0 1,0 7 0,0 7 0,-1 6 0,-1 8 85,-1 4 1,-8 9-1,2 5 1,-3 3 0,0 2-195,0 3 1,-5-3 0,3 2 0,-2 0-1,2 1-102,0-2 0,3-6 0,5-7 0,2-4 0,4-4-206,4-2 1,5-7-1,6-2 1,3-5 0,2-2-177,1-2 0,-1-1 1,2-2-1,-3-2 1,-1-3-350,-2-3 0,0-1 725,-4-2 0,1-3 0,-4-4 0</inkml:trace>
  <inkml:trace contextRef="#ctx0" brushRef="#br0" timeOffset="16">20186 6862 8377,'-5'-4'187,"-2"-1"1,3-5 0,3 2-23,3 2 1,5 2-1,5 4 1,4 0-306,1 0 1,3 0-1,1 0 1,0 1 0,1 2 139,1 3 0,-4 2 0,4 2 0</inkml:trace>
  <inkml:trace contextRef="#ctx0" brushRef="#br0" timeOffset="17">20475 7113 8377,'-6'-4'-45,"2"2"1,4-4-1,1-1 1,3-1 122,6-2 1,0 3 0,6-1 0,-1-3 0,1 1-285,-1 0 1,0 3 0,0 1-1,-2 0 260,-3 1 0,-5 2 0,-2 7 0,-2 4 167,-1 4 1,-4 4-1,-2 0 1,-1 1-1,-1 1-252,2-3 1,3 3 0,-2-3 0,1 3 0,2 0-178,1-3 0,1 2 1,0-4-1,0 1 208,0-1 0,-4-1 0,-2-2 0</inkml:trace>
  <inkml:trace contextRef="#ctx0" brushRef="#br0" timeOffset="18">20512 7281 8377,'-6'5'0,"0"-1"77,2 1 1,6-1-1,8 2 1,4-3-1,5-2 1,2-1-78,4 0 0,6 0 0,2 0 0</inkml:trace>
  <inkml:trace contextRef="#ctx0" brushRef="#br0" timeOffset="19">21219 6937 8522,'0'-10'88,"0"4"1,0 0 0,0-1 0,0-2 0,1 0 0,3 1 135,2 2 0,-1-3 0,1 3 1,1-2-231,2-2 0,0 1 0,-1 0 1,0 1-1,-3 0 0,0 2 21,0-1 1,-3-1 0,1-2 0,-3 1-61,-3 0 1,-3 4 0,-5 1-1,-4 3 1,-2 2 150,-2 3 0,-3 5 0,0 6 1,-1 4-1,-1 3 0,2 3-19,2 1 1,6 2 0,3-1 0,2-1-258,3-1 1,5-4-1,2-1 1,7-2 0,8-5-1,5-1-98,3-4 1,0-5-1,1-1 1,0-4 111,-1-4 0,-2-2 0,-3-2 0,-1 0 0,-3-1 1,-2-3 25,-3 0 1,-4 2-1,-1 0 306,-1 2 0,-2 4 0,-5 3 0,-2 3 0,0 3-37,2 4 0,-1 4 0,1 1 0,2 1-53,3 0 1,3 1 0,5 1-87,3-2 0,5 1 0,6 1 0</inkml:trace>
  <inkml:trace contextRef="#ctx0" brushRef="#br0" timeOffset="20">21620 6890 8482,'-5'0'55,"-4"0"1,3 0 0,-1 1-1,0 2-30,0 3 0,4 3 0,-3 1 0,0 1 158,1 2 1,-2 2-1,3-1 1,2-1-1,1 2 1,1-2-311,0 1 1,0-2 0,0-3-40,0 1 0,0-6 0,0-4 98,0-5 0,0-4 1,0-1-1,0-1 60,0-2 1,0-3 0,0 0 0,1-1-1,1-2 1,3 0 24,0 1 0,1 2 1,3 2-1,2 0-102,1 3 1,-1 0 0,4 2-1,-1 1 1,1 1 0,0 1-477,0 2 1,-2 1 0,-2 4 560,1 2 0,-2 3 0,4 3 0</inkml:trace>
  <inkml:trace contextRef="#ctx0" brushRef="#br0" timeOffset="21">21806 6927 8482,'0'10'0,"0"-1"0,0 0 17,0 1 0,-1 0 1,-1 1-1,-1 3 1,1-1 251,1 1 1,1-1-1,0-2 1,-1 2-1,-1-2 526,-2 0 1,1-7-722,3-4 0,0-4 0,0-7 0,0-1 1,0-4-131,0-1 0,1-2 0,1 0 0,3 0-119,0-3 1,1 3 0,3 0 0,1 2-1,-1 2 1,0-1-98,1 1 1,-1 4 0,1 1-1,2 4 12,0 2 0,0 1 0,-2 3 0,-1 0 0,0 2 0,1 3 260,-1 4 0,0 7 0,1-2 0</inkml:trace>
  <inkml:trace contextRef="#ctx0" brushRef="#br0" timeOffset="22">22234 6927 8464,'-3'-12'1,"0"-1"1,1 2-1,0 1 182,-1 0 0,1 5 0,-4 1 0,-2 1 0,0 0 136,-1 1 0,-2 2 0,0 3 0,-2 3 0,-2 2-44,-1 2 0,-2 3 0,-1 2 0,2 0 0,1 1-253,4 0 0,3-1 0,2 0 0,4 1 0,2-2-341,1-1 0,1-4 0,3-2 0,6-2 0,4 0-50,4-3 0,0-1 0,1-1 0,0-1-569,-1-3 747,1 3 0,-5-7 0,-1 3 0,-3-1 1,-1 1-166,1 0 0,-4-1 1052,0 3-618,-4 0 1,2 7 0,-3 2-141,2 3 1,0-3-1,3-1 62,1-1 0,1 3 0,2-1 0</inkml:trace>
  <inkml:trace contextRef="#ctx0" brushRef="#br0" timeOffset="23">22374 6871 7133,'-6'1'2091,"1"3"-1756,0 2 1,2 2 0,3 1-1,0 1 1,0 0-312,0 2 0,1-1 0,2 1 0,4-1 0,2-2 0,2 0-274,2 0 1,3-2-1,-1-2 1,0-1-1,1-2-13,0-1 0,1-1 1,0-1-1,-2-2 0,1-3 159,-2-3 1,3 0 0,-4-1 0,1-2-1,-1 0 222,-2 1 0,0 3 10,-2 2 0,-4 12 1,-3 4-1,-4 7 0,-5 7 251,-4 4 1,-4 9-1,-4 0 1,1 3-268,-1 1 1,1-3 0,-1 4 0,0-2-1,1 0 1,-1-4-120,0-4 1,4-4 0,-1-2 0,1-4-9,0-2 1,5-8-1,4-8 1,-1-4 55,-2-4 0,4-2 0,1-6 1,1-4-1,0-1-71,1-2 1,2-3-1,2 1 1,2 0 0,1 1-24,2 2 0,2-1 0,0 0 0,0 2 0,2 1-483,1 4 1,-1 2 0,4 0 535,-2 1 0,4 4 0,-3 1 0</inkml:trace>
  <inkml:trace contextRef="#ctx0" brushRef="#br0" timeOffset="24">20689 6899 8585,'-10'-1'161,"1"-2"1,1-3 0,2-2 0,4-1 0,5 3 0,6 3 85,5 2 1,4-2-1,2 0 1,1 1 0,4 1-419,2 1 1,-2 0 0,0 0 0,0 0 0,-2 1 170,-1 2 0,-2 2 0,-2 4 0</inkml:trace>
  <inkml:trace contextRef="#ctx0" brushRef="#br0" timeOffset="25">20773 6983 8538,'-10'4'-8,"2"-2"7,2 5 1,7-2 0,9 1 0,9-3 0,8-2 0,5-1 0,5 0 0</inkml:trace>
  <inkml:trace contextRef="#ctx0" brushRef="#br1" timeOffset="26">20884 7551 12569,'0'-9'-235,"0"-1"1,1 1-1,1 0 1,1 0 0,1-1-1,-1 1 1,0 0 0,-1-1 241,-1 1 1,2 3 0,0 0-1,0-2 303,1 0-1,-3 3-242,3-3 1,-4 8 0,0 1 0,-1 7 0,-2 7 123,-3 6 0,-3 4 0,-3 6 1,0 2-1,0 1-113,-2 0 1,4 4-1,-3 3 1,3 1 0,1 2-1,0-1-537,3 1 1,2-6 0,4-1 0,0-5-1367,0-3 1803,0-5 1,4-1 0,1-4-1</inkml:trace>
  <inkml:trace contextRef="#ctx0" brushRef="#br1" timeOffset="27">20037 8296 12738,'0'-9'-487,"0"-1"1,1 0-1,1-1 1,1-2 0,0 2-1,0 0 695,0 2 0,4 3 0,-3 0 0,0-1 0,1-1 0,-1 1 120,0 1 0,0 5 0,-4 2 0,-2 7-104,-1 7 0,-2 4 0,-5 5 1,-2 5-1,-1 3 69,-1 3 0,2 1 1,-1 2-1,0-1 1,1 0-152,0 0 1,6 1-1,2-2 1,1-1-1,0-3-302,1-3 0,2-3 1,2-8-1,2-3 1,1-3-238,2-1 1,2-5 0,1-1 0,1-1 0,2-3-134,-2-3 1,4 0 0,-1-4-1,2-1 1,-2-1 569,0-2 0,2-3 0,-1-2 0</inkml:trace>
  <inkml:trace contextRef="#ctx0" brushRef="#br1" timeOffset="28">19869 8529 9901,'-13'0'-228,"3"0"0,-2-1 391,5-2 0,5 2 0,8-3 0,6 3 0,6 1-171,4 0 0,6 0 0,6 0 0,2 0 0,1 0 17,1 0 1,3 5 0,1 0 0</inkml:trace>
  <inkml:trace contextRef="#ctx0" brushRef="#br1" timeOffset="29">20316 8538 11508,'0'-9'-640,"0"-1"0,0 1 0,1 0 1000,2-1 0,4 1 1,5 1-1,4 1 0,1 0 1,2 1-1,-1 1 34,1 2 0,-3 3 0,-1 2 0,0 3 0,-3 2-477,-3 4 1,-6 4-1,-1 2 1,-5 3-1,-6 2 136,-5 2 1,-5-3-1,-2 1 1,-2-2 0,1 1-55,-1 1 0,1-2 0,5-3 1,1-3-1,5 1-67,3-1 1,5-3 0,9-1 0,6-4-1,11-2-187,9-2 1,6-2 0,9-2-1,-2-2 1,-1-1-1691,-4-2 1952,-6 3 0,-2-5 0,-4 4 0</inkml:trace>
  <inkml:trace contextRef="#ctx0" brushRef="#br0" timeOffset="30">13817 7477 8352,'0'-10'-126,"0"1"0,0 0 0,0-1-98,0 1 0,1 1 1,1 1 579,2 0 0,2 6-172,-3 1 1,0 5 0,-3 8 0,0 2-105,0 3 0,0 1 1,-1-1-1,-1 1 0,-1 1 1,1 0-93,1 2 0,-2 0 0,-1-4 0,2 0 3,1-3 1,-2 2-1,0-5 1,1 0 0,1-2-1,1-1-13,0 1 0,4-5 0,2-2 0,4-2-19,2-1 1,3-1 0,3-2 0,2-2 0,2-2-56,2 1 0,3 1 0,1-2 0,1 2 0,1 1 51,1 1 0,6-1 1,-1 1-1,-1 1 1,1 1 33,0 1 1,1 0 0,1 0-1,-1 1 1,1 1 1,3 1 0,2 0 0,5-3 0,-1 0 0,-1 0-12,-1 0 0,0 0 0,-1 0 0,-1 0 0,-1 0-12,0 0 0,-2 0 1,0 0-1,-2-1 49,0-2 0,-2 2 1,-2-3-1,-2 1 1,0 0-1,2 1 63,2 1 0,-1 1 1,-2 0-1,0 0-45,0 0 0,-2 0 1,2 0-1,-2 0 1,-3 0-17,-2 0 0,-1 0 0,3 0 0,0 0 0,0 0-22,-1 0 1,1 0 0,0 0 0,1 0 0,1 0 20,1 0 0,-1 0 0,-4 0 0,-1 0 0,1 0 9,1 0 1,-3 0 0,-2 0 0,0 0-1,1 1-23,1 2 1,-4-2-1,2 2 1,-2-2-1,-3 0 9,-1 2 1,1-2-1,-2 2 1,0-2 11,1-1 0,-5 0 0,3 0 0,-2 0 0,1 0 0,-2 0-30,-1 0 0,0 0 1,-1 0-1,0 0-4,1 0 1,-1 0-1,0 0 1,0 0-6,1 0 0,-4 0 0,0 0 79,1 0 0,-2-1 0,-2-2 72,-2-3 1,-1 1 0,1-1-1,1-2-51,1 0 0,0 2 1,-3 0-1,0-1 1,1-2-22,2 0 0,-2 0 1,2-1-1,-1 1 1,0 0-26,2-1 0,-1 1 0,-3 0 0,0-2 0,1 0-56,2-1 1,-2-1-1,2 4 1,-2 0-288,-1-1 1,0 1-409,0 0 1,-3 5 711,0 4 0,-4 8 0,1 6 0</inkml:trace>
  <inkml:trace contextRef="#ctx0" brushRef="#br1" timeOffset="31">17048 5540 15145,'0'-9'-656,"0"-1"1,0 1-1,0 0 1,0-1 0,0 1 606,0 0 1,-1 4 0,-2 2 0,-3 1 0,-2 2-1,-3 2 462,-1 1 1,-4 4 0,-5 8 0,-4 7 0,-2 6-219,-1 6 1,0 4-1,14-14 1,0 0-1,0 1 1,0 1 0,0 1-1,0 2-140,0 1 1,0 1 0,3 0 0,2 2 0,-1-1 0,2 0 0,1-1 0,0 1 0,3-1 0,0 0-300,1 1 0,2-1 0,2-3 1,2-1-1,8 22 0,6-11 1,6-8-413,1-4 1,2-7-1,-6 0 1,-1-4 0,-4-3 407,-1 0 1,-2 1-1,-2-4 1</inkml:trace>
  <inkml:trace contextRef="#ctx0" brushRef="#br1" timeOffset="32">17290 5661 16261,'0'-9'308,"4"4"0,3 1 0,2 5 0,3 7 0,4 7-202,1 8 1,-1 6-1,-1 4 1,1 5-1,-2 5 1,-2 3 0,-5 4 7,-4 2 1,-3-5 0,-4 1 0,-6-4 0,-8 0-217,-6-2 0,-1-1 0,-1-6 0,-3-2 0,1-1-3175,2-2 3308,-1-1 0,3-5 1,-4-2-1</inkml:trace>
  <inkml:trace contextRef="#ctx0" brushRef="#br0" timeOffset="33">20940 8575 8536,'0'-9'-242,"0"0"0,2-1 259,4 1 1,3 4-1,8 1 1,4 1-1,1 0 1,1 0 0,0 2-1,0 2-235,-2 3 0,-2-2 0,0 4 218,0 1 0,-5 1 0,-1 2 0</inkml:trace>
  <inkml:trace contextRef="#ctx0" brushRef="#br0" timeOffset="34">21070 8650 8863,'14'0'221,"1"0"0,4 0 0,4 0-221,5 0 0,4 0 0,5 0 0</inkml:trace>
  <inkml:trace contextRef="#ctx0" brushRef="#br0" timeOffset="35">21815 8445 8523,'0'-6'-197,"1"1"0,1-1 1,2 1-1,-1-1 0,0 0 1,1 1 95,1 0 1,-2-2-1,2 1 1,1-1-1,-2 0 1,1 0-1,-1 0 185,0-1 1,2-3 0,-3 0 0,0-2-1,1-1 33,-1 1 0,0-4 0,-3 2 1,0-3-1,0 1 43,0 1 0,0-2 0,0 3 1,-1-2-1,-1 1 13,-1 0 1,-5 6-1,3 0 1,-1 3-103,0 3-14,-5 1 0,0 7 1,-3 5-1,-1 6 0,1 10-36,-3 7 0,-1 12 0,1 5 1,9-23-1,0 0 0,2 0 1,0 1-126,1-1 0,0 1 0,0 1 0,0 0 0,1 1 0,0 0 0,1 0 0,0 0 0,1-1 0,1 0-510,0-1 0,1 0 324,0 21 0,-4-1 0,-2-6 0</inkml:trace>
  <inkml:trace contextRef="#ctx0" brushRef="#br0" timeOffset="36">21685 8575 8400,'-13'-4'71,"2"0"0,0-3 0,3 2 0,2-1 0,2 1 1275,2-2-1256,1 3 0,6 0 1,5 3-1,6-1 1,7-1 1,5 0 0,10 2 0,3 1 0,6 0 0,4 0-29,0 0 1,1 0 0,1 0 0,-4 1 0,-5 2-322,-4 0 1,-10 1 0,-6-2 0,-6 1 175,-6-1 1,-7 2 0,-5-1-1,-6-1-62,-5-1 0,-8 2 1,-6 1-1,-3-1 1,-3 0-181,-3 0 1,-2 0 0,-1-3-1,1 1 1,0 1 393,2 1 1,-2 0-1,-6-2 1,-5 1-1,-2 2 90,-1-2 1,-1-1 0,24-1 0,0 0 0,-23 0 0,4 0 4,10 0 0,11 0 1,14 1-1,4 1 0,10 1-158,8-1 0,10 0 1,15 0-1,10 1 0,-17-2 1,0 0 102,4 0 0,0-1 0,2 2 0,1-1 1,1 1-1,0-1 0,0 1 0,0-1-42,-2-1 0,1 1 0,1-1 0,0 1 0,-2-1 0,-1 2 0,-1-1 0,-1 1 0,-3-1 1,-2 0-163,18 0 0,-15-1 1,-7 0-117,-5 0 0,-16 3 0,-4 0 0,-10-1 0,-4 0-131,-4 1 1,-8-2 0,-1 3 0,-3 0-1,-4-1 243,-3-1 1,-3 0-1,-2 0 1,0 1-1,0 0 203,-2 1 0,0-3 0,-1 3 1,3 0-1,3 0 50,7 1 1,10-2-1,6 3 1,8 1-1,6 1-118,7-2 1,7 2 0,10-2 0,6 2 0,10-2 123,6-3 0,6-2 0,-20-1 1,1 0-1,0-1 0,1 1 0,0-1 1,1 0-114,-1 0 1,1-1-1,0-2 1,1 0-1,-3 1 1,0 0 0,-2 0-1,0-1 1,23-3-49,-5 1 0,-4 3 0,-4-1 0</inkml:trace>
  <inkml:trace contextRef="#ctx0" brushRef="#br0" timeOffset="37">22439 8398 8522,'-9'-4'195,"-4"-1"1,2-4-1,2-1 335,1 1 1,5 3-226,-3 0 0,9 8 1,3 1-1,8 4 1,5 2-218,2 1 1,4 2 0,5 2-1,2-1 1,1 1-143,2-3 1,-2 2-1,-2 0 1,-1-1-1,-1 1-58,-2-1 1,-1 0 0,-8-2 0,-2-2 0,-1-1-76,-2-1 0,-4 1 0,-6 2 0,-3-1 89,-3-2 1,1 3 0,-5-4 0,0 1 0,-2 0 111,-4 2 1,2 0 0,-3 1 0,0 2-135,3 1-110,-4-2 0,5 5 0,-2-4 0,1 3 0,2-1 230,0 0 0,-1 0 0,1-4 0</inkml:trace>
  <inkml:trace contextRef="#ctx0" brushRef="#br0" timeOffset="38">22495 8445 8390,'-13'-9'-216,"2"-2"1,-1 0 0,2-2 0,3 3 1608,1 3 1,4-1-835,-1 1 0,3 4 1,4 3-1,5 5-358,6 4 1,3 1 0,4 3 0,4 1-1,4 2-162,4-1 1,1 0 0,1 1 0,-2 0 0,0-1-257,-1 0 0,-1 1 0,-5-3 0,-2-2 1,-4-1-126,-1 0 1,-9-2-1,-2-1 1,-4-1 252,-3 2 0,-3-3 1,-5 1-1,-7 1 1,-4 0 294,-5 0 0,-5 1 1,-4-2-1,0 2-57,-1 2 1,2-1-1,-3 0 1,1 1-1,3-1 1,3 0-467,4 1 1,4 0 0,2 1 0,4 2-484,1-2 0,5-1 0,1 0 0,1-1 800,2 0 0,1 1 0,1-1 0</inkml:trace>
  <inkml:trace contextRef="#ctx0" brushRef="#br0" timeOffset="39">22588 8501 8390,'-9'-14'-21,"-4"4"0,1-2 0,1 1 0,0 2 174,2 0 1,-3-1 0,-1 2 0,2 1 987,0 1 0,5 4-1044,0-2 1,5 8 0,1 2 0,6 2 0,6 2-49,3 3 0,7 0 1,3 4-1,2-3 1,0 1-118,1-1 1,2 1 0,-1 0 0,-3-2 0,-2-3-263,-3-1 0,-2 1 1,-1-2-1,-4-1 96,-4-1 1,-6-4-1,-7 2 1,-4-3 171,-5-1 0,-2-4 1,-5 0-1,-1-1 26,-1-2 1,1 2 0,-1-1-1,4-1 1,0 1-15,-2 0 0,3 3 0,-3-2 1,2 0-1,-1 3 0,0 1 0,-1 1 1,1 0-1,3 0 22,2 0 0,4 4 0,4 3 0,5 0 100,5-1 0,4 1 1,4-2-1,2-1 1,3 0-15,1-2 0,-2 2 0,0-1 0,-2-1 1,1-1-62,-2-1 1,3 3-1,-5 0 1,0 0-68,-2-2-39,-1-1 1,1 0-1,-1 0 1,0 0-185,0 0 1,1 0 193,-1 0 0,-5 0 166,-4 0 1,-5 3 0,-7 0 0,-4-1 67,-1-1 1,-3-1 0,-2 0 0,-2 1 0,0 1 70,-1 1 0,4 0 0,-1-3 0,3 1 1,1 1 8,3 1 0,1 2 0,6-2-227,2 3 0,2-2 1,8-1-1,3-1 0,3 0-173,3 1 1,3 0-1,0-3 1,0 0-1,1 0-74,-2 0 0,-3 0 0,0-1 1,-2-1-1,0-1-365,-1 1 1,-3 1 623,0 1 0,1 0 0,2 0 0</inkml:trace>
  <inkml:trace contextRef="#ctx0" brushRef="#br0" timeOffset="40">21722 8659 8390,'-27'-6'-113,"1"0"1,3-2-1,-1 0 1,1 0 144,0 2 1,5-2 0,3 4 0,1 0-1,0 0 1,2 1 0,3 0 496,1 0 1,7 0 0,2 3 0,9 0 0,8 1-376,9 2 1,14-1 0,10 4 0,-21-3 0,0 0 0,4 0 0,2-1-92,1 0 0,1 0 0,0 0 1,1 0-1,1-1 0,0 1 0,2-1 1,-1 1-1,1-1 0,0 1-191,0-1 0,0 1 0,-5 0 1,-1 0-1,-5-1 0,-1 0 1,-2 1-1,-2-1-623,21 1 0,-10 3 0,-10-2 0,-10 0-1667,-9 1 2418,-27 1 0,0-5 0</inkml:trace>
  <inkml:trace contextRef="#ctx0" brushRef="#br1" timeOffset="41">20316 9292 13270,'1'-9'-1756,"1"0"1394,1-1 0,1 1 0,-5 1 0,-4 4 811,-4 7 0,-8 4 1,-8 11-1,-3 3 0,-4 4 1,-7 5-335,17-14 1,-1 0 0,1 1 0,0 0 0,-1 2 0,0 0 0,0-1 0,0 1 0,1-1 0,0 1-1,0 0 1,-1-1-223,1 1 0,1-1 0,-15 16 1,0-4-1,2-4 0,5-1 130,4 1 0,-6 1 0,2 1 1</inkml:trace>
  <inkml:trace contextRef="#ctx0" brushRef="#br0" timeOffset="42">18603 9870 8567,'-6'-6'-81,"0"3"1,-2 2 0,0 1 0,-2 0 0,-2 2 0,-2 4 354,-4 7 1,-2 4 0,-8 6 0,0 5 0,0 6 0,0 6 0,1 3 115,2 3 0,2 0 0,7 0 0,3-3 1,7-3-396,4-1 0,4-7 1,4-3-1,7-4 1,3-3-995,3-1 766,4-5 0,1-3 0,4-4 1,-1 1-1,1-2 233,0-2 0,4 2 0,2-2 0</inkml:trace>
  <inkml:trace contextRef="#ctx0" brushRef="#br1" timeOffset="43">18985 10046 15807,'12'-3'153,"3"0"1,1 1-232,4 1 1,2 5 0,-2 5-1,2 4 1,-2 7 253,-4 2 1,-2 0 0,-6 4 0,-1 2 0,-2 2-54,0 0 0,-3-2 1,-5-2-1,-4-3 0,-2 1-335,-3 0 1,-4-2-1,-5 2 1,-1-2-1,-2-1-608,-2-1 1,2-1 0,0 2 0,2 2 726,1 1 0,1 0 0,2 4 1</inkml:trace>
  <inkml:trace contextRef="#ctx0" brushRef="#br1" timeOffset="44">21778 9236 18654,'0'-9'-3277,"0"3"2447,0 0 0,0-1 1176,0-2 1,1 5-1,2 5 1,3 6-1,3 6-369,0 1 1,5 6-1,4 5 1,4 3 0,3 3 68,4 3 0,3 2 1,-14-17-1,2 0 1,0 1-1,0 0 0,2 0 1,0 1-1,0-1 1,0 0 5,0 0 1,0-1-1,-1-1 1,-1-1 0,15 10-1,-3-3 1,-5-1-192,-3 0 1,-4-3-1,-7 1 1,-4-1-1,0-2-223,-1-3 0,-2 2 0,-1-5 0,1-2 0,-2-1-10,0-3 0,0-1 1,-1 1-1,3-3-191,3-2 1,0-1 503,0 0 0,5-4 1,0-1-1</inkml:trace>
  <inkml:trace contextRef="#ctx0" brushRef="#br1" timeOffset="45">13603 8045 19928,'0'-10'-1093,"-3"4"1,0 0 0,0 0-1,-1 0 1,2-1 0,-4 3 327,2-1 0,1 2 1,3-3 933,0-2 1,0 0 18,0-1 1,0 3 126,0-1-379,0 1 0,0 2 0,-1 4 0,-1 5 0,-1 3-173,1 2 0,1 3 0,0 2 0,-1 0 470,-1 1-194,0-1 0,3 4 0,0 0 0,0-1 0,0 1-46,0-1 1,0 1 0,0 0 0,0-2-33,0-1 0,0 1 1,0-2-1,1 0 0,1 0-21,1-2 0,0 1 0,-2-3 0,1 1 0,2 0-45,1-2 1,-2 0-1,3-1 1,-1 0-16,0 0 1,1 0 3,3-3 0,-2-2 195,-1-4 1,-4-1 0,2-1-1,0-2 115,2-1 0,3 2 0,0-3 1,0 2-62,1 2 1,0-2-1,1 1 1,3 0 0,0 0-17,3 0 1,-3-4 0,2 4 0,0 1 0,2 1 1,1 1 0,-1-3 0,1 0 0,-1 1 0,1 1 36,0 1 1,2-1 0,2-1 0,2-1 0,3 1 40,2 1 0,9 1 0,1-1 1,2-2-1,1 0-65,2 1 0,0 0 0,3 0 1,1-1-1,0 1-53,0 1 0,-1-2 1,-2 0-1,1 1 0,-2 1-99,-1 1 1,0 0 0,-4 0 0,1 0 0,0 0-173,3 0 1,1 0 0,2 0 0,-2 0 0,0-1 46,-2-2 0,4 1 0,2-1 0,-1 2 0,-3 1 86,-1 0 0,1 0 0,2 0 0,-4 0 1,0 0 13,0 0 0,1 0 1,0 0-1,1 0 0,-3 0-18,1 0 0,-4 0 0,4 0 1,1 0-2,-2 0 1,3 0-1,-4 0 1,1 0-1,3 0-20,1 0 1,-5 3 0,-3 1 0,-3-2 0,1-1 0,0-1 0,4 3 0,0 0 1,1-1-1,-1-1 11,0-1 1,2 3 0,-4 0 0,0-1 0,-1-1 16,-1-1 1,0 0 0,1 0 0,1 0 28,-1 0 0,-4 1 0,-2 1 0,-3 1 1,-2 0 14,-1-2 1,-2 0 0,2 1 0,-2 2 0,-1 0-15,-1 0 0,1 0 1,-3-2-1,-1 2 0,0 1 2,-3-1 1,-1-1-1,-5-3 231,0 0 0,-2 0-75,-1 0-114,-4 0 0,6 0-39,-2 0 1,3 0 0,0 0 76,0 0 0,0-4 0,-2-3 1,-2-1-27,-1-1 1,-1-1 0,-3-2 0,0 0 0,0-1-33,0 0 1,1-2 0,1-3 0,1-1-82,0 1 8,-2-5 1,-1 2-1,1-3 1,1 1 0,1 1-14,-1 2 0,-1-1 0,-1 7 1,0-2-79,0 1 0,0 7 0,-1-1 0,-2 4-548,-3 3 709,-3 1 0,-4 9 0,-2 3 0</inkml:trace>
  <inkml:trace contextRef="#ctx0" brushRef="#br1" timeOffset="46">15270 8780 17146,'0'-18'-656,"0"0"1,0 1-1,0 3 1,0-1 0,0 2 190,0 0 0,0 0 0,0 4 1,0-1-1,0 1 513,0 0 1,0 8 0,0 5 0,-1 6-1,-1 7 123,-1 4 1,-5 3-1,2 7 1,-2 4-1,-2 1-44,-3 1 1,2 0 0,-4 0 0,2 1 0,0-1-214,0 0 1,2-1-1,-4-1 1,2-4 0,2-2-82,4-2 1,3-6 0,4-2 0,1-4-256,2-3 0,6-1 0,8-7 0,5 0 0,5 1 18,3-3 1,1-2-1,-2-2 1,1-3-1,1 0-271,-1-2 1,-6-4 700,-2-2 1,-2-8-1,-2 2 1</inkml:trace>
  <inkml:trace contextRef="#ctx0" brushRef="#br1" timeOffset="47">15139 8938 13843,'-15'-3'-159,"0"-1"1,3-1-47,4-2 1,8 3 0,9 1 0,7 1-315,4 2 0,8 0 537,6 0 0,3 5 0,0 0 0</inkml:trace>
  <inkml:trace contextRef="#ctx0" brushRef="#br1" timeOffset="48">15624 9022 10183,'9'-4'285,"0"-1"-166,1 0 1,2-3 0,0 5 0,0 1 0,-2 1 51,-1 1 1,0 1 0,-3 2 0,-3 4 0,-2 1-81,-1 1 1,-4 2 0,-2 0 0,-4 2 0,-1 1-48,-1-1 1,-4 3 0,4-4-1,0 1 1,2-1-210,1 0 1,3 1 0,3-4-1,2 0 1,2 0-161,2-3 1,7 2 0,5-3-1,3 2 3,0-1 288,5 0 0,-3 3 1,2 1-1,-4-1 34,-2 0 1,-4 2-1,-6 0 1,-3 2 0,-1 1 127,-2-1 1,-9 1 0,-3-3 0,-5 3 0,-1-1-185,-1 1 0,-1-1 0,0-1 64,-2 4 1,-4 2 0,2 0 0</inkml:trace>
  <inkml:trace contextRef="#ctx0" brushRef="#br1" timeOffset="49">9506 8687 10521,'0'-9'-589,"0"3"1,-1 2 0,-1 5 852,-1 7 1,-7 9 0,1 3 0,-3 3-1,0 3 1,-2 0-97,0 2 0,2 0 0,0 0 1,2-1-1,1-1 0,3-2-343,3-1 0,2-2 1,1-3-1,1-3 1,2-2-469,3-3 1,4-5 0,1-2 667,1-2 1,1-1 0,-4 0 0</inkml:trace>
  <inkml:trace contextRef="#ctx0" brushRef="#br1" timeOffset="50">9441 8575 11418,'6'-18'-190,"2"-1"1,2 1 0,6 3 232,4 3 0,1 5 0,3 4 0,-2 2-173,-1 1 1,-1 4 0,-3 4 0,-1 2 0,-3 3 0,-1 2 111,-3 1 0,1 5 1,-7 2-1,0 1 0,-2 2 186,-1 0 0,0 2 0,-1 0 1,-2 0-1,-1-1 19,-1-2 1,-1 1 0,-2-4 0,0-2-183,2 0 1,4-5-1,-1 0 1,2-2-1,1-1-134,0-2 0,4-5 0,2-1 0,3-1 1,1 1-26,2-2 0,0-2 1,2-2-1,1-3 0,-2 0-33,1-2 1,1 2 0,-3-1 0,-3-1 159,-2 2 0,-4 1 88,3 4 1,-5 3 0,0 1 0,-3 2 0,-1 1 158,-1 1 1,3 1 0,-1 1-348,4-1 1,3-4 0,5-1 0,0-1 0,1 0-503,2 0 712,3-2 1,-1-6-1,3 0 1</inkml:trace>
  <inkml:trace contextRef="#ctx0" brushRef="#br1" timeOffset="51">10167 8557 11418,'0'-6'-1067,"-1"2"0,-1 6 1,-1 6 1264,1 7 0,-3 8 1,-1 8-1,-2 4-132,-2 4 0,1 1 0,0 3 0,-1 1 1,1-2-1,1-1-330,1 1 0,-1-8 0,2 0 0,-2-5 220,-2-4 1,1-2 0,-1-7 87,-3-3 0,3-1 0,-3-7 0</inkml:trace>
  <inkml:trace contextRef="#ctx0" brushRef="#br1" timeOffset="52">9972 9022 11418,'0'-13'-225,"4"-1"0,2-1 1,4 2 287,2 3 0,-1 1 0,5 0 0,0 3 1,2 3-47,1 2 1,-1 1 0,1 1 0,-2 2 0,-1 2-74,-4 1 0,-1 6 0,-2-2 1</inkml:trace>
  <inkml:trace contextRef="#ctx0" brushRef="#br1" timeOffset="53">9497 9413 14617,'-14'0'-282,"1"-1"0,5-1 274,5-1 0,12-1 0,15 1 1,8-2-1,9-3 0,6 0 0,4-2-95,0-1 0,-23 6 0,0 0 1,1 0-1,0 1 0,-1-1 1,-1 2-1,23-4 27,-6 4 1,-11 2 0,-6 1 0</inkml:trace>
  <inkml:trace contextRef="#ctx0" brushRef="#br1" timeOffset="54">9655 9665 11460,'-9'0'0,"6"0"294,6 0 1,12-1-1,12-2 1,7-4 0,4-2-433,5-3 0,1-2 0,5-1 155,-1 2 1,-1 3 0,-1 1-1</inkml:trace>
  <inkml:trace contextRef="#ctx0" brushRef="#br1" timeOffset="55">21983 10465 11556,'-1'-8'-48,"-2"3"0,-3 5 0,-3 7 0,-1 8 394,-2 6 0,-3 6 1,-4 4-1,1 3 1,-1 3-1,2-1-322,1-2 0,4 1 0,5-5 0,4-3 0,3-5-421,3-6 0,6 0 1,4-7-1,2-4 0,0-3-1464,0-2 1929,2-8 1,-2-2-1,3-9 1</inkml:trace>
  <inkml:trace contextRef="#ctx0" brushRef="#br1" timeOffset="56">21927 10410 11556,'-5'-10'-455,"-2"-2"0,2-1 1,1 2 565,0 1 0,1 3 0,4 2 1,2 1-154,3 2 0,4 4 1,2 2-1,4 1 1,2 3-274,4 0 1,-1-2 0,5 0-1,2 2 1,2 0 179,0 1 1,-1 1 0,-2-1 0,0 0-1,-2 1 262,-3 3 1,-8-2 0,-4 5 0,-6 1 0,-5 4 527,-5 4 0,-5-1 1,-8 1-1,-2-1 0,-2 1-30,-1 0 0,5-1 0,0 0 1,6-5-1,3-3-426,4-3 0,2 0 1,6-5-1,4-2 0,7-3-328,3-2 0,10-2 1,3-3-1,2-4 0,1-4-527,-2 1 1,-4-2-1,-2 0 1,-2 2 0,-5 2 53,-3 2 0,-9 0 1,-5 5 766,-5 3 1,-7 3-1,0 7 1,0 0-1,2 1 184,1 0 0,4-2 1,1-1-1,4 1 1,5-1-661,4 0 0,5 0 0,8-3 0,4-3 282,4-2 0,3-9 0,4-3 0</inkml:trace>
  <inkml:trace contextRef="#ctx0" brushRef="#br1" timeOffset="57">22784 10326 9111,'-10'-1'-18,"1"-1"0,0 0 495,-1 3 1,-2 5 0,-1 9 0,-2 9 0,-1 7-76,-2 6 0,0 7 0,3 0 0,2 4-20,3 2-637,7-23 0,1-1 0,-2 21 0,3-1 0,-1-4 0,-2-5-1314,-2-3 1,1-3 1566,-1-6 1,-6-2 0,1-5 0</inkml:trace>
  <inkml:trace contextRef="#ctx0" brushRef="#br1" timeOffset="58">22476 10856 9113,'10'-17'-21,"1"0"0,5 3 571,5 0 1,7 2 0,6 2 0,6-1 0,1 1-341,-1 2 0,-2 5 0,-4-1-215,-3 3 0,-2 10 1,-1 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3.366"/>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14050 5372 21984,'-9'0'-468,"-1"0"0,1-1 185,0-2 0,0 2 0,-1-2 0,1 2 0,1 0 1,0-1 514,2-1 0,5-3-72,1 3 0,9-1 1,10 4-1,6 0 1,6 0-1,6 1-135,6 3 0,7-2 0,-22 0 0,0 1 0,3-1 1,0 1-1,3-1 0,-1 1-25,3 1 1,0-1-1,-1 0 1,0 0-1,0-1 1,0 1-1,-2-1 1,0 1-1,-3-1 1,1 0-64,-2 0 0,0 0 1,17 1-1,-5-3 1,-9 0-1,-6 0-212,-5 0 1,1 0 0,-3 0 20,-5 0 0,-8 0 343,-6 0 0,-4 0 0,-6 0 0,-4 0 0,-4 0 38,-6 0 1,-4 0 0,-3 0 0,-4 0 0,-5 1-149,-3 2 1,-2-2 0,-3 3 0,-2-3 0,23-1 0,-1 0 20,-2 0 1,-1 0-1,0 0 1,-1 0 0,-3 0-1,0 0 1,0 0 0,1 0-1,0 0 1,1 0 21,2 0 0,-1 0 0,2 0 0,0 1 1,-19 1-1,11 1-28,13-1 1,14 2 0,17-1 0,14-1 0,11-1 32,9-1 0,12 0 0,-24 0 1,1 0-1,1 0 0,1 0 1,2 0-1,-1 0 0,2 0 1,0 0-9,-1 0 1,1 0 0,1 0 0,1 0-1,-1 0 1,-1 0 0,-1 0 0,0 0-66,-2 0 0,0 0 0,-3 0 1,-1 0-1,21 0 0,-4 0 0,-8 0-298,-7 0 1,-6-3 0,-8 0 130,-2 1 0,-8 0 1,-5 0-1,-7-1 1,-3 0-6,-2-2 0,-5 4 0,2-2 0,-4 2-303,-3 1 429,-2 0 0,-3-4 0,-1-1 1</inkml:trace>
  <inkml:trace contextRef="#ctx0" brushRef="#br0" timeOffset="1">13771 5242 9820,'-3'-9'-449,"-1"-1"1,-1 1 0,1 0 0,2-1-1,1 0 725,1-2 1,0 1 0,0-1 0,0 2 0,1 0 263,2 1 0,-1 4-430,5 2 1,-5 10 0,1 5 0,-2 6 0,-2 4 26,-2 2 1,2 4 0,-4 3 0,2 3 0,0-1-59,1-2 0,1-2 0,1-2 1,0-2-1,0-1 144,0-1 0,0-5 0,0-6-226,0-2 0,4-7 1,1-5-1,2-7-29,-1-4 1,-1-3 0,2-3 0,-2 1-1,0-1-60,-3 1 1,2 0-1,-1 2 1,-1 4 55,-1 2 1,-2 1-50,-2 3 1,-2 3-1,-5 6 1,2 3 112,2 3 0,2-3 0,4 0-20,0 1 0,1-2 0,3-1 0,4-1 0,5 0-16,1-1 1,2-1 0,3-1 0,3 0 0,3 0-27,2 0 1,1 0-1,1 0 1,1 0 0,1 0-5,-1 0 0,-1 0 0,-1 0 0,-1 0 0,0 0 31,-2 0 1,-2 0-1,-4 0 1,0 0 46,3 0 0,-3 0 1,0 0-1,-2 0 0,-1 0 1,2 0 37,1 0 1,-1-1-1,2-1 1,1-1-101,0 1 1,2-2 0,-2 0 0,0 2-1,0 1-7,-1 1 0,2 0 0,0 0 0,1 0 0,1 0-5,0 0 1,-3 0-1,4 0 1,1 1 47,1 2 1,1-1 0,0 1 0,0-2 0,1 0 0,2 1 58,3 1 0,-2 0 1,-1-3-1,-2 0-28,-1 0 0,3 0 0,-1 0 0,-2 0 0,-2 0-19,0 0 0,-2 0 1,2 0-1,1 0 1,-2 0-25,-1 0 1,1 0-1,-3 0 1,1 0-68,0 0 1,0 0 0,-3 0 0,2 0 0,0-1 0,0-1 21,-1-1 1,1 0-1,-3 3 1,-1 0 27,1 0 1,3 0 0,-1 0 0,0 0 0,-1 0 8,-2 0 0,-1 0 0,0 0 1,3 0-1,0 0-26,-1 0 1,0 0 0,1 0 0,0 0-29,2 0 1,3 0-1,-2 0 1,-1 0-1,2 0 1,0 0 0,0 0 1,2 0-1,-3 0 1,1 0-8,0 0 1,0 0 0,1 0 0,-4 0 0,-1 0 36,-1 0 0,2 0 0,1 0 0,-1 0 0,-2 0 6,0 0 1,3 0-1,1 0 1,-1 0 10,1 0 1,0 0 0,-2 0-1,1 0 1,0 0 8,-2 0 0,0 0 0,-4 0 0,0-1 0,1-1 32,-1-2 1,-2 1-1,2 3 1,-3 0-1,-1 0-19,1 0 1,-1-3 0,-1 0-1,0 1 1,1 1-79,0 1 1,-1 0 0,0 0-1,2 0-8,-2 0 0,0 0 1,-2 0-1,0 0 1,1 0-1,-1 0 47,0 0 0,1 0 0,0 0 6,2 0 1,-1 0-1,1 0 1,-2 0-1,0 0-89,-1 0 0,0 0 1,1 0 124,-1 0 0,0 0 144,1 0 0,-5-1 0,-2-2 0,-2-3-76,-1-3 1,0 3-1,-1 0 1,-1-1-1,-1-2-25,1 0 1,1-3-1,0-1 1,-2 2-75,0 1 0,0-3 0,3 0 0,0-1 0,0 1 0,0 1 47,0 2 1,0-2 0,0-1 141,0 2 1,0 4 0,0 0 61,0 0-505,0 3 1,0 4 0,0 6-90,0 3 1,1 0 0,2 0-1,4 1-1336,1-1 1697,-3 0 0,7 0 0,-1 1 0</inkml:trace>
  <inkml:trace contextRef="#ctx0" brushRef="#br1" timeOffset="2">15605 5484 8360,'0'-9'-341,"0"3"1,0-1 0,1 1 0,2 1 0,2 1 373,0 0 1,4 3 0,-3-2-1,2 2 1,2 1 135,-1 0 0,-3 0 1,0 0-1,2 0-74,0 0 1,1 0 0,0 0 0,2 0 0,1 0 0,4 0 29,1 0 0,7 0 1,3 0-1,5 0 0,3 0-106,3 0 1,11 0 0,4 0-1,-23 0 1,0 0 0,2 0-1,0 0 5,0 0 1,1 0-1,1 0 1,0 0 0,1 0-1,0 0 1,-1 0-1,0 0 1,-1 0 0,-1 0-17,-2 0 1,-2 0-1,24 0 1,-9 0 0,-2 0-1,-5 0-74,-5 0 0,-1 0 1,-8 1-1,-1 1 11,2 1 1,-3 0 0,2-3 0,-3 0 0,-1 0-1,-2 0 12,0 0 0,-5 0 0,2 0 71,-3 0 0,-1-3 0,1-1 2,-1-2 0,-3 1 1,-1-2-1,-1 1-11,-1-1 0,-2-2 0,-1 0 0,0 0 0,0-1 0,0 1 22,0 0 1,3-1 0,0 1 0,-1 0 62,-1-1 0,-1 1 1,0 0 53,0 0 0,0-1 0,0 1-94,0 0 1,-3 2 0,-1 2-55,-2 1 0,3-2 0,-3 3-789,-1 1-31,3 1 1,-1 2 61,1 2 748,3 2 0,-7 4 0,3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4.790"/>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23026 12588 8321,'-10'-14'133,"5"-3"0,2 5 0,2 0 0,1 4 171,0 5 0,0 9 1,0 14-1,1 7 0,1 8 1,1 6-1,-1 6 0,-1 2-170,-1 1 0,0-1 1,0-22-1,0 0 1,0 0-1,0 0 0,0 1 1,0-1-1,0 25-456,0-3 0,1-7 0,3-2 1,1-3-1,1-6-1071,0-6 0,-4-9 1393,1-4 0,-2-1 0,-1-2 0</inkml:trace>
  <inkml:trace contextRef="#ctx0" brushRef="#br1" timeOffset="1">22691 12756 8685,'-14'-19'162,"5"0"0,5-2 493,3-1 0,5-4 1,3 3-1,5-1 0,7 2-227,5 2 0,4 3 0,4 1 0,5 5 0,5 3 0,3 2-626,-2 2 1,2 1 0,-4 3-1,0 1 1,-3 1-459,-5 1 1,-4 5-1,-4-3 1,-3 1 0,-4-1-984,-2-1 1,-3-1 1173,-4-3 1,-3 1 606,-3 3 1,-2 2 0,-1 6 0,0 6 0,1 5 512,2 4 0,-2 12 1,2 1-1,-1 6 0,0 4-444,0-22 1,-1 0 0,1 2 0,-1 1 0,0 2 0,-2 0 0,1 0 0,0 0 0,0-3 0,0 0 0,0-3 0,0-1-313,0 21 0,0-6 0,0-9 0,0-7-615,0-8 424,0-6 0,-1-14 0,-1-6 1,-2-7-1,-1-3-17,-2-3 0,-2-5 0,1-5 0,1-1 0,2-3 153,1-4 0,-3-5 0,4-5 1,1 1-1,3 1 133,5-2 0,-1 24 1,2 0-1,3-1 1,2 0-1,0 0 1,1 1-1,1 2 1,1 0 451,16-17 0,5 6 0,-3 11 0,0 6 0,-3 9 126,-4 8 0,-5 6 1,-5 8-1,-4 2 1,-2 3-466,-4 0 0,-2 5 1,-4 2-1,-2 2 1,-3 1-1,-5 0-160,0 0 0,-4-2 1,-2 0-1,-1-1 1,-2 0-86,0-1 0,1-1 0,-1-6 0,0 0 9,1-2 0,-1 0 0,2 0 0,1-2 0,5-3 0,3 0 73,5 3 1,2 0 0,2 4 0,2-3 186,4 0 1,5 1-1,4-1 1,2-1 0,3 1-1,2-3-13,0-1 0,-1-1 0,2-2 0,0-2-225,0-1 0,-7-1 1,2-3-1,-3 0 0,-1-1 1,-3-2-285,-1-3 1,-2-2 0,-1-3 0,-1 0 0,-1-3 65,-2 0 1,2-5 0,-3-3 0,0-2-1,0-3 92,0-3 0,1-4 1,-1-6-1,0-1 1,-1 0 137,-1-1 1,-1-2 0,1 2-1,1 4 1,1 8 671,-1 9 0,-2 8 0,-3 9 1,-3 7 94,-3 8 0,0 11 1,0 6-1,-1 6 0,1 4 0,0 3 0,1-1 1,1-3-1,3 2 0,1-1-483,0-1 1,4-2-1,5-7 1,4-1 0,3-2-361,6-3 1,-1-10-1,4-4 1,-1-4 0,-1-5-304,2-4 0,0-7 1,-4-4-1,0-2 1,-1-4-69,-2-3 0,-3-3 0,-1-2 0,-3-2 0,-3-1 24,-1-2 0,0-4 0,-4-4 0,0 0 0,0-1 504,0 6 0,0 6 0,0 10 0,0 9 304,0 8 1,0 20-1,-1 14 1,-2 4 381,0 3 0,-3 5 1,2 1-1,0 2 0,-1-2-40,0-1 1,2 2 0,1-6 0,3-4 0,5-4-1021,2-4 0,0-2 0,8-7 0,-1-3 0,1-7-251,-1-4 1,1-3-1,2-3 1,0-6 0,-3-5 434,-2-6 1,1-3 0,1-3 0</inkml:trace>
  <inkml:trace contextRef="#ctx0" brushRef="#br0" timeOffset="2">24190 12700 8483,'-7'4'320,"2"2"1,0 4 148,0 2 1,2 5 0,-3 6 0,-2 6 0,-1 4 169,-3 6 1,2-2 0,0 3-1,4-2 1,3-5-430,4-5 1,7-5 0,7-5 0,4-2 0,3-5-469,3-4 1,2-4-1,1-6 1,2-3 0,2-2-390,-2-2 1,-3-3-1,-2-2 1,-4 0-1,-4-1-2187,-5 0 2834,-2 2 0,-5-7 0,0 1 0</inkml:trace>
  <inkml:trace contextRef="#ctx0" brushRef="#br0" timeOffset="3">24180 12663 8397,'-6'-15'0,"1"2"0,1-1 427,2-1 0,9-6 0,5-2 0,6 1 0,3 0-79,0 4 1,1 2 0,-3 6-1,-2 5 1,-1 4-588,-4 4 0,-2 8 0,-4 7 1,-3 6 238,-2 3 0,-5 9 0,-1 3 0</inkml:trace>
  <inkml:trace contextRef="#ctx0" brushRef="#br0" timeOffset="4">24152 12970 8397,'11'0'148,"1"-1"1,5-1 225,3-1 0,5-9 0,8 0 0,7-5 0,5-2-178,3-3 0,-2 2-196,-2-1 0,-3 1 0,-4 1 0</inkml:trace>
  <inkml:trace contextRef="#ctx0" brushRef="#br0" timeOffset="5">22812 14488 8318,'-6'-15'135,"-2"2"1,3 3 0,-1 1 0,1 0 0,-1 0 308,1-1 1,3 6-1,-1 4 1,2 7-1,2 8 1,2 8-74,3 6 1,0 8-1,0 6 1,1 3 0,0 0-104,-1 1 0,3-4 0,-3 2 0,1-1 0,0 0-396,0-5 0,-2-8 1,2-3-1,-2-5 1,0-5-966,1-2 1,-4-8 0,1-8-547,-2-5 1,-5-8 1576,-3-6 1,-5-4 0,-2-5 0</inkml:trace>
  <inkml:trace contextRef="#ctx0" brushRef="#br0" timeOffset="6">22756 14460 8318,'0'-19'248,"1"1"0,2-1 1,4 0-1,4 1 536,5-1 1,7 5 0,5 1 0,5 3-551,3 0 1,3 2-1,0 2 1,-3 3-1,-1 2 1,-1 1-747,0 0 0,-5 4 0,0 2 0,-4 4 0,-3 1-742,-5 1 1,-3 4 1253,-8-4 0,-2 5 0,-4-3 0</inkml:trace>
  <inkml:trace contextRef="#ctx0" brushRef="#br0" timeOffset="7">22895 14730 8286,'-9'8'-347,"1"-1"705,2-1 1,4-3 0,8-1 0,6-3 0,7-5-25,6-2 0,-1 1 0,7-7 0,-1 2 0,0 0-490,1 0 0,4-1 0,-5 0 156,-3 2 0,5-3 0,-3-1 0</inkml:trace>
  <inkml:trace contextRef="#ctx0" brushRef="#br0" timeOffset="8">23398 14432 8286,'-9'12'0,"0"2"0,-1 0 406,1 3 1,0 4-1,-1 5 1,0 4 0,-1 4 6,-2 3 0,-2 3 1,1 0-1,0-1 1,-2-3-1,2-3-446,1-1 0,4-6 0,3-6 0,3-5-347,2-1 1,2-6 0,1-6-1,2-5-253,1-7 0,1-4 0,4-8 0,-2-4 300,-2-4 0,2-3 1,-1-4-1,0-1 0,0-2 1,-1 0 290,1 1 1,1-3 0,-1 2 0,-1 2 241,1 3 0,2 8 0,0 8 0,0 7 0,1 5 252,-1 7 1,0 14 0,1 11 0,0 8-1,0 6 43,0 5 0,1 1 0,-6 1 0,1-2 0,-1-1-493,0-2 1,-2-4 0,-2-5 0,1-2 0,1-4-452,-1-2 0,-1-7 0,-1-4 0,-1-3 0,-2-1-117,-3-3 1,-3-3-1,-1-7 1,-1-6 250,-2-4 1,0-4 0,1 0 0,0-1 0,0 0 363,-2 1 1,5-1-1,-1 1 1,2-1-1,2 1 437,1 3 1,1-2 0,4 5-1,0 0 1,1 3-19,2 3 1,5-4 0,6 2 0,0 2 0,3 0-490,0 1 0,3 2 1,0-2-1,-1-1 1,-1 2-466,-1 0 1,0-3 0,-1 1 0,-1-3 0,-2 1 38,-1 2 1,-2-6 0,-2 3 0,0-2 0,-3-3 446,-1-1 0,3-3 0,-2 0 0</inkml:trace>
  <inkml:trace contextRef="#ctx0" brushRef="#br0" timeOffset="9">23584 14469 8237,'7'-6'143,"-1"0"0,-3 4 1,2 0-1,-1 4 0,-2 6 1,0 6 477,1 8 0,-2 5 0,3 4 0,-3 4 0,-1 3-209,0 3 0,1 2 0,1-2 0,1-3 0,-1-3-227,-1-4 1,-1-6 0,1-3-1,2-5 1,2-3-250,0-5 1,7-6 0,-3-1-1,2-4 1,2-4-520,-1-2 1,2-6-1,-3-1 1,3-3-1,0-1-851,3 1 0,-4 2 1434,0 1 0,1-1 0,0-2 0</inkml:trace>
  <inkml:trace contextRef="#ctx0" brushRef="#br0" timeOffset="10">24050 14413 8183,'-9'-13'82,"-1"6"0,1-3 0,0 3 613,-1 2 0,-2 1 0,0 4 0,0 0-384,2 0 0,1 4 1,-1 3-1,1 3 0,0 4-192,-1 0 1,2-1-1,1 1 1,2 1-1,0-1 1,3 3-133,1 0 1,1-1-1,0-1 1,0 1-53,0-2 0,1 3 1,1-4-1,4 1 0,1 0 1,3 0-40,1-1 1,3 0 0,2-4-1,1 0-83,2 1 1,-1 0 0,1 1 0,0 2 0,-2-2 66,-1-1 0,-3 0 0,-5-1 1,-1 1-1,-4 2 374,-2 0 1,-6 1 0,-5-4 0,-4 0 0,-4 2 311,0 1 1,-1-5 0,0 2 0,2 0-1,0-2-1084,2-1 1,6 1 0,1-4-1,3-5 518,3-3 0,1-7 0,1-3 0</inkml:trace>
  <inkml:trace contextRef="#ctx0" brushRef="#br0" timeOffset="11">24245 14404 8183,'-1'10'11,"-1"2"0,-2 2 409,-1 4 1,2 3 0,-2 10 0,0 4-1,0 1 126,1 1 0,1 1 0,3 1 0,1-3 0,2-6 0,5-6-163,3-5 0,0-4 0,5-4 1,-1-3-1,1-2-685,-1-2 0,0-4 0,1-5 1,0-3-1,-1-3-518,0-3 1,-2-1 0,-2-4 0,0 1-274,2-1 1,-4 0 0,-3 1 934,1-1 0,2-4 0,0 0 0</inkml:trace>
  <inkml:trace contextRef="#ctx0" brushRef="#br0" timeOffset="12">24208 14423 8183,'-24'0'494,"2"0"0,4 0 0,5-2 325,6-1 0,12-2 0,12-4 0,7 0-657,7-1 0,7 1 0,3 0 1,-2 0-1,-2 3-709,-3 3 1,-2 2 0,-5 1 0,-3 0 0,-5 2 0,-7 3 315,-5 5 1,-7 5 0,-5 0 0</inkml:trace>
  <inkml:trace contextRef="#ctx0" brushRef="#br0" timeOffset="13">24264 14674 8183,'1'5'792,"2"-2"1,7-3-341,5-3 0,7-5 0,3-6 0,1 0-326,2-3 0,-3 1 0,0 0 1,0 4-127,-1 1 0,-2-2 0,-3-1 0</inkml:trace>
  <inkml:trace contextRef="#ctx0" brushRef="#br0" timeOffset="14">13901 4572 8132,'0'-15'78,"0"2"0,0-1 1,0 0-1,0-2 1,0 2-1,1-1 200,2 1 0,1-2 0,4-2 0,-2 0 1,0 3-1,0 2 0,-1 3 18,0 0 1,1 6 0,-3 5 0,-3 9 0,-4 8-209,-6 9 0,-5 9 1,-1 9-1,-1 2 1,7-21-1,1-1-317,0 1 1,0 0 0,-7 23-1,2-1 1,0-2 0,3-4-1,1-1-414,4-1 0,2-7 1,4-6-1,0-8 329,0-5 0,4-8 0,2-3 0,3-5 0,0-6 0,0-10 314,1-7 0,2-2 0,0-9 0,0 0 0,-2 1 0,-1-3 0,1-4 0,-1-1 0,0-5 0,1-2 0,-1-2 0,3 2 0,1 7 0,-2 4 142,0 7 0,-5 11 0,-1 13 1,-1 12-1,-1 10 292,1 9 1,-3 8 0,2 3 0,-1 3-183,-2 4 1,0 1 0,0 3 0,0-1-1,0-4 1,0-3-359,0-2 0,0 2 0,0-5 0,0-5-187,0-5 1,-2-3-1,-1-7 1,-3-4 163,-2-4 1,1-7 0,-1-3 0,-1-4 0,1-2 77,0-4 0,-2-1 0,7-3 0,1 0 0,1-3 102,1-1 0,4 2 0,3-2 1,5 1-1,3 0-51,3 0 1,2-2 0,1 4 0,4 0-1,2 1-161,1 2 1,0-1 0,-1 0 0,-2 2 0,-5 1-105,-3 4 0,-4-2 385,-3 2 0,-6 5 1,-3 8-1,-4 7 575,-3 7 0,3 6 0,-3 4 0,0 3-255,1 3 0,-2 1 0,3 3 0,2-2 0,1-1-411,1-2 0,0-1 0,0-2 1,0-2-1,0-4-285,0-5 1,0-2-72,0-5 1,0-5-1,0-4 1,0-6-1,0-5 1,0-6-314,0-3 1,0-4 0,0-4 0,0-1 329,0-2 1,1 2 0,1-2-1,3 3 1,-1 3 352,0 3 1,0 4-1,-1 3 1,2 7 374,0 7 1,3 7 0,-5 9 0,0 4 121,1 4 0,-2 5 0,3 3 0,0-1 0,1-1 0,1-2-288,1-2 0,1-3 0,1-4 0,-1-2-265,0-4 1,1-3 0,-1-3 0,0-3 0,1-7 0,-1-6 105,0-8 0,1-4 0,-2-6 1,-2-1-171,-3-2 0,-1 1 1,0-4-1,1-1 0,-1 1 1,0 1-226,-2 1 1,-4 4-1,1 4 1,1 3-334,1 3 0,2 8 0,2 7 0,4 3 635,1 3 0,1 6 0,0 6 0</inkml:trace>
  <inkml:trace contextRef="#ctx0" brushRef="#br0" timeOffset="15">14590 4581 8132,'-9'10'84,"1"2"1,0 0 346,2-1 1,3 4 0,-2-1 0,1 2 0,2-1-116,1 2 1,1 0-1,1-1 1,2-1 0,3-2-381,2-2 0,3-4 1,0-4-1,2-2-66,2-1 0,-4-4 0,2-3 1,-3-2-1,-1-2 0,1-3-296,-1 0 0,-4-2 0,-1-2 0,-1-1 164,0 0 0,1-2 1,-6-1-1,0 1 0,-2 2 1,-1 0 370,-2 0 1,-1 5-1,-1 1 1,2 4-197,1 3 1,0 2-1,-4 4 1,2 1-1,1 2 1,2 4 86,1 5 0,0 2 0,4 5 0</inkml:trace>
  <inkml:trace contextRef="#ctx0" brushRef="#br0" timeOffset="16">14814 4469 8132,'5'-4'-234,"3"0"1,-2-2 777,2 3 1,1 7 0,-3 6 0,-3 8-281,-2 5 1,-1 5-1,0 2 1,-1 2 0,-1 2-1,-2 1-42,-1 1 0,0-3 0,-3-3 1,2-4-1,-1-4-360,-1-3 0,1-5 0,2-4 0,0-5-230,0-4 1,3-1-1,-1-9 1,2-4-105,1-4 1,0-3 0,1-1 0,2-4-1,3-2 1,2-1 126,2 0 1,-1 0-1,-1 0 1,-1 0 0,0 2 407,0 5 0,0 0 0,0 10 0,-2 3 305,0 7 0,-1 8 0,-2 7 0,1 7 178,-1 5 0,3-1 0,0 6 0,2-2 0,-1-1 0,1-1-146,1-2 0,2 0 1,0-5-1,1-5-279,2-4 0,0 0 1,-1-9-1,1-3 1,0-5-1,1-6-37,-3-3 1,0-7 0,-2-3 0,-1-3-277,-2-3 1,2 2-1,-5-2 1,-1 2-1,-1 1-86,-1 0 1,-1 1-1,-1 3 1,-1 2-1,1 3-729,1 4 0,2 1 1007,2 5 0,6 4 0,6 1 0</inkml:trace>
  <inkml:trace contextRef="#ctx0" brushRef="#br0" timeOffset="17">15298 4497 8157,'-5'-1'315,"0"-2"0,2-3 0,0-2 32,1-2 1,1 1 0,2 0 0,1-1 0,2 1-216,2 0 0,0-2 1,3 0-1,0-1 0,1 0-149,-1 2 1,-3 4 0,0 0 0,1 1 0,-1 1-230,0 0 0,-4 5 0,1 6 0,-2 5-44,-1 3 1,-1 8 0,-1 4 0,-2 4 0,0 2 0,0 2-169,2 1 0,1-3 1,1-2-1,-1-2 274,-3-1 1,3-3 0,-2-1 0,2-2 0,0-5 182,-2-3 1,1-4 0,-4-2-1,-1-1 1,-2-4 266,0-2 1,0-1-1,-1 0 1,2-1 442,2-2 0,3 1 1,6-5-1,5 0-313,7-1 1,1-2-1,10 1 1,2 0-1,3 0-702,2-1 306,1-3 0,4-2 0,-1-3 0</inkml:trace>
  <inkml:trace contextRef="#ctx0" brushRef="#br0" timeOffset="18">14087 5596 8127,'-4'-9'-49,"3"-1"1,-3 2 432,0 2 0,3 3 1,-3 7-1,0 6 1,-3 9-1,-2 9 1,-3 9-1,-4 7-239,-1 5 1,7-22 0,1 0-1,0-1 1,-1 0 0,1-1 0,1 0-1,-8 22 1,5-7-405,4-5 0,1-8 0,4-8-286,-1-6 1,1-8 0,4-5 0,1-6 16,-1-5 0,3-5 0,-2-5 1,0-4-1,0-3 340,0-3 1,3-2 0,-2-5 0,1 1 0,2 0 201,-2 0 1,6-3 0,-1 3 0,0 4 0,1 5 290,2 6 1,-3 6 0,2 11 0,-1 6 96,-2 7 0,-1 11 0,0 9 0,-3 6 1,0 5-1,-1 3-89,0 1 0,0 1 0,-2-3 0,2-3-448,-2-3 1,-1-3 0,-1-5 0,-1-2 0,-1-4 0,-3-5-142,0-3 1,-1-7-1,-3-4 1,-1-4 156,1-4 0,0-4 1,-1-2-1,1-4 1,0-1-1,1-2 78,1 0 0,3-2 0,4-2 1,0 0 76,0 0 1,4 2 0,4 1-1,3 0 1,6 1 0,2 1-142,3 1 0,4 3 0,0 1 0,3 0-56,2 1 0,-3-1 0,-5 4 0,0 0 1,-3-1-91,-4-3 1,-2 3-1,-6-3 1,-1 4 434,0 3 0,-5 3 0,0 6 471,-4 3 0,1 10 1,-4 3-1,2 4 0,-1 4 0,-1 3 0,2-1 1,-2 3-1,1-1 0,0 0-505,0-1 1,2-2 0,-4-3 0,0-3 0,0-1-401,-1-2 1,4-3-1,-3-7-203,-1-3 0,0-6 0,0-7 0,3-5 0,1-4-134,0-5 0,0-3 0,3-4 1,0 0 374,0 0 1,1-3 0,2 1 0,2 2-1,1 5 1,1 2 394,0 3 1,1 10 0,2 2 0,-1 5-1,0 6 441,0 7 0,1 7 0,-1 10 0,0 1 0,1 1-175,-1-1 0,-3-4 0,0-2 0,2-2 1,-1-2-1,0-4-331,-1-7 0,1-4 0,2-5 0,0-2-237,1-4 1,-1-8 0,-1-9-1,-1-3 1,0-3-289,0 0 1,-3-4-1,-1 0 1,-2-2 0,-1 2-82,0 1 0,0 0 0,0 3 0,0 2 0,0 7-373,0 5 0,0 10 249,0 5 1,4 7 611,2 6 0,3 3 0,0-1 0</inkml:trace>
  <inkml:trace contextRef="#ctx0" brushRef="#br0" timeOffset="19">14599 5689 8354,'-6'9'482,"1"1"0,1 0 1,1 3-1,0 6 254,0 5 0,-1 2 0,4 1 0,0-2-638,0 1 0,5-1 0,1-6 0,2-2 0,2-1 0,2-5-86,0-4 1,4-3 0,-4-8 0,0-3 0,-2-4-503,-1-5 0,-1-2 0,0-3 1,-3-2-1,-1 0 104,-2 1 1,-1-3 0,-2 3-1,-1 1 316,-1 2 0,-4 1 0,2 2 0,-2 2 0,1 3-1229,-1 3-306,3 4 1605,0 4 0,8 6 0,1 3 0</inkml:trace>
  <inkml:trace contextRef="#ctx0" brushRef="#br0" timeOffset="20">14841 5624 7881,'5'-5'469,"0"3"1,1 5 89,0 6 0,-3 9 0,2 6 1,0 4-1,-3 3-233,-1 3 0,-1 6 0,-1 0 0,-1-2 0,-3-3-342,0-8 0,0-3 0,-2-6 0,2-3 0,0-3-209,-1-5 0,4-4 0,-1-7 0,2-5 1,1-6-432,0-2 1,0-6-1,0-2 1,0-2 0,0-2 50,0-2 1,1 2 0,1-1 0,2 3 617,2 2 0,0 8 1,2-1-1,-1 4 0,0 4 254,0 6 0,0 6 0,0 12 0,-2 4 279,0 6 0,1 3 0,-2 1 0,1 0 0,1 0 0,1-1 273,-1-2 0,-1-4 0,2-5 0,-1-4-734,2-1 1,0-3 0,0-3-1,-1-5-4,0-5 0,-2-8 1,1-3-1,-2-4 1,-1-2-426,0-2 0,0-1 0,-3-3 1,0 0-1,0 0-104,0 0 1,0 0 0,0 1 0,1 1 0,2 4-97,0 2 0,4 1 1,-1 9-1,2 3 544,2 2 0,3 2 0,2 3 0</inkml:trace>
  <inkml:trace contextRef="#ctx0" brushRef="#br0" timeOffset="21">15195 5652 8221,'-6'-3'0,"1"-2"0,0 0 0,1-2 0,-1-1 0,3-2 32,1 1 1,9 0-1,2 0 1,3-1-1,5 2 1,2 1-1,2 2 524,2 0 0,-3 2 1,0 3-1,-4 1 1,-2 2-524,-2 4 0,-5 9 1,-5 6-1,-3 5 0,-4 4-17,-5 3 0,-5 5 0,-8 2 0,-2-2 0,-1-2-9,0-3 1,5-2 0,-1-5 0,4-2-62,5-3 1,6-10-1,5-3 1,7-5 0,12-5-1,10-5-211,8-2 0,6-5 0,0-3 0,-1-1-589,0-2 0,0 3 854,-4 1 0,-4-1 0,-1-2 0</inkml:trace>
  <inkml:trace contextRef="#ctx0" brushRef="#br0" timeOffset="22">14460 5121 8572,'-10'-3'-242,"1"-1"1,0 0 0,-2-2-1,0 1 1,-1-1 229,0 1 0,2 0 0,1 2 0,0-4 0,4-1 0,6-1 395,8-1 0,10 1 1,12 0-1,11 0-336,8-1 0,-21 5 0,1 1 0,5-1 0,1 1 1,1-1-1,1 1 0,1 1 0,1-1 0,0 1 0,1 0-90,1-1 1,-1 1 0,-1 0 0,0 0 0,-2 1 0,-1-1 0,-2 1 0,-1-1-206,-4 0 1,-1 1 0,18-1 0,-10-2 0,-4 1 0,-6 1-181,-2 2 1,-8 1-1,-11 1 428,-8 3 0,-14-3 0,-7 7 0,-10-3 0</inkml:trace>
  <inkml:trace contextRef="#ctx0" brushRef="#br0" timeOffset="23">14935 5028 8572,'-31'5'-370,"1"-1"1,2 1-1,1-1 1,-19 5-1,8-2 639,6-1 1,8-1 0,9 2-87,10-4 0,13-2 0,18-1 0,8 0-190,7 0 1,-15-2 0,2 0 0,1-1 0,2-1 0,1 1 0,1-1 0,1 0 0,0 1 0,0 0 0,0 0-166,-1-1 0,0 0 0,-1 2 0,1 0-120,-1 1 1,1-1 0,3 0 0,2-1 0,-1 0 0,1 1 0</inkml:trace>
  <inkml:trace contextRef="#ctx0" brushRef="#br0" timeOffset="24">14683 6248 8398,'-17'-5'-26,"0"0"1,3 0 0,0 1 0,3 1 312,0 0 1,6-1-1,3 2 1,5-3-56,7 0 1,5 0 0,10-2 0,7 1 0,7-2 0,9 0-216,-21 3 0,1 1 0,1 0 0,2 2 0,1-1 0,1 0 0,0 1 0,0 0-197,1 1 0,0 0 1,-2 1-1,-2-1 0,2 1 1,-1 0-1,-3 0 1,-1 0-1,22 1 0,-9 2 180,-7 4 0,-16 5 0,-5 2 0</inkml:trace>
  <inkml:trace contextRef="#ctx0" brushRef="#br0" timeOffset="25">14916 6322 8398,'-21'1'305,"3"2"0,12-2-9,10 2 0,10-3 1,17-2-1,4-2-255,5-1 0,5 0 1,7-2-42,-25 3 0,1 1 0,2 0 0,2 0 0,3-2 0,0 1 0</inkml:trace>
  <inkml:trace contextRef="#ctx0" brushRef="#br0" timeOffset="26">22542 15856 8376,'-6'-13'265,"-1"3"0,3-3 0,0 5 144,0 5 1,1 6-1,3 13 1,0 9-1,0 7 1,0 7 0,0 2-1,0 3-4,0 1 1,0-1-1,0 3 1,0 1 0,0-1-558,0 0 1,0-7-1,1-10 1,1-4-1,1-4-2611,-1-3 1954,-1-4 0,-2-10 0,-1-8 0,-2-5 809,-1-5 0,-6-5 0,-3-6 0</inkml:trace>
  <inkml:trace contextRef="#ctx0" brushRef="#br0" timeOffset="27">22337 15959 8376,'-14'-8'-129,"5"1"1,0-5 545,5 2 0,2 3 0,4 1 0,2-1 0,6-1-117,8-2 0,4 1 1,7-1-1,2-2 1,3 0-1,3 0-505,0 2 1,3-2-1,1-1 1,-3 2 0,-3 1-135,-4 0 0,-3 2 0,-4 2 1,-4 3 113,-4 2 0,-6 3 0,1 4 0,-5 7 1,-2 7 608,-2 5 1,-1 6 0,-1 3 0,1 3-1,1 3 25,1 0 0,1 3 0,-4-2 1,0-2-1,1-1-237,2 0 0,-2-5 1,2-3-1,-2-5 1,-1-6-385,0-2 1,-3-9-1,-1 0-49,-2-3 1,1-7 0,-1-6 0,3-4 0,2-4-335,1-3 1,0-4 0,0-5-1,0-1 250,0-2 0,0-2 0,0-5 0,1 1 1,2 0-1,4-1 113,5-3 0,-1 3 1,5-2-1,0 1 522,2 2 0,3 5 0,1 4 0,-2 8 0,-3 6 237,-1 8 1,-5 5 0,3 4-1,-3 4 1,-1 6-194,-1 5 0,-6 2 0,0 4 0,-2-1 1,-1 1-133,0 2 1,-4-2 0,-3 1-1,-4 0 1,-1-1-155,0 1 1,-1-5 0,0 0 0,-1-5 0,0 0-78,-1-1 1,1-3 0,-2 1-1,3-4 1,0-3-480,1-1 0,-1-1 0,4-3-717,0 0 1322,4 0 0,2 6 0,6 2 0,3 4 0,2 2 249,1-1 0,4 3 0,0-3 0,1 2 0,0 0-158,1 0 1,0-2-1,4-4 1,-1 1 0,1-2-349,0-2 1,2-2 0,0-4 0,-2 0 0,-3-1-217,1-2 0,-3-2 1,1-5-1,-2-3 0,-1-2-176,-2-3 1,-1-1 0,0-3 0,-2-3 161,-1-2 0,-1-5 0,1-2 0,-2-3 0,-2-4 356,1-2 1,-2 1 0,2 4-1,-2 5 1,-1 7 577,0 6 1,-3 5-1,0 13 78,1 8 1,1 12 0,0 10 0,-2 5-1,-1 3 197,-1 1 0,3 2 0,-1 0 0,2 1-546,1-1 0,0-3 1,1-3-1,2-1 0,3-3-235,3-3 1,1-5-1,2-5 1,4-5-1,1-3-204,2-5 1,0-3-1,-1-3 1,1-5 0,0-3-491,-1-5 1,-2-4-1,-2-3 1,0-1 0,-3-2-165,-1-1 1,-3-4 0,-1-2 0,0-1 342,-1-1 1,-1-3 0,-3 5-1,1-2 1,1 3 468,0 3 1,-2 11 503,-1 15 0,0 19 1,-1 18 158,-3 4 0,2 1 1,-4 0-1,0 1 0,0-3 0,0-2 0,3-5 1,0 2-1,2-2 0,1-2-352,0-4 0,6-5 1,2-3-1,4-5 1,3-3-494,1-5 1,0-2 0,1-2 0,3-2 0,1-5-467,1-3 1,-2 0-1,2-5 1,-3-1 0,0 0-438,0-2 1,-1 0 0,0-3 885,-3-3 1,3-6 0,-3-2 0</inkml:trace>
  <inkml:trace contextRef="#ctx0" brushRef="#br0" timeOffset="28">23817 15894 8346,'-9'3'0,"0"1"357,-1 1 0,2 1 0,1 5 0,2 2 0,-1 5 298,1 2 0,0 7 1,-1 0-1,3 3 0,2 0-265,1-1 0,4-1 1,3-1-1,3-2 0,4-4-679,0-1 0,1-5 0,1-4 0,0-3-329,0-2 243,2-3 0,-2 1 0,-1-5 0,2-2-445,0-4 1,2-1 0,-2-1 0,0-2 770,-2-1 0,1-2 0,3-5 1</inkml:trace>
  <inkml:trace contextRef="#ctx0" brushRef="#br0" timeOffset="29">23882 15884 8346,'-18'-13'117,"3"3"1,4-3 274,4 3 0,3 0 1,9 2-1,3 1 0,4 2-440,3 1 0,1-1 0,5 3 1,1-1-1,-3 1-1121,-2 1 1169,1 5 0,-4 6 0,5 4 0</inkml:trace>
  <inkml:trace contextRef="#ctx0" brushRef="#br0" timeOffset="30">23799 16108 8346,'18'-10'-3,"5"3"0,3-1 1,4-3 560,4-3 0,5 2 0,2-3 0,-2 2-558,-1 1 0,-1-2 0,1-1 0</inkml:trace>
  <inkml:trace contextRef="#ctx0" brushRef="#br1" timeOffset="31">3790 7439 11533,'-15'-9'-368,"4"0"1,3-1 0,5 1 0,2 0 0,2 1 445,2 1 0,4 0 0,5 4 1,5 0-1,3 0 0,6-1 158,4-2 0,3 3 1,6-2-1,1 1 1,3 2-131,3 1 0,-1 1 0,-1 0 0,-4 0 0,-3 0-193,-2 0 0,-6 0 0,-7 1 1,-2 1-283,-6 1 1,-6 1 0,-6-1 258,-4 4 1,-7-2 0,-5 1 0,-3 0-1,-3 0 1,-3 1 95,-3 0 0,-4 1 0,-3 1 0,-2 1 0,-4-1 84,1 0 0,-3 1 1,-2-1-1,-1 0 0,-4 1-2,1-1 1,3-1-1,5-2 1,5-1 45,6-1 1,10-3 0,13 2 0,11-2 4,11-1 0,10-4 0,8-2 0,4-2-103,5 2 1,5-2 0,-22 5-1,0 0 1,2-1 0,0-1 0,1 1-1,1-1 1,0 1 0,0 0-4,0 1 1,0 0-1,2-2 1,1 1-1,1 2 1,0-1-1</inkml:trace>
  <inkml:trace contextRef="#ctx0" brushRef="#br1" timeOffset="32">5642 7421 18222,'-17'-3'-267,"0"0"1,3-1 0,-1 1 0,2 0-1,-1 1 163,3 1 0,1-2 0,0 0-122,1 1 0,8 1 1,5 1-1,8 0 0,6 0 267,6 0 0,4-1 0,3-1 0,3-1-56,2 1 1,-1 1 0,1 1 0,-1-2 0,-3 0-6,-2-1 1,-3 0-1,-2 3 1,-5 0 0,-3 0-292,-5 0 0,-8 0 167,-7 0 1,-7 0 0,-12 0 0,-3 0 0,-2 1 138,0 2 0,-5-2 0,1 4 0,0-2 55,-1 0 0,4 1 1,0-2-1,6 1 0,3 0 1,4 0 230,2 0 0,4 1 0,4-1 1,5 1-285,5 1 0,7-3 0,5 1 0,4-2 1,3-1 44,3 0 0,1 0 0,0 0 0,1 0 0,0 0-201,-1 0 0,2 0 0,-6 0 176,0 0 1,2-4-1,-2-1 1</inkml:trace>
  <inkml:trace contextRef="#ctx0" brushRef="#br0" timeOffset="33">6015 7169 8543,'-8'-4'-671,"1"-2"1,4-2 675,2-2 1,5 1 0,1 0-1,2 1 1,0-1 0,2 1 118,3-2 0,3-5 0,-1 2 0,-1-2-50,1-1 1,2-2-1,0-2 1,1 0 0,2-3-1,-1-1 9,1-2 0,3-2 1,1-3-1,-1-2-58,1 0 1,0-3 0,-3 2-1,2-2 1,0-3-37,1-1 0,-4 2 0,3-3 0,-2 2 0,-1-1 10,3-4 1,-2 2 0,1-2 0,0 0 0,0-2 1,1 0 0,-1-1 0,-2 2 0,0 1 0,-1 4 7,1 2 1,-1-1 0,0 1 0,-2 0-10,-4 2 1,1 1 0,0 0 0,-1 1 0,1 0-20,-1 1 0,0 1 0,-2 5 0,0 1 0,2 1-51,0-1 0,-1 4 0,-3 0 0,-2 3 0,0 3-33,-1 0 0,0 5 0,-3-2 0,1 3 0,0 1-186,-2-1 0,-1 1-137,0 0 0,0 3 427,0-1 0,0 4 0,0-3 0,0 3 0,0-3 0,0-1 0,0 1 0,0 0-74,0-1 0,0 2 1,0-1 163,0-2 0,0 3 1,0-1-1,0-1 113,0-2 1,0 3-163,0 0 0,-5 4 1,-1-1-1,-2 2 5,-1 1 0,-1 1 1,0 2-1,-2 2 1,-3 1 74,1 0 1,-4 4 0,4 2 0,-1 0 0,3-2-80,1-1 1,2 1 0,0-1 0,0 0 0,3 0-67,3 1 0,-1-4 1,1 0 59,1 1 1,2-2 0,3-2-1,3-2 1,3-1 75,4 0 1,-2 0 0,5-1 0,0-2-53,2-4 1,5-1 0,1-1 0,3-1 0,1 0-90,0-2 0,0 1 0,0-2 0,-1 1 0,-2-1-50,-3 2 1,-3 0-1,-1 3 1,-3 1-186,-2 1 210,-7 4 0,-3-3 0,-5 6 49,-1 3 0,-3 2 0,1 5 1,1 3-1,-1 0 1,0 3 1,-1 0 0,-2 2 0,0-1 0,2 1-72,-1 0 1,2-3 0,-1 1 0,1 0 0,1-1-18,0-2 1,0 2 0,2-4 0,-1 0-1,0-2-10,-2-1 1,4-2-1,-3-2 68,0-1 0,2-1 1,-4-3-1,-1 0 0,-2-1 4,0-2 0,-1-2 0,-2-5 1,-1 0 1,-2-2 0,0 1 1,-4-2-1,2 0 0,0 1 115,2 1 0,2 0 1,-1 2-1,0 0 1,4-1 385,3 1 0,-1 3-421,5 0 0,4 4 0,7-2 0,3 3 1,5 1-1,1 0-28,2 0 0,0 1 0,2 2 0,1 1-118,-2 1 1,1-2 0,0 3 0,1 0 0,-2 1 0,0-1-833,-1 1 926,-1 1 0,5 2 0,1-1 0</inkml:trace>
  <inkml:trace contextRef="#ctx0" brushRef="#br1" timeOffset="34">4115 6890 13593,'0'-9'-159,"0"-1"1,0 1 0,1 1-1,3 0 1,2-1 0,3-1 180,3 0 0,0-5 0,3 0 0,2-2 0,1 0 0,0 1 8,1-4 1,-1 2 0,1-4 0,0 2 0,-1 1-36,1-3 1,-2 2 0,0-2 0,-3 3 0,1-1 13,-1-2 0,2 2 1,3-4-1,0 0 1,3 0 24,3-1 0,2-2 0,2-1 0,1-1 0,2-1 43,1-1 1,1-3 0,3 1 0,0 0-1,1-1-43,-1 1 1,3 0 0,2 3 0,-21 14 0,0 0 0,1 0 0,0 1-11,20-14 1,-20 12 0,0 1 0,19-12 0,-1-1-64,2 0 0,-1 1 0,2 1 0,-2 2 0,-3 4-92,-1 1 1,0 3 0,1 1-1,-1-2 1,-1 3-56,-2 0 1,-1 0 0,-3 2-1,0 2 1,-2 1 60,-2 0 0,-5 1 0,0 0 0,-4-1 0,-1 2-63,0 2 0,-2-1 1,-2 2-1,-2 1-35,0 0 0,-1-2 1,0 2-1,1-1 223,-1-3-28,0 0 1,-4-1 0,0 0 0</inkml:trace>
  <inkml:trace contextRef="#ctx0" brushRef="#br1" timeOffset="35">5894 5382 11421,'-9'-7'-782,"2"2"1,1 0 590,-1 0 1,0 2 0,0-3 0,3-1 386,0 2 0,3 0 1,-2 2-80,2-3 0,5 1 1,2-1-1,4 1 0,1 1-81,1 0 1,5-3 0,-1 2-1,4-1 1,2 2-22,-1 0 0,2 3 0,1-2 0,0 2 0,-1 1-52,-1 0 0,-3 1 0,1 2 1,-4 3-43,1 3 1,-7 0 0,-1 0-1,-1 2 1,-3 0 73,-2 1 0,-2 1 0,-1-3 1,-1 1-1,-2 2 97,-3-2 1,-3 1 0,-1-1 0,-2 1 0,-4 0 48,-1-2 0,-2 3 0,0 0 1,1 0-1,0 1-171,3-3 0,1 0 0,5-1 0,-1 0-160,1 0 0,5 0 1,5-7-1,7-2 56,7-3 1,2-3 0,2-5 0,-1-2 18,-3 0 1,2-4-1,-5 4 1,-2 0 0,-1 2-1,-4 1 124,-1-1 1,-5 1 0,-4 0 0</inkml:trace>
  <inkml:trace contextRef="#ctx0" brushRef="#br1" timeOffset="36">21974 17188 14830,'-13'-4'-797,"1"-1"1,0-1 1059,2 3 0,2 12 1,2 7-1,2 10 0,3 8 1,1 6-1,0 8-192,0-21 1,0 1-1,0 1 1,0 1 0,0 1-1,0 0 1,0-1 0,0-1-1,1-1 1,-1-1 0,4 23-1,2-4-398,2-4 0,-2-7 1,-1-7-1,0-6 1,-3-5-72,-1-5 1,-1-2 0,-1-1 0,-2-3 0,-5-3-20,-3-2 1,1-8-1,-3-4 1,3-2 0,0-5 10,1-2 0,0-4 0,0-5 0,-1-1 1,2-2 270,2-1 0,1-1 0,3-4 0,-2 0 0,2-1 96,1-1 1,2 0-1,1 5 1,3 2-1,-1 0 87,0 0 1,3 6-1,-2 0 1,1 3 0,1 4 606,0 4 0,1-2 1,1 4-1,1-1 0,0 2-108,3-1 1,2 4 0,7-2-1,3 1 1,3 2-767,3 0 1,-1 4 0,4 0-1,0 2 1,-1 0-345,-2 1 1,-5 4 0,-2 2 0,-3 2-1,-3 2 553,-5 3 0,-2 4 0,-2 3 0</inkml:trace>
  <inkml:trace contextRef="#ctx0" brushRef="#br1" timeOffset="37">21992 17486 9380,'-17'0'652,"1"0"1,8-3-274,8 0 1,12-5-1,10 2 1,5-2-469,4-1 1,3-1-1,4 1 1,1 1 0,-4 0-541,-2 2 1,-2 4 624,-3-1 1,4-2-1,1 0 1</inkml:trace>
  <inkml:trace contextRef="#ctx0" brushRef="#br1" timeOffset="38">22616 17169 9395,'-6'14'42,"0"1"0,-2 5 247,0 5 1,-2 1 0,-2 9 0,0 3 0,0 5 240,-2 6 0,3-2 0,-4 0 0,2-3 0,1-4-548,2-4 1,-1-1 0,0-6 0,3-4-1,1-3-112,2-5 0,-3-7 0,5-3-406,1-5 0,2-6 0,3-12 1,4-6-1,1-6-27,1-3 1,0-4-1,2 0 1,0-2-1,3-3 564,0-4 1,-3 0 0,3 0 0,-2 3 0,1 1-56,-2-1 1,3 2 0,-2 6 0,-2 6-1,-1 7 175,-3 7 1,-3 7-1,2 6 1,-1 7-1,-2 11 407,-1 6 0,0 7 1,1 9-1,2 1 1,-2 0-206,-1 1 0,2-2 0,1-3 0,0 2 1,1-1-387,0-1 1,1-5 0,1-8-1,-1-2 1,0-4-1126,-1-1 670,0-6 1,-6-6 0,-4-11-1,-3-4 1,-4-2 440,-3-2 0,1 1 0,-3-3 0,2 3 0,-1 0 10,2 1 1,-4 0 0,4 2 0,0 1 0,4 0 528,3-1 1,4 1 0,0 0-1,4-1-74,6 1 0,4 0 0,11-1 0,3 1 1,1-1-517,2-3 0,2 3 0,-1-1 0,-3 2 0,-1 3-388,-1-1 0,-3-2 0,-1-3 0,-3 0 0,-5-1-280,-1 0 0,-2-2 780,0-3 1,0-5 0,1-1 0</inkml:trace>
  <inkml:trace contextRef="#ctx0" brushRef="#br1" timeOffset="39">22877 17216 8927,'5'-10'0,"-1"2"-29,0 2 0,-2-1 0,4 4 400,2 1 0,-4 6 1,-1 6-1,-2 8 1,-1 6 215,0 6 0,0 4 1,-1 4-1,-1 1 0,-1 3-80,1 0 0,-2-3 0,0 1 0,2-5-276,1-4 0,1-2 0,0-2 1,1-4-1,3-4-208,2-5 0,3-5 0,3-3 0,4-3 0,3-2-409,2-1 1,3-7 0,5-3 0,2-3 0,2-1-435,0-1 1,0 0 0,-3-5 0,1-1 683,-1 0 0,-1-5 0,-1 2 0</inkml:trace>
  <inkml:trace contextRef="#ctx0" brushRef="#br0" timeOffset="40">23454 17169 8548,'0'-9'1261,"0"0"-914,0 3 0,-4 2 0,-2 5 0,-3 2-11,0 4 0,-4 2 1,-4 2-1,-3 3 1,-2 0-100,-2 3 1,2 0 0,-2 2 0,1 0 0,1-2 0,2 0-82,6-2 1,3 0 0,6 1 0,5 0-346,5 0 1,9-2-1,4-2 1,7-1 0,4-1-72,2 2 1,4-1 0,-1 2-1,-1 0 1,-2 0 67,-2 2 1,-2-1-1,-4 3 1,-5-3-1,-8-1 123,-6-1 1,-3-1-1,-2 1 1,-2 0-1,-4-1 300,-4 0 1,-4-2-1,-3 0 1,-1 0 0,1-2-214,3-1 0,1-3 1,5 2-2695,0 0 2676,4-2 0,0-3 0,5 0 0</inkml:trace>
  <inkml:trace contextRef="#ctx0" brushRef="#br1" timeOffset="41">23715 17160 10508,'5'0'281,"-1"2"-7,-4 4 1,1 6 0,1 10 0,1 6 380,-1 5 0,-1 8 1,0 2-1,1 4 0,3 0-395,0 0 1,1-4-1,4-10 1,3-5-1,2-5-333,3-3 0,4-6 1,-1-2-1,1-5 1,0-5-465,-1-4 0,4-4 1,-3-7-1,-2-2-283,-4-3 1,-2-2 0,-5-1 0,-1-4 474,-2-2 0,-1-9 0,-5-2 0</inkml:trace>
  <inkml:trace contextRef="#ctx0" brushRef="#br1" timeOffset="42">23966 17151 10271,'-9'-15'-261,"0"-1"1,0 3 0,3 2 435,3 0 0,2 2 1,1 0-1,0-1-109,0 1 0,1 1 0,1 1 0,2 1-2157,1 2 2076,-3 1 0,7 7 0,-4 2 0</inkml:trace>
  <inkml:trace contextRef="#ctx0" brushRef="#br0" timeOffset="43">23771 17300 8586,'9'-10'148,"1"0"0,4-1 0,3-2 507,4 2 0,4 0 1,-2 2-1,0 0 0,3 0-606,1 3 0,-3-1 0,-2 4 0,-4 1 0,-1 2-1142,-2 3 1,-6 2 0,-1 5 1082,-3 3 0,-2 1 0,-3 5 0</inkml:trace>
  <inkml:trace contextRef="#ctx0" brushRef="#br0" timeOffset="44">23789 17225 8582,'-9'-3'5,"0"-1"1,-1 0 0,1-1 0,0-1 336,-1-1 1,4 0-1,1 0 1,1 0 0,2 0 47,1-1 0,2-1 1,3-1-1,5 1 1,6 0-243,2-1 0,3 0 1,1-1-1,1-1 0,1 3-500,0 2 1,-1 2 0,-4-2 0,0 4-1968,-3 2 2319,-1 1 0,-5 4 0,0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9.858"/>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18408 6704 9380,'0'-9'-490,"0"-1"1,0 1 406,0 0 0,0 2 0,0 1 0,0-1 0,1 0 0,1-1 0,1 2 472,-1-1 1,-1 4-243,-1 3 0,-1 4 0,-1 6 0,-2 4 0,-1 3 0,0 5 35,0 2 1,0 1-1,-2 2 1,2-1-134,0-2 1,-1 3 0,3 2-1,0-3 1,0-2 0,0-3-107,1-2 1,1-1 0,1-3-109,0-2 0,0-8 1,0-6 115,0-7 0,4-6 0,1-4 0,1-1-63,0 0 0,1 0 0,2-2 0,0-2 0,1-1-78,-1-1 1,4-2 0,3 0 0,1 1 0,2 2 162,0 1 1,-1-2-1,1 5 1,0 2 200,-1 5 0,1 2 0,-2 2 0,-1 1 1,-4 2-1,-1 2 13,-2 3 0,-3 2 0,0 3 1,2 2-422,0 2 1,1 2-1,1 3 228,-1 2 0,0 3 0,0 1 1</inkml:trace>
  <inkml:trace contextRef="#ctx0" brushRef="#br1" timeOffset="1">19031 6704 8334,'0'-9'144,"-1"0"1,-1 2 0,-1 1 0,1-1 154,1-2 1,2 5 0,1 4 0,1 5-581,-1 4 1,0 0 0,0 1 0,2 2 0,-1 1-1057,1 2 1337,-3-4 0,3 7 0,-4-4 0</inkml:trace>
  <inkml:trace contextRef="#ctx0" brushRef="#br1" timeOffset="2">18976 7002 8531,'6'0'-401,"0"0"0,0 1 1,0 1 815,1 1 0,-4 0 0,2-2 1,0 1-416,0 1 0,1 5 0,4-3 0</inkml:trace>
  <inkml:trace contextRef="#ctx0" brushRef="#br1" timeOffset="3">19776 6350 8440,'-1'-9'-215,"-1"-1"0,-1 1 1,1 0-1,1-1 1,0 1 235,-2 0 0,1 4 0,-3 3 0,0 5 0,2 6 0,0 7 147,0 4 0,-1 8 1,2 6-1,-1 4 1,1 2-127,1 3 1,-2 4 0,-2 3 0,3-24-1,0 0 1,0 2 0,-1-1-56,1 1 0,-1 0 0,-1 0 0,-1 0 0,-1 0 0,-1 0 0,1-1 1,1 1-1,-5 23 0,0-4-243,1-6 0,3-8 1,1-4-1,0-5 78,3-4 1,1-4-1,1-6 1,0-1-1,1-1-166,2-2 0,-1-3 344,5-6 0,-1-6 0,3-5 0</inkml:trace>
  <inkml:trace contextRef="#ctx0" brushRef="#br0" timeOffset="4">19795 6276 8711,'-5'-14'-197,"2"0"0,2-1 0,1 3 0,0 1 64,0 2 1,1 1 0,2 1-1,3 1 323,2 2 0,1 0 0,2 2 0,0-1-147,2 1 0,3 1 0,0 1 0,2 0 1,5 0-1,6 0 51,7 0 0,8 0 0,8 0 1,-23 0-1,0 0-63,1 0 1,0 0 0,4 0 0,0 0 0,-2 0 0,1 0 0,0 0 0,1 0 0,0 0 0,-1 0-74,0 0 0,-1 0 0,0 0 1,0 1-1,-4 0 0,-1 0 0,2 1 1,-1 0-1,2 0 0,0 0-35,3 0 0,0 0 0,-1 0 1,1-1-1,1 0 0,0-2 0,-1 1 1,0 0-1,0 0 0,-1 0 47,1 0 1,0 0 0,0 0 0,1 0 0,-1 0-1,0 0 1,-1 0 0,0-1 0,0 0 0,0 0 31,0 0 1,0-1 0,2 0 0,-1 0 0,-1 1 0,1 0 0,-1-1 0,-1 0 0,-2-1-1,-1 1 15,-2-2 0,1 0 0,-1 2 0,0-1 0,24-3 0,-1-1 1,-3 0-20,-2 0 1,0 0-1,-2 3 1,-1-1-41,0-2 0,0 2 0,-4 1 0,-1 1 0,-1 0 0,-1 1 17,2 1 1,-1-2 0,-1 0 0,-2 1 28,0 1 1,-3 1 0,1 0-1,-3 0 1,-3 0 51,-2 0 0,0 0 0,-3 0 0,-2 1 0,-1 1 69,-4 1 0,-1 0 0,-2-3 148,0 0 0,-4 1-200,-1 2 1,-3-1 0,-1 4 27,0 2 1,-1 4 0,-2 4 0,0 1 0,1 3 0,0 2 162,-1 2 0,2 4 0,-2 2 1,2 2-77,1 1 1,-3-1 0,0 2-1,0 0 1,0-1-120,-1-2 0,-2 1 0,2 0 0,0 1 0,-1 2-274,0 2 0,2-3 0,-4-1 0,1-1 0,0-1-76,0 1 0,-1 0 1,-2 2-1,0-3 1,1-2 23,1-1 1,0 0 0,4-1 0,1-1 98,1-1 0,1-5 0,0 3 0,0-1 0,0 0-146,0-2 1,-3 0 0,0-1 0,1-1 302,1 1 1,-4-5 0,0 0 0</inkml:trace>
  <inkml:trace contextRef="#ctx0" brushRef="#br1" timeOffset="5">19590 7402 8540,'4'-6'-98,"2"0"0,5 0 0,4-1 1,8 2-1,8 0 170,9 0 1,8 3 0,-18 0 0,1 0 0,2 0 0,1 0 0,3 1 0,1-1 0,1 1 0,1 0 0,2 1 0,1-1 0,2 1 0,0 0 30,2 0 1,1 0 0,4 0-1,1 0 1,-17 0 0,1 0-1,0 0 1,-1 0 0,1 0 0,0 0-1,1 0 1,1 0 0,-1 0-225,2 0 0,0 0 1,0 0-1,1 1 0,0 1 1,0-1-1,2 1 0,-1 0 1,0 0-1,0 0 0,0 0 1,0 0-1,-2 0 0,-1 0 1,1 0 4,-2 0 0,1 1 1,-2-1-1,16 1 1,-1-1-1,-1 1 0,-1 0 1,-2-1-1,-1 0 1,-3-1-1,-2 0-11,-3-1 0,-2 1 1,-1-1-1,-1 0 0,-1 0 1,0 0-1,-2 0 0,1 0 1,-3 0-1,0 0 169,-3 0 1,-1 0 0,23 0 0,-12 0 0,0-1 0,-4-1-272,-5-1 1,-9-4 0,-7 3 228,-5-1 0</inkml:trace>
  <inkml:trace contextRef="#ctx0" brushRef="#br1" timeOffset="6">20288 6462 8512,'0'-5'-59,"0"-4"1,1 3 0,1-2 0,2-2 0,-1 1-1,0 0 1,0 0 174,-1-1 0,-1 1 0,0 0 0,1-1 164,1 1 0,-1 1 1,-4 0-143,-1 2 0,-4 4 1,1-1-1,-4 3 1,-1 3-1,-3 4 82,0 5 0,-2 2 1,-2 6-1,-1 1 0,2 1-166,1 2 1,3 1 0,4 2-1,3-1 1,3-2-209,2-2 1,5 0 0,3-4 0,6-3-1,4-2-6,4-3 1,5-5-1,-2-2 1,1-2 0,-1-2-179,2-2 0,-3-3 1,-1-5-1,-4-3 30,-2 0 0,2-2 0,-4-3 0,2 1 0,-2-1 0,-1 1 72,-1-1 1,-2 1 0,-2 3 373,-1 2 1,-3 8 0,-4 5 301,0 5 1,-3 7-1,-1 1 1,-1 1-187,1-1 1,1 3-1,3-4 1,0-1-1,0 1 1,0-1-196,0 2 1,4-1 0,3-4-127,1-1 0,1-3 1,1-4-1,2 0 0,0 0 1,0-1-134,-2-2 1,-2-3 0,-1-3 0,-1-1 8,-2-3 1,-1 2-1,-3-4 1,0 1 0,-1 1 119,-2-1 0,-2-1 0,-6 2 1,0 2-1,-2 0 140,2 2 1,2 3 0,2 1-494,0 1 0,6 0 424,1 4 0,9 0 0,5 0 0</inkml:trace>
  <inkml:trace contextRef="#ctx0" brushRef="#br1" timeOffset="7">20773 6415 8367,'-2'-6'1539,"-1"0"-1472,2 4 0,-3-1 1,3 6-1,-1 3 27,-1 2 0,0 5 0,2-1 0,-1 0 0,-1 1-27,1-1 0,1 2 0,1-3 0,-1 1-184,-3 0 0,3-2 0,-2 0 0,2-1 0,2 0-245,2 0 1,-1-3 0,5-3-1,0-2-60,1-1 1,2 0 0,-1-1-1,1-2 1,2-4 421,0-1 0,3-2 0,-1-2 0,-1 0 0,1 1 0,-3 0 0,-1 2 0,-3 1 111,-1 1 1,-4 4 204,1 6 1,-2 3 0,-1 4-873,0 2 556,0-5 0,4 9 0,1-5 0</inkml:trace>
  <inkml:trace contextRef="#ctx0" brushRef="#br1" timeOffset="8">21145 6443 8490,'-4'-5'-569,"-2"3"920,-3 4 1,4 3 0,2 5 0,1 3 0,0 1-198,-1 1 1,0 2-1,3-1 1,0 2 0,0-1-115,0-1 0,-3 0 0,-1-3 0,2-2 0,0-1 0,0 0-235,-1-1 0,-3-3 1,2-1-288,-1-1 1,-2 0-1,-1-5 1,1-3 481,1-2 0,0-2 0,-4-1 0</inkml:trace>
  <inkml:trace contextRef="#ctx0" brushRef="#br1" timeOffset="9">21396 6313 8381,'-5'6'29,"2"0"1,2 1 0,1 2 0,-1 1 259,-2 2 0,1 3 0,-3 5 0,-1 1 0,1 4-264,-2 2 0,2 1 0,0-1 0,0-1 1,0-2-315,1-2 1,-2-3-1,2-5 1,0 0-1,-1-4-173,-1-3 1,3-2-1,-3-5 1,0-3 461,1-3 0,-8-4 0,3-9 0</inkml:trace>
  <inkml:trace contextRef="#ctx0" brushRef="#br1" timeOffset="10">21266 6564 8381,'4'-8'0,"1"1"133,0 0 0,7 1 0,-3-2 0,3 1 0,1 2 1,4 0 254,3 3 0,0-2 0,2 1 0,-4 1-735,-2 1 1,0 4-1,-4 1 347,-4 1 0,1 6 0,-4 3 0</inkml:trace>
  <inkml:trace contextRef="#ctx0" brushRef="#br1" timeOffset="11">20391 6890 8347,'0'-9'-31,"0"-1"1,0 1 0,0 0 0,0-1 0,0 1 469,0 0 1,-1 1-144,-2 1 1,-2 9 0,-2 10 0,1 7 0,-2 7 0,-3 6 8,-1 4 0,3 2 0,2 2 0,0 4-445,-1 1 1,-1-1-1,0-1 1,2 1 0,1-2-399,-1-2 0,-2-2 0,0-5 1,0-5-1,-1-7-219,1-4 1,0-7 0,0-5 756,-1 0 0,-3-11 0,-2-4 0</inkml:trace>
  <inkml:trace contextRef="#ctx0" brushRef="#br1" timeOffset="12">20381 6965 8335,'11'-9'-174,"0"3"0,2 3 0,-2 2 0,-1 3 395,0 4 1,-5 5 0,-2 6-1,-2 1-46,-1 0 1,-1-1 0,-2 5 0,-3-2 0,-3 1-85,0 1 1,-1-4 0,-2-3-1,0-2 1,0-2-256,2-4 0,4 0 0,0-4 0,0-2-206,0-3 1,2-1-1,4-5 1,1-4-1,2-1 370,4-4 0,5 0 0,2-2 0</inkml:trace>
  <inkml:trace contextRef="#ctx0" brushRef="#br1" timeOffset="13">20577 7002 8335,'-5'6'-460,"1"0"812,0 1 1,-1 2-1,-2 0 1,2 0 454,1 1 1,1-1 0,3 0-777,0 1 0,4-5 0,3-2 0,3-2 0,4-1 88,0 0 0,-1-1 1,1-2-1,0-2 1,-3-2-183,-1 1 1,0 0 0,-2-3-1,-2-2 1,-3 0-363,-2-2 1,-2 1 0,-2 2 0,-3-2 0,-2 0-396,-2 1 1,-2 1 0,0 3 0,0 1 837,2-1-18,1 2 0,8 1 0,2 4 0</inkml:trace>
  <inkml:trace contextRef="#ctx0" brushRef="#br1" timeOffset="14">20782 6965 10039,'0'9'221,"0"0"0,0 0 0,0 2 0,0 0 1,0 3-498,0 0 0,1 1 0,1 0 0,2-2 0,0-3 0,1-1 276,1 0 0,0 1 0,3-1 0</inkml:trace>
  <inkml:trace contextRef="#ctx0" brushRef="#br1" timeOffset="15">20856 6890 8543,'-5'-9'-342,"1"3"0,4-1 319,0 0 0,1 3 0,2 2 23,3 4 0,7 3 0,1 4 0</inkml:trace>
  <inkml:trace contextRef="#ctx0" brushRef="#br1" timeOffset="16">20996 7011 8323,'-9'9'68,"0"-2"0,2-1 0,2 1 0,0 1 651,0 2 1,3-4 0,-2 0 0,3 1-479,1 2 0,1-4 0,3-2 0,2-2 0,3-1-696,3 0 1,-1 0 0,2 0-1,0-1 1,-1-1 0,1-2-141,0-2 0,-3 4 1,2-2-1,-4 1 20,-2 0 0,-3 0 1010,3 3 1,-2 0 0,1 1 0,-1 2-455,-2 3 1,3 2-1,1-1 1,3-2 18,0-1 0,4 3 0,2-2 0</inkml:trace>
  <inkml:trace contextRef="#ctx0" brushRef="#br1" timeOffset="17">21443 6843 8314,'-9'-1'-325,"-1"-1"470,1-1 0,3 4 1,1 7-1,-1 3 1,2 5 57,0 5 1,-2 3 0,3 4 0,0 1-1,0 2-508,0 3 0,-2-2 0,3-1 0,-2-3 0,0-2-269,0-1 1,-3-6 0,0-1 573,-1-8 0,-1-4 0,0-6 0</inkml:trace>
  <inkml:trace contextRef="#ctx0" brushRef="#br1" timeOffset="18">21331 7132 8314,'0'-9'-29,"3"-4"0,1 1 1,2 1 38,1 0 1,1 2-1,1 1 1,1 1-1,0 3 1,1 1 159,2 0 1,0 0-1,-1 3 1,0 1 0,-1 1-420,0 1 1,-2 4 0,0-1 248,1-1 0,-1 3 0,0-3 0</inkml:trace>
  <inkml:trace contextRef="#ctx0" brushRef="#br1" timeOffset="19">21545 7086 8218,'4'-6'2454,"3"3"-2373,-3 2 1,4 1 0,-2 0-118,3 0 0,0 0 0,0 0 0,0 0 0,1 0 0,0 0-182,3 0 1,-3 0-1,3 0 1,0 0 46,-1 0 0,2-3 0,-3-1 0,1-1 0,0-2 1,-2-3-167,-1-2 1,1 2 0,-1-3 0,-1 2 399,-1-2 0,-3 3 0,-4-2 1,-1 2 235,-2 4 0,-4 2 0,-4 4 0,-2 0 0,-1 2 70,1 4 0,-3 0 0,3 8 1,-1-1-282,1 3 0,1 0 0,5 1 0,2-2 0,1 1 1,2-1-404,1 1 0,5-2 0,2 2 1,3-5-1,4-3-188,2-5 1,4-2 0,2-1 0,0 0 0,0-2 502,-1-5 0,-2 1 0,1-7 0</inkml:trace>
  <inkml:trace contextRef="#ctx0" brushRef="#br1" timeOffset="20">21862 7076 8258,'6'0'-1055,"0"0"1180,2 0 1,-3 0-1,0 1 1,-1 2-88,-2 4 0,-1 1 0,-1 1-333,0 0 0,0 1 0,0-1 269,0 0 1,0-4 0,0-5 25,0-6 0,1-2 0,1-2 0,1-2 0,-1-1 0,0-1 655,2 1 0,1-4 1,4 3-1,0 0 0,1 0-429,-1 1 0,4 5 0,3 0 0,1 3 0,-1 3-837,0 1 1,-5 2 610,1 2 0,-1 6 0,-2 6 0</inkml:trace>
  <inkml:trace contextRef="#ctx0" brushRef="#br0" timeOffset="21">20856 7374 13105,'0'-9'-509,"0"0"1,-1-1 0,-1 1-56,-1 0 0,0 2 513,3 1-85,-4 4 192,3-2 0,-3 5 353,4 2 1,0-1-127,0 4-367,0-3 123,0 1 84,0-4 311,-4 0-158,3 0 362,-4 0-665,5 4 0,-3 1 1,0 5-1,1 3 1,0 2 65,-1 3 0,2 5 1,-3 2-1,1 6 1,-1 7-14,-2 4 0,0 4 0,-3 0 1,0 1-77,-1-1 0,2 2 0,1-1 0,2 1 0,-1-3-15,1-3 1,2-3 0,-2-4 0,1-1 0,2-2-90,1-2 1,1 0 0,-1 0 0,-1 1 0,-2-1 3,2-1 1,-2-5 0,1 1-1,1 0 1,0-1-71,-1-2 0,2-3 0,-2-1 0,1-2-243,-1 0 376,2-5 0,-4 4 1,4-4-1,-1 2 0,-1-2-147,1-1 0,-2 0 0,0-2 0,0-1 225,0-1 1,-4-4-1,3 3 1</inkml:trace>
  <inkml:trace contextRef="#ctx0" brushRef="#br0" timeOffset="22">20530 8464 8723,'-9'-5'-1072,"0"-1"1399,-1-2-149,5 3 1,1 6 0,5 8 0,2 6 0,4 3 0,1 4-67,1 3 1,1-1 0,3 0 0,1 2-62,1 1 0,1 0 0,-2-2 0,-1-3 1,2-3-32,-1 0 0,-1-5 1,1-2-1,0-5 1,-2-4-90,1-2 0,-1-8 0,2-4 1,1-5-1,-2-4-192,1 1 0,-1-5 0,-2 0 0,-1 0 0,-2 2 25,0-1 0,0 4 0,-1-1 1,-2 5-1,-1 2-667,-2 1 900,-1 6 1,-1-2-1,0 2 1</inkml:trace>
  <inkml:trace contextRef="#ctx0" brushRef="#br0" timeOffset="23">19488 8715 15595,'-1'-6'-1093,"-1"0"1,-2-2 0,2 0-483,1-1 1,1 3 1456,0-1 169,0 5 0,0-1 110,0 6 1,0 6 0,0 5-1,-1 4 54,-2 4 1,1 5 0,-3 5 0,1 6-140,2 4 0,-2 9 1,2-23-1,0 1 1,1 2-1,-1 2 0,0 2 1,0 0-107,-1 2 0,0-1 1,-1 2-1,0-1 1,-1 0-1,0 0 1,0 1-1,0 0 1,0-1-1,-1 0 37,0-1 1,-1 0 0,0-1-1,-1 0 1,1-5 0,0-1 0,1 1-1,-1-1 1,0 1 0,0 0 5,2 1 1,-1 0-1,1-3 1,0 0-1,0-1 1,0 0-1,-4 24 1,0-1-18,-1 2 0,2-3 0,2-1 0,3-4 1,2-6-47,1-3 1,0-6 0,0-1 0,0-5 0,-1-4 5,-2 0 1,2-3-1,-3-2 1,0 0-398,1-3 338,0-5 0,3-1 1,0-4-224,0-1 0,0-3 1,0-9-1,0-4-484,0-1 810,4-6 0,2 3 0,3-2 0</inkml:trace>
  <inkml:trace contextRef="#ctx0" brushRef="#br0" timeOffset="24">19404 8752 23840,'0'-18'-1093,"-3"3"1,0 3 0,1 1 623,1 2 1,5 1 0,1 1 0,2 1 0,1 2 0,4 2 0,1 0 698,4-1 0,0 2 1,2-2-1,1 2 0,1 2 1,4 1-21,2 1 1,5 3 0,2-3 0,2 0 0,2 1-75,-1-1 0,4 3 0,2-3 0,0 0 0,0 0-9,-2 0 1,3 1 0,0-2-1,1 3-164,2 0 1,-1-2 0,-2 2-1,-2 0 1,2-1 0,-1 2-53,2-1 0,-1 0 1,-3 1-1,2-3 358,3-2 1,3 2 0,2 0 0,1-1 0,-25-1 0,1 0-181,0-2 1,1 2-1,1 0 1,-1 1 0,3-1-1,1 1 1,-1-1-1,1 0 1,-1-1 0,0 1-87,0-1 0,-1 0 1,-1 1-1,1 1 0,1-1 1,-1 1-1,0 0 0,-1-1 1,-1 1-1,0-1-12,23 2 1,-1 0 0,-8-3-1,4 0 1,1 0-45,2 0 1,-1 0 0,-1 0 0,2-1-1,1-1 72,1-1 1,-1-3-1,-5 2 1,1 0 0,1-1 60,1-1 1,-5 4 0,-2-2 0,-5 1-1,-4 0-52,-1 1 1,-2 1 0,-4 1 0,-2 0 0,-1 0-128,-2 0 1,-2 0-1,0 0 1,0 0-23,-1 0 0,1 0 0,0 1 0,3 1 0,2 2 31,0 1 1,2-2 0,-4 4-1,1-1 1,0 0-14,-2 0 1,-3-3 0,-2 3 0,-4-2 0,-2-2-508,0-1 454,-1 3 0,0 1 0,1 4 0</inkml:trace>
  <inkml:trace contextRef="#ctx0" brushRef="#br0" timeOffset="25">22849 8771 18334,'0'-6'-1093,"-1"0"1,-1 1 0,-1 0-483,1-2 1,1 2 1517,1-2 0,0 6 0,0 1 0,-2 6 188,-1 2 0,2 5 1,-3 3-1,1 1 262,0 2-299,-4 4 0,2 1 1,-5 5-1,1 2 1,0 4 51,-1 4 0,1 2 0,0 4 0,-1-2-202,1 2 1,3-3 0,1 1 0,1-2 0,2-2 77,0 0 0,4-2 0,0 1 0,2 2 0,0-1-8,0-3 1,2 0-1,-3-4 1,-1 1-1,-1 2-36,-1-2 0,-1 2 0,-1-3 0,-2 0 0,-1 0 16,-2-2 0,-2 2 0,0-1 0,1-1 38,2-1 1,-2-1 0,5 0-1,1 0 1,1 1-116,1 2 0,0-1 0,0 3 1,0-2-1,0-3-100,0-2 0,0-4 0,0 2 0,0 1-37,0-1 0,0 0 0,0-3 0,-1 0 0,-2 1 17,-3 1 1,1-4-1,0 2 1,-1-3 0,2-4-283,0 0 1,1-2 391,3-3 1,0 1-1,0-1 1</inkml:trace>
  <inkml:trace contextRef="#ctx0" brushRef="#br0" timeOffset="26">19311 10344 15032,'-10'0'-584,"1"0"1,0 0 0,0 1 1121,3 2-503,2-1 0,1 6 1,0-2-1,1 2 1,1 3-1,1 1 1,0 4-19,0 1 0,0 2 0,1 0 0,1 3-61,1 3 0,0 2 0,-3 1 1,0 0-1,0 0-16,0 0 0,-4 0 1,-1-2-1,-1-1 0,0-4 39,2-4 0,-2 0 1,3-2-1,1-1 1,1-2-136,1-1 1,4-2-1,2 0 1,3 1-1,1-1 68,2 0 1,-1 0 0,2-2-1,1-2 1,1 0 87,3 0 1,3-3-1,2 2 1,0-3-1,1-1 50,-1 0 1,2-3-1,3-1 1,-1 2-1,-1 1 48,-1 1 0,3 0 0,4 0 0,0 0 0,1 0-18,0 0 1,1 0-1,3 0 1,1 0 0,0 0 5,2 0 0,3-3 0,4-1 0,3-1 0,2-1-20,-1 1 1,-24 0 0,0 1 0,23-1-1,0-1 68,0 0 1,-3 4 0,0-3 0,-3 2 0,-3 0-90,-1 1 0,-2-2 1,-2 1-1,-1 1 1,-1 1-90,2 1 0,0 0 1,2 0-1,1 0 1,3 0 58,0 0 0,3 0 0,2 0 1,1 0-1,-3 0 65,1 0 1,-4 0-1,2 0 1,-1 0-99,0 0 1,-2 1-1,-4 1 1,-1 2-1,0 1-49,-2 2 1,-3-1 0,2-1-1,0-1 1,0-1 6,2 1 0,1-3 1,2 3-1,-1-1 1,-1 1 6,-2-2 0,3 2 0,-4 0 0,0 0 0,-2 0-68,-2-2 1,-4 2-1,-1 1 1,1-1-1,-2 0-70,-4-2 0,-1 2 1,-3-1-1,0-1 0,0-1 28,-2-1 0,3 0 0,-3 0 0,1 0 1,0 1-39,1 2 0,-3-2 0,2 3 1,1-3-1,-2-1-24,1 0 1,1 0 0,-2 0 0,-2-1 93,-1-3 0,0 0 0,-2-3 0,-1 1 0,-2-1 18,0-2 1,-2 0-1,-3 0 1,0-1 0,0 1 33,0 0 1,0-4 0,0 0 0,0-1 0,0 1 81,0 2 1,0 0 0,1 2-1,2 1 1,2 0 77,0 2 1,3 4 0,-1-1-1,1 2 130,1 1 0,0 7 0,-3 4 0,-3 1 0,-2 3 69,-1-1 1,0 2 0,-1 2 0,-1 0 0,-2-2-293,-2 0 1,3-1 0,-2 4-1,1 0-244,2-1 1,0-2-1,0-1 1,-1 1-1,1-1 246,1 1 0,5-1 0,1 4 0</inkml:trace>
  <inkml:trace contextRef="#ctx0" brushRef="#br1" timeOffset="27">19962 9087 8463,'4'-9'0,"0"0"-68,1-1 0,-2 1 0,2 0 0,0 0 0,-1-1 0,1 1 0,-2 0 0,0-1 1,0 1 354,-1 0 0,2-1 0,-1 1 0,-1 0 0,-1-1 16,-1 1 0,0 3 1,-1 1-1,-2 1-192,-3 2 0,-5 2 0,-3 3 0,0 4 0,-2 4 73,2 5 1,-4 1 0,4 3 0,-2 2 0,2 3-107,0 1 0,3 2 1,5-1-1,2-1 1,3-2-160,1-1 0,6-3 1,3-3-1,5-3 1,5-1-245,3-5 1,2-3 0,2-5 0,0-1-757,-1-2 856,0-2 0,-1-5 1,-3-3-1,-1-1 1,-2-2-107,-3 1 1,2-1 0,-5-2 0,0-1 81,-2 0 1,-2 2-1,-2 1 478,-2 4 0,-4 7 0,-4 5 1,-2 5 319,-2 3 1,-1 4-1,-1 2 1,2-1-371,2 1 1,-1-1-1,3-1 1,2 0-1,1-1 1,2 0-178,3-2 0,2-3 0,5 0 0,3-2-24,0-2 0,1-1 0,1-2 0,-1-2 0,-1-4-386,1-1 1,-7-4 0,0-1 0,-3 1 0,-3-2 238,-1-1 1,-5 0 0,-2 0 0,-3-2 210,-4 0 0,3 1 0,-4 2 0,3-1 0,1 3 108,1 2 0,6-2 0,0 6 0,3-2 0,4-1-175,6 3 1,4 2-1,8 4 1,3 0-493,2 0 455,1 0 0,-2 0 0,-1 1 0,-3 2 0,-3 3 41,-4 3 1,-2 3 0,-7 2 0,-4 0 277,-4 3 0,-4 1 0,-6 3 0,0 1 0,0-3 91,2-2 0,1-1 0,-1-3 0,2-2 0,2-1-42,3 0 0,2-4 0,2-1 0,3-1-410,5-2 0,5-2 0,3-3 0,0-3 0,-2-2-327,2-2 0,1 1 0,-1 0 0,-1 0 0,-5-1-156,-4 1 0,1 3 926,-5 0-100,0 3 1,-7 0-1,-2 6 1,1 4 411,2 1 1,2 1 0,2 1-927,2-1 0,2-3 0,5-1 0,0 0 0,2 0-291,4-1 1,1-1 0,-1-3 0,0 0 0,-1-1 565,0-2 0,-1-1 0,-2-4 0,0 2 0,-2-1 0,-2-1 0,0-2 0,-3 1 0,1 1 0,-1 0-117,-1 2 0,4 0 0,-3-3 0,1-1 275,0 1 1,-1 0 0,3-1 664,-2 1 0,-1 5-488,1 4 1,-2 7-1,-4 7 1,0 0-44,0 3 0,0 0 0,0 2 0,0-1 0,0-2-105,0 0 1,-4-4 0,-1 3 0,-1-2 0,0-2-194,-2 0 1,3-6 0,-1-2 0,-1-2-316,-1-1 1,-1-1-1,3-2 1,3-4-393,2-5 1,5 2 0,2-3-1,4 2-348,2-1 1,3 0 1060,3-3 0,1-1 0,-1-2 0</inkml:trace>
  <inkml:trace contextRef="#ctx0" brushRef="#br1" timeOffset="28">21052 8910 8463,'1'-5'138,"1"1"162,1 0 0,0 7 1,-3 1-1,0 7 0,0 4-86,0 3 1,0 4 0,-1 3-1,-1 2 1,-1 1-316,1 0 1,-2 0 0,0-1-1,-1-1 1,0-2-318,0-2 0,0-1 0,-2-5 0,0-4-42,0-2 0,-1-5 0,-1-1 1,-1-4-1,1-4 460,0-2 0,3-5 0,0-2 0,2 2-59,2 1 0,1 0 0,3 2 0,4 1 0,7 1 702,3-2 1,7 3 0,2 0-1,3 1 66,3 2 0,2 0-709,4-1 0,0 2 0,1-3 0</inkml:trace>
  <inkml:trace contextRef="#ctx0" brushRef="#br0" timeOffset="29">19795 9581 14309,'0'-6'-3277,"0"-1"2916,0 1 1,-1 0 0,-1 0 0,-1-1 0,1-2 445,1 0 0,1 0 0,0-1 0,0 1 166,0 0 0,0-1 0,0 1-126,0 0 0,0 6 1,0 5 47,0 6 0,-5 9 0,0 1 0,-1 6 1,0 3-119,-1 1 0,-1 0 0,1 0 1,2 0-1,1-1 0,1-2-209,-1 0 0,3-1 0,-3 0 0,3-6 201,1-4-77,0-4 0,0-4 0,1 0 0,3-3-50,2-4 1,2-3-1,1-7 1,2 0-1,0-3-177,1 0 1,2-2 0,-3-3-1,3-2 1,0-1-41,3 2 0,-4 1 0,0 2 1,-3 3 199,-1 1 73,1 4 0,-5 6 1,-2 6 465,-2 3 1,-1 4 0,-1 2 0,-1 3 731,-1-1-1028,0 4 1,3-7-1,0 4 1,0-1 0,0 0-410,0-1 1,4-1 0,2-2-1,2-1-1034,2 0 982,-1 1 1,3-2 318,1-2 0,3 2 1,-1-2-1</inkml:trace>
  <inkml:trace contextRef="#ctx0" brushRef="#br0" timeOffset="30">20111 9655 10202,'0'-5'-592,"-1"1"1,-2 4 899,-3 0 1,-2 1-1,-1 3 1,-1 4 0,1 5-1,0 1 40,-1 3 1,5 4-1,2 0 1,2 0 0,1-2-340,0-4 0,4 3 1,3-4-1,5 1 1,3-4-177,3-4 0,0-2 0,2-5 0,1 0 0,-1-2-240,-2-1 1,1-5 0,-5-5 0,1-2-1,-3-1 163,-2-2 1,0 2 0,-2 2 0,-2 1 0,-2 1 464,0 2 1,-2 4-1,0 1 12,-4 4 1,0 4 0,-1 6 0,2 0 0,1 1-303,0 3 0,1-3 1,1 4-1,3-2-1524,0 1 1318,1-1 257,3-3 0,5 1 0,0-1 0</inkml:trace>
  <inkml:trace contextRef="#ctx0" brushRef="#br0" timeOffset="31">20530 9665 10202,'-5'-4'-62,"-3"2"1,3-2-1,-5 4 1,1 0-1,-1 1 532,-3 2 1,6 3 0,-1 4 0,2 1 0,2 3 0,-1-1-351,3 1 0,2-1 0,4-1 0,5 0 1,4-1-296,5 0 1,-2-5-1,6-1 1,-2-1-1,-2-3 1,1-2-174,0-2 1,-5-4 0,-1 0-1,-3-5 169,-1-3 0,-4 0 0,-2 0 0,-2-2 1,-2 0-1,-2-2-5,-3 0 0,-2 2 1,-1 1-1,-2 4-27,-1 1 1,1 6-1,-1 2 1,2 2-192,0 1 0,5 1 0,3 2 385,4 4 0,7 1 1,6 1-1</inkml:trace>
  <inkml:trace contextRef="#ctx0" brushRef="#br0" timeOffset="32">20670 9637 10202,'-6'0'281,"0"0"198,4 4-259,-7 1 0,7 5 0,-4 3-72,-1 2 1,2 8 0,-1 5 0,1 6 0,1 4 0,0 4-152,2 0 1,0-2-1,0-1 1,-1-3-201,1-2 0,0-8 1,-1-1-1,-1-5 0,0-5 144,0-3 0,-3-2 0,1-4 1,-4-3-1,-1-3 52,-1-3 0,-4-2 0,3-4 0,-1-1 0,0 1-29,-1 0 1,4-1-1,-2 1 1,3 0 0,1-1 0,-1 1 0,2 0 0,2-1 0,2 1-96,0 0 1,3-1-1,-3 1 1,3 0-1,1 0-648,0-1 1,5 1 0,1 0 778,2-1 0,1 1 0,1 0 0</inkml:trace>
  <inkml:trace contextRef="#ctx0" brushRef="#br1" timeOffset="33">20707 9823 8525,'6'-4'10,"1"2"1,-3-3-1,1-1 1,2 2 64,2 0 1,0 0-1,1 2 1,2-2 0,1 0-1,1-2-75,-1 1 0,2 2 1,-1-2-1,-1 0 1,1 0-1,-3-3-80,0 0 1,-2-1 0,-1 0 0,-2-1 0,-3 0 35,-2-3 0,-1 3 1,0-2-1,0 1 1,-1 3 248,-2 2 0,-2 2 0,-5 4 0,-2 0-112,0 0 0,-3 2 0,1 3 0,1 5 0,-1 4 0,3 2 124,0 2 0,2-1 0,1 0 0,2-1 109,3 0 0,2 2 0,2-1 0,3 0 0,6-3-326,8 0 0,4-2 0,6-2 0</inkml:trace>
  <inkml:trace contextRef="#ctx0" brushRef="#br1" timeOffset="34">20996 9907 8498,'-5'-4'219,"2"-3"0,4-1 0,4 0-39,4 2 0,10 2 1,-1 4-1,3 0 1,1 0-1,1 0-180,0 0 0,2 0 0,3 0 0</inkml:trace>
  <inkml:trace contextRef="#ctx0" brushRef="#br1" timeOffset="35">21378 9655 8565,'0'-6'322,"0"0"-115,0 8 1,-3 0 0,-2 10-1,1 5 1,-1 3-18,0 1 1,2 1-1,-2-3 1,0-1-1,0 1-194,1 0 1,0-5-1,2-1 1,-1-3-40,1-1 0,1-5 1,2-5-1,1-7 0,2-6-227,1-4 0,1-1 1,4 0-1,-2-2 1,-1-1 85,0 2 0,-1-1 0,3 1 1,-1 1-1,0 2 75,-2 3 0,0 2 0,2 5 1,-1 2-61,0 1 0,-1 2 0,2 5 1,-1 3 168,0 2 0,-1 1 0,3 1 0</inkml:trace>
  <inkml:trace contextRef="#ctx0" brushRef="#br1" timeOffset="36">21489 9711 11234,'10'5'6,"-3"0"1,1-5 0,3 0-114,-1 0 0,0-2 0,0 0 0,-1-1 0,0 0-287,1-1 0,-2 2 0,-1-4 0,-2-1 147,-1-2 0,-2 3 1,-6 1-1,-4 1 566,-3 2 0,-2 2 1,4 3-1,-1 3 1,-2 2 13,0 2 0,0 0 0,6 1 0,2 2 0,1-1-321,0 2 1,1-3-1,5 3 1,4 0-1,5-3-689,3 0 1,3-3-1,0-1 677,1-1 0,-1-4 0,1 3 0</inkml:trace>
  <inkml:trace contextRef="#ctx0" brushRef="#br1" timeOffset="37">21806 9711 8565,'0'-5'-236,"3"-3"0,1 2 274,1-3 0,-3 0 0,2 0 477,-3-1 1,-2 2 0,-3 2-127,-2 3 1,-5 2-1,-3 2 1,0 3 0,-3 4-1,1 5-6,0 1 1,0-2 0,3 4 0,3 1-408,3 0 1,0 2 0,3-1 0,2 1-1,2-1-391,3-3 1,4 2 0,4-5 0,3-2 0,0-2-242,3-5 1,-1-2-1,1-1 1,-2 0 0,1-1 561,-2-2 0,0-6 1,-4-4-1,1-2 1,2 0 93,-2 0 0,-1-2 0,0 2 0,-2 0 0,-1 0-262,0 2 0,-5 1 455,1 2 1,-6 5 0,-4 3-1,-1 3 1,-1 4 381,-1 3 1,1 0-1,1 4 1,1-2-1,2 1-229,0 1 0,2-1 0,3 1 1,0-2-249,0 0 1,4-2 0,3-1 0,1-2-1,1-1-387,0-1 0,4-2 0,-1-1 0,0 0 0,-2-1-61,-1-3 0,-2-1 0,-2-5 0,0-1 0,-1-2 119,0 2 0,-1-3 0,-3 2 0,0 0 0,0 2 9,0 1 1,-3 0-169,0-1 1,1 5 162,5 2 1,2 5 0,5 1 0,-1 0 0,0 0 183,1 0 0,-4 4 1,0-4-1,1 0 302,1 1 1,-1-3 0,-2 3 0,-1 0 206,-2 2 0,-1 3 0,-1 0 1,0 0-1,0 1-71,0-1 1,0 0 0,0 1-378,0-1 1,0 0 0,1 0-1,2-3-357,3-3 0,0-2 0,-1-2 1,0-2 146,0-3 0,-3-3 0,2 0 1,-1-1 253,1-3 1,-1 3 0,-3-3 0,0 3 0,1 1 400,2-1 0,-2 1-1127,2 0 0,-1 4 1,1 2 663,3 2 0,3 5 0,0 1 0</inkml:trace>
  <inkml:trace contextRef="#ctx0" brushRef="#br1" timeOffset="38">22374 9590 7727,'-6'9'559,"0"2"0,-1 1 0,1 4-507,0 1 0,1 2 0,-2 0 1,1-1-1,2 1 0,1-2-174,-1-1 1,3 0 0,-2-3-1,2-2-785,1 0 0,0-5 233,0 0 1,-1-4 711,-2 1 0,1-2 137,-5-1 0,4 0-31,-3 0 0,1-1 107,-1-2 0,1 2 987,1-2-1749,3 2 511,-3 1 0,13 0 0,1 0 0</inkml:trace>
  <inkml:trace contextRef="#ctx0" brushRef="#br0" timeOffset="39">19329 10018 17067,'3'-6'-1639,"2"1"1,0 1 1430,2 2 0,1 1 1,2 1-1,-1 0 213,0 0 1,1 0 0,-1 0 0,0 0-1,1 0 1,2 1-23,0 2 0,2-2 1,-2 2-1,4-2 0,2-1-17,4 0 0,-1 1 0,4 1 0,1 1 0,3-1 9,2-1 1,1-1-1,-2 0 1,2 0 0,-1 0-4,1 0 1,-7 0 0,3 0 0,-2 0-385,-2 0 417,3 5 1,-4-4 0,2 2 0,-3-1 0,0 0-92,0 1 0,1 0 0,-2-2 0,3 1 73,0 1 1,3 0-1,-2-3 1,3 0-1,2 0 39,1 0 1,0 1 0,-3 2-1,-1 0 1,2-1 0,2-1 1,-5-1-1,2 0 1,-2 0-1,-1 0-16,0 0 0,-1 0 1,1 1-1,-1 1 1,0 1-23,0-1 0,1-1 0,4 0 0,1 1 0,2 1-8,1-1 0,1 2 0,3 0 15,0-2 1,0 0 6,-3 1 0,1-2 0,-4 2 0,0-2 0,-1-1 4,-2 0 1,2 0-1,-4 0 1,3 0-3,2 0 0,3 0 1,-2 0-1,0 0 0,0 1-25,-2 2 0,5-2 1,1 3-1,-1-1 1,2 2-8,2 0 1,4-2-1,3 2 1,0 0-1,-3-1 30,-2 0 0,-2 0 0,0-4 0,2 0 8,-2 0 0,2 0 1,1 0-1,-1 1 0,1 1 1,0 1-5,-1-1 1,3 0 0,-4 0 0,-1 1 0,1 0 1,0 1 0,-2-2 0,3 4 1,-3-2-1,-1-1 51,0 1 0,0-3 0,-4 3 0,-4-1-31,-4 0 3,-4 0 0,1-3 0,-7 0 0,-2 0 303,-3 0-350,-1 0 0,-3-1-63,-3-2 0,-11 2 0,-2-3 0</inkml:trace>
  <inkml:trace contextRef="#ctx0" brushRef="#br1" timeOffset="40">21685 9339 8554,'-5'-4'-211,"-3"3"1,1-4 0,-1 2-1,-1 0 1,-1 1 387,1 1 0,0 5 0,1 3 0,0 1 0,3 2 0,1 2-96,2 0 1,1 3 0,1-1 0,1-1 0,2 1 0,3-3 8,2 0 1,3-2-1,1 0 1,3-1-154,-1-1 1,4-3 0,-3-4 0,2-1 0,-1-2-1,-1-4-56,-2-1 1,1-2 0,-4-2 0,0-1-394,-1-2 380,-2 0 1,-2-4 0,-2 1 0,-2 0 90,-1 3 1,-4-2 0,-3 5 0,-3 1 0,-4 4 126,0 4 1,-2 2-1,-2 1 1,-1 1 0,0 2 121,1 3 1,2 4-1,2 2 1,1 4 0,5 0-86,4 0 0,3 1 1,1-2-1,1 0-139,2 1 1,3-6 0,7 0 0,2-3 0,3-3-89,0-2 0,4-1 0,0-2 0,-3-1 0,-2-3-26,-5-4 1,1 2-1,-4-6 1,-4 0-1,-3 1 88,-2 0 1,-1-1 0,-2 1 0,-3 0 0,-3 3 198,-4 3 0,3-2 0,-3 5 0,3 1 240,1 1-376,0 1 0,0 1 0,2 1-109,1 1 1,4 5 0,-1-2 0,2 2 0,1 1-511,0 1 598,0-1 0,0 0 0,0 1 0</inkml:trace>
  <inkml:trace contextRef="#ctx0" brushRef="#br1" timeOffset="41">21908 9376 8549,'-6'0'-728,"0"0"0,-1 0-350,-2 0 1090,0 0 1,4-1 0,1-1 0,0-1-1,-2 1 95,-3 1 1,3 1 0,0 0 44,-1 0 1,-2 0 0,1-1 0,1-1 86,1-1 1,-1-1 0,-2 4 0,0 0 55,-1 0 0,4-1 0,0-1 157,-1-1-336,3 0-121,-5 3 1,9 0 0,1 0-1,7 0 1,5 0 3,5 0 1,2 0 0,9 0 0,2 0-1,5 0 5,3 0 1,7 0 0,-19 0 0,0 0 0,2 0 0,0 0 0,2 0 0,1 0-7,2 0 1,0 0-1,1 0 1,1 0 0,2 0-1,0 0 1,1 0-1,-1 0 1,-1 0 0,-1 0-1005,-1 0 1,0 0 988,-2 0 1,0 0 0,-2 0 0,-1 0 0,-1 0 0,-1 0 0,24 1-119,-6 2 1,-6-2 0,-2 3 0,-3 0 0,0 0-25,1 1 0,-4-3 0,-3 2 0,-3-1 0,-1 0 32,-1-1 1,-2-1-1,-6-1 1,-1 0 0,-2 0-385,-2 0 1,0 0 510,-2 0 0,-3 0 0,-12 0 0</inkml:trace>
  <inkml:trace contextRef="#ctx0" brushRef="#br1" timeOffset="42">23212 9264 8549,'-9'-4'-261,"0"2"1,2-4 148,1-1 0,1 1 298,-1 0 1,3 4-1,9-1 1,4 2 96,3 1-242,7 4 1,1-2-1,4 4 1,-1 2 0,1 0-47,0 1 0,-4 1 0,1 0 0,-4 1-37,-2 2 1,-3 2 0,-4-1 0,0-1-1,-3 2 109,-3-1 0,-6-2 1,-4 1-1,-5-1 1,-3 1 52,-3-2 1,-4 0-1,1-2 1,0 0-185,1 0 0,6 1 0,1-1 0,3 0 64,1 1 0,0 3 0,-1 2 0</inkml:trace>
  <inkml:trace contextRef="#ctx0" brushRef="#br0" timeOffset="43">23584 8994 9593,'3'-6'-256,"1"0"1,-2-1 0,0-1-84,1 2 0,-2 1 1,1 8 519,-4 7 1,-3 7 0,-5 6 0,1 5 0,0 5 0,-1 4-29,1 3 1,0 6 0,0 5 0,4-25 0,1 0-1,0 2 1,1 0-151,0 1 0,0 0 0,1 0 0,1-1 0,-2-1 1,1-1-1,-3 25 0,2-8-171,-1-6 1,2-6-1,-4-5 1,0-3-139,0-3 1,-2-4 0,3-7 0,-1 0 0,1-2-311,1-1 0,0-5 602,4-1 0,0-8 1,0-7-1</inkml:trace>
  <inkml:trace contextRef="#ctx0" brushRef="#br0" timeOffset="44">23640 8957 12651,'4'-18'-456,"3"2"1,1 1 0,2 2 515,3 2 0,1 0 1,5 2-1,0 1 1,3 0-1,3 3 201,2 1 1,5 1 0,2 3 0,2 1-167,2 2 1,3 2 0,3 5 0,6-1 0,-23-4 0,1-1-128,1 1 1,0 0 0,0-1 0,1 1 0,-2 0 0,0-1 0,0 1 0,1-1 0,0 1 0,0 0-60,3-1 0,-1 1 1,-3 0-1,0-1 0,0 1 1,-2-1-1,23 3 0,-7-1-123,-2 1 1,-4-2 0,-2-2 0,-3-2 0,-3-1 74,-3 0 0,2 0 0,-4 0 1,1 0 101,-2 0 1,-2-3 0,-3-2-1,-1 1 1,-3 0 80,1 2 0,-7-2 0,2 1 1,-1 1-1,0 0 619,-2-1-240,-2 2-376,-4-4 0,-1 9 1,-1 0-1,-2 0 0,0 1-6,0 0 0,-3 1 1,4 4-1,0-1 1,0 1 15,0 3 0,0 1 0,2 6 1,-1 2-1,-1 2-13,1 3 1,0 2 0,2 2 0,-1 3-103,-2 3 0,2 0 0,-3 0 1,1 0-1,0 1 0,1-1-171,1 0 1,1-1-1,0-2 1,0-2-214,0-4 1,0-1 0,0-1 0,0-1 0,0 0-16,0-1 419,0-2 1,-4 1-1,-1 1 1</inkml:trace>
  <inkml:trace contextRef="#ctx0" brushRef="#br0" timeOffset="45">23603 9963 8928,'-19'0'-891,"2"0"1,1 0 899,4 0 1,7 0 0,5 0 0,6-1 0,5-1 0,6-3 0,4 1 514,3 0 1,8-2 0,5 3 0,3 1 0,2 0-378,3-1 0,1 2 0,5-2 0,-23 4 0,1-1 1,2 2-1,1 1-113,1-1 0,1 1 0,2-1 0,1 1 0,-2 1 1,1-1-1,1 0 0,0-1 0,-1 1 0,1 0-52,-1-1 0,-1 1 0,0-2 0,-1 0 0,-3 0 0,-1 1 0,-2-1 0,0-1 0,21 0-290,-4 0 1,-8 0-1,-7 0 1,-3 0-1,-2 0-90,1 0 0,-5-3 1,-1 0-1,-4 0 199,-3-2 0,-1 4 1,-2-2-85,-1 2-257,-4-3 540,-1 3 0,-12-3 0,-2 4 0</inkml:trace>
  <inkml:trace contextRef="#ctx0" brushRef="#br1" timeOffset="46">23892 9385 8253,'0'-14'-62,"0"0"0,-1 5 0,-2 1 400,-4 2 0,2 10 0,-1 9 1,0 7-1,0 5 0,0 2 1,1 1-1,1-1-140,0 1 0,1-3 0,3 0 1,0-1-1,0-2-727,0-4 1,3-5-1,1-2 1,1-4-52,2-4 0,-2-6 0,-2-4 0,-2-5 0,-1-6 580,0-3 0,0-5 0,-1 3 0,-2-2 0,-3 0 0,1-1 0,-3-4 0,3-1 0,0 1 0,2 1 10,1 1 1,2 0 0,0 1 0,0 4 0,1 3 534,3 3 1,1 5 0,5-2-1,2 3-324,0 3 1,1 4 0,0-2 0,1 2 0,2 2 0,-1 1-258,2 1 0,-1 1 1,1 1-1,-2 2 0,2 2-49,1 1 0,-4 2 0,-1 3 0,-3 1 152,-1 2 1,-1 0-1,-1 5 1,-3 0 0,-1 3 293,0 1 1,-3 1-1,-4 4 1,-1 0 0,-4 0-10,-2-2 1,1-2-1,-3 2 1,4-2 0,3-4-195,3-5 1,2-2 0,1-5 0,1-1-186,2-1 1,5-4 0,5-6 0,2-4 0,2-1-339,0-1 0,2-4 0,-2 0 0,-1-1 0,-4-2-161,-1 2 0,-2-3 1,-1 4-1,-1-1 540,0 1 0,-5 2 289,1 8 0,-5 11 1,-1 11-1,1 0-26,1-3 0,1 2 0,1-4 0,2 1-691,3-3 0,5-1 1,3-3-1,0-2 1,3-3-243,0-2 1,2-2-1,0-2 1,-2-4 0,-1-5 636,-4-3 0,2-3 0,-2-1 0,-1-2 0,-1-2 19,-4-1 0,3-1 0,-1-5 0,4 0 0,-1 2 41,0 2 1,-5 6 0,0 1 559,1 6 0,-3 12 0,-1 8 0,-3 10 1,-3 8-7,-3 5 1,-2 3 0,-1 4 0,-1 0 0,1 1-677,0 3 0,2-6 0,1 1 0,0-3 0,0-3-562,0-1 0,-1-5 1,-2-3-1,0-5 0,-1-4 23,1-5 1,3-4 0,0-6-1,-1-4 1,1-5 563,0-3 0,4-6 0,-1-2 0,2 1 0,2-1 401,2 2 0,2 3 0,6 1 0,1 1 0,4 1 310,5 0 0,3 2 1,4 4-1,1 0 0,2 3 164,3 3 0,2 2 0,0 2 0,0 3-777,-2 6 1,-4 3 0,2 6 0</inkml:trace>
  <inkml:trace contextRef="#ctx0" brushRef="#br0" timeOffset="47">8426 5624 20204,'0'-10'-60,"5"1"0,6 1 1,7 1-1,11 0 1,13 0-1,-14 3 1,2-1-1,7-1 1,2 0-1,8 0 1,3-1-1,-14 2 1,2 1-1,0 0 285,4-1 1,0 0 0,0 1 0,2 0 0,-1 0 0,1 0-272,1 0 1,1 1 0,-1 0 0,1 0 0,0 0 0,0 0-502,1 0 1,1 0 0,0 0 0,-1 0 0,0 2 0,0-1 281,2-1 1,0 1-1,-1 0 1,-3 1-1,0-1 1,-1 0 236,0 0 1,-1 0 0,0 0 0,-4-1 0,0 0 0,-1 1-105,-1 0 1,-1 0-1,0 0-118,14-2 0,0-1 94,-1 1 0,-1-1 0,-7 0 0,-2 1 97,-3-1 1,-1 0-1,-2 1 1,-1-1-90,-3 0 1,-2 1 0,1 0-1,-1 1-22,23-3 0,-11 1 0,-2-2 0,-6 2 170,-3 1 0,-4 0 0,-2 4 0,-2 0 0</inkml:trace>
  <inkml:trace contextRef="#ctx0" brushRef="#br1" timeOffset="48">8045 4236 8441,'-13'0'1,"0"-1"0,-1-1 0,1-1 0,1 0 1,2 0-1,1 0 541,-1 1 1,5 0 0,1 0 0,1-2-350,0-2 0,0 0 1,4-3-1,3 0 1,4-2-110,4-1 1,3 0 0,0-2 0,1-1-1,5 0-3,2-5 0,2 5 0,2-4 1,1 3-1,0 1-51,0 3 1,3 2 0,1 4 0,0 3 0,0 3-170,-2 3 1,0 8 0,0 6 0,0 5 99,-3 2 1,-3 0 0,-5 5 0,-1 1 0,0 0 0,-2-2 71,-4-2 1,-6-5 0,-3 1 0,-2-3 108,-1 0 0,-1-5 0,-1-1 0,-2-3 1,-1-1 191,-2 1 1,1-4-214,0 0 1,4-5 0,-1-1-183,2-5 1,1-6-1,0-4 1,1-1-1,1-5 1,2-2-388,1-3 1,2-1-1,2 1 1,0-1 280,1-1 1,0 5-1,1-4 1,3 3 0,0 4 98,3 0 1,4 1 0,1 2 0,2 1 0,3 4 264,3 1 1,4 2 0,4 0 0,1 1 0,-3 1-179,0 4 0,-1 2 1,-1 1-1,-3 1 0,-3 2-278,-3 4 0,-1 0 0,-3 0 0,1-2-120,2-1 1,-3 3 0,1-3 378,-3 1 0,4 1 0,1 3 0</inkml:trace>
  <inkml:trace contextRef="#ctx0" brushRef="#br0" timeOffset="49">7719 3510 10203,'0'-9'-205,"0"0"1,0-1 0,0 1 0,0 0 425,0-1 0,0 4 0,0 0 0,0-1 0,0-2 120,0 0 1,0 0 0,0-1-171,0 1 0,0 0 1,0 0-1,0-1 0,0 1 27,0 0 1,-3 2 0,-2 2 0,0 1-150,-2 2 1,-5 3 0,-4 5 0,-1 7 0,-2 4 60,0 5 1,2 3 0,0 6 0,3 2 0,0 1-97,3 0 1,5-4-1,3 1 1,1-3 0,4-3-104,1-3 0,6-4 1,7-3-1,5-6 0,4-5-61,2-3 1,1-5-1,1-2 1,1-3 28,1-4 0,-1-1 0,-5-6 0,-4-1 0,-1 0 0,-2-1-1,-3-1 1,-1 4 0,-6-3-1,-1 3-139,-1 4 1,-4-2 160,1 5 0,-1 4 0,-2 8 0,0 7 0,0 4 405,0 5 1,0 1 0,0 2 0,0-2-457,0-1 1,1 0-1,2-2 1,4-2 0,3 1-1,4-4 247,0-1 1,2-1-1,2-7 1,1-1-152,0-3 0,-1-1 0,0-5 0,-3-3 0,-2-2-30,-3-3 1,-4 2 0,-1-1 0,0 0 0,-4 0-19,-3 0 1,-4-1 0,-3-1 0,-1 2 0,-2 1 54,0 4 1,-4 1 0,4 3 0,1 1 0,0 2 296,2 1-323,0 1 1,5 3 0,5 0 0,7 0 5,6 0 0,4 0 1,2 0-1,0 0 1,3 0-87,1 0 0,-2 0 0,0 0 0,-1 0 99,-3 0 1,-6 1 0,0 2 0,-2 3 0,-4 3 0,-2 3 161,0 0 1,-3 3 0,1-1 0,-3 0 83,-2 3 1,-4 0 0,2-1 0,0-1 0,1-2 137,3-2 1,1 0 0,2-3-347,5-2 1,0-2-1,8-5 1,2-3-200,1-5 0,0-1 0,0-5 0,-2 1 0,-1 0 0,-2 0-125,-1-1 1,-2 4 0,-2-2 648,-2 3-56,-1 5 0,-5 2 0,0 6 0,0 3 0,0 2 0,0 2 30,0-1 1,0-3-1,1 0 1,2 1-630,3-2 1,5 2 0,3-4-1,0-1 347,3-1 0,0 3 0,2 2 0</inkml:trace>
  <inkml:trace contextRef="#ctx0" brushRef="#br1" timeOffset="50">8687 3324 8467,'0'-9'125,"0"-1"0,0 1 678,0 0 0,0 6 1,0 6-775,0 8 0,0 6 0,0 2 1,0 3-1,1 3-45,2 2 1,-1-2 0,3-2 0,0 1 0,-2-1-6,1 0 0,-3-5 0,2-3 0,-2-2 0,-1-1 156,0-2 1,-4-2 0,-2-2 0,-4-2-61,-2-3 1,2-6 0,-4-1-1,2-2-388,-1-1 0,1-1 0,3 1 0,0 0 0,3-1 0,3 1-445,2 0 0,1 0 0,1-1 0,3 0 758,5-3 0,5-1 0,4-5 0</inkml:trace>
  <inkml:trace contextRef="#ctx0" brushRef="#br1" timeOffset="51">8901 3119 8467,'5'-4'-255,"-1"2"542,-4-4 0,0 5 0,0 2 0,0 8 1,0 9-120,0 5 1,0 5-1,0 2 1,2 2-1,0 2-493,1 1 0,0 1 0,-2 0 0,1-2 0,1-3-1308,-1-2 1633,-1-5 0,-5 3 0,-1-3 0</inkml:trace>
  <inkml:trace contextRef="#ctx0" brushRef="#br1" timeOffset="52">8817 3501 8467,'6'-9'302,"3"-1"0,-1 1 0,6 0 348,3-1 1,1 0-1,8-1 1,3-2-1,4 2-230,3 0 1,1 1-1,-1 0 1,0-1-421,-2 3 0,-4-3 0,2-4 0</inkml:trace>
  <inkml:trace contextRef="#ctx0" brushRef="#br0" timeOffset="53">20018 8836 11937,'-22'23'-457,"-3"3"0,-4 4 399,-5 4 0,16-13 1,-1 2-1,-3 2 0,-1 0 1,-2 2-1,0 0 0,0 0 1,-1 1-1,-1-1 0,0-1 1,2 0-1,0 0 0,2-1 1,1 1-1,1-2 0,2 0 21,1 0 0,1 0 0,1-2 1,1 0-1,-9 19 0,7-7 1,5-5-1,6-5-367,2-6 1,2-1 279,5-8 1,6-2 0,6-7 0</inkml:trace>
  <inkml:trace contextRef="#ctx0" brushRef="#br0" timeOffset="54">20251 8910 9582,'-29'19'-242,"-2"1"0,-3 3 0,-3 4 239,-4 7 1,20-14 0,-1 1 0,-2 2 0,-1 0 0,0 3 0,1-1 0,-1 1 0,1 1 37,0-1 0,0 1 0,1-1 0,0 0 1,-1 2-1,1 0 0,1 0 0,0-1 0,1 0 1,1-1-1,3-2 0,0 1-131,2-3 0,0 0 0,-7 18 0,3-5 1,6-5-1,3-5-286,4-3 0,2-3 0,5-5 353,2-4 1,6-9 0,6-7-1</inkml:trace>
  <inkml:trace contextRef="#ctx0" brushRef="#br0" timeOffset="55">20391 9087 9337,'-41'32'-284,"2"3"1,1 1 0,19-17 0,1 0 190,-1 1 1,-1 0-1,-1 2 1,-1 0-1,1 2 1,-1 1 0,1-1-1,0 0 1,1-1-1,2 0 1,-14 17-1,7-5 1,6-4 11,7-2 0,4-6 0,9-4 1,3-6-204,5-3 1,4-4 268,6-3 1,8-11 0,2-2 0</inkml:trace>
  <inkml:trace contextRef="#ctx0" brushRef="#br1" timeOffset="56">20987 9013 8504,'-24'13'0,"0"0"0,0 0 0,-1 2-297,1 0 1,-1 2 275,-2 0 1,0 1 0,1 2 0,0 0-1,-2 1 1,0 0 0,0 0 0,1 1-1,-1 1 1,1 0 91,0-1 1,1 1 0,3 1 0,0 0 0,4-4-1,1 0 1,-12 19 0,7 0-228,8-2 1,8-8 0,5-4 0,4-6 0,5-3 0,4-5-393,5-3 1,6-5 547,2-6 0,7-11 0,2-6 0</inkml:trace>
  <inkml:trace contextRef="#ctx0" brushRef="#br1" timeOffset="57">21359 9078 8504,'9'-4'-470,"-4"5"1,-8 2 385,-8 8 1,-13 11 0,-14 6 0,15-11 0,-1 0 0,-3 3-1,-1 0 145,-4 1 1,-1 1-1,-1 2 1,0 1 0,-1-1-1,0 1 1,2 0-1,2-1 1,3-1 0,2 0-40,4-1 1,3 0 0,-8 18 0,17-6 0,8-4-23,7-4 0,6 1 0,7-3 0</inkml:trace>
  <inkml:trace contextRef="#ctx0" brushRef="#br1" timeOffset="58">21555 9274 8430,'-13'9'-522,"0"0"0,-2 2 502,-1 1 1,-11 8-1,-9 8 1,13-12-1,-2 1 1,-4 2-1,-2 0 20,-3 3 0,-1-1 0,1-1 0,0 0 0,-2 2 0,-1 1 0</inkml:trace>
  <inkml:trace contextRef="#ctx0" brushRef="#br1" timeOffset="59">10130 3166 8273,'-9'-4'-154,"3"1"0,1-3 0,-1 0 0,2 0 401,0 0 0,1 8 0,3 1 0,0 5 0,0 5-52,0 2 0,0 4 0,0 1 0,0 2 0,0 0 0,0 0-49,0-1 0,1 1 0,1-3 0,2-1 0,1 1-191,3-1 1,-3-3 0,1-3 0,1-1 0,2-3 0,0-2-123,0-3 1,1-2 0,2-1 0,0-2 0,0-3 0,-1-5-186,1-4 1,-1-2 0,1-5 0,-1-1 124,-2 2 1,0 0-1,0 2 1,1 2-1,-1 1 207,0 2 1,-3 6-1,-2 7 248,0 5 0,-3 6 0,2 3 1,-1-1-1,0 1 0,1-2 94,-1 1 0,3-3 0,1 0 0,0-4-243,0-2 0,0 0 0,4-4 0,-1-2 0,0-1 0,1-3-173,-1-2 0,0-5 0,0 0 0,0 0-87,-3-1 1,-2-1 0,-4 1 0,0 0 0,0-2 0,0 2-51,0 1 0,-1 4 0,-2 3 0,-3 2-174,-3-1 0,3 5 405,0 0 0,0 5 0,-3 4 0</inkml:trace>
  <inkml:trace contextRef="#ctx0" brushRef="#br1" timeOffset="60">10605 3184 8273,'-5'4'360,"-2"2"1,3 3 0,-1 0-63,1 1 1,-2-1-1,3 1 1,0 2 0,0 0-251,0-1 1,0 0 0,4-3 0,1-1 0,2-2-262,1 0 0,1-2 0,4-3 1,2 0-1,0-1-366,0-2 0,-2-3 0,-1-3 0,0-1 1,-2-3 578,-1-2 0,-4-3 0,1 0 0,-3-2-33,-3-2 1,-5 1 0,-5-3 0,1-1 0,0 1 0,-2 2-161,0 3 0,-1 0 0,-1 1 1,1 4 1000,2 5 1,0 0-1,4 6 1,1 2-614,1 3 1,3 3 0,5 5-1,4-1 1,3 0-730,3 1 0,6-1 0,-2-1 1,3-1 533,0-4 0,1 2 0,0 0 0</inkml:trace>
  <inkml:trace contextRef="#ctx0" brushRef="#br1" timeOffset="61">10735 2896 8273,'0'-15'15,"0"-1"0,0 3 493,0 2 1,4 0 0,-1 2-145,-1 0 0,0 6 0,0 6 0,1 9 0,-1 8-75,-1 5 1,-1 6 0,1 4 0,1 3 0,1 3-185,-1-2 1,0-4 0,0-2-1,3-1-323,0-2 0,-2-2 1,2-4-1,0-4 1,0-6-1,2-2-118,-2-4 1,3-5-1,-2-2 1,4-6 17,2-8 1,-1-4 0,4-5 0,-1-4 0,0-3-168,-1-2 1,1-4 0,-3 0 0,1-3-1,0-3 328,-2 2 1,-1 5-1,0 4 1,-2 4 435,-1 4 0,-4 13 1,1 9-1,-2 11 1,-2 10 229,-2 7 0,1 4 1,-3 4-1,0-1 0,1-2-84,0-1 0,0 0 0,4-6 1,2-1-1,1-3-1235,3-2 0,3-3 1,3-2 809,0-6 0,9-4 0,-2-5 0</inkml:trace>
  <inkml:trace contextRef="#ctx0" brushRef="#br1" timeOffset="62">11592 2784 8230,'-5'-4'-164,"-2"2"0,2-3 0,1 1 0,0 7 391,2 5 1,1 6-1,1 9 1,0 4-1,0 5 1,0 3-83,0 3 1,3 5-1,0-3 1,-1 0-1,0-1 1,0-1-443,2-1 1,0-6-1,-2-9 1,1-2-1,-1-3-616,-1-1 0,-1-8 913,0-8 0,-4-12 0,-1-8 0</inkml:trace>
  <inkml:trace contextRef="#ctx0" brushRef="#br1" timeOffset="63">11620 3045 8230,'6'-3'-63,"-1"-2"0,2 1 203,1 0 1,-1 1 0,5 3 0,-1 0 0,-2 1 0,0 3 200,1 6 1,-2-1-1,-1 4 1,-2 1-243,0 1 1,-2 3 0,-3 0 0,0 0 0,-1-1 0,-2-2-131,-4 2 1,2-4 0,-1 0 0,-1-3-163,-2-1 1,0-1 0,0-1 0,-1-4-73,1-2 1,3-1-1,1-1 1,0-1-1,0-2-33,1-2 1,0 4 0,2-2 0,-1 0-116,1-2 1,1 1-1,2-1 413,2 2 0,2-3 0,5 2 0,-1-4 0</inkml:trace>
  <inkml:trace contextRef="#ctx0" brushRef="#br1" timeOffset="64">11769 3166 7300,'6'0'1023,"0"0"-721,2 0 0,-3 0 1,1 0-1,1 0 1,1-1-283,2-2 0,0-4 1,2-4-1,0-2 0,-1-1-148,0 1 0,1-4 1,0 2-1,-1-3 1,-3-1-113,-2 1 0,-4 2 0,1 2 0,-1-1 203,-2 1 0,-2 5 0,-1 1 1,-3 4-1,-2 5 0,-2 5 290,-3 6 0,3 5 0,-3 6 0,3 1 109,1 2 0,4 0 0,1-2 0,3-1 0,1-1-501,0 0 0,5-4 0,2-3 0,4-2 0,6-3-1360,3-2 1499,0-4 0,7-8 0,-3-1 0</inkml:trace>
  <inkml:trace contextRef="#ctx0" brushRef="#br1" timeOffset="65">11145 3790 8112,'0'-6'-107,"0"-2"1,0 2 0,0-2-1,0-2 1,0 1 0,-1 0 217,-2-1 0,2 1 0,-3 1 0,1 1 0,-1 0 0,-1 0-58,1-1 0,-3 0 0,1 1 0,-2 4 0,-2 2 61,1 1 0,-1 1 0,-2 2 0,-1 5 1,-1 3 162,1 4 0,-1 6 0,4 2 0,0 0-147,1-1 1,6 0 0,0-4-1,2-2 1,1-1 0,0-2-341,0-1 0,4-3 0,3-3 0,1-3 0,1-2 1,0-1-148,1 0 1,-1-1 0,0-2 0,1-3-115,-1-2 0,-1 1 0,-1 1 456,0-1 0,-1 3 0,3 1 251,1 2 0,-2 2 0,-1 1 0,-1 2 0,2 0-228,0 0 1,1-1-1,0-3 1,2 0-9,1 0 0,3 4 0,3 2 0</inkml:trace>
  <inkml:trace contextRef="#ctx0" brushRef="#br1" timeOffset="66">11611 3659 8208,'-1'-8'108,"-1"1"0,-3 1 330,0 2 0,2 5 0,-2 7 0,0 2 0,1 3 0,-1 2-103,3 1 0,1 2 1,1 1-1,0-2 1,0 0-316,0-2 0,1-3 0,3 0 0,2-3 0,2-1-328,1-2 0,2-4 0,0 1 0,1-3-109,0-3 0,1-2 0,0-5 0,-2 0 0,-1-1 0,0-2-79,-1 2 0,-3 1 0,-1 0 1,1 2 572,-1 2 0,-2 3 1,2 6 496,-1 3 1,2-1 0,-1 1-367,0 2 0,1-1 1,4-1-1,2-3 1,0-2-1,-1-2-331,0-2 0,-2-2 1,0-5-1,1-2-21,-1 0 1,-1-4 0,-1 3 0,-4-2 0,-2 0 91,-1 0 0,-1 1 0,-2 3 0,-4 1 0,-1 3 129,-1 2 1,-4-1-1,1 2 1,1 3-476,0 3 0,3 5 1,2 4 397,3 1 0,-3 1 0,1-4 0</inkml:trace>
  <inkml:trace contextRef="#ctx0" brushRef="#br1" timeOffset="67">12151 3566 8031,'-10'-9'-77,"3"-1"0,-1 1 0,-3 1 0,1 2 367,0 3 1,4 2 0,-1 1-1,0 1 1,-1 2 0,-1 3 223,-1 2 1,1 5-1,0 0 1,-1 3-233,1 3 0,3 0 1,1 3-1,-1-3 0,2 0 1,0-2-233,2-1 1,2-3 0,3-3 0,3-1-316,3 0 1,1-4 0,1-1 0,3-3-1,0-2-261,3-3 1,-1-4-1,1-5 1,-3-1-1,0 0-4,-3-1 0,0 0 0,-2-3 0,0 2 0,0 1 347,-3 2 0,-1 0 0,-3 4 816,1 0 1,0 5 0,-3 4-260,0 5 1,0 6 0,0 2 0,0-2 0,0-1-466,0 0 0,1-1 0,2-1 0,4-1-265,1 0 0,-2-5 0,0 1 1,1-2-1,2-2 0,0-2 356,0-4 0,1-1 0,-1-1 0</inkml:trace>
  <inkml:trace contextRef="#ctx0" brushRef="#br1" timeOffset="68">12318 3613 7668,'0'9'0,"0"0"257,0 1 0,0-1 1,0 0-1,0 0-114,0 1 1,0-1 0,0 0-1,0 1 1,0-1-429,0 0 1,0-2 177,0-1 0,0-5 0,0-1 0,0-5 0,0-5-45,0-2 1,0-3 0,0-3-1,0-1 1,0 1 181,0-1 0,1 1 0,1 2 0,1 1 0,1 2 0,-1 1 207,0 2 0,4 1 1,-1 1-1,2 1-594,2 4 1,-1-1 356,0 1 0,5 0 0,0 3 0</inkml:trace>
  <inkml:trace contextRef="#ctx0" brushRef="#br1" timeOffset="69">12551 3482 8407,'-5'1'596,"2"2"1,2 4-158,1 1 0,0 4 1,0 2-1,0 0 0,0 3 1,0 0-316,0 2 0,0-1 1,0-3-1,0-2 1,0-3-246,0-1 1,1-1-1,2-1 1,3-5 0,2-4-598,2-5 0,-1-5 0,1-3 1,2-3 240,0-1 0,1-2 1,-5-1-1,-1 2 0,-1 4 1,0 3 508,0 3 0,-1 1 278,-2-1 0,-2 9 0,2 4 1,-2 6-1,-2 3 21,-2 4 0,2-2 0,-2 1 0,2-2 1,1-1-847,0 2 1,1-4 0,2 3-1190,3-3 1704,2-5 0,6-5 0,0-5 0</inkml:trace>
  <inkml:trace contextRef="#ctx0" brushRef="#br1" timeOffset="70">12765 3482 8031,'5'0'166,"-1"-1"95,-4-2 0,4 3 0,-1 0 1,-1 5-1,0 5 32,1 2 1,-2-1 0,2 5 0,-1-1-386,1 0 0,-1 3 1,3-4-1,0 2 1,-2-2-1161,1-1 0,-2-1 1252,4-6 0,-4-6 0,2-5 0</inkml:trace>
  <inkml:trace contextRef="#ctx0" brushRef="#br1" timeOffset="71">12802 3389 8031,'0'-6'947,"0"0"-83,0-2 1,5 0-1,1-1-735,2 0 1,2 0 0,2 3 0,0 3-481,0 2 1,-2 1 0,0 0-1,2 0 1,0 1 0,-1 2 176,0 3 1,-5 4 0,0 2 0,0 3 0,0 1 397,-3 3 1,-2-3 0,-1 6 0,0-2 0,0-2 111,0 1 0,0-2 0,0 0 1,1-2-432,2-2 1,-2-1 0,3-3 0,0-3 0,2-3-204,3-2 0,-3-2 1,0-2-1,1-4-123,2-5 1,-3 1 0,0-5 0,0 0 0,0-1 0,1 1 37,0 0 1,-3 5 0,0-2 1171,0 3 1,-3 3-1,2 5-123,-2 8 0,-1 2 1,0 5-1,0-2-367,0 1 0,1-1 0,2 1 0,1-1-848,1-2 1,1-1-1,3-2 1,1-3 0,-1-2-409,0-1 1,2-7-1,0-2 957,1-1 0,1-9 0,-4-1 0</inkml:trace>
  <inkml:trace contextRef="#ctx0" brushRef="#br1" timeOffset="72">13212 3426 8031,'0'7'980,"0"-1"-662,0 1 0,0-2 0,0 1 0,0 2 0,0 0-112,0 1 0,0 1 0,1-1 1,2 0-459,3 1 1,3-4 0,0-1 0,0-1 0,1-2 0,-1-1-96,0-1 1,2-4-1,0-3 1,1-4 53,0-1 0,-5-4 0,-2 4 1,-1 0-1,-2-1 0,-1 1 346,-1 0 1,0-1 0,-1 1 0,-2 1 395,-3 4 1,-2 0 0,-3 3-1,0-1 1,-1 1 168,0 2 0,5 1 0,1 1-997,-1 0-148,-2 0 1,5 0-1,4 0 1,4 1-35,2 2 0,2-2 0,-3 4 0,1-2 561,0 0 0,1 0 0,2-3 0</inkml:trace>
  <inkml:trace contextRef="#ctx0" brushRef="#br1" timeOffset="73">13342 3417 8031,'0'9'13,"0"1"0,0 0 1,0 1 240,0 2 1,0 4-1,0 2 1,0 5-1,0 3 144,0 1 0,0 4 1,0 2-1,0 3 1,0 2-203,0 2 1,0-5-1,0-5 1,0-3-1,0-2-146,0-1 0,-1-9 1,-2 0-1,-3-6 1,-2-4-161,-1-3 1,-2-2 0,0-1 0,-3-2 0,1-3-197,-1-4 1,-1-4 0,1 2 0,1-1 180,0 0 1,-3-1-1,4 0 1,0 3-1,2 2 1,2 2-470,1-2 1,0 3 0,3 0-1021,-1 1 1614,3-3 0,2 1 0,5-3 0</inkml:trace>
  <inkml:trace contextRef="#ctx0" brushRef="#br1" timeOffset="74">13715 3538 8031,'4'-5'819,"-3"-3"0,3 3 0,0-2 0,3 2-990,1 1 0,-2 1 0,0 3-3106,1 0 3179,-2 0 0,3 0 1,-3 0-1</inkml:trace>
  <inkml:trace contextRef="#ctx0" brushRef="#br1" timeOffset="75">12570 4069 8031,'-7'-4'300,"2"-3"1,1-1-1,3-1 1,4 0-1,8-1 164,6 1 0,6-1 1,6-2-1,3 0 1,5 0-1,6 2 1,3 1-467,4-1 0,-23 6 0,2-1 1,1 1-1,0 0 0,-1 0 0,0 1 1,22-3-546,-5 2 1,-6-2 0,-5 3 0,-3 1 0,-4 0 0,-6 0-547,-4-1 1,-7 0 0,1 3 1020,-1 0 1,-10 8-1,-2 2 1</inkml:trace>
  <inkml:trace contextRef="#ctx0" brushRef="#br1" timeOffset="76">13138 3994 8031,'-37'16'0,"2"-2"0,3 0 498,3-3 0,8 0 0,12-2 0,5 0-267,3 0 0,3-3 1,4-2-1,9-1 0,9 0 1,10-2-547,7-3 1,-15-2 0,2-1 0,1-3 0,1 0 0,2-1 0,0 1 314,2-1 0,0-1 0,1-3 0,1-1 0,1 0 0,0-1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09.935"/>
    </inkml:context>
    <inkml:brush xml:id="br0">
      <inkml:brushProperty name="width" value="0.09071" units="cm"/>
      <inkml:brushProperty name="height" value="0.09071" units="cm"/>
      <inkml:brushProperty name="color" value="#3165BB"/>
    </inkml:brush>
    <inkml:brush xml:id="br1">
      <inkml:brushProperty name="width" value="0.12095" units="cm"/>
      <inkml:brushProperty name="height" value="0.12095" units="cm"/>
      <inkml:brushProperty name="color" value="#3165BB"/>
    </inkml:brush>
  </inkml:definitions>
  <inkml:trace contextRef="#ctx0" brushRef="#br0">20000 8985 6778,'6'-5'-582,"-1"1"874,-1 0 0,0 1 0,-1-2 0,3 0-193,-1 0 0,2 2 0,-4-3 1,0-1-1,0 1 0,0 0-37,0-1 1,1 2 0,-1-2 0,-1 0 0,-1-1-27,-1-1 1,0 2-1,-1 2 1,-2 0 9,-3 0 0,-4 3 1,-1-1-1,-3 3 0,-1 3 1,-4 3 93,-1 2 0,-3 6 0,2 1 1,-1 3-1,2 1-62,0 3 0,1 1 0,2 3 0,2-2 1,5-1-88,3 1 0,5-3 0,0 1 0,4-4 0,4-2-99,2-4 1,6-2 0,1 0-1,3-2 1,0-1-58,1 0 1,-1-5 0,-2 1-1,0-2-72,0-1 0,1 0 1,-1 0-1,-1-1 1,-1-1-1,0-2-325,-1-2 0,0-1 562,-4-5 0,4-3 0,2-3 0</inkml:trace>
  <inkml:trace contextRef="#ctx0" brushRef="#br0" timeOffset="1">20177 8985 6951,'-7'0'187,"2"1"0,0 1 5,0 1 0,0 8 1,-3-1-1,2 3 1,-1 4-1,0 0-13,1 2 0,1 0 0,5-1 0,0 1-161,0 0 1,5-5 0,2-2 0,4-2-1,4-3 1,0-2-27,1-1 0,-2-1 0,3-4 0,-2-2-21,2-3 1,-1-6 0,0-3 0,-4 0-1,-2-1 1,-3 0-63,-1-2 0,-4-1 0,1 1 1,-2-1-4,-1 1 1,0 0 0,-1 1 0,-2 3 0,-4 0 0,-3 4-84,-3 3 0,-3 3 0,0 4 1,-2 1-123,0 2 1,2 3 298,1 6 0,3-1 0,-1 2 0</inkml:trace>
  <inkml:trace contextRef="#ctx0" brushRef="#br1" timeOffset="2">20521 8976 11931,'-1'-6'-1246,"-1"2"1359,-1 0 1,-1 3-1,2-1 162,-1 4 1,-2 3-1,3 5 1,-2 0-1,-1 2 1,-1 4-105,1 2 0,-3-3 0,4 1 0,0 0 0,-1 1-76,0-2 1,2 2-1,-2-5 1,0 0 0,3-2-338,1-1 0,2-1-10,2-1 1,3-3 0,3-4 0,-1-1 0,0-2 95,2-4 0,-3-1 0,5-1 0,-1-1 1,-2-2 100,0 0 1,2-1 0,0 4 0,1 0 0,-3-1 191,-2 1 212,-1 0 0,-2 8 0,-4 4 0,-5 5 1,-3 5-175,-1 2 1,2 0 0,1 0 0,0 1 0,1-1 0,2 0-495,2-2 0,2-1 0,3-2 0,4-2-77,4-2 0,4 1 1,0-3-1,1-2 1,2-2-1,-1-3 489,1-4 0,0-1 1,-1-1-1</inkml:trace>
  <inkml:trace contextRef="#ctx0" brushRef="#br1" timeOffset="3">20819 9106 11962,'9'-10'-569,"2"-2"0,0 0 401,2 0 1,-4 2-1,-4 1 1,0 0 0,-1-1 535,0 1 0,0 0-217,-4-1 1,-5 5-1,-1 2 1,-2 2-1,-1 1 1,-1 0-18,1 0 0,-3 3 0,-1 1 0,2 1-56,0 3 0,2 0 0,0 1 0,1 1 0,1-1 0,4 1-176,2 3 0,1-3 0,0 2 0,0 0-78,0 0 0,1-2 1,2 3-1,4-3 0,1 0-10,1-1 1,0 0-1,1-1 1,-2 0 206,-2-2 0,1-3 0,-4 3 13,-4 1 0,-4-2 0,-4-1 0,0-1-176,-1 0 0,1 1 0,0-2 1,0 2-1692,-1 1 225,1-2 1630,4 1 0,5-4 0,5 0 0</inkml:trace>
  <inkml:trace contextRef="#ctx0" brushRef="#br1" timeOffset="4">21136 8910 9450,'5'-1'-768,"-2"-2"0,-2 3 1087,-1 0 1,0 9 0,-1 6 0,-2 4-150,-3 2 0,-3 4 1,0 5-1,0 2 0,-1 0 1,1 2-351,0-1 1,-1-1 0,1 0-1,0-5-65,0-3 0,2-4 0,1-4 0,-1-4 0,0-2 0,-1-1-431,2-3 1,3-2 658,-3-4 1,4-8-1,-2-3 1</inkml:trace>
  <inkml:trace contextRef="#ctx0" brushRef="#br1" timeOffset="5">21005 9227 9450,'10'-9'-527,"-1"0"326,0 3 0,4-2 0,0 3 1,1-1 240,-1-1 0,4 2 1,-2-2-1,3 2 0,-1 0 1,0 0-40,-2 1 0,1-3 1,2 2-1</inkml:trace>
  <inkml:trace contextRef="#ctx0" brushRef="#br0" timeOffset="6">20056 8929 8504,'0'-6'-623,"0"0"1400,0-2 1,-1 3-338,-3-1 0,3 0-138,-2-3-323,2 3 1,0 2-2,-2 4 1,1 1 85,-4 2 1,3-1-1,-2 5 1,0 0-1,2 1 1,0 1-31,0 1 0,0-1 1,3 0-1,0 1-123,0-1 1,0 0 0,1 0 0,2-3 1,2-2 0,5-4 63,-1 0 1,-1-4-1,-1-1 1,0-2-1,-1 1 1,-1-2 1,-2-3-1,-1 0 1,0-1 0,1 1 2,-1 2 1,0 0-1,-2 0 1,-2-1-1,0 1 1,-2 0 10,-1-1 0,-1 1 1,-3 0-1,-1 0 7,1 3 0,0 2 1,-2 4-1,-1 0 0,-3 0 16,1 0 1,-4 1 0,4 3 0,-2 5-1,1 3 119,-2 2 0,1 3 1,-1 5-1,3 1 0,-1 3-9,1 2 0,2-2 0,1 4 0,4-3 0,4-2-71,2 1 1,1-4 0,1 0 0,3-3 0,4-4-139,3-2 1,6-3 0,-2-2 0,2 0 0,0-3-68,-2-1 1,1-1 0,2-4-1,1-1-48,-1-1 1,0-4-1,-1 0 1,-2-1 0,2-1-1,-1-2-198,0-1 1,0 2-1,-2-4 1,-1 2 158,1-1 0,1-2 1,-1 1-1,-1 1 1,1-1-1,-3-1 73,-1-2 1,3 3-1,-2 0 1,-2 0 268,-1 3 1,-5 1-1,2 3 336,-1 1 1,-2 4 0,-5 0-90,-3 4 1,-3 3 0,0 4 0,0 2 0,0 0 7,-1 1 1,1 5 0,0-1-1,0 0 1,2 1-193,1-2 1,4 0 0,-1 1-1,2-1-187,1-2 0,0 1 0,1-3 0,2 0 0,3-1 0,2-4-93,2-2 0,3-1 1,2-3-1,0 0 19,1 0 0,-4-4 0,2-2 0,1-3 0,-2 0 1,1-1-107,-3-3 0,-4 2 0,-1-3 0,-1-1 66,0 1 0,-3-1 1,1-1-1,-2 1 0,-1 2 1,-1 0 68,-2 0 1,-2 6 0,-4-2-1,-2 4 42,-1 3 1,0 2 0,-2 3-1,1 3 1,1 3-22,2 0 45,5 0 0,-4 5 0,4 0 0</inkml:trace>
  <inkml:trace contextRef="#ctx0" brushRef="#br0" timeOffset="7">20558 9004 8400,'-6'-7'-467,"0"1"0,0-1 962,1-1 1,-1-2 0,4 1-266,-1 0 1,0 1 0,3 5 0,0 6 26,0 5 0,-3 6 0,-2 5 0,-2 4-107,-4 0 0,0 4 0,2-2 0,-1 2 0,1 0-144,0-2 0,0-3 0,3-4 0,3-1 0,2-3-195,1 0 0,1-6 0,3-5 0,4-2 1,5-3-170,1-4 1,2-2 0,1-6 0,0 0 0,-3-1 58,0-2 1,1 3 0,-2-2 0,-2 0 0,0-1-9,-2 2 1,0 1 0,0 4 481,-3-2 0,-3 5 0,-6 2 0,-5 7 207,-3 8 1,1 0-1,-3 4 1,3 1-1,2-2-178,1 1 1,0-2 0,4-2 0,1-1-356,1 0 0,2-1 1,2 0-1,3-3 0,4-1 1,1-2-2093,1-1 2243,5-1 0,-2 0 0,3 0 0</inkml:trace>
  <inkml:trace contextRef="#ctx0" brushRef="#br0" timeOffset="8">20856 8976 8400,'0'-10'-405,"0"1"793,0 4 0,-1 1-208,-2 4 1,-2 0 0,-4 1 0,0 2-1,2 3-102,1 2 0,3 2 0,-2 0 0,1 1 1,0 2-97,0-2 1,3 3 0,-3-1-1,1 2 1,0 0 63,1 0 1,1-1 0,1-3 0,0 3 0,0-1-30,0 1 0,0-2 0,0-3 0,0 1 0,0-1-74,0 0 1,0 1-205,0-1 0,-1-1 1,-2-1-505,-4-4 1,-1-2-1,-1-1 765,0 0 0,-1 4 0,1 1 0</inkml:trace>
  <inkml:trace contextRef="#ctx0" brushRef="#br0" timeOffset="9">21126 8873 8078,'-3'10'367,"-1"1"1,-1 3-1,-2 6 1,-2 3-1,0 3 1,0 2-1,-1 2 1,1 2-554,0 1 1,3-3-1,0 1 1,2-3-1,2-3 1,1-5-673,1-3 0,0-1 0,-1-4-519,-2-4 1377,2-3 0,-7-13 0,3-2 0</inkml:trace>
  <inkml:trace contextRef="#ctx0" brushRef="#br0" timeOffset="10">20996 9199 8400,'-5'-1'115,"2"-2"0,3 1 255,3-4 1,-1 3 0,5-3 0,2 1-198,3 0 0,5 2 0,1-2 0,4 0 0,0 0-677,1 1 1,2-2 503,-3 3 0,4-4 0,-3 2 0</inkml:trace>
  <inkml:trace contextRef="#ctx0" brushRef="#br0" timeOffset="11">19795 9404 8554,'0'-6'-220,"0"0"0,0-2 0,1 0 0,1-1 228,1-1 1,0 1-1,-3 0 1,0-1-1,0 1 261,0 0 0,0 0 1,0-1-125,0 1 1,-1 4 0,-2 2-28,-3 2 0,1 8 0,-1 4 0,1 5-29,0 3 1,2 7-1,-2 2 1,0 5-1,0 4 1,-3 0-24,0 0 1,2 0 0,0 0 0,-2 1-77,0-1 0,0-5 1,1-3-1,1-4 1,1-3-1,1-4-61,0-1 1,1-6 10,3 2 1,0-8 73,0-5 0,1-4 0,2-6 0,3 1-38,2 0 1,2-2-1,-1 0 1,0-3-57,1 0 0,0 2 1,1-4-1,3-1 1,-1 0-1,2-2-115,-1 1 0,2 0 0,2 2 1,0 0 138,-2-1 1,0 4-1,-4 1 1,0 2 88,-2 4 0,-2 4 0,-1 7 198,-4 4 0,-5 7 1,-2 1-1,-2 2 1,0 3-41,1-1 1,-2-2 0,4 0 0,1 0 0,1-1-389,1 1 1,0-2 0,0-1 0,1-4 0,2-1-153,3-2 1,3-1 0,3-2-1,0-2 349,-1-3 0,4-1 0,-1 0 0</inkml:trace>
  <inkml:trace contextRef="#ctx0" brushRef="#br1" timeOffset="12">20149 9609 10834,'-10'0'-150,"1"-1"1,0-1-1,0-2 1,2-1 0,2 0 139,1 0 1,1 2 0,3-3 147,0-1 0,0 3 0,0 4 0,0 6 30,0 2 1,-1 4-1,-2 2 1,-2 0 0,-2 3-1,2 0-37,1 2 1,-2 0 0,3-1 0,1 0-140,1-3 0,1 2 1,0-5-1,0 0 0,0-2 1,1-2-102,2-2 0,2 2 1,4-5-23,1-1 1,-1-1 0,0-1 0,0 0 0,0-1-1,-2-1-151,-1-1 1,0-5-1,4 2 1,-1-2 130,0-1 1,1-1 0,-1 1 0,0 0 0,1-2 0,0 0-13,2-1 0,-2-1 1,0 4-1,-3 0 261,0-1 0,-2 1 0,-1 1 0,-2 3 394,-2 5 1,-1 4-1,-6 5 1,0 1-262,0 3 0,-1-2 1,0 4-1,1-2 1,4-1-174,2 2 1,1-4-1,0 3 1,1-3-1,2-2-711,4-2 0,4 2 1,2-5 633,2-1 1,4 3-1,5 0 1</inkml:trace>
  <inkml:trace contextRef="#ctx0" brushRef="#br1" timeOffset="13">20558 9646 10031,'-5'-9'-1357,"2"-1"1634,-2 5 1,3-2-1,-3 5 58,1 3 1,-4 3 0,2 6 0,-3 3 0,-3 2-1,0 4 55,1 3 0,0-3 0,2 4 1,1-1-327,1 0 0,3-1 0,4-3 0,0-2 0,1-1 0,2-3-146,4-3 0,5-4 1,5-5-1,2-1-81,3-2 0,3-2 0,-3-6 0,-2-1 1,0-4-1,-3-1-213,-1-2 1,-3 0 0,-4 1 0,-2-1 180,-1 1 0,-5 0 0,-1 1 0,-5 3 0,-4 0 0,-4 3-43,-2 1 1,-3 5-1,1 1 1,0 3 83,2 1 0,0 1 0,0 2 0,2 2 1,3 2-1,0 3 160,1 1 0,0 3 0,0 1 0</inkml:trace>
  <inkml:trace contextRef="#ctx0" brushRef="#br1" timeOffset="14">20633 9721 10031,'0'6'-708,"0"0"0,-1 2 1034,-2 4 0,2 3 0,-3 8 1,0 5-1,0 5 59,-1 3 1,-1 6-1,-3 0 1,-1 1 0,1 0-382,0-2 1,-1-5 0,1-6-1,0-3 1,-1-3 0,0-2-27,-2-5 1,1-3-1,-1-7 1,1-2 41,-2-1 0,3-1 0,-4-4 0,2-2 1,-1-4-75,2-4 0,1-1 1,0-3-1,2-2 1,1 0-51,1-2 1,4 0 0,-1 0 0,2-1-1,1 0-78,0 3 1,4 0-1,2 0 1,2 0-1,2 3-197,3 0 1,-2 2 0,5 3-1,0-1 101,2 1 0,4 0 0,-1 0 0,0 2 0,0 2 289,0 1 0,-1-3 1,3 1-1</inkml:trace>
  <inkml:trace contextRef="#ctx0" brushRef="#br1" timeOffset="15">20810 9832 9384,'1'-6'1077,"2"1"-781,3 1 0,2-4 0,2 3 1,0-1-223,2 0 1,-1-1 0,2-5 0,0 0-1,0-1 1,1 1-135,-1 0 1,-1-4 0,-3 3-1,-2-2 1,-1 0-140,1 0 0,-2-1 0,-2 2 1,-2 1-1,-1-1 144,0 3 0,-4 2 1,-3 2-1,-1 4 1,-1 2 71,-1 1 0,-3 1 0,-3 2 0,-1 4 0,-2 2 94,1 3 1,-1 6 0,1 5-1,2-1 1,1 2-17,2 0 0,2 0 0,3 2 1,3-3-1,1 1-393,2 0 1,5-4 0,4-1 0,5-3 0,3-3-308,3-1 1,0-5 0,1-2 0,1-1 0,-1-2 604,0-1 0,6-5 0,-6-1 0</inkml:trace>
  <inkml:trace contextRef="#ctx0" brushRef="#br0" timeOffset="16">20977 9879 8437,'-5'0'1846,"1"0"-1732,4 0 0,7 0 0,4 0-287,2 0 0,2 0 0,1 0 1,0 0 172,0 0 0,6 0 0,2 0 0</inkml:trace>
  <inkml:trace contextRef="#ctx0" brushRef="#br0" timeOffset="17">21303 9665 8531,'0'-6'-170,"0"-2"0,0 4 423,0 2 1,-1 7 0,-1 11-1,-2 1-110,-1 2 1,3 0 0,-1-1 0,2 0 0,1-2-137,0 0 0,0-5 0,0 2 0,0-2 180,0 1-142,0-1 0,0-7 0,0-9 1,0-6-76,0 0 1,0-2-1,0-1 1,0 1-1,1-2 1,1 2 85,1-1 1,3-2-1,-2 1 1,1 0-166,3-1 0,-3 4 1,1-4-1,1 1 1,3 0-55,2 3 0,-2 1 0,3 2 0,-3 1 0,0 1 259,3 0 0,-3 5 0,3-1 0,-3 3 1,-1 2-657,1 1 1,-2 8 559,-2-2 0,6 2 0,-1-1 0</inkml:trace>
  <inkml:trace contextRef="#ctx0" brushRef="#br0" timeOffset="18">21508 9786 8531,'-5'0'1774,"1"0"-1747,12 0 0,-2-4 1,7-2-1,-2 0-68,1 0 0,0 0 1,2-4-1,1 1 1,-2 0-68,1 0 1,-2-4 0,-3 1 0,1 0 0,-1 1-39,0-1 0,-3 1 0,-3-1 0,-2 1 86,-1 2 1,-2 1-1,-4 2 1,-3 3 0,-2 1 179,-3 2 1,3 2 0,-5 2 0,0 4 96,-2 3 0,3 6 1,0-1-1,2 4 0,1 2 1,2-2-114,1 0 0,4-1 0,1-1 1,3 1-307,1 0 0,5-5 1,2-1-1,4-3 1,5-2-1,1-2-1925,2-3 2127,0-1 0,-1-2 0,1 0 0</inkml:trace>
  <inkml:trace contextRef="#ctx0" brushRef="#br0" timeOffset="19">21871 9702 7655,'0'-6'118,"-1"1"1,-1-1 408,-1 1 1,-1-1-1,1-2-285,-3 1 1,0 3-1,0 4 1,-2 0 0,-2 0 22,-3 0 1,-3 8 0,0 2 0,-2 3-1,1 4-66,1 1 0,0 0 0,2 1 1,2 0-1,1 2-279,2 1 0,6 0 1,1-5-1,4 0 0,4-3-396,3 0 1,4-2 0,3-4 0,1-1 0,2-4-513,-1-2 0,0-1 0,-1 0 988,-2 0 0,1-9 0,2-1 0</inkml:trace>
  <inkml:trace contextRef="#ctx0" brushRef="#br0" timeOffset="20">21964 9739 8522,'-9'0'-241,"0"1"0,-1 1 0,1 2 0,0 2 701,-1 1 1,1 2 0,0 2 0,-1 3-119,1 0 1,4 1 0,2 1 0,2-1 0,1-2 0,1-1-257,2-2 0,2-1 0,6 0 1,1-3-1,2-3 0,3-2-179,2-1 0,-6-1 0,6-2 0,-2-3-116,1-3 1,-1-3 0,-1 0 0,-4-1 0,-1 1-112,-2-1 0,-3-3 0,-1 0 0,0 0 0,-4-1 177,-3 2 0,-4 3 0,-4 0 0,-2 3 0,-3 1 73,1 2 0,-4 4 0,4-1 0,-2 3 0,2 3-691,0 3 761,2 3 0,2 4 0,1 1 0</inkml:trace>
  <inkml:trace contextRef="#ctx0" brushRef="#br0" timeOffset="21">22132 9804 8407,'-3'-9'-150,"0"0"0,1-1 0,1 1 0,1 0 600,0-1 1,0 1-253,0 0 0,0 5 0,0 4 0,0 5 0,0 4-3,0 4 0,-5 1 0,-1 4 1,-1-2-1,0 0-118,1 0 1,2 2 0,-1-1 0,0-1 0,1-4 0,0-1-29,2-2 1,1 0-80,1 1 0,0-6 0,1-5 0,2-6 0,3-6-165,2-1 1,2-2-1,-1-2 1,0-1 88,1 0 1,-1 2-1,0 0 1,2 3-1,0-1 1,1 2-48,0-1 0,-2 3 0,-2 4 0,0 1-44,-2 2 0,0 1 1,3 4-1,0 2 0,-2 4 1,-1 1-644,1 1 0,1 1 840,-2 3 0,2-3 0,-3 4 0</inkml:trace>
  <inkml:trace contextRef="#ctx0" brushRef="#br0" timeOffset="22">22597 9627 8407,'1'-9'-528,"2"0"1,0-1 793,-1 1 1,0 3 0,0 0 35,1-1 1,0 3 0,-4 4 0,-2 6 0,-3 3 0,-4 3 84,-2 4 1,1 2 0,-4 4-1,1 3-215,-1 2 0,4 1 0,-2 0 0,2 0 0,1-1 0,-1-2-227,3 0 1,5-4-1,0 1 1,2-3-1,1-1-121,0-3 0,0-4 1,1-6 11,2-1 1,-1-4 0,3-4-1,0-1 19,0-2 0,-1-5 0,1 0 0,0-1 0,-1 1 0,0 0-231,-2 0 1,-1-2 0,-1-1 0,0 1 239,0 1 0,-4 0 0,-2 0 0,-3 2 0,-3 1 1,-1 1 87,-2 3 0,-1 2 0,-5 4 1,-2 0 323,0 0 1,2 1 0,-1 2-1,2 3 1,3 3 0,1 0 110,4 0 0,3 2 0,2 0 0,4 1-282,2 0 1,6 1-1,5 0 1,4-2 0,5-1-1,2-1-5,0-3 0,4 1 0,-2-4 1,0-1-321,-1-1 0,0-1 1,-3 0-1,-1 0 1,1 0-1,-1 0-2928,-3 0 3148,3 0 0,-4 0 0,5 0 0</inkml:trace>
  <inkml:trace contextRef="#ctx0" brushRef="#br1" timeOffset="23">19367 8771 21784,'1'-5'-3277,"1"1"2933,1-1 1,4 4 0,-2-3 0</inkml:trace>
  <inkml:trace contextRef="#ctx0" brushRef="#br1" timeOffset="24">23538 9022 26070,'3'-6'-1619,"0"0"0,0-1 1285,1-2 1,-3 3 0,2 0 0,-1 0 0,1-1 0,0 1 0,-1-1 0,0 0 0,0 0 264,1 0 1,1 1-1,-2-3 1,1-1-1,0 1 33,2 0 1,-4 0 0,2-1 0,-1 2 0,0 1-1,1 1 81,-1-2 1,-1 3-361,-1-1 1,0 5 247,0 1 1,-1 5-1,-1 8 0,-2 5 3,-1 3 0,-2 6 1,-2 0-1,0 4 1,0 2-1,2 2 60,1 1 1,-1 6 0,-5 4 0,0 3-31,1-1 1,1 0 0,3-2-1,2 1 1,0-2 0,1-1-104,-1-4 1,2-2-1,3-4 1,0-3-1,0-2-28,0-1 0,0-4 0,0 1 0,0 0 0,0-1-23,0-2 0,0-3 0,-1-1 0,-2-2 0,-2 0 148,0 0 0,-2-2 1,4-1-1,-1 0 0,1-1-143,0 0 1,0-5-1,3-1-971,0 1 834,0-3 1,0 0 0,0-8-104,0-2 0,0 1 174,0-1 0,-1 1 0,-2-2 23,-3 4 1,1 1 229,-2-1-183,1 2 160,1-3 1,2 4 157,6 0 0,2 0 0,4 0-77,1 0 1,2 0-1,2 0 1,1 0 0,4 0-1,3 0 15,1 0 1,6 1 0,5 1 0,5 1-20,4-1 0,1 2 1,6 0-1,0-1 0,1 0 1,-25-2-1,0 1-4,3-1 0,-1 0 1,25 0-1,-25-1 1,0 0-1,-1 0 1,1 0-1,-1 0 1,0 0-7,25 0 1,-24 0 0,0 0 0,23 0 0,-4 0 0,-1 0-85,-4 0 0,3 0 0,-6 0 1,-3 1-1,-4 1-2,-3 1 1,-5 1 0,-1-2 0,-1 1 0,0 0 8,2-2 0,-3-1 1,2 0-1,-1 1 0,2 1-35,0 1 0,-4 0 0,-6-3 0,0 0 0,-3 0-551,-1 0 1,-1 1-638,-3 2 1193,-2-2 0,-8 3 1,-1-4-1</inkml:trace>
  <inkml:trace contextRef="#ctx0" brushRef="#br0" timeOffset="25">23826 8817 8543,'-9'-4'-159,"1"2"0,1-3 0,0 0 1,0 0-1,-1-2-48,-1 2 1,-1-2-1,1 4 1,0 0 0,-1 0-1,1 0 324,0 1 1,-1-1-1,1 1 1,0-1 464,-1 1-497,5 1 0,2 1 0,6 0 0,4 0-7,1 0 0,2 0 0,3 0 0,2 0 0,3 0-27,0 0 1,5 3 0,1 0 0,2 1-1,1-1 30,2 0 0,6 1 0,3-1 0,7 2 0,5 1-49,-22-2 0,-1-1 0,0-2 0,0 1 0,3 1 0,0 0 0,-1 0 1,1 0-1,-1 0 0,1 0-5,-1 1 0,0-2 1,-1 0-1,1-1 1,-2 0-1,0 1 1,1-2-1,-1 1 18,1-1 0,0 0 1,21 0-1,1 0 1,-5 0-1,-3 0 0,0 0-15,-1 0 0,-2 0 1,-5 0-1,-6 0-37,-2 0 1,-5-3 0,0-1-1,-5 2 1,-3 1-181,-3 1 232,-5 0 0,-2 0 0,-6 0-27,-3 0 1,1 0 14,-1 0 0,4 1-39,-2 3 0,3 1 0,1 4 1,0 0 1,0 1 1,4-1 0,-1 0 0,-1 2-1,0 0 42,1 1 0,-2 6 0,2 0 0,-2 3 0,-2 4 90,-2 4 0,1 0 0,-3 6 0,-1 2 0,1 3-81,-2-1 0,2-1 0,-1 1 0,-2 1 0,1 3-46,1 3 1,-1-3 0,3 0 0,-1-2-1,0-1 0,0-2 1,2-1 0,-2-1-1,1-2 1,2-4 3,1-4 1,1 3 0,0-3 0,0-1 17,0-1 1,0-3 0,0-2-1,1-1 1,1-2-23,1 0 0,0-5 0,-3 2 0,0-3 59,0-1-297,0-4 1,0-2-137,0-6 0,-3 1 0,0-4 0,1-1-989,1-1 1336,1-2 1,-5-3 0,0-2 0</inkml:trace>
  <inkml:trace contextRef="#ctx0" brushRef="#br1" timeOffset="26">23482 8752 16099,'-10'-14'-820,"-3"0"1,8 5 0,-1 1 0,1 0 633,1 2 1,0 3 0,5-2 0,3 1 0,2 2 0,3 2 292,3 3 0,4-1 1,7 3-1,5 0 1,5 0-1,5 3-12,6 0 0,4 0 0,-18-3 1,1-1-1,2-1 0,1 1-51,3-1 1,0 1 0,3 1 0,2 0 0,-1-1 0,0-1 0,2 1 0,0 0 0,1 0 0,-1 1-84,1 0 0,0-1 0,-5 1 0,0 0 0,-1-1 0,0 1 1,-2-1-1,0 0 0,-3 0 0,0 0 31,-1-1 0,-1 0 0,0-2 1,-1 1-1,-3 1 0,-1 0 1,19 3-1,-4-1-72,-4-1 1,-1 0 0,-3-1 0,-5-1-1,-5-1 228,-4-1 1,-1 0 0,-2 0 0,-4 0 118,-2 0 1,-3 0-104,-1 0 1,-4-1 461,1-2-581,-2 2 61,-1-3 0,-3 11 0,0 2-108,1 2 0,0 3 0,0 2 1,-3 1-1,1 3 92,0 1 0,-2 4 1,2 6-1,-1 3 0,-3 4-88,0 2 1,0-1 0,1 5 0,0 0 0,0 2-10,-1 0 0,0 1 0,1-2 1,3 0-1,1-2-75,0 2 0,0-7 0,3-2 0,0-1 0,0-4-84,0-2 1,0-1-1,0-6 1,0-1-1,0-1 45,0-2 0,0-2 0,0-2 0,0 0-78,0-3 1,0-4-1,-1-2 1,-1 1-620,-1-1-515,0-3 1368,3 2 1,-5-8-1,0-1 1</inkml:trace>
  <inkml:trace contextRef="#ctx0" brushRef="#br1" timeOffset="27">23622 8771 16675,'-5'-5'-547,"0"-3"1,-4 4 0,0 0 0,-1-1 0,1 1 0,0 0 679,-1 2 0,4 1 1,0 3-1,-1 4 0,-1 6 1,-2 6-107,1 4 0,3 6 1,-1 6-1,1 3 1,1 4-1,2 6-105,2 5 1,1-25 0,0 1-1,0 1 1,0-1 0,0 1 0,0-1-1,0-1 1,1 0-1009,2 25 472,-2-3 0,3 2 0,-4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13.574"/>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12095" units="cm"/>
      <inkml:brushProperty name="height" value="0.12095" units="cm"/>
      <inkml:brushProperty name="color" value="#FF0000"/>
    </inkml:brush>
    <inkml:brush xml:id="br3">
      <inkml:brushProperty name="width" value="0.09071" units="cm"/>
      <inkml:brushProperty name="height" value="0.09071" units="cm"/>
      <inkml:brushProperty name="color" value="#FF0000"/>
    </inkml:brush>
  </inkml:definitions>
  <inkml:trace contextRef="#ctx0" brushRef="#br0">10037 10112 8957,'0'-10'-107,"0"1"0,0 0 0,0-1 128,0 1 0,0 6 0,0 6 1,0 9-1,0 9 0,-1 7 1,-1 5 92,-1 3 0,-4 3 0,1 0 0,0 2 0,0 2-222,-1 1 1,0-2 0,-1-2 0,3-2 0,0 0 0,0-3-218,-2-4 0,2-4 1,1-10-1,1-1 1,-1-5 334,-1-4-6,3-3 0,-6-8 0,2-1 0</inkml:trace>
  <inkml:trace contextRef="#ctx0" brushRef="#br0" timeOffset="1">10037 10167 8957,'14'-15'21,"1"0"0,4 1 0,2 2 127,4 1 0,2 1 1,0 7-1,-2 2 0,-4 3-17,-5 4 0,-2 3 0,-6 4 1,-1 3-1,-2 4 0,-2 2-131,-4-2 0,-3 3 0,-5-1 1,0 0-60,-1 0 1,-2-2-1,-2 1 1,1-4-1,-2-1 1,2-1-71,0 0 0,0-3 0,4-5 0,0 0-157,-1 0 0,5-2 0,2 1 0,4 1 4,5 2 0,1 0 1,9 1-1,2 2 0,1 1 223,3 2 1,-1 0 0,-5 4 0,-2 0 0,-4-1 73,-5 1 1,-3-1 0,-3 1-1,-3-1 1,-6-3 199,-8-2 0,-2-3 0,-4-1 0,-1-1 0,1-1 159,2-4 1,-1-3-1,3-3 1,1-4 0,4-1-441,1-1 0,6-5 1,5 0-1,2-2 0,2 1 62,2-2 0,6 0 0,6-2 0</inkml:trace>
  <inkml:trace contextRef="#ctx0" brushRef="#br1" timeOffset="2">10363 10354 8522,'-5'9'-250,"-2"-3"1,2 0-1,1 3 1,0 1 426,2 2 0,2 4 0,3-3 0,3 1 0,4 0-18,2 1 1,3-4 0,4 2 0,2-4 0,2-3-171,0-3 1,-1-2-1,2-1 1,-1-1 0,-3-2-1,-1-3-216,-3-2 1,0-2 0,-4 1 0,-3 0-79,-2-1 0,-6 6 0,-1 5 132,-5 8 1,-3 8 0,-2 9 0,0 4 0,-1 5 34,-2 5 0,1 2 0,3 3 0,-1 0 0,0-3 237,-3 0 0,3-2 0,-3-2 1,-1 1-1,0-3 332,-1-6 0,-2-3 0,2-9 1,0-3-1,0-5 31,2-4 1,-1-1-1,3-8 1,-2-2 0,2-6-437,1-6 0,4 0 1,0-8-1,2-2 1,2-2-251,1-2 0,2-6 1,2 3-1,3 2 1,3 2-627,0 2 1,1 1 849,3 2 0,5-2 0,6 3 0</inkml:trace>
  <inkml:trace contextRef="#ctx0" brushRef="#br0" timeOffset="3">11089 10354 10834,'-3'-10'-171,"-1"1"1,0 0 0,0-1 0,2 4 0,1 5 450,1 7 0,0 10 0,0 3 0,0 5 0,1 5 0,1 2-54,1-1 0,4 0 0,0 0 1,4 1-1,1-2 0,-1-3-174,0-4 0,-1-2 1,2-3-1,0-2 1,-1-7 24,0-7 0,-2-6 0,0-9 0,1-3-200,-1-4 0,-3-5 0,-1 0 0,0-3 0,0-2 0,-1 2-550,-2 4 0,-1-1 0,-1 5 0,1 3-840,2 5 0,-2 9 1512,2 7 1,2 6 0,0 10 0</inkml:trace>
  <inkml:trace contextRef="#ctx0" brushRef="#br0" timeOffset="4">11592 10419 8688,'4'-14'-36,"-2"1"1,3-4 0,0 3 245,-3 0 1,-2 3-1,-4 5 187,-2 3 1,-3 6-1,-2 3 1,-3 3-1,0 4-37,-3 2 1,-4 3 0,0 1 0,0 0-1,2 2 1,3 1-175,0-2 0,8 0 0,0-1 1,3-1-256,3 1 0,0-5 0,4-1 1,1-4-1,4-3 0,4-3-562,5-2 0,1-1 0,2-2 0,0-3 88,-1-4 0,-3-4 1,-2 1-1,0-2 0,-1-1 156,-1 3 1,-3 1-1,-3 2 1,0 0 466,0-1 0,-3 6 0,1 5 0,-2 6 0,-1 6 378,0 1 1,0 1 0,1 1 0,1-1-429,2-2 0,6 0 1,-1-4-1,3-1 1,0-1-1,1-4-598,2-2 1,-1-2 0,3-3 0,-3-5 318,0-2 0,-1-9 0,-1 1 0,0-4 1,-2-3 245,-2-1 1,4-1 0,-2 0 0</inkml:trace>
  <inkml:trace contextRef="#ctx0" brushRef="#br1" timeOffset="5">11890 10065 8551,'-3'-6'0,"-1"1"0,-1 1 0,-1 1 0,-1 7 0,1 4 0,-1 6 0,-2 8 0,-3 6 0,0 5 0,0 5 0,2 5 0,1 4 0,3-1 0,3 2 0,2-3 0,1-3 0,0-3 0,4-8 0,3-2 0,1-4 0,1-4 311,0-3 0,4-5 0,-1-7 0,1-2 0,-1-3 42,1-1 1,2-1 0,-3-4-1,1-3-705,0-3 0,-2-6 1,1 1-1,-2-4 0,0-3-135,-1-1 1,0 0 0,2-5-1,-1-1 1,0 0 95,-1 3 0,-2 3 0,1 6 0,-2 3 637,-2 2 1,-3 9 0,-2 7-1,-3 9 491,-2 4 1,-1 6 0,0 0 0,1 0 1311,-2 0-1714,0-2 0,2 6 0,1-4 0,0-2 1,3 0-160,1-1 0,2-1 0,3 0 0,2-4-478,2-4 194,5-1 0,2-8 1,4 1-1,-1-4 0,1-4-592,-1-3 1,1-4 0,0-3 0,-2-1-1090,-1-2 1388,-3 1 1,-3-3-1,-1 1 1,0 3 1023,0-1-271,-3 5 1,-2 8-1,-5 12 1,-1 5 0,-1 4-1,0-1 95,2 2 1,1 0 0,0 2 0,0-2-744,0-1 0,1 1 0,3-5 1,1-1-1,1 0 296,0-2 0,5 0 0,3 1 0</inkml:trace>
  <inkml:trace contextRef="#ctx0" brushRef="#br1" timeOffset="6">12374 10531 8020,'-4'0'1638,"4"0"0,4 0-1412,5 0 1,4-1-1,0-2 1,1-1-424,-1-1 0,4 2 1,-3-3-1,2-1 1,-2-2-179,0 0 1,1-1 0,-2-2-1,-2-1 1,-1-1 24,0 1 1,-5-3-1,-1 4 1,-1 1 0,-1 1 448,-3 4 0,-4 2 0,-6 4 0,-3 1 344,0 2 0,-2 3 1,-1 7-1,0 2 0,2 3 1,2 1 272,2 3 1,0-2-1,3 2 1,2-2-811,3 2 0,2-2 1,2 1-1,2-2 1,3-3-851,2-4 0,6-2 0,1-1 944,3-3 0,5-2 0,0-4 0</inkml:trace>
  <inkml:trace contextRef="#ctx0" brushRef="#br1" timeOffset="7">12821 10363 8553,'-6'0'697,"0"0"-865,-2 0 0,3 4 168,-1 2 0,0 7 0,-4 1 0</inkml:trace>
  <inkml:trace contextRef="#ctx0" brushRef="#br1" timeOffset="8">12784 10624 8420,'0'-10'949,"1"1"141,2 0 0,-1 4 1,4 1-1091,1 3 0,-2 10 0,-1 1 0</inkml:trace>
  <inkml:trace contextRef="#ctx0" brushRef="#br0" timeOffset="9">2672 15596 18895,'-9'0'-450,"0"0"0,0-1 637,3-2 1,4 0-1,8-2 1,9 1-1,7 1 1,12 0-243,7 0 1,8-3 0,-20 4 0,1 1 0,0-1 0,2 0 0,0 1-1,1-1 42,1 1 1,0-1 0,1 0-1,0 1 1,3 1 0,-1 0-1</inkml:trace>
  <inkml:trace contextRef="#ctx0" brushRef="#br0" timeOffset="10">4655 16685 14908,'-9'0'-154,"0"0"0,-1 0 0,1 0 0,-1 0 0,-2 1 0,0 1 0,1 1 502,0-1-11,2-1 0,3-1 0,3 0 1,5 0-199,8 0 1,11-3 0,7 0 0,6 0-1,6 0-222,7 0 0,3-3 1,-21 3-1,-1 1 1,2 0-1,0 0 0,3 0 1,0-1 77,2 0 0,0 1 1,0 1-1,-1 0 0,1-1 1,0 0-1</inkml:trace>
  <inkml:trace contextRef="#ctx0" brushRef="#br0" timeOffset="11">6331 16713 14311,'10'0'56,"-1"-3"0,1-1 0,4-1 0,5-2 0,8 1 0,9 0 1,7-1-1,-17 3 0,1-1-32,2 1 1,2-1-1,3 2 1,0 0-1,1 0 1,-1 1-1,0-1 1,0 2 0,-3-1-1,0 2 1,-2-1-1,0 0 1,-2 2-1,0 0 1,0-1 0,0 2-771,0-1 0,-1 1 695,18 5 0,-2-2 0,-10 4 0</inkml:trace>
  <inkml:trace contextRef="#ctx0" brushRef="#br1" timeOffset="12">13398 10447 8364,'-6'0'89,"0"0"145,-1 0 1,3-1 0,0-2 0,4-4 0,4-1-135,2-1 1,3-2 0,2 0-1,2-2 1,-2-1 0,1 0-182,0-1 1,-2 4-1,3-3 1,-3 2 0,-2 0 215,-1 0 1,0 2-41,-4 1 0,0 8 0,-4 5 0,-2 6 0,-3 7-65,-3 3 1,3 1 0,0 4-1,0 1 1,1 1-406,2 0 1,-2 1 0,2 0 0,1 0 0,1-1-392,1-2 0,0 1 0,0-4 766,0-2 0,-4 0 0,-1-1 0</inkml:trace>
  <inkml:trace contextRef="#ctx0" brushRef="#br1" timeOffset="13">13305 10689 8364,'0'-5'655,"1"-4"1,2 3 0,5-1-471,3 1 0,0-1 1,5 3-1,0 2-721,2 1 331,1-3 0,2 3 1,1-2-1,-1 3 1,-2 2-1773,0 1 1977,0 4 0,-1-1 0,1 3 0</inkml:trace>
  <inkml:trace contextRef="#ctx0" brushRef="#br1" timeOffset="14">13659 10680 8364,'0'9'128,"0"0"1,0 0 0,0 1 297,0-1 0,-1 1 0,-1 2 1,-1 0-1,0 1-234,-1 0 0,3-3 0,-4 4 0,2-2 1,0 1-473,1-2 0,1-4 280,1 0 0,4-1 0,1 3 0</inkml:trace>
  <inkml:trace contextRef="#ctx0" brushRef="#br1" timeOffset="15">13920 10447 8377,'-5'-1'75,"0"-2"1,2-4 470,0-1 0,0-1 0,4 1 0,2 0 0,3 2 0,3-1-385,0-1 1,4-2 0,2 0 0,0-1 0,0-2-301,-2 2 1,3 0 0,-3 1-1,1-1 1,-1-2-212,-1 2 1,-2 2 384,-1 2 0,-4 5 1,-1 9-1,-4 5 1,-4 6-104,-2 3 0,1 3 0,-1 5 0,0 1 0,-1 1-285,1-1 0,1 2 0,-2-1 0,1-1 1,-1-2-304,2-3 1,-3 1 0,2-4-1,-2-2 656,-2 0 0,1-6 0,0-1 0,-1-4 0,1-3 0,0-3 0,-1-2-241,1-1 1,4-4 675,2-2 1,6-1-1,2 0 1,2 1 219,3 2 0,-3 0 1,6 2-1,0-1 0,0 0-434,2-1 0,-1 3 0,3-2 0,-2 2 0,2 1-707,0 0 0,-1 0 0,-2 1 486,0 2 0,2 2 0,-1 4 0</inkml:trace>
  <inkml:trace contextRef="#ctx0" brushRef="#br1" timeOffset="16">9553 11443 8568,'0'-10'-212,"0"-2"1,0 0 0,0 1 0,0 0 0,0 2 0,0 0 0,0-1 408,0 1 0,0 0 0,0-1 0,0 1 0,0 0 26,0-1 1,0 6 0,0 4 0,0 6-1,0 7 1,-1 5 8,-2 6 0,2 7 1,-3 3-1,-1 3 1,-1 0-119,-2 0 0,2 0 0,0 1 1,-3 0-1,-1 1-511,-2 2 0,-1-5 1,4-5-1,1-2 0,0-2-1753,2-2 2150,4-7 0,-6-4 0,3-5 0</inkml:trace>
  <inkml:trace contextRef="#ctx0" brushRef="#br1" timeOffset="17">9423 11462 8568,'9'-24'-202,"4"-2"1,4 4-1,4 2 1,3 1 741,3 3 1,1 4-1,0 5 1,-1 2-276,-2 0 1,-2 7 0,-6 5 0,0 4-1,-4 5-155,-2 1 1,-4 2 0,-7-1 0,0 1 0,-1 1-89,-2 1 0,-4-1 0,-4 2 0,-2-2 0,-2-2-86,-1 1 1,-2-2 0,-1 0-1,2-3 1,1 0-201,4-3 0,2-4-163,0 0 0,10-5 0,6 1 0,9-1 0,5 0 157,1 1 1,5 1 0,-2-1 0,1 5 364,0 3 1,-6-1 0,0 4 0,-7-1-1,-4 3 1,-6 1 229,-4 2 0,-6-1 1,-6-2-1,-6 0 125,-3 0 1,-1-1-1,-4-2 1,1-2-1,2-2 109,3-1 1,7-4 0,1-1-963,1-2 0,7-5 0,0-2 1,7-3-1,6-3-2608,1 0 3011,1-1 0,5 0 0,0-2 0</inkml:trace>
  <inkml:trace contextRef="#ctx0" brushRef="#br1" timeOffset="18">9823 11639 8568,'-5'0'1721,"-4"4"-1457,8 1 0,-3 4 0,4 2 0,0 0 11,0 1 0,1 5 0,2-3 1,4 1-1,1-2 21,1 1 1,2-5 0,1 1 0,4-3 0,0-3 0,1-2-255,-2-1 1,1-5 0,1-2 0,-1-3-739,-4 0 0,-1 0 0,-3-1 1,-1 2 328,-1 2 0,-8 8 1,-1 9-1,-4 9 456,-2 6 1,-1 4 0,0 8-1,-1 2 1,-2 4-191,2 1 0,0 2 0,2-2 0,0-1 0,-2-4-14,-1-1 0,1-3 0,-4-3 0,1-6 0,-1-8 97,-1-5 1,-4-2 0,0-2 0,3-6 0,0-5 112,3-6 1,-1-4 0,5-2-1,-1-3 1,4-3-255,2-1 1,2-6-1,3 1 1,0-2 0,1 0-1328,2 2 1486,2-1 0,9 2 0,0-4 0</inkml:trace>
  <inkml:trace contextRef="#ctx0" brushRef="#br1" timeOffset="19">10559 11722 8063,'-4'10'28,"1"-1"1,0 1-1,0 3 1,-1 2-1,-1 4 1,-2 3-1,-1 1 362,2 1 1,-2 2 0,3-4 0,-2-3-1,2-2 1,1-5 94,2-1 1,1-8-326,1-6 1,0-3-1,0-11 1,0-2-1,1-2-276,2-3 1,-1 2 0,3-3 0,1 0 0,-2 1 0,1-1-335,0-1 0,1 3 0,4 1 0,-1 3 5,0 0 1,1 4 0,-1 1 0,0 4 0,0 5 0,2 3 444,1 2 0,-1 4 0,1 2 0,2 6 0,1 3 0</inkml:trace>
  <inkml:trace contextRef="#ctx0" brushRef="#br1" timeOffset="20">10707 11778 8420,'0'10'11,"-1"-4"0,-1 0 0,-1 1 240,1 1 0,1-1 1,2-2-1,2-1 46,4-2 0,1-1 1,1-1-1,1 0 0,2-1-289,0-2 0,4 1 0,-3-4 1,1-3-1,0-1-261,1-2 0,-4-2 0,1 3 0,-1-3 0,-3 1-14,-2-1 0,1-1 0,-3 3 1,-2 0-1,-1 2 202,-1 0 1,-5 5 0,-4 2 0,-3 3 0,-3 4 559,-1 6 0,-2 3 0,0 7 0,0 1 0,2 3-58,4 0 0,2 2 1,1-3-1,3-1 0,5 1-650,6-2 1,6-2 0,8-4 0,4-4-1,5-3-880,5-5 1,2-3 0,1-3 1016,-2-4 1,-4-9-1,2-4 1</inkml:trace>
  <inkml:trace contextRef="#ctx0" brushRef="#br1" timeOffset="21">11173 11741 8115,'4'-5'-89,"-2"-3"1,4 1 0,1-1 0,-1 0 157,0 2 1,-1-3-1,2 3 1,0-2-1,0-2 1,1 1-79,2 0 0,-1-1 0,-1-2 0,-1-1 0,0-2-18,0-1 1,0-3-1,0-1 1,-2 1 0,0 1 75,-3 1 1,-1 3 0,-1 2 0,-1 2-1,-2 4 118,-4 3 1,-2 7 0,-2 6 0,-3 5 0,0 7 102,-3 6 1,3 4 0,-1 6 0,2 2 0,0 5-191,0 3 1,3 1-1,4-23 1,0 0-1,-2 26-296,2-1 0,-1 0 0,3-24 0,-1 0 0,1-1 0,-1 1 1,-4 20-316,-1-4 0,1-9 0,0-4 0,-2-5 0,0-7 531,-2-4 0,1-8 0,3-3 0,-1-2 0,1-1 0</inkml:trace>
  <inkml:trace contextRef="#ctx0" brushRef="#br1" timeOffset="22">10987 12141 8420,'0'-13'210,"1"-1"0,1-2 0,1 1 150,-1 2 0,3 1 1,1 1-1,3 0 0,0-2-18,0 2 0,4 1 1,1 0-1,3 2 1,2 1-594,1 1 1,0 4 0,-2-2 250,1 3 0,4-3 0,1-1 0</inkml:trace>
  <inkml:trace contextRef="#ctx0" brushRef="#br1" timeOffset="23">11657 11685 8553,'0'-9'-102,"0"-1"0,0 1 0,-1 1 578,-2 2 0,1 2 0,-4 4 1,0 1-1,-1 2 0,2 3-129,1 2 0,-2 1 1,2 1-1,0-1 0,-1 0-79,3 1 1,1-1 0,2 0-484,2 1 0,3-2 0,3-2-691,0-3 679,5-2 0,-7-2 1,2-2-1,0-3 0,-1-2-212,1-2 1,-4 1-1,-2 0 1,-2-1-128,-1 1 0,-1 1 0,-2 2-384,-3 3 950,-6 1 0,1 7 0,-2 0 0</inkml:trace>
  <inkml:trace contextRef="#ctx0" brushRef="#br1" timeOffset="24">11583 11964 8545,'0'6'-330,"0"2"338,0-2 1,1-2 973,2-1-764,2-2 1,4-1 0,1 0 0,-1-1 0,0-1-178,1-1 1,-1-3-1,0 2 1,0 0-1,1-1-76,-1-1 0,-3 4 89,1-1-116,-1-2-96,-1 4 1,-2-3 98,-6 4 1,-2 0 0,-4 1 257,3 2 0,1-2 0,2 3-65,-3 0 0,-1-2 1,-1 4-1,2-1-239,-1 0 1,2-2 0,-1 3-646,2 1 0,1-1-172,3 0 1,0-5 627,0-1 0,4-1 0,3-4 1,0-1 246,-1 1 1,-1 3 0,-3-2 46,1 0 0,5 3 0,-3-3 0</inkml:trace>
  <inkml:trace contextRef="#ctx0" brushRef="#br0" timeOffset="25">2728 15558 21872,'-9'-4'-1639,"0"-2"1,3-2 1634,3-2 0,6 5 1,5 1-1,3 1 0,4 0 1,5 1 147,5 1 0,1 1 1,8 0-1,2 0 0,2 1 1,4 1-176,0 1 0,1 3 0,-1-2 1,-5 1-83,-5-1 1,-7-1 0,-3-3 0,-3 0 173,-4 0 0,-7 0 1,-8 0-60,-5 0 0,-3 0 1,-1-1-1,-2-1 0,-1-1-79,-4 1 0,2 0 1,-2 2-1,0 0 1,-3 0 259,-3 0 1,2 0 0,-4 0 0,1 2-224,2 1 1,-1-1-1,-1 4 1,1 0-1,2 0 337,2 1 0,6-5 0,-1 2-296,3 0 1,13 0-1,7 2 1,10-3 28,8-2 0,4-1 1,5 0 1,0-4 0,1-1 0</inkml:trace>
  <inkml:trace contextRef="#ctx0" brushRef="#br0" timeOffset="26">12346 11620 12654,'-6'0'-439,"0"0"0,0-1 215,0-2 1,1 2 736,2-2-519,2-3 0,-3 4 1,5-3-1,1 0 583,1 0-453,0 3 1,-3-3 0,1 3-22,2-2 1,-1 1-55,5 3 1,-5 1 0,1 3 14,-2 2 1,-2 2-1,-2 1 1,-2 1 119,-1-1 0,-2 0 0,2 1 38,-2-1-241,2-4 1,2-2 0,4-6-228,0-3 1,1 1 0,1-2 0,3 1 124,0 1 0,-2-2 0,2 3 380,-1-1 147,3 2 1,-6 0 0,3 6-165,-3 4 0,-2-2 0,-2 1 102,0 1-1040,-4-3 553,2 1 0,0-6 0,2-3 37,2-2 0,1 1 0,0-1 0,0-1 0,0-2-64,0 0 1,1 0-1,1-1 1,2 1-298,1 0 427,1-1 0,0 1 0,1 1 0,0 1 0,1 1 204,1 2 1,1-2 0,-1 3-1,0 1 366,1 1-476,-1 1 1,-1 5 0,0 3 0,-3 5 0,-1 1 61,-2 3 1,-1 0 0,-2 3 0,-2 2 0,-3 2 139,-3-1 1,-3 3 0,-2-3-1,0 1 1,-3 1-89,0-2 0,-2 0 1,1-5-1,-1-3 72,0-2-314,5 1 1,0-7 0,5 2-120,0-4 1,4-3-1,2-5-81,2-3 0,1-3 1,0-1-1,1-1 1,2-2 45,3 2 1,1 0 0,0 2-1,0 1 1,0 2 265,1 3 0,1 2 0,1 1 0,-1 1-12,0 2 0,1 5 1,-1 4-1,0 1 0,1-1-35,-1 1 1,3 2-1,2-2 1,0-1-1,2-1-41,-2-1 1,4 0 0,-4-7 0,2-1-1,-2-1-9,0-1 1,-5-4-1,-4-2 1,0-2-1,0-2-72,-1 1 0,-1 0 0,-3-1 0,0 1 0,-1 0-180,-2-1 0,1 1-877,-5 0 1043,5 4 0,-2 0 0,4 5 0</inkml:trace>
  <inkml:trace contextRef="#ctx0" brushRef="#br0" timeOffset="27">6741 16704 11190,'-19'-10'-294,"1"1"0</inkml:trace>
  <inkml:trace contextRef="#ctx0" brushRef="#br0" timeOffset="28">6555 16638 11190,'-14'0'-224,"0"-3"1,-4 0 0,3 1 0,1 0 127,1-1 1,2 2-1,-5-2 1,0 1 0,2 0-1,1-1 237,-1 1 0,3-3 0,-5 1 0,1 0 0,0-1 38,3 0 0,-2 0 0,2-3 0,1 2 0,0 0 65,2 1 0,4-3 0,2 1-261,2-1 1,12 3 0,7 2-1,7 2 1,11 1-4,5 0 0,10 3 0,-24-2 0,0 1 1,3 0-1,-1-1 0,2 1 0,1-1-41,1 1 0,0-1 0,-2 2 0,1 0 0,1-1 0,1 0 0,-1-1 0,0 1 0,-1-1 0,0 1 10,0-1 1,0 1 0,-3 0 0,1-1 0,-2-1 0,-1 0 0,19 0-223,-9 0 179,-5 0 1,-8 0 0,-3 0-14,-5 0 1,-7 0-1,-11 0 173,-6 0 1,-2 0-1,-6 0 1,-1 0 0,-4 0-78,-4 0 1,-2 0-1,-2 0 1,-2 0 0,-3 0 54,-2 0 0,-5 0-1,-2 0 1,0 1 0,-2 1-29,-2 1 1,21-1 0,-1 0 0,-3-1-1,0 0 1,-2 1 0,0 1 0,-1-1-1,1 1 36,-2 0 0,0 1 0,1 0 0,-1 0 0,2 1 0,0 0 0,1-1 0,1 0 0,2 0 0,2-1 155,-18 3 0,12-4 0,14 2 0,10 0-217,10-1 1,13 0-1,17-4 1,12-2 0,-17 0-1,1 0-30,3 1 1,2-1 0,1-1 0,1 0 0,2 1 0,1 0-1,-1-1 1,0 1 0,0-1 0,1 0 53,-1 1 1,0 0-1,2 0 1,0 0 0,-1-2-1,0 1 1,-1-1 0,0 1-1,-3 1 1,-1-1 159,-3 1 1,0 0 0,-2 2 0,-1 0-1,17-2 1,-4 2 0,-10 1-233,-10 0 1,-9 1-1,-9 2 1,-5 3-80,-7 2 1,-7 2 0,-9-1 0,-4 0 0,-4 1-46,-3-1 0,-4 0 0,-2 0 0,-4 1 1,-2-1 92,0 0 0,-1 0 0,5-2 0,1-2 0,4 0 104,2 0 1,10-2-1,7 1-82,9 0 0,11-3 1,9 2-1,3-2 1,5-1 42,1 0 1,3 0-1,2-1 1,2-1-1,3-2-110,1-1 1,-3 2 0,0-1 156,1 0 0,1-1 0,1-4 0</inkml:trace>
  <inkml:trace contextRef="#ctx0" brushRef="#br0" timeOffset="29">12774 11918 13731,'-4'-5'-830,"3"-4"0,-4 13 1083,2-1 1,2 5 0,-2 3-1,1 3 1,0 0 0,-1 2-201,1-2 0,-3 4 0,1-3 0,0 2 0,-1-1 0,1-1-951,0-2 0,1 3 899,3-4 0,-5 1 1,0-4-1</inkml:trace>
  <inkml:trace contextRef="#ctx0" brushRef="#br0" timeOffset="30">13100 11620 17956,'0'-6'-820,"0"0"1,0-2 0,0 0 0,0-1 703,0-1 0,3 4 1,2 0-1,0-1 0,2-2 1,1 0 448,2 0 0,-1 1 1,0 0-1,2 3 0,0 1-167,1 2 0,2 1 0,-4 3 0,1 3 0,-4 5 1,-2 5-130,-3 5 1,-2 2 0,-3 6 0,-4 0 22,-5 0 1,-2 3-1,-6 0 1,-2 0 0,-1-1 6,-1-2 0,1 1 0,4-7 0,2-2 0,2-4-181,6-3 1,6-4-1,9-3 1,8-4 178,5-4 0,5 0 1,4-4-1,0-1 1,0-2-115,0 0 1,-3 0 0,-3 0 0,-1 3 0,-4 3-428,-3 2 1,-1 1-1,-4 0 413,0 0 0,-4 4 0,-1 1 0</inkml:trace>
  <inkml:trace contextRef="#ctx0" brushRef="#br1" timeOffset="31">9208 12737 8520,'-4'-5'-124,"2"-3"1,-3 2-1,1-3 1,1 1 1093,-1 2-328,3-2-559,-8 7 0,8-2 1,-2 10-1,1 6-44,-1 7 1,1 4 0,-3 5 0,0 3 0,-1 4 0,-1 4-287,-1 3 0,-1 1 0,-1 5 0,1 0-1062,0 0 864,-1-6 0,1-2 445,0-7 0,-5 2 0,0-3 0</inkml:trace>
  <inkml:trace contextRef="#ctx0" brushRef="#br1" timeOffset="32">9106 12802 8515,'16'-19'-165,"-1"-2"0,2 0 339,0 4 1,3 2 0,1 7 0,0 2 0,0 3 52,-1 2 0,-6 5 1,-1 2-1,-3 2 1,-1 3-196,0 1 1,-3 2 0,-3 2 0,-3 0 0,-3 0-103,-4 2 1,-4 0-1,-2 1 1,-1 0 0,0-2-38,-1-1 0,0 1 0,-3-2 0,3-1 0,3-1-114,5-3 0,0-1 1,4 1-1,2 0-362,3 2 551,7-1 1,9 3 0,4-1-1,3 2 64,4 3 1,-2 0-1,2 2 1,-5 1-1,-5 0 71,-4 0 1,-5-1 0,-5-3 0,-6 0-1,-8-3 188,-9 0 0,-4-1 0,-6-1 0,0-1 1,0-2-5,0-1 1,3-6-1,2 1 1,4-2-1,4-2-457,4-2 0,3-2 0,1-6 0,5 0 0,4-3 170,5 0 0,5-2 0,2-2 0</inkml:trace>
  <inkml:trace contextRef="#ctx0" brushRef="#br1" timeOffset="33">9516 13017 8450,'-5'0'-93,"-1"0"381,3 0 1,2 4 0,-2 3 0,2 3-1,1 4 41,0 0 1,4 2 0,3 1 0,4 0 0,2-3-391,2 0 0,0-2 0,4-3 0,1-3 0,0-3-91,2-2 0,3-1 0,-4-1 0,-1-2 1,-2-2-346,-3-1 1,-3-1-1,-1 5 452,-4 3 0,-7 8 0,-6 10 0,-3 6 201,-4 5 1,3 4-1,-2 6 1,1 3-1,2 0-1,0 1 0,-1-5 0,1 0 0,0-3 0,-1-2-174,1-2 0,0-6 0,-1-8 0,1-4 0,0-5-23,-1-3 0,1-3 0,0-6 1,0-4-1,-2-4-11,-1-5 0,5-6 0,-3-3 0,3-1-40,2-2 1,1-1 0,4-2 0,0-3 0,1 2 0,2 3 92,3 4 0,6 0 0,3-3 0</inkml:trace>
  <inkml:trace contextRef="#ctx0" brushRef="#br1" timeOffset="34">10186 13063 8379,'-5'-13'-283,"0"2"0,3-1 0,-1 2 1,0 0 566,2 1 0,1 6 0,0 5 0,0 8 0,1 6 1,2 4 91,0 3 1,3 2 0,-2 2 0,1-1 0,2-1-220,2 1 0,0-4 1,-1 0-1,0-2 0,-2-3-103,1-1 0,1-1 1,2-5-1,-1-5 1,0-3-22,0-2 1,4-5-1,-1-5 1,0-5-1,-2-5-202,-1-2 1,-2-3 0,-1 0 0,1-1-1,0 0-192,-1 1 0,0 5 0,-4-3 0,2 2 0,0 2-378,0 5 0,3 4 0,0 3 739,1 4 0,1 6 0,0 3 0</inkml:trace>
  <inkml:trace contextRef="#ctx0" brushRef="#br1" timeOffset="35">10707 13100 8379,'0'-9'-260,"0"3"0,0 0 0,0-2 0,-1 0 698,-2-1 1,2 0-1,-3-1 1,0 2 0,-2 2 73,-2 3 1,-3 2-1,0 2 1,-3 3 0,0 5-179,-3 6 1,3 2-1,-1 3 1,2 0-1,2 2-202,0-1 0,3-1 1,2-2-1,3 1 1,2-2-281,1-1 0,1-3 0,2-4 1,4-3-1,3-3-374,3-2 0,3-2 0,-1-2 0,-1-3 141,-1-3 1,0-3-1,0 0 1,-2 0-1,-1 2 52,0 0 0,-4 2 0,-1 1 463,-1 1 0,2 5 1,-3 1-1,-1 5 1,-1 3 128,-1 1 0,2 4 1,0 0-1,2 1 0,1-1-483,2-1 0,1-2 1,3-2-1,0-2 1,3-2-340,0-3 1,-2-2-1,4-3 1,0-3 0,-2-4 558,-2-5 0,2-2 0,-2-3 0,-1-2 0,-3-1 0,-2-1 0,-3-2 0,3-1 0,1-2 0,-1-2 0,0-2 0,-1-1 0,2 7 0,-1 2-739,-2 1 1399,-1 6 0,0 9-83,0 4 0,-4 9 0,-5 3 0,-2 7-64,-2 5 0,0 5 0,-1 1 0,-2 3 0,2 1-82,0 0 1,2 0 0,0 0-1,0 0 1,3 0-400,3 0 0,2-4 0,2-3 1,2-1-1,3-2-208,3-3 0,1-2 0,1-7 0,3-3 0,0-2-102,3-1 1,-3-1 0,1-3 0,-2-6-1,0-3-215,0-1 1,-2-7 0,1 2-1,-2 0 1,-1-2 33,-3-1 0,2 1 0,-2-2 1,2 0-211,-2 2 517,2 6 1,-7 1 0,2 7 676,-2 4 0,-8 12 1,-2 13 129,-2 4 0,4-1 1,1-2-1,0 1 0,0-1-180,3 0 1,-1 2-1,1-4 1,2-1 0,2-3-522,2-5 1,6-2-1,-1-1 1,4-3 0,3-3-386,1-2 1,0-5 0,0-3 0,2-5 0,-3-3-65,0-3 1,0-1-1,-1 1 1,-1-1-1,1 2 187,-3 1 1,-4 0 0,-1 3 0,-1 3 833,0 3 0,-3 3 0,0 8-87,-4 2 0,1 5 0,-2 3 1,1-1-1,0 1-597,-1 1 1,0-3-1,3 3 1,1-2-1573,2-1 1730,-2-2 0,11-1 0,-2 1 0</inkml:trace>
  <inkml:trace contextRef="#ctx0" brushRef="#br1" timeOffset="36">11378 13184 8376,'-6'3'-244,"-1"0"997,5 0-434,-2-3 1,5 0 0,2 0-129,4 0 1,1 0 0,2 0 0,3-1 0,1-2-328,1-3 0,2-2 0,-2-1 1,0-1-1,0 1-176,-2 0 1,0-2 0,-4 0 0,0-3-1,0 1 56,1 0 1,-5 0-1,-2 4 1,-2 0-1,-2 0 342,-2 3 1,-2 2-1,-5 4 1,1 1 0,-1 3 520,-3 5 0,3 2 0,-2 4 1,2 2-1,3 0-172,1 2 1,4 0 0,-1-1-1,2 0 1,1-2-847,0 0 1,5-4 0,3 3-1,3-2 411,1-1 0,2-6 0,1-2 0</inkml:trace>
  <inkml:trace contextRef="#ctx0" brushRef="#br1" timeOffset="37">11648 13193 8264,'9'-5'507,"0"0"0,2 3 0,0-1 0,3 1-64,0 1 1,5 1 0,3 0 0,-3 0-444,-2 0 0,4 4 0,-1 1 0</inkml:trace>
  <inkml:trace contextRef="#ctx0" brushRef="#br1" timeOffset="38">12011 12951 7459,'-5'-1'-65,"1"-1"0,0 0 1,-2 3-1,1 5 1,1 6 522,0 3 1,2 7-1,-3 4 1,1 3 0,0 3-1,1 0-171,0 0 0,0-1 0,3-4 1,0-2-1,0-4-96,0-5-130,0-7 1,4-4-1,1-7 1,2-5-61,-1-5 1,0-6 0,3-2 0,1-3-457,-1-1 357,0-1 0,-2-2 1,-1 1-1,1 2 1,1-1-248,2 1 1,-1 1 0,0 5 0,0 0-60,1 3 0,-1 5 0,0 7 1,1 2-1,-1 2-338,0 2 1,1 3 741,-1 7 0,0 1 0,1 5 0</inkml:trace>
  <inkml:trace contextRef="#ctx0" brushRef="#br1" timeOffset="39">12188 13091 8288,'0'6'-109,"0"0"281,0 2 0,0-3 0,0 1 456,0 1 1,4-3-1,2 0 1,4-3 432,2-1-958,2 0 0,4-1 0,0-3 1,-1-2-1,3-3-166,0-3 0,-2 0 0,-1-2 0,-3 0-228,0 3 0,-3-4 0,-4 1 0,-2-1 0,0 2 0,-4 2 21,-3 1 0,-4 0 0,-4 7 0,-1 1 392,-2 1 1,-3 3 0,0 3-1,-1 5 1,-2 4 284,0 2 1,5 2-1,2 2 1,5 0 0,4 2-411,2-1 1,3-2 0,3 0 0,7-1 0,4-3-508,7-3 1,3-5 0,2-4 0,0-2 0,0-2-41,0-2 0,-4-7 0,0-5 0,-1-3 0,-3 0 550,-4-1 0,1 0 0,-5 1 0,0-1 0,-3 1-155,-3-1 0,-1 3 0,-3 2 0,1 0 803,-1 3 1,0 6 0,-2 5-68,0 5 1,0 4 0,0 3 0,0 1 639,0 2-1009,0-4 1,0 6 0,0-4-1,0 1-128,0-1 0,0 2 1,0-1-1,0-1 1,0 1-137,0-3 1,1 0 0,1-1-1,1 1-70,-1 2 0,-2-1 0,-3-3 0,-4 1 33,-1-1 0,-1-3 1,0-1-1,-1 1-130,1-1 0,0-3 1,-1 1-377,1-2 1,1-2 0,2-2 0,2-3 594,3-3 0,6-4 0,0-2 0</inkml:trace>
  <inkml:trace contextRef="#ctx0" brushRef="#br1" timeOffset="40">12849 12979 8288,'5'0'-277,"-1"-1"0,-3-1 1756,2-1-404,-2 0 0,4 4 0,-5 2-1417,0 3 0,0 3 0,-1 0 0,-2 0 342,0 1 0,0 3 0,3 2 0</inkml:trace>
  <inkml:trace contextRef="#ctx0" brushRef="#br1" timeOffset="41">12858 13212 8288,'-6'0'2333,"0"0"-604,4 0-1022,-2 0-1250,4 0 0,0 4 0,0 1 0</inkml:trace>
  <inkml:trace contextRef="#ctx0" brushRef="#br1" timeOffset="42">12858 12961 8237,'-9'0'-299,"0"0"535,-1 0 1,3 0 0,4 0-112,6 0 0,1 0 1,2 0-1,2 0 1,0-1-64,1-2 1,0 0 0,-2-2 0,-1 1-212,1 2-173,-3 1 0,1 2 1,-5 2 321,0 3 0,-5 7 0,0 1 0</inkml:trace>
  <inkml:trace contextRef="#ctx0" brushRef="#br1" timeOffset="43">12858 13184 8237,'-9'0'-1005,"1"1"1720,1 2 1,0-1 0,3 4-385,-1-2 0,4 2 0,1-2 1,5 0-428,3 0 1,2-1 0,0-3 0,1 0-1,3 0-528,0 0 0,-2 0 1,0 0 374,-2 0 1,-1-1 0,-4-1 337,-5-1 1,-4 0 0,-6 3 262,1 0-352,0 0 0,0 0 0,-1 0 0</inkml:trace>
  <inkml:trace contextRef="#ctx0" brushRef="#br1" timeOffset="44">13445 12840 7977,'-4'-6'-1312,"3"1"1584,-2 2-67,2-2 1,1-1-1,0 0 1,0-2-62,0 0 0,0 2 1,0 0-1,1-1 0,1 1 85,1 0 1,3 0 0,-2-2 191,1 1 66,-3-1-165,2 7 1,-4-2-1,0 6-206,0 3 0,-4 3 1,-1 0-1,-1 0 1,1 0-175,1 1 1,0-2-1,1-1 1,0 0-809,1 0 522,1-3 0,2 0 0,2-5 0,4-2 215,1-3 0,-2-2 0,-1 1 331,-1 1 1,-1 5 115,-3 1 0,-4 1 0,-2 5 1,-2 1-102,-1 2 0,0-3 0,2 0-368,1 1 0,3-2 32,-3-2 0,3-3 0,0-3 0,2-4 1,2-1-39,2-1 0,0-4 0,3 1 1,0-1 127,-1 0 0,2 2 0,-3-4 0,2 2 0,1 1 178,1 2 1,1 2 0,1 2 0,-1 1 0,0 2 75,1 0 1,2 1-1,1 6 1,-2 6-1,-1 4 27,0 4 1,-4 4-1,-1 4 1,-2 4-1,-4 4-47,-4 3 1,-8 4 0,-4 2 0,-6 2-155,-5-2 0,-3-1 1,0-6-1,-2-2 0,-1-4-99,0-4 1,8-4 0,2-8 0,6-5-87,6-4 1,6-5 0,3-3 0,2-4-122,1-1 0,1-2 0,2-2 0,3 0 1,2 1-61,2 0 1,0 3-1,1 2 1,3 3-1,-1 2 504,1 1 0,2 1 0,-1 2 0,0 4 156,1 4 0,-1 0 0,4 2 0,0 0 0,-1-1 0,1-1-167,-1 0 1,0-2 0,-1 0 0,-3 1-531,-1-1 0,0-4 0,-4-1-1062,1 0 1,-4-3-1815,0 2 3228,-4 3 0,6-5 0,-3 3 0</inkml:trace>
  <inkml:trace contextRef="#ctx0" brushRef="#br1" timeOffset="45">13771 13398 8332,'-1'-6'3137,"-2"0"-3082,2 8 1,0-1 0,4 8 0,-1 1 0,-1-1 0,-1 0 0,0 2-446,0 1 32,0-2 1,0 7-1,0-5 1,-1 1-1,-1-1-767,-1 1 1,-4-1 1124,4-3 0,-4 1 0,2-1 0</inkml:trace>
  <inkml:trace contextRef="#ctx0" brushRef="#br1" timeOffset="46">14199 12802 8571,'0'-12'-98,"0"0"1,0 0 0,0 2 241,0 1 0,5-2 1,3 0-1,5-2 0,0 2 1,2 2-1,-1 1 287,3 2 0,4 4 0,-1 0 0,-1 4 1,-4 5-281,-1 5-122,-2-2 0,-7 11 0,-1-3 0,-4 3 0,-4 1-65,-2 0 1,-9 3-1,-4 0 1,-2 1-250,-1-1 324,-2-2 1,-4-2-1,0 1 1,1-2-26,2-4 1,7-2 0,5-6-1,4-1 1,5-1-241,7-2 1,10-5-1,13-4 1,5-2 0,5 2-77,4 1 0,-1 1 0,-5 3 0,-4 1 0,-4 3 289,-4 5 1,-5 5 0,-4 4 0,-8 1-1,-7 1 328,-7 1 1,-6 0 0,-7 3 0,-2-1 0,-3-4 467,-1-2 0,0-4 0,0-2 0,1-1 907,2-1-1469,2-1 1,9-8-1,1 0 1,3 0-881,1 0 1,3-4 0,0 0 658,2-1 0,-3-1 0,2-3 0</inkml:trace>
  <inkml:trace contextRef="#ctx0" brushRef="#br1" timeOffset="47">9050 13882 8369,'-8'-4'0,"1"-2"177,0-2 0,5 4 0,-1 5 0,2 7 0,1 8 270,0 4 1,-3 5 0,0 6 0,0 3 0,-1 2-274,-2 2 0,-4 6 1,-1 3-1,-3 0 0,0 0 1,-2-4-348,2-2 0,0-4 1,5-4-1,0-4 0,1-5 77,1-5 0,0 1 1,3-7 95,-1-2 0,-1-1 0,-4 0 0</inkml:trace>
  <inkml:trace contextRef="#ctx0" brushRef="#br1" timeOffset="48">8901 14013 8369,'18'-28'0,"-2"1"0,10 2 0,3 3 0,3 3 0,5 4 0,0 3 0,-4 3 0,-5 3 0,-6 6 0,-6 9 0,-5 6 0,-3 3 0,-5 0 655,-2 1 0,-3 4 1,-3 1-1,-6 0 0,-2 0-530,-4-1 1,1 2-1,-1-3 1,2-2-1,-3 0-342,-3-2 0,6 0 0,-1-2 0,5-4 0,2-1-7,-1 2 1,5-3 0,2 3 0,4-3 0,4-1 92,4 1 0,10 3 0,0 1 1,0 2-1,1 0 158,-1 0 0,-2 2 0,-2 0 0,-6 1 0,-5 0 129,-3-1 1,-9 1-1,-6-1 1,-5 1 0,-5-1 134,0-3 0,-3-1 0,4-6 0,-2-1 1,2-2-220,3-1 1,2-2 0,8-5 0,5-3 0,3-3-2274,2-4 2201,8 3 0,3-12 0,7 3 0</inkml:trace>
  <inkml:trace contextRef="#ctx0" brushRef="#br1" timeOffset="49">9357 14255 8369,'-9'4'102,"1"2"0,1 3 375,0 0 0,5 4 1,-1 3-1,2 1 1,2 2 914,2 0-1323,2-1 0,9 1 0,1-2 1,4-1-113,3-4 1,-2-2-1,4-4 1,0-3-1,0-2-164,2-1 0,-4-7 0,0-4 0,-3-2 0,-3-4-202,0 0 1,-6 1-1,1 2 1,-5 0 365,-2 3 0,-2 7 1,-5 7-1,-3 10 289,-3 10 1,-3 7-1,-1 11 1,-2 3 0,0 4-99,0 1 0,6-22 1,0-1-1,-6 24 0,-3-3-186,0-2 0,2-4 0,1-5 0,-2-3 0,-1-5 0,-2-5 115,1-3 0,-1-9 0,5-2 0,0-4 179,-1-3 1,4-6 0,-3-5 0,2-4-1,1-4-161,2-2 1,4-6-1,1 0 1,0-2-1,3-2-396,1-2 1,2 5 0,4-2 0,3 2 0,4 3-2520,3 1 2820,0 2 0,8 2 0,1-1 0</inkml:trace>
  <inkml:trace contextRef="#ctx0" brushRef="#br1" timeOffset="50">10288 14264 8391,'0'-9'-36,"0"0"1,0-1 0,0 1 0,0 0-1,0-1 208,0 1 0,0 0 1,2 0-1,1 3 1,2 4-1,1 4 122,0 4 0,-4 10 0,1 4 0,-2 2 0,-1 4-85,0 1 0,0 4 1,-1 0-1,-1-1 0,-2-1-114,-1-1 0,0-4 1,-2-2-1,1-3 0,1-1 75,0-3 0,2-2 0,-2-6-222,1-1 0,1-11 1,4-3-1,2-7 1,3-5-199,2-3 1,5-2-1,0-3 1,0 0-1,2 0-51,-1 0 1,2 0-1,3 0 1,-1 3 0,1 3 282,-1 6 0,1 6 1,-1 5-1,-3 5 0,-2 6 230,-3 5 1,-5 7 0,-2 5 0,-2 1 0,-1 1 197,0 2 1,-4-3-1,-2-2 1,-1-2-1,-1-2-344,2 1 1,4-4 0,-1 0-1,2-2 1,2-2-3344,2-4 2968,6-3 1,6 0-1,4 1 1</inkml:trace>
  <inkml:trace contextRef="#ctx0" brushRef="#br1" timeOffset="51">10847 14348 8368,'-1'-8'202,"-1"1"0,-1 0 221,1 0 1,-2 2 0,1-1-1,1-2-294,1 0 0,1-1 0,0 0 0,0-1 0,0 1 0,0 0-72,0-1 0,-4 1 0,0 1 317,-1 1-313,3 3 0,-7 6 0,-1 5 0,-4 6 277,-4 7 0,-1 4 1,-2 5-1,-2 2 1,0 2 93,1 0 1,1 2-1,6-4 1,3-2-1,5-3-525,4-4 1,6-4-1,4-2 1,6-5-1,4-4-563,4-4 1,5-3-1,-1-4 1,1-5 0,1-6-1,-2-2 1,-2-2-1,-4 0 1,-1-2 0,0-2 246,-3-1 0,2 4 0,-5-2 0,-1 2 0,-4 3 256,-4 1 0,-3 7 0,-3 8 702,-3 6 1,-3 5 0,0 9 0,1 0 0,0-1 105,2 1 0,4-1 1,-1 0-1,2-1 0,1-2-922,0 2 0,4-4 0,3 0 0,5-4 0,3-3-3010,3-3 3254,1-2 0,-1-1 0,1 0 0</inkml:trace>
  <inkml:trace contextRef="#ctx0" brushRef="#br1" timeOffset="52">11201 14283 8368,'-6'6'346,"-1"1"0,-3 3 309,-1 1 0,-3 7 1,3 0-1,-2 6 0,-1 3 0,1 1 0,1-3 1,6-2-1,3-1 0,2-3-538,1-3 1,4-4 0,3-1 0,4-4 0,2-4-667,2-2 1,1-2-1,5-2 1,2-4-1,-1-4-107,1-5 1,-1-4-1,-3-3 1,2 0 0,1-1-1,-1 0 1,-5 0-1,0-3 1,-1 1 0,0 3 331,-3 3 1,-4 2 978,-5 8 0,-4 12 1,-9 10-1,-1 4 0,-3 4 0,0 2 0,2-2 1,0 1-1,2-1 0,1-1-25,3-1 1,2 0-1,4-3 1,0-2-1,2-3-1005,4-1 1,2-4 0,7-1 0,2-4 0,0-4-282,2-2 1,-2-3-1,0-2 1,-2-2 0,0 2-829,-4 0 1,2 5 1876,-7 0 1,-2 8 0,-2 1 0,-3 5-1,-3 5-84,-1 2 0,3 3 0,-1 0 0,2-2 0,1 0-709,0 0 0,4-2 400,2-2 0,6-2 0,3 0 0</inkml:trace>
  <inkml:trace contextRef="#ctx0" brushRef="#br1" timeOffset="53">11704 14469 8326,'-10'4'258,"2"-2"1,1 3-1,2 1 377,1-1 1,2-3 0,6 1 0,5-2-370,5-1 0,4-4 1,1-2-1,0-4-190,3-2 1,-2 2 0,2-3 0,0 2 0,0-1-873,-1 0 377,-2-5 1,-3 6 0,-2-4 0,0-2 56,-3-1 1,-4 3-1,-1-1 1,-2 1-1,-3 0 464,-3 3 1,-5 3-1,-4 2 1,-2 4-1,-2 3 445,-1 3 0,-2 4 0,-1 5 1,2 4-1,0 1 108,2 2 0,4-1 1,1 1-1,4 0 0,2 0-713,2 3 0,1-2 0,2 1 0,3-1 1,4-1-3220,3-1 3254,6-3 0,-3 2 1,5-2-1</inkml:trace>
  <inkml:trace contextRef="#ctx0" brushRef="#br1" timeOffset="54">12393 14246 8253,'4'-6'684,"-3"-2"1,3 2 407,0-2 0,-3 1 0,3 2-546,1 1 0,-4 2 0,2 5 0,-2 3 0,-2 3 0,-2 1-164,-4 2 1,-1 0 0,-1 2-1,-1 1 1,2-2-667,2 1 1,-1-1 0,4-1 0,1 0 0,0-1-537,2 0 1,0-5 0,2-1 0,1-1-2458,3-2 2790,2-1 1,6-5 0,0-1 0</inkml:trace>
  <inkml:trace contextRef="#ctx0" brushRef="#br1" timeOffset="55">12281 14525 8287,'0'5'870,"4"-1"1,-2-4-566,4 0 0,1 0 0,2 0 0,0 0-390,1 0 0,-1 0 0,0 0 1,0 0-34,1 0 1,-2-1-1,-1-1-52,0-1 1,-5-4 151,1 1 1,-2 0-102,-1 0 440,0 4-77,0-2 1,0 5 0,0 2-1,-1 3 62,-2 3 1,1-3 0,-4 0 0,1 0 0,0 0-330,-2 1 1,2-2 0,-2 2 0,1-1 0,0 2-1253,0 0 0,3-2 1275,-4 0 0,1 0 0,-3 4 0</inkml:trace>
  <inkml:trace contextRef="#ctx0" brushRef="#br0" timeOffset="56">8482 7309 19245,'-1'-6'-1639,"-1"0"1,-2-2 818,-1 0 1,3 2 0,-1 0 0,2-2 737,1 0 1,0-1 0,1 0-1,2-1 186,3 1 0,-1 4 0,0 1 0,0 0 73,1 1 1,-4 1 0,1 5-1,-2 4-41,-1 1 0,0 6 0,-1 4 0,-2 4 0,-4 0-4,-1 1 1,2 2 0,0-2 0,-1 0 0,-1-1-341,2-1 1,-1-2-1,4-3 1,1-1 190,1-2 1,2-5 0,2-4 0,3-3 0,3-4 210,4-3 0,1-3 0,6-9 0,1 1 0,0-3-264,0 0 1,-2 0-1,-3-1 1,0-2 0,0 1-155,2-1 1,-3 1 0,0 3-1,-2 2 63,-1 1 0,-5 4 0,-2 7 77,-1 5 1,-1 7 0,-3 6 0,0 2 298,0 1 1,-1 3 0,-1 2 0,-2 1 0,0-2 0,0-1-148,2-4 1,1 3 0,1-4 0,0 1-187,0-3 0,1-1 1,2-2-1,4-1 1,3-2-1,4-2-125,0-3 1,1-2 0,1-3 0,0-2 42,0-2 1,1-1-1,-2-1 1,-2 1 0,-3 0-375,0-1 550,-1 1 0,-4 5 0,-3 4 0,-3 5 0,-2 3 0,1 2 99,1-1 0,1 0 0,0 1 0</inkml:trace>
  <inkml:trace contextRef="#ctx0" brushRef="#br0" timeOffset="57">9395 7253 12493,'0'-5'-294,"0"-3"0,0 1 0,0-1 0,0-1 633,0 0 0,1 0-575,2 3 0,-2 3 0,2 6-187,-2 3 0,-1 3 404,0 0 0,0 4 0,0 2 0</inkml:trace>
  <inkml:trace contextRef="#ctx0" brushRef="#br0" timeOffset="58">9385 7467 12457,'-6'0'-922,"0"0"615,-1 0 1,3 1-289,0 2 1,4-2 516,4 3 0,1-3 0,4-1 0</inkml:trace>
  <inkml:trace contextRef="#ctx0" brushRef="#br0" timeOffset="59">9721 7262 12678,'-6'-4'1371,"3"-2"-1579,2 2 1,2 0-1,2 4 1,4 0-1,1 0 0,1 0 0,4 0 0,0 0 0,0 0 0,2 0-704,-1 0 907,-2 0 1,5 4 0,-2 1 0</inkml:trace>
  <inkml:trace contextRef="#ctx0" brushRef="#br0" timeOffset="60">9702 7430 12438,'-5'4'-623,"-4"-2"654,3 4 1,3-3 0,3 0-1,6-2 1,6-1-246,3 0 1,4 0 0,2 0 0,1 0 119,2 0 0,1-4 1,3-2-1</inkml:trace>
  <inkml:trace contextRef="#ctx0" brushRef="#br0" timeOffset="61">10214 7225 9918,'0'-9'-273,"0"0"1,0-1 0,1 2-1,1 1 1,1 1 838,-1-2 0,2 0-422,0-1 0,-1 5 0,-3 4 0,0 6 0,-1 4 0,-3 5 15,-2 2 0,1 1 1,-1 6-1,0-2 1,-1 0-171,1 1 1,4-3 0,-2 1 0,1-2 0,0-3-82,1 0 1,1-5 0,2 2 0,3-4 0,4-3-158,4-3 1,4-3 0,1-3 0,2-3 0,4-3-21,1-4 1,-3-1-1,0-5 1,-1 1-1,-1-2 47,-1-2 1,0 3 0,-2-3-1,-2 2 1,-3 3 90,-3 1 1,-3 3 373,1 3 0,-8 6 0,0 4 0,-3 5 0,-2 5 0,0 1 291,-1 1 0,-1 2 0,3-3 1,2 2-483,0-2 1,3 2-1,-2 0 1,3-2 0,3 0-303,3-2 1,2-1-1,2-1 1,0-1-1,1-2-230,2-2 0,2-1 0,-2-1 0,-1 0 117,2 0 1,-4-3 489,2 0 1,-5 1-1,-4 5 1,-2 3 125,-1 2 1,0 2-1,0-1 1,1 0 0,2 0-916,3 1 645,2-1 1,6 5 0,0 0 0</inkml:trace>
  <inkml:trace contextRef="#ctx0" brushRef="#br0" timeOffset="62">10996 7188 8490,'-9'0'-6,"3"1"0,-1 2 0,0 3 1,0 4-1,0 2 196,0 4 1,2 1-1,-2 3 1,2 0-1,1 3 1,2 0-363,1 0 1,1-1 0,0-3 0,0 1-1,0-1-387,0-1 0,0-6 0,0 1 555,0-3 1,0 0 0,0-1 0</inkml:trace>
  <inkml:trace contextRef="#ctx0" brushRef="#br0" timeOffset="63">10819 7430 8806,'0'-6'-82,"0"0"420,0-2 1,1 1-1,3 0 1,7 2 0,6 0-460,7-1 0,7 3 0,4-2 0,4 0 0,1 1 124,-1 0 1,0 1-1,-2 3 1</inkml:trace>
  <inkml:trace contextRef="#ctx0" brushRef="#br1" timeOffset="64">11508 7290 8284,'-6'-3'-28,"1"-1"1,1-1 0,2-2 325,1-2 0,1 0 1,1 0-1,2 0 1,3-1-1,3 0 0,3-2 1,1-1-267,2-1 1,0-2 0,3-3 0,-2 2 0,-1 0-1,-2 3-270,-1 0 1,-2 2 135,-1 3 1,-1 6 0,-2 6-1,-6 9 1,-6 8 24,-2 5 0,-1 1 1,0 3-1,0 1-117,3 1 0,-1-1 1,4-4-1,0 0 1,0 1-178,-1 0 0,1 3 1,2-6-1,-1 0 1,-1-3 370,1-1 0,-3-6 0,0 0 0,-5-5 0</inkml:trace>
  <inkml:trace contextRef="#ctx0" brushRef="#br1" timeOffset="65">11480 7523 8298,'-6'3'260,"0"0"1,4 2 164,-1-2 1,6-2 0,5 2-1,6-2-351,4-1 0,7-3 0,1-1 0,4-1 1,3 0-1,1 1-1156,0 0 1082,0 1 0,4-1 0,-1-1 0</inkml:trace>
  <inkml:trace contextRef="#ctx0" brushRef="#br0" timeOffset="66">8464 8333 8643,'0'-6'132,"0"0"0,0-1 0,0-2 0,0 0-82,0 0 0,0-1 1,0 1-1,0 0 0,0-1-66,0 1 0,-1 3 0,-3 1 0,-2 0 0,-2 0 135,-1 1 1,-2 2-1,0 6 1,-3 6-1,0 4 130,-3 4 0,0 4 1,-1 3-1,3 2 0,2 0 1,4-1-204,3-1 0,2 0 0,4 2 1,1-3-1,3-2-204,5-2 1,5-6 0,4-1 0,2-4 0,1-2-446,0-1 1,5-4 0,-1 2 628,2-3 0,1-6 0,0 0 0</inkml:trace>
  <inkml:trace contextRef="#ctx0" brushRef="#br0" timeOffset="67">8808 8128 10568,'-5'5'10,"-2"-3"1,3 5-1,-2 2 1,-1 5 70,-1 3 0,-1 4 0,-1 8 0,0 2 0,-2 2 231,0 0 1,1 3 0,3-3-1,3 0 1,1-3-398,2-4 0,2-1 0,4-4 0,4-3 0,5 0 0,1-5-142,3-5 1,2-1 0,1-4 0,2-1-191,-1-1 0,-2-1 1,-1-1-1,-2-2 1,-1-3 387,-2-2 0,0-6 0,-4 0 0</inkml:trace>
  <inkml:trace contextRef="#ctx0" brushRef="#br1" timeOffset="68">8817 8212 8576,'0'-9'-193,"0"-4"1,0 1 0,0 1 567,0 0 1,5 2 0,2 1-1,3 0 1,4 3-558,0 1 0,-2 1 0,4 3 0,1 1 182,0 2 0,2 7 0,-1 4 0</inkml:trace>
  <inkml:trace contextRef="#ctx0" brushRef="#br1" timeOffset="69">9069 8352 8438,'-1'-5'1178,"-2"2"1,-3 7-1001,-3 5 1,3 1-1,0 5 1,0-1 0,0 0-1,2-1-61,0-1 1,3-1-1,-2 0 1,2 2-401,1-2 1,1-4 0,3-1-1,4-2-111,4-2 1,4-4-1,0-2 1,1-2-1,2-2 31,0-3 1,-2 0 0,0-1 0,-3 2 0,0 0 113,-3 1 1,-2 0-1,-1 0 635,-2 3 0,-4 3 1,0 6-1,-4 3 0,-4 3 0,1 0 0,-1 0 0,2 1 1,2-1-206,1 0 0,1-3 1,1 1 135,2 0-636,2-3 1,5 0 0,0-4 0,1 0 0,3 0-372,0 0 1,-2 0 0,0 0 615,-1 0 0,-3 4 1,-2 3-1,-4 1 561,-4 1 1,0 0-1,-3 1-528,1-1 1,2 0 40,5 1 0,6-5 0,5-1 0</inkml:trace>
  <inkml:trace contextRef="#ctx0" brushRef="#br1" timeOffset="70">9469 8203 8381,'1'-8'-165,"2"0"1,3 3 0,5 0 253,4 0 1,5 2 0,8-2 0,1 0 0,1 3 0,1 1-26,-1 1 0,-2 0 0,-2 0 0,-2 0 0,-3 0-238,-3 0 0,-1 0 1,-5 1-1,-3 1 116,-2 2 1,-5 3 0,2-1 172,-3 2 0,-2 5 0,-2 0 0,-1 1 0,0 0 141,0 1 0,-2 3 0,2 5 0,0 0-143,-1-1 1,-1 4-1,3-1 1,0 2-1,0 0 1,0-1-69,1-1 0,1-4 1,0 3-1,-1-1 17,-2-2 0,-3-5 1,1-1-1,-2-2 1,-3-1 14,-1 2 0,1-7 0,-4 1 0,1-2 0,-1-4-109,-1-1 1,1-1-1,1 0 1,0-1-1,3-2-619,0-4 1,3-1 650,2-1 0,-2-5 0,3 0 0</inkml:trace>
  <inkml:trace contextRef="#ctx0" brushRef="#br1" timeOffset="71">10205 8287 8316,'-9'-10'520,"2"1"1,1 0 866,-1-1-1717,3 5 1,-1 5 329,5 6 0,5 7 0,0 1 0</inkml:trace>
  <inkml:trace contextRef="#ctx0" brushRef="#br1" timeOffset="72">10149 8538 8316,'-5'-4'859,"1"2"0,4-4-414,0-2 1,0 3-1,1 0 1,2 0-2467,3 0 2021,2 3 0,6-11 0,0 3 0</inkml:trace>
  <inkml:trace contextRef="#ctx0" brushRef="#br1" timeOffset="73">10344 8343 8464,'0'-14'-140,"0"4"1,0-3 0,2 3 0,4 2 0,4 1 321,3 4 1,4-1 0,5 1 0,1 1-1,2 1 1,-1 2-530,-1 2 0,-1 2 0,-4 5 0,0-1-897,-3 0 1244,-1-4 0,-1 8 0,2-3 0</inkml:trace>
  <inkml:trace contextRef="#ctx0" brushRef="#br1" timeOffset="74">10428 8464 8464,'-8'6'-424,"1"-1"1,1 0 1122,2 0 0,2-3 0,6 1 0,6-2-417,4-1 0,4-1 0,1-1 1,2-2-283,1-1 0,4-1 0,-2-3 0</inkml:trace>
  <inkml:trace contextRef="#ctx0" brushRef="#br1" timeOffset="75">11303 8305 8372,'-5'-4'-123,"1"2"0,4-4 1,0-1-1,0-2 1,0 0 328,0 0 1,3-4-1,1 1 1,1-1 0,2 1-1,-1-1 1,-1-1-151,-1 1 0,0-3 0,-2 4 0,2 0 0,-3 2 72,-4 1 1,-3 4 0,-6 1 0,-5 4 0,-3 5 0,-5 5 311,-2 8 0,-1 4 1,1 7-1,2 1-152,4 1 1,3 4 0,6-1 0,5-1 0,6-2-436,4-2 1,8-6 0,7-1 0,7-4 0,5-5-464,4-3 1,3-6 0,0 1 0,-1-1 0,-3-3-462,-5-3 1,-1-3 1070,-5-5 0,-1-3 0,-2-1 0</inkml:trace>
  <inkml:trace contextRef="#ctx0" brushRef="#br1" timeOffset="76">11620 8119 9507,'-5'19'463,"-7"3"0,2 5 0,-3 5 0,-3 7-166,2 2 0,-2 1 1,6 1-1,2-5 1,3-4-1,4-3-182,3-4 0,8-6 0,5-8 0,3-1-543,0-4 0,4-5 0,0 0 0,-1-3 0,-2-3 0,0-3-665,-1-2 1,-3-5 0,-3 0 828,-1-2 1,-2-4-1,0-5 1</inkml:trace>
  <inkml:trace contextRef="#ctx0" brushRef="#br1" timeOffset="77">11657 8194 8372,'0'-10'-104,"0"0"1,0-1-1,0-2 422,0 2 1,4 0 0,4 2 0,3 0 0,3-1-144,1 1 0,4 1 0,-2 2 0,4 3 0,0 2-917,-2 1 1,0 4 741,-1 2 0,1 6 0,0 3 0</inkml:trace>
  <inkml:trace contextRef="#ctx0" brushRef="#br1" timeOffset="78">11899 8287 9919,'-5'1'717,"1"3"1,0 4 0,-2 5-1,-2 0-396,2 0 1,-1 4 0,4-3 0,1 2 0,1-2 0,1 0-401,0-3 0,1 0 0,2-2 0,3-1 0,3-2-577,4-2 1,-2-3-1,5-1 1,-1-1 0,1-3-165,-1-2 1,-2-2 0,1-2 0,0-2 532,-3 0 1,-2-1 0,-1 4 0,-2 1 0,0 1 666,-1 0-421,-1 5 1,-5-1-1,-1 6 1,-1 3 373,1 3 1,1-3 0,1 0 0,1 0 262,2 0 0,2-2 1,5-3-1,-1 1 1,0 1-1417,0-1 1,1-1 0,-1-1 0,0 0 407,1 0 0,-5 4 1696,-2 2-950,2-2 1,-4 2-1,3-3 1,0 2 268,3 0 1,2 2-1,2-4-603,2 0 0,-1 2 0,-2 0 0</inkml:trace>
  <inkml:trace contextRef="#ctx0" brushRef="#br1" timeOffset="79">12346 8100 8317,'0'-6'151,"0"0"1,1 0 271,2 1 0,2-1 1,7 4-1,2-1 1,5 1-1,2 1-319,1 1 1,2 3-1,4 1 1,0 1-437,0-1 0,-1 0 0,-2-2 0,-4 1 1,-1-1-1,-2-1-245,-3-1 0,-1 0 0,-5 0 397,0 0 0,-4 1 0,-1 2 414,-3 3 0,-2 3 1,-1 1-1,-3 3 128,0 2 0,0 3 0,-1 1 0,2 3 0,1 3 0,-1 2 19,2 1 0,-2 3 0,1 0 0,1-2-265,1-3 0,-3-1 1,-1-3-1,-1 0 0,-1-1 1,-1-2 2,-3-1 0,0-5 0,-1 2 0,1-2 50,-2-1 0,3-2 1,-3-2-1,3-1 0,1-1 1,-1-2-252,1-2 0,0-1 0,-1-1 0,1 0-1205,0 0 0,1-1 1287,1-2 0,-5-2 0,2-5 0</inkml:trace>
  <inkml:trace contextRef="#ctx0" brushRef="#br1" timeOffset="80">13128 8138 8356,'0'-15'0,"0"-1"0,0 3 0,0 2 145,0 1 0,-3 5 0,-1 6 1,-1 8-1,-2 6 0,-3 6 172,-2 4 1,2 6-1,-3 3 1,3 2-1,1 0 1,0-2-681,3-3 1,1 2 0,3-2-1,-1-1-767,1-1 0,1-6 1130,1-1 0,0-2 0,0-2 0</inkml:trace>
  <inkml:trace contextRef="#ctx0" brushRef="#br1" timeOffset="81">12970 8389 8356,'0'-9'16,"0"-1"0,0 1 0,1 0 0,2 0 324,3-1 1,7 1 0,3 1 0,4 1 0,3 4-1358,1 2 0,-1 1 1017,2 0 0,2 0 0,-3 0 0</inkml:trace>
  <inkml:trace contextRef="#ctx0" brushRef="#br1" timeOffset="82">13408 8184 8356,'4'-10'0,"2"-1"0,2-2 160,2 2 1,3-2 0,3 3-1,1 2 1,2 0 234,-1 3 0,1 1 0,-1 4 1,-3 1-1,-3 3-190,-1 6 1,-6 3-1,-2 6 1,-2 0-1,-3 2-93,-4 1 0,-1 4 0,-9-2 0,0 3-146,-2 1 1,-2-3 0,0-1-1,-2-1 1,1-3 0,2 0-62,0-1 1,4-2 0,4 0 0,4-3 124,4 0 0,4-5 1,5-4-1,8-1 0,8-2-172,6-1 1,6-1 0,1 0-1,4-1 1,0-1-3136,-3-1 3270,1-4 0,-8 2 1,4-5-1</inkml:trace>
  <inkml:trace contextRef="#ctx0" brushRef="#br1" timeOffset="83">13203 14255 8474,'0'-6'-55,"0"-1"1,0 0 227,0-1 0,0-1 1,1 0-1,1 2-143,1 1 1,3 3 0,-2-2 0,0-1 323,1 1 1,1 2 137,-3-3-343,0 4 1,-4 2-189,-2 6 0,1 1 0,-4 1-107,-2-2 1,3-1-644,-1 1 568,4-2 0,-2-8 0,5-2 1,1-2 116,1-2 1,1 4 0,-1 1 127,3 1 1,-1 0 0,-1 2 219,0-1 1,-3 4 0,2 5 0,-3 2-73,-3 1 0,2-2 1,-3-1-1,0 1-94,-3 1 0,3-1 0,0-2-156,0-1 1,2-1 26,-4-3 0,4-1 0,-1-2 1,1-3-1,2-3 3,0 0 0,2 2 1,0-1-1,2-3 0,1 1-1,2-1 1,1 2 0,2 0 0,0 0 0,1-1 47,2 1 0,0 1 0,-1 1 1,1 4-1,1 2 118,-1 1 1,-1 1-1,-2 3 1,-1 5-1,-1 4 106,-1 5 1,-3-1 0,-4 8 0,-1 2 109,-2 3-246,-3-1 0,-8 6 0,-4-3 0,-3 0 1,-3 0 68,-2-2 0,2-1 0,-1-2 0,-1-2-142,0-3 0,1-2 1,0-3-1,0-1 0,1-5-47,3-4 0,4-3 0,3-4 0,0 0-214,3 0 0,4-4 0,4-2 0,2-2 51,1-2 1,4 1 0,3 0-1,2 0 1,3 0 281,4 3 1,2-1-1,0 4 1,1 1 442,-1 1-433,5 1 1,-3 0-1,2 0 1,-3 0-270,0 0 1,-1 4-1,1 2 1,0 2-1,-2 2-418,-1-1 1,0 0 0,-2 2 0,-1 0 0,1 1-1174,-3 0 1764,-1 2 0,0-3 0,-1 2 0</inkml:trace>
  <inkml:trace contextRef="#ctx0" brushRef="#br1" timeOffset="84">13510 14609 8184,'9'0'-123,"1"0"0,-1 0 680,0 0 1,-4 1-1,0 2 1,-2 3 0,0 2-87,-1 2 0,-1-1 1,-2 0-1,-1 2 0,-1 0-837,1 1 0,-3 1 0,2-4 1,1 0-1,1 1-2476,1-1 2842,0 0 0,4 1 0,2-1 0</inkml:trace>
  <inkml:trace contextRef="#ctx0" brushRef="#br1" timeOffset="85">13985 14208 8330,'-4'-9'-86,"3"0"0,-2-1 1,2 1-1,1 0 230,0-1 0,0 1 0,0 0 0,0-1 0,1-2 0,2-1 91,3-2 1,-1 4-1,1-2 1,2 3 100,0 1 1,1 0 0,-1 2 0,-1 3 26,-4 3 0,-2 4 0,-3 10 0,-5 3 755,-5 5-957,-4 7 1,-4 2-1,-2 4 1,-2 0 20,1-1 1,-3-1 0,4-4 0,1-1 0,3-1-230,2-1 1,3-9 0,4 0-1,4-6-23,5-4 1,2 2 0,8-5 0,3-2 0,5-2-266,3-2 1,2-5-1,3 3 1,-2 0-1,0 2-125,-1 2 1,-2-2 0,1 0-1,-3 1 1,0 1-197,0 1 1,-5 0-1,0 0 1,-2 0 0,0 0 339,0 0 1,-5-4 0,-2 0 0,0-1-1,0-2 298,-1-1 1,2-2 0,-3 0 0,0-2 0,0-4 67,0-2 0,4 3 1,-4 0-1,-1 1 717,-1-1 0,-2 5 0,-2 3-112,-4 9 0,-2 8 1,-3 13-1,-4 5 0,-1 5 0,-2 3 0,3 2 1,1-1-1,-1 0 0,2 0-706,1 1 0,6-1 0,1 0 0,0 0 0,1-1-2604,2-1 2655,-3-3 0,5-9 0,-3 0 0</inkml:trace>
  <inkml:trace contextRef="#ctx0" brushRef="#br0" timeOffset="86">16490 13473 8883,'-5'-10'-131,"4"1"0,-2 0 117,2 0 0,0 3 0,-1 4 0,-1 4 0,0 6 0,0 4 338,0 7 0,-4 0 0,3 6 1,0 1-1,-1 1 0,1 1 0,-1 0-330,0 0 0,-1 3 1,-1 0-1,2 0 0,1 0-458,2 0 1,-2 0 0,-1-4 0,1-2 0,-1-4-1364,0-1 1829,-1-5 1,-4-2 0,1-4 0</inkml:trace>
  <inkml:trace contextRef="#ctx0" brushRef="#br0" timeOffset="87">16443 13445 8883,'23'-28'-233,"-3"1"1,4 2 0,0 5 487,0 3 0,-4 5 0,2 5 0,-3 4 82,-4 2 0,-2 6 0,-7 4 0,-3 3 0,-2 3 0,-1 0-395,0 0 0,-4 3 0,-3 0 0,-4 2-114,-1 1 83,-5-1 1,7-2 0,-3 1-1,0 0 1,1-1-67,0 1 1,2 0 0,2-2 0,2 0 27,2-2 1,3 0 0,4 1 0,2-1 0,5-1 0,5 0 75,4-1 0,1 4 0,4-3 0,-3 2 122,-3-1 0,-4-2 0,-5 1 0,-3 1 1,-5-2 144,-6 0 0,-7 3 0,-9-3 0,-4 1 0,-3-1 26,-3-1 1,2-2 0,-2-1 0,3 0 0,4-3-164,6-3 0,2 0-914,10-3 1,15-2 0,16-7 838,3-1 1,1-3 0,-1-2 0</inkml:trace>
  <inkml:trace contextRef="#ctx0" brushRef="#br0" timeOffset="88">16815 13687 8856,'0'-6'30,"0"0"1,-3 5 390,0 1 1,0 4-1,3 5 1,0 0-172,0 1 0,1 2 0,1 0 0,2 0 1,3-2-342,3-1 1,-1 1 0,5-2 0,-1-2 0,2-3-146,-1-2 1,4-1 0,-3 0-1,2 0 1,-2-1-170,-2-2 0,-3-1 0,-1-2 402,1 3 1,-5 4 0,-2 5 0,-2 6 0,-2 7 0,-2 5 295,-3 4 0,0 6 0,0 0 0,-1 2-277,-1 2 1,-2-1-1,0-1 1,-1-1-1,-2-3-50,2-3 1,-4 1 0,1-7-1,-2-2 1,1-7 167,-2-6 1,4-3-1,-1-5 1,2-3-1,0-3 116,0-6 1,6-5-1,2-2 1,1-3-1,0-3-533,1-2 0,6-1 0,5 0 1,5 0 278,4 0 1,5 1-1,1-1 1</inkml:trace>
  <inkml:trace contextRef="#ctx0" brushRef="#br0" timeOffset="89">17598 13659 12111,'-7'-3'-76,"2"6"0,0 8 1,1 7-1,0 4 301,2 3 0,-3 1 0,1 2 1,0 0-1,0 0 0,1-1 0,0-2 1,0-3-595,1-3 153,-3-4 0,3-11 0,-1-10 1,2-8-1,2-4-164,2-4 1,0 1 0,3-4 0,1 1 0,1-1 88,2 0 0,-1 1 1,0-1-1,2 4 0,0 1-17,1 1 0,1 8 0,-4 3 0,1 3 0,2 2-165,0 2 416,1 6 1,-4 0 0,0 4 0</inkml:trace>
  <inkml:trace contextRef="#ctx0" brushRef="#br1" timeOffset="90">17746 13799 8547,'0'5'2483,"2"-1"-2296,1-4 0,-1 0 1,4 0-1,1 0-195,1 0 1,5 0 0,0 0 0,1 0 0,0-1-241,1-2 0,-3 1 0,3-4 0,-2-2 0,-2 0-306,0-1 0,-2-1 0,-1 0 0,0-1 299,-2-2 1,-4 1-1,0 4 1,-4 0-1,-4 3 620,-3 1 1,-4 1 0,-3 4 0,-1 3 0,-2 4 0,2 5 368,1 1 0,0 2 1,3 2-1,3 2-486,3 2 0,2-3 0,5 3 1,2-3-1,5-3-573,5 0 1,9-5-1,4 2 1,2-4-1,0-3 325,1-3 0,0-2 0,0-1 0</inkml:trace>
  <inkml:trace contextRef="#ctx0" brushRef="#br1" timeOffset="91">18287 13687 8541,'1'-9'-211,"1"-1"1,2 0 0,1-1 0,2-2 226,1 2 1,-1 0-1,-1 1 1,1-2-1,1-4 1,2-1-1,-2-2 70,-2 0 0,1 0 1,-2-3-1,-1-2 1,0 0-44,-2 3 0,-1 5 0,-2 5 0,-2 2 0,-3 4 199,-3 1 0,-3 6 0,-2 9 0,0 6 0,-3 9 195,0 7 1,-1 2 0,2 9 0,1 0 0,3 3-244,4 2 0,-2 2 1,7-24-1,1 0 0,-1-1 1,1 1-1,0 0 0,1 0-32,0 0 0,1 0 0,-2 0 0,1 0 0,-1 0 0,-1-1 0,-2 26 0,-2-7 57,-1-5 1,-3-4 0,-1-9 0,-3-4-1,-3-4-613,-1-6 1,1-6-1,-1-5 394,0-4 0,-3-8 0,-2-4 0</inkml:trace>
  <inkml:trace contextRef="#ctx0" brushRef="#br1" timeOffset="92">18119 14041 8463,'18'-9'-7,"-2"2"0,-1 1 1,-1 0 164,1 1 1,-3-4 0,2 4-1,0 0-14,-3 2 0,0 2 1,-2 0-1,1-1 0,2-1-144,0 1 0,0 1 0,-2 1 0</inkml:trace>
  <inkml:trace contextRef="#ctx0" brushRef="#br0" timeOffset="93">14544 6508 12995,'-6'0'118,"-2"1"0,2 2 1,-2 5-1,-2 4 0,1 8 1,0 8-1,-1 9-71,1 8 1,4-17-1,1 1 1,-1 5-1,0 1 1,1 3 0,-1 2-1,0 3 1,1 1-1,-1 3 1,-1 1 14,0 2 1,0 1 0,1-16 0,1 0 0,-1 0 0,-1 3 0,-1-1 0,1 1 0,0 0 0,0-1 0,0 1 0,1-1 0,-1 0 0,1-1 0,0 1 0,0 0 0,-1 0-143,1 0 1,-1 0-1,1 0 1,-1 0-1,0 1 1,0 0-1,0-2 1,0 0-1,0 0 1,-4 15-1,1 0 1,0-3-1,-1-1 1,1-2-1,1-1 17,0-2 1,0 0 0,0-2-1,0 0 1,2-3 0,0-1 0,1-3-1,1 0 39,0-2 0,1 0 0,0-1 0,-1-1 0,0-1 0,0 0 0,0-1 0,1 0 0,-2 22 38,1-5 0,1-6 0,3-4 0,-1-3 0,-2-3-436,0-3 0,0-3-301,3-7 0,4-8 1,3-11 722,1-10 0,2-4 0,3-4 0,1 3 0</inkml:trace>
  <inkml:trace contextRef="#ctx0" brushRef="#br1" timeOffset="94">10214 5065 8426,'-4'-13'-204,"3"2"0,-2-1 0,2 2 0,1 0 0,0 1 0,0 0 249,0-1 0,0 7 0,0 6 0,0 10 0,-1 6 187,-2 6 0,0 7 0,-2 6 0,0 4 0,0 3 0,-2 2-127,-2 0 1,3 0 0,0 3 0,-1 2-318,-1-1 0,1-1 0,2-8 1,1-4-1,2-7 0,0-7-608,-1-5 1,1-9 819,-5-6 0,1-8 0,-3-1 0</inkml:trace>
  <inkml:trace contextRef="#ctx0" brushRef="#br0" timeOffset="95">10140 5121 8601,'8'-24'-248,"0"1"1,10 6-1,2 1 1,2 4 642,1 2 1,2 4 0,-4 4 0,0 4-1,-2 5-468,-4 1 1,-2 5 0,-7 3 0,-2 2 0,-1 3 0,-1 1 17,-3-1 0,-1 1 1,-6 1-1,-4 1 59,-1 2 0,1-4 0,-4 0 0,-1-2 1,1-2-1,-1 1-137,2 0 1,4-2 0,1 0-1,4-3 18,2 0 1,1-1 0,4-1 0,3 1 0,4 1-1,5 0 58,1 1 1,2-3 0,2 3 0,0 1 123,-3-2 1,-1 0 0,-6-4 0,-2 2 0,-3 0 128,-2-1 0,-1-3 0,-2-2 1,-3 1-1,-5 0-115,-4 0 1,2 0-1,-4-3 1,1 0-1,-1 1-724,1 0 643,3-3 0,-1 3 0,4-5 0</inkml:trace>
  <inkml:trace contextRef="#ctx0" brushRef="#br0" timeOffset="96">10493 5307 17679,'0'9'-406,"-3"-2"0,0-1 1,0 1-1,0 1 273,0 2 1,0 3 0,3 3 0,0 0-58,0 0 0,4 1 0,2-2 0,2 0 0,2 0 0,0-2-13,2-1 0,-1-3 0,2-2 0,0-2 0,-1 0 0,0-3-88,2-1 0,-7-1 1,2 0-21,0 0 1,-2 2-1,-1 4 1,-3 6 236,-2 5 0,-2 9 1,-1 3-1,-1 3 0,0 4-181,-1 3 1,2 1 0,-4 2-1,-2-1 1,-1-1 153,-3-2 1,-3-5-1,-3-2 1,-2-4-1,-1-5 175,-1-7 0,1-7 0,2-5 0,1-3 1,2-4 86,0-6 0,5-4 0,0-8 1,2-3-1,4-2-131,1-1 0,1-3 1,4-1-1,3-1-253,5-2 1,6-1 0,6 0 0,2 1 0,3 4 211,3 2 1,5 1 0,0 1 0</inkml:trace>
  <inkml:trace contextRef="#ctx0" brushRef="#br1" timeOffset="97">11052 5344 7695,'3'-9'755,"0"0"-687,0-1 0,-3 6 0,0 4 0,0 7 344,0 4 0,-3 3 0,-1 6 0,0 2 0,-1 2-139,0-1 0,1 4 1,-1-3-1,1 0 0,2-2-307,1-3 0,1-1 0,0-2 0,1-2-70,2-4 1,-1 1 0,5-8-1,3-2 1,2-3 0,3-6-207,1-3 1,-1-3 0,0-5 0,1-1-18,-2-1 0,3-2 0,-5-2 0,0 3 0,-2 4 1,-1 1-93,1 2 1,-4 4 706,0 2 0,-4 8 0,1 8 0,-2 4 0,-1 5 0,0 2 14,0 0 1,0 1-1,0-1 1,0 0-435,0-2 0,1 0 1,2-2-1,4-1 0,1 0 132,1-1 0,0 2 0,1 1 0</inkml:trace>
  <inkml:trace contextRef="#ctx0" brushRef="#br1" timeOffset="98">11611 5419 8446,'0'-6'-42,"0"0"1,0-2 0,0 0 148,0-1 1,-1 2 0,-3 1 0,-2 0-1,-2 1 1,-1 2 0,-1 2 445,1 1 0,-3 3 1,-2 2-1,0 2-310,-3 4 0,3 4 1,-2 1-1,1 0 1,0 1-1,3-2-169,1 2 1,5 0 0,1 1 0,1-1-543,2-2 0,1-4 1,2 2-1,2-3-37,3 0 0,3-5 0,3-2 0,0-2 216,0-1 0,-1-4 1,0-3-1,2-1 0,-2-2 53,0-3 0,-2 3 0,0-2 0,0 1 247,1 2 0,-1 0 0,0 0 353,1 3 1,-5 3 0,-2 6-87,-2 3 0,-1 7 1,1 0-1,1 0-498,1-4 0,4-2 1,0 3-1,1-1 220,1 0 0,1-4 0,-1 0 0</inkml:trace>
  <inkml:trace contextRef="#ctx0" brushRef="#br1" timeOffset="99">11825 5279 8446,'-6'0'361,"-1"1"-4,0 2 1,2 7 0,-1 5 0,0 3-1,-1 1-63,1 3 0,4-1 0,-2 3 0,1-2 0,0-2-377,1-3 1,1 0 0,2-2 0,1-1 0,2-1-192,1-3 1,1-5 0,4-2 0,-1-2 0,1-1-95,3 0 1,-2-5 0,3-3-1,1-5 1,-2-1-41,1-3 0,1 0 0,-2-2 1,-2 0-1,0-2 408,-2-1 0,0 3 0,-1 5 0,-1 1 216,-4 1 1,-3 7-1,-3 6 348,-4 7 0,-1 3 1,0 3-1,1 1-296,0-1 0,2-1 1,-1 1-1,3-1 0,2-1 1,1-2-323,0-1 1,0-2 0,1-2 0,2 0-356,3 0 1,3-3-1,1 1 1,2-2-1,3-2 1,0-1-274,1-1 1,-5-4 0,2 2 821,-3 0 0,-1 0 252,1 5 1,-5 5-1,-2 1 1,-2 2-179,-1 1 1,0-2 0,1-1 0,2 1 0,3 1-425,2 2 1,2-4-1,-1-1 210,0-1 0,5-1 0,0-3 0</inkml:trace>
  <inkml:trace contextRef="#ctx0" brushRef="#br1" timeOffset="100">12290 5410 11534,'7'0'419,"-1"0"0,1 0-504,1 0 1,2-3 0,-1-2 0,0 0-1,0-2 1,1-1-166,-1-2 1,0 0 0,1-1 0,-2-2 0,-2 2 0,-3 0-166,-2 2 1,-2 1 0,-2 2 0,-3 3 469,-2 2 1,-6 1-1,-1 1 1,-3 2-1,0 4 232,-1 4 0,1 4 0,3 3 0,1 1 0,3 0-232,2-1 1,1 2-1,8 1 1,1 0 0,4-1-437,4-3 0,4-3 1,7-4-1,1 1 381,0-3 0,5-1 0,-2 3 0</inkml:trace>
  <inkml:trace contextRef="#ctx0" brushRef="#br1" timeOffset="101">12700 5279 8446,'-5'-4'903,"0"0"-517,2-2 0,-3 2-838,-3 4 0,3 4 1,1 3 451,1 4 0,-4 4 0,3 3 0</inkml:trace>
  <inkml:trace contextRef="#ctx0" brushRef="#br1" timeOffset="102">12607 5559 8345,'-5'-1'2262,"2"-3"-2001,2 3-261,5-3 0,1 0 0,4-1 0</inkml:trace>
  <inkml:trace contextRef="#ctx0" brushRef="#br0" timeOffset="103">6303 16555 12847,'-18'-5'-198,"0"-3"0,3 5 0,2 1 0,3 0 0,1 0 636,-1-1 1,6 0-332,4 3 0,4 0 1,7 0-1,1 0 1,5 0-26,3 0 1,5-1 0,6-1 0,4-2 0,5-1-1,4 1-30,5 2 1,-22 2 0,2-1-1,2 1 1,2-1 0,2 0 0,0 0-45,4 0 1,0-1 0,1 0-1,0 1 1,1 1 0,0 0-1,-1 0 1,-1 0 0,-1 0-1,0 0 1,-2 0 0,0 0-76,-2 0 0,-1 0 1,-3 0-1,-2 0 0,18 0 1,-4 0-1,-5 0-224,-3 0 1,-7 0-1,-8 0 1,-6 0-24,-2 0 0,-7 0 0,-5 1 318,-8 2 1,-4-1-1,-6 3 1,0 0 0,-4 0 146,-5-1 0,-5 2 1,-7-2-1,-4 0 1,-3 0-120,-2-2 1,0 2 0,22-2 0,-1 0 0,0-1 0,-2 1 0,-1-1 0,-1 1-18,-1-1 1,0 1-1,1 0 1,0-1-1,-2-1 1,0 0 0,0 0-1,2 1 1,0 0-1,0 0-13,3 1 0,-1-1 0,3 1 0,0 0 0,-18 1 0,4 3 0,5 0-115,2 0 1,9-1-1,7 2 1,8 0-65,5 0 1,7-3 0,5-1 0,9-2 0,11-1 160,9 0 0,11 0 0,-20 0 1,2 0-1,1 0 0,1 0 1,1 0-1,0-1-17,0 0 0,1-1 0,2 1 0,0 0 1,1-1-1,0-1 0,2 0 0,-1 1 0,2-1 1,-1 1 43,-1 1 1,-1-2 0,1 0 0,-1 0-1,-3 1 1,-1 1 0,-1 0 0,0 0-1,-2 0 1,0 0 0,23-1-168,-10-1 1,-8 0 0,-10 3 0,-4 0-142,-4 0 1,-5 1 0,-3 1 0,-7 1 155,-6-1 0,-8-1 0,-3-1 1,-6 0 150,-6 0 1,-6 0 0,-8 0 0,-6 0-1,-3 0 75,25 0 0,-1 0 0,-1 0 0,0-1 1,-2 0-1,0 0 0,-3-1 0,1 1 1,-3-1-1,-1 1-51,0-2 1,-1 1-1,-2 2 1,-1-1-1,-1 0 1,0-1-1,-1 1 1,1 0 0,-1 0-1,1 0 1,2 0-1,1-1-47,2 1 1,2 0-1,5 1 1,1 0-1,-21 2 1,13 2-35,13 1 0,11 1 0,17 1 0,9-1 0,9 1 0,12 1-34,7-2 1,-16-3-1,1-1 1,5-1 0,1 0-1,2 1 1,1-1 0,3 0-1,1 0 99,3 0 1,1-1-1,-2 0 1,1-1 0,2 0-1,0 0 1,-2-1-1,1 0 1,-2 0 0,0-1 44,0-1 1,0 1-1,1-1 1,0 0-1,-5 1 1,-3-1-1,-3 1 1,-1 1-1,17-3-112,-13 0 1,-11 1 0,-15-1-1,-7 1-196,-12 2 1,-9 1 0,-7 1 0,-5 0 0,-6 0-258,-2 0 1,-2 3 0,1 1 501,0 1 1,-4 2 0,1 2 0</inkml:trace>
  <inkml:trace contextRef="#ctx0" brushRef="#br0" timeOffset="104">6015 15596 16304,'-10'-15'-656,"4"-1"1,1 3-1,1 2 1,2 0 0,1 2 52,1 0 1,0 0 648,0-1 1,0 6-1,0 5 1,0 7 0,0 7 7,0 2 1,0 7 0,0 5 0,0 7 0,0 7 19,0 2 1,0-18 0,0 1-1,0 1 1,0 1 0,0 2-1,0 1 1,0 2 0,0 1-38,0 1 0,0 0 0,-2 4 1,0 1-1,-1-1 0,1 1 1,-1-2-1,-1 0 0,1-1 1,0-1-64,-1-4 1,1-2-1,-1 20 1,1-10-1,2-4 1,1-6-289,0-3 0,4-5 1,2-7-1,2-3 0,2 0 96,-1-3 1,0-1 0,0-4-1,1-3 137,-1-2 1,0-5 0,1-3 0,-2-5 0,-1-3-125,-1-3 0,-3-5 0,0-1 168,-2-3 1,-1-10 0,0-1 0</inkml:trace>
  <inkml:trace contextRef="#ctx0" brushRef="#br0" timeOffset="105">5810 15605 12519,'-24'-22'-787,"3"1"1,5 0 698,4 1 0,5 3 0,5 1 0,4 3 0,6 0 624,3 1 0,4-1 0,8 4 1,5-1-1,7-2-332,8 0 1,-17 5-1,2 0 1,6 2-1,3-1 1,5-1-1,2 1 1,6-1 0,2 0-155,-14 3 0,0-1 0,1 1 0,1-1 0,1-1 0,0 1 0,2 1 0,0 0 0,0 1 0,0 0 0,0-1 0,0 2 0,-2-1 0,1 1 0,-1 0-139,-1 1 0,-1 0 1,1-1-1,-2 0 1,0 0-1,-1 0 1,13 0-1,-1 1 1,-1 0-1,0 0 0,-1 0 1,0 1-2,0 0 0,-1 0 0,-3 0 0,-2 1 0,-2 0 0,0 0 0,-4 1 0,-1 0 0,-2 0 0,-1 0-186,-1 0 1,-1 0-1,22 5 1,-8-3-1,-9 1 1,-8 2 201,-7 1 1,-1 6 0,-7 1 0,-3 4 0,-4 3 137,-3 2 0,-1 9 0,-2 4 0,-4 5 1,-6 4 104,-5 0 1,8-21-1,-1 1 1,1 1-1,-1 0 1,-1 1-1,1 1 1,0 0-1,-1 1-44,2-1 1,1 0-1,0-1 1,1 0 0,2 0-1,1-1 1,0 1 0,0-1-1,0 0 1,2 0-97,0 0 0,0 0 0,1 26 0,1-7 0,0 0 0,0-2-342,0 0 0,0-8 0,-1 0 0,-2-3 0,-2-3-254,0-1 0,-3 1 0,1-2 1,-1-4 132,-1-4 1,0-1 0,-1 0-1,1-2 1,1-1 0,-1-4-612,0-1 0,2-5 1045,-6 0 0,2-4 0,-1 1 0,-3-2 0</inkml:trace>
  <inkml:trace contextRef="#ctx0" brushRef="#br1" timeOffset="106">6331 16741 8444,'-38'-4'174,"6"-1"187,8-1 1,14 2 0,17 4 0,14 0 0,12 0-160,9 0 1,-14 2-1,1-1 1,6 1 0,1-1-1,2 1 1,2 0-1,3-1 1,1 1-36,4-1 0,1 1 0,-13-1 0,0 0 0,1 0 0,2-1 0,1 1 0,-1-1 0,0 1 0,0 0 0,-1 0 0,-2 1 0,0 0 0,-2 0-297,13 2 1,-4 1 0,-7-1-1,-2 0 1,16 3 0,-7-1-1,-10 1 130,-6 2 0,-9 0 0,-4 0 0</inkml:trace>
  <inkml:trace contextRef="#ctx0" brushRef="#br2" timeOffset="107">15987 5149 14435,'0'-9'-1853,"0"-1"1845,0 1 0,0 5 0,-1 4 1,-1 7-1,-1 8 0,-1 6 1,1 6 121,0 4 1,-4 3 0,2 6 0,-1 1 0,-1 0 0,1 2-277,1-1 1,-2 2 0,4 1 0,0-2-1,-1-6-126,1-5 0,-1-7 0,2-3 0,-2-3 0,-1-2 113,-2-5 0,-2-4 0,-1-8 1,-1-2-1,-2-3-1,2-4 1,0-11 1,-2 1 0,-1-9 0</inkml:trace>
  <inkml:trace contextRef="#ctx0" brushRef="#br2" timeOffset="108">15903 5214 10645,'13'-19'-108,"2"1"0,3 0 0,2 3 0,1 3 329,1 5 1,-1 3-1,-3 4 1,-3 2-1,-2 3-232,-3 5 0,-2 5 0,-1 1 0,-4 1 0,-2 3 0,-2 0-28,-2 2 1,-6 4 0,-4-2 0,-1 1 31,1 0 1,-4-4 0,3 3 0,-2-1 0,2-2-1,1-3-451,1-2 1,6 1 124,3-1 1,4-4 0,4-1 0,6-4 0,5-1-1,4 0 128,-1 0 0,4 1 1,-1 2-1,-2 1 233,0 3 0,-5-3 1,-4 3-1,-4 0 1,-4-1 113,-2 0 0,-6 1 0,-4 1 0,-7-1 1,-4 0 242,-5-1 1,-1 1-1,0-1 1,2-3-1,3-3-252,3-2 1,0-1-1,7-4 1,3-2-613,4-3 1,7-2 0,4-3-1,4 0 452,5-1 0,6-5 0,1 3 0</inkml:trace>
  <inkml:trace contextRef="#ctx0" brushRef="#br3" timeOffset="109">16303 5428 8581,'0'-4'-245,"0"4"1,1 5 462,2 4 0,0 3 1,2 1-1,0 1 1,-1 0-1,1 1-255,0 1 0,2-2 0,2-1 0,0 0 0,0-1-5,1-1 0,-1-1 0,0-4 1,1-2-1,-1-1-180,0 0 0,1 0 0,-2-2 0,-1 2 115,-1 0 0,-4 7 1,2 1-1,-4 5 1,-3 5 158,0 1 0,-4 4 0,1 6 0,-2 4-30,-2 4 1,1 4-1,-1 0 1,-2 1-1,-1 2 1,-2-2 53,-1-1 1,1-4-1,0-7 1,-1-5 35,2-5 0,-4-8 1,3-3-1,-3-5 0,1-5-64,1-4 0,-2-4 1,4-7-1,-1-2 0,3-4-69,2-2 0,1-1 0,3-5 0,3-3-96,2-2 0,6-1 0,5-2 1,4 1-1,4 1 0,1 1-1137,3 0 1254,6 1 0,5-1 0,4-1 0</inkml:trace>
  <inkml:trace contextRef="#ctx0" brushRef="#br3" timeOffset="110">17020 5549 8458,'-6'-9'-79,"0"0"1,0-1-1,0 1 1,2 0-30,0-1 0,3 6 0,-2 5 0,2 8 418,1 5 0,0 5 0,0 2 0,1 4 0,1 2-34,1 1 1,3 2 0,-1-1 0,-1-3 0,1-2-207,0-4 1,1 0 0,3-2-1,-2-4 1,-1-5-48,1-4 0,3-5 0,2-5 0,2-5-147,1-8 1,-1-4-1,-2-6 1,0 0-1,0-1 1,-3-1-452,-3-1 0,1 1 1,-4 5-1,1 3-222,0 3 1,-3 1 796,2 3 0,-2 5 0,-1 6 0</inkml:trace>
  <inkml:trace contextRef="#ctx0" brushRef="#br3" timeOffset="111">17449 5559 8458,'0'-10'-424,"-4"1"1,0 1-1,0 0 1,-1 3 781,0 1 1,-1-2 0,-5 4 0,0 3 20,-2 4 1,-2 4-1,1 4 1,0 2-1,-2 3-120,2 1 1,-4-1 0,5 2 0,1 0 0,2 2-1,3-1-236,2-1 1,1-5 0,4 0-1,1-2-221,2-2 0,2-1 1,5-4-1,2-3 1,1-2-155,2-1 1,-1-4-1,3-2 1,-3-3 0,1-1-29,-1-2 1,-2 1 0,0-1 0,-2 1 0,0-1 93,-1 0 0,0 0 0,-1 5 434,-1 1 0,-3 5 1,-4 1-1,0 6 0,0 4 1,0 4 108,0 0 1,4-1 0,2 1-1,2 1-575,2-1 1,-1-2 0,0 0 317,1-2 0,7 0 0,3-1 0</inkml:trace>
  <inkml:trace contextRef="#ctx0" brushRef="#br3" timeOffset="112">17663 5298 8458,'-10'0'-312,"1"0"0,1 1 0,1 2 1,0 3 468,0 2 0,2 9 0,-1 3 1,-2 3 254,0 6 1,2 0-1,1 6 1,1 0 0,2 0-1,1-1-233,1-3 0,0-3 0,1-2 0,2-2 1,3-3-192,2-3 0,2 0 0,-1-7 0,1-2 0,2-3-147,0-1 0,1-2 0,-1-4 1,1-2-1,1-4-140,-1-1 0,3-4 0,-4-2 1,-1 0-1,1-3-84,0 0 0,-1-2 1,1 0-1,-2 1 1,0-1 166,-1 1 0,-1 0 0,-1 2 1,-1 4 374,-2 2 1,-2 6-1,-5 5 1,-3 7 316,-3 6 1,0 4-1,0 1 1,0-1-1,3 1-129,3-1 1,-1-2-1,1-2 1,1 1-302,1-1 1,4-2 0,1 0 0,1-3 0,2-2 0,3-4-303,2-2 0,2-1 0,2-1 0,-1-2 0,-1-4-167,1-1 0,-3-2 0,2-2 0,0-1 0,-3-1 82,0-3 0,-2 2 0,0 1 1,0 1 399,-3 1 0,-2 5 0,-4 4 394,0 5 0,-1 1 1,-1 9-1,-1 0-209,1 0 0,1-1 1,1 2-1,0-1 1,0 1-1,1-2-536,2 0 0,2-2 0,4 0 0,0-1-978,1-1 1270,3-3 0,2 0 0,3 1 0</inkml:trace>
  <inkml:trace contextRef="#ctx0" brushRef="#br3" timeOffset="113">18156 5661 8458,'-5'0'900,"1"0"-588,4 0 1,7 0-236,2 0 1,3 0 0,-3 0 0,0 0 0,2-1 0,0-1-313,2-1 0,-1-4 0,-2 0 0,2-1-46,0-1 1,1-1-1,-4 1 1,-1 0-1,-2 0 57,-3-1 0,-2 1 0,-2 0 0,-2 0 373,-3 3 0,-5 3 0,-3 6 0,1 3 0,-1 3 153,3 0 1,1 1-1,1 2 1,2 1 0,2 1-339,1-1 0,1 4 1,3-3-1,1 2-558,2-1 0,3-4 0,5 3 594,2-1 0,3-2 0,-1 2 0</inkml:trace>
  <inkml:trace contextRef="#ctx0" brushRef="#br3" timeOffset="114">18417 5708 8424,'0'-6'383,"1"1"0,2 3 1,4-1-366,5 1 0,-1 1 1,6 1-19,2 0 0,4 0 0,5 0 0</inkml:trace>
  <inkml:trace contextRef="#ctx0" brushRef="#br3" timeOffset="115">18799 5540 8582,'-6'-1'-256,"2"-1"1,0 1-1,-1 4 399,0 5 1,-3 9-1,2 0 1,0 5-1,1 1 1,1 1 6,2-1 1,1 1-1,1 1 1,0-3 0,0-4-1,0-2-120,0-4 0,1-4 0,2-4 0,3-3 12,2-5 1,5-8 0,-1-4 0,0-4-1,-2-3-365,-1-1 0,1 1 0,-1-3 1,0 2 83,0 1 1,-2-1 0,-2 5 0,0 2 0,-1 3-1,1 2-396,1 2 1,0 5 634,3 2 0,4 2 0,2 1 0</inkml:trace>
  <inkml:trace contextRef="#ctx0" brushRef="#br3" timeOffset="116">19022 5670 8497,'-5'-1'404,"2"-2"-255,2 2 0,2-3 0,2 3 0,3-1-93,2-1 0,2-3 0,-1 1 0,0 1 1,1-1-303,-1 0 1,0-1 0,1-3 0,-2 2 0,-1 1 0,-2-1-48,-1-1 1,3-2 0,-4 1 0,-1 0 236,-1-1 0,-1 4 0,-1 1 0,-2 1 0,-4 2 0,-2 2 243,-3 3 0,0 3 1,-2 5-1,0 3 69,3 0 0,1 2 0,0 3 0,2 2 0,2 1 0,3-1-389,2-2 0,1 0 0,2-1 0,3 1-457,4 0 1,8-6 589,1-4 0,5 5 0,5-4 0</inkml:trace>
  <inkml:trace contextRef="#ctx0" brushRef="#br3" timeOffset="117">19367 5531 8497,'-10'-4'-99,"5"1"1,1-2-14,0 1 0,3 2 1,-2 5-1,2 4 347,1 5 1,0-2-1,0 4 1,1-1-1,1 2 1,2 0-172,1 1 0,-2-4 1,2 2-1,0 0-56,1-3 1,-4 3-1,2-2 1,-1 0-1,0-2 1,-1-1-130,-1 0 1,-2 1 0,-2-2 0,-3-1-105,-2 0 1,-3-5 0,0 1 0,-2-2 0,1-1 15,-1 0 1,5 0-1,-1 0 1,2-1-1,2-2-67,1-4 0,3-1 1,4-1 275,3-1 0,4-7 0,9-3 0</inkml:trace>
  <inkml:trace contextRef="#ctx0" brushRef="#br3" timeOffset="118">19497 5521 8489,'0'6'-323,"0"-1"632,0-2 0,0 2 1,0 4-1,-1 2 43,-2 1 1,1 1-1,-3 4 1,0-1-1,3 0 1,1 1-290,1-2 0,0 2 0,0-5 0,1 0 0,2-3-230,4-3 0,4-1 0,2-3 0,1 0 0,0-2-446,1-2 0,-3-5 1,3 0-1,-2-4 216,-1-1 0,-2 0 0,-1 2 0,0 1 0,-2 1 110,-1 2 0,-5 1 738,-1 5 0,0 5 0,-3 1 1,2 2-1,1 1-216,0 1 0,1-4 0,2 0 0,3 0-294,3-1 0,4 0 1,2-5-1,2 0 0,0-1-404,-2-3 1,1-2 0,2-5 0,1-3 462,-1 0 0,1-6 0,0-4 0</inkml:trace>
  <inkml:trace contextRef="#ctx0" brushRef="#br3" timeOffset="119">19935 5261 8287,'-6'1'71,"3"2"1,1 4 0,0 4 447,-1 5 0,-4 7 0,1 5 0,-2 5 0,1 3-219,1 1 0,3 0 0,-2 0 0,0-2 0,3-3 0,1-2-280,1-3 1,0-7-1,1 0 1,2-4-70,4-3 1,-2-1-1,1-3 1,1-2 0,2-2-608,0-1 1,1-1-1,2-3 1,1 0 0,2-1-483,1-2 0,0-3 1138,2-6 0,-1-3 0,6-3 0</inkml:trace>
  <inkml:trace contextRef="#ctx0" brushRef="#br3" timeOffset="120">20298 5372 8464,'-9'10'86,"2"-1"1,2 1-1,0 4 1,0 4 352,-3 6 0,0 3 0,0 1 0,1 1-242,0 2 0,5-2 0,-1 2 0,2-3 0,2-2 0,2-2-369,4-2 1,1-1 0,0-5 0,-1-5 0,0-3 0,0-3-444,1 0 1,-2-2 0,-1-4 0,1-2 156,-1-4 1,-3-2-1,1-3 458,-2-4 0,3-2 0,1 0 0</inkml:trace>
  <inkml:trace contextRef="#ctx0" brushRef="#br3" timeOffset="121">20242 5624 8454,'-15'-3'458,"2"-1"80,-1-2 1,5 3-1,1-2-428,7 1 1,9 1 0,9 3 0,3 0 0,6 0-111,4 0 0,-1 0 0,3 0 0</inkml:trace>
  <inkml:trace contextRef="#ctx0" brushRef="#br3" timeOffset="122">20773 5577 8402,'0'-9'403,"0"0"0,0-1-416,0 1 1,3 2 0,1 4 0,0 7 12,0 6 0,-1 5 0,-3 3 0</inkml:trace>
  <inkml:trace contextRef="#ctx0" brushRef="#br3" timeOffset="123">20745 5754 9242,'1'-5'583,"2"2"-583,3 2 0,2-3 0,2-2 0</inkml:trace>
  <inkml:trace contextRef="#ctx0" brushRef="#br3" timeOffset="124">16043 6657 8317,'-5'-9'-363,"4"0"0,-2-1 1,2 1 504,1 0 1,0 6 0,0 5-1,1 8 100,2 7 0,-2 3 0,3 8 1,-3 0-140,-1 0 0,0 3 0,0 0 0,-1-1 0,-2 0 1,0 0-190,1 1 1,-2-3 0,0-4 0,0-1 0,-1-2-164,0 2 0,2-7 1,-1-2 34,0-6 0,3-4 0,-2-8 0,3-3 0,3-4 11,3-5 0,6-2 0,1-4 1,2-2-1,1-1 203,2 0 0,0 1 0,5-8 0,1-2 0</inkml:trace>
  <inkml:trace contextRef="#ctx0" brushRef="#br3" timeOffset="125">16266 6732 8317,'16'-13'-237,"-2"1"0,0 2 29,-3 2 1,-5 5 0,-4 6-1,-4 5 337,-4 3 1,-7 0-1,-2 5 1,-4 0-1,-1 1 1,-3 0-73,-1-2 1,2 1-1,-1 2 1,0 1-43,2-1 1,1-2 0,3-2 0,0 1 0,4-1-33,3 3 0,2-3 0,8 2 0,2 0 0,5 2 104,5 1 0,5-1 0,2 1 0,2-1 63,1-3 0,0 3 1,-1-4-1,1 1 1,-2-3-1,-1-3-63,-3-2 0,0 0 1,-3-4-1,-1-1-115,1-1 1,-5-2 0,1-2 0,-1-3 0,0-3 0,-1 0-444,-1 0 0,-3-1 0,2 1 471,-1 0 0,4-5 0,-3 0 0</inkml:trace>
  <inkml:trace contextRef="#ctx0" brushRef="#br3" timeOffset="126">16713 6816 8491,'-8'-10'482,"0"2"1,3 1-508,1 1 1,2 4-1,4 2 1,2 6-1,1 2 25,3 1 0,0 1 0,1-1 0</inkml:trace>
  <inkml:trace contextRef="#ctx0" brushRef="#br3" timeOffset="127">16694 7030 8378,'-8'4'-667,"2"2"1194,3 2 0,3-1 1,3-2-521,3-1 0,2-1 0,2-3 1,-1 0-8,0 0 0,5 4 0,0 1 0</inkml:trace>
  <inkml:trace contextRef="#ctx0" brushRef="#br3" timeOffset="128">17039 6853 8384,'-4'-5'169,"3"-1"0,-2 3 0,3-2 1,4-1-1,4 1 0,4 0 74,3-1 0,4 4 0,2-1 1,1 2-1,0 1 0,0 0 0,1 0-434,0 0 0,-1 1 0,-5 2 0,0 4 191,-2 1 0,-3 1 0,1 0 0</inkml:trace>
  <inkml:trace contextRef="#ctx0" brushRef="#br3" timeOffset="129">17151 7002 8384,'1'5'1388,"2"-2"-1209,6-2 1,2-1 0,6 0-1,2 0-483,1 0 1,6-1 0,-1-1 303,2-1 0,1-4 0,0 1 0</inkml:trace>
  <inkml:trace contextRef="#ctx0" brushRef="#br3" timeOffset="130">17756 6722 8286,'-1'-9'-188,"-1"0"0,-1 0 0,1-1 0,0 1 573,2 0 0,0 4 0,0 6 0,0 9 0,0 7-14,0 7 0,-1 4 1,-1 3-1,-1 2 1,1 1-151,1 1 0,1-5 0,0 0 0,0-4 0,0-1-267,0 1 0,0-4 1,1-4-1,1-4 1,2-5-242,2-3 0,0 2 1,3-5-1,1-2 0,2-4-170,0-7 1,4 0 0,-3-5 0,2-2 0,0-2 92,0-2 1,1 0 0,-2-4-1,0 0 1,2 1 201,-2 3 1,1 0 0,-4 0 0,1 0 0,-1 1 239,-4 3 0,-4 5 177,-6 6 1,-5 3-1,-6 6 1,0 4-1,-3 3 246,0 3 0,-1 3 0,3 0 0,2 1 0,3 2 14,1 0 1,3-1 0,3 1 0,2 0-496,1-1 0,5-2 1,5-2-1,5 0 0,5-3 1,3-2-1315,0-2 0,2-3 1294,3-4 0,4 4 0,1 1 0</inkml:trace>
  <inkml:trace contextRef="#ctx0" brushRef="#br3" timeOffset="131">18370 6750 8369,'-6'0'126,"1"1"0,0 3 1,0 3-1,-2 4 122,2 5 0,-2 2 1,3 4-1,0 3 1,0 2-1,1 1 1,2 0-1,1-2-522,0-1 0,1-2 1,3-4-1,1-2 0,0-1-1666,-2-4 1940,-2-6 0,3 3 0,1-4 0</inkml:trace>
  <inkml:trace contextRef="#ctx0" brushRef="#br3" timeOffset="132">18268 6965 8293,'-5'-5'930,"1"3"-456,4-4 0,1 4 1,2-2-1,3 1 1,3 0-1,3 0-524,0-2 0,5 4 1,-2-2-1,3 1 1,0 0-607,1-1 1,3 0-1,-1 2 1,0-1 0,0-1-530,0 1 1,-1-3 1184,2-2 0,-2-1 0,-2-1 0</inkml:trace>
  <inkml:trace contextRef="#ctx0" brushRef="#br3" timeOffset="133">18622 6843 8293,'9'-4'-126,"0"-2"0,1-2 102,-1-1 1,0-4 0,2 1 0,0-1 0,0 1 0,-1-1 244,-3 2 1,-1 2 0,2 2 66,-1 0 0,-4 6 1,-5 2-143,-1 8 0,-5 1 1,3 7-1,-1 1 1,1 3-316,1 0 0,-1 1 0,3 1 0,-1 1 0,1 1-721,1-2 1,-2 3 0,0-3 889,1 1 0,-3-3 0,0 1 0</inkml:trace>
  <inkml:trace contextRef="#ctx0" brushRef="#br3" timeOffset="134">18622 7104 7763,'-5'6'2849,"1"1"-2467,8-1 0,2-1 1,6-2-1,4-2-176,1-1 0,3-3 0,1-1 1,0 0-1,1 0 0,0 2-3033,0 0 2827,-1-2 0,2 3 0,1-3 0</inkml:trace>
  <inkml:trace contextRef="#ctx0" brushRef="#br2" timeOffset="135">2598 15586 16672,'4'-9'106,"2"1"1,3 1 0,5 1-1,5 1 1,9 0 0,10-2-1,7 0-12,7 0 1,-25 3 0,1 0 0,0 1 0,0 0 0,-1-1 0,0 1 0,0-1 0,-1 0-88,24-2 0,-11 4 0,-6-1 0,-6 2 0,-6 1 0,-5 0-388,-3 0 1,-7 1 144,-3 2 0,-6-2 1,-3 2-1,-2-2 1,-3-1 107,-1 0 1,-4 0 0,-5 0 0,-4 1 0,-2 1 78,-1 1 0,0 1 0,-1-3 0,-2 1 0,-2 1 24,0-1 0,-3 2 0,0 0 1,-3 0-1,-4 1-27,-3 1 1,3 0 0,0 3 0,2-1 0,4 0 93,5-2 0,10 0 0,15 2-72,9-1 0,15-3 1,16-4-1,9 0 0,8 0 94,-22 0 0,1 0 0,2-1 0,0 1 0,3-1 0,0 0 0,-1-1 1,1-1-1,-1 1 0,-1 0 17,0 0 0,-1 0 0,-2-1 1,-1 0-1,1 1 0,-1 0 0,23-2 1,-7 0-109,-8 1 1,-10 2 0,-7 1 0,-6 0-291,-2 0 0,-11 4 0,-8 0 1,-8 1-1,-8 2 194,-3 1 1,-5 2-1,-2 0 1,-3 0 0,-3 1 56,0-3 1,-3 1 0,2 2 0,1-3-1,-2 0 72,-1 0 0,1-1 0,0-2 0,4-1 0,7-2 168,7-1 0,10-1 0,15 0-87,11 0 0,13-1 1,10-2-1,5-3-5,7-3 0,3 0 0,-24 4 0,1 1 0,25-5 0,-1-1 99,-3 1 0,2 0 0,-3-1 0,-6 1 0,-6 1 354,-7 2 1,-7 1-724,-12 5 1,-10 5 0,-15 1 0,-4 1-1,-3 0 82,-1-1 1,-4 1 0,-3 2 0,0-1 0,0-1 64,0 0 1,0-4-1,3 2 1,0 0-1,2-1 2,1 0 0,6-1-169,7-3 1,14-1 0,8-1-1,9-2 1,4-1 230,1-2 1,5-1-1,-3-1 1,-1 2-17,-1 1 0,-3 1 1,-3-3-1,-2 3 21,-4 1 1,2-3 0,1 2 0</inkml:trace>
  <inkml:trace contextRef="#ctx0" brushRef="#br3" timeOffset="136">17933 6154 7032,'0'-6'176,"1"0"1,1-1 0,2-1 0,1-2-1,2 1 1,2 0-145,0-1 0,0-2 1,1-2-1,-1 1 1,0 0-50,0 1 1,-2-1 0,-1 0-1,0 2 44,-1 1 1,3 5 0,-5 6 26,-1 8 1,-4 5-1,-1 8 1,0 3 0,1 2-135,-1 1 1,2 0 0,-2 1-1,2 1-261,1 1 0,0 0 1,1-5 340,2-1 0,-2 2 0,3-3 0</inkml:trace>
  <inkml:trace contextRef="#ctx0" brushRef="#br3" timeOffset="137">17942 6378 9829,'9'0'115,"2"0"1,2 0-1,6 0 1,3-1-615,2-2 499,3 2 0,1-8 0,5 4 0</inkml:trace>
  <inkml:trace contextRef="#ctx0" brushRef="#br3" timeOffset="138">18221 5940 8435,'-5'-4'-196,"-3"-1"1,2-3 0,-3 0 0,0 2 0,0-1 0,-1 0 213,1 1 1,-1-2 0,-2 4 0,-1-1 0,-1-1 0,-4 0 13,-3-1 1,2 5 0,-4-1 0,0 2 0,-2 1 0,-2 1-43,-1 2 1,0 6-1,-1 5 1,-2 3-1,-3 3 1,-2 3 63,-1 3 0,1 5 1,0 3-1,4 2 58,3 2 0,8 2 1,9 0-1,5 0 0,4-1-9,2 1 0,6-5 0,5 1 0,8-5 0,6-5-54,3-3 1,8-2-1,3-5 1,4-5-1,2-4-18,2-4 0,2-2 0,0-1 0,-4-1 0,-1-2-37,-4-3 0,0-3 0,0-4 0,-3-1 0,-5-2-23,-4 1 0,-8-1 0,1-2 0,-4-1 0,-3-1-127,-2-1 1,0-2-1,-3-4 1,-1 0-61,-1-2 0,-3-5 0,0 0 0,-3-2 1,-3-2-1,-5 1 59,-3 0 0,0 5 0,-5 4 0,-1 6 178,0 6 0,-6 6 0,-2 7 1,-3 4-1,-4 5 223,-5 7 0,-5 5-244,17-6 0,0 1 0,-3 1 0,0 1 0,-2 4 0,-1-1 0</inkml:trace>
  <inkml:trace contextRef="#ctx0" brushRef="#br3" timeOffset="139">19646 6657 8360,'0'-5'-414,"-3"-3"1,-1 3-1,-2-1 616,-1 3 1,3 3 0,1 3 0,2 5-1,1 3 1,0 5 0,0 2-74,0 4 1,0 1 0,-1 3 0,-1-3 0,-1 1 0,1-1-120,1 0 1,1 2 0,0-4-1,-1 0 1,-1-1-223,-2-2 0,1-3 1,3-3-1,0-2-217,0 0 0,0-6 0,1-5 244,2-7 0,3-3 1,3-4-1,1-2 1,2 0 184,0-2 0,5 0 0,-3 1 0,2-1 0,-1 0 0,1 0 0,1-2 0,0-1 0,-3 2 0,1 0-64,-1 1 0,-2 5 1,-1 2-1,-3 1 569,-1 2-270,-5 4 0,-2 5 0,-7 6 0,-1 3 1,-2 3 17,-3 0 1,2 5-1,-5-2 1,0 3-1,-1 0-37,2 1 1,-2-4 0,5 1 0,0-1 0,3 1-111,3 0 0,2-4 1,5 2-1,3-1-107,5-5 1,10 1 0,8-3-1,4-1 1,2-2-607,2-2 1,-3-1 0,-1 0 606,-2 0 0,-1 0 0,0 0 0</inkml:trace>
  <inkml:trace contextRef="#ctx0" brushRef="#br3" timeOffset="140">20158 6760 8371,'4'-10'32,"1"1"0,2 1 1,-1 1-1,1 1 0,1 2 224,2 2 1,-1-2-1,0 1 1,2 1-1,0 1-595,1 1 1,1 0-1,-3 1 1,1 2 338,2 3 0,3 2 0,-1 2 0</inkml:trace>
  <inkml:trace contextRef="#ctx0" brushRef="#br3" timeOffset="141">20205 6899 8371,'1'6'659,"2"-3"-481,3-2 0,3-1 0,4 0 0,2-1-178,3-2 0,4-3 0,2-3 0</inkml:trace>
  <inkml:trace contextRef="#ctx0" brushRef="#br3" timeOffset="142">20679 6639 7920,'-9'-10'-60,"1"1"0,1 0 1,1-1-1,2 1 1,2 0 463,1-1 1,1-2-1,1 0 1,2 0 0,5 2-1,2 1-351,2-1 1,5 5 0,-2 2 0,2 2-1,-1 1 1,0 1-108,1 2 1,-4 6 0,-1 7-1,-2 3-1,-4 2 1,-2 1 0,-4 5 0,-1 2 0,-2 1 0,-4 1 117,-5 0 0,-2-2 0,-5-3 0,1 1 33,-1-1 1,-3-5 0,-1 0 0,1-3 0,-1-4-1,3-1 106,4-1 0,2-3 1,6-2-167,2 0 0,3-2 1,6 1-1,4-3 0,4-2 91,5-1 0,5 0 1,1 0-1,2 0 0,1 0-434,-1 0 0,3 0 0,-3 0 0,-1 0 0,-1 0-1446,-2 0 1753,-6 0 0,8-4 0,-2-1 0</inkml:trace>
  <inkml:trace contextRef="#ctx0" brushRef="#br2" timeOffset="143">19543 6415 10014,'-4'-13'-331,"0"5"0,-3-1 0,1 2 1,-1 2-1,-2 2 0,0 3 464,0 3 1,-1 7 0,1 10 0,-1 7 0,-2 7 0,0 6 0,0 8 42,7-21 1,0 1 0,1 1-1,0 2 1,0 1 0,2 2 0,0-1-1,1 0 1,0 0 0,1 0-124,-1 0 1,2-2-1,0-1 1,2-1-1,0 0 1,1 0-1,1-2 1,0 0 0,8 22-1,-1-6-283,2-6 0,-4-8 0,1-7 0,-2-2 55,-3-2 1,-4-6 0,1-3 218,-2-1 1,0-5 208,2-3 1,2-3 0,6-4 0,1 1-1,5-1 1,4-2 6,7 0 0,9 0 0,10-1 1,-21 5-1,1 0-198,1-1 1,2 0 0,1 0 0,1 1 0,3-1 0,1 0 0,3 0 0,1 2 0,1-1 0,2 1-74,0 1 0,1 0 0,-3 1 0,0 0 0,-2 2 0,-1 0 0,-1 0 0,-1 0 0,-1 0 0,0 1-358,-2 0 0,0 1 1,-4 0-1,0 0 1,17 5-1,-4 0-69,-4 0 0,-2-2 0,-2 0 0,-4-1 1,-3-2-1,-3-1-688,-1-1 1,-2 0 1125,-2 0 0,0-8 0,-1-2 0</inkml:trace>
  <inkml:trace contextRef="#ctx0" brushRef="#br3" timeOffset="144">19767 6387 8471,'4'-18'-240,"2"2"1,8 1 0,5-2-1,9 0 1,11 1 336,9 0 0,-18 9 0,1 0 1,7-1-1,1-1 0,2 1 1,2 1-1,1-1 0,2 0 1,-1 1-1,1 0 0,-1 0 1,1 1-1,-1 1 0,0 0 164,0 0 1,0 1-1,-6 1 1,0 1-1,0 0 1,-1 1-1,-3 0 1,0 2-429,-3 0 1,0 1-1,1 0 1,-1 2 0,-4 1-1,-1 2 1,22 9 0,-11 2-1,-8 3-140,-5 1 1,-6 4-1,-7-2 1,-3 2 207,-2-1 0,0 3 0,-4 0 1,-1 5-1,-2 4 404,-3 4 0,-5 1 0,-6 6 0,0 0 0,6-22 0,0 0-36,1 2 1,0-1 0,-7 22 0,5 1 0,1-4 0,2-4-261,2-3 0,3 1 1,1-9-1,0-2 0,0-3-295,0-5 1,1-2 0,1-2 0,2-3-1,-2-1-1326,-1-1 1612,3-6 0,-3 2 0,3-2 0</inkml:trace>
  <inkml:trace contextRef="#ctx0" brushRef="#br3" timeOffset="145">15866 7896 8498,'-5'0'-198,"0"-1"0,4-2 0,-1 1 0,-1 3 490,1 5 0,-2 3 0,1 4 0,1 6 0,1 4 0,1 3 0,0 1-4,0 2 1,0 4-1,0-2 1,1-1-1,1-1-100,1-1 1,0-1 0,-3 1-1,-1-1 1,-2-3-280,-3-5 0,-3-2 0,0-4 0,0-2 0,0-2-186,-1-2 0,1-3 1,0-5-1,-1-2-108,1-4 0,3-4 1,0-2-1,-1-2 1,1-2-1441,0-4 1825,4 1 0,-6-7 0,2 3 0</inkml:trace>
  <inkml:trace contextRef="#ctx0" brushRef="#br3" timeOffset="146">15791 7700 8498,'0'-13'-28,"0"2"1,0-2-1,0 0 854,0 1 0,-1 4-766,-2 5 0,-1 3 0,-2 3 0,3 3 1,2 2-1,1 3-60,0 1 0,4 2 0,1 5 0</inkml:trace>
  <inkml:trace contextRef="#ctx0" brushRef="#br3" timeOffset="147">16173 7914 8349,'1'-5'1000,"2"2"0,-1 2-1030,4 1 0,-3 0 0,4 1 0,0 2-2104,1 3 2134,2 3 0,-1 0 0,0 0 0</inkml:trace>
  <inkml:trace contextRef="#ctx0" brushRef="#br3" timeOffset="148">16182 8119 8349,'-8'1'390,"1"1"1,1 1 806,-2-1 0,3-1-282,-1-1-915,4 5 0,6-4 0,6 3 0</inkml:trace>
  <inkml:trace contextRef="#ctx0" brushRef="#br3" timeOffset="149">16555 7989 8330,'-5'-4'592,"2"-3"1,6-1-1,4 0-359,4 2 1,7-2 0,4 4 0,2 0 0,2 0 0,1 2 0,0 1 0,-1 1-937,-1 0 1,-5 4-1,2 2 1,-3 2-1356,-4 2 2058,-1-1 0,-5 5 0,0 0 0</inkml:trace>
  <inkml:trace contextRef="#ctx0" brushRef="#br3" timeOffset="150">16685 8082 8330,'-4'5'0,"-1"-1"699,0 0 0,-2-3 1,7 2-265,4-2 0,8-1 1,3 0-1,3 0 1,1 0-2587,-1 0 2151,1 0 0,4 0 0,0 0 0</inkml:trace>
  <inkml:trace contextRef="#ctx0" brushRef="#br3" timeOffset="151">17449 7924 8332,'-2'-7'-190,"0"1"1,-1-1 0,0 0-1,0-1 1,0 2 708,1-1 0,1 4 1,1 3-1,0 6 1,0 6-33,0 7 1,0 4 0,0 5 0,0 1-414,0 2 0,0-2 1,0 3-1,0-1 1,0 1-1,0 0 1,-1 0-132,-2-2 1,-2-1 0,-5-2 0,0-2 0,-1-5-490,-2-3 0,-2-4 1,2-4-1,2-3 1,0-3 545,2-2 0,0-9 0,0-3 0</inkml:trace>
  <inkml:trace contextRef="#ctx0" brushRef="#br3" timeOffset="152">17383 7691 8486,'-9'0'19,"0"-3"0,-1 0 135,1 0 0,4 3 0,2 4 0,2 2-1030,1 2 876,0 1 0,8 5 0,2 0 0</inkml:trace>
  <inkml:trace contextRef="#ctx0" brushRef="#br2" timeOffset="153">4525 15540 17775,'-14'0'-159,"0"0"0,5 0 0,0-1 0,-1-1 67,1-1 1,5-2 0,5 3-1,8-2 365,9-1 1,7 2-1,10-3 1,8-1 0,8-2-217,-24 5 0,1-1 0,3 1 0,2 0 0,1 0 0,1 0 0,2 1 0,1 0 0,0 0 0,0 0-91,-1 1 0,0-1 1,-2-1-1,-1 1 0,-3 1 1,0 0-1,-2 1 0,0 0 1,24 0-191,-7 1 1,-9 0 0,-9 0 0,-6 1 0,-4 1-232,-3 2 1,-7 0 0,-3-2 218,-6 1 0,-5 1 0,-4-2 0,-2 1 0,-5-1 212,-4-1 1,-3-1-1,-6 0 1,-2 0 0,-2 1 127,-1 2 1,-2 0 0,-3 3 0,-4 0 0,0 0-112,0 0 1,-4 2 0,0 3-1,-2 2 117,0 2 1,2-1 0,8 3-1,7-3 1,7 0 213,7-3 0,6-3 1,9-3-1,8-1 0,10-2-50,9-1 1,14-1 0,9 0-1,-19 0 1,1-1 0,1 0 0,2-1-158,0-1 1,1 0 0,0 0 0,0 0 0,0 0 0,1 0 0,-1 0 0,0-1 0,-1 0 0,-1 1-145,-2 0 1,0 0 0,23-3 0,-9 4 0,-4-1 0,-5 2-869,-8 3 797,-4 3 0,-7 5 1,0-1-1</inkml:trace>
  <inkml:trace contextRef="#ctx0" brushRef="#br3" timeOffset="154">17784 7607 7321,'1'-8'-186,"1"0"0,1 2 1,0-1-1,1-1 234,2-2 0,0 0 0,-1-1 0,0-2 1,0 2-1,2 1 0,1 0 0,-1 2 0,-1 2 120,1 3 0,-3 6 1,-1 4-1,-1 4 14,-2 5 1,0 1 0,0 2-1,0 1 1,0 0 0,0 2-339,0-1 0,0-1 0,0-3 0,0 0 156,0-2 0,4 1 0,1 2 0</inkml:trace>
  <inkml:trace contextRef="#ctx0" brushRef="#br3" timeOffset="155">17979 7300 8414,'-6'-1'-185,"0"-1"0,0-3 0,-1 1 0,1-1 0,-1 1 0,-1 0 178,-2 2 0,1-2 1,0 1-1,-1 0 0,1 2 1,0 1 91,0 0 1,-2 0 0,0 1 0,-3 3-64,0 2 1,-2 2 0,-2 2 0,-1 4 0,0 3-1,0 5-3,-3 2 1,-2 5 0,-3 5 0,2 2 0,1 2 71,1-1 0,4 1 0,6 1 0,3 1 0,4-3-34,4-2 0,6-5 1,4 1-1,4-3 0,7-4-99,5-6 0,2 0 0,3-7 0,2-1 0,4-4-20,1-2 0,0-2 1,-1-5-1,-2-3-17,-1-2 0,2-6 1,-4-1-1,-2-3 0,-3-1 1,-2 1-96,-2-1 0,-3-4 0,-2 0 0,-4-2 44,-1 0 1,-2-1 0,-1-4 0,-2-2 0,-2 0 65,-3 0 1,-2-3 0,-3 1-1,-3-2 1,-3 3 143,-3 5 1,-3 6 0,0 6 0,-2 5 0,-4 3 92,-3 5 1,-3 8-1,-2 4 1,-3 6-174,-3 6 0,-3 7 0,15-11 0,1-1 0</inkml:trace>
  <inkml:trace contextRef="#ctx0" brushRef="#br3" timeOffset="156">18212 7793 8311,'0'-9'-22,"0"0"0,1 0 1,1 2 176,1 1 1,0 5 0,-3 1 0,0 6 0,-1 5 0,-1 6 0,-2 4 1,-1 3 0,0 6 1,-2 1-1,1-1 1,2 1-398,2 0 0,-2-1 1,1 3-1,1-1 0,1-3-392,1-3 1,0-1-1,-1-3 632,-2-1 0,-3-6 0,-3-1 0</inkml:trace>
  <inkml:trace contextRef="#ctx0" brushRef="#br3" timeOffset="157">18082 8082 8311,'0'-9'61,"-1"-1"1,-1 1 356,-2 0 0,2-1 0,5 1 0,4 1-281,1 1 1,2 0 0,3 4-1,3 1 1,4 1-704,2 1 1,4 0 565,-2 0 0,3 0 0,1 0 0</inkml:trace>
  <inkml:trace contextRef="#ctx0" brushRef="#br3" timeOffset="158">18529 7933 8337,'-7'-1'-194,"1"-1"1,0-2 0,0-2 0,1-1 394,0-1 0,2 2 0,3-1 1,1 0-1,2-1 0,5-1-102,3-1 1,0 1 0,5 0 0,1-1 0,0 2-60,2 2 0,-2 2 0,0 4 0,-3 0 0,0 1-32,-3 2 0,0 6 0,-3 8 0,-2 3 1,-4 5-14,-4 2 1,-7 2-1,-8 1 1,-2 1 0,-3-1 61,1-1 1,-2-2-1,2-2 1,-1-2 17,-1-1 0,8-5 0,0 1 0,7-4 0,6-4-7,4-2 1,11-4 0,9-5 0,4-2-133,2-4 0,1-1 1,1 0-1,1 1 1,-2 0-1,-2 1-1281,-2 1 1345,-5-3 0,7 7 0,-3-3 0</inkml:trace>
  <inkml:trace contextRef="#ctx0" brushRef="#br3" timeOffset="159">19767 7858 8379,'0'-9'-411,"-1"0"0,-1-1 682,-1 1 1,0 9 0,3 7 0,1 9 0,1 6 0,2 2 1,1 5 1,-3 0-1,2 4 1,-1 0-1,0-2 1,1 0-135,0 0 1,-3 3 0,2-3 0,-3-2-167,-3-3 0,-3 1 1,-6-5-1,-1 0 1,-1-4-196,1-4 0,-3-1 0,3-4 0,-1-1 0,1-2-399,2-3 0,3-3 0,3-4 621,1-5 0,-3-4 0,2-6 0</inkml:trace>
  <inkml:trace contextRef="#ctx0" brushRef="#br3" timeOffset="160">19720 7691 8379,'0'-23'-252,"0"4"0,0 0 916,0 2 1,1 7 0,1-1-739,2 4 0,2 9 0,-2 1 0,1 5 74,2 1 0,6 4 0,1 2 0</inkml:trace>
  <inkml:trace contextRef="#ctx0" brushRef="#br3" timeOffset="161">20093 7886 8385,'0'-9'-49,"0"0"0,0-1 528,0 1 1,4 1 0,3 2 0,4 2-521,1 3 1,5 1 0,-3 0-1,2 0 1,-1 2 40,2 5 0,-4-1 0,0 7 0</inkml:trace>
  <inkml:trace contextRef="#ctx0" brushRef="#br3" timeOffset="162">20130 8035 8385,'9'0'-461,"2"0"783,1 0 1,3-1 0,4-1-1,2-1 1,2 0-8,1-1-315,0 3 0,8-3 0,2 4 0</inkml:trace>
  <inkml:trace contextRef="#ctx0" brushRef="#br2" timeOffset="163">20596 7709 10842,'-5'-5'-285,"3"-2"1,-3 3 0,0-1-1,1-3 1,0 0 626,2-1 0,1 0 0,1-1 0,0 1 0,1 0-130,2-1 0,3 4 1,5 0-1,3 0-166,0 0 0,2 2 0,2 4 1,1 0-1,0 0-152,-1 0 0,-3 4 0,-2 3 0,-1 2 0,-2 3-45,-2 4 0,-5 2 0,0 0 0,-3 1 0,-4-1 139,-5 1 1,-1 0 0,-6-1 0,1 0-1,-1-2-83,1 0 1,3-5-1,0 2 1,3-3-205,2-1 1,4-2 0,7-2-1,6 0 1,4 0 223,4 2 0,3 2 0,2 1 1,0 2-3,0 4 0,-3-2 1,-4 2-1,-5-1 1,-3 1 240,-5-1 0,-3 0 0,-4 1 0,-7-1 1,-5-2 235,-5-1 0,-5 1 0,2-1 0,-1-3 0,2-3-147,0-2 1,1 0-1,5-2 1,1 2 0,4-2-480,1-1 0,5-4 0,1-2 158,1 0 0,-3-1 0,1-3 0</inkml:trace>
  <inkml:trace contextRef="#ctx0" brushRef="#br2" timeOffset="164">19469 7616 12825,'-5'-9'-547,"0"0"1,3-1 0,-2 1 0,1 0 0,0-1 0,0 1 484,1 0 1,1 3 0,1-1 0,0 0-1,-1-1 1,-1-1 310,-1-1 1,-1 5-106,1 2 0,-2 7 0,-2 5 0,1 6 0,0 5 0,1 3-77,2 5 0,2 7 1,1 3-1,0 4-64,0 4 1,0 1-1,1 2 1,2 0-1,2 1 1,0 1-17,-3-25 1,-1 1 0,3 20-1,-1-1 1,-1-5-354,-1-5 403,-1 2 1,0-11 0,-1 1 0,-1-5 0,-1-4 28,1-4 0,-2 2 0,1-5 0,1 1-14,1 0 0,1-3 0,1 3 1,3-3-1,4-1-27,4-3 0,3-1 0,0-3 0,1 1 0,5-1 155,2-1 1,-1-4 0,5-1 0,4-1 433,5-2-486,3-2 1,7 1-1,2 1 1,2 1 0,-24 2-1,0 1 24,2 1 1,-1-1-1,3 1 1,-1 0-1,1 2 1,0 0-1,0 0 1,0 0-143,0 0 1,0 0-1,0 0 1,-1 0-1,0 0 1,-1 1 0,1 0-1,-1 0 1,0 1-1,1-1-151,-1 0 1,-1 0 0,22 3 0,1 0 0,-2-2 0,-3-1-24,-1-1 0,-4 0 1,-6 0-1,-3 0 1,-1 0-20,1 0 1,-3-1 0,0-1 0,-5-2 0,-5 2-309,-2 1 0,0 1 351,-3 0 0,-1 0 0,-2 0 0</inkml:trace>
  <inkml:trace contextRef="#ctx0" brushRef="#br2" timeOffset="165">19553 7439 8950,'-15'-10'-95,"3"-2"1,3 1 0,1-1 0,3 0-1,1 1 154,2-1 0,1-1 1,2 4-1,3 0 1,5-1-1,6 1 1,5 0 191,4-1 0,3 2 1,11 1-1,5 2-199,8 1 0,-24 0 0,0 1 0,6 2 0,0-1 0,1 1 1,2 0-1,2 0 0,1 1 0,2 0 0,1 1-91,3 1 0,-1-1 0,0 0 1,0 0-1,0 2 0,-1 0 1,-1-1-1,0 1-113,-2-1 1,1 1 0,1-2 0,-1 1 0,-1 0 0,-2 1 0,-1-1 0,-2 0 0,0 0 0,-1-2 52,-1 1 0,-1-1 1,-1 0-1,0 0 1,-1 0-1,0 0 0,-2 0 1,0 0-1,20 0-7,-5 0 0,-10 0 1,-4 1-1,-5 1 1,-5 2 97,-4-2 0,-4-1 0,-2 0 0,-2 1 15,-1 1 0,-4 4 1,1-1-1,-2 3 100,-1 0 1,0 1 0,-1 2-1,-1 1 1,-2 2 41,-1 1 0,3 6 0,-2 3 0,1 2 0,-2 2 38,0 2 0,2 3 1,-2 5-1,1 2 0,2 1-81,1-1 0,0 3 0,-1-3 0,-2 0 0,2 1-96,1-3 0,-2-4 0,0-2 0,0-1 1,0-2-129,0-1 0,-3-1 0,3 0 0,0 0 0,2 0-139,1 0 1,0-3 0,0-1-1,0-2 1,0-1-86,0-1 0,0-2 0,0 0 0,0-2 0,0-4 331,0-2 7,0-5 0,0 4 0,0-4 0</inkml:trace>
  <inkml:trace contextRef="#ctx0" brushRef="#br3" timeOffset="166">21052 8436 8523,'-19'0'-8,"1"0"1,-1 0-1,0 0 127,1 0 0,0 0 1,2 0-1,1 0 484,2 0 0,6 0 1,11 0-411,7 0 0,10 0 0,3 0 0,4 0 0,2 0-410,1 0 1,4 1 0,-4 1-1,-2 1 217,-4-1 0,2 3 0,-3 0 0</inkml:trace>
  <inkml:trace contextRef="#ctx0" brushRef="#br2" timeOffset="167">16385 8789 10192,'11'-7'9,"8"0"-25,0 4 0,-4 3 0,0 3 0,-2 4 0,-6 0 34</inkml:trace>
  <inkml:trace contextRef="#ctx0" brushRef="#br2" timeOffset="168">17670 8715 10667,'1'-1'40,"-1"2"-1</inkml:trace>
  <inkml:trace contextRef="#ctx0" brushRef="#br3" timeOffset="169">16452 8799 8454,'0'-10'-356,"-3"1"1,0 0 0,1 0 325,1-1 0,1 0 0,0-2 0,0-1 0,0 0 0,1-2 0,1 2 0,2-1 541,1 3 1,1-1 0,1 2-308,-1 1 0,-4 8 0,1 13 0,-3 10 0,-3 7 0,-3 7-87,-2 6 1,-3 4 0,5-19 0,0 0 0,-1 0 0,-1 1 0,1-1 0,-1-1-104,0 2 0,0-1 1,2-1-1,0 0 1,-1 0-1,-1 1 1,2-1-1,-1-1 1,-4 24-622,0-5 0,5-10 0,1-6 0,1-6-162,2-2 1,1-11-1,1-7 769,0-9 0,0-4 0,0-8 0,-5-2 0,0-6 0</inkml:trace>
  <inkml:trace contextRef="#ctx0" brushRef="#br3" timeOffset="170">16359 8827 8454,'17'-28'-18,"0"1"0,4 2 0,2 2 129,3 1 1,2 6-1,2 2 1,1 5 0,-1 6 321,-1 2 0,1 5 0,-3 3 0,-4 5 0,-5 4 0,-7 5-196,-4 4 1,-2 2 0,-5 1 0,-2 0-233,-5 0 1,-4 3-1,-11 1 1,-4 0 0,-3 0-1,-3-3-132,-1-3 0,0-4 1,-2-2-1,1 0-53,-1-2 1,4-1 0,3-8 0,5 0 0,4-3-298,4-3 1,8-3 0,9-2 222,6-1 0,7 0 0,1 4 0,1 2 0,2 4 404,0 4 0,0 4 1,2 3-1,1 1 1,0 0 183,0-1 1,-2 4 0,2 0 0,-3-3 0,-1-1-74,-3-2 0,0-5 0,-4 0 1,2-3-1,-2-5-585,-1-2 1,0-1 0,-1 0-1,0-1-704,1-2 1028,3-3 0,-3-3 0,4 0 0</inkml:trace>
  <inkml:trace contextRef="#ctx0" brushRef="#br3" timeOffset="171">17365 8743 8485,'0'-13'-85,"0"1"0,1 1 0,1-1 84,1 0 1,0 5-1,-3-3 1,0 2-1,0 0 287,0-2 1,0 4 0,-1 1-1,-2 1-63,-3 2 0,-7 5 0,-3 4 0,-5 6 0,-5 5 0,-4 7 172,-4 5 0,14-11 1,1 2-1,-1 3 0,0 1 1,2 1-1,0 1-192,2 1 0,0 1 1,2 0-1,0 1 1,1-1-1,1 2 1,1 0-1,2 1 1,0 0-1,2 0 1,2-1-1,1-1-37,1-1 0,2 0 0,4 23 1,4-3-1,4-4-377,5-8 0,5-3 0,0-12 1,0-2-1,-1-3-350,-2-1 0,0-8 0,-3 0 0,-2-3 0,-3-3-2402,0-1 2963,-1 4 0,-4-8 0,-1 1 0</inkml:trace>
  <inkml:trace contextRef="#ctx0" brushRef="#br3" timeOffset="172">17756 8817 8393,'-4'-5'-93,"-2"-2"0,-3 3 0,0 0 0,1-1 0,0 0 99,2 1 1,3-2 0,-2 2 0,1-1 224,2-3 0,1 0 0,1-1 0,0 0-14,0-1 1,0 1 0,0 0 0,0-1-93,0 1 0,3 0 1,1 0 4,1 3 0,-3 6 1,1 7-1,-2 6 0,-2 7-47,-2 6 0,-5 8 0,-6 6 1,1 3-1,-2 3-52,1 0 1,-2 1 0,-2 0 0,-1-2 0,2-2 100,1-2 1,1-8 0,4-6-68,3-7 1,5-8 0,1-10 40,4-8 0,0-4 0,4-5 0,1-2-312,2 0 0,0-3 0,1-2 0,2-1 0,1-2-107,2 0 1,-3 0 0,4-3 0,0-1 0,3 0 51,2 1 0,-1-1 0,2 8 0,-3 1 0,0 4 284,0 7 1,-5 4-1,-1 7 1,-4 4-1,-3 7 418,-3 3 0,1 7 1,-1 2-1,-1 2 0,-5 1-88,-3 0 1,1-4-1,-1 0 1,-1 0-1,-2-2-138,0-3 1,1 2 0,1-6-1,0-1-252,0-2 1,3-4 0,0-3-199,0-1 1,4-2-1,-1-5 1,5-3-239,4-3 269,-1-4 0,11-1 1,-3-6-1,4-1 0,3-2-319,3 0 0,1-5 0,2-3 0,1 2-45,2 3 529,2-1 0,2 11 0,-3 1 0,-3 5 0,-7 5 291,-4 9 0,-8 3 0,-4 10 0,-2 4 0,-4 2 333,-5 3 0,-3-3 0,-7 2 1,-1 1-1,1 0-123,-1-1 0,2-2 1,-2-5-1,3 1 1,1-1-686,3 1 0,-1-4 0,7-3 0,1-2 0,0 0-466,2-1 1,5-1 0,1 0 688,2-2 0,6 0 0,0 3 0</inkml:trace>
  <inkml:trace contextRef="#ctx0" brushRef="#br3" timeOffset="173">18370 9227 8428,'5'1'2413,"-1"2"-1594,-3 3 0,-1 4 0,-1 2 0,-3 4-847,-2 1 1,-2 3 0,-2 2-1,-2 2 1,-1 3 0,-1 1-543,1 0 570,1 4 0,-2-3 0,0 3 0</inkml:trace>
  <inkml:trace contextRef="#ctx0" brushRef="#br3" timeOffset="174">19013 8994 8504,'-10'-5'-199,"5"-3"0,2 2 0,2-3 374,1 0 0,3 0 0,1-1 0,2 1 1,0 0-111,-1-1 1,3 0 0,-3-1-1,1-2 1,-3 1 0,-2 0 61,-1-1 1,0 4-1,-1 4 1,-3 0-1,-5 3 1,-3 1 138,-3 1 1,-3 9 0,-5 3 0,0 6 549,0 3-695,-2 3 1,9 3 0,1-1 0,3-1-1,4 1-116,2 1 0,3-1 1,6-1-1,4-4-265,4-5 1,5 1-1,6-5 1,1-1 0,2-4-355,0-4 1,-1-2-1,2-1 1,-2-1-1,1-2 614,-1-3 0,3-11 0,-3-2 0</inkml:trace>
  <inkml:trace contextRef="#ctx0" brushRef="#br3" timeOffset="175">19367 8836 8504,'-6'1'115,"2"2"184,0 3 1,0 4 0,-3 3 0,0 6 0,-4 6 63,-3 5 0,-1 4 0,1 5 0,0 2 0,3 0-145,1-3 1,4 0 0,3-7 0,2-2 0,2-3-367,2-4 1,4-6 0,4-2 0,2-2-291,2 0 1,0-8 0,4 2 0,0-4 0,-1-3-1,1-2-472,0-3 0,-4-7 1,0-2 909,-2-3 0,4-5 0,-3 0 0</inkml:trace>
  <inkml:trace contextRef="#ctx0" brushRef="#br3" timeOffset="176">19413 8817 8504,'-15'-1'48,"0"-1"1,3-2-1,2-1 391,3-2 0,6 2 0,1-1 0,6 2-262,6 2 0,3 1 0,7 1 1,2 0-1,1 0-1200,-1 0 0,1 4 1023,3 2 0,0 3 0,0 0 0</inkml:trace>
  <inkml:trace contextRef="#ctx0" brushRef="#br3" timeOffset="177">19702 8948 8524,'-1'-5'91,"-1"2"0,-1 7 455,0 5 0,-2 4 0,-1 7 0,-2 2 0,-1 2 0,-1 0-89,1 1 0,1-1 0,0 2 0,3-2 0,1-2-398,2-1 0,2-5 0,3-5 0,4-4 0,5-4-76,3-2 1,6-2 0,2-3 0,-1-4-118,1-3 0,2-6 0,-3 1 0,-2-1 0,-1-2 0,-2 0-540,-2-3 1,-3 3 0,0 0 0,-3 3 416,-3 3 0,-2 1 0,-8 7 351,-2 5 0,-2 5 0,-2 8 0,-2 1 0,0 2 365,0-1 0,3 0 0,3 0 0,2-1 1,1-2-344,0 0 1,1 1-1,5-5 1,4-1 0,4-1-632,5-2 0,-2-1 0,2-3 1,0 0-1,2 0-305,1 0 1,-2-3 0,-1 0 0,-5 2 755,-4 3 1,-3 1 0,-4 5-1,0 2 1,0 1 469,0-1 0,0-1 1,0 1-1,0-1 1,1-1-441,3-2 0,1 2 0,4-5 34,0-1 0,5-1 0,0-1 0</inkml:trace>
  <inkml:trace contextRef="#ctx0" brushRef="#br3" timeOffset="178">20167 8817 8511,'0'-15'-60,"0"0"0,0 2 0,1 2 587,2 0 0,3 3 1,4 1-1,2 2-235,4 0 0,6 2 0,2 3 0,3 0 0,1 0-239,0 0 0,0 0 0,0 0 0,-1 0 0,-2 1-245,-3 2 0,-1-2 0,-2 3 0,-5-3 0,-3 0-265,-5 2 0,1-1 0,-4 4 1,-2 1 414,-3 2 0,-4 3 0,-5 1 1,-2 2-1,1 1 309,-2 2 0,3 4 1,-4 0-1,2 3 0,2 3 126,0 2 1,5 2-1,1-2 1,1 2-275,2 1 0,1 1 0,1 0 0,0-3 0,1-2 0,1-2-207,1-3 0,0 1 0,-3-5 0,0-3 84,0-3 0,0-2 0,-1-2 0,-2-2 1,-3-2 60,-3-3 0,-3-2 0,0-1 0,-1-1 1,1-1-469,-1-1 0,0-3 1,1 3-1,0 1 0,1 0 411,0-1 0,2 2 0,0-4 0</inkml:trace>
  <inkml:trace contextRef="#ctx0" brushRef="#br3" timeOffset="179">20912 8734 8578,'9'-6'0,"1"2"0,-1 4 0,0 1 1,1 3 545,-1 6 0,3 7 0,1 9 0,-1 4 0,0 5 0,-2 5 0,-2 3 0,-5 5 0,0 0 0,-1-2 0,-4-3 0,-1-4 273,-3-2 0,-3-5 0,-4 0 0,-3-1-453,-5 0 0,1 0 1,-5-3-1,-1 0 0,-1 1 1,-1 0-1381,0-1 1014,0-2 0,0-4 0,0 2 0</inkml:trace>
  <inkml:trace contextRef="#ctx0" brushRef="#br2" timeOffset="180">4749 13519 17160,'0'-14'-634,"3"-3"1,0 4 0,-1-1-1,-1 1 1021,-1 2 0,-7 4 0,-4 5 1,-2 5-1,-5 8 0,-2 7 0,-6 9 1,-4 7-200,-4 6 1,15-18 0,1 2-1,-1 3 1,0 0 0,-1 2-1,1 0 1,-2 2 0,1 0-120,1 1 0,-1 0 0,1 1 0,0-1 0,0 1 1,1 0-1,-1 0 0,-1 0 0,1 0 0,-1-1 0,0-1 1,1 0-74,1-3 0,-1-1 0,1-4 1,0-2-1,-13 17 0,1-6 0,2-5-325,3-6 0,7 0 0,6-9 0,5 0-764,4-2 1,3-5 0,4-2 1107,6-2 0,3-9 0,6-2 0</inkml:trace>
  <inkml:trace contextRef="#ctx0" brushRef="#br2" timeOffset="181">5270 13734 17739,'-6'-6'-459,"1"2"0,-1 1 1,2-1-1,-1-1 0,0-2 1,-1-2 492,1 0 0,-3 0 0,5-2 1,1 0-1,1-3 0,1 1 26,0 0 0,1-4 0,3 1 0,5 0 0,3-1 72,2 2 0,3 0 0,4 0 1,1 2-1,1 4-20,0 3 0,-1-1 1,-4 5-1,1 3 1,-1 5-248,-3 5 0,-6 8 0,-6 7 0,-2 4 0,-3 4 284,-4 2 0,-5 1 0,-11 2 0,-3 0 0,-3 2 0,-2 1-18,-1-1 1,-4-2 0,1-3-1,-1-3 27,1-1 1,3-3-1,6-8 1,5-4 0,6-5 79,4-2 0,8 0-465,2-7 0,5-4 1,8-5-1,2-2 1,4-2-152,3 1 0,0 0 0,4-1 1,-1 1-1,0 1 249,-1 2 0,0 1 1,-4 5-1,2 1 1,-1 3 565,-2 2 1,-4 5 0,-3 3-1,-1-1 1,-2 1-61,0-3 0,0 2 0,-2-1 1,-1-3-43,1-2 1,1-5 0,2 1 0,0-3-212,3-3 0,-3 0 0,3-5 0,1-2 0,0-1-620,1 1 1,-1-2 0,-2-1 0,0 2-1,-1 0-1612,0 2 1973,-6 4 1,3-3 0,-3 2-1</inkml:trace>
  <inkml:trace contextRef="#ctx0" brushRef="#br2" timeOffset="182">6117 12272 12991,'0'-16'-656,"1"3"1,1 1 644,1 4 0,0 7 1,-7 4-1,-3 10 0,-4 7 272,-5 8 0,-9 6 0,11-12 0,-2 1 0,0 2 0,-2 2 1,-1 1-1,-1 1 0,-1 2 0,1 1-39,-3 0 0,1 2 0,0 0 0,0 0 0,-1 2 0,1 0 0,1-1 0,0 0 0,0-2 0,1 0-125,2-2 1,0-1 0,1-3 0,1 0 0,2-3 0,1 0 0,-12 21 0,4-6 232,1-4 1,4-6 0,2-5-358,1-1 0,-4 3 1,2-2-1</inkml:trace>
  <inkml:trace contextRef="#ctx0" brushRef="#br2" timeOffset="183">6471 12523 14789,'-9'0'-983,"3"-3"0,0-1 1018,2-1 0,-3 2 1,2-4-1,0 0 219,2-1 0,3-1 1,3-1-1,3 1 0,2 0 1,2-1 15,3 1 1,1 0-1,5-1 1,0 1 0,-1 1-205,1 2 0,3-2 1,-1 5-1,0 1 0,-1 2 1,-2 3-181,1 3 1,-5 7 0,-1 3 0,-4 5 133,-3 4 1,-3 5 0,-6 2-1,-4 0 1,-4 0 0,-5-1-13,-1 1 1,-6-3 0,-1 1-1,0-4 68,2-4 0,7-7 0,3-2 0,3-4-396,6-3 0,5-2 1,12-5-1,4-2 0,6-2 107,3 0 0,2-2 0,0 4 0,0 1 0,-2 2 128,0 3 1,-6 6 0,-2 6 0,-7 4 0,-4 3 312,-5 3 0,-4 2 0,-5 1 1,-9 2-1,-7 2 427,-6-2 0,-6-6 1,1-2-1,-1-4 0,1-6 104,1-6 1,1-4 0,3-4 0,1-5-341,2-8-672,2-3 1,9-9-1,2 2 1,1-2-1,2 1-809,0 5 963,3 3 1,-2 5 0,3-2-1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15.509"/>
    </inkml:context>
    <inkml:brush xml:id="br0">
      <inkml:brushProperty name="width" value="0.12095" units="cm"/>
      <inkml:brushProperty name="height" value="0.12095" units="cm"/>
      <inkml:brushProperty name="color" value="#FF0000"/>
    </inkml:brush>
  </inkml:definitions>
  <inkml:trace contextRef="#ctx0" brushRef="#br0">3808 8715 29476,'19'0'-154,"4"-3"0,1-1 0,5 0 0,5-1 0,8 3 0,7 0 0,-20 1 0,1 0 0,4 0 0,0-1 1,2 1-1,0 0 66,1 0 0,1 1 0,1 0 1,0 0-1,2 0 0,1 0 1,2 0-1,0 0 0,3 0 1,0 0-1,2 0 0,-1-1 104,2-1 1,1 1-1,1 0 1,0 0 0,-16-1-1,0 0 1,0 1-1,0-1 1,0 1 0,0 0-1,1 0 1,0 0-1,-1 0 1,0 1 0,-1 0-1,1-1-142,16 1 0,0 0 1,0 0-1,0-1 1,-1 0-1,1 0 1,-1 0-1,-1-1 1,-1 1-1,-1 0 140,-2 0 1,0 1 0,-4 0 0,1 0 0,-1 0 0,-1 0-1,-2 0 1,-2 0 0,-3 0 0,-2 1 0,-4 0 0,0 0-39,22 2 1,-5 0-1,0-3 1,-4 0 141,-3 0 1,-4 0-1,-10 0 1,-5 0-50,-6 0 0,-8 0 1,-5-1-1,-6-1-42,-5-1 0,-8-3 0,-7 3 0,-5 1 1,-6 1 21,-5 1 1,-6 0 0,-5 0 0,24 0 0,-1 0-78,-1 0 1,-1 0-1,-2 0 1,-1 0 0,-1 0-1,-1 0 1,-1 0 0,-1 0-1,-2 0 1,-1 1-60,-1 0 1,0 1-1,-3-1 1,-1 0-1,0 1 1,-1 1-1,-3 0 1,-1-1-1,15 0 1,0-1-1,0 0 96,-3 1 1,1-1 0,-1 1 0,1 0 0,1 0 0,-1 0 0,0-1 0,-1 1 0,1-1 0,1 0 0,0 1 0,0-1 0,1 1 0,0-1 0,1 1 22,-1 0 0,1 0 0,0-1 0,-3 1 0,1-2 0,-1 2 0,2-1 0,-1 1 0,1 0 0,1-1 0,0 1 0,0 0 205,0 0 1,1 0-1,0-1-203,-12 0 0,0 0 0,1 3 1,0-1-1,5 0 0,1-1 0,3 0 1,0 0 61,4 0 1,1 0-1,2 1 1,2 0-1,1-1 1,1 0 0,-23 2-1,7 0-94,8-2 0,6 3 0,10-2-177,3-1 1,6 2 0,10-1 0,10-1 0,12-1 120,13-1 1,14-1 0,-16 0 0,1-1 0,4-1-1,2 0 94,6-1 1,2 0 0,-13 0 0,1-1 0,1 1 0,3 0-1,1 0 1,1 0 0,1-1 0,1 1 0,0 0 0,2 0 0,0 0-1,1 0-117,1 0 0,2 0 0,0-1 1,-9 2-1,0 0 0,2 0 0,0 0 1,3 1-1,2-1 0,0 2 0,0-1 1,2 0-1,0 0 0,1 1 0,-1 0 1,0-1-1,0 2 0,0-1 1,0 0 73,-4 1 0,0-1 0,0 1 0,-1 0 0,-4 1 0,0 0 0,-1 1 0,-1 0 0,8 0 0,-1 1 0,-1 0 0,-3 0 0,-1 1 0,-1 0 0,-3 0 0,-2 0 0,0 0-133,12 1 0,-1 0 0,-2-1 0,-3 0 1,-9 0-1,-1-1 0,-1 0 0,-1 0 1,-1-1-1,-1 0 136,-1-1 0,-1 0 0,26 3 0,-3-1 0,3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16.963"/>
    </inkml:context>
    <inkml:brush xml:id="br0">
      <inkml:brushProperty name="width" value="0.12095" units="cm"/>
      <inkml:brushProperty name="height" value="0.12095" units="cm"/>
      <inkml:brushProperty name="color" value="#FF0000"/>
    </inkml:brush>
  </inkml:definitions>
  <inkml:trace contextRef="#ctx0" brushRef="#br0">912 8715 27823,'-9'0'-656,"0"-1"1,0-1-1,-1-2 1,1 0 0,0-2-1,-1 1 1,2 2-1,1-2 1,2 0 0,-1 0-389,1-3 0,3 3 354,-1-1 1,3 4 0,3-1 0,4 2 1000,5 1 1,-1 0-1,5 0 1,1 0-1,4 0-146,4 0 1,7 0 0,5-1 0,8-1 0,-20 0 0,2 1-74,4-1 1,0 2-1,7-2 1,1 1-1,4 1 1,2-2-1,2 0 1,1 0-1,3 0 1,1 0-82,-17 1 0,1-1 0,0 1 0,1-1 1,1 0-1,-1 0 0,0 0 0,0 2 1,1-1-1,-2 0 0,1 0 0,-1 0 0,17-1 1,-1 0 28,-1 1 1,0-1 0,1-1 0,1-1 0,-17 2 0,0 1 0,0-1 0,1 0 0,0 0 0,0 0 0,1 0 0,0 0 0,0 1 37,-1-1 1,0 1 0,0-1-1,0 1 1,0 0 0,-1 0 0,0 1-1,1 0 1,-1 0 0,-1 0-1,1 0 1,-1 0 0,17 0 0,0 0 138,-2 0 0,-1 0 0,1 0 1,-2 0-1,-4 0 0,-1 0 1,0 1-1,-1-1 31,-1 2 0,0-1 0,-2 0 0,-2 1 0,-2 0 0,-1 1 0,-3-1 0,-1 1 0,-3-1 0,0 1-375,19 4 0,-4-2 1,-5 2-1,-3-1 0,-4 0-106,-4 0 1,-8-4 0,-6 2-197,-5 1 0,-4-4 1,-7 2-1,-6-2 0,-8-1 504,-6 0 1,-7 0-1,-4 0 1,-5 0-1,-8 0-42,21 0 0,-1 0 1,0 0-1,-2 0 1,-2 0-1,-1 0 0,-2 0 1,0 0-1,-4 0 1,0 0-29,-4 0 1,-1 0 0,1 0 0,-1 0 0,-3 0 0,-2 0 0,-1 0-1,0 0 1,14 0 0,0 0 0,-1 0-9,-3 0 0,0 0 1,-1 0-1,-2 0 1,-1 0-1,0 0 1,-3 0-1,1 0 0,-1 1 1,2 0-1,-1 0 1,2 0-1,0 0 1,0 1-1,0 0 20,2 0 1,-1-1 0,1 1 0,-1 1 0,0 0 0,0 0 0,1-1 0,1 0 0,-1 0 0,2 0 0,0 1 0,0 0 127,3 0 0,0 0 0,0 0-92,0 0 0,0 1 0,1-1 1,-16 1-1,1 1 0,15-2 0,1 0 1,0 0-1,-16 2 0,1 0 0,2-1 1,1 1 291,2-1 0,3 1 1,3 0-1,1 0 0,4-1 1,1 1-1,1-1 0,1 1-305,1 0 1,1-1-1,-15 5 1,11-2-1,12-1-378,11 1 1,8-2 0,11-2 0,13-2 338,12-1 1,13-1 0,-16 0 0,2 0-1,3-1 1,1-1 0,4 1 0,0-1-1,5 0 1,0-1 24,4 0 0,1 0 0,-15 1 1,2 0-1,0-1 0,3 1 0,0 0 1,0 0-1,3 0 0,-1 0 1,1 0-7,0 0 0,1 0 0,0 0 0,4 0 0,-1 0 0,2 0 0,-10 1 0,-1 0 0,2 1 0,0-1 0,2 1 0,1-1 0,0 1 0,0 0 1,2 0-1,1 0 0,-1 0 0,1 0-10,-1 0 0,0 0 1,0 1-1,0 0 1,-2-1-1,-1 1 1,0 0-1,0 0 1,7 0-1,-1 0 1,-1 1-1,-1-1 1,-1 1-1,0 1 1,-3 0-1,0 0 1,-1 1-239,-1 0 1,-1 1-1,-2 0 127,12 1 0,-2 1 0,-3-1 0,0 0 0,-9-2 0,-1-1 0,-1 1 0,-1-1 0,-1 0 0,-1 1-95,-1-1 0,-1 0 0,19 1 0,-8-3 1,-7 0 413,-4 0 1,-9 0 0,-7 0-541,-7 0 0,-13-3 1,-13-1-1,-11-2 306,-12-1 0,17 4 0,-3 1 0,-4-1 0,-2 0 0,-3 0 0,-1 0 0,-5-1 0,0 1 0,-3 0 0,0 0-15,-1-1 0,-2 1 0,0 0 0,-1 1 1,15 0-1,0 0 0,0 1 0,-1-1 0,-1 1 1,0-1 36,0 1 1,-1 1 0,0-1-1,-2 1 1,0-1 0,0 1-7,2 0 0,0 0 0,0 0 0,-1 0 0,1-1 0,0 1 0,-2 1 0,1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9:19.862"/>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5642 5838 27480,'1'-5'-820,"1"1"1,2-1 0,-1 0 0,0-1-1,0 0 1,0 3 0,-3-3 0,0-2 163,0 0 1,-1 2-1,-2 1 1,-3-1 0,-4 2-1,-2 0 1,2-2-1,-4 3 1,1 0 0,-3 0 842,-1 0 1,-2-1 0,-1 3 0,0-1 0,-3-1 0,-1 1-2,-2 1 0,2 1 0,1 0 0,-1 0 0,1 0 1,0 0 40,3 0 1,0 0 0,2 1 0,2 1 0,0 1 36,5 5 0,-3-6 0,5 4 0,0 1 0,0 1-188,-1 2 0,4-3 1,1 1-1,1 3 0,2-1-45,1 0 1,1 4 0,0 1-1,0 3 1,0 1-366,0 3 0,0 2 1,0 5-1,0 2 0,0 3-81,0 2 1,0 6 0,0 2 0,0 5 0,1 4 177,0-26 1,1 0 0,-2 1 0,1 0-1,1 0 1,0 0 0,-1 1 0,1 0 0,0 1-1,0-1-116,1 0 1,-1 1 0,-1 1-1,0-1 1,2 22 0,-1 1 0,-4-2-95,-1 0 0,-3-1 0,-6-4 0,-4 0 1,-1-2 168,-2 0 1,0-5 0,2-1 0,0-5 0,4-6 145,2-3 1,1 2 0,7-2 0,1 0-1,1-4 69,1-3 0,4 0 1,2-1-1,3 0 1,1 0 404,2-4 0,4-4 1,6-3-1,1-1 1,2-2 265,0-1 0,0-1 1,3-1-1,0-1 0,-1-1 15,-3 1 0,-1-2 0,-5 0 0,-2 2 0,0 1 2552,0 1-2666,-2 0 0,3 0 0,-2 0 1</inkml:trace>
  <inkml:trace contextRef="#ctx0" brushRef="#br0" timeOffset="1">3324 10745 23719,'1'-6'-1639,"1"-1"1,2 1 934,1 1 1,2 0 0,2 3 0,0-1 1106,1 1 1,-4 0 0,0 2-1,2-1 1,3-1 0,2-1-253,1 1 1,2 1 0,3 1-1,0 0 1,3 0 0,3 0-75,2 0 1,6 0 0,3 0 0,4 0 0,4 0-50,3 0 1,2 0 0,-22 0 0,0 0 0,0 0 0,0 0 0,24 0 8,1 0 0,-4 0 1,2 0-1,0-1 1,-1-1-1,-4-1 7,-3 1 1,-1-2 0,0 1 0,1 0 0,0-1 324,1 1 1,0-1-1,4 2 1,0-1-1,2 1-255,0 1 0,1 0 1,-3-1-1,-1-1-100,1 1 0,1-2 0,0 0 0,-4 1 0,0 0 0,-3 0 93,1 1 1,0-2 0,-4 1 0,-1 0-24,-1-1 1,0 3 0,0-3 0,-1 3 0,-2 1 5,0 0 0,1 0 0,-2 0 0,0 0 0,1 0-36,0 0 0,-3 0 0,1 0 0,-1 0 1,-1 0-153,-1 0 1,-2 0 0,-8 0 0,1 0 0,-1 0 25,-3 0 0,-1 0 1,-5 0-1,0 0 0,0 1-233,-3 3 0,2-3 0,-2 2 204,2-2 0,-1-1 0,-1 0 113,1 0 1,-2 0 0,2 0 0,0 0-28,1 0 1,1 0 0,2 0 0,0 0 0,2 0 38,-2 0 0,-1 0 1,1 0-1,0 0 1,1 0 2,0 0 0,-2 0 1,-1 0-1,1 0 65,-1 0-75,0 0 0,1 0 1,-1 0 26,0 0 1,1 0-1,-1 0 1,0 0 72,1 0 1,-1 1-231,0 2 1,0-2 0,1 3 0</inkml:trace>
  <inkml:trace contextRef="#ctx0" brushRef="#br0" timeOffset="2">22542 9935 32767,'-10'0'-131,"1"0"-182,0 0 1,-1 4-1,1 1 1</inkml:trace>
  <inkml:trace contextRef="#ctx0" brushRef="#br0" timeOffset="3">22421 9963 32767,'-11'0'0,"0"1"-656,-2 2 1,4-2-1,3 2 1,-1-2 0,-2-1 553,0 0 0,0 0 1,-1 0-1,1 0 1,0 0 289,-1 0 1,4 0-1,0 0 344,-1 0-223,3 0 0,0-1 1,5-1-277,2-1 1,3 0 0,6 2-1,4-1 1,2-2-18,4 2 1,3 1-1,6 1 1,4 1-1,5 1-63,3 2 0,7 2 0,1-2 1,-24-2-1,-1 1 0,26 3 40,-1-1 1,0 4-1,-4-4 1,-6 1-1,-6-1-171,-7-1 1,-4-1 0,-6-1 0,-3 0-43,-2 1 1,-8 0-1,-5-3 1,-6 0 151,-6 0 0,-3 0 0,-7 0 0,-5 0 0,-4-1 47,-3-2 0,-7 2 0,3-4 0,-1 2 0,-2 0 131,-3 1 1,3-2-1,0 1 1,4 1-1,2 1-23,1 1 0,9-3 1,4 1-525,10 3 1,12 3 0,12 4 0,11-1 0,9 0 404,7 0 0,2 1 0,4 1 0,-2 1-11,0-1 0,-5 0 1,2 1-1</inkml:trace>
  <inkml:trace contextRef="#ctx0" brushRef="#br1" timeOffset="4">5931 11760 8579,'5'-1'-98,"-1"-1"1,-1-3 222,1 0 1,0-1 0,-2-3 0,1-1 0,-1 1 0,0 0-135,1-1 0,-2 1 0,2 0 0,-2-2 0,-1 0 95,0-1-124,0-5 0,3 6 1,0-4-1,0 1 0,-2 0 83,-1 1 1,-1-3 0,-3 4 0,-2 0 0,-2-1 11,-1 1 0,-1-1 0,0 4 0,-2 1 1,-4 1-53,-2 4 0,-1-1 0,-3 2 0,-3 3 0,-2 5-29,-1 6 0,3 2 0,-1 5 1,0 1-1,3 0-18,2 2 1,4 0 0,0-4-1,4 1 1,2 1-43,6 1 1,3-1 0,3 2 0,3-2 0,6 2-64,4 3 1,4 1 0,0 0 0,2-1 173,2 0 1,1 5 0,1 1 0,-2-1 0,-2-1 81,-2-1 1,-2 0 0,-2 0 0,-1 0 0,-5-1 7,-4-2 0,-3 1 0,-3-4 0,-4 1 0,-6-1 248,-5-4 1,-6 0 0,-2-3-1,-2 0 1,0 0 74,-1-2 0,1-2 0,2-3 1,3-3-220,3-1 0,4-1 0,3-3 0,1-1-455,2-2 0,3-2 1,1-6-1,0 0 0,3-2-353,1-2 0,1 0 0,1-4 0,2 0 1,3 1 586,-1-1 0,7 1 0,-1-1 0</inkml:trace>
  <inkml:trace contextRef="#ctx0" brushRef="#br1" timeOffset="5">6257 12085 8573,'0'-9'-452,"1"0"923,2 0 0,2 3 1,6 2-1,1 1 1,3 0-1,4 1-279,3 1 0,6 1 1,6 0-1,2 0 1,1 0-340,1 0 1,0 0-1,1 0 1,0 0-1,-1 0-418,-3 0 1,-5 0 0,1 0 0,-3 0-1,-3 0 565,-4 0 0,3-4 0,0-1 0</inkml:trace>
  <inkml:trace contextRef="#ctx0" brushRef="#br1" timeOffset="6">6946 11918 8573,'-15'-9'25,"2"-1"0,4 1 1,-2-1 227,-1-3 0,2 6 1,-2-2-1,4 1 0,3 2 678,1 0 0,2 4-923,5-1 1,7 2 0,8 2 0,3 2 0,3 2-13,2 0 0,1 4 0,0-2 1,-1 3-1,-3 3-17,0-2 0,-2 0 0,-5 1 1,-1 1-1,-2 2 15,-1 1 0,-3-1 0,-3 0 0,-4 2 0,-5 0 100,-6 2 0,-6 0 0,-5-1 1,-3 0-1,-1-2-20,-2 0 0,4-2 1,0 2-1,2-4 0,3-2-694,1-4 1,3 2 0,4-2 619,3 3 0,2-4 0,4-1 0</inkml:trace>
  <inkml:trace contextRef="#ctx0" brushRef="#br0" timeOffset="7">8128 11564 15243,'-1'-6'-602,"-2"1"1,-2 2 0,-1 4 0,1 5 0,1 6 693,1 7 1,-1 5 0,1 7 0,0 3 0,0 3 0,0 3 224,1 4-440,-3-3 0,3 1 0,-5-5 0,0 0 0,-1-1-1,-1-2 1,-2-5-1,0-5 1,-3-1 0,0-2-41,-3-2 1,4-5 0,1-4-1,1-4 1,2-2-52,0-1 0,-1 1 0,2-2 0,2-3-450,3-4 0,2-5 601,1-2 1,0-7 0,0-5 0</inkml:trace>
  <inkml:trace contextRef="#ctx0" brushRef="#br0" timeOffset="8">8128 11611 11281,'15'-28'-266,"2"0"1,-1 1 0,1 2 411,-2 3 0,3 4 0,-4 3 0,2 5 0,-2 4 4,0 2 0,1 1 0,-3 8 0,0 4 0,-2 5-185,0 4 0,-1 1 0,-1 0 0,-1 2 1,-1 2 4,-2 0 1,2 1-1,-3 2 1,-1-2-1,-1 0-27,-1 0 0,-4-3 1,-3 3-1,-4 0 0,-3-2 114,-4-3 0,1 2 1,-7-6-1,1 2 34,2-1-98,2-7 0,1-1 1,2-3-1,1 1 1,2 0-96,1-2 0,2 3 0,2 0 19,2 5 0,1-1 1,5 6-1,0 1 0,2 4 1,4 2 79,3 2 0,6 4 0,1 1 0,2-1 4,0-1 1,1-5 0,-1 0 0,1-1 0,0-3 68,-1-4 0,-3-2 1,-3-6-1,-1-2 1,-2-3 120,0-2 1,-3-2-1,0-2 1,-1-4-1,-1-3-147,0-3 1,0 0 0,-2 1 0,2-1-1,1-1-367,3 1 0,-1-3 0,0 4 1,-1 1-1,1-1-166,-2 0 0,3 1 1,-2-1-1,3 2-1566,0 0 2049,0 5 1,0-3 0,1 3-1</inkml:trace>
  <inkml:trace contextRef="#ctx0" brushRef="#br0" timeOffset="9">5708 13110 14134,'-7'0'-141,"1"0"1,0 2-1,0 4 1,0 6 234,-2 5 0,3 10 0,-1 4 0,-1 6 0,-2 6 0,0 3 0,0 2-32,-1-1 0,2-3 0,1-3 0,1-2 0,0-3-313,0-3 0,-1-3 1,3-5-1,0-5 1,0-2-210,2-3 1,-3-3 0,1-1 295,-1-4 0,2-4 1,-2-7-17,1-5 0,-2-6 0,2-6 1,1-4-1,0-3 79,0-3 1,-4-6 0,2-6 0</inkml:trace>
  <inkml:trace contextRef="#ctx0" brushRef="#br0" timeOffset="10">5587 13221 11925,'18'-28'-454,"2"1"-250,2-1 997,1 4 0,9-2 0,3 5 1,1 4-1,0 4 82,-2 6 1,-2 3 0,-5 5 0,-3 3 0,-6 5-595,-4 6 1,-4 3 0,-1 3 0,-3 2 0,-3 0 157,-2-1 0,-1 3 0,-2-2 0,-3 0 0,-5 1 43,0-1 1,-1-2 0,-2 1 0,-2-3 0,-2-1 102,2-2 0,-5 0 0,3-3 0,2-2 1,-1-2-80,2-3 0,2 2 1,0-5-1,2-1-151,0-1 0,4 0 1,1 2-1,1 3 5,2 2 0,1 3 1,2 0-1,1 3 1,2 0-1,1 3 83,2 0 1,2 2 0,1 0 0,1-1 132,2 1 0,0-1 1,-1 1-1,1-1 1,2-2-181,1 0 0,1-5 1,-1 3-1,0-2 0,0-1-726,2-2 1,1 0 739,-1-3 0,5-2 0,1 0 1</inkml:trace>
  <inkml:trace contextRef="#ctx0" brushRef="#br1" timeOffset="11">6564 13473 8330,'-9'0'-20,"0"0"0,0-1 0,2-1 107,1-1 0,4-2 1,-1 2-1,3-3 1,4-2 640,5-1 0,9-1 1,8 1-1,5 0 110,6-1-774,0 5 0,5-2 0,-2 4 0,0 1 0,-1 1-285,0 1 0,-6 1 0,-2 1 0,-3 2 0,-4 1-566,-6 2 0,-3-1 0,-6-1 0,-1 0-1554,-2 0 2341,3-3 0,-8 2 0,3-4 0</inkml:trace>
  <inkml:trace contextRef="#ctx0" brushRef="#br1" timeOffset="12">7002 13268 8330,'0'-19'40,"1"5"1,1 1 0,3 3 287,3 1 0,0-1 0,5 2 1,0 2-1,2 2 161,-1 0 0,4 3 0,-4-1 0,1 4 0,-3 5-238,-1 4 1,-3 1 0,-1 3-1,-2 2 1,0-1-140,-3 0 1,2 1 0,-1 0 0,-2 3 0,-2 1-352,-2 0 0,-4-1 0,-1-2 0,-2 2 0,-4 1-303,0 0 0,-2 1 0,-2-4 0,-1-2 1,2-1-338,1-2 1,-1 3 878,1-4 0,-2 1 0,0-4 0</inkml:trace>
  <inkml:trace contextRef="#ctx0" brushRef="#br1" timeOffset="13">8277 13147 8529,'0'-9'-226,"0"-1"1,0 1 0,0 0 0,0-1 0,0 1-1,0 0 253,0-1 0,0 1 1,0 0-1,0 0 0,0-2 174,0-1 0,0 1 0,1-1-67,2 2-60,-1 0 0,2 6 0,-4 5 30,0 7 0,0 7 0,-1 8 0,-1 5 37,-2 5 0,-3 4 0,0 4 0,-3 5 0,-3 3 0,2 0-141,0 2 1,2-4 0,0 4 0,0-2 0,-1-4-186,1-5 0,3-7 0,1-8 1,0-4-1,3-2-1017,1-4 883,1-5 1,0-8-1,0-7 319,0-5 0,-4-9 0,-1-1 0</inkml:trace>
  <inkml:trace contextRef="#ctx0" brushRef="#br1" timeOffset="14">8315 13072 8529,'18'-27'-229,"5"0"0,2 3 0,3 4 486,3 4 0,-3 8 0,0 2 0,-6 5 0,-2 4-3,-1 3 0,-5 6 0,-1 1 0,-3 3 0,-2 2-188,-2 3 1,-1 2-1,-5-1 1,-1 1 0,-3 1-33,-2-2 0,-2 1 0,-2-1 0,-3 1 1,-1 0-83,-1-2 1,-6-2 0,3 0 0,-3 0-1,-1-2 44,1-1 0,-1 0 0,4-3 0,2-2 0,1-1-147,2 0 1,1-4 0,2-1 0,2 0-62,2 0 1,2 2 0,5 2 147,2 0 1,2 0-1,5 2 1,2 1 0,1 3 201,2-1 0,0 4 1,4-4-1,-1 2 1,0-2 54,-3 0 1,2 1 0,-4-2 0,1-2 123,-1-1-216,0-4 0,-4 1 1,0-4 214,1-1 1,-4-1-147,0-1 1,-1-4 0,3-2 0,-2-2 0,0 1-300,-1 1 0,2 0 1,-3-5-1,2 0 1,0-1-353,-1 0 0,2 2 1,-3 1-1,2-1 1,0 1-314,-1 0 1,0 2 793,-2 1 0,2 0 0,5-3 0</inkml:trace>
  <inkml:trace contextRef="#ctx0" brushRef="#br0" timeOffset="15">9665 12793 14767,'-1'-12'-707,"-1"-1"0,-2 2 0,1 1 829,-1 0 1,2 6 0,-3 5 0,0 7 0,1 8 0,0 4-369,1 1 55,-2 9 0,4-5 0,-2 6 1,2-1-1,1 0-528,0 1 0,1 0 665,2-3 0,2 0 0,5 0 1</inkml:trace>
  <inkml:trace contextRef="#ctx0" brushRef="#br0" timeOffset="16">9963 12840 10257,'5'-7'-1263,"-2"1"1395,-2-1 1,2 2-1,0 1 307,-1 3-315,-1 3 0,-2 8 1,-1 2-1,-2 5 1,0 3-70,0 1 0,-2 4 1,2-2-1,2 1-398,1 2 1,1-3 328,0 2 1,-4 0 0,-1 3 0</inkml:trace>
  <inkml:trace contextRef="#ctx0" brushRef="#br1" timeOffset="17">9972 12923 8516,'0'-14'-241,"0"1"0,0 3 0,0 1 0,0 0 0,0-1 417,0 1 1,3 6 16,0 6 0,0 6 0,-4 12 0,-2 3 0,-3 6 1,-2 4 207,-2 4 1,1 6 0,0 0 0,0 4-253,3 1 0,-2 1 0,2-2 0,-2 0 0,1 3 0,1 0-213,-1-1 1,2-5-1,-1-8 1,2-6-355,2-5 1,-2-1-1,1-7-155,1-3 0,2-9 1,3-7 572,3-7 0,3-6 0,0-4 0</inkml:trace>
  <inkml:trace contextRef="#ctx0" brushRef="#br0" timeOffset="18">10531 12747 10718,'0'-10'-229,"0"1"1,0 0 0,0-1 0,0 1 0,0 0 481,0-1 1,0 6-1,-1 5 49,-3 8 1,-1 4-1,-3 7 1,1 1-1,2 4 1,-1 2-187,1 1 0,3 0 1,-1 0-1,2 0-647,1 0 0,0-3 0,1-2 516,2 0 1,2-1 0,5-3 0</inkml:trace>
  <inkml:trace contextRef="#ctx0" brushRef="#br1" timeOffset="19">11415 13072 8561,'-1'-8'-174,"-1"1"0,-2 1 170,-1-2 1,2 5-1,-3 3 1,1 7-1,1 5 1,-1 8 824,0 7-723,-1 5 0,-1 6 0,1 2 0,-1 4 0,-1 1-80,-2 2 0,1-1 0,0 1 0,-1 0 0,1 0-204,0-4 1,0-1 0,2-13 0,2-3-1,0-3-189,0-2 0,2-5 1,-3-4-1,1-3 0,0-2 375,-2-4 0,3-2 0,-9-10 0,3-1 0</inkml:trace>
  <inkml:trace contextRef="#ctx0" brushRef="#br1" timeOffset="20">11257 13259 8561,'13'-34'0,"3"0"38,1 2 0,7-5 0,3 3 1,4 2-1,2 2 0,1 3 392,-1 2 1,2 4 0,-6 8 0,-5 5-312,-3 3 0,-1 9 1,-8 6-1,-2 3 0,-2 5 1,-5 3-97,-2 4 1,-1 2-1,-2 0 1,-3 2-78,-5 2 1,-5-2 0,-2 2-1,-2-2 1,-4-1 0,0 0 6,0 0 1,-2-1 0,4-2 0,0-3-26,1-3 1,0-1 0,0-3 0,4-2-184,1-3 0,7-4 1,7 1 227,6 0 1,2 1-1,9 2 1,0 3 0,3 1-1,2 2 170,0-1 0,1 1 0,-3 1 0,-2 0-55,-1-1 0,0-5 0,-3 1 0,-1-1 0,-1-2-334,-1 0 0,0 1 1,-6-1-1,0 0 1,1 1-1628,-3-1 1873,-1 0 0,-1 1 0,0-1 0</inkml:trace>
  <inkml:trace contextRef="#ctx0" brushRef="#br0" timeOffset="21">11853 13678 9839,'-10'0'236,"4"0"1,1-1 0,0-1 238,0-2 1,3-3-1,-1 1 1,3-2-323,3-2 0,6 0 1,7-1-1,5-3 0,4 0-267,2-3 0,-2 3 1,-1-1-1,-2 2 1,-1 2-282,-1 4 0,-6 0 0,-3 5 0,-3 3 434,-5 4 0,-3 7 1,-3 5-1,-5 4 0,-2 4 1,-2 1 367,0 2 1,-1 0 0,2 0 0,1 0-620,3 0 1,2-3 0,-1 0-1,2 0 1,3-2 0,1-2-882,0-4 1,0-1 0,0-3 1072,0-2 1,-1-5-93,-2-3 1,-2-2 0,-4-1-239,0 0 1,-1 0 0,1 1 3243,0 2-2390,-1-1 0,6 2 0,4-5 0,5-1 0,5-3-436,2 0 1,-1 2 0,4-2 0,-1 1 0,0 1-683,-1-1 1,3 3-1,-4-3 1,0 3-2364,-2 1 2962,3 0 0,-2 5 0,2 0 0</inkml:trace>
  <inkml:trace contextRef="#ctx0" brushRef="#br1" timeOffset="22">13324 12877 8400,'1'-19'-79,"1"1"1,2-1 0,1 0 0,2 1 0,2 0 1,0 3 0,0-6 0,0 3 1,-2 1-1,-2 1 0,-1 2 290,-2-1 0,0 4 1,0-1-88,2 1 0,-2 6 1,-6 3-1,-2 6 1,-3 9-1,-3 8 20,-4 8 1,-2 13-1,9-18 1,0 2 0,-1 3-1,1 0-56,0 3 1,0 1 0,1 2-1,0 1 1,0 2 0,1 1-1,-2 2 1,1 1 0,-1 2-1,0 1 1,0 2 0,0 1-58,-1 1 1,1-1-1,0 1 1,1 0 0,-1-3-1,1-1 1,1-1 0,0 0-1,0-3 1,1-2 0,2-2-1,0-2-281,1-6 0,2 0 0,0 18 0,1-13 1,1-4-236,2-4 0,2-4 0,4-6 0,2-4 0,0-3 483,1-3 0,1-1 0,-4-5 0</inkml:trace>
  <inkml:trace contextRef="#ctx0" brushRef="#br1" timeOffset="23">14180 13063 8499,'0'-9'-609,"0"0"0,0-1 0,-1 3 717,-2 4 0,1 12 0,-5 14 0,-2 7 0,-4 7 0,-1 7 0,-3 4 0,8-22 0,1 1 28,-2 0 0,1 1 0,0 0 0,-1 1 0,1-1 0,1 1 0,0-1 0,0-1 0,-4 24-256,2-5 1,1-9-1,2-6 1,2-3-1,0-4-198,-1-6 0,3-4 0,-3-8 1,0-4-17,1-4 1,-2-4 0,2-8 333,0-4 0,-1-9 0,-3-6 0</inkml:trace>
  <inkml:trace contextRef="#ctx0" brushRef="#br1" timeOffset="24">14004 13175 8499,'22'-37'0,"0"0"0,5 2 0,3 2 260,2 1 1,4 5 0,1 7-1,-5 7 1,-5 7 57,-5 4 1,-6 10 0,-5 4-1,-4 5 1,-4 3-232,-2 1 1,-1 2-1,-1 4 1,-2 0 0,-3 2-66,-2 0 1,-6-1 0,-1-2-1,-3-1-154,0 0 0,0-2 0,1-1 0,2-2 0,-2-2 1,0 0-3,-2-3 0,4-1 0,0-6 0,2-1-25,1-1 1,5-2 0,1 2 0,0 1 184,1 1 0,1 2 0,6 0 0,3 1 0,1 3 165,4 0 0,1 1 0,4 1 1,2 0-159,0 0 1,2 1 0,0-2-1,2-1 1,2-2 0,0 1-610,-1-2 1,0 0-1,-3 1 1,-2 0-336,-1 0 1,-3 1 910,-3-1 0,-1 1 0,0-4 0</inkml:trace>
  <inkml:trace contextRef="#ctx0" brushRef="#br1" timeOffset="25">14581 13696 8499,'0'-9'-18,"0"-1"0,1-2 1,1 0 210,1 0 0,3 2 0,-2 1 0,2-2 0,1 0 250,1-1 0,1-1 1,2 3-1,1-2 0,3 0-610,-1 1 1,3 0 0,-5 3 0,-1 2 160,0 3 1,-3 3 0,-2 3-1,-2 4 1,-1 6 68,1 5 1,-2 2 0,-5 4 0,-3-1-1,0 0 8,0 0 0,1 3 1,-2-1-1,0 0 0,1 0-462,1-3 0,-2-2 0,3-2 1,-1 2-1,1 0-526,2-2 0,-2 2 0,1-8 917,1 0-259,-3-2 0,4-6 731,-2-4 0,2-4 0,2-4 0,1 1 264,1 0 0,4 5 1,-1-2-1,3 0-853,0-2 0,0 2 1,0 1-1,1 1 0,-1 2-1619,0 0 1736,1 0 0,-1 5 0,0 0 0</inkml:trace>
  <inkml:trace contextRef="#ctx0" brushRef="#br0" timeOffset="26">5549 14618 12716,'0'-9'-606,"-3"3"0,0-1 1,1 0-1,1-1 0,1-2 813,0 1 0,1 1 1,1 1-1,2 1-79,1 2 1,-3 6 0,2 8 0,-3 4 0,-1 5 174,0 3 1,0 5 0,-1 8 0,-2 2 0,-1 2-305,-1 2 1,2 4-1,-3 2 1,0 3 0,3-23-1,-1 0-171,1 1 1,0 0 0,-3 17 0,-2 2 0,1-8-1029,0-5 877,5-6 0,-5-3 391,4-6 1,-4 2-1,1-7 1</inkml:trace>
  <inkml:trace contextRef="#ctx0" brushRef="#br0" timeOffset="27">5568 14711 12716,'14'-41'69,"7"4"0,0-3 0,4 4 0,4 2 229,0 5 1,-2 8-1,-1 10 1,-2 4-251,-1 3 0,-2 6 0,-6 4 0,-3 6 1,-1 6-1,-2 3-184,0 4 1,-3 5 0,-3 2-1,-3 0 1,-3 2 165,-4-1 1,-2-3 0,-3 1 0,-4-2-1,-1-2 133,-2-3 0,-3 2 0,-1-4 0,0-2-20,-3-4 0,3-2 0,0-5 1,3-1-1,1-2 0,5-2-246,2-3 1,4-2-177,2-3 1,6 0-1,6-2 1,3 4-1,3 4 133,0 4 0,3 4 1,-1 2-1,0 4 1,2 1 120,-2 2 0,4 2 1,-4 1-1,2-1-39,0-1 0,-1-2 0,4 1 0,-2-2 0,0-1 0,-2-3-679,2 1 0,-3-4 633,2 3 0,-1-3 0,4-1 0</inkml:trace>
  <inkml:trace contextRef="#ctx0" brushRef="#br0" timeOffset="28">6108 15270 12623,'0'-6'-149,"0"-1"1,0 0 0,1-1 373,2-1 1,2-1 0,6 0 0,0-1 0,2-2-194,2 2 1,-3 0-1,3 2 1,-1 0-1,0 0-3,-1 3 1,-4 2-1,-2 5 1,-1 2 0,-1 3-1,-2 4 68,-2 2 0,-1 4 1,0 4-1,0 3-240,0 1 1,0-3-1,0 1 1,0 0 0,0 1-261,0 1 1,0-3 0,-1 3-1,-1-1 1,-2-3-440,-1-4 0,2 1 889,-4-5 1,1 1 0,-3-4 0</inkml:trace>
  <inkml:trace contextRef="#ctx0" brushRef="#br1" timeOffset="29">6173 15503 8566,'-6'0'143,"0"0"319,-1 0 0,1-4 1,1 0 814,1-1 1,1 2-1318,3-3 0,4 1 0,2-2 0,4 4 0,2 2 1,4 1-882,5 0 1,3 0 0,4 0 920,0 0 0,0 0 0,0 0 0</inkml:trace>
  <inkml:trace contextRef="#ctx0" brushRef="#br1" timeOffset="30">6769 15139 8533,'-9'-4'0,"-1"-1"0,1-4 0,1 0 0,1-1 0,1 1 0,2 0 0,2-1 0,6 4 0,5 0 0,4 0 0,5 0 0,4 2 0,5 1 0,4 0 0,1 1 0,4 5 0,-2 3 190,1 3 0,-3 0 0,-1 0 1,-2 2-1,-2 0-1403,-2 1 1,-3-2 1212,-3-4 0,0 0 0,-1 3 0</inkml:trace>
  <inkml:trace contextRef="#ctx0" brushRef="#br1" timeOffset="31">7244 14925 8533,'-15'-9'-134,"2"0"0,4-1 0,-1 1 0,1 0 1625,0-1 1,0 4-1101,3 0 0,3 4 0,7-1 0,6 2 1,4 2-1,5 2-113,2 3 0,0-1 1,4 0-1,0 1 1,-1-1-168,-3 2 0,-1 1 1,-1 2-1,-2-1 1,-1 0-192,-4 1 0,-3 0 1,-1 1-1,-3 3-228,-1 0 0,-5 2 1,-6 2-1,-5 2 1,-4 1-258,-5 0 1,0 4-1,-2-3 1,-1-1-1,1-3-534,0-2 1,2 4 1098,6-5 0,-3 5 0,4-6 0</inkml:trace>
  <inkml:trace contextRef="#ctx0" brushRef="#br0" timeOffset="32">8398 14627 11155,'0'-9'-476,"0"0"0,0-1 1,0 1-1,0 0 1,0-1 595,0 1 0,-3 6 1,-1 6-1,0 10 133,0 6 0,0 6 0,2 7 0,-2 5 0,-1 6-180,1 2 0,-3 4 0,2 2 0,2-25 0,0 1 0,0 0 0,-1 0-195,1 1 1,-1-1 0,0 0 0,0 1 0,-1-1 0,1 1-1,-6 23 1,2-5 0,1-9-851,1-8 1,0-5 970,0-5 0,-6-5 0,1 0 0</inkml:trace>
  <inkml:trace contextRef="#ctx0" brushRef="#br0" timeOffset="33">8268 14748 9394,'9'-41'-6,"5"3"1,2-3 0,5 4 0,5 3 377,4 3 1,-1 6 0,3 4 0,-1 5-155,0 3 0,-1 7 0,-5 4 0,-3 5 0,-4 7-291,-2 4 0,0 5 0,-3 2 0,-3 3 0,-3 1 25,-4 0 0,-2 0 0,-1 4 1,-1 1-1,-3 1 27,-5-1 1,-1-1 0,-6-1 0,-2 0 0,-1-2 64,-3-1 0,-3 1 0,2-4 0,0-1 0,-2-3-73,1-2 0,1-3 0,5-4 1,0 0-1,2-2-188,0-1 0,5 0 0,-1 4 0,5-1 139,4 0 0,3 2 0,3 0 0,4 3 0,4 0 143,1 3 0,4-3 0,-3 1 0,1-2 150,3-2 1,1 0 0,0-2 0,1 1-1,-2 2-230,-1 0 0,2 1 0,-4-4 0,2 0 0,-1 2-392,2 1 0,-5-1 0,-2 4 0,-2-1 0,-2 0-1733,-1-1 2106,3 4 1,-3-3 0,5 5 0</inkml:trace>
  <inkml:trace contextRef="#ctx0" brushRef="#br0" timeOffset="34">8901 15335 11081,'-6'0'-182,"1"-1"0,0-1 587,-1-1 0,3-1 0,-2 1 0,1-4-191,2-1 0,5-1 0,3-1 0,4 1 1,2 0-309,4-1 1,1-2 0,2-1 0,-1-1-1,1 1-363,0 1 0,-2-1 0,0 0 0,-3 3 51,0 3 0,-3 4 1,-5 6-1,-4 4 347,-4 5 0,0 5 1,-4 6-1,-1 1 0,-1 3-125,2 3 1,-1-3 0,4 2 0,0-3 0,0 0-585,0 1 1,-4 0 762,4-2 0,-4 2 0,2-4 0</inkml:trace>
  <inkml:trace contextRef="#ctx0" brushRef="#br1" timeOffset="35">8901 15558 8523,'-9'6'121,"0"-2"288,-1-4 1,3 0-1,4 0-116,6 0 0,5-1 0,6-1 0,4-3 0,5 1-3,1 0 0,2 0 0,-3 2 0,-1-1 0,1 1 226,-2 1 0,-2 5-516,0 2 0,0 2 0,-1 2 0</inkml:trace>
  <inkml:trace contextRef="#ctx0" brushRef="#br0" timeOffset="36">5763 14078 25245,'-6'0'-1534,"0"0"1361,-1 0 1,4 0 0,3 0 0,5 0-1,3 0 1,1 0 263,1 0 0,-1 0 1,0 0-1,1 0 0,-1 0-109,0 0 0,1 0 0,-1 0 0,0 0-143,1 0 0,-5 1 0,-3 2 102,-4 3 0,-3 2 0,-6-1 0,-1-1 0,-4 1 201,-1 2 0,-2 0 0,0-1 0,1-1 300,-1 0 0,5-4-530,1 3 0,16-4 0,10 1 0,10-2 110,7-1 0,7-4 1,5-1-1</inkml:trace>
  <inkml:trace contextRef="#ctx0" brushRef="#br0" timeOffset="37">8240 13920 18496,'-19'0'-348,"2"0"0,1 0 0,4 0 0,2 0 300,0 0 0,6 1 0,4 1 0,5 1 0,5-1 1,3-1 147,6-1 0,0 1 0,6 1 0,2 1 0,2-1-126,2-1 1,0-1 0,-3 0 0,0 0 0,1 0-27,2 0 0,-6 1 1,0 1-1,-6 2-89,-3-2 0,-5-1 0,-9-1 1,-9 1 152,-10 2 1,-6-2-1,-7 3 1,-2-1-1,-1 0 13,-3-1 1,3 2 0,1 1 0,2-1 59,3 0 1,10 2 0,2-2 0,7 1 0,6 2-71,4-2 0,8 2 0,9-4 0,6 0 0,5 0 14,4 0 1,2 0 0,0-3 0,-2 0 0,-3 0-36,-2 0 0,0 0 0,-3 0 1,-6 0-1,-6-1-83,-5-2 1,-5 2 0,-8-2 99,-6 2 1,-7 1-1,-7 0 1</inkml:trace>
  <inkml:trace contextRef="#ctx0" brushRef="#br0" timeOffset="38">5531 14152 25760,'-15'-13'-820,"-1"6"1,4-3 0,4 2 0,5 1-2458,5 1 3438,7 2 1,10 1 0,7-2 0,4 0 0,5-2-1,5 0 128,7 1 1,3-3 0,-22 6-1,0 1 1,0-1 0,0 1 0,0 0-1,-1 1-161,26 0 1,-8 1 0,-7 0 0,-7 0 0,-8 1-597,-7 2 1,-7-1 0,-10 4-1,-3 1 1,-5 3-229,-6 2 826,-11-2 0,-3 8 0,-8-3 1</inkml:trace>
  <inkml:trace contextRef="#ctx0" brushRef="#br0" timeOffset="39">5372 15949 22380,'10'-13'-33,"0"3"1,2-3 0,4 3 0,3 1 0,3-1 0,6 1-94,5 0 1,4-1-1,1 1 1,1 1 0,3 1-1,0 1 43,2 2 0,-6 1 0,-4 3 0,-4 0 0,-3 0-280,-2 0 1,-7 0 0,-5 1-134,-3 2 0,-7 1 0,-5 4 0,-8-2 1,-6 1 397,-4 1 1,-5-1 0,-2-1 0,-4 1 0,-2 1 47,-3 2 0,0-2 1,0-1-1,2-2 1,3 0-108,2 1 1,5-3 0,2 2-211,3-1 1,22-1-1,14-3 1,20-1 0,14-2 293,-21 0 1,0 0-1,6-1 1,1 0-1,0-1 1,1 0-1</inkml:trace>
  <inkml:trace contextRef="#ctx0" brushRef="#br0" timeOffset="40">8370 15894 18416,'-9'-9'-820,"0"2"1,0 1 0,-1 0 0,2-1 488,2 1 1,3 4-1,6-2 1,5 1-1,6 0 564,8 1 0,9 1 1,6 0-1,7-1 1,4-1-111,1 0 1,2 2 0,-2 1 0,-1 0 0,-2 0-89,-5 0 1,-12 0 0,-7 0 0,-9 1-146,-6 3 0,-12 1 0,-10 4 1,-10 0-1,-8 1 117,-8-1 0,0-3 0,-2 0 1,-1 2-1,2-1-5,1-1 1,1 2-1,3-2 1,5-1-1,7-1 76,9 0 1,7-2 0,12 3 165,6-1 1,11-1 0,13-3-1</inkml:trace>
  <inkml:trace contextRef="#ctx0" brushRef="#br0" timeOffset="41">9953 14702 13606,'0'-9'-428,"0"-2"0,0 0 0,0-2 0,0 2 0,0 1 0,0 0 304,0 1 0,-3-3 1,0-1-1,1 2 97,1 0 1,1 8-1,0 6 1,0 10 0,-1 8 91,-2 7 1,-2 8 0,-5 8 0,2 5 0,4-23 0,1 2-64,0 0 1,0 2 0,0-2 0,-1 2-1,0 0 1,-1 1 0,0-1 0,1 1 0,-1-1-1,1 0-38,-1 0 0,0 0 0,1-2 0,-1 0 0,-4 22 1,-1-7-131,1-7 1,0-8 0,-1-7 0,1-3-1,1-5-45,2-3 1,-3-7 0,3-1 0,-1-5 0,0-6 177,0-6 0,5-4 0,-1-2 1,2-4 55,1-2 0,4-9 0,1-3 0</inkml:trace>
  <inkml:trace contextRef="#ctx0" brushRef="#br0" timeOffset="42">9944 14786 10741,'19'-38'-336,"2"4"1,2 2 0,0 2 654,0 3 1,0 11 0,-3 3 0,-3 8 0,-3 4-223,-3 1 0,-1 7 1,-4 4-1,-3 2 1,-2 5-135,-1 2 1,0 1 0,-2 3 0,-3 0-1,-4-2 67,-2 1 0,-2 2 0,-1-2 1,1 0-1,-2-1-66,1-1 1,2-1 0,-4-2 0,0 1 0,2-1-60,2-3 0,1-2 0,2-3 0,1-1 1,1 0-119,4 1 0,2-1 1,1 0-1,0 2 1,1 0 156,2 1 1,3 8 0,3 0 0,0 2 137,1 0 0,0 3 1,1-2-1,2 0 1,-2 0 48,-1 1 1,0-4 0,-1 0-1,0-5 1,1-2-22,-1-1 0,0-3 0,1-3-388,-1-3 1,-3-1 0,0-2-1025,2 0 1306,0 0 1,1-5-1,0 0 1</inkml:trace>
  <inkml:trace contextRef="#ctx0" brushRef="#br1" timeOffset="43">10410 15251 8457,'-10'-9'0,"2"0"0,1 0 23,0 3 1,5-2 0,0 3 354,4-1 0,7 1 0,4 3 1,1-1-1,0 2-301,1 3 1,-3 3 0,2 6 0,0 0 0,-3 2-436,0 2 392,-6 0 1,-1 7 0,-4 1 0,-1 0-87,-2-1 0,-3 3 1,-6-2-1,-1 0 0,-2 0 212,-1-3 0,2-1 0,2-4 1,3-2-174,2-3 0,4-2 1,7-1-1,7-5 0,7-4-561,9-5 0,6-1 1,7-1 573,0 0 0,5-5 0,-3 0 0</inkml:trace>
  <inkml:trace contextRef="#ctx0" brushRef="#br1" timeOffset="44">11406 14823 8481,'-10'-4'-183,"4"-1"0,1-5 0,1 1 0,2-1 41,1-3 1,1-1 0,1-5 0,2 0-1,3 1 1,2-1 0,2 1 141,-1-1 0,0 4 0,0 3 0,-2 3 0,-1 3 0,-4 5 0,0 10 0,-4 12 0,-4 10 0,-2 9 0,-6 9 0,7-23 0,-1 1 0,-1 2 0,1 0 0,0 2 0,0 0 327,0 1 1,0 0 0,1 2-1,0 0 1,-1-1 0,0 0-1,2-1 1,0 0 0,0 0-1,1-1-196,0 0 1,1-1 0,1 0 0,0 0 0,0-2 0,1-1 0,-2 25 0,1-7-837,2-6 1,1-7 704,0-8 0,5 3 0,0-3 0</inkml:trace>
  <inkml:trace contextRef="#ctx0" brushRef="#br1" timeOffset="45">12123 14804 8543,'-5'-9'-50,"-3"0"1,4-1-1,0 1 1,-1 1 0,1 3 154,0 5 1,-4 9 0,2 9 0,-2 8 0,-1 6 0,-1 7 136,1 2 0,0 7 0,-1 3 0,1 1 0,1-2-287,2-3 1,1-3 0,4-1 0,-1 0 0,-1-4 0,1-6-640,1-6 1,1-4-1,-1-6 684,-2-1 0,-2-3 0,-5-3 0</inkml:trace>
  <inkml:trace contextRef="#ctx0" brushRef="#br1" timeOffset="46">12058 14832 8515,'18'-32'-163,"2"3"1,3-2 0,3 3 0,6 3 499,1 4 1,-3 6 0,0 6 0,-6 5-150,-5 3 1,-1 6 0,-6 3 0,-2 5 0,-2 1 0,-5 3-176,-2 0 1,-2 6-1,-2 1 1,-5 1 0,-3-1-42,-4 2 1,-3-2 0,-2 1 0,-1 0 0,-3-2-30,0-1 0,-2-2 0,3-2 0,1 1 12,-1 0 0,1-2 1,3 0-1,2-3 0,1 0-44,4-3 1,6 4 0,3-1-1,2 2 1,2-1 88,2 2 0,3 1 0,5 3 0,3 1 0,-1-2 65,1 0 1,2-1 0,1-1-1,2 0 1,3-2-40,-1 0 1,-1-5 0,-2 2 0,0-3-469,-3-1 54,-1 1 1,-5 2 387,0 1 0,1-1 0,-1-3 0</inkml:trace>
  <inkml:trace contextRef="#ctx0" brushRef="#br1" timeOffset="47">12542 15307 8391,'12'-15'0,"2"0"0,-1 2 327,0 1 1,3 3 0,-3 3-1,1 3 1,-1 3-26,-1 3 0,-5 2 0,-2 5 1,-1 3-1,-2 2-253,-1 3 1,-8 4 0,-3 2 0,-4 1 0,-2 0-140,-2 1 0,0-2 1,-1-1-1,1 0 1,3-2 146,2-2 1,4-1 0,3-2 0,3-4 0,4-2 29,5 0 1,13-5-1,13-2 1,7-4 0,8-4-170,4-5 0,-25 5 0,0-1 82,1 2 0,-1-1 0,22-9 0,3 0 0</inkml:trace>
  <inkml:trace contextRef="#ctx0" brushRef="#br0" timeOffset="48">5773 16564 9161,'-4'-9'-144,"2"-1"1,-4 1 0,2 0 0,2-1 0,1 1 810,1 0-548,0 4 0,0 16 0,0 11 0,0 6 0,-1 5-41,-2 4 0,1 1 0,-3 5 0,0-1 0,-1 2-187,-1 3 1,2 4 0,2-24 0,0 1 0,0-2-1,0 0-268,-3 24 1,-2-6 0,3-5 0,-1-5 0,1-6-192,0-5 1,-1-11 568,3-3 0,-4-5 0,2 0 0</inkml:trace>
  <inkml:trace contextRef="#ctx0" brushRef="#br0" timeOffset="49">5698 16564 10511,'23'-27'-27,"2"1"-504,2 1 627,5 9 0,3-5 0,3 10 0,-3 3 74,-1 3 1,-4 10 0,-6 4 0,-3 5 0,-5 5-230,-7 3 1,-1 1-1,-6 6 1,-3 2-1,-4 3 1,-4 0 2,-4 0 0,-2-4 0,-7 1 0,-3-2 107,-2-1 1,2-4 0,1-3 0,-2-1 0,0-1 13,1-1 0,2-3 1,6-3-1,1-3 1,5-1-110,4-2 1,2 0-1,8 3 1,2 1-5,4-1 0,8 0 0,0 1 0,4 0 0,0 1 114,-2 2 1,3 0 0,1-1 0,-1 1 0,1 0-282,-2 1 0,-1 1 0,-2-1 0,1-1 0,-2 2-953,-1-1 1124,-3-2 0,-3 5 0,-1-2 1</inkml:trace>
  <inkml:trace contextRef="#ctx0" brushRef="#br1" timeOffset="50">6229 17067 8568,'0'-13'-84,"0"1"0,0 1-103,0 0 1,0 2 0,1 1-1,2 1 630,3 4 0,3 2 0,1 2 1,1 3-1,1 6-430,-4 4 0,1 4 0,-4 2 0,1 0 0,-3 2-45,-2-1 1,-1-2 0,0 0-1,-1 0 57,-2-1 49,2 1 1,-4-4 0,5 0 0,0-2 129,0-1 0,3-6 1,3-3-1,6-2-123,5-1 0,2-4 0,3-2 0,3-3 1,2 0-404,1 0 0,0-1 322,0 1 0,4-4 0,1-2 0</inkml:trace>
  <inkml:trace contextRef="#ctx0" brushRef="#br0" timeOffset="51">6946 16974 10113,'-9'-1'-296,"-1"-2"1,1-3-1,1 0 1,0 0 447,2-1 1,4 2-1,-1-2 1,3 1 89,3 1 1,2-2 0,5 4 0,0 0 0,3-1-98,6 1 1,2-3 0,6 3-1,2 1 1,1 1-221,2 1 1,2-3 0,5 0-1,1 1 1,0 2-215,-2 3 1,2-1 0,1 4 0,-3 0 0,-2 0-358,-2 1 0,-7-4 639,1 3 0,-6-4 0,1 2 1</inkml:trace>
  <inkml:trace contextRef="#ctx0" brushRef="#br0" timeOffset="52">7551 16769 10113,'-6'-4'-545,"1"-3"296,1-1 1,0-1-1,7 1 793,3 1 0,1 3 0,9 5 0,1 2 0,3 3-441,1-1 0,1 4 0,-2-1 0,1 5 1,0 0-133,0 1 1,-2 2 0,-4 1 0,-2 2 0,-4 3-33,-3-1 0,1 3 0,-5-1 0,-3 2 0,-5-1-2,-5-1 1,-5 2 0,-6-3 0,-1 1-233,-1 0 132,-3-1 0,7-7 0,-2 1 0,1-1-235,2 0 1,3-2-1,6-5 396,1-1 0,4 1 1,1-3-1</inkml:trace>
  <inkml:trace contextRef="#ctx0" brushRef="#br0" timeOffset="53">7132 16974 17586,'-9'0'-232,"-1"0"1,0 0 0,-1 0-1,-2 0 385,2 0 1,1 0 448,0 0 1,6 0-509,4 0 1,5 0 0,8 0-1,2 0 1,4 0-12,3 0 0,7-3 1,8-2-1,4 1 1,3-1-260,-1 0 1,1 3 0,3-2 0,1 1 0,-2 0-211,-3 0 0,-4-1 0,-3 0 1,-2 0-1,-4-1-1071,-4 0 1520,-3 3 0,-9-7 0,0 4 0</inkml:trace>
  <inkml:trace contextRef="#ctx0" brushRef="#br0" timeOffset="54">7626 16797 17091,'-10'0'-495,"5"-1"136,2-2 0,2 1 1,2-4-1,2 2 0,3 2 672,3 1 1,4 1-1,3 0 1,1 0-1,1 1-283,-3 2 0,3-1 1,-3 4-1,3-1 0,0 0-172,-3 2 0,2 1 0,-5 2 0,-1-1 1,0-1-176,-2-1 0,-1 4 1,-1-2-1,-3 2 141,0-1 1,-3-1 0,2 2 0,-2 0 0,-1 1-13,0 0 1,-1-2-1,-1-1 1,-2 1-1,0-1 65,-1 0 0,-2 2 0,1 0 0,-2 1 0,-2-1 200,1-4 1,0 1 0,-2-1 0,0 1-1,-2 1-64,-2 0 0,4 1 0,-2-2 0,2-1 85,-1-1 1,1-3 0,-1 0 0,1-2 72,2-1 0,1-1 0,2-2-85,3-4 1,2-1 0,2-1-1,2-1 1,4 1 12,4 0 0,3-4 1,2 0-1,0-1-40,0 1 1,-1 2 0,-1 3 0,-1 2 0,-4 0 0,-2 1-234,1 2 1,-4 3-1,-2 3-84,-4 3 1,-5 3-1,-5 4 190,-3 2 1,-3 3 0,-1 0 0</inkml:trace>
  <inkml:trace contextRef="#ctx0" brushRef="#br1" timeOffset="55">9087 16536 8562,'0'-9'-34,"-3"-1"1,0 1-1,1 0 1,1 0-1,1-1 1,1 1 0,1-1 165,1-3 1,1 3-1,-2-3 1,2 3 427,-2 1 0,2 5-458,-1 4 1,-1 8 0,-5 9-1,-3 7 1,-3 8-41,0 7 0,0 3 0,0 5 0,2 0 0,1 2-263,-1 0 0,2 2 0,-1-3 0,2-1 0,1-2-400,-1-3 0,2 1 1,-4-7-1,-2-6 136,-4-6 1,1-6 0,-5-3 464,0-6 0,-2 0 0,-1-3 0</inkml:trace>
  <inkml:trace contextRef="#ctx0" brushRef="#br1" timeOffset="56">8910 16732 8562,'7'-38'-48,"-1"2"1,1 1 30,1 1 0,3 4 1,0-1-1,3 2 1,0 2 278,3 2 0,0 0 0,2 6 0,0 1 0,3 1-59,3 3 0,-2 2 0,-1 5 1,-3 4-1,0 3-15,-1 3 0,1 6 0,-1 5 1,-3 3-170,-2 2 25,-3 2 1,1 2-1,0 1 1,-4 0-43,-2 1 0,-2-3 0,-3 3 0,0 0 0,0-2-3,0-1 1,-4-1 0,-3 0 0,-5 1 0,-3 1-51,-3 0 0,-1-1 0,-3-5 0,-3 0 0,-2-2-155,-1 2 0,1-4 0,1 0 0,3-3 0,0-2-134,2-2 0,5 2 1,1-5-100,2-1 1,4 0 192,6 1 1,3 1-1,3 3 1,5-1 283,3-2 0,-1 3 1,4-2-1,-1 1 0,3 1 342,1 0 1,-1 4 0,-2 2 0,0-1 0,-2 0 274,2 1 0,-4 2 1,3-1-1,-4-1 0,-2 2-319,-1-1 1,-1-2 0,3 0 0,-3-2 0,0-1-233,0-3 1,-2 1-1,4-4-164,0-1 0,-2-1 0,1-1 0,1-1 0,2-1-247,0-1 0,-3-4 0,0 1 0,1-3 0,-1 0-313,0 0 0,-1-1 1,2 1-1,-1 0-774,-2-1 1,0 4 1393,-1 0 0,2 0 0,4-3 0</inkml:trace>
  <inkml:trace contextRef="#ctx0" brushRef="#br1" timeOffset="57">9488 17039 8542,'-10'0'4,"4"0"0,0-1 0,-1-1 443,-1-1 1,2-5-1,3 2-104,2-2 0,2 2 0,3 1 0,5-1 1,3 1-109,3-2 1,-3 2 0,3 0-1,1 0 1,0 3-15,-1 1 0,-4 1 0,2 1 0,-4 3 0,-3 2-89,-3 2 0,-2 5-1,-1 3 1,-1 2 0,-3 1-39,-5 3 0,-1-2 1,-6 1-1,1-1 0,-1-1-153,1-1 0,3 1 0,0-2 0,1-1 1,3-4-30,2-1 1,4-2 0,7-1 0,6-2 36,6-2 0,1-3 0,6-1 1,1-1-1,0-1-273,0-2 0,-1-3 1,2 1-1,-3-2 1,-1-1 324,-4 3 0,0-6 0,-3 1 0</inkml:trace>
  <inkml:trace contextRef="#ctx0" brushRef="#br1" timeOffset="58">9888 16266 8511,'0'-15'-74,"0"0"0,1 1 0,2 0 0,2 1 0,1 1 891,-3 2 0,1 1 0,-1 1-531,-1 5 0,-5 8 0,-4 11 1,-5 3-1,-3 2-41,-3 4 1,0 2-1,-2 1 1,-2 1 0,-2 1-217,1 1 0,0-1 0,4-4 1,1-2-1,-1-1-354,0 1 0,5-4 0,2-1 0,5-6 0,4-3-1187,2 0 0,1-6 708,0-4 1,0-4 0,0-7 803,0-1 0,-4-3 0,-1-3 0</inkml:trace>
  <inkml:trace contextRef="#ctx0" brushRef="#br1" timeOffset="59">9572 16257 8511,'0'-10'-365,"0"-2"0,0 0 1188,0 0 0,4 4-387,2 5 1,2 7-1,1 10 1,1 3-1,0 4-112,3 1 1,-2 2 0,3 2 0,1-2 0,-1 0-322,3 0 1,-1-3-1,1 3 1,-1-1 0,-1-4-388,0-2 0,-1 0 0,-3-5 0,1-1 0,-3-1-329,-2-4 1,0-3 0,1-7 229,-2-5 0,-2-2 0,-4-4 0,-1-3 0,-1-2 483,-1-1 0,-4-5 0,2 2 0</inkml:trace>
  <inkml:trace contextRef="#ctx0" brushRef="#br1" timeOffset="60">9786 16145 8511,'-10'0'11,"1"0"1,0 0 0,-2 1 175,-1 2 0,5 3 0,-3 7 0,2 2 0,1 4-37,1 3 0,-2 1 1,5 6-1,1 1 1,1 1-441,1-1 0,0-1 1,0-1-1,0-1 0,0-2-200,0-3 0,0-3 0,0-1 0,-1-2 490,-2-4 0,-6-2 0,-6 0 0</inkml:trace>
  <inkml:trace contextRef="#ctx0" brushRef="#br1" timeOffset="61">9544 16471 8511,'0'-9'126,"0"-1"0,1 1 254,2 0 0,3-1 0,6 2 0,6 1 0,6 1 65,7-2 0,5 1 0,3 0 0,2 2 1,-1 1-631,1 2 1,-3 2 0,-1 3 184,-5 3 0,-7 2 0,-2 1 0</inkml:trace>
  <inkml:trace contextRef="#ctx0" brushRef="#br0" timeOffset="62">11192 16275 18371,'0'-9'-547,"-1"0"1,-1-2 0,-2 0 0,1 0 0,0 1 0,0 3 164,1 0 0,1-1 1,1-2-1,0 1 1,0 0 1029,0-1-590,0 1 1,0 5 0,0 5 0,0 7-1,-1 8 141,-2 4 1,1 9 0,-3 8 0,-1 4-1,1 4-129,-2 6 1,4-24 0,1 1 0,-2 2 0,1 0-1,-2 2 1,0 1 0,-1 3 0,0 0-18,-1 2 1,-1 0 0,2 0 0,0 0 0,-1 0-1,0 0 1,-1-2 0,1 0 0,0-3 0,1 0-162,-1-1 1,0-1-1,-1 19 1,5-5 0,2-9-1,1-7-141,0-3 0,0-5 0,1 1 0,1-3-263,1 0 0,3-5 0,-3-1 1,0-4-1996,1-3 2555,-2-2 0,6-8 1,-3-1-1</inkml:trace>
  <inkml:trace contextRef="#ctx0" brushRef="#br0" timeOffset="63">12244 16843 8920,'0'-6'28,"0"0"1,0-1 0,0-2 48,0 0 1,0 0-1,0-1 1,0 1-1,0-1-115,0-3 1,0 3 0,0-3-1,0 0 1,-1 0 0,-1-2-39,-1-1 1,-5 2 0,3 2 0,-1 1 0,-1 2 47,-4 0 1,1 4 0,-6 2 0,0 2 0,-2 3 89,0 4 1,-5 5 0,-1 11 0,0 4 0,3 4 208,1 4 1,2 1-1,3 1 1,2 0 0,4-1-138,3-3 1,4-3-1,7-4 1,5-4-76,4-1 1,4-6-1,4-2 1,0-5 0,1-4-95,2-2 0,-2-3 0,1-3 0,-1-4 0,-3-3-185,-4-1 1,2-2 0,-4-3-1,0-1 1,-4 1-108,-3 3 1,-2-3 0,2 4 0,-3-1 36,0 3 1,-4 4 404,0 5 1,0 8 0,-4 10 0,1 4 0,-1 2 323,2 0 1,1 4-1,1-3 1,1-1-1,3-2-228,2 0 1,6-2 0,4-1-1,1-5 1,3-3-322,2-5 1,-2-2 0,4-1 0,-1 0-1,-3-1-394,-4-2 1,1-3-1,-5-3 504,-1 0 1,0-1-1,-2 1 1</inkml:trace>
  <inkml:trace contextRef="#ctx0" brushRef="#br0" timeOffset="64">13631 16266 14462,'-4'-9'-1093,"3"3"1,-3-1 0,0 1 1153,-3 1 0,0 9 0,0 9 0,2 4 0,0 6 0,0 5 1,0 6 160,0 5 0,0 5 0,-2 5 0,4-22 1,-1-1-1,1 1 0,-1 1-150,0 0 1,0 0 0,-1 1 0,1 0 0,-1-1 0,0 1 0,1-3 0,-1 0 0,-4 23-129,-1-7 0,2-2 0,1-4 1,2-3-1,0-4-177,-1-3 1,4-5-1,-1 0 1,2-1-82,1-1 1,0-5 0,0-2 0,1-1 0,1-2 0,2 0 154,2 1 0,4-5 0,4-1 0</inkml:trace>
  <inkml:trace contextRef="#ctx0" brushRef="#br1" timeOffset="65">14646 16285 8496,'0'-10'-326,"0"1"0,0 0 0,0-1 0,0 1 417,0 0 0,0 3 0,0 1 120,0 4 1,-4 5 0,-2 9 0,-4 6-1,-1 5 1,-1 7 122,0 7 1,-1 1-1,0 7 1,2 1-278,1 1 0,0-1 0,1 0 1,0-1-1,0 0-31,3-3 1,-1-6-1,3-9 1,0-6-1,-2-2-163,1-1 0,-1-5 0,-3-3 103,-1-3 1,4-4-1,1-5 1,1-2-1,2-4-72,1-1 0,2-5 0,2-2 0,3-1 0,2-2 15,2-2 0,0 0 0,3 0 0,1-2 0,2-1-85,-1-1 0,1-2 0,2 4 0,1 0 0,-1 1 188,1-1 0,0 1 0,0 7 0,2 5 0,1 4 99,-2 4 1,-1 7-1,-2 3 1,-2 5 1,2 4 0,-4 5 1,0 0-1,-3 2 0,-2-1 93,-2-1 1,-2 2-1,-4-4 1,-1 0 0,-2-1 46,-3-2 0,-3 1 0,-4 0 0,-2-2 0,-2-1-97,2-4 1,-3-1 0,4-2 0,-2-1-1,2-2-148,0-3 1,1-2-1,1-1 1,0-1-25,1-2 1,-1-1-1,2-3 1,0 1-1,1-2-151,1 0 1,0-1 0,0 0 0,0 0 0,3 2-191,1 1 0,-2 3 0,3-3-172,1-2 0,1 3 0,2 0 0,2 1 529,3 2 0,2 1 0,1 1 0</inkml:trace>
  <inkml:trace contextRef="#ctx0" brushRef="#br0" timeOffset="66">15968 16192 9238,'-4'-10'-224,"2"0"0,-3-1 0,1-2 0,2 2 0,2 0 243,3 2 1,-1 1 0,4 3 0,0 5 179,-1 5 1,-1 8 0,-4 7-1,-1 7 1,-1 8 12,-1 7 0,-4 3 0,4-19 0,0 1 0,-1-1 0,-1 1 0,1 1 0,-1-1 13,1 1 1,-1 0 0,0 3 0,0 0-1,-1 0 1,0 0 0,0-1 0,0 0 0,0-1-1,-1-1-181,0-1 0,1-1 1,-4 25-1,-3-6 1,3-2-1,1-6-143,3-5 0,-1-4 0,4-2 0,1-3 1,1 0-407,1-2 0,0-2 0,0-4 0,1-3 0,2-1-346,3-2 1,0-4 0,3-2 858,1-2 0,6-5 0,-2-1 0</inkml:trace>
  <inkml:trace contextRef="#ctx0" brushRef="#br1" timeOffset="67">17532 16173 8469,'0'-9'-74,"0"-1"1,0 1 0,0 0-1,0-1 52,0 1 1,-1 3-1,-2 1 1,-3 1-1,-2 1 1,-2 3 186,1 4 0,-2 5 1,-4 6-1,-3 5 1,-3 5-29,-2 6 1,2 5 0,-3 6 0,11-20 0,0 2 0,0 2 0,0 0 0,0 1 0,0 2 140,0 0 0,1 1 1,2-2-1,1 1 1,-1 0-1,1 2 1,2-2-1,2-1-174,0 1 0,2-2 0,-1 23 1,6-10-1,4-2 0,7-3-236,3-1 0,6-7 1,0 1-1,0-2 1,-1-3-373,1-1 0,0-2 0,-5-3 0,-1 0 0,-4-3-1746,-1 0 2250,2-2 0,-3-7 0,4 0 0</inkml:trace>
  <inkml:trace contextRef="#ctx0" brushRef="#br1" timeOffset="68">17858 16508 8405,'0'-9'-345,"1"-3"1,1 2 0,2 3 401,2 2 0,-4 4 0,1 7 0,-2 7 0,-1 7 0,-1 6 0,-2 5 585,-4 6 0,-1 3 0,-1 5 0,0-3 0,-1 1-374,1-1 1,3-1 0,0 1 0,-1-1 0,1-1-258,0-2 0,4-5 1,-1-3-1,2-4-1060,1-4 1,0-7 424,0-2 0,0-8 0,0-6 0,0-8 0,-1-6 624,-2-6 0,2 2 0,-4-12 0,5 2 0</inkml:trace>
  <inkml:trace contextRef="#ctx0" brushRef="#br1" timeOffset="69">17830 16611 8405,'14'-33'3,"-3"3"1,5-3-1,0 1 208,2 2 0,1 5 1,2 3-1,3 0 1,1 1 304,1 4 1,3 2-1,-5 6 1,2 1-290,-1 1 0,0 3 0,-6 5 0,-5 3 0,-3 5 1,-1 4-109,-1 5 1,-4-1 0,-2 8 0,-3 1-88,-3 1 0,-2 2 1,-5 2-1,-3 2 1,-2 0-43,-3-2 0,-4-3 1,0-2-1,-2-1 1,-2 0-44,-1-2 0,2 0 0,0-5 0,1-3 1,-1-2-171,0-3 1,5-5-1,2-2-218,4-2 0,9-4 0,5 0 0,5 1 328,4 1 0,3 5 0,1 3 0,2 5 1,1 3 472,2 3 0,1 4 0,-1 0 0,1 2-169,-1 2 1,1-2-1,0 1 1,-1 1 0,1-1-199,0 0 1,-2-2-1,-1-4 1,-3-2 0,0-1-869,-1-4 1,0-1 0,-2-3 874,-1-2 0,4-2 0,2-4 0</inkml:trace>
  <inkml:trace contextRef="#ctx0" brushRef="#br1" timeOffset="70">18631 16266 8539,'23'-14'-17,"1"1"1,5 7 0,2 3 0,2 4 609,0 5 1,-1 10 0,-4 12 0,-1 6 0,-2 7-284,-14-17 1,-1 2 0,-2 0-1,-1 0 1,-2 6 0,-1 0 0,-1 0-1,-1 1 1,0 1 0,-1 0-38,1 1 0,-1 0 0,1-1 0,0-1 0,-2-1 0,0 1 0,-1-3 0,0 0 0,0-2 0,-2 1 0,-1-1 0,-1 0 26,-1 0 0,-2-1 0,-2 0 0,-1-2 0,0 0 0,-1-1 0,-11 20-604,1-3 1,-3-6 0,2-1 0,0-1 0,0-3-789,3-5 1,0-6 0,1-2 559,1-1 0,-5-5 1,-1 2-1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50:58.899"/>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definitions>
  <inkml:trace contextRef="#ctx0" brushRef="#br0">3650 9460 10592,'-5'4'-15,"1"2"1,0 3 0,0 5-1,0 5 1,-1 5 0,0 6 0,-3 5-1,-3 1 1,-1 1 90,0 0 1,3 0 0,2 1-1,2-2 1,1-3 0,1-4-1,2-5 1,1-4 0,1-3-153,3-2 0,1 0 0,5-3 0,1-1 0,2-3 0,-1-2-17,2 2 1,-3-3-1,4 0 1,-1-1-1,0-2 1,0-1-73,1-1 0,-3-1 0,2-2 0,1-3 0,-2-3 0,1-1-299,-3-2 0,0 1 0,-2-1 430,0 2 0,0-4 1,1 0-1</inkml:trace>
  <inkml:trace contextRef="#ctx0" brushRef="#br1" timeOffset="1">3641 9832 8575,'-7'-1'-848,"1"-2"1169,4 2 1,-2-4 0,5 3-295,2-1 0,5-1 0,6 2 0,0-2 0,3 2 0,0 1-313,2 1 0,0-3 0,-1 0 0,1 1 286,0 1 0,-1-3 0,1-1 0</inkml:trace>
  <inkml:trace contextRef="#ctx0" brushRef="#br1" timeOffset="2">3650 9553 8575,'-6'-9'-91,"0"-1"140,2 1 0,3 0 0,6-1 0,6 1 0,3 1-78,6 2 0,0-2 0,4 4 0,2 0 0,1 0-291,1 2 1,1 1 0,1 1 319,1 0 0,0 4 0,-3 1 0</inkml:trace>
  <inkml:trace contextRef="#ctx0" brushRef="#br1" timeOffset="3">4330 9767 8587,'-11'-3'0,"-1"0"0,4-1 0,-4 2 0,1-2 0,0-1 287,1 1 1,5 0-158,2 1 1,7 2 0,5-2-1,6 2 1,3 1-115,4 0 1,2 0 0,4 0 0,0 0 0,1 0-259,2 0 1,-1 1 0,3 1 0,-1 1 0,-2-1-170,-1-1 0,-2-1 0,-1 0 1,-3 0-1,0 0 411,-2 0 0,-1 0 0,-2 0 0</inkml:trace>
  <inkml:trace contextRef="#ctx0" brushRef="#br1" timeOffset="4">4711 9618 8587,'-14'-1'-222,"1"-1"0,3-1 86,1 1 1,-1 0 0,1 0 382,0-1 1,5 1 0,4 5-258,5 3 0,3 2 0,1 1 0,1 1 1,0-1 44,2 0 0,-1 4 0,2 0 0,0 1 0,-1-1-99,-1-2 0,0 0 1,-2-2-1,0 1 1,1 2-21,-1 0 1,-4 1 0,-2-4 0,-2 0-188,-1 1 1,-1-1 0,-2 0 270,-3 1 0,-6-1 0,-3 0 0</inkml:trace>
  <inkml:trace contextRef="#ctx0" brushRef="#br1" timeOffset="5">5484 9590 7672,'0'-6'-187,"0"0"1,0-1 348,0-2 1,-3 5 0,-1 5-1,-2 7 1,-4 7 0,-2 4-37,-3 2 0,0 3 0,-4 4 0,1 0-200,-1 0 1,1 0-1,2 0 1,0 0 0,1 0-1,0-2-459,3-1 0,2-6 0,0-6 533,1 1 0,0-8 0,-1 2 0</inkml:trace>
  <inkml:trace contextRef="#ctx0" brushRef="#br1" timeOffset="6">5233 9646 9829,'5'4'294,"6"4"1,-1 6-1,0 1-110,0 5 1,4-1 0,1 3 0,3 1-642,0 2 1,2 2-1,1 1 1,-1 0 456,-2 0 0,5 0 0,-4 0 0</inkml:trace>
  <inkml:trace contextRef="#ctx0" brushRef="#br1" timeOffset="7">12337 9432 8536,'-1'-5'-421,"-2"2"1,-2 3-1,-1 3 1,2 3 597,0 2 0,-1 6 0,-4 2 0,-1 5 0,1 4 0,0 3-9,-1 3 0,0-1 1,-1 3-1,-1-1-101,4-2 1,-1-2 0,4-3 0,-1-3-1,3-1-63,2-2 1,1 0-1,0-5 1,0-1-1,0 1-72,0-3 0,3-1 1,1 0-1,2-1 0,1-1-41,1-1 1,5-3 0,-1-4 0,0 0-14,2 0 1,-3 0 0,5-1 0,0-2 0,2-4 0,-1-1-281,-1-1 1,2-1-1,-5 1 402,-2 0 0,6 0 0,-7-1 0</inkml:trace>
  <inkml:trace contextRef="#ctx0" brushRef="#br1" timeOffset="8">12197 9758 8505,'0'-10'-136,"1"1"1,2 1 0,4 1 164,1 0 0,1 2 1,1-2-1,3 2 1,1 0-1,2 1 1,-2-1-1,1 3-390,-1 1 0,-1 1 1,1 0-1,-1-1 361,-5-2 0,1 2 0,-4-3 0</inkml:trace>
  <inkml:trace contextRef="#ctx0" brushRef="#br1" timeOffset="9">12300 9497 8505,'-10'-9'-419,"2"-1"1,1 1 0,2 0 699,0 0 0,2 2 0,3 1 0,1 0 0,3 0 1,3 1-170,4 0 0,1-1 0,2 3 0,0 1 0,1 1-387,2 1 0,0 3 0,2 2 0,-1 2 275,1 4 0,0 4 0,-1 0 0</inkml:trace>
  <inkml:trace contextRef="#ctx0" brushRef="#br1" timeOffset="10">12691 9897 6578,'-7'0'1981,"1"0"-1850,4 0 0,-3 0-102,2 0 0,1 0-134,-4 0 1,4-1 0,-2-2-263,3-3 1,1 1 294,0-1 1,1 4 0,3-1 75,2 2 0,-1 1 56,1 0 0,-1 1-152,2 2 1,-3-1-131,-4 4 0,-1-1 0,-2 2 222,-4 0 0,-1-1 0,-1 3 0</inkml:trace>
  <inkml:trace contextRef="#ctx0" brushRef="#br0" timeOffset="11">13054 9609 10366,'0'-10'-995,"-1"4"1,-1 0 1050,-1-1 1,0 4-1,1 3 1,0 5-1,-2 4 1,0 4 0,-1 2-1,1 4 74,0 2 1,-3 2 0,4 2 0,0-3-143,-1-3 1,3 0 0,-3 0-1,1-2 1,0-1 0,1-4 235,1-1-187,1-6 0,3-6 1,1-9-1,1-4 1,1-4-100,-1 0 0,3-1 1,-4 0-1,1 1 1,2-1-1,0 1-106,0-1 0,1 0 0,-3 2 1,1 0 93,1 2 1,-1 3 0,3 1 0,0 3 0,1 2 0,-1 2-66,0 2 0,1 1 0,0 1 1,1 0-139,2 0 0,0 4 1,0 3 272,2 1 0,3 1 0,0 0 1</inkml:trace>
  <inkml:trace contextRef="#ctx0" brushRef="#br1" timeOffset="12">13370 9665 8493,'7'-1'80,"-1"-1"1,1-2 0,1 2 0,2 1-253,-1 1 1,1 0-1,2 0 1,1 0 0,1 0-1,-1 0-128,-2 0 0,0 3 0,-2 2 0,0-1 0,1 1 300,-1 0 0,-4-2 0,-2 3 0,-2 1 0,-1 2 0</inkml:trace>
  <inkml:trace contextRef="#ctx0" brushRef="#br1" timeOffset="13">13380 9823 8531,'-5'4'-381,"-3"-2"390,5 4 0,1-3 1,5 3-1,3-2 1,4-2 109,2-1 0,0-1 0,3 0 0,2 0-351,0 0 1,2-3 0,-1 0 0,1 1 231,0 1 0,-1 1 0,1 0 0</inkml:trace>
  <inkml:trace contextRef="#ctx0" brushRef="#br1" timeOffset="14">13938 9534 8467,'-14'0'-245,"-3"4"1,4 3-1,-1 1 1,0 2-1,0 3 589,1 2 0,-2 4 0,2 3 0,2 1-225,0 1 1,6 3 0,2-3 0,2 1 0,2-2 0,2-1-103,3-4 1,3-1 0,1-4-1,2-2-65,4 0 1,1-5 0,-1-1 0,-1-1 0,-1-3 0,1-2-137,1-2 0,-1-4 0,-1 0 0,1-2 14,-1-3 1,-3-3 0,2-3 0,-3-1 0,-1 0 0,0 0-17,-3-3 1,-1-2 0,-3-4 0,1 1 145,-1 3 1,-1-2-1,-2 4 1,-2 1-1,-4 2 1,-4 1 261,-5 3 1,-1 2 0,-2 6 0,0 2-88,1 1 1,0 0-1,2 4 1,1 1 0,2 4-1,1 3-135,2 3 0,1 6 0,-1-3 0</inkml:trace>
  <inkml:trace contextRef="#ctx0" brushRef="#br1" timeOffset="15">15512 9460 8421,'0'-9'-439,"0"-1"0,1 1 508,2 0 0,-2 9 0,1 7 0,-4 8 0,-4 7 0,-3 3 0,-3 3 0,-1 2 0,-1 0 212,1-1 0,0-1 1,4 0-1,1-1 1,2-3-203,2-2 1,6 0-1,4-3 1,6-2-1,6-2 1,3-5-117,4-3 1,5 0 0,1-4 0,-1 0-294,-1-2 0,-2-5 0,-2 0 0,-3-1 0,-4-3 0,-2-2 330,-4-3 0,-1-3 0,-2 1 0</inkml:trace>
  <inkml:trace contextRef="#ctx0" brushRef="#br1" timeOffset="16">15549 9665 8421,'-9'0'0,"-1"0"-12,5-4 0,3 1 0,7-2 0,6 0-23,2 0 0,6 2 0,4-2 0,-1-1-290,1 1 0,2 3 325,-3-1 0,4-2 0,-3 0 0</inkml:trace>
  <inkml:trace contextRef="#ctx0" brushRef="#br1" timeOffset="17">15568 9404 8421,'-3'-6'-92,"0"0"0,0-2 158,2 0 1,1-1 0,1-1 0,3 2-17,2 2 1,5 1 0,2 3 0,-1-1-1,1 1-556,3 0 506,2 7 0,0 4 0,1 5 0</inkml:trace>
  <inkml:trace contextRef="#ctx0" brushRef="#br1" timeOffset="18">15968 9776 8563,'-9'1'-16,"-1"1"175,1 2 0,3 2 1,1-2-1,0 1 1,0 2-4,1 2 1,1-3 0,4-1-243,2-1 1,-1-1 0,5-3 0,0 0 0,1 0 0,1-1-392,1-2 1,1-2 0,0-4 0,-3 0 476,0 3 0,0-6 0,2 1 0</inkml:trace>
  <inkml:trace contextRef="#ctx0" brushRef="#br1" timeOffset="19">16536 9646 8482,'0'-9'-26,"0"-1"1,0 1 0,0 0 0,0-1-99,0 1 1,1 1-1,1 1 1,1 0-1,-1 0 1,-1-1-1,-1-1 154,0-1 0,0 1 1,0 0-1,-1 0 0,-2 2 36,-3 1 1,-2 4 0,-2-1 0,0 2 0,-2 1 43,-4 0 1,-2 4 0,-3 3-1,-1 5 1,1 3 57,2 3 1,3 3-1,2 2 1,0 0-1,4 0-113,3-3 0,0 0 0,3-1 1,2-1-1,2 0-99,3-3 1,3-1 0,3-5-1,0-1 1,2-1 0,1-4-180,4-2 1,-2-2 0,2-1 0,-1-3-27,0 0 0,2-2 0,-2-4 1,0-2-1,0 2-92,-2 1 1,3 0 0,-4 1 341,-1 0 0,-1 1 0,-4 5 226,-3 6 1,-3 6 0,-2 2 0,-1 2 0,1 1-122,1-1 0,2 1 0,2-3 0,3 2-188,2-2 1,2-2-1,0-3 1,1-2 81,2-3 0,3 3 0,-1 1 0</inkml:trace>
  <inkml:trace contextRef="#ctx0" brushRef="#br1" timeOffset="20">16862 9283 8482,'-4'5'-267,"-2"-1"1,-3 0 0,1 3 259,2 1 1,-2 6-1,1 5 1,-1 5 0,-1 4-1,-1 2 1,1 2 129,0 1 1,1 1 0,0 2 0,2-2 0,0-4-312,1-4 0,-3-3 1,4-4-1,0-2-131,0-1 1,1-5 184,3-8 0,4-7 0,1-9 1,3-2 93,1-1 0,-2 2 0,5 1 0,0 0 1,-1 1 88,2 0 1,2 3 0,-1 2 0,-1 2 0,2 1 175,-1 2 0,1-3 0,0 3 0,-3 3 0,-1 5-21,-2 2 0,-1 4 1,-1 2-1,-4 0 0,-2 3-73,-1 0 0,-5 2 0,-4-2 0,-3-1 0,-2-4-42,1-1 0,-4-2 0,3-1 1,-1-1-1,3-4-128,2-2 1,-3-1 0,1-1 0,2-3-241,2-6 0,4 1 0,4-4 0,0 3 0,1 1-95,2 0 1,2-1 0,5 2-1,-1 1 374,0 0 0,5 1 0,0-3 0</inkml:trace>
  <inkml:trace contextRef="#ctx0" brushRef="#br1" timeOffset="21">17151 9599 8482,'4'-9'-377,"2"0"1,1 0-145,-1-1 0,2 1 757,-5 0 1,-1 0-1,-5 3 1,-4 3-1,-1 2-108,-1 1 0,0 1 0,-1 1 0,1 2 0,0 1-46,-1 3 0,4 0 0,1 1 1,1 1-1,2-1-108,1 0 0,1 4 0,0-1 0,0-1 1,0 0-29,0-2 0,4 3 0,2 1 0,2-2 0,2 0-22,-1-2 1,-1 0 0,-1 1 0,0-1-1,-1 0 22,-1 0 1,-1 1 0,-5-1 0,-2 0-40,-3 1 1,0-5 0,-3-1 0,-1-1 0,0 0-844,-1-1 936,2-1 0,0-1 0,-1 0 0</inkml:trace>
  <inkml:trace contextRef="#ctx0" brushRef="#br1" timeOffset="22">17439 9627 8456,'10'-6'0,"0"0"0,1 0 0,2 0-4,-2-1 1,0 5-1,1-2 1,0 1 0,0 0-1,-2 1 1,-1 1-326,1 1 1,-1 1-1,0 2 329,1 3 0,-5 2 0,-1 2 0</inkml:trace>
  <inkml:trace contextRef="#ctx0" brushRef="#br1" timeOffset="23">17439 9758 8456,'6'-3'-34,"1"-1"1,0-1 171,1 1 1,1 0-1,2 2 1,1-1 0,4 0-611,1-1 0,2 3 472,0-2 0,3-3 0,2 1 0</inkml:trace>
  <inkml:trace contextRef="#ctx0" brushRef="#br1" timeOffset="24">18156 9348 6444,'0'-4'294,"-1"5"0,-2 7-83,-3 7 1,-2 6 0,-2 4 0,1 2 0,0 1 0,0 0-248,3 0 1,-2 3-1,2 0 1,-2-2 0,2-2-1,3-3-317,2-2 1,1-4 0,0-6-567,0-1 919,0-6 0,0-1 0,0-4 0</inkml:trace>
  <inkml:trace contextRef="#ctx0" brushRef="#br1" timeOffset="25">18119 9404 8457,'5'-9'-214,"2"-4"1,-3 1 0,3 0-1,2 1 216,2-1 1,5 1 0,-4-1 0,1 3 0,-1 2-25,1 4 1,2 2-1,-1 1 1,-1 1-603,0 2 1,-1 4 623,-6 5 0,2 2 0,-3 5 0</inkml:trace>
  <inkml:trace contextRef="#ctx0" brushRef="#br1" timeOffset="26">18082 9562 8457,'9'0'-27,"-3"-1"1,0-1-1,3-1 1,1 0 121,2-1 1,5 3 0,0-2 0,2 2-401,3 1 0,3 0 0,-2 0 305,0 0 0,2 4 0,3 1 0</inkml:trace>
  <inkml:trace contextRef="#ctx0" brushRef="#br1" timeOffset="27">18519 9553 8457,'0'-6'-528,"0"0"0,-1-1 0,-1 1 809,-1 0 0,-4 3 0,1-2 0,-3 0-18,0 3 1,-3 1-1,-2 2 1,0 3-1,-3 2-94,0 2 0,-2 5 0,1 3 1,2 1-1,1-1-157,2 0 1,0-1 0,5 4 0,2-1-103,3 1 0,3-4 1,3 0-1,4-3 1,4-2-1,2-4-90,1-2 0,2-1 0,4-4 0,0-1 0,2-2-89,-1-1 1,-2-3 0,-1-3-1,-1-1 1,-3-1 109,-1 0 0,0 1 1,-4-2-1,-1 1 0,0 1 242,-2 2 0,-4 0 0,0 2 208,-4 2 1,-3 6 0,-4 6 0,-1 2 0,1 3-13,0 1 1,0 0-1,2 3 1,2 1-365,1-2 0,1 3 1,4-4-1,2 1 1,3 0-1,2 0-488,2-1 0,-1-4 1,0-4-1,2 0 573,1-3 0,-2-1 0,4-5 0,-5-2 0</inkml:trace>
  <inkml:trace contextRef="#ctx0" brushRef="#br1" timeOffset="28">18808 9348 7489,'0'-9'8,"0"-1"1,-1 2 252,-2 2 1,2 4-1,-3 7 1,-1 6-131,-1 6 0,1 1 1,-1 6-1,0 3-282,1 3 1,-3 0-1,4 3 1,0 1 0,0-2-1,2 0 1,1-1-696,1 1 0,-1-6 846,-2 2 0,-3-7 0,-3 2 0</inkml:trace>
  <inkml:trace contextRef="#ctx0" brushRef="#br1" timeOffset="29">18948 9581 8457,'4'-9'-194,"-2"-1"1,3 1 424,-1 0 1,-1 2-205,-3 1 0,-1 5-351,-2 1 343,-2 4 1,-3 6-1,0-1 1,3 0 0,0 1-27,0-1 0,2 0 0,-2 2 0,0 0 7,3 1 1,1 1 0,1-3 0,0 1 0,1 2 0,1-2 6,2 0 0,2-1 0,-2 1 1,0 2-1,1-2-25,0-1 1,-2 0-1,3-1-24,-2 0 1,-2-2-1,-5-2 1,-3-1 12,-3-2 1,0-1 0,0-2 0,-1-1 18,1-1 0,3-4 1,1 0-6,1-1 1,0-1 0,4-1-1,1 2 1,3 1-29,2 1 1,2 1 0,2-2 0,2 3-17,0 0 1,4 2 0,-3-3 0,2 1 0,0 1-1,1-1-40,-1 1 1,1-3 0,2 2 0,1-1 39,0-2 1,-4 1 0,1 0 0,-1-1 0,0-1 0,-2-3-15,0-1 1,-2 2 0,1-4 0,-2 2 73,-4-1 0,1 1 0,-4 3 1,-1-1-1,-1 1 0,-2 1 190,-2 2 0,1 0 0,-5 4 0,-3-1 14,-1 1 1,-2 2 0,1 3 0,-1 3-1,-1 4 1,0 1 334,-1 2 0,4 3 0,-1 1 1,2 2-344,4 3 0,-1 1 0,4-3 0,1 2 0,2 0 0,3 0-436,3-1 1,6 0-1,5-4 1,3-3-261,1 0 0,5-6 499,-1-5 0,2 2 0,1 0 0</inkml:trace>
  <inkml:trace contextRef="#ctx0" brushRef="#br0" timeOffset="30">3641 10680 8658,'0'-10'-2202,"0"1"2353,0 4 1,0 0 0,0 4 0,0 1 0,0 5 170,0 5 0,0 6 1,0 5-1,-1 4 0,-2 2 1,-1 1-194,-1 0 0,2 1 0,-2 1 0,0 2 1,1 0-1,-2 1-137,1 0 1,2-6-1,-2 0 1,1-3-1,2-5 1,1-1-100,1-2 0,0-5 1,1 1-1,2-2 1,3-4 0,5 1 1,3-4-1,0-1 0,3-2 1,2-2-170,2-1 0,0-4 0,3 0 0,-2-4-86,-1-1 1,2-1 0,0 3 362,0-2 0,-2-3 0,2-3 0</inkml:trace>
  <inkml:trace contextRef="#ctx0" brushRef="#br1" timeOffset="31">3613 11024 8558,'-10'0'-623,"1"0"0,0 0 873,-1 0 1,6-1 0,5-1 0,8-2 0,5-1-246,4-3 0,4 0 0,2-1 0,1-1 0,0 1 1,1 0-676,1 0 1,-3-1 669,1 1 0,-4 0 0,2-1 0</inkml:trace>
  <inkml:trace contextRef="#ctx0" brushRef="#br1" timeOffset="32">3659 10735 8558,'-12'-1'-62,"0"-2"166,4-3 0,0 1 1,5-1-1,2-1 1,3 1 46,4 0 0,2 3 0,3-2 1,1 0-1,5-1-226,3-1 0,2 3 0,5 1 1,2 1-1,1 0 0,2-1 75,2 1 0,2 1 0,1 1 0</inkml:trace>
  <inkml:trace contextRef="#ctx0" brushRef="#br1" timeOffset="33">4330 10987 8522,'-7'-3'-120,"2"-1"0,0-1 0,1 0 0,-1 0 0,1-2 76,-1-1 1,-1 1 0,2 2-1,0 0 1,-1 1 535,0 0 0,1 0 1,-2 2 213,-1-2-772,3 1 1,5 3 0,8 0 0,7 0 0,4 0-229,5 0 1,3 1 0,2 1 0,2 2-1,0-2-51,0-1 0,4-1 0,-3 0 0,0 0 0,-3 0 345,-4 0 0,-4 0 0,-3 0 0,0 0 0</inkml:trace>
  <inkml:trace contextRef="#ctx0" brushRef="#br1" timeOffset="34">4655 10884 8522,'-3'-6'-138,"-1"1"0,-1 0-433,-2 0 0,3 2 1,-1-4 640,1 0 1,3 2 0,-1 0 94,4 1 0,0-1 0,5 3 0,0-1-10,1 1 0,-2 1 0,1 1 0,0 0-10,1 0 1,1 3 0,0 1-57,-3 2 0,1-3 1,-3 3 12,1 1 1,-3 1 0,2 2-115,-3-1 1,-2 0 0,-3 1-1,-2-1 1,-2 0-155,-1 1 1,-2 2-1,0 1 1,-3 1-1,0 0-392,-3 1 1,3-1 557,-2 2 0,1 6 0,-4-3 0</inkml:trace>
  <inkml:trace contextRef="#ctx0" brushRef="#br1" timeOffset="35">5475 10577 8497,'0'-9'-139,"0"-2"0,0 0 0,0-1 0,0 0 0,0 2 0,0 1 194,0-1 0,0 1 1,-1 1-1,-2 2 1,-4 3-10,-1 6 0,-5 3 0,-2 6 0,-1 5 0,-2 4 82,-2 7 1,-3 9 0,0 7-1,0 4 1,12-24 0,-1 1-101,2 0 0,0-1 1,0 2-1,1 0 0,1 0 1,1 0-1,0 2 1,2 0-1,1 0 0,1 0-162,1-1 0,1-1 0,2 23 0,4-14 0,5-4 0,4-5-110,2-3 1,2-7 0,1-2-1,-1-4 1,1-5 0,-2 0 243,-1 0 0,1-7 0,-2 1 0</inkml:trace>
  <inkml:trace contextRef="#ctx0" brushRef="#br1" timeOffset="36">5624 10605 8505,'1'-8'-1595,"2"2"1760,-2 1 1,6 11 0,-3 4 0,1 8-1,3 5 1,1 5 18,3 3 0,0 2 0,3 5 1,1-1-1,-1 0 0,1 0-235,0 1 0,-1-5 0,-1-1 1,0-2-205,-3-2 1,-1-6 0,-3-7 0,-2-2 0,-1-1-1137,-2-2 1391,-1-5 0,-5-1 0,-1-4 0</inkml:trace>
  <inkml:trace contextRef="#ctx0" brushRef="#br1" timeOffset="37">5791 10912 8493,'-9'1'32,"0"2"89,-1 4 0,0 1 0,-1 2 1,-3 2-1,0 1 0,-2 2-145,2 1 0,-3 2 0,5-1 0,0 0 1,2-2-401,1 2 1,4-4 0,1 0 423,3-3 0,1-1 0,0 1 0</inkml:trace>
  <inkml:trace contextRef="#ctx0" brushRef="#br1" timeOffset="38">6257 10829 8043,'-6'1'200,"-2"2"1,-1 4 0,-3 4 0,-4 6-8,-3 4 1,0-1 0,-4 4-1,1 0 1,0 0 0,-1 0 0,-1 0-511,0-2 0,7-2 0,-1-3 0,4-1 0,2-4-1205,2-2 1522,1 0 0,-1-5 0,1-1 0</inkml:trace>
  <inkml:trace contextRef="#ctx0" brushRef="#br1" timeOffset="39">5978 10884 8421,'5'-1'519,"-2"-2"0,1 3-292,-1 0 0,3 4 1,-2 7-1,2 1-100,1 4 1,1 1 0,1 2 0,2-1-1,0 2-285,2 2 0,3-2 0,1 1 0,2-1 0,3-3 158,-1-1 0,3-3 0,-1-3 0</inkml:trace>
  <inkml:trace contextRef="#ctx0" brushRef="#br1" timeOffset="40">6341 11071 8082,'-5'0'3276,"0"0"-3974,5 0 698,5 4 0,0 1 0,4 4 0</inkml:trace>
  <inkml:trace contextRef="#ctx0" brushRef="#br1" timeOffset="41">6853 10698 8460,'-5'-9'-252,"-3"3"0,5-1 1,0 0-1,0-1 384,0-1 0,0 1 43,3 5 1,0 15 0,0 10 0,-1 3-48,-2 2 0,-2 4 0,-5 3 0,0 3 0,-1 0-49,-2 0 1,1-3-1,2-1 1,2-2 0,1-3-57,1-2 0,4-6 0,0-2 0,4-4 1,5-4-155,4-1 1,5-3 0,4-3 0,3-2 0,1-2-167,2-2 0,-2 1 1,-1-5-1,1 0 1,-2-2 296,-2-4 0,0 3 0,-5-3 0</inkml:trace>
  <inkml:trace contextRef="#ctx0" brushRef="#br1" timeOffset="42">6806 10950 8318,'-5'-10'143,"2"1"-11,2 0 1,2 2 0,3 1 0,4 0 0,5 1 0,1 1-203,3 0 0,0 1 0,3-2 0,1 1-443,0 2 1,1 1-1,-2 0 513,2-2 0,-3 2 0,4-3 0</inkml:trace>
  <inkml:trace contextRef="#ctx0" brushRef="#br1" timeOffset="43">6834 10698 8460,'0'-9'-340,"0"0"0,0-1 609,0 1 0,1 0 0,2 0 0,4 2 0,2 1 0,3 0-329,4 1 0,1-3 0,3 5 0,1 1 0,1 1-731,2 1 1,1 1 790,3 2 0,0 2 0,0 5 0</inkml:trace>
  <inkml:trace contextRef="#ctx0" brushRef="#br1" timeOffset="44">7272 11005 8567,'-3'10'78,"-1"-1"1,-1 0 0,0 1 12,0-1 1,-1 1 0,-2 2 0,0 1 0,3 1 0,1 0 0,2 0-514,1-1 1,1 3-1,0-4 422,0-1 0,8 0 0,3-2 0</inkml:trace>
  <inkml:trace contextRef="#ctx0" brushRef="#br1" timeOffset="45">7551 10540 8353,'0'-14'-77,"4"4"0,2-2 0,3 1 0,0 3 1,1 2 306,3 3 0,1 4 1,5 4-1,0 6 0,-1 6 1,1 6-1,-2 4 0,0 4 288,-2 3 0,-3 5 1,-1 1-1,-4 1-460,-3 0 1,-3 2 0,-1 3 0,-1 1-1,-3-2 1,-2-1-393,-2-4 1,-4-2-1,-2-2 1,1-1-344,-1-4 0,-2-6 0,1-1 677,1-1 0,-8 3 0,2-2 0</inkml:trace>
  <inkml:trace contextRef="#ctx0" brushRef="#br1" timeOffset="46">12253 10531 8395,'0'-10'-341,"0"1"1,0 0-1,0-1 465,0 1 1,0 5 0,0 5 0,0 8 0,-1 9 0,-2 6 0,-4 3 122,-5 0 0,2 4 1,-2 2-1,1-1 0,2 1-100,0 0 0,0-3 0,2 1 0,2-2 0,1-2-136,2-2 0,2-3 1,3-4-1,3-3 1,2-2-1,3-3-84,1-1 1,-1 0-1,5-3 1,-1-3-159,0-2 1,1-2 0,-2-1 0,0-2 0,2-2 0,-1-4-304,1-1 1,-5-2-1,3 1 1,-3-1 533,-2-2 0,3 3 0,-6-4 0,2 1 0,2-4 0</inkml:trace>
  <inkml:trace contextRef="#ctx0" brushRef="#br1" timeOffset="47">12262 10801 8395,'-9'0'-19,"3"0"0,1-1 60,1-3 0,1 0 1,7-3-1,2 2 0,2 0 1,1 1-1,2-2-296,1 1 0,0 2 1,2-2-1,-1 0 93,-1 0 0,-1 3 0,1-3 1,0 2 161,-1 0 0,0-4 0,-2 2 0</inkml:trace>
  <inkml:trace contextRef="#ctx0" brushRef="#br1" timeOffset="48">12234 10531 8395,'-4'-10'-289,"3"1"0,-2 0 0,2-1 552,1 1 1,1 0-1,2 0 1,3 2-1,4 2 1,2 0-281,4 0 0,5 3 0,4-2 0,2 3 0,1 1 17,0 0 0,4 5 0,1 0 0</inkml:trace>
  <inkml:trace contextRef="#ctx0" brushRef="#br1" timeOffset="49">12672 10912 8461,'-9'0'116,"-1"0"1,1 0-1,1 1 1,1 2-1,0 3 1,0 0 1149,-1 0-1311,3 0 0,-4 4 0,4-1 0,0 0 0,2 0-627,2 1 1,2-5 671,2-2 0,6 2 0,6 0 0</inkml:trace>
  <inkml:trace contextRef="#ctx0" brushRef="#br1" timeOffset="50">12896 10717 8276,'3'-10'-84,"1"1"0,1 0 1,1 2 222,-1 4 1,-1 4 0,-4 9 0,0 2 0,0 4 0,0 2 9,0 4 1,-3-2-1,-1 2 1,0-3-1,0-1 1,2-2-78,1 0 1,-2-5-1,0 2 1,1-3-215,1-1 0,1-5 0,0-4-104,0-5 0,1-7 0,1-4 0,2-1 142,1-2 1,-2-3-1,2 1 1,0-1 0,1 0-1,0 1 109,-1 0 0,3 1 0,-2 3 0,3 0 1,0 4-4,0 2 1,1 1 0,0 7-1,1 1-125,2 1 0,2 2 1,-2 3-1,-1 4 1,1 5 122,-1 1 0,5 2 0,-3 2 0</inkml:trace>
  <inkml:trace contextRef="#ctx0" brushRef="#br1" timeOffset="51">13240 10745 8276,'0'-10'128,"0"1"1,1 1 0,1 1 0,2 1 12,1 2 1,3 0-1,3 2 1,3-1-1,-1 1 1,1 1-533,1 1 0,-3 4 0,3 2 1,-2 2-6,-1 2 1,-2-1 0,-2 0 0,-2 1 395,-2-1 0,1 4 0,0 2 0</inkml:trace>
  <inkml:trace contextRef="#ctx0" brushRef="#br1" timeOffset="52">13259 10940 8276,'6'-1'399,"0"-1"0,2-1-361,4 1 1,-1-2-1,5 0 1,0 0-1,2-2-38,0 1 0,5-1 0,1-3 0</inkml:trace>
  <inkml:trace contextRef="#ctx0" brushRef="#br1" timeOffset="53">13855 10614 8368,'0'-9'-111,"0"0"0,0-1 0,0 1 0,0 0 1,0 0-1,0-1 408,0 1 0,0 6 1,-1 6-63,-3 8 1,-1 7 0,-4 4 0,0 3 0,-1 5 0,0 4-39,-2-1 1,1 2-1,0-4 1,3-1-1,1-2-160,0-3 1,3 0 0,1-3 0,2-1 0,1-2 0,1-5-131,2-5 1,5 1-1,6-5 1,0 0-73,3-2 0,3-2 1,3-2-1,0-1 1,1-2-417,0-1 0,-4 2 0,2-4 0,-2 0 0,-2-1 581,1-1 0,-5-1 0,0 1 0,-5 0 0</inkml:trace>
  <inkml:trace contextRef="#ctx0" brushRef="#br1" timeOffset="54">13892 10847 8368,'-13'-1'-178,"1"-1"0,1-2 1,0-1 546,2-3 0,1 3 1,1-1-170,4-1 0,6 2 0,5 0 0,2-1 0,3 2 1,2-1-542,2 0 0,0 3 1,2-1-1,-1 2 0,1 0-793,0-2 0,-5 1 1134,-2-1 0,-1-2 0,-2 0 0</inkml:trace>
  <inkml:trace contextRef="#ctx0" brushRef="#br1" timeOffset="55">13855 10624 8368,'-4'-10'20,"1"1"1,-1 0 0,2-1-1,-1 1 1,1-1 250,1-3 0,2 3 1,2-2-1,3 1 1,3 2-223,0 0 0,3 0 0,2 2 0,0 2 0,3 1-425,0 2 1,1 2 0,-2 3 375,0 3 0,4 6 0,3 3 0</inkml:trace>
  <inkml:trace contextRef="#ctx0" brushRef="#br1" timeOffset="56">14255 10856 8336,'-5'10'113,"1"-1"1,-1 0 0,0 1 0,-1 0 0,1 1 145,1 2 1,-2 3-1,1-1 1,1 0 0,0 0-1,1-1-945,-1 1 1,3-3 0,-2 3 685,2-2 0,5 0 0,1-4 0</inkml:trace>
  <inkml:trace contextRef="#ctx0" brushRef="#br1" timeOffset="57">14478 10922 8461,'-6'-3'-109,"0"-2"908,-1 0-114,3 3-520,-1-2 1,5 5-137,0 2 1,-1-2-62,-2 2 0,-1-1 1,-3 0-163,1 2 0,3-1-475,-4-3 307,5 0 0,-2-5 1,5 0-66,2 0 1,-1-2-1,5 4 252,0 1 0,-2 1 0,1 1 175,1 0 0,2 4 0,0 1 0</inkml:trace>
  <inkml:trace contextRef="#ctx0" brushRef="#br1" timeOffset="58">14693 10754 8421,'0'-9'-492,"0"-1"1,1 1 674,2 0 0,-2 5 1,2 4-1,-2 6 0,-1 4 21,0 3 0,-1 6 0,-1 0 1,-2 1-1,-1-1 0,0 0-157,0-1 0,2 1 0,-2 0 1,1-2-1,1-1-166,-2-4 1,4-1 41,-2-2 1,2-5 0,1-4 0,0-6 0,1-6-68,2-3 0,-2-3 1,4-1-1,-2-2 11,0-1 0,3-1 1,-2 3-1,1-2 1,2 1-1,-1 2 112,0 0 0,3 2 0,4 0 0,-1 4 0,0 1 0,2 5 155,0 2 0,-1 2 0,1 3 0,1 1-290,-1 2 0,-2 2 0,0 5 0,-2 2 156,0 0 0,-1 5 0,0-3 0</inkml:trace>
  <inkml:trace contextRef="#ctx0" brushRef="#br1" timeOffset="59">15847 10521 8403,'5'-9'-203,"2"3"1,-3 0 0,-1-1 0,0 1 0,1 0 385,1-1 1,-4 4 0,-1 4-3,-5 7 1,-3 6 0,-3 8 0,0 4 0,-2 3 0,-2 3 85,-2 1 0,4-3 0,1 1 0,1-2-197,2-1 1,4-1 0,2-2-1,2-4 1,3-1 0,4-2-152,6-3 0,9-1 0,4-6 0,3-2-212,3-3 0,-2-2 1,2-1-1,-3 0 0,-3 0 1,-5-1-661,-3-2 0,-4 1 953,-3-4 0,-5-4 0,-1-5 0</inkml:trace>
  <inkml:trace contextRef="#ctx0" brushRef="#br1" timeOffset="60">15912 10773 8403,'-9'0'55,"0"-4"1,-1-2 270,1 1 0,1-3 0,3 3 0,5 0-297,5 1 1,4 2 0,2 0 0,3-1-442,0 1 1,-1 1 0,1 1 0,1 0 0,-2 0 411,1 0 0,2 0 0,-1 0 0</inkml:trace>
  <inkml:trace contextRef="#ctx0" brushRef="#br1" timeOffset="61">15903 10568 8403,'0'-9'-281,"0"-1"1,0 1-1,1 1 235,2 1 0,-1-1 0,4 2 0,2-1 112,0 0 0,2 3 0,3 4 0,2 0 0,3 0-66,0 0 0,1 9 0,0 1 0</inkml:trace>
  <inkml:trace contextRef="#ctx0" brushRef="#br1" timeOffset="62">16359 10884 8533,'-5'0'43,"-3"0"0,2 0 0,-2 1 1,1 1-1,1 2 0,0-1 426,0 1 0,-1-2 0,3 3 0,0 0-2557,0 0 2088,5 2 0,4 2 0,4 0 0</inkml:trace>
  <inkml:trace contextRef="#ctx0" brushRef="#br1" timeOffset="63">16648 10782 8522,'-5'-1'92,"2"-2"1,1-3 148,2-3 1,0 3 0,0 0-1,0-1-266,0-2 1,0 0-1,0 0 1,0-1 0,0 1-268,0 0 0,0 0 296,0-1 1,-7 2-1,-3 2 1,-4 3-1,-3 2 1,-3 2 193,-2 2 0,-2 5 0,1 5 1,1 2-115,3 2 0,0 0 0,9 2 0,2-1 0,3 0 0,4-3-212,3-2 0,4 0 0,7 0 0,3-3-198,5-3 1,-1-3-1,1-4 1,-1 0-1,-1 0 1,-2 0-10,-1 0 1,-3-3-1,-3-1 1,-1 0-18,0 0 1029,-4-3-380,-1 6 1,-4-2 0,0 6-219,0 3 0,0 2 0,2 1 1,1 0-1,3-2-581,2-1 0,2-3 502,3 3 0,1-3 0,5 1 0</inkml:trace>
  <inkml:trace contextRef="#ctx0" brushRef="#br1" timeOffset="64">16974 10475 8517,'-7'0'29,"1"2"193,-1 4 1,-1 4 0,-2 10-1,1 3 1,0 5 0,0 5-89,-1 3 0,1 2 0,0 1 0,0-1 0,2-3-263,1-2 1,4-3 0,-1-5-1,2-4 1,1-5-538,0-3 0,1-8 279,2-5 0,-2-5 0,2-8 1,-2-2-1,0-3 387,2-1 0,1 1 0,3-1 0,1 2 0,1 0 0,2 2 0,5 0 0,-3 0 0,1 2 0,0 4 0,0 2 11,-1 0 1,4 5 0,-3-1 0,1 3 373,-3 3 0,-2 4 0,-1 4 0,-3 2 1,-3 1-46,-2-1 1,-1 3-1,-1-3 1,-2 1-1,-3 0-167,-3 1 1,-4-5 0,-1 0 0,-2-2-278,1-1 1,0-3-1,0-1 1,1-2 0,2-1-1063,-1 0 0,2-1 348,5-2 1,3 1 817,6-4 0,6-1 0,5-2 0</inkml:trace>
  <inkml:trace contextRef="#ctx0" brushRef="#br1" timeOffset="65">17318 10745 8388,'4'-10'-171,"3"1"1,-3 0-1,-1-1 241,-2 1 0,-2 1 0,-2 2 1,-4 3-1,-2 2 102,-3 1 0,0 0 0,-2 1 1,0 1-1,3 2-118,1 1 1,0 1 0,1 3 0,1 1-1,1-1-67,0 0 1,5 1 0,-1-1 0,2 0-1,1 2 1,0 0 38,0 1 0,4 1 0,1-4 0,2 2-32,-1 1 1,0-2-1,2 3 1,0-3-1,-3-1-89,-1 1 1,-1-1 0,-3 0-1,-1 0-22,-2-3 1,-2 1 0,-5-4 0,1 0 0,-1 0-512,-3 0 1,2 1 627,-5-4 0,5 4 0,-2 1 0</inkml:trace>
  <inkml:trace contextRef="#ctx0" brushRef="#br1" timeOffset="66">17840 10754 8384,'-5'-6'147,"-1"0"0,-1-2 27,1 0 1,3 0-1,6 2 1,4 1 0,3 2-1,4 0 1,0 1-301,3 1 1,0 1 0,2 0 0,0 1 0,-1 1 37,1 1 0,-4 5 1,0-3 87,-2 0 0,0 7 0,-4-1 0</inkml:trace>
  <inkml:trace contextRef="#ctx0" brushRef="#br1" timeOffset="67">17830 10866 8951,'10'0'154,"-1"0"1,1 0-1,3 0-575,2 0 1,7 0 0,3 0 420,2 0 0,5 4 0,1 1 0</inkml:trace>
  <inkml:trace contextRef="#ctx0" brushRef="#br1" timeOffset="68">18491 10642 8384,'-6'-5'-680,"0"2"855,-1 2 0,2 9 0,-2 5 1,1 4-1,0 5 0,1 3 99,1 2 1,-3 1-1,3 0 1,0 0-387,0-1 1,1 0 0,3-3 0,-1-4-1,-1-5 1,-1-1-1435,1-3 1345,1-5 0,-3-7 0,1-7 0,0-4 0,-1-3 1,-1-1 200,0-2 0,-4-1 0,4 1 0</inkml:trace>
  <inkml:trace contextRef="#ctx0" brushRef="#br1" timeOffset="69">18352 10707 8384,'0'-13'-14,"0"3"0,-1-4 0,-1 2 97,-2-1 1,1 1 0,3 3 0,0-1-1,1 0 365,3-2 0,1 4 0,4-1 0,0 1-270,1 0 1,3 1 0,4 2 0,2 1 0,3 2 0,0 1-390,0 1 1,-1 4 0,4 3 0,0 4 0,-1 2 0,-3 1-3067,-1-1 3264,-1 4 1,-1-3 0,1 5 0</inkml:trace>
  <inkml:trace contextRef="#ctx0" brushRef="#br1" timeOffset="70">18705 10773 8384,'0'6'-235,"0"0"312,0 1 1,-3-2-1,0 2 1,0-1 244,-1-1 0,2 3 0,-3 0 1,0 2-1,0 2 0,1 0-152,2-2 0,-2-1 0,0 1 0,0-1 0,0 0-244,2 1 1,1-4-4,1 0 1,0-8 0,0-1-1,1-5 5,2-5 0,-1 2 0,4-4 0,0 1 0,0-1 0,1-1-272,0-2 1,1 3-1,2 0 1,-1 2 18,0 1 0,0 2 0,1 1 0,-1 0 1,0 3-347,1 3 0,0 2 671,2 1 0,-1 4 0,2 1 0</inkml:trace>
  <inkml:trace contextRef="#ctx0" brushRef="#br1" timeOffset="71">18929 10791 8380,'-6'1'842,"0"2"1,2 3-569,-2 3 0,4 3 1,-1 2-1,2 0-219,1 3 1,0 0 0,0 1 0,0-3 0,1-1 0,2-3-173,3-1 1,6 1-1,1-6 1,2 0-358,1-2 1,-1-2-1,0-2 1,1-2-1,-1-4 24,1-4 1,-4-3-1,3-2 1,-2 0 0,-1 0 449,-2-2 1,-2 4 0,-1 0 0,-1 2 0,-2-1 212,-2 2 0,-2 5 0,-2 4 213,-1 4 1,-5 3 0,2 5-1,-2 2 1,0 1 105,1 2 0,0-3 1,4 2-1,1 1 1,1-2-784,1 1 1,4-1 0,3-1 0,4 0-487,1-1 0,5-1 0,-3-4 737,1-3 0,6 2 0,-1 0 0</inkml:trace>
  <inkml:trace contextRef="#ctx0" brushRef="#br1" timeOffset="72">19283 10912 8384,'-6'-1'0,"-1"-1"712,0-1 1,4-1-1,3 2-364,5-1 1,7 0-1,1 3 1,1 0-475,3 0 1,1-3-1,0-2 1,1 1-1,-1-1 1,0 0-350,-2-2 1,0 2 0,-3-2-1,-2 0 93,-1-1 0,0-3 0,-2 0 1,-2-2-1,-2-1 0,-1 1 248,0 1 0,0-1 0,-6 1 1,-1 0 219,-1 2 0,-4 4 1,-4 0-1,1 2 0,-1 3 1,-2 3 588,1 5 1,-3 5-1,4 3 1,-1 3-246,1 1 1,1 0-1,5 3 1,2 2-1,1 1 1,3-2-382,3 0 1,7 2 0,7-3 0,1-3-1183,2-2 1,3-4 1132,-1-3 0,5-1 0,-2 0 0</inkml:trace>
  <inkml:trace contextRef="#ctx0" brushRef="#br0" timeOffset="73">3529 11992 12468,'0'-9'-459,"0"3"0,1 0 0,1-2 0,2 0 444,1-1 1,0 5-1,2 4 1,-3 6-1,-1 6 1,0 7-1,-2 5 235,-3 3 0,-2 2 1,-3 2-1,0 3 0,0 1 1,-1-1-12,-1-3 1,0-2 0,2-1 0,2 0-172,1 0 0,1-4 0,3-4 1,0-3-1,1-5 0,2 0-175,3 0 1,5-5-1,3 2 1,-1-4 0,2-3-142,-1-1 0,2-1 0,2 0 1,1 0-1,1-1-485,1-2 1,-1-2-1,1-5 753,-5 1 1,6-4 0,-2-2 0</inkml:trace>
  <inkml:trace contextRef="#ctx0" brushRef="#br0" timeOffset="74">3585 12328 9634,'-10'0'0,"1"0"0,0 0 90,-1 0 0,5-1 0,3-2 0,4-1 0,6-1-243,3-2 0,3 1 0,6-2 0,1 0-1296,0 1 1459,5 0 1,-2-7-1,4 0 1</inkml:trace>
  <inkml:trace contextRef="#ctx0" brushRef="#br0" timeOffset="75">3622 12011 9546,'-8'-4'-245,"1"-2"327,4-3 0,2 0 0,2 1 0,2 1 0,5 1 0,3 2-236,5 2 0,6 0 0,6 0 161,5-1 1,4 4-1,0 4 1</inkml:trace>
  <inkml:trace contextRef="#ctx0" brushRef="#br1" timeOffset="76">4078 12225 8470,'-9'0'-10,"0"0"0,0-1 0,2-1 218,1-1 0,3 0 1,-2 2 43,0-2 0,3 2 0,6-2 0,6 0 0,4 1-354,4-1 1,5 0 0,1 2-1,3-1 1,1-1-73,0 1 0,3 1 0,0 1 0,-1 0 0,-1 0-490,-1 0 0,-1 0 0,-1 0 664,-1 0 0,-5-4 0,3-1 0</inkml:trace>
  <inkml:trace contextRef="#ctx0" brushRef="#br1" timeOffset="77">4413 12085 8470,'0'-5'351,"0"1"0,1 4-319,2 0 0,3 0 1,4 1-1,1 2 24,2 4 0,-1 2 0,-2 1 0,-1 2-72,0-1 1,-4-5 0,-1 6-1,0-1 1,-1-1-165,-1 1 0,-1-2 1,-2 0-1,-2 2 1,-3 0 179,1 1 0,-7 5 0,2-3 0</inkml:trace>
  <inkml:trace contextRef="#ctx0" brushRef="#br1" timeOffset="78">5009 11983 8529,'-9'-1'-215,"0"-2"0,0-3 1,2-2 464,1 2 0,4 1-129,-1 2 0,3 3 0,2 1 1,1 7 31,-1 7 0,-1 3 1,-1 3-1,0 2 1,0 2-1,-1 3 6,-2 2 0,1 4 0,-3-3 0,0-1 1,3-1-200,1-1 1,1-3-1,0-2 1,1-1-1,3-4-123,2-5 0,6-4 0,4-1 0,1-3-80,2-1 0,3-1 0,0-4 0,2-1 0,1-2 243,-1-1 0,3-6 0,-4-3 0</inkml:trace>
  <inkml:trace contextRef="#ctx0" brushRef="#br1" timeOffset="79">5037 12234 8529,'-9'0'-81,"0"0"1,-1-1 77,1-2 0,5 2 0,4-2 0,5 2 0,4 1-74,4 0 0,2 0 0,6 0 0,2 0 1,-1-1 76,1-2 0,3 2 0,-2-3 0</inkml:trace>
  <inkml:trace contextRef="#ctx0" brushRef="#br1" timeOffset="80">5084 11992 8529,'-4'-9'595,"3"0"-253,-3-1 1,3 1-1,2 1 1,3 1 0,2 1-407,2 2 0,2 1 0,2 4 0,1 2 1,1 4-1698,-1 1 1761,4 5 0,1 2 0,6 3 0</inkml:trace>
  <inkml:trace contextRef="#ctx0" brushRef="#br1" timeOffset="81">5428 12262 8284,'-6'5'-58,"1"1"101,1 2 1,0 1 0,2 1 0,-3 0-1,1 2 1,0 4-15,2 1 1,0 2-1,0 0 1,-1-1-556,1 1 1,1 0 525,1-1 0,4 1 0,1-1 0</inkml:trace>
  <inkml:trace contextRef="#ctx0" brushRef="#br0" timeOffset="82">5829 12020 9739,'-5'-9'-178,"4"0"1,-3-2-1,1 0 1,0-1 276,1 0 0,1 5 0,1 1 0,0-2-35,0 0 1,0 4-1,0 5 4,0 7 0,0 6 1,0 5-1,-1 3 1,-2 3 113,-3 2 0,0 4 1,0 0-1,0 0 0,0 0-59,0 0 0,4-1 0,-2-4 0,4-2-120,4-1 0,2-3 0,6-3 0,5-3 0,3-1 0,5-4-398,2-2 1,1-5 0,0 1 0,-1-2-1293,-2-1 1713,2-4 1,-8-1 0,4-4 0</inkml:trace>
  <inkml:trace contextRef="#ctx0" brushRef="#br1" timeOffset="83">5931 12216 8579,'-9'0'-309,"2"-4"268,1-3 0,5 3 1,2 1-1,7 2 2,3 1 0,5 0 1,0 0-1,2 0 39,0 0 0,1 0 0,-1 0 0</inkml:trace>
  <inkml:trace contextRef="#ctx0" brushRef="#br1" timeOffset="84">5866 12011 8559,'-9'-13'-286,"3"2"0,3-1 1,2 1 412,1 2 0,1 0 0,2 0 1,5-1-1,3 2 0,3 2-329,1 3 0,3-2 0,-2 2 202,5 1 0,-2 10 0,4 2 0</inkml:trace>
  <inkml:trace contextRef="#ctx0" brushRef="#br1" timeOffset="85">6257 12281 8276,'1'-6'190,"2"1"-26,3 0 0,3 2 0,0 3 0,0 1 0,0 1 0,0 3-157,-3 0 1,1 1 0,-4 3-1,-1 1 1,0 0 59,2 2 1,-3-1-1,1 2 1,-3 0-5,-3-1 1,-3 1 0,1-1 0,-2 0 0,-1 0-1,2-2-18,1-1 1,3 1-1,-2-1-113,1 0 1,2-4 0,6-1-1,5-3 1,5-1 0,5 0-463,3 0 0,6-5 0,7 0 530,4 0 0,0-7 0,2 1 0</inkml:trace>
  <inkml:trace contextRef="#ctx0" brushRef="#br1" timeOffset="86">5028 11694 8438,'0'-10'0,"-1"-1"0,-1-2-49,-1 2 1,0 4 0,2 0 0,-3 1 0,-2 0 0,-2 1 0,-1 1 89,-1 2 0,-4 6 0,-4 5 0,-3 8 0,-4 6 0,-3 10 51,-2 5 1,13-15-1,2 1 1,0 3 0,1 1-1,-1 1 1,1 1 0,0 1-1,2 0-70,-1 2 0,2 0 0,2 0 0,2 1 0,1 1 0,2 1 0,2 0 0,0-1 0,2 0 0,0 0-108,1-2 1,1-1 0,3-3 0,3-1 0,1-3 0,1 0 0,13 21 0,3-4 85,1-4 0,5-5 0,1-5 0</inkml:trace>
  <inkml:trace contextRef="#ctx0" brushRef="#br1" timeOffset="87">7095 11890 8451,'0'-9'-5,"0"-1"0,1 1 0,1 0 1,2-1-1,1 2 0,3 2 0,0 3 221,1 2 1,4 6-1,1 4 1,2 7-1,1 6 1,0 5-1,-1 7 125,-1 2 0,-2 2 0,-4 1 1,0 2-1,-3-1-319,-3 1 0,-6-2 0,-4 2 0,-4-2 1,-2-1-1,-2-5-330,-1-3 0,1-2 1,0 0-1,-1 0 1,2-2-1792,1-1 2099,-1 2 0,-1-7 0,-3 3 0</inkml:trace>
  <inkml:trace contextRef="#ctx0" brushRef="#br2" timeOffset="88">12467 11964 8544,'0'-9'-376,"0"0"1,0 0 207,0-1 1,0 4 0,0 0-1,1-1 1,1-2 0,1 0 769,0 0 0,-1 0-451,1 3 1,-2 9 0,1 9 0,-4 4 0,-3 7 0,-2 4 54,1 4 0,0-1 1,-3 4-1,-1 2 1,1 3-277,0 1 1,-1 0 0,1-4-1,1 0 1,1-3-242,0-1 1,5-5-1,-1-7 1,2-3 0,1-5-194,0-1 1,4-6-1,1-3 504,1-4 0,2-3 0,-3-5 0</inkml:trace>
  <inkml:trace contextRef="#ctx0" brushRef="#br2" timeOffset="89">12365 12197 8537,'-10'-9'0,"2"3"0,2-1 0,2 1 185,0 1 1,3-3 0,-1 3-1,4-2-122,4 1 1,2 4 0,3-1 0,0 2-1,1 1-463,0 0 1,1 0 0,0 0 0,-1 1 0,0 2-981,1 3 1380,-1-1 0,-2 3 0,-1-3 0</inkml:trace>
  <inkml:trace contextRef="#ctx0" brushRef="#br2" timeOffset="90">12560 12234 7882,'7'0'-384,"-1"0"0,0 5 0,3 0 0</inkml:trace>
  <inkml:trace contextRef="#ctx0" brushRef="#br0" timeOffset="91">12542 11909 8986,'-6'-10'-183,"-1"1"1,4-1 0,-2-2-1,0 0 1,1 0 0,0 2 0,2 1-1,0-1 299,2 1 1,-3 0 0,0 0 0,1-1 26,1 1 0,1 0 0,1-1 0,1 1 97,1 0 0,2 3-210,-2 3 1,-2 8-1,2 5 1,-2 7-1,-2 8 112,-2 5 1,1 7 0,-6 4-1,-1 1-39,-2 3 0,-3 3 1,3 2-1,-2 0 0,1-2-49,-1-1 0,3 0 1,0-6-1,4-4 1,2-5-101,1-7 1,2-5 0,2-5 0,3-3-61,2-5 0,2 0 0,1-4 0,1-1 0,0-2 0,1-2-140,2-1 0,-1-4 0,-3 1 0,-1-3 31,1 0 1,-5-3 0,6-2-1,-3 1 1,-1-2-10,0 1 1,-3-2 0,2-2 0,0 0 0,-3 1 222,-1 2 1,-1-1 0,0-1-1,-1 1-4,-2 4 1,-4 2 0,-4 0 0,-2 1 0,-2 0 1,-1-1 1,-1 5 0,0 1 0,2 1-1,-1-1 374,2-1 1,0 2 0,5 0 102,0 2 1,5 1 0,4-1-1,6-1-383,5-1 0,4 0 1,3 3-1,1 0-274,0 0 1,2 0 0,1 1 0,0 1 0,0 2-372,-1 1 1,1 2-1,-3 2 556,-1 0 0,1 1 0,-1-1 0</inkml:trace>
  <inkml:trace contextRef="#ctx0" brushRef="#br1" timeOffset="92">12756 12141 8499,'-3'-6'-394,"-1"1"0,-1 2 0,0 5 539,0 6 0,2 6 0,-3 4 1,0 2-1,-1 2 0,2 1 0,0 2-12,0 0 1,2-1-1,-2 2 1,0-2-1,3-2-136,1-1 1,1-2 0,0-4-1,0-2-24,0-3 0,1-5 0,3-2 0,1-3-31,0-3 0,3-2 0,-2-4 0,3-2 1,0 0-80,0-2 1,2-2-1,0 1 1,1 0-1,1-3-57,0 0 0,-2-2 1,2 1-1,-1 0 1,1 1 68,-2 2 0,0 4 0,-3-2 0,-1 4 277,-1 3 1,-4 3-1,1 6 1,-3 4 131,-3 4 0,-1 4 0,-3 2 0,2 0 0,0-3-127,-1 0 1,4 1 0,-1-2 0,2-2-179,1-1 0,0 0 0,0-1 0,1-1 0,2-1-205,4-4 1,1-2 0,1-1-1,1 0-38,-1 0 0,1-4 0,2-3 0,0-1 0,-1-1 39,0-1 1,-2 1 0,-1 0 317,-2 0 1,-1 4-1,-5 5 211,0 6 0,-1 2 0,-1 1 1,-2 2-232,2 1 0,1-2 0,1 3 0,0-3 1,0-1-302,0 1 1,1-2-1,1-1 1,3-2-611,0 0 838,1-2 0,3-3 0,1 0 0</inkml:trace>
  <inkml:trace contextRef="#ctx0" brushRef="#br1" timeOffset="93">13175 12169 8499,'0'6'-584,"0"1"1,0 2 618,0 3 0,-3 8 0,-1 1 0,-2 4 487,-1 4 1,0 1-1,0-1 1,1 1-540,-2 1 0,1 3 0,0-3 0,1-1 0,-2-1 0,0-1-205,-1 0 1,-1-3-1,1-2 1,1-5-89,2-4 0,0-2 164,3-6 1,2-3 0,-1-6 94,4-3 0,0-4 0,5-1 0,-1-1 0,0-1-32,0 0 1,-3-1 0,4-2-1,-1 0 1,0-1-19,0-4 0,0 0 0,3-3 0,-2 1 0,-1-1 24,1-2 1,3-2-1,1-2 1,2-1-1,1 2 53,-1 3 0,3 3 0,-3 5 0,1 0 261,-1 3 0,3 5 1,-3 7-1,1 3 1,-1 3 114,-2 4 0,-3 5 0,-3 3 0,-1 3 1,-2 1-142,-1-1 1,-1 1-1,0 0 1,-1-1-1,-2 0-203,-3-3 1,1 3-1,-2-4 1,0 1 0,-1-3-162,-1-1 0,-1-3 0,2-1 1,1-2-1,1-1-118,-2-1 0,0-2 0,-1-1 1,0-1-1,2-2 271,1 0 0,0-4 0,-4 2 0</inkml:trace>
  <inkml:trace contextRef="#ctx0" brushRef="#br1" timeOffset="94">13585 12244 8499,'6'-9'0,"-1"2"0,0 2 0,0 1 0,2 2 0,-1 1 0,0 1 0,1 0 0,1 1 0,2 2 0,-4-1 0,0 4 0,1 0 0,2 1 0,0-1 0,0 0 0,5 3 0,0 1 0</inkml:trace>
  <inkml:trace contextRef="#ctx0" brushRef="#br1" timeOffset="95">13603 12411 8499,'1'6'-804,"2"-3"976,3-2 1,4-1 0,1 0 0,3-1-1,0-1-172,3-2 0,4-7 0,3 1 0</inkml:trace>
  <inkml:trace contextRef="#ctx0" brushRef="#br0" timeOffset="96">14348 12020 9349,'-6'-3'-535,"1"-1"0,-1 0 1,2-1-1,0 0 639,2-3 1,1 0 0,1-1-1,0-1 1,0 1 0,1 1 185,2 2 1,-1 2-215,5 4 0,-5 4 0,1 4 1,-3 5-1,-3 8 0,-4 5 180,-1 6 1,-1 3 0,-2 3 0,-1 2-123,-3 0 1,1 4-1,2-4 1,1-2 0,2-3-1,1-5-80,1-4 1,3-4 0,6-7 0,5-2-205,5-3 0,6-5 0,3-1 0,4-3 0,1-2 0,0-2-332,-1 0 0,-5-4 1,3 1-1,-2-2 481,-2-2 1,1 1 0,-5 0 0</inkml:trace>
  <inkml:trace contextRef="#ctx0" brushRef="#br1" timeOffset="97">14339 12300 8540,'-10'0'-108,"1"0"0,0 0 0,1-1 148,1-3 1,3 2 0,6-4-1,3-1 162,5-1 0,5 1 1,1 1-1,1 0 0,2 0-969,0 0 1,-1 3 766,1-4 0,-1 5 0,1-2 0</inkml:trace>
  <inkml:trace contextRef="#ctx0" brushRef="#br1" timeOffset="98">14348 12076 8482,'0'-13'0,"0"2"0,0-2 0,0 1 216,0-1 0,4 0 0,2 1 0,3 0 0,0 0-28,0 2 1,2 4 0,1 1 0,3 1-1,0 2-651,1 1 1,-1 1-1,4 1 1,-1 2 462,1 3 0,4 2 0,0 1 0</inkml:trace>
  <inkml:trace contextRef="#ctx0" brushRef="#br1" timeOffset="99">14767 12309 8418,'0'6'3,"-1"1"1,-2 3-1,-2 1 113,0 0 0,-3 1 1,4-1-1,0 3 0,-1-1-50,0 1 0,3 1 0,-3-2 0,2-1 0,0 0 0,0 1-807,-1-2 741,3-1 0,-3 0 0,4-1 0</inkml:trace>
  <inkml:trace contextRef="#ctx0" brushRef="#br1" timeOffset="100">15018 12337 8343,'-9'0'-8,"4"-1"1,1-1 0,0-1 296,-3 1 1,2 1 0,0 2 0,0 1-199,0 1 1,3 1 0,-2-2 0,0 2-114,1 1 0,-1-3 0,2 2-588,-1 1 1,-1-4 609,1 2 0,2 2 0,-3 0 0</inkml:trace>
  <inkml:trace contextRef="#ctx0" brushRef="#br1" timeOffset="101">15251 12104 8217,'-1'9'460,"-1"2"0,-2 2-235,-1 6 1,2-1 0,-3 5 0,1-1-1,1 0 1,-1-2-66,0 0 1,2-2 0,-2-3 0,0-2-337,3-3 0,-2-3 7,1-4 1,0-5 0,3-9 0,0-3-78,0 0 1,1-2-1,2-1 1,2 0-1,2 2 98,-1-2 1,0 0-1,3-1 1,2 1 0,0 3 141,1 0 1,4-1 0,-4 4-1,1 1 1,-1 4 97,1 2 0,2 1 1,-3 3-1,1 0 1,-1 2-93,1 4 0,7 4 0,0 9 0</inkml:trace>
  <inkml:trace contextRef="#ctx0" brushRef="#br1" timeOffset="102">15735 12048 8514,'-9'1'40,"1"3"0,1 6 0,0 4 0,1 5 0,0 3 30,0 2 0,4 3 1,-1 2-1,1 1 1,1 0-1,-1-2-481,-1-2 0,0-5 1,3 0 410,0-1 0,-4-5 0,-1-2 0</inkml:trace>
  <inkml:trace contextRef="#ctx0" brushRef="#br1" timeOffset="103">15586 12290 8514,'7'-9'-244,"-1"1"1,1 0 433,1 2 1,6 3 0,1-2 0,4 0 0,3 1 0,3 0-191,5 1 0,-1 2 0,4 1 0</inkml:trace>
  <inkml:trace contextRef="#ctx0" brushRef="#br1" timeOffset="104">16154 11983 8524,'0'-9'-106,"0"-1"1,0 1 0,0 0 0,0 0 152,0-1 1,0 4-1,-1 2 1,-2 3-1,-2 6 197,0 5 0,-3 9 0,1 6 1,-1 3-1,-2 3-45,-3 3 0,3-2 0,-2 0 1,1-1-1,2 1-126,0 1 0,2-6 1,2 0-1,1-3 0,2-3-261,1-2 1,3-4 0,3-4 0,6-3 0,2-2-64,4-2 0,1-1 0,3-3 0,1 0 0,-2 0-1182,0 0 1433,3 0 0,-4-4 0,4-2 0</inkml:trace>
  <inkml:trace contextRef="#ctx0" brushRef="#br1" timeOffset="105">16098 12253 8307,'-5'-9'-185,"2"-1"1,3 4 273,3 0 1,2 4-1,6-1 1,1 2-305,4 1 1,1 0 214,2 0 0,0-4 0,-1-1 0</inkml:trace>
  <inkml:trace contextRef="#ctx0" brushRef="#br1" timeOffset="106">16164 12002 8307,'0'-10'14,"0"1"1,0 0 206,0-1 1,1 0-1,2 0 1,3-1-1,2 4-135,2 2 1,2-1 0,1 3 0,2 1 0,1 2-766,2 3 679,1 2 0,-1 8 0,1 2 0</inkml:trace>
  <inkml:trace contextRef="#ctx0" brushRef="#br1" timeOffset="107">16415 12309 8321,'0'-5'508,"0"1"0,1 4-374,2 0 0,-2 1 0,3 2-41,0 3 1,-2 2 0,1 2-1,-2-1-79,-1 0 0,0 0 1,0 1-1,-1-1 2,-2 0 1,1 1-1,-2-1 1,1 0-108,0 1 0,-1-2 1,2-1-1,-1-1-108,1 2 1,5-4 0,2 0 0,2-1-1,2 0-454,1-1 0,4-1 653,-1-1 0,7 0 0,0 0 0</inkml:trace>
  <inkml:trace contextRef="#ctx0" brushRef="#br1" timeOffset="108">16704 12328 8321,'-7'-1'924,"1"-3"-275,0 3 0,-3-3-595,-1 4 1,5 1 0,2 2-55,2 4 0,1 1 0,0 1 0</inkml:trace>
  <inkml:trace contextRef="#ctx0" brushRef="#br1" timeOffset="109">16909 12132 8261,'0'13'326,"-2"2"0,0 0 1,-2 1-1,0 1 1,0 1-315,2 4 0,-2-2 1,0 0-1,0-2 1,-1-4-1,2 0-414,-1-3 0,3-1 201,-2 0 0,2-6 1,1-4-1,0-6 1,0-5-1,0-2 39,0-2 0,3 3 1,1-3-1,0-1 160,0 2 1,4-6 0,-2 3 0,1 1 0,0-2 0,0 1 64,0-2 1,1 1 0,2 3 0,2 2 98,0 3 0,1 1 0,-3 1 1,1 1-1,3 4 0,0 2-85,3 1 1,-3 1-1,1 2 1,-2 5-78,-1 3 1,-2-1-1,-1 3 0,1 5 0,-1 2 0</inkml:trace>
  <inkml:trace contextRef="#ctx0" brushRef="#br1" timeOffset="110">12160 13147 8391,'-4'-9'-1449,"3"2"1664,-2 1 0,2 5 1,0 2-1,-1 7 216,-2 7 0,1 4 0,2 2 0,-1 4 0,-2 2-159,-1 1 0,-1 4 1,-3 2-1,2 2 1,1 1-97,-1-3 0,-2 1 0,1-5 1,1-2-1,2-3 0,1-3-146,2-1 0,1-5 0,2-4 0,1-2-156,1 0 1,7-2 0,0-2 0,4-3 0,2-2-181,2-1 0,1 0 1,0-1-1,2-2 1,1-3-226,-2-2 1,0-2 0,-1 0 0,-2-1-488,-1-2 1,-1 0 1017,-5 0 0,5-1 0,-5-5 0</inkml:trace>
  <inkml:trace contextRef="#ctx0" brushRef="#br1" timeOffset="111">12104 13501 8391,'-9'0'-181,"-1"0"244,1 0 0,4-1 0,3-1 1,5-3-1,6 0 161,6-2 1,3-1-1,3 0 1,1 0-399,-1 2 1,1 0 0,0-2-1,-2 0 1,-3 3 0,-2 1 173,-2 2 0,4-3 0,-3 0 0</inkml:trace>
  <inkml:trace contextRef="#ctx0" brushRef="#br1" timeOffset="112">12225 13212 8367,'-9'-4'-27,"0"-1"1,-1-5 342,1 1 0,4 0 1,2 0-112,2-1 1,5 2-1,2 1 1,3 2-1,4-1 1,2 2-198,3 0 0,0 1 1,1 3-1,1 1-8,1 2 0,3 6 0,4 6 0</inkml:trace>
  <inkml:trace contextRef="#ctx0" brushRef="#br1" timeOffset="113">12542 13650 8551,'-3'-6'-490,"0"-1"0,0 0 499,2-1 0,1 2 0,1 0 0,3 2 197,2 2 0,-1 2 1,1 3-1,0 3-84,0 3 0,-1-3 0,-3 0 1,1 1-1,-1 2-49,-1 0 0,-1-3 1,0 0-66,0 2 1,-3-3 0,-1 0-237,-1-1 1,-2-1-1,-2-4-8,0-2 0,4 1 0,0-4 0,2-1 0,0-2-364,1 0 1,-2 3 599,1 0 0,0-1 0,3-2 0</inkml:trace>
  <inkml:trace contextRef="#ctx0" brushRef="#br1" timeOffset="114">12830 13417 8317,'-6'0'-293,"1"1"1,0 2 0,1 3 537,0 3 1,0 0 0,3 0 0,-1 2 0,-1 1 0,1 2-88,1 1 0,-2 2 1,0-2-1,0 0 0,0 0-170,0-2 1,-2 0-1,3-4 1,-1 0-1,0 0-320,-1-3 218,3 2 1,-3-8 0,4 0 29,0-5 1,0-4 0,1-3 0,1 0 0,1 0-20,-1-2 1,2 3 0,-1-4 0,0 1-1,1-1-1,-1-1 1,3 2 0,-2 1-1,0 0 1,1 1 72,1 1 0,-3 0 0,3 2 0,1 0 88,1-1 1,4 4 0,-1 1 0,-1 1-73,2 2 1,-1 1 0,0 1 0,0 0 0,1 0 0,1 0 14,0 0 0,2 4 0,3 1 0</inkml:trace>
  <inkml:trace contextRef="#ctx0" brushRef="#br1" timeOffset="115">13156 13519 8291,'1'-6'-129,"2"1"1,3 0 0,1 1-1,1 0 294,2 1 0,3 2 0,-2 1 1,3 0-1,0 1-516,3 3 0,-3-3 351,2 2 0,-1 6 0,4 1 0</inkml:trace>
  <inkml:trace contextRef="#ctx0" brushRef="#br1" timeOffset="116">13175 13650 8291,'6'0'127,"0"0"0,2 0-41,0 0 0,2-3 1,4 0-1,3-1 1,5 0-87,2-2 0,5-2 0,4-2 0</inkml:trace>
  <inkml:trace contextRef="#ctx0" brushRef="#br1" timeOffset="117">13976 13221 8419,'0'-6'-25,"-1"1"0,-2 2 1,0 4-1,0 5 1,-1 7 323,-2 5 0,-1 6 0,-1 7 0,2 3 0,-1 2-80,-1 2 1,-2-1-1,2-1 1,1-1-1,2-3-143,1-3 0,0 0 1,4-7-1,0-2 1,0-4-417,0-3 0,5-4 1,0-2-1,1-2-272,0-1 0,-1-1 0,3-7 0,-3-2-108,-1-2 1,-1-4 719,-3-1 0,0-3 0,0 1 0</inkml:trace>
  <inkml:trace contextRef="#ctx0" brushRef="#br1" timeOffset="118">13882 13491 8419,'-9'-5'28,"1"-3"1,1 2 313,0-3 0,2 0 0,0 0-91,5 0 1,4 3 0,6 2 0,0 1 0,1 0-336,2 1 0,2 1 0,-1 1 0,-1 0 0,2 0-410,-1 0 0,1 1 1,1 1-1,-1 2 0,-2 0 172,-2 0 1,3 3 0,-2-3 0,0 0 0,-2 0 321,-1-2 0,1 2 0,-1-1 0,0-1 0,1-1 0,-1-1 0,0 0 215,0 0 1,-2 0 0,-2 2 343,-1 1 0,-1 2 1,-3 4-1,0 0 0,-1 2-198,-2 1 1,1 2 0,-4 2 0,-1-1 0,2-2-204,2-2 1,-1 3 0,1-2 0,1 0-324,1-2 1,1-4 0,0 0 0,1 1-295,2-2 1,2-4 0,6-5 0,0-2 0,1-4 34,0-1 1,1-3 0,0 3 0,-2-2 0,-1-1 167,0 1 1,-1-3 0,0 4 0,1 0 373,-1 2 1,-1 1-1,-2 1 501,-3 5 1,-8 8-1,-2 7-262,0-1 0,1 3 0,-2-2 0,3 1 0,1-1 0,2 0-184,1 0 0,1-5 0,0-1-342,0 1 1,4 1 0,2-2 0,3-3-1,0-2 1,0-1-422,0 0 1,4-3 0,-1-1 0,0-1 252,-2-3 0,-1 1 0,0 0 1,-2 2 1255,-1 1-690,-4 1 0,2 7 1,-4 3-1,0 3 0,0 4-257,0 0 0,0-2 1,0 1-1,0-1 28,0 1 0,0 3 0,0-1 0</inkml:trace>
  <inkml:trace contextRef="#ctx0" brushRef="#br1" timeOffset="119">14609 13454 8352,'-10'0'-346,"4"1"1,1 2 0,0 4 630,0 1 0,0 2 0,-3 3 0,3 3 0,0 4 0,1 3 34,0 0 0,-3 2 0,4 3 0,0 0-427,-1 0 1,2-1-1,-3-1 1,1-2-1,1-2 1,-2-1-59,-1-1 1,1-6 0,-1-1 0,-1-3-289,-2-1 0,0-4 1,0-2-1,-1-2 195,1-1 1,4-1 0,2-2 0,2-3 0,1-2 258,0-1 0,0-4 0,1 0 0,2-2 0,3-1 0,2-2 0,2-5 0,3 0 0,2-5 0</inkml:trace>
  <inkml:trace contextRef="#ctx0" brushRef="#br1" timeOffset="120">14627 13501 8352,'10'-10'92,"-1"4"1,0 1 0,2 1 219,1 2 0,-2 2 0,2 3 0,-4 3 0,-3 3 38,-1 4 1,3-2 0,-4 5 0,-1-1 0,-1 1-233,-1-1 1,0 0-1,-1 1 1,-2-1 0,-4-2-225,-1-1 0,-1-2 0,0-2 0,-1 0 1,0-3-412,-3-1 1,3-1 0,-2-3 0,1 0 21,2 0 0,0-4 1,-1-1-1,1-1 0,0 2 495,-1 0 0,1-1 0,0-4 0</inkml:trace>
  <inkml:trace contextRef="#ctx0" brushRef="#br1" timeOffset="121">15139 13426 8292,'0'-9'-244,"0"0"1,0-1 346,0 1 0,-1 1 0,-1 3 0,-1 5 0,0 6 253,-1 5 1,2 5-1,-3 4 1,1 3 0,1 1-399,-2 2 0,3 1 0,-3 0 0,1-3 0,1-1 0,0-1-820,0 0 0,-5 0 862,2 0 0,-2-6 0,-1 1 0</inkml:trace>
  <inkml:trace contextRef="#ctx0" brushRef="#br1" timeOffset="122">14990 13622 8292,'2'-9'-222,"0"2"1,2 1 671,1-1 0,1 2 0,3-2 1,2 1-1,0 1-386,2 2 0,3-1 0,-1 1 0,0 1 1,1 1-673,0 1 1,2 1-1,-1 1 608,-1 1 0,1 4 0,-2-2 0</inkml:trace>
  <inkml:trace contextRef="#ctx0" brushRef="#br1" timeOffset="123">15307 13575 8292,'5'-9'22,"3"0"1,-1-1 144,1 1 1,1 0 0,1-1-1,-1 1 1,1 0-109,3-1 1,-2-2-1,4 0 1,-2-1-1,-2 1-266,0-1 0,1 1 0,1 3 1,-3-1-1,-2 1-190,-2 0 1,-4-1 495,2 1 0,-3 5 1,-1 4-1,-1 5 2,-3 3 1,2 3 0,-3 1 0,1 5-1,1 2-288,-1 3 1,3 3 0,-2-3 0,2-2 0,0 0-898,-3-1 1084,3-1 0,-7 5 0,3 1 0</inkml:trace>
  <inkml:trace contextRef="#ctx0" brushRef="#br1" timeOffset="124">15344 13715 8292,'-5'0'1260,"9"0"0,6-1-1152,5-2 0,4 1 0,-2-5 0,3 1-665,-2 1 1,1 0 556,0 2 0,-1 2 0,5-3 0</inkml:trace>
  <inkml:trace contextRef="#ctx0" brushRef="#br1" timeOffset="125">15940 13454 8272,'-3'9'375,"0"2"1,0 1 0,0 4 0,0 0 0,1 1 0,1-2-380,1 2 0,0 1 0,0-1 0,0-1 0,0-4 0,1-3-391,2-2 0,2 0 0,4-4 0,0-1 0,1-2 395,-1-3 0,0-6 0,1-6 0</inkml:trace>
  <inkml:trace contextRef="#ctx0" brushRef="#br1" timeOffset="126">15968 13277 8239,'-9'-12'4,"1"-1"1,0 2 731,2 1-657,4 0 0,2 5 0,6 3-79,2 4 0,2 3 0,-1 5 0</inkml:trace>
  <inkml:trace contextRef="#ctx0" brushRef="#br1" timeOffset="127">16220 13361 8239,'9'-14'0,"0"0"0,0 2-35,1-1 0,-1 0 0,0 1 0,1-1 1,-1 0 62,0-1 1,0 1 0,-2 1 0,-1-1 0,0-1 17,-1 1 0,0-3 1,-5 4-1,0 1 1,-1 1 193,-3 4 0,-1 3 0,-4 7-71,0 5 1,-4 5 0,1 6 0,0 1-1,2 5 99,1 4 0,-2 4 0,1 6 1,0 0-1,1 0-156,1 2 0,3-2 1,-1 7-1,-1 2 1,-1 2-1,0-2-503,-1-5 1,1 1 0,-5-5 0,0-2-67,-3-3 1,-3-5 0,-1-7 0,-1-5 0,2-4 0,3-3 456,-1-4 0,4-3 0,-1-8 0,5-1 0</inkml:trace>
  <inkml:trace contextRef="#ctx0" brushRef="#br1" timeOffset="128">16126 13761 8239,'6'-9'89,"1"0"1,-3-2 0,2 0 374,4-1 0,1 0 1,4 5-1,2 1 1,1 0-524,0 0 1,2 2 0,0 4 58,2 0 0,0 0 0,-3 0 0</inkml:trace>
  <inkml:trace contextRef="#ctx0" brushRef="#br1" timeOffset="129">16890 13324 8176,'0'-9'-178,"3"-1"1,0 1 0,-1 0 0,0-1 0,0 1 569,1 0 1,4-1-171,-4 1 0,0 9 1,-4 6-1,-2 8 0,-4 4 1,-1 5 196,-1 5 1,0 1 0,0 4 0,2 0 0,1-1-222,-1 0 0,2-1 0,1-3 1,1-1-1,0-1-249,1-1 0,2-8 0,3 1 0,3-3-172,3-4 1,3-5 0,2-3 0,-1-2 0,1-1-1,1-1-597,1-2 1,1-2 0,0-4 0,-3-1 52,0 1 1,-2-1 766,-3-3 0,5 3 0,0-4 0</inkml:trace>
  <inkml:trace contextRef="#ctx0" brushRef="#br1" timeOffset="130">16936 13538 8176,'-9'0'66,"3"-3"1,0-1 371,-2-1 1,4-2 0,2-2-1,4 1-220,5 2 0,2-2 1,3 4-1,3 0-578,-1 0 0,3 1 1,-5 3-1,1 0 1,-1 0 359,0 0 0,1 0 0,-4 0 0</inkml:trace>
  <inkml:trace contextRef="#ctx0" brushRef="#br1" timeOffset="131">17002 13361 8176,'-3'-9'0,"-2"-1"84,0 1 0,3 0 0,-1 0 0,2-1 239,1 1 0,1 0 0,3-1 0,4 2 0,4 1-268,-1 1 0,3 2 0,-1-1 0,1 1 0,0 2-942,1 1 0,-4 1 887,1 0 0,3 4 0,-1 1 0</inkml:trace>
  <inkml:trace contextRef="#ctx0" brushRef="#br1" timeOffset="132">17253 13575 7665,'-6'5'332,"1"0"1,0-1 0,2 2 45,-1 2 0,3-2 0,-2 1 0,1 0 1,0 1-1,-1 1-470,1 1 0,1-1 0,1 0 0,0 1 92,0-1 0,4 0 0,1 1 0</inkml:trace>
  <inkml:trace contextRef="#ctx0" brushRef="#br1" timeOffset="133">17476 13603 8280,'-6'0'-3,"1"-1"454,1-2 0,0 2 0,2-1 0,-1 4 111,1 4 0,1-1-686,1 2 1,-2-4-445,-1 3 1,3-4-245,0 1 1,5-5 419,4-1 1,-3 0-1,0 3 392,1 0 0,2-4 0,0-2 0</inkml:trace>
  <inkml:trace contextRef="#ctx0" brushRef="#br1" timeOffset="134">17802 13501 7498,'6'-1'666,"-2"-2"-572,0-4 1,-3 2 0,2-1 0,-1 0 0,0 0-93,1-1 0,0 1 0,-3-3 0,0 0 7,0-1 0,0 1 0,-1 0 0,-2 0 0,-3 3 136,-2 3 1,-6 3-1,-1 4 1,-3 5 0,-1 7 119,1 5 0,2-1 1,2 5-1,0 1-184,3 1 0,2-2 0,3-1 0,2-2 0,4-2 0,4-3-327,2-5 0,6-3 1,4-2-1,1-4-109,2-2 1,2-5 0,-2-3 0,-2-1-1,-2-1-8,0-1 1,-4-2 0,2-1-1,-4-1 1,-2 1 332,-1 1 1,-4 2 0,1 1 445,-1-1 1,-7 6 0,-1 4 0,-2 5 36,-1 4 1,3 0-1,3 1 1,2 2-1,1 0-497,0-1 0,0 0 1,1-2-1,2 0 1,5 0-363,3-3 1,0-2-1,4-4 1,-1 0-256,1 0 0,-1-4 1,3-2 660,-2-3 0,1-4 0,3-2 0</inkml:trace>
  <inkml:trace contextRef="#ctx0" brushRef="#br1" timeOffset="135">18119 13249 8780,'0'10'484,"0"3"1,-1 4-1,-2 3-253,-3 5 1,-2 5 0,0 2-1,0 1 1,-3 1-120,1 0 1,0 1 0,0-4 0,1-2 0,0-4-508,-1-7 0,4 0 1,0-6-66,-1 0 1,3-10 0,1-5-1,3-6 277,3-3 1,2 2 0,4-4 0,0 1 0,1-2-117,-1 1 1,4-3 0,0 5 0,1 0 0,2 2 238,-2 1 0,3 0 1,-4 2-1,1 2 1,-1 1 441,-1 2 1,-3 5-1,-2 3 1,-2 3-1,0 4 31,-3 2 0,-1 2 1,-2-1-1,-1 0 1,-3-1-52,0 0 0,-4 1 0,-3-3 0,0-2 1,1-1-258,-2-4 0,3 1 0,-2-4 0,1-1-363,2-1 0,0-2 1,0-2-1,2-3 1,2-2-1,0-2-433,0 1 0,3 0 1,-2-1-1,3 1-638,1 0 1329,0-1 0,9 1 0,1 0 0</inkml:trace>
  <inkml:trace contextRef="#ctx0" brushRef="#br1" timeOffset="136">18445 13501 8177,'4'-10'-615,"-3"4"0,3 1 0,-1 0 1058,0 0 0,0 2 0,-4-3 0,-2 2-95,-3 2 1,-3 1-1,-3 1 1,0 0 0,0 0-121,-2 0 1,4 1-1,-3 1 1,3 2-1,1 2-140,-1 1 1,2 1-1,2 1 1,3 1-240,2-1 0,1 0 0,1 1 0,2-2 0,3-1 2,2-1 1,-1 1-1,-1 2 1,1 0 0,0 1 101,-1-1 1,2 0 0,-5 0 0,-1 1 40,-1-1 0,-1-3 1,0 0-1,0 2-79,0 0 0,-1-2 0,-2-1-489,-3 0 0,-2-1 574,2-1 0,-6-2 0,1 3 0</inkml:trace>
  <inkml:trace contextRef="#ctx0" brushRef="#br1" timeOffset="137">18771 13585 8200,'-3'-10'152,"-1"1"0,2 0 0,1-1 1,2 2 102,3 2 1,-2-1 0,4 3 0,2 1 0,2 0 0,4 0 0,0 1-324,3 1 0,-3 1 1,2 0-1,0 0 1,1 1-734,-1 2 1,0 1-1,-4 4 801,0-2 0,2 0 0,1 3 0</inkml:trace>
  <inkml:trace contextRef="#ctx0" brushRef="#br1" timeOffset="138">18761 13687 8273,'10'-3'443,"0"0"1,2 0-518,4-1 0,2 2 0,1-2 1,2 1-1,2 0 0,-1 0 74,1-1 0,-1-1 0,-3-5 0</inkml:trace>
  <inkml:trace contextRef="#ctx0" brushRef="#br1" timeOffset="139">19115 13538 8200,'0'-9'-66,"0"2"0,0 1 1,1-1 419,2-1 1,-1-1 0,4 2 0,-1 2 0,0 1-181,2 2 0,1-2 0,2 1 1,-1 1-1,0 0-649,1 2 1,-1 5 0,0 0-1,0 1 1,-2 0 474,-1 1 0,0 2 0,4 0 0</inkml:trace>
  <inkml:trace contextRef="#ctx0" brushRef="#br1" timeOffset="140">19106 13622 8200,'1'5'863,"2"-2"1,2-3-820,4-3 1,2 2 0,1-2 0,4 2-45,1 1 0,2-4 0,0-2 0</inkml:trace>
  <inkml:trace contextRef="#ctx0" brushRef="#br1" timeOffset="141">19627 13361 8199,'0'-9'-102,"-3"3"1,-1 0-1,0 3 1,-1 4 533,0 4 0,1 8 0,-2 3 1,-1 5-1,-1 4 0,-1 2-280,3 1 0,-2 1 1,3 1-1,-1 1 0,-1-2 1,0-3-297,-1-5 0,3-1 0,1-2 0,0-3 147,1-2-3,-4-7 0,2-2 0,-4-4 0</inkml:trace>
  <inkml:trace contextRef="#ctx0" brushRef="#br1" timeOffset="142">19413 13389 8199,'-3'-9'40,"0"-1"1,1 1 252,1 0 0,1-1 0,1 1 0,2 0 0,3 1 119,2 1 1,5 0 0,0 4-1,2 0 1,1 0-382,2 0 0,2 0 0,1 4 0,4 2 0,1 3-785,-1 2 1,2 3 0,-3 0 753,-1 1 0,4 5 0,-3-3 0</inkml:trace>
  <inkml:trace contextRef="#ctx0" brushRef="#br1" timeOffset="143">19748 13557 8199,'-5'4'99,"-3"-2"1,3 4 0,-2 0 0,2 0 241,1 1 1,1-1-1,2 3 1,-1 0-222,-1 1 0,0-1-419,3 0 102,0-3 0,1-6 0,1-7 0,2-1 1,1-2-7,2-3 0,-1 2 1,0-5-1,1 0 1,1-1 66,2 2 0,-1-3 1,0 4-1,1-1 0,-1 2-313,0-1 0,0 7 449,1-2 0,-1 2 0,0-3 0</inkml:trace>
  <inkml:trace contextRef="#ctx0" brushRef="#br1" timeOffset="144">19935 13482 7599,'-4'10'660,"0"3"1,0 1 0,-1 2-1,0-1-392,-2 2 1,1 4 0,1-1 0,1-1 0,2-4 0,1 0-370,1-1 0,0-2 0,1-1 1,3-4-369,5-3 1,1-4 0,3-4 0,0-2-8,-1-2 1,1-1-1,0-1 1,1 0 0,1-1-1,-2-2 476,1 2 0,-4-3 0,4 2 0,-2 1-77,0 0 1,-2 5 0,-4 1 770,1 1 0,-3 2 0,-2 5 1,-3 3-242,-2 2 1,-1 2 0,2 0 0,-1 1-1,1 2-679,1-2 0,1 2 0,0 0 226,0-2 0,4 4 0,1-1 0</inkml:trace>
  <inkml:trace contextRef="#ctx0" brushRef="#br1" timeOffset="145">20177 13585 7872,'-5'0'1046,"5"0"0,5 0-999,4 0 1,3 0 0,2-2 0,-1 0 0,2-2-239,-1-1 0,-1 2 1,2-3-1,1-1 1,-1-2-42,1 0 0,-5 0 0,1-1 0,-1 1 1,-3 0 95,-2-1 1,2 1 0,-5 0 0,-2 1 288,-3 1 0,-5 3 0,-4 4 0,-2 0 0,-2 2 369,-1 4 1,-2 2 0,0 7 0,2 2-1,1 0-80,2 2 1,2 0 0,3-1 0,3 1 0,1-1-569,2 1 0,6-1 0,5-2 0,6-1 1,3-3-2600,4-4 2725,2 2 0,4-9 0,0 3 0</inkml:trace>
  <inkml:trace contextRef="#ctx0" brushRef="#br1" timeOffset="146">21117 13538 8250,'-6'0'224,"0"0"281,4 0 0,-2 0-335,8 0 0,2 3 0,5 0 0,3-1 0,0-1 0,2-1-159,-2 0 0,4-1 0,-3-1 0,2-2 0,-1-1-178,0-2 1,-2-2-1,2 0 1,-4 0-1,0-2-59,0-1 1,-5-3 0,2-3 0,-4-1 0,-3 1 19,-1-1 0,-1 0 1,-1 1-1,-2 0 0,-4 4 147,-1 4 0,-5 2 0,-3 5 1,0 2-1,-1 4 207,2 6 0,-1 5 1,-3 5-1,1 3 1,0 3 287,3 2 0,1 1 1,6 0-1,2 0 1,3-1-230,2-3 1,2-1-1,3-5 1,5-3 0,6-2-226,2-3 0,6-5 0,1-2 0,1-2 0,-2-1-282,0 0 1,1-1 0,-4-1 0,-3-2-1,0-1-507,-3-2 1,3 2 0,-4-2 806,2 0 0,-4-5 0,3-3 0</inkml:trace>
  <inkml:trace contextRef="#ctx0" brushRef="#br1" timeOffset="147">21722 13017 8250,'-8'-1'-325,"1"-2"307,0 0 0,1 0 1,-2 5-1,1 4 0,1 5 392,-2 5 1,3 3 0,-1 9 0,-1 5 0,-1 5-134,2 6 0,-2 1 0,3 2 0,-1-1 0,-1 0 0,1-3-451,1-2 1,-3-4-1,3-3 1,-2-5-256,1-6 1,1-6-1,-2-7 1,1-2-855,-2-2 1319,4-2 0,-4-8 0,3-1 0</inkml:trace>
  <inkml:trace contextRef="#ctx0" brushRef="#br1" timeOffset="148">21759 13380 8250,'6'-10'-110,"2"2"0,-2 1 0,1 1 134,0-2 0,1 0 380,-2-1 1,-2 5 0,-1 4-120,-2 5 1,-1 4-1,0 3 1,-1 1-1,-1 0-26,-1 1 0,0 2 0,3 0 0,0 2 0,0-1-145,0-1 0,0 1 1,0-2-1,0 0 1,0 1-159,0 0 1,3 1 0,0-2 0,0-2 0,0-2-212,1 2 0,-1-6 0,-3 2-137,0-1 1,-5-3-1,-1-2 240,-2-2 1,-1-4 0,0-2 0,3 0 48,3-2 1,2 2-1,1-1 38,0-2 1,4 0 0,3 0 0,4 1 0,2 0 11,2 0 1,-3 2-1,4-1 1,0 0 0,3-1 23,3 1 1,-3 1 0,3-2-1,-2 1-94,-2-2 0,1 0 0,-1 0 0,1 1 0,-1 0 0,-2 0-70,0-1 0,-5-5 0,2 1 1,-3 0-1,-2-1 138,-2 1 0,-1-1 0,-5 4 0,0 0 1,0-1 204,0 1 1,-5 3 0,-2 1 0,-3 1 281,-3 1 1,0 3 0,2 4 0,-2 3 0,2 3 133,0 3 1,0 3-1,1 0 1,1 1 0,2 2-350,2-1 1,1 1 0,4-1 0,0-2-1,0-1-563,0-2 0,4 3 0,2-4 0,4-1 346,2 0 0,2-2 0,5 0 0</inkml:trace>
  <inkml:trace contextRef="#ctx0" brushRef="#br1" timeOffset="149">23044 13156 8335,'-4'-9'-117,"3"0"0,-3-1 1,1 1-1,0 0 0,0-1 210,-1 1 0,2 4 0,-4 4 0,1 5 0,0 6 259,-2 4 0,2 6 0,-1 8 1,1 6-1,1 3-98,0 3 1,-2 3-1,2 2 1,-2 0 0,-1-2-341,-1 1 1,-1 0-1,-2-4 1,0-6 0,-3-5-345,0-4 1,-2 0 0,-2-6 0,0-6-1,3-5-98,2-5 0,3-1 0,1-5 1,0-2 527,3-4 0,-2-11 0,3 1 0</inkml:trace>
  <inkml:trace contextRef="#ctx0" brushRef="#br1" timeOffset="150">22821 13491 8335,'9'-14'-44,"-4"-4"1,0 4 0,-2-1 261,0 3 0,0 2 0,-2 0 0,1 1 239,1 0 0,4 4 0,-1 1 0,3 3-362,0 1 0,1 0 0,2 0 0,0 1 0,1 1-566,0 2 1,-2 3-1,4-1 1,-1 2-1,0 1-130,-1-3 1,0 2 0,-4-2-1,0 2 601,1-2 0,-1 2 0,0-3 0</inkml:trace>
  <inkml:trace contextRef="#ctx0" brushRef="#br1" timeOffset="151">23193 13398 8317,'0'-6'0,"1"0"-963,2-1 1514,-2 3 1,4 1 0,-5 9-1,0 4 1,0 3-223,0 4 0,-1 2 1,-1 1-1,-2 2 0,2-1 1,1-2-153,1 0 0,0-4 0,0 0 0,0-2 0,0-1 14,0-2 0,0-1 0,0 1-727,0-1 0,1-4 0,1-3 1,3-4-1,0-4 141,2-2 0,2-2 0,3 1 0,0-1 0,-1-2-24,0 0 1,1-4 0,1 4-1,-2 0 1,-1 0 211,0 3 1,-2-2 0,-1 5 867,-1 1 1,-4 2 0,1 6-173,-6 3 0,1 6 0,-3 0 0,0 0 1,1-2-209,0-1 0,1 1 0,3-1 0,0 0-393,0 1 1,0-4 0,1-1 0,2-1 0,3-2-337,2-1 1,-1-1 0,-1 0-1,1 0 1,1 0-192,2 0 0,-1 0 0,0 0 826,0 0 0,-2 1 0,-2 2 74,-1 3 1,-1 3 0,-2 0 0,1 0-466,1 1 1,1-1 0,0 0 203,2 1 0,2-5 0,1-1 0</inkml:trace>
  <inkml:trace contextRef="#ctx0" brushRef="#br1" timeOffset="152">23622 13408 8301,'-1'10'0,"-1"1"247,-2 2 0,-2 4 0,2 2 1,0 5-1,-1 3 100,0 1 0,-2 4 1,-1 2-1,1 2 1,1 0-293,-2-2 0,1-1 0,0-3 0,1 0 0,0-3-477,0-4 0,-2-7 0,3-4 1,-1-3 83,-1-2 1,5-4 0,-1-6-1,2-5 48,1-3 0,0 0 1,0-5-1,0 0 1,1-2-1,1-2 81,1-1 0,5 0 0,-3-3 1,1 0 208,0 0 0,1 0 0,3-3 0,1 1 0,2 1 0,-2-1 0,4 3 0,0 1 0,3 1 0,0 2 81,1 5 1,3 4-1,-1 3 1,0 4 0,-2 2 539,-4 1 0,-1 7 0,-6 4 1,-2 2-1,-3 4-20,-2 0 0,-1-1 1,-1-2-1,-1 0 0,-2-2-420,-1 2 1,-1-4-1,-4 1 1,1-2 0,0-3-283,-1 1 1,1-2 0,0 0 0,-1 0 0,1-2-897,0 1 0,-2-3 1,0 2 996,-1-2 0,-9 3 0,1 1 0</inkml:trace>
  <inkml:trace contextRef="#ctx0" brushRef="#br1" timeOffset="153">12225 14423 8485,'0'-10'-81,"0"4"1,0 0 0,0-1-1,0-2 1,0 0 0,0 0 329,0-1 0,0 6 33,0 4 0,-1 10 0,-1 8 0,-2 6 1,0 4-34,0 3 1,-3 1 0,3 3-1,0-2 1,0 0-111,2 0 1,-2-2-1,1 2 1,1-4 0,1-6-205,1-2 0,1-3 0,1-3 1,2-4-109,1-3 1,2-4-1,5-4 1,0 0-1,0-1-133,2-2 0,0-2 0,5-5 0,0 1 0,-1-1-224,1-3 1,1 3-1,0-3 1,2 3 529,-1 1 0,-2-1 0,0 1 0</inkml:trace>
  <inkml:trace contextRef="#ctx0" brushRef="#br1" timeOffset="154">12253 14646 8384,'-3'-9'28,"0"-1"0,1 1 0,2 0 0,3 0 25,3 3 0,2-2 0,2 3 0,0-1 0,1 0 0,2 2-1518,-2 2 1465,0-3 0,-2 4 0,0-3 0</inkml:trace>
  <inkml:trace contextRef="#ctx0" brushRef="#br1" timeOffset="155">12272 14404 8376,'-5'-9'-231,"1"-1"1,3 1 336,1 0 1,0-1-1,1 1 1,3 0 0,2-1 218,2 1 1,4 0 0,2-1-1,0 2 1,3 2-524,0 3 0,2 2 0,0 2 1,-1 3 197,1 5 0,0 5 0,-1 4 0</inkml:trace>
  <inkml:trace contextRef="#ctx0" brushRef="#br1" timeOffset="156">12635 14814 8170,'-5'1'66,"1"1"1264,-1 1-1073,4 0 1,-2-3-1,6-1-523,4-2 0,1-1 1,1-4 47,0 2 0,-2 1 460,-1-1 1,-3 2-140,3 4 0,-5 0 1,0 1-1,-3 2-1331,0 3 1228,-3 2 0,0 2 0,-5-1 0</inkml:trace>
  <inkml:trace contextRef="#ctx0" brushRef="#br1" timeOffset="157">13100 14674 8184,'-6'-8'73,"1"0"0,1 2 1,1 0-1,0 0 75,0 0 0,-1-1 1,4-2-1,0 0 1,0-1-1,0 1-224,0 0 0,0 3 1,0-1-1,0 0 1,0-1 22,0-1 1,-3 2-1,-1 2 1,-1 1 0,-2 2 8,-1 1 0,-3 2 0,0 2 1,-3 4-1,0 5 274,-3 3 0,0 6 0,-1 2 1,2-1-1,1 2-41,2 0 1,3-3 0,5 0-1,1-2 1,2-2-173,1-2 1,2-7 0,3 1-1,4-4 1,5-3-289,1-1 0,2-2 0,2-2 0,1-3-36,0-3 0,-5 0 0,-1 1 0,-3 0 0,-1 2 1,1-1 40,-1-1 1,0 3 397,0 1 1,-2 4-1,-2 4 1,-1 2-1,-2 3 161,-1 4 0,-1-2 1,1 3-1,1 1 0,2-2-304,1 1 0,-1-3 1,2-4-1,2-1 1,2-2-440,3-2 0,-1-1 1,-1-2-1,0-3 450,1-6 0,5-3 0,-3-6 0</inkml:trace>
  <inkml:trace contextRef="#ctx0" brushRef="#br1" timeOffset="158">13408 14348 7564,'-6'1'104,"3"2"277,2 3 1,-2 10-1,-1 5 1,0 3 0,-1 6-139,0 2 0,-2 6 0,-2 2 0,0-1 0,-1 0-299,1-2 1,0-4 0,1-3-1,0-4 1,3-5-949,1-5 664,-3-2 1,6-13 0,-1-5 0,3-4 192,2-4 1,4 0 0,-1-3 0,3-1 0,0 1 0,0 0 85,0 2 1,2-3 0,0 4 0,2 1 98,-2 0 1,2 3 0,0 2 0,-1 3-1,1 2 294,-1 1 1,0 4 0,-2 3 0,-2 4-1,-2 5-6,-3 2 0,-2-2 1,-1 1-1,-2 0 1,-3 0-139,-4 0 0,-7-3 1,2-2-1,-2-1 1,1-2-117,-2 0 0,3-4 0,-1-2 0,1-2 0,0-1-250,1 0 0,4-4 0,3-2 0,2-2 0,2-2-420,1-3 0,2 3 0,2-3 0,4 4-128,1 3 0,4-2 0,2 2 726,0 1 0,2-3 0,2 3 0</inkml:trace>
  <inkml:trace contextRef="#ctx0" brushRef="#br1" timeOffset="159">13622 14674 8184,'15'-9'-270,"0"0"0,-2 2 81,-1 1 0,1 0 0,-1-4 0,0 1 0,-3 0 329,-3-1 0,2 4 0,-5 0 92,-1-1 0,-2 0 0,-3 0 0,-4 4 55,-1 2 1,-2 2 0,-2 1 0,0 2-1,1 2 20,0 1 0,3 4 1,1 3-1,2-1 0,1 2-148,1-1 0,2 1 1,1 1-1,0-1 1,0-1-108,0 1 0,3-4 1,2 2-1,0 0 0,2-1-111,1 0 0,2-3 0,-2-2 1,-2-1-1,-2 1-180,0-2 1,-4 3 0,0-3 0,-5 0 57,-3-2 1,-1 2 0,-1-2 0,1-1 0,0-1-163,-1-1 0,1 0 1,0 0-1,-1 0 0,1 0 343,0 0 0,0 0 0,-1 0 0</inkml:trace>
  <inkml:trace contextRef="#ctx0" brushRef="#br1" timeOffset="160">13994 14665 8163,'0'-10'-530,"1"1"994,2 0 1,-1 0-1,5 3 1,0 3-351,1 2 0,1 1 0,1 0 0,-1 0 0,1 0 0,2 1-600,0 2 0,1-1 0,-4 4 0,0 2 486,1 0 0,-5 1 0,-1 1 0</inkml:trace>
  <inkml:trace contextRef="#ctx0" brushRef="#br1" timeOffset="161">14013 14786 8163,'6'0'78,"0"0"1,-3 0 283,4 0 1,-1 0-1,3 0-362,0 0 0,5 0 0,0 0 0</inkml:trace>
  <inkml:trace contextRef="#ctx0" brushRef="#br1" timeOffset="162">14786 14441 8225,'-5'-5'34,"0"3"1,-1 4-1,1 5 1,0 5 0,0 4-1,-3 6 304,0 6 0,0 4 0,1 5 1,1 0-1,2 0 0,2-2-549,1-1 1,1-5 0,0-1 0,0-5 0,1-5-1,1-2-2237,1-4 2448,0-6 0,2-6 0,0-5 0</inkml:trace>
  <inkml:trace contextRef="#ctx0" brushRef="#br1" timeOffset="163">14767 14497 8225,'4'-12'-172,"2"-2"0,4 0 284,2-3 0,-1 4 0,5 0 0,1 3 0,0 1 231,2-1 0,2 2 0,1 2 0,-1 3 0,-2 2-801,-4 1 0,2 4 0,-6 2 0,-2 3 458,-1 4 0,-6 1 0,2 5 0</inkml:trace>
  <inkml:trace contextRef="#ctx0" brushRef="#br1" timeOffset="164">14758 14683 8225,'0'5'816,"0"0"1,1-5-589,2 0 1,6 0 0,7 0 0,2 0-1066,4 0 837,2 0 0,4-5 0,0 0 0</inkml:trace>
  <inkml:trace contextRef="#ctx0" brushRef="#br1" timeOffset="165">15223 14655 8136,'-3'-9'-8,"0"0"0,1-1 0,0 1 137,-1 0 0,2-1 1,-3 2-1,-1 2 52,-1 3 1,1-1 0,-1 1 0,-1 2 0,-3 3 64,-2 4 0,1 6 0,-4 4 0,2 1 1,0 2-27,0 0 0,2 0 1,0 2-1,3 1 1,3-3-296,0-2 1,2-1 0,3-3 0,0-2-1,1-1-263,2-4 1,4-2-1,4-4 1,3 0-1,0-2-144,3-4 1,-1-1 0,1-5 0,-2 1 0,1-1 210,-2 0 1,0-1-1,-6 4 1,-1 0 0,-1 0 497,2 3 1,-4 0 182,-1 6 1,-3 2 0,-2 7 0,-1 2 0,1 0-54,1 2 1,1-1 0,0-3 0,1 1-598,2-1 0,5-4 0,5-2 0,1-2-1399,-1-1 1639,4 0 0,1-8 0,6-2 0</inkml:trace>
  <inkml:trace contextRef="#ctx0" brushRef="#br1" timeOffset="166">15540 14376 8152,'-6'10'280,"0"3"0,1 4 119,0 7 0,-1 3 0,-4 10 0,-2 4 0,0 0-371,0-1 0,2-1 0,1-2 1,0-1-1,2-3-1064,1-5 0,4-7 1036,-1-6 0,-2-3 0,-1 1 0</inkml:trace>
  <inkml:trace contextRef="#ctx0" brushRef="#br1" timeOffset="167">15614 14609 8136,'10'-10'-109,"-1"1"294,0 0 0,1 3 0,-1 0 450,0 2 0,0-2-524,1 3 0,-5 1 1,-1 4-1,-1 2 1,0 1-74,-1 3 1,-4 0 0,-1 1 0,0 0-26,-1 1 1,2-1 0,-3 1 0,1 2 0,2 0 21,0 0 0,2 1 0,0-1 0,0 1 1,0-1-80,0 1 1,0-1 0,0-3 0,0 1 0,2-1-31,1 0 1,-2 1 0,2-1-3,-2 0 0,-5-4 0,-3-1 0,-1-3-83,-1-1 1,3 0 0,-1-1 0,0-2 0,-1 0 113,-1 1 1,2-2-1,2 0 174,1-1 0,1 2-164,3-3 0,1 2 0,2-1 0,3 1 0,3 2 4,0 1 0,3 0 0,1-1 0,-1-1 1,2 0 14,1-1 0,3 1 0,0-2 0,1 0 0,0 0 10,-1-2 1,2-2-1,1 0 1,0 0-1,0 0-86,-1-1 0,-2 0 1,1-2-1,-2 0 0,0 0-81,-1-2 1,-5 4 0,0-3-1,-2 4 1,-4 2 88,-1 1 0,-2 4 0,-5-1 389,-3 1 0,-6 7 1,-1 1-1,-2 3 0,0 4 218,0 2 0,-1 3 0,3 0 0,2 1 0,1 0-94,0-1 1,4 4 0,1 0 0,1-2-1,3 0-433,3-1 0,3-4 0,5 0 1,3-2-1,2-3-546,3-2 0,-3-4 1,1-4 549,0 0 0,2 0 0,1 0 0</inkml:trace>
  <inkml:trace contextRef="#ctx0" brushRef="#br1" timeOffset="168">16294 10894 6699,'0'-5'1347,"-4"0"-884,3 5-246,-3 0 0,4 5-309,0 1 1,1-2-35,2-1 0,-1-2-205,4-1 0,0 0 161,4 0 0,-4-1 1,0-1 138,1-1 707,-3-4-676,1 6 1,-9-3-1,1 8 0,1 2 0,-3 2 0,0 1 0</inkml:trace>
  <inkml:trace contextRef="#ctx0" brushRef="#br1" timeOffset="169">15968 9767 8229,'-9'9'0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12"/>
    </inkml:context>
    <inkml:brush xml:id="br0">
      <inkml:brushProperty name="width" value="0.12114" units="cm"/>
      <inkml:brushProperty name="height" value="0.12114" units="cm"/>
      <inkml:brushProperty name="color" value="#FF0000"/>
    </inkml:brush>
  </inkml:definitions>
  <inkml:trace contextRef="#ctx0" brushRef="#br0">2244 15391 27391,'1'-5'-401,"2"2"1,3 2 0,3 2 0,1 1 71,2 1 0,4 4 1,6-2-1,2 0 0,4-1 1,4 0 343,6-1 1,3 0 0,7-4 0,2-1-1,-23 0 1,1 0 28,1-1 0,0 0 0,3 0 0,0 0 1,0-1-1,0-1 0,2 0 0,1 1 0,0-1 1,0 0 140,1 0 0,0 1-211,-1 1 0,0 1 1,-1-2-1,0 0 1,-2 3-1,-1-1 1,1 1-1,-1-1 0,2 1 1,0-1 30,2 1 0,1-1 0,-1 0 1,0 0-1,1 1 0,-1 0 1,2-1-1,-1 1 0,1 0 0,1 0-6,3 0 0,-1 1 0,-2 0 1,1 0-1,1 0 0,1 0 1,-1 0-1,0 0 0,1-1 1,0 1-58,2-2 1,0 1 0,0 0-1,2-1 1,0 0 0,1-1-1,-1 1 1,0-1 0,0 1 0,1 0 165,-1 0 0,2 0 0,2-2 0,0 1 0,1-1 0,0 1 0,2 0 0,-1-1 0,0 0 0,-1 1-63,1 0 1,0 0-1,-17 1 1,2 0-1,-1 1 1,1-2-1,1 1 1,0-1 0,0 1-1,0 0 1,0 0-1,1 0 1,0 0-1,-1 0-105,0 0 0,0 1 0,0-1 0,0-1 1,1 1-1,0-1 0,0 2 0,1 0 1,1 0-1,-1 0 0,1 0 0,1 0 0,0 0 1,0 0-1,0 0 48,-1 0 0,1 0 1,0 0-1,1 0 1,1-1-1,-1 1 1,-1 0-1,-1 1 0,1-1 1,1 0-1,-1 0 1,1 0-80,1 0 1,0 0-1,0 1 1,1-1-1,1 1 1,0 0-1,0 0 1,0 0-1,0 0 1,-1 0-1,0 0 1,0 0-1,0 0 1,1 0-1,-1 0 98,1 0 1,0 0 0,1 0-1,2 0 1,0 0 0,0 0-1,1 0 1,0 0 0,0 0 0,0 0-1,1 0 1,0 0 0,-1 0-1,0 0 1,1 0-54,-1 0 1,0 0 0,1 0 0,0 0 0,1 0 0,0 0 0,0 0-1,1 0 1,0 0 0,0 0 0,0 0 0,0 0 0,0 0 0,-1 0 0,0 0 81,-1 0 0,-1 0 0,1 0-1,1 0 1,0 0 0,-1 0 0,0 0 0,0 0 0,0 0 0,1 0 0,1 0 0,-1 1 0,1-1 0,1 1 0,-1 0-1,-1 0 1,0-1 0,1 2 0,-1 0 0,-1 1-1,1-1 1,-3 0 0,-1 0 0,1 0 0,0 1-1,1-1 1,-1 1 0,2-1 0,-1 0 0,0 1-27,1-1 0,0 0 0,-1 0 0,-1 0 0,-2-1 1,1 1-1,-1 0 0,-1 0 0,1 0 0,-2 0 0,0-1 1,0 0-1,0 1 0,-1-1 0,0 0 0,1 0 1,-1 0-1,1 0 1,-2 0 0,1 0-1,-1 0 1,-1-1-1,-1 0 1,0 1 0,-2-1-1,-1 1 1,0 0-4,16 0 1,-1 1-1,-1 0 1,0-1-1,-1-1 1,-1 0-1,-2 0 1,0 0-1,-3 0 1,0 0-5,-3 0 1,-1 0 0,-4 0 0,-1 0 0,-2 0-1,-1-1 1,-2 0 0,-2 0 0,23-2 47,-8 1 1,-7-3-1,-6-1 1,-5 1 0,-4 2-381,-4 2 0,-7 1 330,-16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50:59.957"/>
    </inkml:context>
    <inkml:brush xml:id="br0">
      <inkml:brushProperty name="width" value="0.09071" units="cm"/>
      <inkml:brushProperty name="height" value="0.09071" units="cm"/>
      <inkml:brushProperty name="color" value="#3165BB"/>
    </inkml:brush>
  </inkml:definitions>
  <inkml:trace contextRef="#ctx0" brushRef="#br0">3994 10195 8336,'0'-9'-153,"0"0"1,0-1 250,0 1 1,0 0 0,0 2 0,0 3-1,0 9 1,0 5 0,-1 7 185,-2 3 1,-2 8-1,-4 5 1,-1 1 0,1 1-1,1 0-230,2 1 1,-3-1 0,3 0-1,-1 0 1,1-4 0,3-3-97,2-3 0,1-6 0,0 1 1,1-3-31,2-3 0,2-6 0,4-3 0,2 0 1,0-1-1,2 0-117,2-1 1,0-3 0,4-4 0,0-1 0,-1-1-125,1 0 0,-2 0 1,-1-4-1,-3 2 0,0 1-147,-1 1 1,0-1 0,-5-1 459,-1 2 0,-4-7 0,2 3 0</inkml:trace>
  <inkml:trace contextRef="#ctx0" brushRef="#br0" timeOffset="1">3957 10521 8336,'-9'0'-132,"3"0"1,-1 0 397,0 0 0,3-4 0,2-2 0,5-1-192,6 0 0,2-1 0,4 3 1,3-1-1,1 0 0,3-1-950,-1 2 1,0-2 875,0 4 0,-1-4 0,3 1 0</inkml:trace>
  <inkml:trace contextRef="#ctx0" brushRef="#br0" timeOffset="2">4013 10214 8336,'-13'-9'0,"2"0"0,0 2 0,3 2 180,1 1 1,5-3 0,0 1-1,4 0 1,4 1 18,3 1 0,4-2 0,3 2 1,1-1-1,3 1-653,2 2 0,1-2 0,6 1 454,2 1 0,3 1 0,3 1 0</inkml:trace>
  <inkml:trace contextRef="#ctx0" brushRef="#br0" timeOffset="3">4627 10419 8458,'-9'0'-59,"3"0"1,0-1 139,-1-2 1,1 2 0,1-3 0,2 0 0,4 1 0,4 1 2,4 1 1,7 1-1,4 0 1,4 0-1,3 0 1,5 0-223,1 0 1,-2 0 0,3 1 0,1 1 0,1 2 0,0 2-1626,-1 1 1763,-3-3 0,-4 4 0,-1-3 0</inkml:trace>
  <inkml:trace contextRef="#ctx0" brushRef="#br0" timeOffset="4">5009 10363 8458,'-14'-3'-24,"1"0"1,3 0 353,1-1 0,2 1-70,1-3 1,5 4-1,2-1 1,7 2-277,3 1 0,5 0 0,0 1 0,2 1 0,-1 2-83,-1 1 1,1 2-1,-2 2 1,-1-1 0,-1-1 26,-3 0 0,-1-1 1,1 3-1,-2 1 0,-2-1 58,-3 0 0,-4 4 0,-4-1 0,-5 0 0,-4 1 17,-2-1 0,-5 1 0,-1-4 1,2 0-1,1 1-332,3-1 0,3-1 0,5-1 329,1 0 0,3-5 0,4 2 0</inkml:trace>
  <inkml:trace contextRef="#ctx0" brushRef="#br0" timeOffset="5">5819 10233 8237,'0'-10'-452,"0"1"1,0 0 622,0-1 1,-1 7 0,-2 6 0,-3 9 0,-3 5 0,-4 5-21,-2 3 1,-3 2-1,-1 2 1,1 1-1,-1 1-314,1-1 0,-1-2 0,0-2 0,1-3 0,0 1-552,3 0 1,1-7 714,5-2 0,0-4 0,-1-1 0</inkml:trace>
  <inkml:trace contextRef="#ctx0" brushRef="#br0" timeOffset="6">5587 10270 8237,'0'9'605,"1"2"1,2 1-437,3 3 0,6 3 1,4 2-1,1 0 1,2 3-1,1 0-579,1 0 1,2 1-1,3-2 1,-2-1 409,-1-1 0,2-2 0,-1 1 0</inkml:trace>
  <inkml:trace contextRef="#ctx0" brushRef="#br0" timeOffset="7">11778 10000 8271,'0'-9'0,"0"-1"0,0 1-118,0 0 0,0-1 1,0 1-1,0 0 370,0-1 1,-1 7-1,-1 6 1,-1 9-112,1 4 1,-2 7 0,0 3 0,-3 4 0,-2 4 0,-3 3 7,-3 4 1,1-3 0,-3 2 0,2-2 0,-1-3-129,2-1 0,-2-5 0,6-1 1,3-6-1,1-3-172,4-3 1,5-3-1,5-5 1,4-1 0,7-4-67,5-2 1,2-1-1,2 0 1,0 0-1,-1-1-80,-2-2 1,1-2 0,-4-2 0,-3 1-1,-2-1 1,-5-2 296,-1 0 0,-2-4 0,0-2 0</inkml:trace>
  <inkml:trace contextRef="#ctx0" brushRef="#br0" timeOffset="8">11704 10288 8271,'-10'0'-35,"4"-3"1,0 0 0,0 0 183,1-1 0,2 2 0,7-3-27,5 1 1,4 1-1,6 2 1,0-2-1,0 0-551,3 1 1,-2 1 0,0 1 428,-3 0 0,5 0 0,-3 0 0</inkml:trace>
  <inkml:trace contextRef="#ctx0" brushRef="#br0" timeOffset="9">11750 10056 8271,'-5'-15'-191,"2"2"0,2 0 307,1 1 0,1 0 0,2 2 0,3 1 1,4 0-1,1 0-70,1 3 0,2 1 1,-2 3-1,4-1-961,1 1 915,2 5 0,0 6 0,-1 6 0</inkml:trace>
  <inkml:trace contextRef="#ctx0" brushRef="#br0" timeOffset="10">12225 10410 6872,'-6'0'340,"1"1"0,0 2-110,-1 3 1,3 1 0,-3 0-217,-1 0 0,2-5-105,-2 1 0,5-3 0,-1-3 1,3-3-1,2 0-59,1 0 0,4 3 1,-3-2 236,1 1 1,1-1 0,4 3 88,-1-1 1,-1 1 27,-2 5 1,2-1-137,-5 5 1,0-4-103,-3 3 0,-3-3 1,-1 2-1,-2-1 1,-1-2-22,-1-1 1,2-1-1,-1 0-308,0 0 190,3 0 1,1-3-1,5-1 1,2-1-1,1-1 106,3 1 1,0-3 0,0 4 0,-1 0 414,0 0-271,-1 1 1,-1 4-1,-2 2 1,-2 3-78,-1 3 0,-4 0 0,-1 0 0</inkml:trace>
  <inkml:trace contextRef="#ctx0" brushRef="#br0" timeOffset="11">12504 10223 8147,'0'-9'-58,"0"0"1,0-1-1,0 1 1,0 0-1,0-1 1,0 1 127,0 0 1,0 0 0,0-1 0,2 1 179,1 0 0,-2 4 0,3 6 0,-1 8-10,0 5 0,0 8 0,-3 3 0,0 2 0,0 1-164,0 0 1,3-2 0,1-1 0,0-3 0,2-2-114,-1-2 0,1 0 1,3-4-1,1-4-3,-1-6 1,3-4 0,2-3 0,0-5 0,2-4-1,-2-6-244,-1-2 1,-3-6-1,-1 2 1,0 0 106,-3 3 0,-1 1 1,-3 1-1,1 1 0,-1 0-192,-1 3 0,-2 2 0,-2 8-159,-3 5 0,1 7 528,-1 6 0,4 7 0,-3 0 0</inkml:trace>
  <inkml:trace contextRef="#ctx0" brushRef="#br0" timeOffset="12">12951 10214 8147,'-4'-8'0,"-2"0"0,-2 3 59,-2 1 0,3 1 1,-1 3-1,-2 0 1,-2 0-1,0 1 1,-2 3-1,1 6 558,-1 4 0,-1 2 0,1 0 0,2 2-472,2-2 0,-2 1 0,7 1 0,0 0 0,2-2 1,2-4-328,1-2 1,4-1-1,3-3 1,5-3-256,3-2 0,0-1 0,0-1 0,2-2 1,0-3 55,2-3 1,-4 0 0,0 0 0,-2 0 0,-1 2 143,-2 1 0,-1 0 0,1-3 0,-2 2 534,-2 1 1,-2 5 243,-4 1 0,0 4 0,0 5-532,0 1 1,4-2-1,3-1 1,1-2-1,1 0-169,1-3 0,2-1 0,0-2 0,1-2 0,-1-4-120,1-1 1,2-2-1,-2-2 1,-2-1 0,-1-1 217,0 1 1,-4-5-1,0 1 1,0-4 0,0-1 76,1 0 0,-2-2 0,2-5 0,-1-1 6,2-1 1,0 1 0,1 4 0,-1 2 0,0 1 0,-2 3 326,1 0 0,0 6 0,1 2-69,-2 5 0,-4 7 0,0 7 1,-4 6-1,-4 5 0,-4 7 141,-2 5 0,1 0 0,-5 4 1,0 1-225,2 2 0,0 0 1,2 0-1,1-1 1,1-2-229,3-3 0,5-2 0,-1-2 0,2-3 0,2-5-293,2-6 0,3-4 0,6-2 1,1-4-1,2-3-199,1-3 0,-1-2 0,0-6 0,1 0 1,-1-3 523,1 0 0,-5 2 0,7-5 0,-4 2 0</inkml:trace>
  <inkml:trace contextRef="#ctx0" brushRef="#br0" timeOffset="13">13398 10223 8147,'0'-6'-794,"0"0"1159,0-1 1,4 1-1,3 1 1,1 1-108,1 2 0,1 1 1,0 0-1,1-1 1,3-1-554,0 1 0,-1 1 1,1 1-1,1 0 1,-2 1 294,0 2 0,4 2 0,-2 4 0</inkml:trace>
  <inkml:trace contextRef="#ctx0" brushRef="#br0" timeOffset="14">13445 10354 8147,'9'0'-142,"0"0"1,2-1 472,1-2 0,3 0 0,3-2 0,2 0 0,2 1-331,3 0 0,1-3 0,2 1 0</inkml:trace>
  <inkml:trace contextRef="#ctx0" brushRef="#br0" timeOffset="15">14320 10056 8235,'5'-10'-113,"-1"1"0,0 0 0,0 1 0,1 0 0,1 2 431,-1-1 1,2 2 0,-3 1 0,-4 4 0,-5 7-33,-4 6 0,-6 8 0,-2 3 1,-3 2-1,-1 3 0,-1-1-272,-1 1 1,2 1 0,-2-1 0,0-2 0,1 0-282,-1 0 0,4-3 0,-2-2 0,5-4 0,3-3-1798,3-6 1313,5 0 1,0-12 751,5 0 0,0-8 0,0-4 0</inkml:trace>
  <inkml:trace contextRef="#ctx0" brushRef="#br0" timeOffset="16">14050 10112 8235,'0'-7'230,"0"1"1,1 4 146,2-1 0,-1 7 1,4 4-1,2 5-34,0 1 0,1-1 1,2 2-1,0 2-558,1 0 1,2 2 0,-3 1 0,3 0 0,-1 2 0,1-1-792,-3-2 1,2-3 1005,0-1 0,-1-3 0,-2 1 0</inkml:trace>
  <inkml:trace contextRef="#ctx0" brushRef="#br0" timeOffset="17">14423 10307 8235,'-7'-5'952,"1"2"-660,-1 2 1,3 2-1,0 1 1,0 2-1,1 1 1,0 1-59,-1 0 1,3 2-1,-2-2-1192,2 2 1,2 2 957,2-1 0,2-4 0,5-1 0</inkml:trace>
  <inkml:trace contextRef="#ctx0" brushRef="#br0" timeOffset="18">14646 10084 8126,'0'-7'-694,"0"1"940,0-1 0,0 4 0,0 4 1,0 7-1,0 8 0,0 4 1,0 4 110,0 0 0,0 3 0,0-3 1,1 1-1,1-2-274,1 0 0,3-1 0,-1-5 0,0-1 1,1-4-192,-1-1 1,3-6 0,-1-2 0,1-3 0,1-3-219,0-3 1,1-6 0,-1-1 0,0-3 133,1-3 0,-1 0 0,0-3 0,1 3 0,-2-1-29,-2-2 0,2 3 0,-1-2 0,0 3 0,0 4-197,-1 0 0,-4 2-260,1 3 678,3 3 0,-5 6 0,3 6 0</inkml:trace>
  <inkml:trace contextRef="#ctx0" brushRef="#br0" timeOffset="19">15074 10167 8126,'0'-9'38,"0"0"1,-1 0 0,-1-1 0,-2 2 0,-1 2 271,-2 3 0,-2 2 0,-1 2 0,-1 3 0,-3 4 0,0 4 2,-3 3 1,0 4 0,-1 2 0,1 0 0,3-1 0,0-2-244,3 1 1,5-4 0,3 0 0,2-2-324,1-1 0,4-3 0,2-3 0,3-3 1,4-2-1,2-1-502,3 0 0,1-3 0,-2-2 0,0-1 474,-2-1 1,-2-7 0,1 5 0,0 0-1,-4 0 1,-2 3 223,-2-1 1,0 2 496,0-2 0,-2 6 0,-4 1 0,0 6 8,0 2 0,-3 1 1,0 0-1,1 1-429,1-1 1,5-3 0,2-1 0,3 0-353,4-3 0,-3-1 1,2-2-1,0-2 1,-1-4-91,2-1 0,2-2 0,-2-2 0,-2-1 424,-1-2 0,3-1 0,-1-6 0,-1-3 0,4-6 0,-1-2 0</inkml:trace>
  <inkml:trace contextRef="#ctx0" brushRef="#br0" timeOffset="20">15391 9935 7920,'0'-10'967,"0"1"-578,0 4 1,-4 9 0,-4 9-1,-3 7 62,-4 5 0,-2 5 0,0 2 0,2 1-259,-2 2 0,4 5 0,1 0 0,2-1 1,4-1-1,3-5-413,2-5 1,1-3-1,1-5 1,3-4-129,5-5 1,1-1-1,3-7 1,1-2 0,1-3-195,3-4 0,-1-2 0,0-2 0,-3-2 0,0 0 49,-3 0 0,-1-1 0,0 1 0,-1 0 494,0 2 0,1 0 0,-1 1 0</inkml:trace>
  <inkml:trace contextRef="#ctx0" brushRef="#br0" timeOffset="21">16275 9739 8136,'-9'0'-105,"0"0"1,-2 0 0,-1 2 0,-2 3 0,-2 7 0,0 5 284,0 9 1,-5 6-1,-2 10 1,1 4 0,10-20-1,1 0 1,0 1 0,1 1-1,1 0 1,0 1-1,1-1 1,0 1-259,1-2 1,2 1 0,1 2 0,1-1 0,0 21 0,3-6-105,3-7 0,6-5 0,3-5 0,1-2 0,-1-5 0,0-3-1359,0-5 1541,-2-1 0,4-2 0,0 0 0</inkml:trace>
  <inkml:trace contextRef="#ctx0" brushRef="#br0" timeOffset="22">16452 10130 8136,'0'-9'-1,"0"0"0,0-1 148,0 1 1,0 3-1,0 0 14,0-2 1,-4 4 0,-2 1-109,-2 2 1,-2 2-1,2 2 1,1 3-1,2 3-62,1 0 1,-3 1 0,4 2 0,1 1 0,1 1-112,1-1 1,0 4-1,0-2 1,1 3 24,2 0 1,-1-2 0,3-1 0,1 2 0,-2-1 0,0 1 33,-2-1 0,-1-5 0,-1 2 0,0 0 46,0-1 1,-4-3 0,-2-3-1,-4-2 1,-1-2 0,-2-1 24,-2-1 1,4-1-1,-3-2 1,3-4-132,2-5 0,-2 1 0,8-4 0,1 1 0,1-1-887,1-1 1008,4 2 0,5-3 0,6 2 0</inkml:trace>
  <inkml:trace contextRef="#ctx0" brushRef="#br0" timeOffset="23">16666 10130 8136,'4'-9'-597,"-1"0"0,0 2 956,-3 1 0,3 3 10,0-3 1,-1 4 0,-5-1-89,-3 2 0,-3 2 0,0 2 0,0 3 0,-2 3-13,-1 4 0,2 2 0,-3 6 1,3 2-1,1-1-331,-1 1 0,5 0 0,2-2 0,2-1-295,1-2 0,1 1 0,3-5 0,5-1 0,6-2 0,3-5-1684,0-2 2042,1-1 0,-1-7 0,1-1 0</inkml:trace>
  <inkml:trace contextRef="#ctx0" brushRef="#br0" timeOffset="24">16946 10167 8136,'-4'-5'0,"3"-3"0,-4 3 0,2-1 87,0-1 1,-1 5 0,2-2 0,-2 1 0,-1 0 266,-3 1 1,0 1-1,-2 2 1,-2 2 0,-1 4-61,-1 5 0,-1 2 0,-2 5 1,3-2-1,1 0-237,1-2 0,3 1 0,2 2 0,1-2 0,2-1-279,2-2 1,2-4-1,3-4 1,5 0-1,3-3-317,4-1 1,3-2 0,1-2 0,-1-4-1,0-2 115,-3-3 0,2 1 0,-5-1 0,1 1 0,-1-1 424,1 0 0,-2-1 0,-4 5 0,-2 1 164,0 1 1,-3 5 0,-5 2 282,-4 7 0,0 1 0,0 5 0,2-2 0,0 0-367,-1 0 0,4-2 1,-1-1-1,2 1 0,2-1-445,2 0 1,-1-3 0,5-3 0,0-2 0,1-1 364,1 0 0,1 0 0,-1 0 0</inkml:trace>
  <inkml:trace contextRef="#ctx0" brushRef="#br0" timeOffset="25">17095 10158 8136,'5'-9'-242,"2"0"1,-3 0 420,1 3 0,-2 3 0,0 6 1,-3 4 380,-3 5 0,-3 1 0,-2 4 0,1-2-373,1 2 0,-1-1 0,-1 1 1,2-3-1,2 1 0,1-2-231,0 1 1,-1-2-1,4-3-197,0 1 0,2-2 0,1-2 1,3-3-131,2-2 1,1-5 0,1-2 0,-1-2 0,0-3 55,1-1 1,-1 1 0,1-4 0,2 1 0,0 0 210,-1 1 0,0-3 0,-2 3 0,0-1 409,1 1 64,-1 0 1,-4 13-1,-3 7 1,-4 6-1,-4 5 118,-2 0 1,-1 1 0,2-1 0,2-2-544,1 0 0,1-4 1,3 2-1,0 0 1,0-3-1,0 0-1089,0-2 0,1-4 1145,2-2 0,6 2 0,6 1 0</inkml:trace>
  <inkml:trace contextRef="#ctx0" brushRef="#br0" timeOffset="26">17421 10177 8099,'0'-10'618,"0"1"-327,0 4 1,0 2 0,0 7 0,-1 5 0,-3 6-1,-2 2-53,-2 2 1,0 0 0,0-1 0,3 1 0,0-2-205,0-1 1,3 1-1,-1-5 1,2-1 0,1 0-271,0-2 0,1-4 1,2-2-1,3-2 0,2-3-171,2-4 1,-1 0 0,1-8-1,2 2 1,0-2 98,0 0 0,1-2 1,-1-1-1,0 0 1,-2 2 209,-1-2 1,1 4-1,-2 0 1,-1 4 506,-1 3 0,-3 3 0,0 7 1,-3 4 113,-3 4 1,-2 4-1,-2-1 1,2 0-1,1 1-454,2 0 1,-2-2-1,1-2 1,0-2-820,2 0 1,1-1-1,1-1 1,2 0 749,0-2 0,4 0 0,-2 3 0</inkml:trace>
  <inkml:trace contextRef="#ctx0" brushRef="#br0" timeOffset="27">17625 10298 8099,'7'-1'459,"-1"-2"-115,-4 2 0,6-4 0,-2 4 0,3-1-148,0-1 1,0 0 0,1 2-1,-1-1 1,1-2-176,3-1 1,-3 0 0,2-3 0,-1 2-1,-2-1-108,0-1 1,1-1-1,-2 1 1,-1 0 0,-2-3-61,0 1 0,-1 0 0,-2-1 1,1 0 200,-1-1 0,-2-1 1,-3 5-1,-3 2 159,-3 3 1,-3 3 0,-2 4 0,1 4 0,-1 4-17,-1 3 1,3 0 0,-3 4 0,2 0 0,2-1-336,4 1 1,0-1 0,4-2 0,1-1 0,1-2-323,1-2 0,5-1 1,4-4-1,6-3 0,2-2-3,2-1 0,1-4 0,0-3 0,2-4 0,-1-2 463,-2-2 0,0 4 0,0-2 0,-1 0 0,0 1 0,-3 0 0,-1 3 0,-5 3 0,0 3 113,1 2 1,-5 5 0,-2 3 0,-2 4 0,-2 5 450,-2 2 0,1-1 0,-3 0 1,0-3-1,2 0-81,-1-3 1,3-1-447,-2 0 0,2-6 1,1-5-1,1-6-283,2-5 0,1-4 1,4 1-1,-2 0 81,1-1 1,-2 2-1,0-3 1,0 3 0,1-1-1,0 2 323,-1-1 0,2 5 1,-3 3-1,2-1-23,1 2 0,-2 1 0,1 4 0,1 0 0,2 0-966,0 0 0,-3 1 831,0 2 0,1 2 0,2 5 0</inkml:trace>
  <inkml:trace contextRef="#ctx0" brushRef="#br0" timeOffset="28">18361 9897 8085,'6'7'120,"0"-1"0,1 2 0,-1 4 0,-1 4 297,-1 5 0,2 4 0,-3 7 1,1 4-1,-1 4 0,0 2-77,-1-1 1,-1 1 0,-2-4 0,-2-5 0,-3-4 0,-3-3-201,0-2 0,-3-4 0,-2 0 1,1-5-453,-1-1 0,-1-2 0,1-4 0,1 0 1,-1-3 311,3-1 0,-4 3 0,1-2 0</inkml:trace>
  <inkml:trace contextRef="#ctx0" brushRef="#br0" timeOffset="29">19460 9870 8174,'0'-10'-186,"-1"2"1,-2 4 0,-3 7 490,1 8 1,-3 8 0,2 6 0,-3 5 0,0 3 0,-1 2 0,-2 3-140,0 5 1,0-1 0,2 1 0,1-3 0,0-4 0,-1-4-116,1-3 0,4-5 0,2-2 0,3-5-156,3-4 1,3-1 0,6-7 0,4 1-1,2 0 1,1-2-143,3-2 1,1-1-1,3-1 1,-2 0-310,2 0 1,-3-4 0,-1-3 555,-3-1 0,0-1 0,0 0 0</inkml:trace>
  <inkml:trace contextRef="#ctx0" brushRef="#br0" timeOffset="30">19432 10214 8174,'-15'0'-124,"2"0"168,4 0 1,3-1-1,4-1 1,5-1 0,7 1-1,4 0-138,4-1 1,3 0-1,1-2 94,-1 1 0,3-3 0,-1 2 0</inkml:trace>
  <inkml:trace contextRef="#ctx0" brushRef="#br0" timeOffset="31">19432 9963 8174,'-10'-10'50,"2"1"0,2 0 0,3-1 187,2 1 0,1 0 1,1-1-1,3 1 0,5 1-119,6 2 1,3-3 0,3 4 0,2 0-297,1 2 1,0 2-1,4 1 1,0 0 177,0 0 0,0 8 0,0 3 0</inkml:trace>
  <inkml:trace contextRef="#ctx0" brushRef="#br0" timeOffset="32">19776 10344 7485,'-5'-1'240,"2"-2"-166,2-2 0,4-1 0,1 1 0,1 1 211,3 1 0,-3 2-118,1 1 0,-3 0 1,2 1-1,-1 3-40,-2 2 0,-1-1-524,-1 1 0,-1-1-1138,-2 2 1535,2-3 0,-7 0 0,3 1 0</inkml:trace>
  <inkml:trace contextRef="#ctx0" brushRef="#br0" timeOffset="33">20139 10056 8028,'0'-14'-221,"0"4"0,-1-1 0,-1 2 1,-2 5 459,-1 3 0,2 5 1,-2 12-1,0 7 1,-1 5-1,-2 8 1,-2 2-1,-3 3 34,2 2 0,-3 1 0,1 5 0,0-1-482,-1-2 1,2 0-1,2-6 1,1 0-1,1-2 1,1-3-749,0-8 1,5-7 956,-1-4 0,-6-3 0,-1-4 0</inkml:trace>
  <inkml:trace contextRef="#ctx0" brushRef="#br0" timeOffset="34">20018 10326 8028,'10'-24'-149,"3"-3"1,3 3-1,0 0 214,0 3 1,1 2-1,-2 4 1,0 2 0,1 3-1,-1 2 554,0 1 1,1 4 0,-3 6 0,-2 4-458,-1 1 0,-4 4 1,-3 2-1,-2 0 0,-1 3-104,0 0 1,-4-1-1,-3-1 1,-1 1-1,-2-1-111,-3 1 1,2-5 0,-3 2 0,-1-3 37,1-1 1,2-2-1,0-2 1,1 0-1,2-1 1,0 0-125,0-2 1,2-1 0,2-2 0,1-2-87,2-3 0,1-2 0,2-3 0,2-1 0,4-3 0,4 0-418,1-1 0,5 2 1,-3-2-1,2 3 643,-1-1 0,1 4 0,2-3 0</inkml:trace>
  <inkml:trace contextRef="#ctx0" brushRef="#br0" timeOffset="35">20363 10251 8028,'0'6'0,"0"1"0,1-1-279,2-1 1,-2 3 0,2-1-1,-2 1 836,-1 1 1,0-3-246,0 1 1,-3-4 0,-1 2-272,-1-1 1,3-2-1,-1-5-14,2-3 1,1-3 0,0 0-1,0 0 1,0-1-69,0 1 1,0-3-1,1-2 1,1 0-1,2-2 22,1 2 0,-2-3 0,3 4 0,1-1 0,2 0-2,0-1 1,0 4-1,1-1 1,0 1-1,1 2-3,2 0 1,-1-1 0,-1 2 0,0 2-146,1 3 1,1 2 0,-4 1 0,0 0 0,1 0 168,-1 0 0,0 8 0,1 2 0</inkml:trace>
  <inkml:trace contextRef="#ctx0" brushRef="#br0" timeOffset="36">20689 10177 7379,'-5'1'457,"0"2"0,2 4 0,0 3 0,0 3 0,0-1-308,0 2 1,0-3-1,3 4 1,0-1-1,0 0 1,0-1-1328,0-2 0,4-1 1178,2-4 0,2-2 0,2-4 0</inkml:trace>
  <inkml:trace contextRef="#ctx0" brushRef="#br0" timeOffset="37">20763 9953 7992,'-9'-6'-15,"1"-1"1,0 0 0,2-2 1329,-1 1-1597,3 3 1,1 5-1,5 6 1,1 3 281,-1 4 0,3-3 0,0 4 0</inkml:trace>
  <inkml:trace contextRef="#ctx0" brushRef="#br0" timeOffset="38">21061 10177 7997,'-5'-4'189,"2"-3"111,2-1 1,5 0-1,2 2 1,3 3-1,3 2 1,1-1-446,2-1 1,0 2 0,3-2 0,-2 2-1,-1 1 1,-1 1-749,1 2 0,-7-1 893,1 5 0,-1-1 0,1 3 0</inkml:trace>
  <inkml:trace contextRef="#ctx0" brushRef="#br0" timeOffset="39">21052 10270 7997,'-5'1'551,"2"2"-267,6-2 1,5 3-1,5-4 1,3 0-288,4 0 0,-1-1 0,5-1 3,-1-1 0,3-4 0,-3 2 0</inkml:trace>
  <inkml:trace contextRef="#ctx0" brushRef="#br0" timeOffset="40">21713 10018 7046,'0'-6'126,"0"0"39,0 4 1,-1-2 0,-2 4-1,-2 1 6,-1 2 0,1-2 0,3 3 56,-1 0 0,-3-2-288,3 5 0,-1-5 0,2 2-505,-2 0-3,1-3 352,3 3 153,4-8 314,2 3 56,-1-3-245,-1 4-454,-4 0 596,-4 4 1,-1-2-26,-5 4 0,4-3-65,0 4 1,3-4-1,-3 2-41,-2-1 0,0 2-67,-1-3 0,3 0 1,0-4-45,2-2 1,1 1-1,4-4 1,1-1-80,1-2 1,5 0 0,-2 1 0,2 1 0,1 0 24,1 0 0,2-1 0,2-1 0,-1-1 0,0 2 160,-1 2 0,1-1 0,0 3 1,-2 2 73,-1 1 1,-1 2-1,-3 2 1,-3 5 0,-2 3 84,-1 5 0,-4 4 1,-3 3-1,-4 1-153,-1 2 0,-6 1 0,1 2 0,-5 1 0,-2 1 0,-1-2-78,2-4 1,-4 1-1,2-3 1,-2-1-22,-1-3 1,4 1 0,4-8 0,3-1 0,5-3-245,1-2 110,2-4 0,5-1 0,4-5 0,5-1 31,3-2 0,3-1 0,0-2 0,2 1 0,2 0 0,0 0 32,0 3 0,3-2 0,-4 3 0,0-1 92,-1-1 0,0 5 1,0-1-1,-2 2 1,-1 1 208,0 0 1,-4 5-1,-1 4 1,0 3-1,-1 2-38,1 3 1,-2-3 0,-3 1 0,1-1 0,1 0-139,1-1 1,3 0 0,-2-5-1,1-1-68,3-1 0,0-3 1,1 0-1,1-3-112,-1-3 1,-1-3 0,-1-3 0,0 0-1,0-1-16,1 1 1,-2 0-1,0 0 1,-1-1 246,0 1 1,-3 0 193,1-1 0,-3 5 1,-3 3-1,-2 4-13,0 4 1,-4-1-1,4 2-272,0 0 0,0 1 1,3 2 11,-1-1 0,0 0 0,3 0 0</inkml:trace>
  <inkml:trace contextRef="#ctx0" brushRef="#br0" timeOffset="41">4013 11350 8506,'0'-6'-200,"0"0"1,0-2 0,0 2 404,0 3 1,0 7 0,0 11 0,-1 1 0,-2 6 0,-3 3 0,-3 4 0,0 1 35,0 2 1,0 0 0,2 2 0,1-2 0,-1-1-235,-2 0 1,1 0-1,2-4 1,3-2-1,2-4-74,1-5 0,0 2 0,0-4 0,1 1 0,2-3 0,3-2-8,2 0 1,3-2 0,0-2 0,4-3-55,2-2 1,1-1 0,7-1 0,1-2 0,0-3-297,2-2 0,0-6 1,-1 0-1,-1-2 0,-2 1-961,-1-2 1386,-2 4 0,-2-5 0,0 4 0</inkml:trace>
  <inkml:trace contextRef="#ctx0" brushRef="#br0" timeOffset="42">3976 11750 8506,'-10'-1'1081,"1"-2"-878,4-2 0,2-4 0,6-1-248,3 1 1,7 0 0,2-1 0,3 1-476,0 0 1,1 1-1,1 0 1,0 2 519,2-1 0,0-6 0,-4-1 0</inkml:trace>
  <inkml:trace contextRef="#ctx0" brushRef="#br0" timeOffset="43">4004 11424 8506,'-15'-5'-230,"3"1"1,1 1 88,2 0 819,0-4 0,6 1 1,5-2-621,6 2 1,9 1 0,0 3-1,5-2 1,3-1-545,4 1 0,3 1 486,5 3 0,0-4 0,1-1 0</inkml:trace>
  <inkml:trace contextRef="#ctx0" brushRef="#br0" timeOffset="44">4627 11527 8340,'-8'-1'-191,"1"-1"1,1-2 0,-1-1 578,-2 1-91,4-3 1,2 6 0,7-2-1,5 2-186,6 1 0,7 0 0,2 0 1,4 0-1,3 0 0,5 0-320,3 0 0,-1 0 0,3 0 0,-4 0 0,-2 1 0,-2 1-1346,-1 1 1555,-5 0 0,-4-3 0,-5 0 0</inkml:trace>
  <inkml:trace contextRef="#ctx0" brushRef="#br0" timeOffset="45">4925 11415 8340,'1'-8'-552,"3"2"0,-2 1 709,4 5 1,1 0 0,4 0-1,2 2-5,-2 1 1,1-1 0,-1 4 0,1 1 0,0 1-32,-2 2 1,-1 0 0,0 1 0,-2 2-1,-2-2-72,-1 0 1,0-2 0,-1 1 0,0 2-1,-1 0-45,-1-1 1,-5 0 0,-2-2 0,0 0 0,0 1-205,-1-1 0,-5 0 0,0 1 0,1-1 1,0 0-748,2 1 947,0-1 0,-1 0 0,1 0 0</inkml:trace>
  <inkml:trace contextRef="#ctx0" brushRef="#br0" timeOffset="46">5810 11043 8388,'-5'-4'-257,"0"1"1,2-3 0,-4 0 0,-1 1 289,-1 2 0,-1 2 1,1 1-1,-1 1 0,-3 3 1,-2 6 194,-3 8 1,0 6 0,-2 9 0,-1 6 0,0 9 0,10-22-1,1 1-15,0 3 0,0 0 1,1 3-1,1 1 0,0 1 1,0 0-1,2 0 0,0 0-179,0 0 0,1 0 1,2-2-1,1-1 0,-1 20 1,2-6-1,2-4 1,2-6-148,3-5 1,3-5-1,1-11 1,1-2-226,2-3 0,0-2 0,-1-2 0,0-3 0,0-1 0,1-4-510,-1-1 1,4-2 847,-4-4 0,5-5 0,-3 0 0</inkml:trace>
  <inkml:trace contextRef="#ctx0" brushRef="#br0" timeOffset="47">5959 11220 8324,'-5'-15'-264,"0"2"0,3 3 1,-2 1 483,2 0 0,1 5 0,1 5 0,0 7 0,1 7 0,2 7 36,4 6 0,1 2 1,1 6-1,1 3 0,-1-1-221,0 0 0,2-1 1,0 1-1,2-1 1,1-1-284,-1-2 0,0-5 1,-4-5-1,-1-2 1,0-4-895,-2-1 0,-4-6 1142,1 2 0,-6-7 0,-2-2 0</inkml:trace>
  <inkml:trace contextRef="#ctx0" brushRef="#br0" timeOffset="48">6052 11527 8324,'-9'0'-206,"0"1"0,2 1 657,1 1 1,0 7-1,-4 0 1,0 1-1,-1 3-348,-2 1 1,0 3 0,2-1 0,-2 0 0,2-2 0,0 2-1157,2 0 0,1-1 1053,2-1 0,-3-3 0,4 1 0</inkml:trace>
  <inkml:trace contextRef="#ctx0" brushRef="#br0" timeOffset="49">6555 11462 8225,'-6'-6'28,"0"2"0,1 1 177,0 0 0,2 1 1,-3 5-1,-1 4 1,-2 5-1,-1 3 1,-1 4 2,-2 3 1,-3-2-1,0 5 1,-2 1-1,1 0-247,1-1 0,-1 1 0,2-5 1,1 1-1,1-1-547,3-3 0,2-1 0,1-8 1,1 1 585,2-1 0,-3-4 0,2-1 0</inkml:trace>
  <inkml:trace contextRef="#ctx0" brushRef="#br0" timeOffset="50">6294 11518 8077,'-5'4'923,"2"2"0,2 2-693,1 1 0,4 5 1,2 1-1,2 3 1,2 1-1,0-1-830,3 1 0,-2 2 1,5-2 599,4-1 0,-1-2 0,3 3 0</inkml:trace>
  <inkml:trace contextRef="#ctx0" brushRef="#br0" timeOffset="51">6629 11741 8225,'-5'0'1861,"0"0"-2647,2 0 786,2 0 0,-3 0 0</inkml:trace>
  <inkml:trace contextRef="#ctx0" brushRef="#br0" timeOffset="52">7002 11248 8242,'0'-10'-492,"0"1"0,0 0 836,0-1 1,1 6 0,1 4 0,1 6-95,-1 6 1,-1 7 0,-1 9-1,-1 5 1,-2 4 0,-3 0-44,-3 0 0,0 0 0,-1 2 0,-2-1 0,0-1-170,1-4 1,1-4-1,3-4 1,2-3 0,1-4-169,2-2 0,6-4 1,5-4-1,6-3-22,2-1 0,6-1 0,2-3 1,1 0-1,0 0 0,-3-1-708,0-2 1,-1-2-1,-5-5 861,-1 1 0,1 0 0,-2-1 0</inkml:trace>
  <inkml:trace contextRef="#ctx0" brushRef="#br0" timeOffset="53">6974 11545 8242,'-15'0'371,"-1"0"1,3 0-63,2 0 1,6 0 0,5-1 0,5-1 0,4-1-183,4 1 1,4 1 0,6 0 0,1-1-558,2-1 1,-4-1-1,1 2 1,-2-1 429,-2 1 0,5-4 0,-4 1 0</inkml:trace>
  <inkml:trace contextRef="#ctx0" brushRef="#br0" timeOffset="54">7011 11350 8242,'-8'-7'-151,"2"-3"0,-2 6 0,5-5 0,1 1 494,1-1 0,1 0 1,1 1-1,3 1 1,6 0-1,4 0-123,4-1 1,4-1-1,3 0 1,2 2 0,1 2-717,0 1 0,0 1 0,0 3 496,0 0 0,4 0 0,1 0 0</inkml:trace>
  <inkml:trace contextRef="#ctx0" brushRef="#br0" timeOffset="55">7346 11685 8285,'0'-6'-39,"1"1"1,1 0 0,3-1 484,0-1 0,-2 3 0,3 1-179,1 2 0,-2 5 0,1 3 0,-2 4 0,-2 2 1,-1 2-553,-1 1 1,0-1 0,0 0-1,0 1 285,0-2 0,0 4 0,0-4 0</inkml:trace>
  <inkml:trace contextRef="#ctx0" brushRef="#br0" timeOffset="56">7719 11173 8339,'4'-9'-181,"-2"-1"0,3 1 1,0 0-1,0 1 454,3 1 0,0 4 0,1 7 0,1 6 0,-2 5 0,-1 6 0,-1 5 0,0 4 407,0 4 0,1 5 0,-4 3 0,0 0-352,1 2 1,-3 1 0,2-2-1,-2-2 1,-2-2 0,-2 0-89,-3 2 0,-5-1 0,-3-4 0,1-1-380,-1 0 1,-2-6 0,0 0 0,0-5 0,0-2-608,4-4 0,1-4 1,2-6-2341,0-1 3087,4-3 0,-4-8 0,4-2 0</inkml:trace>
  <inkml:trace contextRef="#ctx0" brushRef="#br0" timeOffset="57">11573 11154 8455,'0'-9'-200,"0"0"1,0-1-1,0 1 1,0 0 0,0 0 239,0-1 1,0 4 142,0 0 0,0 9 0,0 3 0,-1 9 0,-2 5 1,-3 6 127,-2 4 1,-2 0 0,1 4 0,-1 1-192,-3 2 0,2 0 0,-5 0 0,1-1 0,0-1 0,3-5-128,2-5 0,1-1 0,3-4 1,3-2 41,2-3 1,5-5-1,3-2 1,6-3 0,6-1-1,4-2-144,4-1 1,1-1 0,0 0-1,0 0-280,0 0 1,-1 0 0,-2-1-1,-4-2 1,-1-2 389,-1-1 0,-1-6 0,1 2 0</inkml:trace>
  <inkml:trace contextRef="#ctx0" brushRef="#br0" timeOffset="58">11555 11471 8350,'-10'0'0,"1"0"0,0 0 322,0 0-88,-1 0 0,7 0 0,5 0 0,7-1-337,5-2 0,1 2 0,4-3 1,0 1-1,-1-1 0,1 1 54,0-1 49,-1 3 0,1-7 0,-1 3 0</inkml:trace>
  <inkml:trace contextRef="#ctx0" brushRef="#br0" timeOffset="59">11573 11201 8350,'-12'-8'-120,"1"0"0,2 2-49,5-1 0,3 2 0,1-1 1,1-2 363,2 0 1,7-1 0,6 1 0,4 0 0,3 2-202,0-1 0,5 3 0,3 1 0,0 2 0,0 1 6,0 0 0,0 4 0,-3 1 0</inkml:trace>
  <inkml:trace contextRef="#ctx0" brushRef="#br0" timeOffset="60">12011 11555 7413,'-5'-6'356,"2"-1"0,2 6-298,1 1 0,0 4 92,0 6 0,-1-4-72,-2 0 1,-3-4-80,-3 1 1,4-3 0,2-3-128,2-3 0,1 1 0,0-1 0,1-1 0,1 1 56,1 0 1,4 0 0,-1-2 100,3 1 0,-3 3 1,0 4 34,1 0 1,-1 1 0,-1 2 125,-1 4 0,-1 1-164,-3 1 0,-3-3 0,-1 0-271,-1-2 1,1-1 0,-2-3-817,-1 0 1061,3 0 0,-4 0 0,2 0 0</inkml:trace>
  <inkml:trace contextRef="#ctx0" brushRef="#br0" timeOffset="61">12337 11201 7822,'-3'6'-213,"0"0"1,1 3 0,1 2 0,1 6 555,0 3 0,0 2 0,0 5 1,0 3-1,0 0 0,1 0-162,2-3 0,-1-5 1,3-1-1,0-1 1,-1-3-89,0-1 0,4-7-56,-2-6 0,1-7 0,0-4 0,0-4 0,-1-3 0,0-1-147,0-2 1,0-1 0,4 1-1,-1-1-21,0 0 1,1 1-1,-1-1 1,0 2 0,1 1-1,-1 4-131,0 1 0,-1 2 1,0 1-1,-2 2-60,1 2 1,-2 3 0,0 2 321,0 3 0,2 1 0,-2 4 0</inkml:trace>
  <inkml:trace contextRef="#ctx0" brushRef="#br0" timeOffset="62">12774 11350 8347,'0'-9'0,"0"-1"0,0 1 0,-1 1 0,-1 0 0,-2 3 0,-1 1 0,-2 2 0,-2 1 0,-3 1 0,-1 1 95,-2 2 0,1 3 1,-3 7-1,2 2 1,-1 3 559,2 1 0,0-1 1,5 1-1,1-1 0,1 1-452,4 0 1,2-5-1,1-1 1,1-3-531,2-1 0,6-4 0,4-2 0,2-1 1,1-2-1,1-2-326,-2-1 1,3-2 0,-4-4 0,1 0 286,-3-1 0,0 1 0,-2 0 1,0 0-1,-1 2 336,-1 1 431,-4 4 0,0 2 0,-5 6 0,-1 2 1,-2 3-103,-1 1 0,3-2 1,-1 3-1,1-3 1,2 0-346,0-1 0,5-1 1,1-1-1,2-1 0,2-2-385,3-2 1,-2-4 0,5-2 0,0-3 0,1-2 30,-2-2 1,2-6-1,-5 3 1,1-3 385,0-2 1,-2 3-1,2-7 1,-1 0 0,2-3-1,-1-2 14,1-4 0,-1-2 0,-1 3 0,1 0 17,2-1 0,-3 4 1,2 0-1,0 6 0,-3 3 1,-1 3 653,-4 4 0,1 7-294,-4 5 1,-1 5-1,-5 7 1,-3 5-1,-2 4 48,-2 4 1,0 2 0,-2 4 0,-3 4 0,0 1-40,-1 1 0,4-3 0,-3-1 1,3-1-1,2-1-306,3 1 0,5-6 1,0 0-1,4-4 1,4-6-426,3-1 0,4-7 0,3-5 0,1-2-153,2-1 1,-1-4 0,2-2 0,1-2 0,-1-3 0,-1 0-798,-2-1 0,-3-1 1295,2 4 0,1-5 0,-2 0 0</inkml:trace>
  <inkml:trace contextRef="#ctx0" brushRef="#br0" timeOffset="63">13454 11294 9150,'0'-6'350,"1"1"1,2 1 0,4 1-1,1 2-263,1 1 0,1 0 0,2 0 0,1 0 0,1 0 0,-1 0-818,-1 0 1,1 0-1,-1 1 1,-1 3 730,-4 2 0,1 2 0,-3 1 0</inkml:trace>
  <inkml:trace contextRef="#ctx0" brushRef="#br0" timeOffset="64">13491 11424 8126,'1'6'725,"3"-3"1,1-2-495,4-1 1,3 0 0,2 0 0,0 0-232,3 0 0,1-4 0,0-2 0</inkml:trace>
  <inkml:trace contextRef="#ctx0" brushRef="#br0" timeOffset="65">14199 11071 8334,'-1'-7'-244,"-1"1"1,-1-1 0,0 0 0,0-1 190,0 2 1,-2 0 0,3-3-1,-1-1 1,1 1 1009,1 0-716,1 4 1,0 2 0,0 7 0,0 5 0,1 6 5,2 6 1,2 4 0,5 6 0,-1 2-192,0 0 0,1 3 1,-1-2-1,1 0 1,2 0-1,0 0-372,0-1 0,-1-2 0,0-6 0,2-3-355,-2-3 0,-1-4 0,0-4 671,-1-4 0,-4 2 0,-1-4 0</inkml:trace>
  <inkml:trace contextRef="#ctx0" brushRef="#br0" timeOffset="66">14311 11322 8334,'-4'-5'-338,"2"1"0,-5 4 0,0 0 606,-1 0 0,-2 2 0,-3 3 0,-2 5 0,-3 5 0,-2 3 24,-1 3 1,0 4-1,-3-3 1,1-1-395,3 2 1,-2-3-1,3 1 1,5-2-1,3-3 1,5-4-1226,3-2 1327,2 0 0,1-1 0,0 0 0</inkml:trace>
  <inkml:trace contextRef="#ctx0" brushRef="#br0" timeOffset="67">14823 11257 8337,'-1'-5'59,"-2"2"1,-3 2-1,-3 2 1,-1 3-1,-3 5 239,-2 5 0,-3 5 1,-1 3-1,-3 3 1,-2 2-1,-1 0-334,1 1 1,3-3 0,-1-1 0,4-1 0,2-3 0,4-1-664,1-3 1,6-3 0,1-4 698,0 1 0,-1-1 0,-5 0 0</inkml:trace>
  <inkml:trace contextRef="#ctx0" brushRef="#br0" timeOffset="68">14534 11285 8337,'0'-10'679,"0"1"-463,0 4 1,0 3 0,1 7-1,1 5 39,1 4 1,2 2-1,-3 5 1,2 1-1,1 0-113,2 0 0,1-2 0,3 2 0,1-3 1,3 0-1203,-1 0 0,3-5 0,-4-2 1060,2-1 0,0 2 0,4 2 0</inkml:trace>
  <inkml:trace contextRef="#ctx0" brushRef="#br0" timeOffset="69">14935 11508 9798,'0'6'1563,"0"1"-1870,0-5-874,-5 2 364,4-4 0,-2 0 552,6 0 0,3 0 612,3 0 1,-4 1 48,-2 2 0,-2 2-1114,-1 4 718,-4 1 0,-1-1 0,-4 0 0</inkml:trace>
  <inkml:trace contextRef="#ctx0" brushRef="#br0" timeOffset="70">15167 11257 8253,'0'-9'-67,"0"2"0,0 1 0,0-1 225,0-1 0,1 3 0,1 6 0,2 8 0,-2 6 0,-1 6 0,0 4 130,2 2 1,-2 4 0,3 0 0,-1-2-1,0-2-200,-1-3 1,2-3 0,1 2 0,-1-2 0,1-3-122,0-3 0,1-8 1,5-4-1,0-3-104,1-3 0,1-6 1,-4-7-1,0-1 1,2-3-1,0-1-227,2-1 1,-4-2 0,-3 2 0,1 1 233,2 2 1,-3-2 0,-1 1 0,-1 4 0,-2 1 0,-1 4-327,-1 0 264,0 6 1,-3 2-1,0 7 1,1 5 191,1 2 0,-3 6 0,-1-3 0</inkml:trace>
  <inkml:trace contextRef="#ctx0" brushRef="#br0" timeOffset="71">15596 11350 8253,'0'-15'-259,"0"2"0,1 4 0,1-1 1,1 1 718,-1 0 1,-2 3 0,-3 0 0,-3 2-1,-3 3-132,0 3 0,-1 3 0,-2 6 0,-1 1 0,-1 4 0,0 1 13,-1 2 1,3 3 0,-1-1 0,1-1-357,4-3 0,2 0 0,0-2 0,2-1 0,3-1-183,1-3 0,1-1 1,3-1-1,3-1 1,3-4-286,3-2 0,3-4 0,-1-1 1,0-2-1,0-1 23,-2-1 0,-1-1 1,-2-1-1,-1 2 0,-1 1 490,-1 1 325,1 3 1,-7 3-1,2 7 1,-2 1-1,-1 1-133,0 1 0,0-1 0,1 0 0,2 1-169,3-1 0,4-4 1,1-2-1,2-2 0,2-2-680,2-2 1,-1-2-1,1-6 1,-2-1-1,2-3 627,0-3 0,-2-1 0,-3 1 0,0-3 0,-1-3 0,1-4 0,5-6 0,-3 1 0</inkml:trace>
  <inkml:trace contextRef="#ctx0" brushRef="#br0" timeOffset="72">15968 11033 8249,'1'-9'-198,"1"0"319,1-1 1,-1 6 252,-5 4 0,0 10 0,-5 8 0,-3 7 0,-2 5 0,-1 5 145,-1 5 1,0-1 0,-3 4-1,3 2-436,2 0 0,3-2 0,1-4 1,3-3-1,3-4 0,2-3-439,1-5 0,1-7 1,2-6-1,2-3-169,1-2 1,2-3 0,-2-1 0,1-4 0,1-4-882,-2 1 1,-3-3 1405,3 2 0,-4-3 0,2 0 0</inkml:trace>
  <inkml:trace contextRef="#ctx0" brushRef="#br0" timeOffset="73">16638 11182 8274,'0'-6'-619,"-1"1"902,-2 1 0,-1 9 1,-3 7-1,1 6 0,-1 4 1,-2 3-318,0 1 1,3 2 0,0 1 0,-1 1 0,1 0 0,1-2-243,1-2 0,0-5 0,2 0 0,-3-4-459,0-1 0,2-6 735,-3-1 0,4-4 0,-2-5 0</inkml:trace>
  <inkml:trace contextRef="#ctx0" brushRef="#br0" timeOffset="74">16452 11434 8274,'-3'-6'-247,"-1"0"0,0 1 766,0 0 0,1 2 0,4-2-258,2 1 0,2-1 1,4 3-1,2-1 1,1 1-1,4 0-683,1-1 1,5 2 0,0-2 0,-2 2-857,0 1 1278,3 0 0,0 0 0,5 0 0</inkml:trace>
  <inkml:trace contextRef="#ctx0" brushRef="#br0" timeOffset="75">16825 11154 8274,'-10'-9'-25,"2"0"1,1-1 0,1 2-1,-2 1 45,0 1 1,-4 0 0,-1-4 0,1 2 0,-1 1 0,0 2 155,-1 0 1,-2-1 0,-3 3 0,1 1-84,-1 1 1,-4 1 0,-1 1 0,-3 2 0,-1 3 95,0 3 1,0 4 0,-1 4 0,-1 3 0,0 5 11,3 2 0,0 2 0,5 2 1,3 3-77,2 2 1,4 2-1,4-2 1,3-2-1,3-3 1,4-2-122,5-1 0,3-1 1,8-3-1,5-5-170,4-2 0,1-6 0,7 2 0,1-4 0,2-3-31,4-3 1,-3-2 0,3-1-1,-1-1 1,-2-2-115,-2-3 0,-5-5 1,-1-3-1,-3-1 0,-3-4 29,-1-2 1,-3-2 0,-3 2 0,-3-4 0,0-2 154,-3-1 1,-2-1 0,-2-1 0,-4-2 153,-2-1 1,-3 3 0,-3-1-1,-6 3 1,-3 3 0,-5 4 345,-2 5 0,-5 4 0,-1 4 1,-3 3-117,0 1 1,0 1 0,0 3-1,-1 1 1,2 2 0,2 4-400,2 5 0,7-1 142,0 5 0,5 3 0,0 5 0</inkml:trace>
  <inkml:trace contextRef="#ctx0" brushRef="#br0" timeOffset="76">17411 11108 8292,'-5'-6'-307,"1"0"1,1 1 0,-1 1 0,-1-1 479,-3 0 1,3 3 0,0 0 0,0 3 0,0 4-1,-2 2 1,1 4 0,0 4 95,-1 5 1,2-1-1,-1 5 1,1 0-1,1 0 1,-1 1-87,0-2 0,3 3 0,-2-3 0,0-1-170,1-3 0,0 2 0,2-7 0,-1 1 1,-1-3-1,1-1-39,1-2 0,2-4 1,1-1-1,2-1-78,1 1 1,5-1 0,3-3-1,2 0 1,2 0-111,4 0 1,0 0 0,2-1 0,1-1 0,-1-2-276,0 2 0,2-2 0,-5 1 0,-1 0 489,-3-1 0,-4 3 0,1-3 0</inkml:trace>
  <inkml:trace contextRef="#ctx0" brushRef="#br0" timeOffset="77">17355 11350 8292,'-9'-4'111,"0"2"1,1-4 81,1-2 0,3 3 0,6 0 0,3 0 0,5 1-262,0-1 0,5-1 0,0 2 1,3 0-1,0-1 0,0 1-1742,-3 0 1811,3 0 0,-4 0 0,5-1 0</inkml:trace>
  <inkml:trace contextRef="#ctx0" brushRef="#br0" timeOffset="78">17402 11136 8292,'-9'-10'-382,"0"4"1,2 0 0,2-1 666,1-1 0,1 1 1,4 1-1,2-1 1,4 0-95,4 0 1,3 0 0,2 4 0,0 0-397,1-1 0,1 3 1,3-2-1,1 2 205,-2 1 0,0 4 0,-1 1 0</inkml:trace>
  <inkml:trace contextRef="#ctx0" brushRef="#br0" timeOffset="79">17784 11359 8257,'0'10'290,"-1"0"0,-1 1 0,-3 3 0,1 0 0,-1 3 0,0 0 0,-1 2-412,1 0 0,-1-2 1,4 0-1,-1-3 1,1 0 121,1-3 0,1 4 0,0-1 0</inkml:trace>
  <inkml:trace contextRef="#ctx0" brushRef="#br0" timeOffset="80">17989 11443 8202,'-10'0'-13,"2"1"1,1 1 0,1 1 0,-2-1 360,0-1 0,2-1 0,1-1-363,0-2 1,2 1 0,3-4 0,1 0 0,1 0-150,2-1 0,3 5 0,-2-2 0,1 1 0,0 0 139,2 1 0,-3 1 0,1 1 0,0 1 147,-1 2 0,1 1 0,-4 3 1,1 0 151,-1 0 0,-2 1 1,-3 1-218,-3 1 0,-3-2 1,0-2-1,0-3-255,-1-2 0,1-1-602,0 0 800,4 0 0,0-4 0,5-1 0</inkml:trace>
  <inkml:trace contextRef="#ctx0" brushRef="#br0" timeOffset="81">18221 11201 8361,'-6'-4'-10,"1"-2"0,1-3 0,1 1 1,0 1-28,0 1 1,0-1 0,7-1 352,2 2 0,-1 3 0,0 6 0,-1 4-10,-2 5 1,-1 2 0,0 6 0,1 0-227,2 2 0,-1 3 1,-3-2-1,0-1 1,1 1-1,1-2-72,1-1 1,1-5 0,-1 0 0,2-2-51,0-2 1,4-4 0,-3-4 0,2-2 0,2-3 0,-1-4-140,0-3 1,4-7 0,-1-2 0,0-4-4,2-1 1,-4 1 0,3-2-1,-4 1 1,-2 2-41,-1-2 1,0 6-1,0 0 1,-3 2-116,-2 4 1,-1 2 0,0 6-170,0 6 0,-3 5 508,0 1 0,-5 4 0,3 2 0</inkml:trace>
  <inkml:trace contextRef="#ctx0" brushRef="#br0" timeOffset="82">18659 11248 8361,'-3'-10'-263,"0"1"0,1 0 1,0-1 522,-2 1 0,-1 1 0,-5 1 0,-1 4 1,-2 3 188,2 3 0,-4 4 1,1 5-1,-2 4 1,2 1-281,0 2 0,2-1 0,3 1 0,0 0 0,3-2-252,3-1 1,2 0 0,1-3 0,0-2-1,1-1-126,2 0 0,3-5 0,6-2 0,0-2 0,1-2-189,0-2 0,-2 1 0,4-4 0,-2-2 0,-1 1 10,-2 1 1,1-2 0,0 3 0,-3-2 0,0 2 320,1 1 1,-3-2 0,0 3 270,1 1 0,-3 5 0,0 3 0,-2 2 0,0 2-31,1-1 1,1-1 0,-1-1 0,3 0-64,3 0 1,0 0 0,0-1 0,0-3-1,2-2 162,1-1-272,-6-4 0,11-1 0,-7-4 0</inkml:trace>
  <inkml:trace contextRef="#ctx0" brushRef="#br0" timeOffset="83">19003 10959 8346,'0'-9'-158,"0"-1"-21,0 1 1,0 2 465,0 4 1,-1 8 0,-2 10-1,-3 5 1,-2 4 107,-1 4 0,-4 6 0,0 0 0,-1 2 1,1 2-147,1 3 1,-1-3 0,2 1 0,1-2-1,4-4-307,2-1 1,2-5-1,4-7 1,2-3-33,1-5 0,1-2 0,4-4 0,-1-3 1,1-2-1,2-1-274,0 0 0,1-3 0,-5-1 0,-1-1 56,-1-3 0,1 1 1,2 0-1,0 1 1,1-2 72,3 0 1,-3 2 0,3 0-1,-3-2 1,-1 1 4,1 1 0,-1 1 1,0 3-1,1-1 1,-1 1 229,0 1 0,-4-4 0,4 4 0,-4-3 0</inkml:trace>
  <inkml:trace contextRef="#ctx0" brushRef="#br0" timeOffset="84">20512 10968 8270,'-1'-9'-164,"-1"0"195,-1-1 1,-5 5-1,2 3 1,-2 6-1,-1 8 1,-1 7-1,1 6 1,0 6 297,-1 4 1,0 0 0,-1 5 0,-3-4 0,1-2 0,-1 1-205,3 1 0,2-3 1,1-5-1,3-4 1,1-3-64,2-3 0,5-7 1,4-2-1,5-5 1,3-3-217,3-1 0,5 0 1,1-1-1,3-2 1,1-3-1,0-2-241,0-2 0,-1 1 0,-2 0 0,-3 0-112,-3-1 0,-4 1 1,-3 0-1,-3-1 507,-2 1 0,1-4 0,-3-2 0</inkml:trace>
  <inkml:trace contextRef="#ctx0" brushRef="#br0" timeOffset="85">20409 11275 8270,'-14'0'-1381,"1"0"1559,3 0 0,6 0 0,4-1 0,6-2 113,6-3 0,-1-1 1,6 0-1,1 0 0,3 1 1,0 0-890,-2 0 1,0 1 597,-1-2 0,1-5 0,0 2 0</inkml:trace>
  <inkml:trace contextRef="#ctx0" brushRef="#br0" timeOffset="86">20502 11024 8270,'-6'-9'-151,"1"-1"0,1 1 55,2 0 1,1-1 0,2 1 0,3 0 658,5 0 1,2-1-1,4 1 1,2 1-1,0 0-486,2 2 0,0 1 1,-1-1-1,1 3 0,-1 3-738,1 3 661,0 2 0,-1 4 0,1 1 0</inkml:trace>
  <inkml:trace contextRef="#ctx0" brushRef="#br0" timeOffset="87">20810 11396 8339,'-5'-1'-525,"0"-1"3087,1-1-2514,3 0 0,1 3 1,6 0-136,3 0 0,-3 0 1,0 0-1,1 0-163,2 0 1,0 0 0,0 0-1,1-1 1,-1-1 105,0-1 1,-3 0 337,1 3 1,-5 1 0,1 2 0,-3 3-54,-3 2 0,-2 1 1,-5-2-1,1-1 0,0 1-221,-1 2 0,4-3 0,0 0 0,-1 0-416,-2 0 0,3 1 0,0-3 496,-1 1 0,-2-3 0,0 2 0</inkml:trace>
  <inkml:trace contextRef="#ctx0" brushRef="#br0" timeOffset="88">21201 11164 8350,'0'-14'-219,"0"4"0,0-2 0,0 1 0,0 2 0,1 1 383,2 1 0,-2 4 0,2 6 0,-2 6 0,-2 4 0,-2 8 44,-3 5 1,-3 1 0,0 7 0,-1 2 0,-2 3-1,-1 4-259,-1-1 1,-2 4-1,-2-3 1,2 3-1,-1 0-276,-2 1 1,3-8-1,-1-4 1,2-5 0,5-7-858,2-6 1184,0-3 0,7-13 0,-3-2 0</inkml:trace>
  <inkml:trace contextRef="#ctx0" brushRef="#br0" timeOffset="89">21145 11275 8295,'13'-18'-69,"2"-3"1,3 1 0,0 5 213,-2 4 1,1 0-1,-1 8 1,0 1-1,0 2 1,-4 3 296,-1 3 0,-3 4 1,-1 2-1,-2 4-375,-1 1 0,-2-1 0,-5-1 0,-3 2 0,-3 0 0,-3 2-58,0 0 1,-5-2 0,3-1 0,-2-3-137,1 1 1,4-5 0,-2 1 0,3-4-134,0-1 0,1-2 0,1-4 0,2-2-38,3-4 0,6-4 1,3-2-1,2-1 122,1 1 0,5-3 1,1 3-1,3-1 1,1 1-1,-1 0-101,1 0 1,0 3 0,-1-2 0,2 4 241,2 2 1,-3 3 0,3-3-1,-3 2 1,-3 3 186,0 3 1,-5 4 0,0 3 0,-2 1 0,-4 2 17,-1 0 0,-1 5 0,-3-3 0,0 2 0,0-2 137,0-1 0,-1 0 0,-2-4 0,-2 0 0,0 1 16,1-1 1,0-3-1,0-1-210,-1 0 1,3-3 0,-1-5 0,2-4-111,1-1 1,0-1 0,0-2-1,0 0 1,1-2-86,2-2 1,-2 0-1,3-5 1,-1-1-1,1 0-32,2 0 1,0 1-1,3 2 1,1-1 0,2 1 37,0 3 0,1 1 1,-4 5-1,0 1 1,1 2-125,-1 3 0,0 1 0,0 4-97,1 1 0,-2 2 0,-2 4 1,-2 1 296,1 3 0,-4 1 0,3 5 0</inkml:trace>
  <inkml:trace contextRef="#ctx0" brushRef="#br0" timeOffset="90">21825 11266 7852,'-7'4'393,"2"2"0,0 3 0,0 1 27,-2 3 0,1-2 0,1 3 0,0 1 0,1-2 1,0 2-553,2-1 0,1-2 1,1 0-1,1-2 1,2-1-462,3-3 0,2-2 0,2-4 0,-1 0 184,0 0 0,4 0 0,-1 0 1,-2-1 408,-2-2 0,4-6 0,-2-6 0</inkml:trace>
  <inkml:trace contextRef="#ctx0" brushRef="#br0" timeOffset="91">21890 11136 8295,'-6'-13'-3,"-1"3"1,1 1 171,1 1 0,0 1 1,3-2-1,-2 1 1,0 0 508,-1 2 1,2 3-918,3-3 1,0 5 0,1 1-1,1 5 239,1 3 0,5 2 0,-3-1 0</inkml:trace>
  <inkml:trace contextRef="#ctx0" brushRef="#br0" timeOffset="92">22262 11266 8314,'-9'-9'-48,"1"0"0,1-1 346,4 1 0,3 4 1,4 2-1,5 2 0,3 0 1,3-2-1,2 0 1,3 1-476,2 1 0,-1 1 0,-2 0 1,-1 0-1,-2 1-466,0 2 1,-5-1-1,0 5 643,-3 0 0,0 1 0,-3 2 0</inkml:trace>
  <inkml:trace contextRef="#ctx0" brushRef="#br0" timeOffset="93">22253 11359 8272,'1'5'-834,"2"-1"1069,3-3 1,7-1 0,2 0 0,3 0-1,1 0-19,3 0-216,-2 0 0,7-5 0,-3 0 0</inkml:trace>
  <inkml:trace contextRef="#ctx0" brushRef="#br0" timeOffset="94">22933 11015 8299,'0'-6'0,"0"-1"0,0 0-71,0-1 0,-3 2 0,-2 0 0,0 2 0,-2 3 0,-1 4 0,-3 7 373,-1 4 1,1 8-1,-6 3 1,-2 3-1,0 2-81,1 1 0,1 3 0,4-2 0,2 0 0,1 0 0,4-3-170,3-3 0,7-1 1,5-6-1,4-2 1,4-4-123,2-4 1,2-4 0,-2-5-1,0-1 1,2-2-125,1-4 0,-1-2 0,-3-3 1,-2-4-7,0-1 1,-4-3 0,3-1 0,-2-1 0,-1-2 105,-2-2 1,-4 2 0,-1-1 0,0-1 0,-3-1 43,-1 0 0,-1 3 0,-1 2 0,-2 2 82,-4 2 0,-1 3 0,-1 4 1,-2 3-1,0 2-64,-1 2 0,-4 2 0,4 5 1,0 4-1,1 2 33,-2 3 0,-1 3 0,-5 3 0</inkml:trace>
  <inkml:trace contextRef="#ctx0" brushRef="#br0" timeOffset="95">4041 12616 8473,'-1'-14'-764,"-1"0"0,-1 2 770,1-1 0,-3 1 0,2 3 1,1-2-1,1 0 0,0-1 0,-1 0 2017,-1 2-1877,0 1 1,3 5 0,-1 8 0,-1 8-1,-2 9 1,-1 7 70,-3 5 1,0 6 0,-1 2-1,-1 1 1,1-1-89,0-2 1,-1 3-1,2-2 1,2-2 0,3-2-108,2-5 0,1-3 0,0-4 0,2-3 0,3-5 0,5-6-190,4-3 1,6-5 0,4 1-1,2-3-162,-1-3 1,2-2 0,-2-4-1,1-2 1,0 0-121,-2-1 1,-3-1-1,0 4 1,-5 0-1,-3-1 450,-3 1 0,-1-4 0,1-2 0</inkml:trace>
  <inkml:trace contextRef="#ctx0" brushRef="#br0" timeOffset="96">4087 12886 8467,'-15'0'-96,"0"1"175,2 2 1,2-1 316,4 5 0,7-5 1,8 1-1,3-2-479,5-1 1,1-3 0,2 0 0,0 0 82,3-2 0,-2 0 0,3-4 0</inkml:trace>
  <inkml:trace contextRef="#ctx0" brushRef="#br0" timeOffset="97">4041 12607 8467,'-4'-5'-6,"3"-4"0,-2 3 0,3-2 0,3 0-49,3 1 0,6 3 0,4 4 1,1 0-1,3 0 0,2 0 1,2 0 54,-1 0 0,8 4 0,-2 2 0</inkml:trace>
  <inkml:trace contextRef="#ctx0" brushRef="#br0" timeOffset="98">4758 12868 8564,'-9'0'-254,"2"-1"1,1-2-1,-1 0 1,-1 1 586,-2 1 0,6-2 0,4-1 1,6 0-179,6 0 0,6 0 0,8 2 0,3-2 0,3 2 0,1 0-291,3-1 0,0 2 0,0-2 0,-2 2 0,-3 2-1094,-2 2 1230,-1-2 0,0 7 0,0-2 0</inkml:trace>
  <inkml:trace contextRef="#ctx0" brushRef="#br0" timeOffset="99">5112 12737 8457,'-6'-4'-59,"3"-2"175,2 2 1,2 0 0,2 4 0,5 0 9,3 0 0,0 4 0,5 1 0,1 1 0,-1 0-80,0 2 1,0 1 0,-2 2 0,-2 2 0,-1-1-47,-2 2 0,-6-3 0,0 3 0,-2 1 0,-2-2 3,-2 1 0,-3 1 1,-7-1-1,-2-1 0,-3 1-246,-1-3 1,4-1 0,0-1-1,2-2 243,2-1 0,0 0 0,2 4 0</inkml:trace>
  <inkml:trace contextRef="#ctx0" brushRef="#br0" timeOffset="100">5782 12616 8334,'-9'-5'-188,"-1"-2"1,2 3 0,1-2 0,1-1-1,-2 0 1,1 0 0,0 1 281,1-2 0,3 0 0,-3-1 0,2-1 0,2 1 419,1 0-289,1-1-102,0 5 1,3 5-1,0 8 1,0 4 0,-2 7-1,-1 4 140,0 4 1,-4 5-1,0 2 1,-1 2-104,-2-2 1,-1 2 0,-2-3-1,2 1 1,1-1 0,2-2-35,0-4 1,3-3 0,6-6 0,2-3-236,2-2 0,5-4 1,4-3-1,4-3 0,2-2-287,1-1 1,3-4 0,-2-3 0,1-3 0,-1-3-1674,-4 2 2070,-1-4 0,3 1 0,1-5 0</inkml:trace>
  <inkml:trace contextRef="#ctx0" brushRef="#br0" timeOffset="101">5791 12830 8334,'-12'6'-174,"0"-3"1,0-2 230,2-1 1,4 0 148,-1 0 0,6 0 1,1 0-1,7 0 1,3-1-395,2-2 0,5 1 0,-2-2 1,3 1-1,1-1 188,-1-1 0,5-1 0,1-4 0</inkml:trace>
  <inkml:trace contextRef="#ctx0" brushRef="#br0" timeOffset="102">5773 12598 8334,'-5'-5'-1174,"1"-1"1525,3-2 1,1-1 0,1-1-1,3 2-199,2 2 1,6 2 0,3 4 0,0 0 0,1 0-1437,0 0 1284,6 0 0,-2 0 0,2 0 0</inkml:trace>
  <inkml:trace contextRef="#ctx0" brushRef="#br0" timeOffset="103">6145 12858 8318,'-8'11'27,"1"0"1,0 2-1,0 2 1,-1 1 369,-1 2 1,2 1 0,2-2 0,0 0-1,1-2 1,0 1-1124,2-2 1,2 3 725,3-5 0,6 1 0,6-4 0</inkml:trace>
  <inkml:trace contextRef="#ctx0" brushRef="#br0" timeOffset="104">6611 12579 8223,'0'-9'-202,"0"-1"1,0 1 0,1 1-1,1 1 479,1 0 1,0 6 0,-3 2 0,0 7 0,0 5 13,0 5 1,0-1 0,-1 8 0,-1 1 0,-2 1-59,-1 1 0,1 0 0,-1-1 1,0-3-1,1-1-130,0 0 0,1-3 0,3 1 0,0-2 0,1-4-285,2-2 0,0-3 0,5-1 0,3 0 0,0-3-202,2-3 0,2-2 0,4-1 0,-1 0 0,1-1 0,-1-2 384,1-3 0,0-7 0,-1-1 0</inkml:trace>
  <inkml:trace contextRef="#ctx0" brushRef="#br0" timeOffset="105">6695 12774 8223,'-10'0'69,"1"0"0,0 0 555,-1 0 0,6 0-442,4 0 1,5 0 0,8-1-1,2-1-570,3-1 1,1-1 0,2 2 387,1-1 0,0-4 0,-4 2 0</inkml:trace>
  <inkml:trace contextRef="#ctx0" brushRef="#br0" timeOffset="106">6704 12560 8223,'0'-14'33,"0"1"1,1 4 91,2 3 1,2-2-1,4 2 1,1 1-1,-1 2-270,0 2 0,5 1 0,1 1 145,3 2 0,1 2 0,-1 5 0</inkml:trace>
  <inkml:trace contextRef="#ctx0" brushRef="#br0" timeOffset="107">6974 12849 8239,'-5'-1'-233,"2"-2"382,2 2 1,2-3 0,2 4-1,3 0 41,2 0 0,0 1 0,0 1 0,-3 2 0,0 1-83,0 2 0,-3 2 1,1 0-1,-2 0 0,-1 1-58,0-1 0,0 3 0,-1 1 0,-2-2 0,-3 0 23,-2 2 0,-2-3 0,1 3 0,1-3 1,1-1-19,0 1 1,4-4 0,-2 0-110,1 1 0,2-3 0,5-1 1,4-1-1,4-2-42,1 0 0,5 0 0,-3 0 0,2-2 0,-1 0-144,2-1 1,-4-1 0,1 2 0,-2-1 0,0 1-95,0 1 1,-2 1 0,-1 0 0,0 1-410,-3 2 0,-2-1 744,-4 4 0,0 1 0,0 2 0</inkml:trace>
  <inkml:trace contextRef="#ctx0" brushRef="#br0" timeOffset="108">7132 13007 8239,'-5'-4'364,"0"3"221,2-2 0,1 2 0,-4 2-267,2 2 0,1 2 0,3 5 0,0-1-845,0 0 0,0 1 527,0-1 0,-4 4 0,-1 2 0</inkml:trace>
  <inkml:trace contextRef="#ctx0" brushRef="#br0" timeOffset="109">11760 12588 8444,'0'-9'-411,"0"0"159,0-1 0,-1 5 1,-3 2 386,-2 2 1,-2 9 0,-1 5-1,-1 4 1,1 5 0,-1 2 0,-1 1 8,2-1 0,-2 1 1,5 2-1,1-1 0,2-2 1,2-1-156,1-3 0,1-3 0,3-4 0,5-1 0,3-5-110,3-2 1,0-3-1,4-5 1,-1-4 0,1-5-31,0-3 1,-2-3 0,-1 0 0,-3-2 0,-2-1 99,-1 0 0,0-4 0,-7 3 0,-1 0 0,-1 1 0,-2-1 66,-2 1 1,-2 2 0,-5 0 0,-2 1 48,0 3 1,-4 1 0,4 6 0,1 2 0,0 3 0,2 2-101,0 1 0,2 1 0,2 3 0,1 4-571,2 4 607,1 0 0,5 6 0,1 1 0</inkml:trace>
  <inkml:trace contextRef="#ctx0" brushRef="#br0" timeOffset="110">12067 12551 7946,'-6'15'162,"0"4"0,1 8 0,0 6 1,-2 4 8,-1 4 0,-5 1 0,1 5 1,0-1-1,2 1 0,0 0 0,-2 1-419,0-1 1,3-4-1,2-10 1,1-5 0,0-5-163,0-4 1,3-8 0,-2-6 0,0-7 178,3-7 1,1-2 0,1-5 0,1-3 230,2-2 0,-2-4 0,4 0 0,-2-2 0,1-1 0,0 0 0,0 0 0,3-4 0,-1-1 0</inkml:trace>
  <inkml:trace contextRef="#ctx0" brushRef="#br0" timeOffset="111">12039 12700 8428,'15'-19'5,"0"2"0,-2 1 167,-1 4 0,1 5 0,0 1 0,-2 2 85,-1 2 0,-1 5 1,-2 4-1,-2 1 1,-1 2-1,-2 2-86,-1 0 1,-1 3 0,-1-1 0,-2-1 0,-3 1-185,-2-3 0,-2 0 1,1-2-1,0 1-324,-1 3 0,1-4 0,0 1 1,-1-4-1,1-1-1520,0-3 429,4-1 1428,1-1 0,4 0 0,0 0 0</inkml:trace>
  <inkml:trace contextRef="#ctx0" brushRef="#br0" timeOffset="112">12318 12728 8428,'10'-9'-172,"-4"-1"1,0 2-1,1 1 89,1 1 1,-1-1-1,-1-2 1,1 0-1,1-1 304,2 1 0,-2 0 0,-1 0 0,-1-1 0,2 0-161,0-3 1,0 3-1,0-2 1,-2 1 0,0 2 35,-1 0 0,0 0 1,-3 2-26,1 1 0,1 6 0,-5 2 0,-2 7 1,-1 5 54,-1 2 0,0 5 0,-2 2 0,2 1 0,-1 0-252,1 0 0,2 2 0,-2-3 0,0 0-280,0-1 0,3 0 0,-3-4 0,2-2 0,0 0 406,1 0 0,-3-2 0,0-1 0</inkml:trace>
  <inkml:trace contextRef="#ctx0" brushRef="#br0" timeOffset="113">12309 12858 8419,'-6'0'596,"0"0"-217,3 0 1,0 0 0,6 0 0,4 0-581,1 0 1,5 0-1,2 0 1,1 0 200,3 0 0,-2-4 0,5-1 0</inkml:trace>
  <inkml:trace contextRef="#ctx0" brushRef="#br0" timeOffset="114">12709 12691 8383,'0'-7'45,"0"1"1,1-1 0,2-1 0,4-1 80,1 3 1,5 1 0,3 3 0,1-2 0,2 0 0,0 0-588,-1 2 1,1 1 0,0 1 0,-2 1 460,-1 2 0,-3 2 0,-4 4 0</inkml:trace>
  <inkml:trace contextRef="#ctx0" brushRef="#br0" timeOffset="115">12784 12784 8381,'0'6'346,"0"0"1,4-4-147,2 1 0,3-2 1,4-1-1,2 0 1,3 0-337,1 0 1,-1-1 135,1-2 0,4 2 0,0-3 0</inkml:trace>
  <inkml:trace contextRef="#ctx0" brushRef="#br0" timeOffset="116">13436 12281 8517,'0'-9'-2313,"-1"-1"2294,-3 1 1,3 3 0,-2 0 226,2-2 0,1 3 39,0-1 0,0 0 51,0-3 0,0-1 283,0 1-107,0 4-377,0 1 1,-3 8 0,0 2 0,0 2-71,-1 2 0,2-1-131,-4 0 0,3-3 39,0 1 22,2-5 1,1 1 22,0-6 0,3 1 20,1-5 0,-1 4 0,-2-2 0,1 0-155,1 0 0,0-1-4,-3-4 0,1 2 1,1 1-1,1 0 201,-1 0 1,-1 2 137,-1-1 1,0 5-8,0 1 0,0 5 0,0 7 1,-1 4-1,-1 3-126,-1 2 0,-3 3 0,2 4 0,0 1 0,-1 1-278,3 1 1,-2 0-1,1-4 1,1-2-1,1-3-1347,1-3 1578,0-4 0,4-6 0,1-5 0</inkml:trace>
  <inkml:trace contextRef="#ctx0" brushRef="#br0" timeOffset="117">13668 12346 8477,'6'-4'-210,"-1"2"1,-3-4-1,1-1 1,0-1-1,0 1 55,0 1 358,0 4 0,-7-1 0,-2 7 0,-2 5 0,-3 7 148,-1 4 1,0 5 0,-2 5 0,0 2 0,0 1-126,1 3 0,0 1 1,4 3-1,0 3 0,0-2 1,3-3-339,3-3 0,3-6 0,3 0 0,3-5 0,3-4-225,0-6 0,3-6 0,2-2 1,-1-2-1,1-2-1270,-3-1 1607,-1-1 0,4-4 0,0-1 0</inkml:trace>
  <inkml:trace contextRef="#ctx0" brushRef="#br0" timeOffset="118">13929 12216 8457,'4'-9'-585,"-3"-1"769,2 1 0,-2 5 1,-2 5-1,-1 7 1,-2 7-1,0 2-121,0 2 1,-2-1 0,3 1-1,-1 0 1,1-1 0,0 1-1578,1-1 1514,1 1 0,-3 0 0,-1-1 0</inkml:trace>
  <inkml:trace contextRef="#ctx0" brushRef="#br0" timeOffset="119">13277 12216 7828,'0'-9'-523,"0"2"0,0 1 912,0-1 0,0 4 1,0 3-260,0 5 1,0 3 0,0 2-1,-1-1-298,-2 0 0,2 4 1,-2-1-1,2-1 168,1 0 0,0 2 0,0 2 0</inkml:trace>
  <inkml:trace contextRef="#ctx0" brushRef="#br0" timeOffset="120">14087 12179 8345,'-4'-9'-388,"-1"2"1,-1 2 612,0 1 0,2 2 1,-1 5-1,0 3 1,1 2-17,0 2 1,-2 2 0,3 1 0,0 2 0,2 1-454,1 2 0,0-2 0,0-2 244,0 0 0,0 2 0,0-1 0</inkml:trace>
  <inkml:trace contextRef="#ctx0" brushRef="#br0" timeOffset="121">14562 12486 8230,'-5'-1'-120,"2"-2"1,1-2 0,0-2 194,-1 1 0,-1 4 0,1 0 0,0 5 149,1 6 0,0 6 1,0 7-1,-1 2 1,0 3-185,-1 1 1,3 0 0,-3 0-1,-1 0 1,0-1-221,0-2 1,-2 1-1,3-5 1,-1-1 0,-2-2-267,2-3 0,-2-7 1,3 1-1,-1-4 446,-3-3 0,0-5 0,-1-2 0</inkml:trace>
  <inkml:trace contextRef="#ctx0" brushRef="#br0" timeOffset="122">14413 12719 8230,'-5'-10'-14,"-2"4"1,3 0 203,-2-1 0,4-2 602,-1 0 0,3 4-779,3 2 1,3 1 0,4 0 0,2-1 0,4 0-197,1 2 0,2 1 1,1 0-1,0 0 1,2 0-343,-1 0 0,0 0 0,-1 0 0,2 0 525,-1 0 0,-2 5 0,0 0 0</inkml:trace>
  <inkml:trace contextRef="#ctx0" brushRef="#br0" timeOffset="123">14758 12467 8230,'-7'-9'-45,"1"0"1,-1-1 0,-1 1 1,-2 0 0,1 0 0,0 2 0,0 2 0,-1 0-1,1 1 169,0 0 0,-5 0 1,0 4-1,-2 0 1,1 0-21,-2 0 0,-1 5 1,-1 1-1,-3 3 1,-2 4 75,1 2 0,-4 4 1,3 2-1,-1 4-20,0 2 0,4 1 0,1 1 0,3 1 0,6 1 0,3 0-20,1 1 0,6-4 0,1 0 0,7-5-125,4-4 1,3 0 0,6-1 0,1-3-1,2-2-133,0-3 1,2-2 0,4-1 0,0-1 0,0-2-14,-2-2 1,-1-1 0,1-2 0,-1-2 0,-3-4-68,0-1 0,-1-2 0,-4-3 0,0-1 0,-1-3 10,-2-1 1,-4 1 0,2-4-1,-4 0 65,-3-1 0,2-2 0,-5-4 0,-1 0 0,-1-1 0,-1-1-17,0-1 0,-7 0 1,-3 3-1,-1 2 292,-3 1 0,-1 6 0,-6 7 0,-1 2 0,-2 4 165,-2 3 0,2 2 0,-1 1 0,-1 1 1,1 2-284,0 3 0,2 7 0,4 2 0,2 3-35,1 1 0,-1 3 0,2 2 0</inkml:trace>
  <inkml:trace contextRef="#ctx0" brushRef="#br0" timeOffset="124">15298 12421 8361,'-4'-5'-339,"3"-4"0,-3 3 0,2-1 0,0 0 682,-1 0 0,0 6 0,3 1 0,-1 6-51,-2 6 0,1 7 1,-4 5-1,-2 4 1,0 3-58,-1 3 1,0 3 0,-2-1 0,0-1 0,-2-2-135,2-1 0,2-1 1,1-4-1,3-2 1,1-4-90,2-5 0,2 1 1,3-6-1,4-2 1,5-2-179,3-3 0,3-1 0,2-3 1,0 0-1,2-1-227,-1-2 1,-2 1-1,0-5 1,0 0 0,-1-1-1597,1-1 1989,-5-1 0,4-3 0,-4-2 0</inkml:trace>
  <inkml:trace contextRef="#ctx0" brushRef="#br0" timeOffset="125">15279 12700 8361,'-15'0'-348,"0"0"1,2 0 166,1 0 1,5 0 0,2-1 676,1-2 1,2 1-1,6-3 1,4-1-1,4 2-462,3 0 0,4-2 0,3 3 0,1 0 0,0 0-732,-2 0 0,-2-2 1,0 3 697,-1-1 0,1-4 0,0 2 0</inkml:trace>
  <inkml:trace contextRef="#ctx0" brushRef="#br0" timeOffset="126">15307 12449 8361,'-9'-5'9,"0"-1"148,3-2 0,2-1 0,4-1 0,1 1 72,2 0 0,3 0 0,7 2 0,2 2 0,3 0-345,1 0 1,-1 3 0,1-1 0,-1 1 0,1 4-1576,0 1 1691,-5 2 0,8 4 0,-2 0 0</inkml:trace>
  <inkml:trace contextRef="#ctx0" brushRef="#br0" timeOffset="127">15614 12774 8295,'-5'5'151,"0"-1"1,3 3 0,-2-1-1,0 1 1,-2 2 148,1 0 1,2 3 0,-2 1-1,0-1 1,1 1 0,0-1-891,1-1 0,2 3 590,1-2 0,0 1 0,0-4 0</inkml:trace>
  <inkml:trace contextRef="#ctx0" brushRef="#br0" timeOffset="128">15856 12774 8255,'-3'-6'-637,"-1"1"1268,-1 1 0,2 1 25,-3 3 1,4 1 0,-2 2-533,3 3 0,1-1 0,-1 1-202,-2-2 1,2 0 0,-3-2-426,0 1-117,3 0 1,-3-4 352,4-2 1,1-1 0,1-3 0,2 1 121,1 2 0,-2 1 0,4 3 145,0 0 0,5 0 0,3 0 0</inkml:trace>
  <inkml:trace contextRef="#ctx0" brushRef="#br0" timeOffset="129">16061 12514 8242,'-1'-6'-153,"-2"-1"440,2 5 1,-3 2 0,4 8-1,0 3 1,0 4 0,0 4 128,0 3 0,3-2 1,1 4-1,0-1-347,0-2 0,4 1 0,-3-1 0,1-2 0,0-4 0,1-1-96,2-3 0,-3-5 0,0-3 0,1-2-191,2-1 0,1-4 0,1-3 1,2-3-1,-2-4-166,0 0 0,-2-2 0,-1-2 1,-1-1-1,0 0 240,0 1 0,1 2 0,0 2 1,0-1-1,-3 2-7,-1-1 1,0 3 0,-2 4-134,1 1 1,0 5 283,-3 1 0,0 8 0,0 6 0</inkml:trace>
  <inkml:trace contextRef="#ctx0" brushRef="#br0" timeOffset="130">16490 12607 8242,'0'-9'-456,"0"-1"0,0 1 536,0 0 0,0 2 0,0 1 0,0-1 398,0-1 0,-5 3 0,-2 1 0,-3 3-84,-3 1 0,0 5 0,1 2 0,-4 4 1,-2 5-3,0 1 0,2 3 0,2 1 0,0 0 1,3 0-348,1-1 0,1-3 0,3 0 0,3-3-257,2 0 0,2-3 0,2-4 0,3-1 1,4-2-1,1-2-324,1-1 1,5-4-1,-3-1 1,1-2 32,-3-1 0,2-1 0,-2-1 0,0-1 0,-2 2 164,-1 2 0,1-1 0,-1 3 824,0 2 1,-4 2-1,-2 3-95,-1 4 1,-2-2 0,0 1-1,0 1-345,0 2 1,4-3 0,2-1 0,2-1 0,1-2-534,1-1 1,0-1-1,1-1 1,3-2-1,-1-3 202,1-2 1,1-3 0,-2 0-1,-1-3 1,1 0 285,-1-3 0,0-3 0,-2-3 0,-1-1 0,0-1 0,1-3 0</inkml:trace>
  <inkml:trace contextRef="#ctx0" brushRef="#br0" timeOffset="131">16787 12337 8242,'4'-10'-353,"-1"-2"718,-1 0 6,3-1 1,-5 13 0,0 7 0,-5 6 0,-4 6 0,0 2 30,0 4 1,-2 3 0,0 3 0,-1 3-1,0 1-217,2 0 0,4 1 0,1-3 1,0 1-1,3-1-253,1-1 0,1-2 0,0-5 0,1-3-135,2-3 1,3-5 0,4-4 0,1-4 0,3-1 0,-1-3-274,1-1 0,1-5 0,-2-3 0,-1-1 125,2-1 1,-4-4-1,3 1 1,0 1-1,-2 0 1,-2 2-138,-1 0 1,-2 0 0,2 2 487,-2 1 0,3 0 0,-4-4 0</inkml:trace>
  <inkml:trace contextRef="#ctx0" brushRef="#br0" timeOffset="132">17383 12411 8179,'0'-9'-7,"-1"1"0,-2 3 1,-3 6 189,-2 7 1,2 6 0,-1 7 0,1 2-1,0 1 1,1 2 0,1 0 0,2 2-76,0 0 1,2-1-1,0-1 1,0-2-469,0-1 1,0-2 0,0-3 0,-1-3 0,-1-2 359,-1-3 0,-8-1 0,1 1 0</inkml:trace>
  <inkml:trace contextRef="#ctx0" brushRef="#br0" timeOffset="133">17225 12653 8179,'0'-9'342,"0"0"53,0 0 0,4 3 0,2 2 0,3 1-174,0 0 0,3 0 0,2 3 0,0 0 0,3 1-599,0 2 1,5-1-1,0 3 1,-1 0-1,-2 1 378,0 1 0,0 1 0,-1 1 0</inkml:trace>
  <inkml:trace contextRef="#ctx0" brushRef="#br0" timeOffset="134">17588 12411 8179,'-15'-9'-202,"0"0"1,2-1 0,0 2-1,1 1 385,0 1 1,-5 3-1,1-3 1,-1 2 0,-2 2-1,0 1 26,-3 1 1,1 0 0,-4 1-1,-1 2 1,0 5-30,-2 3 0,-3 3 1,0 6-1,1 1 0,1 2 31,1 0 1,4 3 0,3 5 0,4 3 0,3 2-105,4-2 0,3 2 0,8-3 0,3 0 0,6-2-144,8-2 0,2-5 0,8-2 0,4-4 0,4-2-66,1-4 1,4-3 0,2-2 0,-1-4 0,-2-2-245,-1-1 1,-1-8 0,0-5-1,-1-3 14,-3-3 1,-8-3 0,-3-1 0,-1-1 0,-3-4 0,-2-2 2,-3 0 0,-6-2 0,-3-1 0,-1-3 268,-2-2 0,-5 2 1,-4 3-1,-6 2 1,-4 3-1,-5 4 339,-2 4 1,1 5 0,-3 9 0,1 3 44,-1 1 1,-1 4 0,-1 1 0,1 3-1,2 3-730,4 4 408,1 1 0,-3 9 0,-1 1 0</inkml:trace>
  <inkml:trace contextRef="#ctx0" brushRef="#br0" timeOffset="135">18082 12095 8278,'-5'-4'-332,"-1"3"1,3-2 0,-3 3 0,-1 3 508,1 3 0,-2 3 1,5 3-1,0 1 1,0 0-1,0 1-323,1-3 0,1 3 0,1-2 0,0-1 1,0 0-421,0-2 0,1-1 566,2-1 0,2-3 0,4-4 0</inkml:trace>
  <inkml:trace contextRef="#ctx0" brushRef="#br0" timeOffset="136">18147 12132 8278,'5'-6'-918,"-2"0"1172,-2 4 1,-1-2 0,-1 7-208,-2 0 0,2 7 0,-2-1 1,1 2-1,0 0-504,-1 1 0,0 0 457,3 3 0,0 1 0,0 2 0</inkml:trace>
  <inkml:trace contextRef="#ctx0" brushRef="#br0" timeOffset="137">18370 12179 8247,'1'-10'-46,"1"1"0,2 0 1,-1 0 198,1 3 1,0 3 0,3 6-1,-2 5 1,0 7 0,0 7 0,0 5 297,0 4 1,-2 3 0,2 5 0,-1 2 0,-2 2-125,-1 1 1,-2-2 0,-3-1 0,-4-1-296,-3 1 1,-5-4 0,3-4 0,-1-2 0,0-5 0,0-5-338,1-5 1,-1-4-1,3-1 1,-1-4-2196,0-4 1395,2-2 0,6-5 1105,4-2 0,4-6 0,5-3 0</inkml:trace>
  <inkml:trace contextRef="#ctx0" brushRef="#br0" timeOffset="138">18724 12132 8288,'0'-12'-183,"0"-1"0,0 2 0,0 0 0,0 2 507,0 0 0,0 5 1,0 5-1,-1 6 0,-1 5 1,-2 4-1,0 3-24,0 1 1,-3 2 0,4-3 0,0-1-448,-1 1 0,3-1 1,-2 0-1,2-2 0,1-4 1,1-2-498,2 0 1,2-2 0,5-2 0,-1-3 359,0-2 0,0-2 0,2-2 0,0-4 1,2-3 283,-2-3 0,3-3 0,1 1 0</inkml:trace>
  <inkml:trace contextRef="#ctx0" brushRef="#br0" timeOffset="139">18845 12188 8275,'5'-4'293,"-2"4"1,-3 5-175,-3 3 1,1 2 0,-3 0-1,0 2 1,1 3 0,0 0-120,2 1 0,-4-1 0,1 4 0</inkml:trace>
  <inkml:trace contextRef="#ctx0" brushRef="#br0" timeOffset="140">19152 12607 8165,'-6'-3'-45,"0"0"1,0 0-1,1-2 148,2-1 0,1 1 0,2-1 0,2-1 0,1-2-43,3 0 0,2-3 1,1-1-1,2 2 0,0 0 1,2 2-42,-2 0 1,-1 1-1,0 0 1,-1 3 75,0 1 1,-3 2 0,0 6-1,-2 5 1,-2 6 0,-1 4 112,-1 2 1,-4 2-1,-3 3 1,0-1-158,1 1 1,-2-3 0,3 1 0,-1-2 0,3-4-190,2-1 1,1-6-1,0 2 1,1-4-235,2-3 0,4-3 1,4-5-1,2-3 70,2-3 0,-3 0 1,4-7-1,-1 1 0,1-1 1,-2-1 301,0-2 0,2-5 0,-1 0 0</inkml:trace>
  <inkml:trace contextRef="#ctx0" brushRef="#br0" timeOffset="141">19292 12346 8165,'-14'-4'0,"0"3"0,5-3 0,0 1 90,-1 0 1,1-4-1,0 4 1,0 0 51,3-1 0,1 3-454,2-2 1,6 2-1,0 2 1,4 1-292,3 1 603,-1 4 0,0-1 0,1 3 0</inkml:trace>
  <inkml:trace contextRef="#ctx0" brushRef="#br0" timeOffset="142">19562 12402 8165,'0'-9'-515,"0"-1"391,0 1 1,0 0 0,0-1 0,0 1 0,0-1 327,0-3 0,1 3 0,1-2 0,1 1-177,-1 2 1,3-3-1,-2-2 1,-1 1-1,-1-1 1,-1 3 83,0 1 0,0 0 0,0 1 9,0 0 0,-1 3 1,-2 4-1,-5 5 0,-2 8 16,-2 6 0,-1 11 0,3 11 1,-2 6-1,6-19 0,0 1-95,0 2 0,1 0 0,-1-1 0,1 1 0,1 0 0,-1 1 0,0-1 0,1 0 0,-1 0 0,1 0-98,1 0 0,0 1 0,-1 0 0,0 1 1,0-3-1,1 0 0,-2 0 0,-1-2 0,0 0 1,0 0-376,-5 23 1,-3-6 0,2-4 0,-1-4 36,0-8 1,2-4 0,-1-8 0,2-5 394,0-3 0,1-13 0,0 0 0</inkml:trace>
  <inkml:trace contextRef="#ctx0" brushRef="#br0" timeOffset="143">19339 12858 8165,'0'-9'-35,"-1"0"1,-1-1 0,-2 1 313,2 0 0,1-1 0,1 1-11,0 0 1,4 4 0,3 0-1,2 2 1,3 0-318,4 1 1,5-2 0,1 1 0,2 1 0,2 1-916,1 1 0,-2 0 964,0 0 0,-5 0 0,3 0 0</inkml:trace>
  <inkml:trace contextRef="#ctx0" brushRef="#br0" timeOffset="144">20260 12374 8312,'0'-9'-244,"0"-1"0,0 1 1,0 0-1,0 0 1,0-1-1,0 0 301,0-3 1,0 3-1,0-2 1,0 1-1,0 2 1,0 0-1,1 0 753,3 3 1,-2-2-559,4 2 0,-4 10 1,1 6-1,-3 9 1,-3 7-1,-3 4 188,-3 4 0,-1 2 0,-1 1 0,-2 1-339,2-1 0,1 0 0,0-1 0,1-2 0,1-4 0,1-4-198,4-4 0,2-2 1,3-4-1,4-2-39,3-5 0,7-6 1,2 0-1,4-2 1,0-2-1,1-2-388,-2-3 1,-1-2-1,-2-2 1,1 1 120,-1 0 0,-2 2 0,-2 1 0,0-1 0,-3-1 0,0-3 403,-2-1 0,0 2 0,1-4 0</inkml:trace>
  <inkml:trace contextRef="#ctx0" brushRef="#br0" timeOffset="145">20232 12551 8312,'-9'0'-429,"0"-1"495,0-2 1,3 1 0,4-4 0,4-1 0,5 1 384,1 0 1,5 0-1,3-4 1,1 2-557,2 2 0,-3-2 0,-1 2 0,1-2 0,-1 1 0,0 1-1925,-2-1 2030,-1 2 0,-2-3 0,-1 3 0</inkml:trace>
  <inkml:trace contextRef="#ctx0" brushRef="#br0" timeOffset="146">20307 12318 8312,'-9'-12'0,"0"-1"0,2 2-51,1 1 0,4 3 0,-1 1 0,2-1 0,1-1 549,0-2 1,4 1 0,2 0 0,2 1 0,2 0-506,-1 2 0,1 4 0,2-2 0,1 1 0,2 0-213,1 1 1,-1 2-1,-1 3 220,0 3 0,2 2 0,-1 2 0</inkml:trace>
  <inkml:trace contextRef="#ctx0" brushRef="#br0" timeOffset="147">20540 12747 8048,'-5'-5'69,"0"3"1,6-4 0,2-1 0,1-1 0,1-2 0,2 1-109,1 0 1,2-1 0,-1 2-1,0 1 1,1 1 0,-1-2 105,0 0 1,-3 3-1,0 3 54,-2 4 1,-1 3 0,-3 5 0,0 3 0,0 2 0,0 3-263,0 1 1,-3-4-1,0 1 1,1 0 0,1 2-248,1 0 0,-1-2 0,-2-2 388,0 0 0,-4-2 0,2-2 0</inkml:trace>
  <inkml:trace contextRef="#ctx0" brushRef="#br0" timeOffset="148">20475 12914 8391,'1'-6'665,"2"1"0,3 1-659,2 2 0,3-3 0,1 1 0,2 0 0,2 0-433,-1 2 1,0-2-1,1 1 427,0 1 0,0-4 0,2 1 0</inkml:trace>
  <inkml:trace contextRef="#ctx0" brushRef="#br0" timeOffset="149">20866 12691 8103,'-10'-3'170,"1"-1"417,0 2 0,-1 1 1,1 1-272,0 0 1,0 5 0,3 1-1381,3 2 1064,2 1 0,5 1 0,1-1 0</inkml:trace>
  <inkml:trace contextRef="#ctx0" brushRef="#br0" timeOffset="150">20856 12663 8099,'-6'0'-15,"0"0"0,-1 1 351,-2 2 1,0 2-1,1 4-337,2 1 0,1-4 0,6-1-149,3-1 0,-2-1 0,4-3-51,1 0 0,0-1 0,1-1 0,-3-2 71,-1-1 1,2 2 235,-3-3 0,0 2-189,-3-2 1,-1 4-230,-2-1 1,2 3 311,-2 3 0,-2 2 0,0 5 0</inkml:trace>
  <inkml:trace contextRef="#ctx0" brushRef="#br0" timeOffset="151">21145 12365 8268,'-9'0'34,"2"0"0,1 1 0,-1 3 1,0 5-1,-1 7 223,2 5 0,0 10 0,-3 8 0,0 5 0,2 6 0,2 1-269,1-2 1,1-4-1,3-3 1,-1 0-1,-1-5-603,-1-5 1,-4-1 0,3-7 0,-1 0 614,-2-3 0,-1-1 0,-2-1 0</inkml:trace>
  <inkml:trace contextRef="#ctx0" brushRef="#br0" timeOffset="152">21117 12532 8223,'12'-21'-226,"2"0"0,-1 3 604,1 5 1,1 3 0,-1 1-1,-1 3-1,1 3 0,-2 3 1,-4 3-1,-1 4 0,-4 5-161,-2 3 0,-1 0 1,-1 0-1,-2 2 0,-4 0-161,-1 2 1,-2-1 0,-2-2 0,0-1 0,-1-2-157,0-2 1,3 2-1,-3-3 1,3-3-1,1 0-29,-1-2 0,1-3 1,0 1-1,0-3-294,3-3 1,2-2 0,5-5 0,2 0-4,3-2 0,4 1 1,1-1-1,3 1 1,0-1-1,2 0 427,-2 0 0,4 2 0,-4 1 0,5-1 0</inkml:trace>
  <inkml:trace contextRef="#ctx0" brushRef="#br0" timeOffset="153">21387 12486 8223,'9'5'19,"-2"2"1,-2-3 0,-1 2 202,-2 1 0,2 1 0,-1 1 0,-1 1 87,-1-1 0,-1 0 0,-1 2 0,-1 0 0,-2 1 85,-1 0 0,2-2 0,-3-2-170,-2-1 0,3-3-352,-1-4 0,4-4 0,-1-3 1,2-1-42,1-1 0,0-1 0,1-2 0,1-1 0,1-2 0,0-1 18,1-2 0,0 3 0,4-1 0,-2 1 64,1 0 1,1 1 0,2 2 0,-1 0 0,0 0 85,1 2 0,-1 4 0,0 1 0,0 1-76,1 1 1,-1 2 0,-1 2 0,0 3 0,-3 2-296,-1 2 0,0 1 0,-2 2 0,1 0 372,-1 2 0,-1 3 0,-1-1 0</inkml:trace>
  <inkml:trace contextRef="#ctx0" brushRef="#br0" timeOffset="154">21713 12411 8235,'0'-6'-323,"0"0"0,1 0 0,1 0 509,1-1 0,0 6 1,-4 1-1,-1 6 1,-2 6 91,-1 3 1,0 3-1,-3 1 1,3-1-1,1 2 1,1 0-155,-1-2 0,3 3 0,-2-6 0,3 2 1,3-2-394,3-2 0,2-3 0,3-2 0,0 0 0,1-3-288,0-1 0,1-2 557,0-5 0,3-2 0,-1-4 0</inkml:trace>
  <inkml:trace contextRef="#ctx0" brushRef="#br0" timeOffset="155">21825 12234 8235,'-10'-9'-126,"4"0"1,0 0-1,0-1 58,1 1 0,-3 3 0,4-1 710,-1 0-642,3 3 0,2 4 0,5 5 0</inkml:trace>
  <inkml:trace contextRef="#ctx0" brushRef="#br0" timeOffset="156">22290 12300 8213,'0'-7'-1296,"0"1"1573,0 4 149,0-6-323,0 7 1,-1-3 0,-2 5-1,-3 2-88,-2 3 0,-6 2 0,-1 3 0,-4 0 1,-3 2-54,-3 2 1,1-1 0,-3 3 0,-1-3 0,1 1 29,1-1 1,2-2 0,0 0 0,6-1 0,4-2 3,4 0 0,5-3 0,2 1 61,2 0 1,5-3 0,3 0-1,3-1 73,3 0 0,3 4 0,-1-4 0,0 0 0,1 0-38,0 0 0,-1 3 0,-1-3 0,1 0 1,-2 1-86,1-1 0,-2 3 0,-2-2 1,-1 0-213,0 0 0,-3 0 1,1-1-80,0 4 0,-2-2 1,0 1-1,0 0-609,0-1 893,-2 0 0,5-1 0,-3 1 0</inkml:trace>
  <inkml:trace contextRef="#ctx0" brushRef="#br0" timeOffset="157">22476 12439 8241,'0'-6'-466,"0"0"0,0-1 518,0-2 1,5 0 0,1 0-1,2-1-61,1 1 0,1 0 0,-1-1 0,0 1 0,1 0 0,-1 0 43,0-1 1,-3 4 0,0 0 0,-1-1 0,-1-2 182,0 0 1,-2 5-7,-5 4 0,1 7 0,-4 7 1,-2 0-160,0 3 0,2 0 0,0 2 0,0-1 0,-1 2-120,1 2 1,4-3 0,-2 3-1,1-2 1,-1-2-757,-1 1 1,1 0 823,-2-1 0,0 5 0,-3 1 0</inkml:trace>
  <inkml:trace contextRef="#ctx0" brushRef="#br0" timeOffset="158">22421 12635 8241,'-6'-6'-336,"3"-1"1053,2 1 0,2 0-522,2 0 0,0 4 0,6-1 0,1 2 0,1 1-177,3 0 0,-3 0 0,4 0 0,-1 0 0,0 0-615,-1 0 1,4 0-1,-3 1 597,1 2 0,6 2 0,-1 4 0</inkml:trace>
  <inkml:trace contextRef="#ctx0" brushRef="#br0" timeOffset="159">23054 12495 8334,'-7'0'102,"1"0"459,4 0-184,-2 0 1,5-1-308,2-2 0,-1 2 0,4-3 1,2 0-189,0-2 0,1 0 1,1 0-1,-1-1 0,-1-1-102,-2-2 0,3 1 0,-3 0 0,1-2 0,0 0 99,0-1 1,-5-2 0,1 3 0,-2-2 0,-1 2 101,0 1 0,-1 4 1,-2 2-1,-4 1 99,-1 0 0,-4 4 0,-2 6 1,0 5-1,-2 3 136,2 3 1,-3 1-1,5 2 1,0 2-1,3 0-127,3-1 0,2 1 0,4-2 0,0 0 0,1-3-161,2-1 0,6-7 1,7-1-1,1-4 0,2-4-325,0-1 1,0-1 0,2-3 0,2-3 0,-2-3 396,-1-3 0,5-3 0,-5 1 0</inkml:trace>
  <inkml:trace contextRef="#ctx0" brushRef="#br0" timeOffset="160">23407 12095 8334,'-9'0'-5,"3"0"0,0 0 0,0 1 136,0 2 0,-2 5 0,2 7 0,-1 2 1,-1 6 117,2 3 0,0 7 0,-3 3 1,0 4-1,2-2-265,1-3 1,4 0-1,-1-4 1,2-2 0,1-3-299,0-4 0,0-4 1,0-2-1,0-4 1,0-1-1457,0-2 1770,0-4 0,0-1 0,0-4 0</inkml:trace>
  <inkml:trace contextRef="#ctx0" brushRef="#br0" timeOffset="161">23519 12328 8334,'-9'0'-269,"0"0"499,-1 0 1,1 1-1,1 2 1,0 3-1,3 2 1,1 3 18,2 1 0,1 2 0,1 5 0,1 0-319,2-1 1,2-2 0,5-1 0,-1 1 0,0-1 0,1 0-48,-1-2 0,-3 0 0,-1-4 1,0 0 13,1 1 1,-4-4 0,1 0 0,-3 0-75,-3-1 1,-4 0-1,-4-5 1,-1 0 0,0 0 109,2 0 0,1 0 1,-1 0-1,1 0 118,0 0 0,4-1 0,2-3 0,6-1-39,3 0 0,6-3 0,4 2 0,1-2-47,2 2 0,0-2 0,-1 2 1,1-3-1,-1 0-95,1 0 0,0-1 0,-1 1 0,1 0 0,-2 0-36,-1-1 1,-3 1-1,-3 0 1,-2-1-1,-1 1 65,-1 0 0,-3-1 1,0 1-1,-2 0 0,-1-1 110,0 1 1,0 0 0,-1 1 225,-2 1 0,-3 3 0,-3 4 0,1 1 0,1 2 0,0 5 449,0 3 1,-1 2 0,-2 4 0,1-2-350,0 2 0,3 1 0,0 0 0,2 0 0,2-2-402,1 0 0,1-4 1,0 3-1,1-1 0,2 0-2388,4-1 2455,5-5 0,2 1 0,5-4 0</inkml:trace>
  <inkml:trace contextRef="#ctx0" brushRef="#br0" timeOffset="162">24208 12169 8221,'-6'-1'-290,"0"-1"1,0 0-1,-1 3 617,1 4 1,0 9 0,-3 3 0,-1 6 0,0 3 0,-1 4 0,-2 2 152,2 3 1,-2 1-1,3 1 1,2-3 0,1-3-315,1-2 1,2-4-1,4-3 1,1-2 0,1-5-204,1-4 0,5-5 0,-2-1 0,2-1-306,1-2 1,2 0 0,0-4 0,3 0 0,0-2-278,3-1 0,-3 2 0,2-2 0,0 0 1,1 1 146,-2-1 0,0-1 0,-4 2 0,1-1 473,-4-2 0,5-6 0,-2-1 0</inkml:trace>
  <inkml:trace contextRef="#ctx0" brushRef="#br0" timeOffset="163">24115 12458 8221,'-9'4'150,"-4"-3"386,1 2 1,4-3-387,5-3 1,7 1 0,4-3 0,4 0 0,3 1-460,1-1 1,1 1 0,0 2 0,-3-1 308,-1 1 0,4-3 0,-2 0 0</inkml:trace>
  <inkml:trace contextRef="#ctx0" brushRef="#br0" timeOffset="164">24124 12234 8221,'0'-9'0,"0"0"0,0 0 98,0-1 0,1 1 0,3 0 1,3-1-1,4 1 187,5 0 0,1 2 0,2 2 0,0 0 0,-1 1-368,1 0 0,-2 1 0,0 4 0,-3 3 0,-1 4-824,-5 4 907,1 4 0,-3-1 0,3 3 0</inkml:trace>
  <inkml:trace contextRef="#ctx0" brushRef="#br0" timeOffset="165">24292 12542 8317,'0'6'12,"0"0"415,0 1 1,0-1 0,0 0 18,0 1 0,0-2-692,0 1 1,4-4-17,2 2 0,0-3 79,0-1 0,0 0 0,2-1 63,-2-3 1,0 3-1,-4-3 404,1 0 603,0 3-652,-3-3 1,0 3-268,0-2-443,0 2 1,0-4-30,0 2 1,0 0 428,0-3 0,0 3 748,0-3-248,0 4 0,-1-1 0,-1 6 0,-2 3-153,-2 2 0,3 3 1,-2 1-1,0 3 0,1 0-554,0 1 1,-2-1 0,1 5 0,1-1 0,-1 1-792,0-2 0,3-5 1073,-1 3 0,-2-5 0,-1 2 0</inkml:trace>
  <inkml:trace contextRef="#ctx0" brushRef="#br0" timeOffset="166">24506 12607 9576,'-5'1'484,"1"1"0,0 1-474,-2-1 1,0-1-690,0-1 214,0 0 0,1-1 1,3-1 297,4-1 1,3-3 0,4 3 394,1 1 1,-4 1-1,-1 2-234,-1 2 1,-1-1-1,-3 4-902,0 1 908,0-3 0,0 5 0,0-4 0</inkml:trace>
  <inkml:trace contextRef="#ctx0" brushRef="#br0" timeOffset="167">24618 12374 8317,'-4'5'107,"3"5"0,-2-2 1,2 4-1,1 3 211,0 1 1,0 2 0,0 1-1,0-2 1,1 0 0,1-2 0,1 1-133,-1-2 1,0 0-1,1-5-337,3 0 0,3-4 1,-1-2-1,-1-6 0,-1-3 1,1-2-202,2-1 1,-3-4-1,0 0 1,1-1 152,2 1 1,-3-4 0,0 3-1,0-2 1,1 2 135,-1 0 1,-3 1 0,2 2 0,-1-2-58,-2 2 1,0 4-215,1 0 1,-3 6 0,1 1 333,-3 5 0,-5 4 0,2 0 0</inkml:trace>
  <inkml:trace contextRef="#ctx0" brushRef="#br0" timeOffset="168">24869 12458 8317,'-9'0'46,"0"0"325,-1 0 0,1 0 0,0 1 0,-1 1 0,1 2 0,0 1 17,-1 3 1,2 0 0,1 1-1,1 0 1,0 1-291,0-1 1,2 4 0,4-1 0,0-1-286,0 0 1,1-5 0,2-1 0,4-1-1,1-2-514,1-1 1,0-1 0,1 0-1,-1-1 205,0-2 1,1-1 0,-2-3 0,-1 2 424,-1 0 0,-3 1 1,1 2 1938,0-1-1815,-3 0 0,6 4 0,-3 1-596,1 1 1,-2 0 0,3-2 183,-2 2 1,0-1 0,-1 1 358,3-2 0,-2-2 0,1-2 0,-1-4 0,-3-1 0,2-2 0,-1-2 0,1 0 0,2-9 0,4 2 0</inkml:trace>
  <inkml:trace contextRef="#ctx0" brushRef="#br0" timeOffset="169">25028 12216 8317,'0'-9'191,"0"-1"65,-5 5 1,4 5 0,-2 7-1,1 5 225,-1 3 0,1 10 0,-3 3 0,0 2-185,0 2 0,1-2 1,-2 4-1,0 0 0,0 0 1,1-1-326,0-5 1,-1 1-1,2-6 1,0-1-883,0-2 1,1-4-1,2-8-781,-2-1 1692,2-3 0,1-4 0,5 0 0</inkml:trace>
  <inkml:trace contextRef="#ctx0" brushRef="#br0" timeOffset="170">11471 13510 8461,'0'-6'-1416,"0"0"1542,0-2 1,0 3 0,-1 0 102,-2 1 1,-2 6 0,-4 7 0,1 6 0,0 3 53,-3 4 1,0 3-1,2 5 1,-1 2-1,2 0-165,2 0 0,2 2 0,4-4 1,0-3-1,1-5-186,2-6 0,3-3 0,7-7 0,3-4-195,5-4 0,0-5 1,2-8-1,0-4 1,-2-4-1,-2-2-121,0 1 1,-5-2-1,-5 5 1,-5 0-1,-3 1 284,-1 2 1,-2 3 0,-3 3-1,-6 2 1,-2 1 30,-4 3 0,0-1 1,-2 4-1,1 1 169,-1 1 0,4 1 0,3 1 0,3 2 0,2 3-100,0 2 0,5 2 0,-2-1 0</inkml:trace>
  <inkml:trace contextRef="#ctx0" brushRef="#br0" timeOffset="171">11815 13594 8578,'-3'10'-82,"0"3"0,0 2 1,0 4-1,-1 4 387,-1 4 1,-1 7 0,-4 6 0,1 3 0,-1 3 0,-2 0-313,0 1 0,-4 1 0,4-1 1,0-1-1,3-8 0,3-8-223,3-7 0,-1-5 0,1-2-43,1-4 0,-3-7 0,2-5 168,1-5 1,1-6 0,2-3 0,1-1 0,1-4 56,-1-1 0,3-3 1,-2 1-1,0-2 1,0-2-12,0-1 1,3 1-1,-2-5 1,2 1-1,0 0-35,-1-1 0,6-4 0,0 3 0,2 0 177,4 0 1,1 2-1,4 4 1,2 4 0,0 3-1,-2 8 298,1 5 1,-4 5 0,-1 3 0,-4 4-127,-4 3 0,-5 6 0,-2 1 0,-2 3 0,-2 1 0,-2 2-5,-3-1-1,-2-3 1,-1-1 0,-2-3-224,-1 0 0,1-2 0,-1-2 0,2-2 0,0-1-471,1-1 0,0-4 0,-1 1-1338,1-2 1783,4-5 0,-3-1 0,2-4 0</inkml:trace>
  <inkml:trace contextRef="#ctx0" brushRef="#br0" timeOffset="172">12207 13640 8415,'-6'-9'-59,"1"0"1,3-1-1,-1 1 1,1 0 0,1 0-1,1-1 1,0 1 51,0 0 0,4-1 0,2 1 0,3 0 0,0-1 0,0 2 0,0 2 0,2 3 104,1 2 0,-1 1 0,1 0 1,-3 2-1,-1 4 80,-2 6 0,-4 6 1,1 4-1,-3 3 1,-4 1-101,-6 2 0,0 3 1,-5 0-1,-1-2 0,1-2-65,-1-2 1,1-3 0,-4 1-1,0-3 1,2-3-181,1-3 1,3-2 0,4-7-202,3-5 0,3-4 0,7-6 0,5 0 166,2-2 1,4 2-1,-1 0 1,-1 3 0,1 1 343,-3 0 0,1 1 0,-1 3 1,1-1-1,1 1 152,0 1 0,-2 2 0,1 1 0,-1 2-148,2 1 1,-3-1 0,3 1 0,-2 0 0,0-1-460,2 0 0,0-1 0,-1-2 314,0 2 0,5-2 0,-3 4 0</inkml:trace>
  <inkml:trace contextRef="#ctx0" brushRef="#br0" timeOffset="173">12570 13659 8415,'1'-6'0,"2"1"362,3 1 0,2-3 0,2 4-274,-1 1 1,0 1 0,1 1 0,0 1-659,2 2 1,-1-2-1,1 3 1,-2 0 569,0-1 0,3 4 0,2-2 0</inkml:trace>
  <inkml:trace contextRef="#ctx0" brushRef="#br0" timeOffset="174">12644 13752 8371,'-6'9'-509,"1"1"510,1-1 1,1-3-1,4-1 296,2 0 1,5-2-1,4-3 1,1 0-298,0 0 0,2-4 0,3-2 0</inkml:trace>
  <inkml:trace contextRef="#ctx0" brushRef="#br0" timeOffset="175">13138 13352 8394,'0'-10'-980,"0"1"0,0 0 992,0 0 0,0 2 0,0 1 1,0-1 92,0-1 0,3 1 340,0 1-239,0 4 0,-3 2 0,0 6 0,0 4 0,-1 2 47,-2 4 0,2 1 0,-2 2 0,1-1-287,-2 1 0,3 3 0,-2-1 0,2 0 0,1-2 0,0-3-191,0 0 0,0-4 0,0 3 0,0-2-572,0-1 1,4-6 796,3-3 0,1-6 0,1-2 0</inkml:trace>
  <inkml:trace contextRef="#ctx0" brushRef="#br0" timeOffset="176">13249 13380 7225,'-8'1'1570,"1"2"-1524,1 3 1,4 2-1,-2 2 1,3 0-47,1 2 0,0-1 0,0 2 0</inkml:trace>
  <inkml:trace contextRef="#ctx0" brushRef="#br0" timeOffset="177">13510 13380 8254,'0'-10'-214,"0"1"0,0 0 342,0-1 1,-1 5-1,-3 3 1,-4 5 134,-4 7 1,-1 4-1,0 8 1,-1 4-1,-2 5 56,1 6 1,-1 1-1,-1 6 1,0 0-1,4 1-281,2-2 1,1 2 0,7-6 0,1-2-1,1-4-321,1-4 0,4-4 1,2-9-1,2-4 1,3-2-63,1 0 0,-1-5 1,1-2-1,-2-3 0,0-2 1,-1-2-1531,0-1 1875,1-2 0,-1-6 0,0-2 0</inkml:trace>
  <inkml:trace contextRef="#ctx0" brushRef="#br0" timeOffset="178">13706 13315 8254,'1'-7'-95,"1"1"1,2 0 0,0 0 224,0-1 1,-1 6 0,-3 1 0,0 6-1,0 3 1,0 2 112,0 2 1,-3 3 0,-1 0-1,0 1 1,0 2 0,1-1-448,-2-3 1,4 0 0,-2-4 0,2 1-257,1 0 1,1-2 0,2-2 0,4-1 459,1-4 0,1-2 0,1-1 0</inkml:trace>
  <inkml:trace contextRef="#ctx0" brushRef="#br0" timeOffset="179">13817 13389 8254,'-4'6'42,"-2"0"1,1-2 64,-1 2 1,4-3-1,-2 3-107,3 1 0,-3 2 0,-1 0 0</inkml:trace>
  <inkml:trace contextRef="#ctx0" brushRef="#br0" timeOffset="180">14283 13538 8192,'5'-9'-139,"0"-1"1,-3 1 0,1 0-1,0-1 1,1 1 0,-1 0 511,-1-1 0,0 4 1,0 0-95,1-1 1,0 4 0,-4 3-1,-1 6-37,-1 5 0,-4 5 0,0 6 0,-1 3 0,0 4 0,1 3-271,0 2 0,2-4 1,-2 1-1,2-2 1,0-1-375,-1-1 0,3 1 0,-2-1 1,1-2-1,1-3-380,-1-3 1,3-4 0,-3-4 782,0-3 0,-2-8 0,-3-6 0</inkml:trace>
  <inkml:trace contextRef="#ctx0" brushRef="#br0" timeOffset="181">14115 13761 8192,'-8'-6'-134,"1"1"1,1 1 534,-2 2 0,3-2 132,-1 1 1,5-4-1,1 4 1,5 1-1,4 1-334,4 1 1,-2 0-1,6-1 1,1-1 0,3-1-253,0 1 0,-1 1 0,1 1 1,1 0-1,-1 0-915,-2 0 0,-1 0 0,-2 0 968,0 0 0,-1 4 0,4 1 0</inkml:trace>
  <inkml:trace contextRef="#ctx0" brushRef="#br0" timeOffset="182">14450 13501 8192,'-9'-11'0,"0"0"0,0-1 83,-1 0 0,4 2 1,0 1-1,-1 0 1,-2 2 202,0 1 0,-1 3 1,-2-2-1,-1 0 0,-1 3-31,1 1 0,-5 1 1,1 1-1,-5 3 1,-1 6-59,0 4 1,-6 5-1,2 3 1,-2 2-1,0 4-68,1 3 1,3-1 0,2 5 0,3 0 0,7 0-151,5-1 0,4-2 0,6-4 0,4-1 0,7-2-231,7-3 0,8-4 1,6-2-1,2-3 1,1-2-209,1-1 0,-1-3 1,0-7-1,-1 0 0,0-1 98,-2-2 0,-5-3 1,-1-7-1,-6-2 228,-2-3 1,-1-1 0,-2-2-1,-1-2 1,-5-1 0,-3-2 140,-1 0 0,-5-2 0,1 0 0,-3-1 96,-3-2 1,-3 2 0,-7-2 0,-2 2 0,-2 3 0,-1 4 279,0 7 1,1 4-1,-4 5 1,0 3-308,-1 2 1,-2 5 0,-3 3 0,2 5 0,1 4-77,1 5 0,-3 3 0,2 4 0</inkml:trace>
  <inkml:trace contextRef="#ctx0" brushRef="#br0" timeOffset="183">15000 13482 8142,'-6'-3'-182,"0"-1"1,2-1 0,1-2 0,0 1 295,0 0 1,0 3 0,3-3 717,0-1-642,0-2 1,0 5-1,0 4 1,-1 6 16,-2 6 1,1 5-1,-5 6 1,0 1-1,-1 3-53,-1 3 0,-2 0 0,0 3 0,-2 0 0,3-2-99,3-2 1,0 0-1,4-6 1,1-2-1,5-1 21,3-5 1,6-7 0,4-3 0,2-1-392,4-2 0,-2-1 0,1-2 0,-1-1 1,0-2-105,1-1 1,-4-1-1,1-4 1,-4 1 0,-3 0-1448,0-1 1866,-2 1 0,-4-4 0,-1-2 0</inkml:trace>
  <inkml:trace contextRef="#ctx0" brushRef="#br0" timeOffset="184">15009 13706 8142,'-12'3'-438,"-1"0"424,2-1 551,1 3 1,6-4 0,7 1 0,6-3-480,4-2 0,2-3 0,1 2 1,0-2-1,-1 0-697,0 1 0,1 0 639,-3 2 0,-1-2 0,-2-5 0</inkml:trace>
  <inkml:trace contextRef="#ctx0" brushRef="#br0" timeOffset="185">14953 13519 8142,'-4'-9'-11,"2"0"0,-3-1 0,1 1 181,2 0 1,2-1 0,3 2 0,4 1 0,3 1 76,3-1 1,3 1 0,0 1 0,1 1 0,3 1-155,2-1 0,-3 3 0,2 0-93,-4 6 0,4 1 0,-1 8 0</inkml:trace>
  <inkml:trace contextRef="#ctx0" brushRef="#br0" timeOffset="186">15242 13752 8285,'0'-6'1245,"0"0"-892,0 4 1,4-2 0,2 4-216,2 0 1,1 4 0,-2 2 0,-2 2 0,-1 1-151,-2 1 1,3 2-1,-2 1 1,-2-1-1,-3 0-88,-5 1 0,1 2 1,-2-1-1,-2-1 35,-1 1 0,1-2 0,1-3 1,-1 1-1,1-1-13,0 0 1,3 1-23,3-1 1,6-4 0,4-2 0,2-2 0,3-1-315,4 0 1,0-1-1,1-2 414,-1-3 0,-1-2 0,4-2 0</inkml:trace>
  <inkml:trace contextRef="#ctx0" brushRef="#br0" timeOffset="187">15493 13808 7466,'0'-5'1490,"0"1"1,0 5-1342,0 2 0,0-1 1,0 4-154,0 1 0,0-1 0,-1-1 1,-1 0-408,-1 0-213,0-3 0,4 2 117,2-4 0,1-1 0,3-2 406,0-3 0,-4 1 1,2-1 307,-1-2 0,0 4 0,-2 0 27,1 0-234,0 3 0,-3-3 0,0 4 0</inkml:trace>
  <inkml:trace contextRef="#ctx0" brushRef="#br0" timeOffset="188">15773 13547 8148,'-10'-4'-89,"1"0"0,1-3 0,0 2 0,3-1 1014,1 1 1,2 4-681,5 1 0,-1 7 1,3 7-1,1 1 1,-1 4-105,2 2 0,-2 0 1,1-1-1,1 1 0,-1 0-123,0-4 1,-1 2 0,2-5 0,0 2 0,-1-2-164,-1 0 1,3-5 0,-2-4 0,3-1-66,0-2 1,0-6 0,1-4 0,-1-4-1,0-2 1,1 0-116,-1-1 1,0 0 0,1-4 0,-2 1 205,-2 3 1,1-2-1,-3 5 1,1-1-171,-1 0-193,-1 3 482,-3 0 0,-4 10 0,-2 6 0</inkml:trace>
  <inkml:trace contextRef="#ctx0" brushRef="#br0" timeOffset="189">16154 13612 8148,'-6'-6'-19,"1"0"1,0 0 150,0 1 1,1-3 0,-2 5-1,-1 1 1,-1 1 0,-2 2 398,1 2 1,-1 3 0,-2 3 0,0 1 0,1 2-270,0 0 1,2 3 0,0-1-1,-1-1 1,2 2-352,2-1 0,2-2 1,4 0-1,0-1-373,0-2 1,1-1-1,2-2 1,3-3-30,2-2 0,2-2 1,0-1-1,1-2 1,2-1 177,-2-2 0,0-1 0,-2-2 0,0 2 0,0 1 281,1 0 0,-1 2 0,-1-2 683,-1 1 1,1 4-160,-2-1 0,-2 6 1,-1 3-1,-1 1-451,1-1 0,0 0 0,3-4 0,1 2-378,1 1 0,2-3 0,-1 1 0,0-2 0,1-2-179,-1-2 1,0 1 0,0-3 0,1 0 515,-1-1 0,-1 0 0,1-4 0,-2-1 0,1-2 0,-1 1 0,2-2 0,-1-1 0,0-6 0,-1-2 0,0-1 0,3-4 0,4-6 0</inkml:trace>
  <inkml:trace contextRef="#ctx0" brushRef="#br0" timeOffset="190">16443 13305 8148,'6'-12'-65,"0"-1"324,2 2 0,-4 4 1,-1 7 178,-2 9 1,-2 8 0,-2 5-1,-3 5 1,-2 5-114,2 5 0,-2-5 0,2 4 0,-2-3 0,1-3-273,1-1 1,1 2 0,-2 0-1,1-2 1,1-3-556,0-4 0,3-3 0,-1-1 0,2-3-504,1-2 1,4-7 1006,2-3 0,2-2 0,2-1 0</inkml:trace>
  <inkml:trace contextRef="#ctx0" brushRef="#br0" timeOffset="191">17039 13454 8033,'0'-9'-176,"0"0"1,0-1 0,0 1 0,0 0 353,0-1 0,-1 7 0,-1 5 0,-1 9 0,0 4 292,-2 5 0,1 5 0,-3-1 0,2 3 0,0 1-453,0 0 0,1-1 0,-1-2 0,0-2 1,1-2-461,0 1 0,0 0 0,2-5 0,-2 0 0,1-2-531,-1-2 1,3-4 973,-2-3 0,-2-3 0,0 1 0</inkml:trace>
  <inkml:trace contextRef="#ctx0" brushRef="#br0" timeOffset="192">16881 13696 8033,'0'-6'453,"0"0"0,0 3-210,0-3 1,4 2 0,3-1-1,3 1-51,3 2 0,2-2 1,-1 1-1,0 1-510,3 1 0,0 0 0,2-1 0,0-1 0,-1 0 1,0 2 317,-3 1 0,7 5 0,-2 0 0</inkml:trace>
  <inkml:trace contextRef="#ctx0" brushRef="#br0" timeOffset="193">17225 13482 8033,'-6'-9'0,"0"-1"0,-1 0 62,2-2 0,-3 1 0,2-1 0,-2 2 0,-2 0 183,1 1 1,-1 4 0,-2 1-1,-1 1-83,-2-1 1,0 1-1,-4 3 1,-1 1 0,-1 3-1,-4 2 1,-3 2 0,-3 2-1,-3 3 1,-2 3 6,-2 5 1,2 2 0,2 3 0,4-2-75,4 2 0,4 2 0,7 2 1,3 1-1,5-1 0,5-1-108,4-1 1,5-1 0,8-2-1,5-3-95,2-3 1,3-1 0,4-3 0,2-2 0,3-3-181,3-1 1,-3-3 0,-1-3 0,0-2 0,-1-1-5,0 0 1,-1-5-1,-4-4 1,-1-3 0,-2-3 130,-2-1 0,0-2 0,-3 0 1,-2-2-1,-1-1 29,-4 0 1,-1-5 0,-3 2 0,-2 0-1,-3 1 77,-2 1 1,-5-2 0,-3-3-1,-6 1 1,-4 3 280,-4 4 0,-5-1 0,1 8 0,-2 1-65,-4 4 0,2 3 0,-2 5 0,2 2 0,1 4-161,0 5 0,-4 2 0,-1 5 0</inkml:trace>
  <inkml:trace contextRef="#ctx0" brushRef="#br0" timeOffset="194">17774 13287 8112,'0'-10'-213,"-3"4"1,-1 1 414,-1 1 0,0 5 0,-2 6 0,0 3 1,1 4-1,1-1 0,1 2 0,1-2-172,0 1 1,0-1 0,3-2-1,0 2-365,0-2 1,1-1 0,1-3 0,2-2 0,1-1-221,2-2 0,1-4 0,2-2 468,-1-1 0,0-1 0,1-4 198,-1 1 0,-1 3 516,-1 0 0,-3 5-444,-4 1 0,0 4 1,0 5-735,0 0 551,0-4 0,0 8 0,0-3 0</inkml:trace>
  <inkml:trace contextRef="#ctx0" brushRef="#br0" timeOffset="195">18035 13333 8008,'4'-5'220,"-2"1"1,5 6-1,-1 4 81,-1 7 1,3 4 0,-2 5 0,2 4 0,-2 4-1,-3 4 1,-2 2 0,-2 1-121,-2 1 1,-3 1 0,-6-2 0,-1-5 0,-3-4-357,-3-3 0,0-4 0,-3 0 0,3-1 0,1-2-399,3-3 0,1-1 1,5-6-1,0-1-1515,3-1 2089,2-4 0,4 2 0</inkml:trace>
  <inkml:trace contextRef="#ctx0" brushRef="#br0" timeOffset="196">18333 13268 8112,'3'-4'-638,"0"4"914,-1 5 1,-1 4-1,-2 3 1,-1 1 0,-2 2-1,0 1 1,0 1 0,1-1-331,-1 0 1,3-5 0,-3 2 0,3-3-813,1-1 0,0 1 866,0-1 0,9 0 0,1 0 0</inkml:trace>
  <inkml:trace contextRef="#ctx0" brushRef="#br0" timeOffset="197">18408 13389 8112,'-1'6'-647,"-2"0"713,0 2 1,-1-3 0,2 1 0,-1 1-1,1 2-108,1 0 0,1 0 42,0 0 0,0 1 0,0-1 0</inkml:trace>
  <inkml:trace contextRef="#ctx0" brushRef="#br0" timeOffset="198">18789 13687 8142,'-5'0'-95,"-3"-3"0,3-1 0,-2 0 0,2-2 0,0 2 0,1-1 0,-1 1 135,0 0 1,3-3 0,-2 0 0,3-1 236,1-1 0,5-1 0,1 2 37,2 2 1,-2 2 0,-1 5-47,0 2 0,-2 3 0,-3 7 0,-1 2 1,-2 3-1,-4 1-66,-1 3 1,2-2-1,1 1 1,-1-2-262,1-3 0,3 0 0,-1-3 0,2-2 0,2-1 0,2-1-411,3-3 1,6-2 0,1-4-1,2 0-381,1 0 0,2-4 851,1-2 0,-1-7 0,1-1 0</inkml:trace>
  <inkml:trace contextRef="#ctx0" brushRef="#br0" timeOffset="199">18808 13491 8142,'-9'-5'-433,"-4"-3"1,1 3 625,0 0 1,2 0 0,2 4 0,1-1 377,0-1 1,4 0-871,-3 3 1,4 4 0,0 1-1,3 2 1,3-1 298,1 1 0,1 1 0,4 2 0</inkml:trace>
  <inkml:trace contextRef="#ctx0" brushRef="#br0" timeOffset="200">19069 13538 7832,'-7'0'-47,"1"0"0,4-1 492,-1-2 0,2 1 1,2-3-360,2 0 1,2-2 0,5 1-1,-1-2 1,1-2-232,3 1 1,-3 0 0,2-1 0,0 0 0,-1-1 68,2-2 0,-2-3 0,-4 1 0,-2 0 1,1-1 32,-1 0 1,-3-1-1,1 2 1,-3 2-1,-3 4 210,-3 3 0,-3-2 0,0 6 0,0 3 37,-1 5 0,-2 7 1,-1 6-1,-1 6 0,1 6-58,1 6 0,-1 4 0,-1 7 0,1 1 0,6-22 0,0-1-107,2 1 0,-1 1 0,1 0 0,1 0 1,0-1-1,1 1 0,-1-1 0,1 1 1,0-2-1,-1 0-264,-4 25 1,2-3 0,0-12 0,1-2 0,0-3-373,-2-2 0,-1-8 1,-2-4-1,1-3-706,0-6 1303,-5-3 0,0-5 0,-5 0 0</inkml:trace>
  <inkml:trace contextRef="#ctx0" brushRef="#br0" timeOffset="201">18817 13985 8142,'0'-9'89,"0"-1"0,0 1 193,0 0 0,4-1 0,2 1 0,0 1 102,0 2 0,4-3 0,6 3 0,2-1 0,4 0 0,4 1-351,4 2 1,0 0 0,3 2 0,-1-1-34,-2 1 0,-1 1 0,-1 1 0</inkml:trace>
  <inkml:trace contextRef="#ctx0" brushRef="#br0" timeOffset="202">19702 13380 8198,'5'-10'-830,"-1"1"1100,0 0 1,-3 5-1,2 5 1,-2 7-1,-1 6 1,0 5 76,0 3 1,-4 2 0,-2 3 0,-2 1-1,-2 0-116,1 0 0,1 0 1,1 0-1,0 0 0,1-1-203,1-2 0,-2-2 0,4-6 1,1-1-1,1-4-315,1-2 0,1-1 1,2-3-1,4-3-2,4-2 1,4-4 0,3-1 0,1-1 0,0-3 0,-1 0-490,1-1 0,-1 1 0,-2 0 778,0 2 0,-1-4 0,4-5 0</inkml:trace>
  <inkml:trace contextRef="#ctx0" brushRef="#br0" timeOffset="203">19720 13603 8198,'-9'0'14,"3"0"0,0 0 375,-2 0 1,1-1-1,2-2-249,5-3 1,4 2 0,6 0-1,2 0-612,0 1 0,5-3 472,-2 3 0,3-4 0,1 2 0</inkml:trace>
  <inkml:trace contextRef="#ctx0" brushRef="#br0" timeOffset="204">19692 13408 8169,'0'-10'-168,"0"1"258,0 0 1,1-1 0,3 2 0,2 1 0,3 1 108,4-2 1,-2 4 0,5 0 0,3 1 0,3 0-707,2 1 507,-4 1 0,7 5 0,-3 1 0</inkml:trace>
  <inkml:trace contextRef="#ctx0" brushRef="#br0" timeOffset="205">20000 13743 5938,'5'0'1044,"-1"-4"-810,-4 3 145,0-3-18,0-1-207,0 4 1,0-4 102,0 2 1,0 1-44,0-4-235,0 4 0,0-7 0,1 4 0,1-1 59,1 0 1,4 4 0,-1-2 0,0 1 103,0-1 1,0 1 0,4 3 0,-2 1 62,-2 2 0,-2 4 1,-4 5-1,0 4 1,0 1-67,0 2 0,-7 4 1,-3 0-1,-4 2 0,-2 0-155,-2 1 0,-1-3 1,1-2-1,0-1 1,2-2-281,0-3 0,2-2 0,-2-7-29,4-3 1,5-3-1,4-3 1,2-4-1,2-4-39,2-1 1,4-1-1,4 3 1,1 0 0,0-1 195,-2 3 1,0 1 0,0-1-1,1 0 1,2 3 384,-2 1 0,-1 1 1,0 3-1,-1 0 150,0 0 0,1 0 1,-1 1-1,0 2-367,1 3 1,-1 1-1,-1 1 1,-1-3-948,0-1 947,-5 3 0,6-2 0,-3 5 0</inkml:trace>
  <inkml:trace contextRef="#ctx0" brushRef="#br0" timeOffset="206">20316 13752 8093,'5'-4'1812,"0"3"-1401,-1-3 0,-3 5-173,2 2 0,-2-1 1,-1 4-286,0 1 1,0-1-329,0 0 1,-1-3 212,-2 3 0,-2-3 0,-5 2 53,1 0 0,3-2-720,0-3 441,3 0 1,-1-4-1,5-2 1,1 0 0,3 1-130,0 1 1,-2-2 516,3 3 0,-4-5 0,2 3 0</inkml:trace>
  <inkml:trace contextRef="#ctx0" brushRef="#br0" timeOffset="207">20577 13491 8093,'-5'-1'-116,"1"0"1,1 1 0,-1 6 411,2 4 1,-2 8 0,0 8 0,0 5 0,-1 8 0,0 5-68,-3 5 0,4-23 0,0 1 1,-5 23-1,-2 1 0,0 0-210,-1-3 1,-1-5 0,3-6 0,0-5-1,-1-3-1203,3-1 0,1-8 101,-3-5 1,2-9 1082,2-6 0,-2-8 0,2-7 0</inkml:trace>
  <inkml:trace contextRef="#ctx0" brushRef="#br0" timeOffset="208">20540 13678 8093,'14'-15'-317,"1"-1"0,-4 2 0,3 1 645,0-1 0,0 3 0,3 5 0,-2 3 0,-2 2 0,-2 1-8,0 0 0,-2 4 1,-1 3-1,-1 4-258,-4 5 1,-2-2 0,-2 2-1,-2 0 1,-4 1 0,-1-1-25,-1 0 1,-2-2 0,0 3 0,-1-2-135,0-2 1,-1-1 0,0-3-1,2-2 1,1-1-91,0 1 1,1-3-1,1-1-86,1-6 0,3 1 0,4-4 1,0-1-1,0-2-122,0-4 1,4 3-1,3-3 1,1 3-1,1 1 394,1 0 0,-1-1 0,4 1 0,2 0 0</inkml:trace>
  <inkml:trace contextRef="#ctx0" brushRef="#br0" timeOffset="209">20800 13715 8093,'4'6'-164,"-1"0"288,-1 2 0,0 0 0,0 1 0,1 0 87,-1 1 1,-1-4 0,-1 0 0,0 1-98,0 2 0,-1-4 0,-1-1-118,-1 0 1,-1-3 0,2 1 0,-1-4-27,0-4 1,2-3 0,1-3 0,0-1 2,0-2 0,5 0 0,0-4 0,1 1 0,0-1-47,1 0 1,2 1 0,0-1 0,0 0-1,1 2 30,-1 1 1,0 1 0,1 4 0,-1 3 0,0 1-100,0 2 0,-2 1 1,-1 4-1,0 1-424,-1 2 0,-1 2 567,-4 4 0,5 5 0,0 0 0</inkml:trace>
  <inkml:trace contextRef="#ctx0" brushRef="#br0" timeOffset="210">21136 13603 8098,'-6'4'315,"2"2"0,1 3 1,-1 1-1,-1 3-44,-2 2 1,1 4 0,1 1 0,1 2-1,2-1 1,1-2 0,1-1 0,0-2-425,0-4 1,1-5 0,2-2-1,3 0-626,3-3 0,3-2 0,1-4 0,-1-3 779,1-4 0,-2 1 0,2-4 0</inkml:trace>
  <inkml:trace contextRef="#ctx0" brushRef="#br0" timeOffset="211">21173 13491 8098,'-9'-5'105,"-1"-3"1,1 3 0,0-1 417,-1-1 0,5 4 0,1-2-457,0 1 1,3 2 0,-2 5-67,2 3 0,5 2 0,1 2 0</inkml:trace>
  <inkml:trace contextRef="#ctx0" brushRef="#br0" timeOffset="212">21638 13491 8099,'6'-4'41,"2"-1"0,-2-3 1,1 1-1,1 0 1,-2 1-1,0 0 1,0 1 927,0 1 1,-3 1-716,4 3 0,-6 4 0,-2 2 0,-8 3 1,-5 4-1,-4 1-64,0 1 0,-5 2 0,-2-2 0,-1 0-63,1 1 0,-1-4 0,2 3 0,-1-2 0,1-2-74,1 0 0,2-2 1,3-1-1,4 0-176,4-2 1,5-3 0,7 2 0,4-1 0,7-2-123,3-1 1,7-1 0,2 0 0,2 0-120,1 0 0,-3 0 0,-2 0 0,1 0 1,-1 1-383,0 2 1,-3-1-1,-4 1 1,-4-1 745,-1 1 0,-2-2 0,0 3 0</inkml:trace>
  <inkml:trace contextRef="#ctx0" brushRef="#br0" timeOffset="213">21489 13771 8099,'-13'4'16,"3"-3"0,-2 3 0,4-1 474,2 0 0,4 1 0,-1 0-124,2 2 0,6-2 0,3 0 0,4-1 0,3 0-358,1-1 1,5-1 0,2-1 0,0 0 0,0 0-520,1 0 511,1 0 0,3-4 0,0-1 0</inkml:trace>
  <inkml:trace contextRef="#ctx0" brushRef="#br0" timeOffset="214">21983 13650 7013,'1'5'1950,"2"-3"-1713,3-4 0,3 0 0,0-4 0,0-2 0,0 0 0,1-2-330,-1-3 0,0 3 1,2-3-1,0 0 1,2 0-7,-2-2 0,-1 4 0,0-2 1,-2 3 136,-2 1 1,1-1 0,-4 3 48,-1 4 1,0 8 0,-4 11 0,-1 1-61,-3 2 0,1 4 0,-1 2 0,-1 0 0,-1 1 0,1-1-495,1 1 0,1 0 0,-3-1 1,3-4 51,1-1 0,-2-2 0,3-2 0,0-1 416,-1-2 0,-2 0 0,-3-4 0</inkml:trace>
  <inkml:trace contextRef="#ctx0" brushRef="#br0" timeOffset="215">21983 13836 8121,'-9'0'0,"-1"0"0,1 0 112,0 0 1,2 0 748,1 0 0,5 0-617,1 0 1,7 0 0,7 0 0,0 0 0,3 0-325,1 0 1,0 0-1,1 0 1,-1 0-1,1 0-787,0 0 0,-2-1 0,0-1 867,-2-1 0,1 0 0,2 3 0</inkml:trace>
  <inkml:trace contextRef="#ctx0" brushRef="#br0" timeOffset="216">22616 13659 8101,'-5'1'-898,"3"1"1198,4 1 1,3-4-1,4-4 1,1-1 0,-1 0-283,0-2 1,4 1 0,-1 0 0,0 1 0,-2-2 0,-1-1-45,0-3 0,1 1 0,-1-2 0,0 0 0,0 1-47,-3 1 1,-1-4-1,-3 1 1,1-1 0,-1 3 58,-1 1 1,-5 2 0,-1 0-1,-2 1 1,-1 1 161,-3 4 0,0 2 1,0 2-1,0 3 1,-2 6 73,-2 4 0,4 4 0,-2 0 0,3 2 1,2 1-106,2 0 0,-2 4 1,5-3-1,1-1 1,1-2-295,1 0 1,4-3-1,2-3 1,4-2 0,1-3-208,2-3 1,2-2-1,-2-3 1,1 0 0,0-1-19,1-2 0,-3-2 0,4-5 0,-1 1 402,0 0 0,-1-4 0,-2 0 0,1-2 0,1 0 0,-1 0 0,-1-2 0,-2 1 0,0-2 0,3-4 0,1-2 0,5-4 0</inkml:trace>
  <inkml:trace contextRef="#ctx0" brushRef="#br0" timeOffset="217">23016 13249 8101,'0'-9'-182,"0"0"1,0 5 459,0 4 0,-3 5 1,-1 8-1,-1 7 110,-2 7 1,-2 2 0,0 5-1,0 1-307,0 1 1,-1 1 0,2 1 0,1-2 0,2-2-1,0-3-511,3-2 1,-2-5-1,1-2 1,1-4-384,1-2 0,1-6 813,0-4 0,0-4 0,0 3 0</inkml:trace>
  <inkml:trace contextRef="#ctx0" brushRef="#br0" timeOffset="218">23100 13482 8101,'1'-8'122,"2"2"244,-2 1 0,4 11 0,-5 2 0,0 4-84,0 3 1,1 1 0,1 5 0,1 1 0,-1-2-182,-1 0 0,2-1 0,0-1 0,-1 1 0,-1-1-111,-1-3 1,0 2 0,0-5-1,0-1-359,0 0 0,-4-3 0,-2-2 0,-2-3-20,-2-2 0,1-1 0,0-1 0,0-2 268,3-3 1,-1-2-1,4-1 1,1-1 161,1 1 1,4 3-1,1-1 1,1 1-1,2 0-61,2 0 1,3 3 0,0-2 0,1-1-1,-1 2-53,1 0 0,3-3 1,-1 2-1,0-2-20,1 1 0,-2 1 0,3-2 0,-2 1 0,1-2 4,-2 0 1,3-1-1,-5-2 1,0 0-1,-2-1 55,-1 0 0,0 2 0,-2 1 1,-2-1-1,-1 1 119,-2 0 0,-1-1 0,-2 2 174,-2 2 1,-2 2-1,-4 5 1,-1 2 141,1 3 0,0 6 0,-2 2 1,0 3-1,-1 2 18,0 1 0,5 0 0,2-2 0,0 1 0,0-1-288,1 1 1,1 0 0,3-2-1,1-1 1,2-4-510,4-1 0,2 0 0,3-2 0,4-4 0,1-3 378,2-2 0,4 0 0,1 0 0</inkml:trace>
  <inkml:trace contextRef="#ctx0" brushRef="#br0" timeOffset="219">23799 13389 8057,'3'-9'-77,"1"0"318,1 3 1,-3 10 0,1 9 0,-3 4 0,-3 5 0,-3 3 0,-2 2 95,-2 1 0,-2 0 1,-1 0-1,2 0 0,1-1 1,0 0-115,1-2 1,4-1 0,2-4 0,2-1 0,3-2-287,4-3 0,4-2 0,10-5 1,1-2-1,1-1-545,2-2 1,1-1 0,2-1-1,-1-1-182,-1-2 0,-6 1 790,0-4 0,0-4 0,-5-5 0</inkml:trace>
  <inkml:trace contextRef="#ctx0" brushRef="#br0" timeOffset="220">23799 13650 8057,'-14'0'60,"4"0"1,-3 0-1,3 0 546,1 0 0,5-3-524,4 0 0,5-1 0,7 4 1,4 0-1,1 0-303,2 0 1,-1-1-1,1-1 1,-1-1 220,-3 1 0,3-3 0,-4 0 0</inkml:trace>
  <inkml:trace contextRef="#ctx0" brushRef="#br0" timeOffset="221">23845 13417 8057,'0'-9'0,"0"-1"238,0 1 0,4 1 1,2 0-1,4 2 1,2 0-104,4 1 1,1 1 0,2 4 0,0 0 0,-1 0-136,1 0 0,-1 4 0,1 1 0</inkml:trace>
  <inkml:trace contextRef="#ctx0" brushRef="#br0" timeOffset="222">24069 13752 8240,'0'-6'-194,"0"0"1,0-2 0,0 0 0,1 0 443,2 2 1,2 1 0,4 2 0,0 0-114,1 1 1,-1 1 0,0 2-1,1 1 1,-2 3 4,-2 0 0,1 2 0,-3 4 1,-2 2-115,-1-2 0,-1 4 0,0-1 1,-1 2-1,-2-2 0,-4 0-68,-1-3 1,-2 2 0,-2 1 0,-1-1 0,-1 1 8,1-3 0,-3-4 1,3 0-1,0-1 1,-1 0-4,3 0 1,0-4 0,2 2 0,0-1 15,-1 1 88,5-1 0,2-3 1,6 0-1,3-1 7,3-2 0,3 1 1,2-2-1,0 1 0,2 0 1,-1 1-139,1 1 0,-2-2 1,3 0-1,-3 1-316,0 1 1,1 1 0,-2 1-1,-2 1 1,-2 2-1216,-3 1 1592,3 1 0,-4 4 0,4-1 0</inkml:trace>
  <inkml:trace contextRef="#ctx0" brushRef="#br0" timeOffset="223">24376 13752 7586,'-6'-5'579,"-1"2"607,5 2-941,-6 1 0,7 4 1,-2 2-106,2 2 0,1-1-95,0-1-222,0-4 1,4 2-92,2-4 1,-1 0 0,1-1 0,-1-1 39,0-1 1,1-3 438,3 3 68,-3-1 0,-2 5 1,-4 3-1,-1 1-307,-2 0 1,2 0-1,-3-2-1723,3 3 1751,1-1 0,-4 3 0,-1-3 0</inkml:trace>
  <inkml:trace contextRef="#ctx0" brushRef="#br0" timeOffset="224">24571 13519 8240,'-6'-3'203,"0"0"1,4 1-15,-1 5 1,2 3 0,1 6 0,0 1 0,0 2 0,1 1 5,2 2 1,-1 0 0,3 1 0,0 0-1,-1-2-163,1-1 1,2 0-1,-2-3 1,1-3 0,-1-2-26,-1-1 1,4-5-1,-2 1-202,2-2 1,-2-2 0,1-2 0,-1-4-1,0-1-50,0-1 1,-3-4 0,4 0-1,-1-1 1,0-2 79,0 2 1,-3-3 0,2 4 0,1-2 0,-1 0-16,2 0 0,-3 2 0,0 3 0,-1 1-551,1 0 443,3 3 0,-6 3 288,2 6 0,-2 3 0,-1 3 0</inkml:trace>
  <inkml:trace contextRef="#ctx0" brushRef="#br0" timeOffset="225">24897 13668 8240,'1'-9'-313,"1"0"0,1-1 1,1 2 275,0 2 0,-3-2 0,2 1 1,-2-1 290,-1-1 1,0 3-1,-1 0-61,-2 2 0,0 1 0,-6 3 0,-1 0 0,0 0 0,-2 1 216,0 2 0,0 3 1,-2 4-1,1 1-159,1 2 1,0 0-1,1-2 1,3 2 0,1-2-308,2 0 1,1 1 0,4 0 0,1-1-160,2-4 1,2-3 0,5-4 0,2 0 0,0 0-264,-1 0 1,3-1 0,-2-1 0,0-2 0,-2 0 139,-1 0 0,1 1 0,-1 3 779,0 0 1,-4 1-253,-2 2 1,-1 2-1,-1 3 1,1-1-347,1 0 1,1-5 0,-1 1-419,3-2 0,2-1 1,2 0 575,-1 0 0,0-8 0,1-3 0</inkml:trace>
  <inkml:trace contextRef="#ctx0" brushRef="#br0" timeOffset="226">25074 13361 8240,'-9'9'-179,"-1"-2"1,2 0 0,1 2 472,1 3 0,1 5 0,-3 2 0,2 5 0,0 2 178,1 2 0,-2 1 0,3 1 0,1 0 0,0-2-537,0-2 0,0-4 0,3 3 0,0 0 1,-1-3 64,-2-3 0,2 0 0,-3-5 0</inkml:trace>
  <inkml:trace contextRef="#ctx0" brushRef="#br0" timeOffset="227">11424 14795 8451,'0'-6'-377,"0"0"1,0-2 0,0 0 632,0-1 1,0 2 5,0 1 1,0 5-1,0 1 1,0 5-19,0 4 0,0 4 0,-1 4 1,-1 2-29,-1 3 0,-3 4 0,2 0 0,0 3 0,-1 2-146,-1-1 1,3-1 0,-3-1-1,0 0 1,1-1-174,2-3 0,-2-1 0,2-4 0,0-1 50,-1 1 1,3-1 0,-2-3 0,3-4-9,3-3 0,2-1 0,6-4 0,1-1 0,4-1 29,1-1 0,3 0 0,1-1 0,3-1-232,0-1 0,3-4 1,-3 1-1,1-3 0,-1 0-884,2 0 1148,-3-1 0,0 1 0,-5 0 0</inkml:trace>
  <inkml:trace contextRef="#ctx0" brushRef="#br0" timeOffset="228">11387 15112 8330,'-9'0'-115,"0"0"1,-1 0 0,2-2 0,2-1 0,4-2 292,4 0 0,7-3 0,8 2 0,3-3 1,5 1-302,2 2 0,1-2 0,0 1 1,0 0-1,-1 0 123,-2 1 0,1 4 0,-2-3 0</inkml:trace>
  <inkml:trace contextRef="#ctx0" brushRef="#br0" timeOffset="229">11471 14814 8330,'-9'-5'-60,"0"-1"216,3-2 0,6 3 0,6 1 0,4 1 1,1-1-73,1 2 1,5 1 0,0 1 0,3 1-1,4 1-84,0 2 0,3 3 0,-3-2 0</inkml:trace>
  <inkml:trace contextRef="#ctx0" brushRef="#br0" timeOffset="230">12030 15260 8492,'-10'-4'-304,"2"2"0,1-3 0,1 0 0,-1 0 0,2-2 559,2-2 0,-1 0 0,1 0 0,2 0-59,3 3 1,-1 1 0,3 3 0,0-1-36,2 1 1,0 1 0,0 2 0,0 2-1,-1 3 34,-2 2 0,1 2 1,0-1-1,-2 0 0,-1 1-26,-1-1 0,0 0 0,0 0 1,0 1-182,0-1 1,0 0-1,-1 1-290,-3-1 1,2-4-1,-4-3-131,-1-4 1,3-3 0,1-4 0,2-1 0,1 1-141,0 0 1,0-1 0,0 1 572,0 0 0,4-5 0,1 0 0</inkml:trace>
  <inkml:trace contextRef="#ctx0" brushRef="#br0" timeOffset="231">12225 15000 8298,'-13'-10'-165,"5"2"0,-1 1 1,2 1-1,2-1 0,1-2 335,-1 0 1,4 0-1,-2-1 1,3 2 34,3 2 1,-1 3-1,4 7 1,-1 5-11,0 6 1,-2 6 0,3 4 0,1 2-1,-1 1 1,-1 0 97,-1 0 1,3 2 0,-2-1 0,2-3-255,-1-2 1,-3-3 0,3-3 0,1-3 0,1-2-103,-2-3 1,5-5-1,-1-3 1,0-5 0,1-6-173,2-6 0,-3-5 0,2-3 0,-1-1 0,-1-2-98,3-1 1,-4 4-1,1 0 1,-4 1 0,0 0 43,-1 2 1,-2 1 0,2 4 0,-1 2-263,-2 3 0,-2 5 551,-3 2 0,2 10 0,-3 3 0</inkml:trace>
  <inkml:trace contextRef="#ctx0" brushRef="#br0" timeOffset="232">12728 15009 8298,'0'-14'-4,"0"0"0,0 5 1,0 0 219,0-1 0,-4 1 1,-2 1-1,-3 1 0,0 5 160,0 4 0,-4 4 0,0 4 0,-2 2 0,-1 5 11,-2 4 0,1 1 0,0 4 0,3-2 0,0-1-309,3-3 1,4-3-1,1-2 1,2-2-1,2-2-346,1 0 0,5-6 1,3-2-1,4-2-117,1-1 1,5-2-1,-3-3 1,2-5-1,-1 0 1,1 0-348,-2 0 1,1 1-1,-4 0 1,2 0 393,-2-1 1,-1 2 624,0 2 0,-5 6 1,-2 6-1,-2 3 0,-1 3 239,0 0 1,0 1 0,0-1 0,0 0-542,0 0 1,1-3-1,2-3 1,3-3-1,3-2-518,0-1 1,3-1 0,2-3 0,-1-4 257,1-4 0,1-1 1,-1 1-1,-1-4 0,0-1 1,-1-2 274,-2 0 0,0 0 0,-1-2 0,0-2 0,0-1 0,1 0 0,-1-5 0,1-1 0,2 0 0,0 3 0,1 1 0,-4 6 0,0 3 183,1-1 1,-4 9 0,-1 3-1,-1 8 292,-2 4 1,-2 6 0,-3 5 0,-3 4 0,-2 6 52,-2 3 0,-2 5 0,-1-1 1,2-1-1,1-2-335,0-2 0,2-1 0,2-1 0,2-3 1,1-2-357,0-2 0,-1-3 0,5-1 0,3-4 0,2-2-223,2-4 0,2-2 1,2-4-1,0 0 0,1 0 20,0 0 0,-3-4 0,3-1 0,-2-2 366,2 1 0,-3 0 0,3-3 0</inkml:trace>
  <inkml:trace contextRef="#ctx0" brushRef="#br0" timeOffset="233">13463 14972 8219,'-6'-1'32,"1"-2"1,1-3 0,4-2 324,5 2 1,2-1 0,10 4 0,2 1 0,2 1 0,2 1 0,2 0-531,2 0 0,-4 0 0,3 0 0,-1 0 0,-2 1-1195,0 2 1,-6-1 1367,-4 4 0,-3 0 0,-1 4 0</inkml:trace>
  <inkml:trace contextRef="#ctx0" brushRef="#br0" timeOffset="234">13519 15139 8219,'10'-1'299,"-1"-1"1,0-1-2,1 1 1,3-2-1,4 0 1,2-1-1,4-1-298,1 0 0,1-6 0,3 2 0</inkml:trace>
  <inkml:trace contextRef="#ctx0" brushRef="#br0" timeOffset="235">14460 14907 8335,'-1'-10'-261,"-1"1"0,-1 0 0,-1 0 418,0 3 1,0 3 0,-3 6 0,1 4 0,-2 6 0,0 4 0,-1 5 179,0 2 1,0-2-1,2 3 1,2-1-1,1 0-235,2-2 1,1-2 0,1-2 0,1 0-1,2-3 1,3-3-223,2-5 0,2-3 0,0-4 0,2 0 0,4-2-180,1-4 1,-1-1-1,-1-9 1,1 1 0,-2-1-87,-1 0 0,-3-2 1,-1-4-1,-3 1 188,-3 2 0,-3-1 0,-3-1 0,-5 1 0,-3 1 120,-4 3 1,-6 7-1,-2 1 1,-1 3 0,-2 3 118,0 1 1,2 2-1,2 3 1,3 4-1,4 4-192,3-1 151,5-1 0,-1 4 0,3 0 0</inkml:trace>
  <inkml:trace contextRef="#ctx0" brushRef="#br0" timeOffset="236">14720 14814 8335,'4'9'22,"-1"0"0,-1 0 189,-1 1 1,-1 4-1,0 6 1,0 7-1,-1 6 14,-2 3 0,-3 2 0,-4 3 0,-1 1 1,-3 1-162,0-3 1,1-2 0,-1-1-1,-1 1 1,2-3 0,0-4-313,1-6 0,2-6 0,2-3 1,0-4-119,2-1 1,3-6 0,-2-3-1,1-4 104,2-4 0,1-6 0,1-1 1,0-1-1,0 0 128,0-1 0,0-1 0,0-5 1,1-2-1,1 0 26,1-3 0,3-1 0,-2-2 0,1-1 0,3-1 108,0 1 0,2 0 0,2-1 0,1-2 103,1 0 0,2 4 1,4 6-1,0 2 0,3 5 292,1 1 1,-3 7-1,0 5 1,-2 4-1,-4 4-21,-2 4 1,-1 7-1,-2-2 1,-5 2 0,-3-1-176,-2 2 1,-1 0 0,-2 2 0,-4-1-1,-2-2-208,-3 0 0,1-5 0,-1 3 1,2-3-1,-1-1-193,-1-1 0,5-3 0,-3 0 1,2-2-558,0 0 0,-2-3-1467,1 2 2226,4-2 0,5-1 0,5 0 0</inkml:trace>
  <inkml:trace contextRef="#ctx0" brushRef="#br0" timeOffset="237">15037 14990 8279,'5'-9'-8,"3"-3"1,-1-1 0,1 2 36,1 1 0,1 0 0,-1 1 1,0-1-1,1-2 94,-1 0 0,0-1 1,0 5-1,0 1 1,-2 1-65,-1-2 1,-3 1 46,3 1 0,-3 6 0,-1 7 1,-3 5-85,-3 3 0,-2 7 1,2 2-1,-1 1 1,-1-1-249,1 2 1,-1-2-1,4 1 1,-1 0-1,0-2-168,-1-1 0,3-2 1,-3-2-1,1 0 394,0-2 0,-5 1 0,3-2 0</inkml:trace>
  <inkml:trace contextRef="#ctx0" brushRef="#br0" timeOffset="238">15056 15167 8278,'-10'0'182,"4"0"444,0 0 0,5 0 1,1-1-522,5-2 1,4 2 0,4-3 0,2 1 0,3-1-2130,1-1 2024,-1 3 0,5-7 0,1 4 0</inkml:trace>
  <inkml:trace contextRef="#ctx0" brushRef="#br0" timeOffset="239">15996 14897 8176,'-6'-1'-263,"0"-1"0,-2-1 0,0 1 488,-1 1 1,-1 1-1,1 0 1,0 2-1,0 3 1,-1 5 201,1 0 0,1 4 0,0 2 0,3 2 0,1 0-288,2 1 1,1-2 0,2 0 0,2-3 0,3 0-226,3-3 1,1 0-1,2-3 1,4-2-115,1-3 0,2-2 0,0-2 1,-1-2-1,1-3-247,0-2 1,-4-5 0,0 0 0,-2-2-1,-2-1 204,0-2 1,-6 3 0,-2-1 0,-3 1 0,-3 0 211,-3 3 0,-7-1 0,-3 3 0,-4 3 1,-3 1 140,0 4 1,-2 1 0,-2 2 0,2 2-213,3 4 102,7 1 0,-3 5 0,4 2 0</inkml:trace>
  <inkml:trace contextRef="#ctx0" brushRef="#br0" timeOffset="240">16117 14841 8095,'-3'-10'-88,"0"-1"0,1-2 1,1 1-1,1 0 1,-1-1-1,-1 2 1,-1 0 118,0 2 0,2 0 1,1-1-1,0 1 0,0 0 1,0 0-1,0-1 439,0 1 0,0 0-275,0-1 1,0 6 0,0 5 0,-1 7 26,-2 7 0,-2 8 0,-4 5 0,0 5 0,-1 3 0,1 2 82,0 3 0,-4-3 0,1 2 1,0-2-148,2 0 1,1-4-1,-1-1 1,1-1-1,1-3 1,2-4-390,3-7 1,-2-3 0,2-6-828,1 1 0,1-6 0,1-4 737,0-5 1,1-4 0,1 0 0,2 0 0,1-2 129,-1-1 0,2 2 1,-3-4-1,0 2 0,0-2 83,0 0 1,4 1 0,-3-2 0,0-1-1,1 1 91,0-1 1,-2 1 0,3-5 0,2-1 0,0-1 17,1-2 0,1-1 0,-1-3 0,1 0 0,2 0 31,0 0 0,0 4 1,-2 3-1,-1 2 0,-1 4 627,-1 2 0,-3 6-290,-4 7 0,-1 4 1,-3 14-1,-5 3 0,-3 4-35,-3 4 1,1 5 0,-2 0 0,3 2 0,0-2-234,1-3 0,-1 1 1,1 0-1,0 0 0,1-1 1,3-3-488,2-2 1,3-5 0,-2-1-992,1-3 1,2-9 839,5-8 1,-2-4 0,2-6 537,-2-3 0,-1-1 0,0-5 0</inkml:trace>
  <inkml:trace contextRef="#ctx0" brushRef="#br0" timeOffset="241">15856 14990 8095,'-9'-9'-141,"1"3"1,1 1 516,0 1 0,6-3 36,1 4 0,9 0 0,7 3 0,4 0 0,3 0-240,0 0 0,5 0 0,4 0 0,0 0 0,2 0-344,-1 0 1,-3 0-1,1 0 1,-2 0 0,-3 0-354,-5 0 1,-3 0-1,-10 1 1,-3 2 148,-5 4 1,-8-2 0,-8 1-1,-2 0 1,-4 0 329,-3 1 0,-5-4 1,-1 2-1,1-1 1,1-1-26,1 1 1,0-3 0,2 3-1,0 0 1,2-1 80,1-1 1,0-1-1,3 0 1,-1 1-1,3 1 612,5-1 1,5-1-155,5-1 1,11 0 0,10 0-470,2 0 1,4-3-1,1-1 1,2 0 0,2-2-1,1 2-511,1 0 0,3 0 512,-3 1 0,4-2 0,-2-5 0</inkml:trace>
  <inkml:trace contextRef="#ctx0" brushRef="#br0" timeOffset="242">16406 14786 8123,'-4'-10'-29,"-2"1"1,0 0 0,1-1 0,0 1 57,0 0 1,2-1 0,-3 1-1,1 0 1,0-2 0,-1 0 100,1-1 1,-4-1 0,3 4 0,-2-1 0,-2-2-11,-3 0 0,2-1 0,-5 5 0,0 1 0,-3 2-67,-3 1 1,1 0-1,-6 4 1,-2 2 0,-1 1 0,-2 3 0,-3 6 1,-4 4-1,3 1 54,0 2 1,3 1-1,-1 1 1,0 4-1,3 2 68,4 1 0,5 3 0,0 1 1,3 1-1,4 1 0,3-1 1,5 4 0,5-3-1,4 1 1,6 0-215,3-1 1,4-5 0,7-1 0,3-5 0,2-3-19,1-2 0,3-4 0,1-4 0,1-4 1,2-2-194,1-2 1,5-2-1,-1-3 1,-1-3 51,0-2 0,-3-5 0,-2 0 0,-4-1 0,-4-3 40,-4-1 1,-3 0 0,-1-1 0,-3 1 0,-2-1 74,-3 0 0,-1-2 1,0-2-1,-3 0 1,-3-1 30,-2 0 1,-2 0 0,-2-4 0,-4 1 0,-5 1 6,-3 1 0,-4-2 0,-1-1 1,-3 3-1,-1 4 78,-2 2 0,-2-1 1,-2 8-1,-1 2 0,0 2-2,-1 5 0,3 4 1,-2 5-1,2 4-32,1 3 0,4 7 0,2 4 0</inkml:trace>
  <inkml:trace contextRef="#ctx0" brushRef="#br0" timeOffset="243">17085 14841 8318,'-9'-3'-172,"0"0"0,-1 1 1,1 2-1,-1 3 434,-3 4 0,3 4 1,-3 3-1,0 3 1,1 3-1,0 0-24,2 3 1,2-2-1,2 3 1,2-2-1,3-2 1,2-2-280,3-3 1,2-8 0,6 1 0,3-4-1,0-2-147,1-3 0,-1-3 0,4-6 0,-2 0 0,-1-1-147,-4-2 1,-1-2 0,-3 1 0,-2 0 183,-3-3 1,-2 1 0,-3 0 0,-3 3 0,-5 0 0,-4 1 100,-2 0 1,-5 5 0,-2 2-1,0 1 1,-2 2 68,1 1 0,1 5 1,5 2-1,0 2 0,3 2-19,6-1 0,4 4 0,5 2 0</inkml:trace>
  <inkml:trace contextRef="#ctx0" brushRef="#br0" timeOffset="244">17253 14832 8304,'-5'4'-57,"-2"1"0,2 7 0,1 2 260,0 5 1,-3 11-1,1 3 1,-4 7 0,-1 5 198,-1 3 0,-2 0 0,3-2 0,-2-2 1,1 0-468,-1 0 1,2-3 0,-1 0-1,1-4 1,2-4 0,0-4-349,-1-3 0,2-9 0,1-3 43,1-6 0,3-5 1,-3-6-1,2-3 1,2-3 145,1-4 1,1-2-1,0-7 1,0-2 0,1-1 199,2 1 0,3-4 1,4-4-1,1-1 1,3-2 6,0 2 0,-1-3 1,2 2-1,3-3 0,2-3 79,5 0 1,6 0 0,3 4-1,3 2 1,0 6 308,0 6 1,-8 7 0,-5 7 0,-7 8 0,-4 8 44,-3 7 0,-5 3 0,-4 3 1,-5 2-213,-5 1 0,-7 0 0,0 3 0,-4-1 0,-1-2 1,0-2-176,1-5 1,2 1 0,0-5 0,1 1-658,2-1 1,4-3-615,-2-4 1242,7-8 0,6 1 0,5-9 0</inkml:trace>
  <inkml:trace contextRef="#ctx0" brushRef="#br0" timeOffset="245">17635 14869 8217,'6'-9'-169,"0"0"0,1-1 0,3 1 366,2 0 0,-2 0 0,4 0 0,-2 2 0,2 2 0,-1 0 143,1 0 1,1 2-1,-2 0 1,-2 3-1,-2 4-159,-2 6 0,-3 0 0,-4 7 0,-1 1 0,-2 4-98,-4 2 1,-5 1 0,-4 2 0,-2-2 0,-3-1-74,-1-1 0,-2-1 0,1-3 0,0 1 0,1 0 51,5-3 1,-1-4 0,7-1-128,2-2 1,5-4 0,8-3 0,7-2 0,5-1-180,5 0 0,5-4 1,-2-2-1,1 0 1,-2 1-788,0 1 0,2-2 1032,-3 3 0,-1-5 0,-2 3 0</inkml:trace>
  <inkml:trace contextRef="#ctx0" brushRef="#br0" timeOffset="246">19395 14730 8171,'-4'-6'-212,"0"0"0,-1 2 1,-1 3 550,1 3 1,0 8 0,1 5 0,-2 4 0,-2 2 0,-1 4 0,-1 2 20,1 1 1,0 3 0,0 0 0,2-1 0,2-2-157,1-3 1,1 1 0,3-5-1,0-3 1,1-2-239,2-3 1,2-4-1,5-3 1,3-2 0,1-2-398,1-1 1,2-1 0,-1 0 0,1-1-48,2-2 1,0-1 0,-1-4 0,1 2 0,-1-1 0,-2-1-1391,0-2 1868,-5 1 0,7-4 0,-4-2 0</inkml:trace>
  <inkml:trace contextRef="#ctx0" brushRef="#br0" timeOffset="247">19255 14963 8171,'0'-10'-8,"0"1"1,1 0 0,2-1 0,3 1 0,2 1-21,2 1 0,3-1 0,3 3 1,1-1-1,2 1 28,0 1 0,-1-4 0,1 3 0</inkml:trace>
  <inkml:trace contextRef="#ctx0" brushRef="#br0" timeOffset="248">19385 14739 8171,'0'-9'-152,"0"-1"259,0 1 1,1 0 0,2 1 0,5 0 0,3 3 66,4 1 0,7-2 0,3 3 1,2 1-175,1 1 0,0 5 0,0 1 0</inkml:trace>
  <inkml:trace contextRef="#ctx0" brushRef="#br0" timeOffset="249">19748 15084 8027,'1'-10'-319,"1"1"0,3 1 880,0 1 0,-2 4 0,2 6 1,-1 4-195,-2 1 1,-1-2-1,-1 0 1,0 2-351,0 0 1,0 1 0,0 1-1847,0-1 1829,0-4 0,0 3 0,0-3 0</inkml:trace>
  <inkml:trace contextRef="#ctx0" brushRef="#br0" timeOffset="250">20130 14907 8064,'0'-10'-92,"0"1"1,0 0 0,1-1 0,1 1-1,1 0 348,-1-1 0,-1 6 1,-1 4-1,0 7 0,-1 5 1,-2 7 82,-3 4 1,-2 8 0,-2 5 0,0 2 0,-2 3-140,-4 2 0,3-3 1,-1 3-1,2 2 0,-2 0-374,0 2 0,3-1 0,-2-3 0,3-4 0,1-4-474,3-3 0,-2-5 1,3-3-1,-1-6-76,-1-8 1,1-7-1,-2-9 724,2-6 0,-3-5 0,4-2 0</inkml:trace>
  <inkml:trace contextRef="#ctx0" brushRef="#br0" timeOffset="251">20018 15139 8064,'14'-27'-2,"0"-1"1,5 1 0,0 2 118,-1 3 0,4 2 1,1 2-1,-1 0 0,1 2 155,-2 0 1,-2 6 0,0 1 0,-1 3 0,-3 3-63,-2 0 1,-4 4 0,-3 6 0,-3 4 0,-2 2-40,-1 2 0,-1 0 1,-2 5-1,-4 1 0,-3 0-131,-3 0 0,-3 0 0,0-2 0,-2 1 0,1-3-125,1-3 1,0 2-1,2-4 1,1-1 0,-1-1-139,3-4 1,1-2 0,0-4-15,1 0 1,4-1 0,2-3 0,2-4 0,2-5 0,3-1-460,5-3 1,1 1 0,3-1 695,1 1 0,0 1 0,5-4 0</inkml:trace>
  <inkml:trace contextRef="#ctx0" brushRef="#br0" timeOffset="252">20465 15000 8064,'-3'9'18,"0"0"1,0 1 157,-1-1 1,3 0 0,-3 2-1,1 0 11,-1 1 1,1 1 0,3-4-1,0 1 1,0-1-97,0 0-128,0-4 1,0-2-1,0-6-90,0-3 0,1-3 0,1-3 1,2 0-1,-2 0-19,-1-2 1,2 3 0,0-5 0,0 0-1,1-2 85,2-1 1,-1 2 0,2 0 0,0 2 0,1-1-12,1 2 0,1-3 0,-1 5 0,0 0 0,1 2-15,-1 1 0,0 4 1,1 0-1,-1 2 0,0 0-305,1 1 0,-1 5 392,0 4 0,-4 5 0,0 2 0</inkml:trace>
  <inkml:trace contextRef="#ctx0" brushRef="#br0" timeOffset="253">20782 14935 8069,'-4'9'120,"0"0"0,-4 2 0,2 0 1,0 1-1,0 1 0,1-1 1,0 2 193,3 0 0,0-2 1,0 0-1,-1-2 0,1 0 1,2-1-323,3 0 0,-1-1 0,4-1 0,2-4 0,0-2-466,1-1 1,4 0-1,0-1 1,1-2 0,-1-2-583,-2-1 1,3-2 1055,-2 2 0,5-7 0,-3-1 0</inkml:trace>
  <inkml:trace contextRef="#ctx0" brushRef="#br0" timeOffset="254">20866 14730 8069,'-15'-4'-28,"-1"-2"0,3-2 0,2 2 493,0 3 1,5 2-733,0 1 267,8 4 0,3 5 0,10 6 0</inkml:trace>
  <inkml:trace contextRef="#ctx0" brushRef="#br0" timeOffset="255">21154 14990 8072,'-9'0'106,"3"-1"1,0-1 0,-2-1-1,1 0 1,0 0 234,1 0 0,5-3 0,1 2 0,6-1 1,5 0-1,6 1 0,3 0-152,5 2 0,2-2 1,1 0-1,0 0 0,0-1-564,0 3 1,0 1-1,-1 1 1,-4 0-1,-4 1 1,-5 2-2307,-4 4 2681,-5 1 0,-1 5 0,-4 2 0</inkml:trace>
  <inkml:trace contextRef="#ctx0" brushRef="#br0" timeOffset="256">21266 15046 10138,'9'-5'377,"2"1"1,0 3 0,2-1-303,2-1 1,4 0 0,2 3 0,1 0 0,0 0-537,-1 0 1,2 0 0,-2 0 0,1 1 460,-2 2 0,0-2 0,-1 3 0</inkml:trace>
  <inkml:trace contextRef="#ctx0" brushRef="#br0" timeOffset="257">21778 14916 8072,'1'-12'-181,"2"-2"1,3 0 117,3-3 0,-1 4 1,-1-1-1,-1 1 0,3-3 272,2-1 0,-1 1 0,3 1 0,-3-1 0,-2 2-35,-1 1 0,1 0 0,-3 0 7,0 2 1,-1 6 0,-4 5 0,0 6-59,0 5 1,-4 4-1,-2 4 1,-2 2 0,-2 2-144,1 1 1,0 0 0,0 1 0,-1 0 0,1 1-455,0 1 1,2-2-1,1-1 1,-1-2-137,-1-1 0,1 2 0,1-2 610,-1-4 0,-1 2 0,-2-5 0</inkml:trace>
  <inkml:trace contextRef="#ctx0" brushRef="#br0" timeOffset="258">21657 15121 8072,'-9'0'292,"-1"0"573,5 0-587,1 0 0,11 0 1,4 0-1,2-1-250,4-2 1,1 2-1,3-3 1,2 0 0,1 1-288,1 1 1,1 0 0,0 0-1,-2-1 259,-1 1 0,3 1 0,-3 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51:00.960"/>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definitions>
  <inkml:trace contextRef="#ctx0" brushRef="#br0">2467 9097 8916,'-4'-10'-222,"3"4"1,-3 1-1,1 0 1,-1 0-1,-1-2 1,-3 2 281,0 2 0,-1 3 0,-2 3 0,0 5 1,-2 3-1,-2 5 92,-1 5 0,-2 7 0,-1 7 0,0 5 0,-2 4 0,10-20 0,0 2-105,1 1 0,0 2 0,0 0 0,0 2 0,1 1 0,0 1 0,1-1 0,1 1 0,1 0 0,0-1 0,2 0 1,1-1-214,1-1 0,1-1 0,1 0 0,1-1 0,5 19 0,7-6 1,3-6-1,3-7-1470,0-5 1629,-1-3 0,1-6 1,-1-1-1</inkml:trace>
  <inkml:trace contextRef="#ctx0" brushRef="#br0" timeOffset="1">2654 9599 9773,'1'-9'-304,"2"0"0,3 0 1,2-1 272,2 1 0,-4 3 0,0 0 1,1-2-1,1-1 0,2-2 0,-1-2 59,0 2 1,0-1 0,-2 1 0,-2-2 0,0-2-35,0-1 0,-1 1 0,1 0 0,-1-2 0,-2-1-4,-1 0 0,-1-1 1,0 1-1,0 0 1,0 2 55,0 4 0,-4 3 1,-2 1-7,-3 2 0,3 5 0,0 2 1,-1 8-1,-2 6 0,0 7 100,0 6 1,-1 5 0,1 7 0,0 4-146,0 1 1,-1 2 0,2-1-1,1 2 1,2 0-113,0 2 1,2-23 0,-1 0 0,1-1 0,1 1 0,-1 0-1,0-1 1,-2 26-180,0-5 0,-1-9 0,2-8 0,-1-4 0,-1-5 30,1-5 1,-4-7 281,3-5 1,-2-3 0,-2-1-1</inkml:trace>
  <inkml:trace contextRef="#ctx0" brushRef="#br0" timeOffset="2">2486 9935 9492,'0'-10'-471,"0"1"0,0 0 790,0-1 0,0 1 0,0 0 0,1 0 0,2-1-139,3 1 0,1 0 0,1 0 0,3 2 0,3 2-683,2 1 1,2-2 0,0 1 0,1 1 0,0 0 500,-1 2 1,5-3 0,1 0 0</inkml:trace>
  <inkml:trace contextRef="#ctx0" brushRef="#br0" timeOffset="3">2924 9590 9036,'0'-9'-1677,"0"4"2064,-5 1 1,0 12 0,-3 4 0,1 6 24,1 4 0,-1-2 0,-2 5 0,1 0-373,2-1 1,0 2-1,4-5 1,-1 0-1,1-2 1,2-3-31,3 0 0,2-8 0,6 0 0,1-3-279,4-3 1,1-5-1,2-3 1,0-2-1,-2-2-49,-1-3 0,0 2 1,-2-5-1,-1 1 1,1-1 145,-3 1 1,-1 2 0,0-2 0,-1-1-1,-1 2-44,-2 1 0,0 3 0,-4 1 697,1-1 0,0 6 0,-4 4-195,-2 5 0,1 5 0,-4 2 0,1 3 1,1 0-244,0 1 1,1-2 0,3 3 0,0-2 0,0 1-277,0-2 0,4 0 1,2-5-1,3 0 1,0 0-1,1-3 218,3-3 1,1 2 0,5 0 0</inkml:trace>
  <inkml:trace contextRef="#ctx0" brushRef="#br1" timeOffset="4">3417 9599 8560,'0'-9'-339,"0"3"626,0 0 0,-4 4 1,-2 0-117,-3 4 1,3 3 0,0 5 0,0 3 0,0 2-108,-1 3 0,4 0 0,-2 1 1,1-1-1,2-2-218,1 0 1,1-4-1,0 3 1,0-2-1,1-2-236,2 0 0,2-6 0,5-2 1,0-2 103,2-1 0,0 0 0,2-1 0,1-2 0,-2-3 1,1-4 285,-3-2 0,2 2 0,0-3 0,-1 3-47,2 1 1,-7-1-1,2 2 1,-2 1 377,-1 0 1,-2 6 0,-4 1 0,0 6-57,0 2 1,-1 1 0,-1 2 0,-1 0-1,0 2-430,2 2 0,1-4 0,0 3 155,0-1 0,0-3 0,0 4 0</inkml:trace>
  <inkml:trace contextRef="#ctx0" brushRef="#br1" timeOffset="5">4609 9274 8417,'0'-10'-458,"0"4"0,0 0 1,0-1 656,0-2 1,0 3 2,0 0 0,0 6 0,0 2-80,0 6 1,-1 8 0,-1 0 0,-1 5 0,0 3-113,-2 0 1,3 3-1,-4-3 1,0 3 0,0 1-426,0 0 0,2-3 0,-1-1 415,1-1 0,-3 2 0,2-1 0</inkml:trace>
  <inkml:trace contextRef="#ctx0" brushRef="#br1" timeOffset="6">4944 9329 8467,'0'-9'-162,"1"1"0,1 1 0,1 0 0,-1 0 0,0-1 11,2-1 1,-3 2 0,2 1-1,-2-1 316,-1-1 0,-1 4 0,-1 4 1,-3 6-1,0 5 70,-2 5 1,-4 5-1,-3 5 1,1 4-77,-1 4 1,-1 2 0,2-1-1,2-1 1,1 1 0,0 2-277,1 4 0,4-6 0,2 1 0,2-3-212,1-3 1,4-2 0,2-3 0,3-4 0,3-5-1012,0-3 1340,1-7 0,0 2 0,2-3 0</inkml:trace>
  <inkml:trace contextRef="#ctx0" brushRef="#br1" timeOffset="7">5233 9581 8441,'0'-6'-281,"1"0"1,1 1 0,1 0 0,-1-2 350,-1-1 0,-1-2 0,0 1 0,0 0 0,0-1 183,0 1 1,0 0 0,0-1-125,0 1 0,0 0 0,-1 1 0,-2 1 21,-3 4 1,-3 2-1,0 2 1,-1 3-24,-3 6 0,2 4 0,-4 7 1,1 2-1,1 0 0,-1 2-61,3-1 0,1 2 0,3-4 0,2-2-256,1 0 1,1-5 0,3 0 0,1-2-24,2-1 0,3-6 0,5-4 1,2-3-1,-1-3 12,2-1 0,-1-3 0,3-3 0,-4-1 0,-1 0 39,2 2 1,-3-2-1,3-1 1,-3 2-1,-1 0 212,1 2 0,-4 0 243,0-1 0,-1 6 0,1 5 0,-4 7 90,-4 3 0,1 5 0,-3-3 0,1 1-425,0 3 0,0-3 1,3 1-1,1-1 1,2 0 41,3-1 0,3 4 0,0-3 0</inkml:trace>
  <inkml:trace contextRef="#ctx0" brushRef="#br1" timeOffset="8">5922 9255 8331,'-1'-6'-145,"-2"1"0,-4 2 232,-1 4 1,2 7-1,-1 9 1,-3 7-1,-1 7 1,0 4-1,0 4 75,2 1 1,0 0 0,-1 5 0,1-2 0,0-3-158,-1-4 1,2-7 0,1-1 0,2-7 0,1-4-271,1-5 1,2-6 128,1-6 0,0-5 0,1-5 37,3-2 0,1-2 0,4-2 1,0 0-1,1 0 0,0-1-171,2 2 1,0-2 0,2 4-1,1-1 213,-1 1 1,-1 3-1,1 5 1,1 1-1,-2 2 1,1 2 288,-3 3 1,-1 3-1,-1 7 1,-3 2 32,-3 3 1,-2 0 0,-1 1 0,-1 0 0,-2-2 26,-3-1 1,-4 0-1,-1-2 1,-3-1 0,1 1-168,-1-3 1,1-4 0,2-2 0,-2 0 0,2-3-167,1-1 1,0-2-1,1-1 1,1-3-1,0 0-254,2-2 0,4-4 0,-1-2 0,2 2 0,2-1 295,2 0 0,2 2 0,5-4 0</inkml:trace>
  <inkml:trace contextRef="#ctx0" brushRef="#br1" timeOffset="9">6471 9534 8333,'-5'-4'-219,"0"2"0,2-4 411,-4-1 1,0 1 0,0 1 0,1 1 84,-2 2 1,0 2 0,-1 3 0,-1 4-32,-3 5 1,3-1 0,-3 5 0,3 0-1,1 2-146,-1 0 0,1 1 0,1 0 0,2-1 0,2 1-219,3 0 1,1-4 0,3-1-1,2-3 1,5-4-183,3-2 1,4-2 0,5-3-1,3-1 1,1-1 0,2-2 300,0-1 0,0-5 0,0-5 0</inkml:trace>
  <inkml:trace contextRef="#ctx0" brushRef="#br1" timeOffset="10">6778 9292 8356,'10'4'343,"-1"4"1,0 3 0,1 6 0,-1 3 155,0 5 1,0 3-1,1 2 1,-1 1 0,-1-1-286,-1-1 0,-2-1 1,-3-1-1,1-2 0,-1-3-31,-1 1 0,-2-4 0,-2 0 0,-3-3 0,-3-2-615,0 1 1,0-3 0,-1 3 0,1-2 0,-1-1-1083,-3-2 0,3-1 1514,-2 1 0,-3-1 0,1 0 0</inkml:trace>
  <inkml:trace contextRef="#ctx0" brushRef="#br1" timeOffset="11">7616 9320 8208,'-5'-9'-73,"2"0"0,2-1 1,2 2-1,2 1 160,3 1 0,4 3 1,1-1-1,2 1 0,1 0 1,0 1 28,1 1 1,-3 2 0,3 1 0,-2 2 0,-1 2-78,-2 5 0,-2-2 0,-1 5 1,-1-1-1,-2 1-2,-2 1 0,-2 2 0,-3-4 0,-3 0 0,-3 2 0,-1-2-46,-3 1 0,2-1 0,-3-2 0,0-1 0,3-2-308,0 0 0,2-2 0,1 0 115,2 1 0,2 1 0,5 2 0,2-1 119,3 0 1,2 2 0,1 0-1,1 1 1,-1 0 90,0-2 0,1-1 0,-2 1 0,-2-1 1,-3 0 32,-2 1 0,-1-1 0,-1 0 0,-2 1 0,-3-1 43,-2 0 1,-6 0 0,-1-3 0,-3-3 0,1-2-12,1-1 0,-2 0 0,4 0 0,-1-1 1,2-2-49,0-3 1,3-3-1,0 0 1,3 0-238,-1-1 1,1 1-345,1 0 0,1 4 556,2 1 0,-2 3 0</inkml:trace>
  <inkml:trace contextRef="#ctx0" brushRef="#br1" timeOffset="12">8128 9115 8442,'10'5'-202,"-1"5"0,1 4 0,2 5 0,0 4 500,0 5 1,1 7-1,-2 7 1,-1 4-1,-4 2 1,-2 1 0,-2-4-78,-1-2 0,-6-3 0,-3-3 0,-5 1 0,0-2-321,-1-2 1,-2-3 0,1-5 0,0-2-1,-1-1 1,1-3-163,0 0 1,2-6 0,4-1 261,-1-3 0,1-5 0,0-1 0</inkml:trace>
  <inkml:trace contextRef="#ctx0" brushRef="#br1" timeOffset="13">8799 9451 8182,'-10'0'56,"1"0"1,0 0 0,1-2 192,1-1 1,4 2 0,6-3 0,5 1 0,4 0 0,6 1-107,2 1 1,9 1-1,-1 0 1,2 0-1,1 0-255,0 0 0,4 0 1,-1 0-1,-1 0 1,-2 0-1,-3 0-396,-4 0 0,2 0 0,-4 0 1,-2 0 93,-4 0 1,-2 0-1,-6-1 1,-2-2 413,-3-3 0,-2-3 0,-1 0 0</inkml:trace>
  <inkml:trace contextRef="#ctx0" brushRef="#br1" timeOffset="14">9171 9339 8182,'-5'-6'-652,"2"-1"545,2 0 1,1-1 268,0-1 1,4 0-1,2 3 1,2 3-1,2 2-19,-1 1 0,4 0 0,-1 1 0,-1 1 0,0 3 48,-2 3 0,0 0 0,1 4 0,-1 0 0,-1-1-58,-2 1 0,2 1 0,-5-3 0,0 1 1,0 2-86,0-2 1,0 0-1,-3-2 1,-1 0-66,-2 1 0,-2-1 0,-3 0 0,-1 0 0,1 0-165,-2-3 1,-2 2-1,3-2 1,0 3 0,-1 0-187,1 0 0,0-2 0,-1-1 0,1 1 0,0 1 368,-1 2 0,1-1 0,0 0 0</inkml:trace>
  <inkml:trace contextRef="#ctx0" brushRef="#br1" timeOffset="15">10363 8929 8283,'-1'-8'-454,"-2"2"1,1-2 320,-4 5 0,2 0 181,-2 3 117,4 0-82,-6 0 1,2 2 46,-7 4 0,-1 9 220,-5 10 0,0 7-5,-3 5 1,-1 5-328,11-17 1,-1 0 0,1 1 0,1 0 325,2 1 0,0 2-693,-1 1 0,1 0 445,0 0 0,0 1 0,1-1 0,2 0-68,1-2 0,1 0 0,-1 23-3,5-4 1,0-5-218,0-1 0,4-10 156,2-3 9,2-7-111,2 2 1,2-4-106,0-1 1,2 0-102,-2-3 0,0 2 0,3-5 0,1 0 523,-2-2 0,4 0 0,-4-1 0</inkml:trace>
  <inkml:trace contextRef="#ctx0" brushRef="#br1" timeOffset="16">10866 9013 8334,'-4'-9'-145,"-2"-1"1,-3 2 0,0 1-1,0 2 1,-1 0 0,1 4 307,0 3 0,-4 8 1,0 6-1,-2 5 0,-1 5 1,-2 5-1,-2 6 293,-1 6 1,4-1-1,0 1 1,3 1-401,6-2 1,0 1-1,4-5 1,2-1-1,2-4 1,4-4-371,2-4 0,5-2 0,3-4 0,0-2 0,3-1-1398,0-4 1712,2-2 0,-1 0 0,1-1 0</inkml:trace>
  <inkml:trace contextRef="#ctx0" brushRef="#br1" timeOffset="17">11322 9311 8364,'-6'0'-96,"1"-1"1,0-2-1,2-2 1,0-2 14,0 1 1,0 0 0,3-3 0,0-1 0,-1 2 168,-2 2 1,2-2 0,-3 2-1,1 0 1,-1 1 0,-1 0 15,1 0 0,-3 3 0,1-3 0,-2 2-11,-2 0 0,-2 1 1,-2 5-1,1 4 1,-2 5-1,1 4 137,-3 5 1,1 4-1,0 5 1,4 1-127,2-1 0,1-1 0,3-2 1,3-1-1,2-2 0,2-3-198,2-3 1,2-2-1,5-5 1,0-4-33,2-2 1,-1-2-1,2-4 1,0-2-1,0-3-94,1-2 0,-1-5 0,1 1 0,0-1 0,-3 1-64,0 0 1,-2-4-1,0 3 1,-1-1 225,-1 1 1,0 0 0,-4 4 187,-1 0 0,-1 5 1,-1 4-1,0 6 169,0 5 1,-3 0 0,0 5 0,1 1 0,1-1-98,1 0 1,0 0 0,0-2 0,1-1 0,2 1-423,3-3 1,5-2-1,3-3 1,-1-1 0,2-2-1939,-1 0 2158,2 0 0,7-3 0,0 0 0</inkml:trace>
  <inkml:trace contextRef="#ctx0" brushRef="#br1" timeOffset="18">11992 9115 8323,'-4'-14'-91,"3"0"1,-3 6-1,1 1 1,0 1-1,1-2-323,1 0 1,1-1 404,0 0 1,0-1 199,0 1 0,0 5-96,0 4 1,-1 8 0,-1 9 0,-2 3 0,-2 6 136,-1 4 0,2 0 0,-1 4 1,-2 1-1,0 1-109,-1-2 1,0 2-1,-1-3 1,1-1-1,0-3-123,-1-3 1,4-5 0,0-1-1,0-3-44,1-5 1,0-6 0,5-8-97,0-6 0,4-2-2,-1-6 0,5 4 0,0-4-395,4 0 443,0-2 1,-3 4-171,1 1 0,2 3 272,0 1 0,4 0-110,-4 3 1,2 2 147,-2 4 40,-1 0-166,2 0 0,-1 5 323,1 5 1,-4 2 3,-3 4 1,-4 1 5,2-1 0,-4 0-111,-4 0 124,-1 1-96,-4-6 1,-3 5 12,-1-3 0,-3-1-74,0-3 1,-1-4-103,2-1 0,2-3 0,2-1 195,-1 0-340,1 0 0,-2-1 138,4-3 0,2 0-187,1-2 1,3-2 0,-2 2-982,1-3-259,1 0 964,7 4 0,1-2 463,4 4 0,5-1 0,0 4 0</inkml:trace>
  <inkml:trace contextRef="#ctx0" brushRef="#br1" timeOffset="19">12551 9311 8323,'5'-6'-720,"-1"-1"1,-1 0 983,1-1 0,0 3 0,-2 1 0,1-1-33,-1-1 0,2 1 59,-1-1 1,-1 4-130,-5-1 0,-2 3 1,-5 3-1,-3 4 1,-2 4 126,-3 5 1,-1 5 0,1 0-1,-1 1 1,2 1-99,1 2 0,0-2 1,4 1-1,3-1 1,3-2-136,2-2 0,5-3 1,6-3-1,5-1 1,8-5-429,7-2 0,2-2 0,5-3 1,0-1-1,-1-2-391,-2-3 1,-2 1 0,-1-1-1,-1-2 764,-2 0 0,-2-1 0,-5-1 0</inkml:trace>
  <inkml:trace contextRef="#ctx0" brushRef="#br1" timeOffset="20">12923 9041 8323,'10'0'-16,"-2"1"1,-1 3-1,-1 5 1,2 6 454,0 2 0,1 7 0,0 4 0,-2 5 0,-2 3 0,-1 2-157,-2-1 1,-1 0-1,-2 0 1,-2 1-1,-4-2 1,-5-2-337,-3-3 0,-3-5 0,0-1 0,-1-1-392,1-4 0,-1 2 0,1-8 1,2 2-1,1-3-229,2-2 0,4 0 1,3-5 674,2 3 0,-3-4 0,2-1 0</inkml:trace>
  <inkml:trace contextRef="#ctx0" brushRef="#br1" timeOffset="21">13920 8864 8378,'0'-9'-223,"0"-1"1,-1 2 0,-1 1 0,-3 2 0,1-1 392,0 1 0,-3 3 1,1 0-1,-4 5 0,-2 7 1,-5 5-1,-2 8 1,-5 8 81,-3 8 0,1 7 0,11-22 0,-1 1 0,2 1 0,0 1 0,1 1 0,1 0-54,1 1 1,1 1 0,0-1 0,1 0-1,1 1 1,1 1 0,0-1 0,2-1 0,1-2-1,1 0 1,1 20-308,4-5 1,6-8-1,5-3 1,-1-3-263,2-3 1,0-6 0,5-3 0,-1 0 0,0 1-290,-3-2 1,2-2 0,-4-6 659,2-1 0,-4-4 0,3 2 0</inkml:trace>
  <inkml:trace contextRef="#ctx0" brushRef="#br1" timeOffset="22">14460 8966 8306,'-3'-9'-89,"0"0"1,0-1-1,2 1 1,0 1 201,-2 2 1,2 3 0,-3 7-1,0 5 1,-2 6 0,-2 6-1,-2 5 1,1 4 43,0 4 1,-1 3 0,1 3 0,0 0 0,-1-1-287,1 0 1,0-2 0,-1-1 0,1-2 0,1-3-312,2-2 0,0-8 0,4-3 206,-1-4 1,0-7 0,3-7 0,0-5-1,0-4 82,0-4 0,0 0 0,0-4 0,0 2 130,0-2 1,3 0 0,1-2 0,2 0 0,2 2-1,2 0 97,3 2 0,0 3 1,-2-1-1,3 1 145,0-1 0,1 5 1,1 5-1,0 2 1,0 3 78,2 4 0,-3 1 0,-3 10 0,-3 1 0,-3 3-2,-2 0 0,-3-2 0,-3 0 0,-4 0-150,-3-1 1,-6 0 0,-1-2 0,-2-2 0,0-3 0,0-2-167,3-1 0,-2-4 0,5-1 0,0-2-289,2-1 1,2-1-1,3-2-1587,5-3 1895,4 2 0,9-9 0,2 3 0</inkml:trace>
  <inkml:trace contextRef="#ctx0" brushRef="#br1" timeOffset="23">14944 9246 8362,'0'-10'-41,"-1"2"0,-1 1 0,-2 2 0,0 0 174,-1-1 0,-2 4 0,1-1 1,-2 2-1,-3 1 0,-1 1 0,-4 2 180,-1 3 0,-3 4 1,-1 2-1,0 5 1,0 2 11,1 3 0,3 3 0,1-2 0,5-1 0,4 2-233,4 0 0,2-4 0,3-1 0,3-3 0,6-3-414,6-1 1,-1-3 0,7-3 0,0-3 0,2-2-1072,1-1 1393,2 0 0,0-4 0,0-1 0</inkml:trace>
  <inkml:trace contextRef="#ctx0" brushRef="#br1" timeOffset="24">15465 9283 8257,'5'-6'-268,"0"1"1,-2-1 0,1 1 434,1-2 0,-2 0 1,2-1-1,-1 2 20,-1-1 0,-2-1 1,-1-2-12,0 1 1,-5 4 0,-1 2 0,-3 2 0,-2 2 0,-4 2 157,-3 3 1,1 3 0,-7 4 0,1 2 0,3 4-109,0 3 0,2-3 1,3 3-1,3-2 1,4-3-304,2-1 0,5 0 0,1-3 0,6-3 0,6-3-414,3-3 0,3-3 0,1-2 0,2-2 0,1-1-52,-2-1 0,-3-1 0,-2-3 0,1-1 1,-2 1 297,-1 0 0,-3 3 0,0 0 0,-1 2 645,0 2 0,-3 2 0,0 3-32,-2 3 0,-1 4 1,-2 1-1,2 2 1,3-2-1,2-1-353,2 0 0,0-1 0,3 0 0,2-1-15,3-1 0,0-3 0,1-4 0</inkml:trace>
  <inkml:trace contextRef="#ctx0" brushRef="#br1" timeOffset="25">16089 8901 7750,'6'5'354,"1"5"1,0 4 0,1 6 0,2 5 79,3 6 1,-6 8 0,2 4 0,0 3 0,-2 0 0,-1 1-1,-2 0 15,0-1 1,-3-3-1,2-2 1,-6-2-1,-3-1-456,-2-5 0,-2-4 0,-3-4 0,-2-1 0,-4-1-637,-3-2 0,3-5 0,-3-1 0,2-3 0,2-3 644,-1-1 0,0-2 0,1 3 0</inkml:trace>
  <inkml:trace contextRef="#ctx0" brushRef="#br1" timeOffset="26">17327 8901 8254,'-5'-9'0,"1"0"0,1-1-1283,0 1 971,-4-5 1,3 4 745,-3-2-205,-1 6 1,3-2-67,-4 5 1,-2 0 15,-1 3 1,-3 4 27,-3 2 1,-2 8 17,-2 4 1,-2 7 175,-7 9 1,1 6-439,12-16 1,1 1-1,2 1 1,0 0 205,0 2 0,-1 0 0,2 0 0,-1 1 81,1 0 0,0 1 0,2 0 1,2 1-194,0 2 0,1-1 0,3-4 0,2 0-11,1 22 40,6-7-221,2-6 0,11-5-200,3-4 1,5-4-545,-2-5 0,2-5 469,-2-1 1,0-3-628,-4-1 0,-3 0 1037,-3-3 0,1-2 0,-4-4 0,-2 0 0</inkml:trace>
  <inkml:trace contextRef="#ctx0" brushRef="#br1" timeOffset="27">17821 9218 8763,'5'-6'-38,"-3"-1"0,-4 1 1,-4 1-1,-3 2 151,-4 2 1,-1 5 0,-5 2 0,-1 3 0,0 4 0,-3 3 84,-1 5 1,4 3 0,-1 4-1,4 0 1,6-1-141,4-2 0,3 0 1,6-3-1,4-2 0,6-4 1,6-4-328,4-5 1,1-3 0,5-4-1,0 0 1,-1 0 0,-1 0 268,-1 0 0,0-4 0,3-1 0</inkml:trace>
  <inkml:trace contextRef="#ctx0" brushRef="#br1" timeOffset="28">18482 9264 8343,'0'-6'-399,"0"0"541,0-1 1,0-2 0,0 0-2,0 0 1,-1 4-1,-2 1 1,-3 3-1,-3 1 1,0 0 158,0 0 0,-6 1 0,-2 3 1,-5 3-46,-2 4 1,-1 5 0,-3 5 0,1 3 0,0 0 0,3-1-130,5 0 0,3-4 0,5 3 0,4-3-365,2-4 1,7-3 0,7-4 0,6-3 0,2-1-1,3-3-434,2-3 0,-3-3 0,4-4 0,-1-1 362,0 1 1,-2-4 0,-3 1 0,-3 0 0,0-1 0,-2 1 223,2 0 0,-5 2 1,0 1-1,-4 1 237,0 1 1,-5 3 0,1 6 428,-3 4 0,-5 2 1,4 6-1,0 1 1,0-2-117,0 1 0,0 1 1,4-3-1,2 1 1,3-1-999,2 1 1,6-4-1,1-3 535,3 1 0,5 2 0,1 0 0</inkml:trace>
  <inkml:trace contextRef="#ctx0" brushRef="#br1" timeOffset="29">19227 8920 8223,'0'-10'-117,"0"4"1,0 0 0,0-1 0,1 0 0,1-1 0,1 2 259,-1-1 0,-1-1 45,-1-2 1,-1 7-1,-2 6 1,-3 10-12,-2 6 1,-2 6 0,1 6 0,-1 4 0,-2 5-60,0 3 1,-4 0 0,4-1-1,-1 0 1,1 0-165,0-1 1,-4 2-1,4-6 1,0-5-1,3-5-218,3-5 1,-1-7 163,3-3 1,1-6-1,3-6 1,1-6-1,3-3 10,2-3 1,-1 0-1,1-2 1,1-1 22,2 1 0,0-2 1,1-1-1,2 0 0,1 3 1,2-1-23,1 1 1,2 2 0,0 0 0,1 2 70,0 0 0,0 5 1,2 2-1,1 2 0,-2 3 159,0 4 0,-2 2 0,-3 7 0,-3 2 0,-5 0 36,-4 2 0,-2-1 1,-2 1-1,-2-1 1,-5-2-3,-3 0 1,-6-5 0,-6 3 0,-1-3 0,-2-1-74,-1-1 1,0-3 0,2 0 0,3-3-61,-1-2 1,3-1 0,0 0 0,3 0 0,6-1 0,2-1-126,3-1 1,3-3 0,-2 2-358,1-2 1,2 1 0,5-1 0,3 3 439,2 2 0,2-3 0,-1-1 0</inkml:trace>
  <inkml:trace contextRef="#ctx0" brushRef="#br1" timeOffset="30">19869 8938 8242,'10'-5'-96,"-1"4"0,1 6 0,2 10 1,0 7-1,1 7 399,0 3 1,-3 5 0,3 4 0,-3 2-1,-1 0 1,0 1 0,-3-2 0,-3-1-60,-2-1 1,-8-3 0,-4-3-1,-2-3 1,-4-3-344,0-3 0,1-3 0,1-6 1,-2-1-1,1-2-191,0-2 0,3-1 0,3-3 0,1-1-667,0 1 0,1 2 957,1 0 0,-1 0 0,3 1 0</inkml:trace>
  <inkml:trace contextRef="#ctx0" brushRef="#br1" timeOffset="31">20428 8873 8373,'0'-9'-237,"0"0"1,0-1 0,0 0 0,0-1 0,0-2 0,1 2 169,2 0 1,-1 2-1,4 1 1,2 2 178,0 3 1,2 3-1,2 4 1,0 5-1,0 8 32,2 6 0,0 10 0,4 12 0,-1 5 0,-10-23 1,0 0-42,0 2 0,-1 0 1,1 3-1,-1-1 1,-2 0-1,0 1 1,-1 0-1,-1 0 1,-1 0-1,-3 0-56,-1-1 0,-2 0 1,-1-1-1,-2 0 0,-3-2 1,-1 0-1,-2-1 1,0 0-1,-2-2 0,0-1-30,0-1 1,-1-2-1,-18 14 1,5-5-1,2-4-153,2-5 0,9-2 0,2-3 0,4-4 0,4-3-626,1-3 1,5 2 761,1-5 0,4 0 0,5-3 0</inkml:trace>
  <inkml:trace contextRef="#ctx0" brushRef="#br0" timeOffset="32">1583 11471 13059,'-4'-5'-480,"3"-3"1,-3 2 0,-1 0 0,-1 1 0,-2 1 0,0 3 760,1 3 0,-4 7 1,2 7-1,-3 3 0,0 6-112,0 6 0,-4 6 0,4 6 0,0 5 1,7-21-1,0-1 0,0 3 0,2-1-108,-1 1 1,1-1 0,0 1 0,-1 0 0,2-1 0,1 0 0,0-1-1,0-1-274,0 19 1,5-6 0,3-4 0,5-4-1,2-3 1,2-5-368,-1-4 0,0-5 0,1-4 0,0-2 553,0-2 0,2 3 1,1-4-1</inkml:trace>
  <inkml:trace contextRef="#ctx0" brushRef="#br0" timeOffset="33">2132 11471 13222,'-9'0'-708,"1"2"1,0 4 927,2 7 0,3 5 1,-3 6-1,0 5 0,-1 4 1,2 4-28,1 3 1,-3 3-1,1-1 1,-2-1-131,2 0 0,-2-1 0,3-6 0,-1-3 0,0-3 1,1-4-222,0-6 0,2 0-575,-3-6 624,4-4 1,-2-8 0,4-6-1,0-2 1,0-1-3,0-1 1,1-2-1,1-1 1,1 1-1,-1 0 5,-1-1 0,-1-2 0,0 1 0,0 1 0,0-1 22,0 3 0,-3-2 0,-1 0 0,-1 2 0,0 1 39,0 4 0,-1-1 0,-3 4 0,-1 1 1,0 2 169,-2 3 1,-3 6 0,-3 7 0,2 2 69,0 4 1,4-1 0,-3 3 0,3-1 0,4 1-36,4 2 0,3-3 0,2-3 0,3-3 1,6-5-363,8-1 1,4-3 0,7-2 0,2-4 0,4-3-754,1-2 921,1-4 0,4-2 0,2-6 0</inkml:trace>
  <inkml:trace contextRef="#ctx0" brushRef="#br1" timeOffset="34">2393 11890 8456,'-11'-3'-582,"1"0"0,2 0 0,0 0 685,-2-1 1,4-2 0,0 3-1,-1 1 65,-2 1 0,3 1 1,0 0-1,-1 1 44,-2 2 0,3-1 0,0 4 0,0 2 112,1 0 0,1 1 0,4 1-216,0-1 1,1 0 0,3-1 0,4-1-103,3-4 1,5-2 0,-3-2 0,2-2 0,1-4-130,2-1 1,-3-1-1,0-1 1,-1-2 0,0-1-105,-1-2 1,0 3 0,-5-3 0,-2 1 170,-3-1 0,-2 1 0,-1-3 0,0 3 0,-1-1 0,-3 3 53,-5 2 1,0 2 0,-5 8 0,1 1 108,-3 2 0,2 4 1,-2 6-1,0 5 1,-1 3-1,2 3 186,2 2 1,3 1-1,2 1 1,1-1-355,4-2 1,2 1 0,2-5 0,3 0 0,5-2-216,2-4 0,6-1 1,-2-6-1,3-2 0,0-3-35,1-2 0,0-1 0,-1 0 1,1-1-1,-2-2 54,-1-3 0,1-6 1,-1-1-1,2 0 258,0-1 0,1-7 0,-1 2 0</inkml:trace>
  <inkml:trace contextRef="#ctx0" brushRef="#br1" timeOffset="35">2747 11704 8374,'14'-23'-227,"0"0"1,-5-3 0,-1 3-7,-2 0 0,3 2 0,-4 6 0,0 2 0,-2 3 553,-2 1 0,-2 3 0,-2 3-92,-3 2 1,1 8 0,-2 5-1,0 4 1,0 7 10,1 3 0,-3 6 0,4 3 0,-1 5 0,0 2-205,-1 0 1,1 0 0,0-4 0,-1 2 0,0 3-211,1-1 0,-3 3 0,3-5 1,-2-1-1,-1 0-153,-1-2 1,1-5-1,0-5 1,-1-7-1,1-8 125,0-5 0,-1-1 0,2-6 0,1-4 131,1-3 0,0-3 1,-1-3-1,2-1 1,1-2 141,2 1 1,-2-4 0,1-4-1,1 1 1,0-1 146,2 2 0,0 1 0,0 1 0,2-2 1,0-1 4,1 2 1,4 1 0,-1 3 0,2 1 0,3 1-59,1-1 1,0 4 0,3-2 0,1 3 0,-1 1-205,1-1 1,-1 2-1,4 1 1,-1 2 0,0 1-224,-3 1 1,3 1-1,-2 0 1,0-1-1,0 1 49,-4 1 0,2 1 0,-2 0 1,-1 0-1,0 0 18,-2 0 1,0 1 0,1 1 210,-1 1 0,-4 5 1,-2-2-1,-1 2 1,0 1-1,1 2 209,0 1 0,-2-2 0,-1 3 0,0-2-35,0 2 0,-1-3 0,-2 2 0,0-1 0,1-2 0,0-1 58,-1-1 0,2 1-536,-2-2 0,2-1-283,1 1 0,1-5 0,1-1 171,1-5 1,3-3 401,-3-1 0,5-5 0,-3 0 0</inkml:trace>
  <inkml:trace contextRef="#ctx0" brushRef="#br1" timeOffset="36">2979 11676 8346,'0'-15'-991,"0"3"1,0 2 2038,0 0 1,0 4 343,0 0-1837,0 4 0,0 8 0,2 7 0,0 3 445,1 2 0,4-1 0,-2 2 0</inkml:trace>
  <inkml:trace contextRef="#ctx0" brushRef="#br1" timeOffset="37">3156 11732 8307,'-5'1'130,"1"2"0,1 3 0,-1 3 0,0 4 243,0 2 1,-1 3-1,3 0 1,-1 1-446,1 0 1,1 0 0,1 1-1,0 0 1,0-4 0,0-1-172,0-4 1,1-4 0,2-1 0,3-2 43,3-2 0,0-2 0,0-2 1,1-2-1,-1-3-10,0-3 1,1 1 0,-1-5 0,0 2 0,1-2 89,-1 0 0,0 2 0,0 0 0,0 2 0,-2 0 281,-1 1 0,-1 2 143,2 4 1,-3 4-1,-5 9 1,-2 3 0,-3 2 15,1 3 0,-2 0 1,3 0-1,0-2-380,0 0 0,0-2 1,4 3-1,0-3 1,0 0-1,2-4-1633,1-3 1692,2 2 0,8-8 0,2 3 0</inkml:trace>
  <inkml:trace contextRef="#ctx0" brushRef="#br1" timeOffset="38">3464 11881 8226,'-5'6'-1057,"-1"0"1609,2-4 0,0 3-190,4-2 0,1-2 1,2 3-342,3-3 1,3-1-1,1 0 1,1 0-1,2-1-114,-2-3 0,0 3 0,-2-3 0,-1 0 0,-1-1-45,0 0 1,-1-3 0,3 1 0,-1-1 24,-1-1 1,0-1 0,-4 1-1,-1 0 96,-1-1 1,2 0 0,0-1 0,-1-2 0,-1 2 39,-1 1 0,-1 3 0,-2 2 0,-3 1 20,-2 2 0,-3 2 0,0 4 0,-2 4 0,-1 5 118,1 1 1,-1 3-1,4 4 1,-1 0-1,3 0-45,0-1 0,4-2 0,1 1 0,2-2 1,1 0-195,0-1 1,4-5 0,3 1 0,4-2 0,5-4-298,2-3 1,-3 1 0,1-1 374,0-1 0,2-1 0,0-1 0</inkml:trace>
  <inkml:trace contextRef="#ctx0" brushRef="#br1" timeOffset="39">4646 11443 8166,'-1'-9'-539,"-1"-1"1,-2 1 680,-1 0 1,-2 4 0,-2 3 0,0 5-1,-1 7 1,-2 9 148,0 8 1,-5 6 0,3 7 0,-2 4 0,2 4-134,0 2 0,9-24 0,1 0 1,-1 25-1,1 1 0,2-26 1,2 1-250,-1 24 0,1-4 0,1-8 0,3-4 0,5-4-558,5-2 0,1-6 0,0-4 649,2-6 0,5-2 0,2-2 0</inkml:trace>
  <inkml:trace contextRef="#ctx0" brushRef="#br1" timeOffset="40">5000 11778 8176,'1'-9'1,"1"0"1,2-1-1,1 1 1,3 0 12,0-1 0,1 0 1,0-2-1,1-3 1,-1 0-1,0-1 1,1 0-109,-1-2 1,0-4 0,1-1 0,-2 1 0,-1-2 30,-1 0 1,-4 0 0,2-2 0,-3 3-1,-1 1 123,0 4 0,0 4 1,-1 6-1,-3 1 61,-2 4 1,1 11 0,-2 6 0,-2 8 0,-3 9 50,1 7 0,-3 2 1,1 11-1,-1-1 1,1 0-187,7-24 1,1 0 0,-2 0 0,0 1 0,1 0 0,0 1 0,0-1-1,0 0 1,-4 24-242,1 0 1,-1-1 0,1-5 0,1-2 0,1-7-47,0-7 1,4-5-1,-2-7 1,0-1-1,0-5 301,-3-4 0,0-3 0,-1-4 0</inkml:trace>
  <inkml:trace contextRef="#ctx0" brushRef="#br1" timeOffset="41">4814 12058 8176,'-1'-9'0,"-1"2"0,-1 1 295,0-1 1,2 1 0,1 0 0,0-1 0,1-1-119,3-2 1,2 3 0,5-1-1,3-2 1,1-1-422,5 1 1,-1 1-1,5-1 1,0 1-1,0 1-320,2 1 1,0-1-1,-1 2 1,-1-2 563,-1-2 0,-1 1 0,-4 0 0</inkml:trace>
  <inkml:trace contextRef="#ctx0" brushRef="#br1" timeOffset="42">5261 11704 7554,'-1'6'-45,"-1"0"465,-2 1 1,-2 6 0,2 3-1,-1 4 1,-2 2 0,-1-1-59,2 2 0,-1-2 1,4 3-1,1-2-284,1-1 0,1-5 0,0-4 0,1-2 0,2-1 0,3-3-307,2-3 1,5-2-1,0-2 1,2-2-140,1-3 1,1-4 0,-1-1 0,-1-2 0,-1-2-18,1-1 0,-3-2 0,3-1 1,-2 1-1,-1 0-8,-2 3 0,-1-2 1,1 4 439,-1-2 0,-1 9 1,-3 3-1,-5 8 401,-5 6 1,-2 5 0,0 5 0,0 0 0,1 1-139,1 1 1,-2-7-1,4 3 1,1-2-1,1-2-384,1 1 1,1-5-1,2 0 1,2-2-291,0-3 1,3-4 0,0 1-1,2-2 1,2-1 0,1-1-442,0-2 0,-2-3 805,1-7 0,2 3 0,1-4 0</inkml:trace>
  <inkml:trace contextRef="#ctx0" brushRef="#br1" timeOffset="43">5624 11788 7713,'-5'4'1052,"0"2"1,2 2-764,0 1 0,-3 5 1,3 0-1,0 2 0,0-1-312,0 2 1,0-4 0,3 0-1,0-3 1,0 0-352,0-1 1,1-1 0,2-2-1,3-3 1,2-2-118,1-1 0,4-1 0,0-2 1,1-4-1,0-3 491,1-3 0,0-3 0,4 1 0</inkml:trace>
  <inkml:trace contextRef="#ctx0" brushRef="#br1" timeOffset="44">5763 11843 7604,'0'10'0,"0"-1"417,0 0 0,-3 1 0,0-1 0,0 1 0,0 2-849,0 0 1,0 1 431,3-4 0,0 4 0,0 2 0</inkml:trace>
  <inkml:trace contextRef="#ctx0" brushRef="#br1" timeOffset="45">5987 12048 8545,'-9'0'-732,"-1"0"959,5-4 0,1 2 0,5-4 0,2 0-95,3 0 1,3 1 0,1 3 0,1-1 0,3 1 0,0 0-462,3-1 0,0 2 0,3-2 0,2 2 329,3 1 0,1-4 0,2-2 0</inkml:trace>
  <inkml:trace contextRef="#ctx0" brushRef="#br1" timeOffset="46">6639 11527 8457,'0'-16'-43,"0"1"1,0-1-1,0 2 1,0 1-1,0 3 1,0 1 100,0-1 1,0 6 0,0 5 0,0 8 108,0 5 1,-3 8-1,-2 4 1,0 4-1,-1 4-146,1 2 1,-2 5-1,2 2 1,1 0-1,-1 0 1,1-1-330,0 1 0,-2-3 0,2 1 0,-1-1 1,0-5-1000,0-2 1307,-1-6 0,-3-5 0,-1-3 0</inkml:trace>
  <inkml:trace contextRef="#ctx0" brushRef="#br1" timeOffset="47">6452 11899 8457,'0'-9'-116,"0"3"0,0 0 0,0-2 297,0 0 1,5 2 0,1 0-1,3-1 1,3 1-57,4 0 0,2 1 0,1-1 0,3 1 0,2 2-679,0 0 1,2 0 0,-1 3 553,2 0 0,1 4 0,0 1 0</inkml:trace>
  <inkml:trace contextRef="#ctx0" brushRef="#br1" timeOffset="48">6974 11769 8457,'-5'-6'-130,"2"0"0,0-1-35,0 2 1,1-3-1,-3 2 1,0-3 865,0 0 1,-1 1 0,-4 2-511,1 2 0,0 3 1,-1 2-1,1 4 1,-1 4-1,-2 5 67,0 4 1,-4 5 0,4 2-1,1 0-235,0 0 0,5 1 1,1-4-1,1-1 1,2-2-1,1-1-195,1-3 0,4-1 0,2-6 0,2-2-45,2-3 1,3-2 0,1-1 0,2-1 0,0-2-17,0-3 1,-1-5-1,0-3 1,1 1-1,-2-2 70,-2 1 0,-1-2 0,-1-2 1,1-1-1,-1 1 0,-2 2 76,0 0 1,-3 5 0,-1-1 297,0 1 1,-4 6 0,0 3 167,-5 4 1,-1 6-1,1 6 1,0-1-1,1 2-257,0-1 1,-2-1 0,3 1-1,0 0 1,2-3-376,1-1 0,0 0 0,0-1 0,1-1 0,3-2-208,2-3 0,-1-1 1,1-2-1,1 0 1,2 0 169,0 0 0,3-2 0,1-1 0,-2-3 0,0-2 291,-2-1 0,4-5 0,2 0 0</inkml:trace>
  <inkml:trace contextRef="#ctx0" brushRef="#br1" timeOffset="49">7207 11769 8442,'5'0'24,"2"4"156,-4 2 0,0 3 1,-3 1-1,0 2-93,0 4 0,-3 1 0,0 1 0,0-1 1,0-2 94,0 2 0,0-3 1,2 1-1,-2-2-182,0-2 0,0 0 0,3-2 0</inkml:trace>
  <inkml:trace contextRef="#ctx0" brushRef="#br1" timeOffset="50">7216 11648 8442,'0'-16'39,"0"2"1,0 0 346,0 3 0,1 4 0,1 1-163,1-2 1,1 4 0,-1 1-696,4 2 1,-2 2-1,0 2 1,0 3 471,0 3 0,1 0 0,4 0 0</inkml:trace>
  <inkml:trace contextRef="#ctx0" brushRef="#br1" timeOffset="51">7495 11443 8761,'-4'9'215,"2"9"1,-3 5-1,0 6 1,0 6-1,-4 5-55,-2 7 1,-1 2-1,5-22 1,0-1 0,-6 23-1,1-5 1,2-4-154,1-5 1,3-5 0,3-7-117,2-5 1,6-6-1,5-3 1,4-5-1,4-4 1,0-3-303,1-3 0,0-3 1,-1 0-1,1-1 46,-1-3 1,-3 3 0,-3-3 0,0 0 0,-2 1-84,-1 0 0,0 5 448,-6 1 0,-6 4 0,2-2 0</inkml:trace>
  <inkml:trace contextRef="#ctx0" brushRef="#br1" timeOffset="52">8696 11620 6827,'3'-6'-810,"1"0"830,3 3 0,-6-2 1,3 2-1,-1-3 1,0-2 0,-1-2 0,2 4 0,-1-1 0,1-2 0,-1-4 0,0 0-17,-1-1 1,0-2 0,0 0-1,1-1 1,-1-2 0,-1 0 65,-1 1 1,3-1-1,0 2 1,-1 0-1,0 3 1,-2 0 247,0 3 1,0 3-215,0 2 0,0 6 0,0 3 0,-2 10 0,0 7 1,-2 8 75,-1 6 1,-1 6 0,-3 2 0,-2 3 0,1 0-90,1 3 0,-3 0 0,7-1 1,-1 0-1,1-2-87,1-1 1,0-8 0,4-8-1,1-6 1,2-3-88,0-3 1,4-4 0,-1-6 0,3-3 0,3-2-62,0-1 1,4-1-1,-3-1 1,1-2-17,-1-1 0,4-2 0,-3-5 1,2-1-1,-1-1 0,1 0-18,-2-1 0,4 3 0,-3-4 0,2-3 1,-1-2 59,0 1 0,-2 0 1,2 1-1,-3 1 1,0-1 127,-1 0 1,-4 8 0,-3 3 236,-1 3 1,-4 6 0,1 6 0,-4 4 0,-3 6 0,-1 2 150,-1 3 0,-1 3 1,-1-3-1,2-2-317,2 0 1,2-1-1,4-1 1,0 0-1,0-2 1,0-1-392,0-2 1,1-1-1,2-5 1,3-1 40,2 1 0,-2-2 0,1-2 0,-1-3 0,0-3 0,-1-4 129,-1-1 0,0-2 0,-3-3 0,1-3 143,1-5 0,0 0 1,-4-3-1,-1-2 1,-1-1 64,1-1 1,-3-1 0,2-1 0,0-1 0,0 2 76,0 3 0,0 0 0,3 5 0,0 4 0,-1 3 1462,-2 4-1609,2 5 1,-3 5 0,4 6-1,0 2 1,0 2-319,0-1 1,4 1 0,2 2 0,2 0 319,2 0 0,3 2 0,1 0 0</inkml:trace>
  <inkml:trace contextRef="#ctx0" brushRef="#br1" timeOffset="53">9320 11583 8494,'-6'0'9,"0"0"0,3 0 112,-4 0 0,1 0 0,-3 0 43,0 0 1,-1 1 0,1 1 0,1 2-123,2 1 0,-3 1 1,4 4-1,0-1 0,2 0-335,2 1 1,1-1 0,0 0-1,1 0 66,2 1 0,2-1 0,5 0 1,2 1-1,0-1 0,1 0 66,0 1 0,-3-2 1,3-1-1,-3-1 196,-1 2 0,0 0 0,-2 1 1,-2 1-1,-1-1 116,-2 0 0,-1 0 0,-1 1 0,0-1 0,-1 0 26,-2 1 1,-2-1 0,-4 1 0,-1 1 0,1-1-202,0-2 1,0-1 0,-1 0 0,1-2 0,0 0-722,-1 0 745,5-3 0,-3 3 0,3-5 0</inkml:trace>
  <inkml:trace contextRef="#ctx0" brushRef="#br1" timeOffset="54">10447 11536 8519,'0'-9'-72,"0"0"1,0-1 0,0 1 0,0 0 0,0-1 192,0 1 0,-1 1 0,-1 3 0,-2 6 0,-1 7 63,1 6 0,0 5 0,1 3 1,-2 2-91,0 3 0,-1 0 0,4-1 0,-1-2 0,0-1 0,0-3-94,0 0 1,0-1 0,3-2-1,0-1-34,0-4 1,1-2-1,2-4 1,3-3-154,3-2 0,1-5 1,1-2-1,2-4 1,-1-2-126,2-4 0,-3-1 0,3-2 1,0 0-1,-2 1 147,2-1 1,-4 1-1,4 0 1,-3 1 0,-1 3 171,-1 0 1,-3 8 316,0 9 1,-5 7 0,-5 8 0,-1 1 0,-3 0 168,0-1 0,2 1 0,1-1 0,1 1-538,2 0 0,1-5 0,1-1 1,2-2-1,3-1 0,4 1-723,1-3 0,5-4 768,0 2 0,3-4 0,1 2 0</inkml:trace>
  <inkml:trace contextRef="#ctx0" brushRef="#br1" timeOffset="55">11825 11117 8421,'-10'0'-203,"1"0"0,0 1 0,-1 3 0,-2 6 0,-1 6 0,-2 8 366,-1 7 0,-2 9 1,-1 7-1,10-21 0,0 1 1,0 1-1,0 1 0,1 0 1,1 0-13,0-2 1,1 0-1,1 0 1,1-1 0,-2 22-1,3-3 1,3-5-212,3-7 1,2-9 0,5-1 0,2-1 0,1-1-482,2-4 1,-3-1 0,4-5 540,0 2 0,2-1 0,0-3 0</inkml:trace>
  <inkml:trace contextRef="#ctx0" brushRef="#br1" timeOffset="56">11927 11583 8264,'0'-7'-216,"0"1"1,0-1-1,0-1 1,1-2 0,1 1 178,1 0 0,2-4 0,-3 1 0,2 0 0,0-1 0,0 0 1,-1-1 89,1 1 1,-2-4 0,4 2 0,-2-3-34,-2 0 1,-1 1 0,-1 0 0,0 0 0,0 0 0,-1 1 24,-2 1 0,1-2 1,-5 3-1,0 2 2,-1 3 0,-3 2 1,0 1-1,-2 3 1,-2 2 1,-1 1 1,-2 2 0,-1 4-1,0 8 1,-3 5 0,-3 6 1,-2 6 0,0 4 0,3 4 0,1 2 0,2 1 121,2 3 1,3-4-1,8 0 1,1-3-139,4-1 1,6-4-1,4-3 1,2-3 0,3-4-28,4-3 0,0-4 0,1-7 0,-1 0 1,-1-3-15,0-3 0,1-2 1,-2-2-1,-1-2 1,0-3 21,-1-3 1,1-1 0,0-2 0,-1-4 0,1-1-44,-1-2 1,0-3-1,-2-1 1,0 0 0,1-4-136,2-3 0,-1 2 1,-2-2-1,-1 3 0,-1 0-61,-2 1 0,3 2 1,-4 3 253,0 5 0,-1 11 0,-4 8 0,-1 10 0,-2 6 178,-3 6 0,-3 6 1,0 3-1,0 1 0,0 1-73,-1-2 1,5-4 0,1 1-1,1-2 1,0-2-127,1-3 0,2-1 0,2-4 1,3-2-1,2-1-187,3-4 1,3-5 0,-1-4 0,4-2-1,1-2-121,2-2 1,0-6 0,0-4-1,2-2 1,1-1-902,-2-2 1200,-4-5 0,1 4 0,-2-4 0</inkml:trace>
  <inkml:trace contextRef="#ctx0" brushRef="#br1" timeOffset="57">12346 11443 6598,'0'-6'1156,"0"0"-1104,0 4 1,1-7 0,1 3-27,1-2 0,0 2 1,-3-1-1,0 0 1,0-1 29,0-1 0,0-1 0,-1 2 14,-2 2 1,-2 2-1,-4 4 1,-1 2-1,-3 5 155,-2 8 0,0 8 0,0 7 0,-1 2 0,2 1-98,1 3 0,4-3 0,3 1 0,3 0 0,3-2-246,3-4 0,3-4 0,6-7 1,4-1-1,1-4-151,2-1 1,0-6 0,-1-2 0,1-2 0,-1-2-374,1-2 0,-3-2 1,-1-5 642,2 1 0,-4-4 0,1-2 0</inkml:trace>
  <inkml:trace contextRef="#ctx0" brushRef="#br1" timeOffset="58">12691 11462 8264,'-5'-10'-590,"1"1"565,3 0 1,-2 3-1,0-1 1,1 0 156,1-1 0,1 2 1,0-1-1,0 0 1,-1 0 39,-2 1 0,1 2-86,-4 4 1,-1 0 0,-2 1 0,0 3 0,0 5-1,-2 7 101,-1 4 0,-2 4 0,-1 4 0,2 1-10,3 2 0,1-2 0,0 2 1,3-2-1,3-2-269,2-2 0,6-3 1,5-3-1,4-1 1,5-4-248,2-5 0,0-3 1,4-6-1,1 0 1,0-1-221,-2-3 0,2-4 0,-4-5 559,-1-2 0,3 0 0,-1-4 0</inkml:trace>
  <inkml:trace contextRef="#ctx0" brushRef="#br1" timeOffset="59">13193 11024 8264,'5'-9'-61,"1"0"0,2 2 0,1 2 0,1 1 152,-1 2 0,3 1 1,2 3-1,0 3 1,3 6-1,-1 6 1,1 6 197,-1 3 1,-5 6 0,1 2 0,-1 3 0,-3 3-175,-2 4 0,-3-18 0,-2 1 0,0 0 1,-2 1-1,1 1 0,0 0 0,0 1 0,-2-1-93,-1 1 0,0-1 1,0 2-1,-1-2 1,-3 0-1,-2-2 1,2 0-1,-1 0 1,-8 21-289,1-5 0,0-6 1,-1-3-1,0 0 0,1-4-198,0-6 1,2-3-1,3-2 1,1-2-1,0-1-1039,-1-4 1503,1-6 0,0-1 0,0-5 0</inkml:trace>
  <inkml:trace contextRef="#ctx0" brushRef="#br0" timeOffset="60">2924 12840 9350,'0'-7'-553,"0"1"0,0-1 501,0-1 1,0 2 0,0-1 251,0 0 0,0 4 1,0 3-1,0 5 1,-1 4 18,-3 4 1,3 4-1,-3 6 1,1 1-1,0 1-172,1-1 0,1 1 1,2-3-1,1 0 1,2-1-174,1-3 0,2 2 0,2-8 0,0-1 0,1-4-164,-1-4 1,1-2-1,3-2 1,1-3-1,2-5-51,-1-6 0,0-4 0,0-1 0,-2-3 351,-3-1 1,-1-1 0,1-3-1</inkml:trace>
  <inkml:trace contextRef="#ctx0" brushRef="#br0" timeOffset="61">2952 12663 9350,'-10'0'0,"1"0"0,0 0-1625,-1 0 1297,5 0 1,5 3 305,6 0 0,7 4 1,1-2-1</inkml:trace>
  <inkml:trace contextRef="#ctx0" brushRef="#br0" timeOffset="62">3371 12663 10751,'5'-10'82,"3"-2"0,-2 0 1,2-1-1,2 1-239,-1-1 0,0-3 0,1 0 1,-1-1-1,0-2 211,1 0 0,-4 1 1,-1-1-1,-1 0 0,-2-1 1,-1 0 44,-1 3 0,0 3 0,0 0-42,0 0 0,-4 6 0,-2 6 1,-3 4-9,-4 4 1,3 11 0,-3 5-1,3 5 1,1 7-16,-1 3 1,2 9 0,1 1-1,1 2 1,-2 1-43,4-24 0,0 1 0,1 2 1,0 0-1,0 2 0,0 1 1,0 2-1,0 1 0,-1 0 0,1 1-153,0-1 0,0 0 0,2-3 0,0-2 0,-1-2 0,0-2 0,-1 18 0,0-8-228,1-13 0,1-6 1,0-8 380,-2 1 0,-3-5 0,-3-3 1,0-4-88,-1-5 0,4-1 0,0-2 1,-1-2-1,-2-1 53,0-1 1,0-2 0,0-2 0,0 2 0,2 1 116,1 2 1,3 1-1,-2 2 1,0 1 460,3 0 1,1-1 0,1 1 0,1 1-227,2 2 1,7-3 0,5 3-1,4-2 1,4-2-257,5 1 1,4-3-1,6-1-90,2 2 1,3-4 0,3 1 0</inkml:trace>
  <inkml:trace contextRef="#ctx0" brushRef="#br0" timeOffset="63">2663 12467 11475,'-15'4'-17,"-2"-2"0,1 5 0,-1 1 0,-2 4 1,0 8-1,-1 8 0,-4 10 82,10-14 0,0 1 1,-2 3-1,1 1 1,0 4-1,0 2 0,0 1 1,0 0-1,1 2 1,1 0-1,2 1 1,0 0 7,2-1 0,2 0 0,2-5 1,2-1-1,2-3 0,3-2 0,7 19 1,9-8-1,5-5-317,4-5 1,5-2-1,2-7 1,4-3 0,3-4-393,6-3 0,-4-3 623,4 0 1,-3-2-1,3-4 1</inkml:trace>
  <inkml:trace contextRef="#ctx0" brushRef="#br1" timeOffset="64">4460 12504 8528,'0'-9'-142,"0"0"1,0 0-1,1-1 1,1 1-1,1 0 1,-1-1 79,-1 1 1,-2 5-1,-2 5 1,-2 7 202,0 7 0,-4 11 0,3 5 0,-2 5 0,-1 4-45,-1 4 1,1 1 0,0 2 0,-1-1 0,1 1 0,1-2-246,2-1 0,1-3 1,5-5-1,2-3-106,1-5 0,2-5 0,4-7 255,0-4 0,1-2 0,-1 0 0</inkml:trace>
  <inkml:trace contextRef="#ctx0" brushRef="#br1" timeOffset="65">4665 12700 5930,'0'-5'-57,"4"-3"1,1 2 0</inkml:trace>
  <inkml:trace contextRef="#ctx0" brushRef="#br1" timeOffset="66">4739 12672 8472,'-6'0'-741,"0"0"627,-1 0 0,-2-1 585,0-2 1,1 1-266,1-4 1,3 3-224,4-4 1,4 5 0,3-1-1,1 2 1,1 1-52,1 0 0,2 0 1,1 0-1,1 1 1,-1 1 11,-1 1 0,1 1 0,0-1 0,-2 1 0,-2 1 14,-2 2 1,0 1 0,-4 2 0,-1 0 0,-2 2 16,-3 4 0,-2-2 1,-5 2-1,0 1 1,-1 0 48,-2 2 1,-2-2 0,2 0-1,2-2 59,1 2 0,1-4 0,2 0 0,2-2 0,1 1-45,2 0 0,2 0 0,2-2 1,2-2-27,1-2 1,1 1 0,5-3 0,0-1 0,2 0-197,2 0 1,-3 0 0,4-3 0,0-1 0,2-2-940,1-3 1123,3-3 0,-2-4 0,3-2 0</inkml:trace>
  <inkml:trace contextRef="#ctx0" brushRef="#br1" timeOffset="67">5084 12802 8472,'-6'0'-327,"-1"0"549,0 0 1,2 4 22,-1-1 0,5 3-200,1-3 1,2 0 0,6-3 0,2 0 0,1-1-118,-1-2 0,-1 1 0,1-4 0,-1-2 0,0 1-95,1 1 0,-1-2 0,0 1 0,-1-2 0,0-2 66,-2-2 0,-3 0 0,2 2 0,-1-3 0,-2 0-4,-1-3 1,-1 4 0,0 0 0,-1 3 0,-2 2 206,-3 1 1,1 3-1,-2 4 1,-3 2 0,-1 4 160,0 7 0,-4 4 0,1 5 1,-1 3-1,3 2-106,1 1 1,3-3 0,1 0 0,2 0-1,1 1-270,2-1 0,2-2 1,4-6-1,4-1-119,3-4 1,6-5 0,-3-4 0,2-2-1,0-2 1,3-2-293,2-4 1,0-5 0,-2-4 523,0-1 0,-1-6 0,1-1 0</inkml:trace>
  <inkml:trace contextRef="#ctx0" brushRef="#br1" timeOffset="68">5382 12756 8381,'3'6'-83,"0"0"1,0 0 152,-3 4 1,3-1 0,0 0 0,-1 2 58,-1 1 0,-4 0 0,0 2 0,0-1-45,-1-1 0,2-2 0,-3 0 0,-1-1 0,1 0-50,-2 0 0,2-3-85,-1-3 1,3-6 0,-3-4 0,2-2 0,2-3-74,1-4 1,1 2 0,0-2 0,1 0 0,1-2-5,1-1 1,5 4-1,-3 0 1,1 2 0,0 2 0,1 0 0,2 2 1,0 1-1,0 0 0,1 3-790,-1 1 917,0 1 0,1 3 0,-1 0 0</inkml:trace>
  <inkml:trace contextRef="#ctx0" brushRef="#br1" timeOffset="69">5587 12756 8381,'-6'9'-346,"2"0"0,1 1 538,0-1 0,-3 0 0,2 2 0,0 0 0,-1 2 204,3-2 1,1-1-1,1 0 1,0-1-344,0 0 1,4-1 0,3-1 0,1-4 0,2-3-171,3-3 0,-2-2 1,4-5-1,-2 0 0,-2-2-191,0 0 0,-2-3 0,0 1 1,0 1 180,-3-1 1,-2 1-1,-4 1 1,0 0 0,0 1-1,-1 0 114,-2 2 0,-2 1 1,-5 1-1,0 4 49,-2 2 1,1 1-1,-1 0 1,1 1-1,2 2-36,0 4 0,0 1 0,-1 1 0</inkml:trace>
  <inkml:trace contextRef="#ctx0" brushRef="#br1" timeOffset="70">5940 12495 8384,'5'-4'-194,"0"-1"1,-4-3 0,2 0 255,3 2 1,2 1-1,2-1 1,0 3-1,1 2 1,3 1 124,0 0 0,-2 1 0,1 2 1,-1 3-1,1 2 0,-2 2-133,0-1 0,-5 3 1,-1 2-1,-1 0 1,-1 2-50,1-2 0,-3 3 0,3-5 0,-4 1 0,-3-1-107,0 0 0,-4 4 0,1-4 0,-3 0-214,-4-2 0,2 2 1,-4 2-1,1-1 0,0 1-359,1-3 0,-3 0 675,4-2 0,-5 4 0,3 2 0</inkml:trace>
  <inkml:trace contextRef="#ctx0" brushRef="#br1" timeOffset="71">5959 12998 10574,'0'6'-96,"0"0"1,0 1 0,0 2 0</inkml:trace>
  <inkml:trace contextRef="#ctx0" brushRef="#br1" timeOffset="72">6704 12663 8378,'0'-6'-115,"0"-1"1,0 0 0,0-1 0,0-1 0,0-1 0,1 2 0,1 1 0,1 0 383,-1 0 0,-1 2 0,-1 1-97,0 3 1,0 4 0,0 9 0,0 5-1,-1 4 1,-1 3-6,-1 3 0,-3 1 0,3-1 0,0-2-129,-2-3 1,4-3-1,-2 0 1,2 0-1,1-2-124,0-1 1,0-3 0,1-5-90,2-1 1,3-5-1,3-7 1,1-6 0,2-2-95,0-4 1,1 0-1,-1-2 1,1 0-1,1 1 36,-1-1 1,0 5 0,-4 1 0,0 3 304,0 1 1,-2 3 0,-2 4 0,-1 5 0,-2 6 258,-1 2 1,-2 6 0,-1-3 0,-1 2-284,1-1 0,1-2 0,1 1 0,0 0 0,0-2 0,1-1-360,2-1 0,2 0 1,4-7 311,1-1 0,3-1 0,2-1 0</inkml:trace>
  <inkml:trace contextRef="#ctx0" brushRef="#br1" timeOffset="73">7225 12393 8218,'1'-5'-91,"1"3"0,2 5 0,2 6 358,1 5 1,1 8-1,1 3 1,1 3 0,-1 4-1,-1 4-15,-1 3 1,1 6 0,-3-3 0,0 1 0,-2-3-205,-2-2 0,-2-3 0,-2-1 0,-3 0 0,-3-1-326,-4-2 1,2-2-1,-5-1 1,1 0-1,-1-1-45,1-2 0,3-3 0,0-3 0,2 0 0,1-2-447,3-1 1,1-4 769,2-6 0,-2-2 0,-5-4 0</inkml:trace>
  <inkml:trace contextRef="#ctx0" brushRef="#br1" timeOffset="74">8194 12700 8193,'0'-6'-472,"0"0"0,0-2 617,0 0 1,0-1 0,0-1 0,0 1 0,0 0-120,0 0 1,0-1-1,0 0 1,0-2-1,0 0 1,0 1-14,0 0 1,-4 5 0,0 0 0,-1 0-18,-2 1 0,-1 1 0,-3 9 0,0 4 0,-3 6 104,0 6 1,2 4-1,-3 5 1,2 2 0,1 1-7,2 2 1,5-3 0,2-2-1,2-3 1,1-3-86,0-1 0,4-3 0,2-5 0,3-6-80,4-5 0,-2-3 1,5-2-1,0-2 1,1-3-1,-1-3-151,0-4 1,-4-1-1,3-5 1,-1 1-1,0-1 94,-1 0 0,-1 1 0,-2-1 0,-1 1 0,-1-1 61,-1 0 1,0 4-1,-4 0 200,-1 2 0,-1 6 0,-2 7 0,-1 6 0,-2 4 223,-1 3 0,-1 3 1,0 0-1,2 1-301,0 2 0,3-4 0,-2 1 0,2-1 0,1 1-179,0-1 0,0-3 1,1 0-1,2-1 1,3-2-644,2 0 0,2-4 767,-1-2 0,4 3 0,2-1 0</inkml:trace>
  <inkml:trace contextRef="#ctx0" brushRef="#br1" timeOffset="75">8594 12672 7075,'0'-6'981,"0"0"-857,0-1 0,0 1-66,0 0 0,0 0 0,0-3-10,0-1 0,-1 2 0,-1 1 0,-2 2-4,-1 0 0,1 2 0,-2 3 0,-1 1 0,-1 2 152,-2 4 1,0 5 0,-1 4 0,-2 2-97,2 4 0,2-1 0,1 3 0,3 1 0,1-1 0,2-2-106,1-3 1,6 0 0,4-1 0,6-4-321,2-5 1,2 0 0,1-6 0,0-1 0,3-2 0,0-3-1766,0-3 2091,-2-3 0,-2-4 0,0-2 0</inkml:trace>
  <inkml:trace contextRef="#ctx0" brushRef="#br1" timeOffset="76">8873 12598 8193,'0'-10'-1550,"0"1"2079,0 0 0,-1 0-339,-2 3 0,-2 2 1,-4 4-1,-1 2 1,1 3 61,0 5 0,-4 6 1,0 2-1,-1 3 1,1 3 17,2 2 0,1 0 1,3 0-1,2-2 1,1-2-309,2-1 1,2-2 0,3-3 0,3-1 0,3-3-163,4-4 1,1 1 0,5-6 0,0-1 0,2-1-234,1-1 1,0 0-1,-4-1 1,0-2 432,-3-3 0,7-3 0,-2 0 0</inkml:trace>
  <inkml:trace contextRef="#ctx0" brushRef="#br1" timeOffset="77">3799 13687 8388,'0'-9'-384,"0"2"1,0 1-1,0-1 1,0-1 447,0-2 0,-1 2 1,-2 2-1,-4 4 103,-1 4 1,-4 5 0,-1 8 0,1 5-1,-1 6 72,-3 6 0,-1 8 0,1 4 0,1 4 0,2 2-185,7-24 1,1 0 0,1 0-1,1 1 1,1 1 0,1 0-1,1-1 1,-1 1 0,1 23-1,1-5-316,2-8 0,6-6 0,4-6 0,2-3-266,1-4 0,2-3 0,0-10 528,1-3 0,0 2 0,-1 1 0</inkml:trace>
  <inkml:trace contextRef="#ctx0" brushRef="#br1" timeOffset="78">4097 13687 8483,'-1'8'-88,"-1"1"0,-2-1 0,-1 3 1,0 4 174,0 4 1,0 5-1,-2 7 1,0 3 0,0 2-1,-1 2 1,0-1 174,1 0 1,2-1-1,3-1 1,-1-5-1,1-5-264,1-3 0,2-3 1,2-3-1,3-1 1,3-3-258,0-4 0,1 1 0,2-6 1,1 0-1,2 0-43,1 0 0,-1-1 0,0-4 0,2-2-698,0-1 1000,-2-1 0,6-12 0,-1-2 0</inkml:trace>
  <inkml:trace contextRef="#ctx0" brushRef="#br1" timeOffset="79">4264 14050 8461,'-4'9'-217,"-2"0"1,-1-2 310,1-1 0,-2 0 1,5 4-1,1-1 1,1 0 123,1 1 0,1-2 0,1-1 0,2-2-191,2-1 1,3-1 0,3-3 0,0-1 0,-1-2 0,0-3-129,2-2 0,2-5 0,-2 1 1,-2 0-108,-1-2 0,-1 4 1,-2-4-1,-1 1 0,0-2 6,0 1 1,-2-4 0,-3 3 0,1-3-1,1 0 99,-1-1 0,-2 5 0,-3 1 0,-3 4 0,-3 2 200,0 0 0,0 6 0,-1 2 0,1 8 0,0 5 294,0 4 1,-4 4 0,2 3 0,1 2 0,3 0-180,0-2 0,3 3 1,1-2-1,2 2 1,2-2-313,2-3 0,6-2 0,7-5 0,1-4 1,2-3-131,-1-3 0,2-2 1,1-8-1,2-3 0,0-4-150,3-5 0,-3-2 1,-1-3-1,-3-2 1,0-1 379,0-1 0,-2 1 0,0-1 0,-3-1 0,0-1 0,2-5 0,-1-1 0</inkml:trace>
  <inkml:trace contextRef="#ctx0" brushRef="#br1" timeOffset="80">4730 13743 8362,'0'-9'-219,"1"0"0,1 2 130,1 1 1,-1 6 0,-4 3 541,-1 8 1,-4 10 0,1 5-1,-3 4 1,0 3-182,0 0 1,2 4 0,2-2 0,1 3 0,2-2-289,1 0 0,2-4 1,1-1-1,2-3 0,1-3-375,3-3 0,0-7 1,1-3-1,1-5-81,-1-4 1,0-3 0,1-3 0,-2-4-1,-1-4 157,-1-1 0,-1-5 0,2 2 1,-4-3 314,-2 0 0,3-1 0,1 0 0</inkml:trace>
  <inkml:trace contextRef="#ctx0" brushRef="#br1" timeOffset="81">4711 13976 8359,'-14'0'-1,"-3"3"1,5 0 0,-1 0 223,0 1 1,3 0 0,-2 3-1,4-1 1,3-1 65,1 0 0,1-2 0,3 3 1,2 0-1,3 1-292,4-1 1,7-4-1,0 1 1,4-2-1,3-1-748,0 0 1,2-1 0,2-1 750,-2-1 0,2-9 0,-3 2 0</inkml:trace>
  <inkml:trace contextRef="#ctx0" brushRef="#br1" timeOffset="82">5810 13650 8229,'-5'-1'-341,"1"-1"1,0-1-1,-3 0 1,-1 3 562,-1 4 1,-1 2-1,0 7 1,-1 6-1,-3 6 1,1 5 28,-1 4 0,2 6 0,3 4 0,0 0 0,3 1-190,3-2 1,2-4 0,2 1-1,3-5 1,4-5-275,4-4 1,4-5-1,0-5 1,0-4 0,1-1-230,-1-2 0,-1-4 1,3-3-1,-2-3 442,0-2 0,-5-12 0,3-1 0</inkml:trace>
  <inkml:trace contextRef="#ctx0" brushRef="#br1" timeOffset="83">6033 13761 8229,'-9'0'-90,"0"5"0,-1 1 0,1 3 312,0 4 1,-4 5 0,1 7 0,1 3 0,1 2-1,3 2 176,1 1 1,4-3 0,0 0 0,3-4 0,4-3-137,3-1 0,-1-3 0,7 1 0,-1-5 1,2-1-263,-1-3 0,4-1 0,-4 0 0</inkml:trace>
  <inkml:trace contextRef="#ctx0" brushRef="#br1" timeOffset="84">6434 13966 7874,'0'-9'-370,"1"0"1,1-1 554,1 1 0,0 0 0,-3-1 0,0 1 0,0 0-108,0-1 0,0 0 0,0-1 0,0-2 0,-1 3 0,-2 2 57,-3 2 1,-4 0-1,-1 0 1,-1 3-10,0 2 1,-1 3 0,-1 4 0,0 7 0,-2 3 73,2 3 1,-3 4 0,5 0 0,1 2 0,0 0-131,2 1 1,4-3-1,2-3 1,2-2 0,2-4-254,2 0 1,0-3-1,5-3 1,2-3-1,2-1-20,1-2 1,-1-5-1,2-3 1,0-3-1,-3 0-180,-1 0 0,0-4 1,-1 0-1,0-1 0,1 0 230,-1-1 0,0 3 1,-1-2-1,0 0 0,-3 3 525,-1 0-164,3 2 1,-6 5 0,2 4 0,-2 5 0,-1 3 30,0 2 0,0 2 1,0 0-1,0 0 1,0-2-354,0 0 1,0-1 0,0 0-1,1 0-495,3 1 0,1-4 1,4-1 609,0-1 0,1-1 0,-1-3 0</inkml:trace>
  <inkml:trace contextRef="#ctx0" brushRef="#br1" timeOffset="85">6695 13929 8261,'-9'9'0,"3"2"0,2 0-25,0 1 1,3 4-1,-3-4 1,0 1-1,1-1 93,1 1 0,1 2 0,1-2 0,0-2 1,0-1-232,0 0 0,0-4 102,0 0 0,-3-8 0,0-1 0,1-4-93,1-3 1,1-2 0,0-1 0,0 1 0,0-1 123,0-3 1,0 2-1,0-2 1,0 0-1,1-1 156,2 1 1,1 0-1,3 2 1,0 1 0,0-1 25,1-1 0,-2 4 0,1-2 1,0 3-1,1 2-152,1 1 0,1 0 1,-1 4-1,0 1 0,0 2-997,-3 3 997,2 2 0,-3 5 0,5-1 0</inkml:trace>
  <inkml:trace contextRef="#ctx0" brushRef="#br1" timeOffset="86">6899 13901 8261,'-6'3'0,"0"0"0,0 0 23,1 2 1,-4-1 0,4 4 0,-1 0 0,1 3 380,1-1 1,0 0-1,4 0 1,0 0-1,0 1-392,0 2 0,5-4 0,1-4 0,2-1 0,2-1-189,3 2 1,-3-4 0,4 1 0,-2-3 0,2-3-140,0-2 1,-3 0-1,2-3 1,-3 0 95,-1-1 1,-2 1 0,-2 0 0,-1-2 0,-2 0 0,-1-3 54,-1 0 1,0 2-1,0-3 1,-1 2 174,-2 1-1,-3 2 1,-6 1 0,-1-1 0,-1 2 124,1 2 1,0 2 0,1 4 0,0 0 0,0 0-166,2 0 1,4 3 0,1 1 0,1 1-1,1 2-582,2 2 613,1 0 0,5 0 0,0 0 0</inkml:trace>
  <inkml:trace contextRef="#ctx0" brushRef="#br1" timeOffset="87">6992 13901 8241,'6'4'-726,"-1"-2"0,-3 5 1011,1 0 0,3 4 0,-3 4 0,-1 1 0,-1 5-34,-1 2 1,0 6-1,0 5 1,0 3-1,-1 3-372,-2 4 1,-2 1-1,-5 1 1,-2-3 0,-1-2-1,-1-4-74,1-3 1,-3-2 0,3-6 0,0-4 163,-1-7 1,2-3 0,1-4 0,0-2 0,-1-4 145,0-4 0,2-4 0,1-7 0,-1-2 0,1-3-32,0 0 1,-4-2 0,1-1 0,1-1 0,3-2 35,2-2 0,0 3 1,-3 2-1,3 4 1,3 1 152,2 0 0,1 2 0,0 1 1,0 0-1,1 2-164,2 3 1,3-1-1,6 3 1,2 0 0,3 1-592,3 1 0,1 0 0,1 2 0,3-1 0,2-1 483,1 0 0,4-1 0,1-4 0</inkml:trace>
  <inkml:trace contextRef="#ctx0" brushRef="#br1" timeOffset="88">7979 13538 8319,'-1'-9'-175,"-1"-1"1,-2 2 0,-1 2 0,-2 3 0,-2 4 322,0 5 0,-1 5 0,-3 12 0,-1 6 1,-2 8-1,1 9 0,7-21 0,0 2 102,1 0 0,0 0 0,0 1 0,0 0 0,3 0 1,0 0-1,1 0 0,0 0 0,1 0 0,1-1-370,0 26 0,6-11 1,4-8-1,6-4 1,3-4-1,3-3-2246,1-5 2366,0-9 0,-4 3 0,1-7 0</inkml:trace>
  <inkml:trace contextRef="#ctx0" brushRef="#br1" timeOffset="89">8361 13864 8088,'-1'-6'-266,"-1"-1"1,-1 0 418,1-1 0,-2-1 0,1-1 0,1 1 0,-1 0-100,0-1 0,2 4 1,-3 0-1,1-1 0,-1-2-93,-1 0 0,2 1 0,-4 1 0,0 1 0,-1 2 85,-1 2 0,-2 1 0,0 2 1,-3 3-1,1 6 142,0 4 1,-3 5 0,4 3 0,0 2 0,3 3-20,3 1 0,1 0 0,3-1 0,-2-2 0,3-4 0,3-4-282,5-1 1,2-8 0,2 0 0,3-3-102,0-3 1,1-2 0,1-3 0,0-4 0,-1-3-68,0-3 1,1-2 0,-3 1 0,-2 0 0,0-2 59,-2 2 0,-3 0 0,-1 5 0,0 1 441,1 2 0,-4 3 0,1 6 0,-2 3 0,-1 3 117,0 4 0,-1 0 1,-1 4-1,-1-3 0,0-1-233,2-1 1,6-2 0,1 0 0,2-2-1,1-2-407,1-3 0,0-2 1,1-2-1,3-2-49,0-3 0,-1-4 0,2-1 0,1-2 0,-2-2 124,-1-1 1,0-5 0,0-1 0,-1 2-1,0 0 218,1 1 0,-4 5 0,-3 1 177,2 3 1,-4 10 0,-1 7 0,-2 10 0,-1 7 221,0 2 0,-4 7 1,-2 1-1,-3 2 1,1 1-157,2 0 1,-6 1-1,3-1 1,-1 1-1,-1 1-277,2 2 0,-3-1 0,-1-4 1,2 0-139,0-2 0,-1-5 0,0-2 0,1-8 0,3-6 0,2-6-93,-1-4 1,1-2-1,1-2 1,1-3 175,2-5 0,0-2 0,0-4 0,-1-2 0,1 0 138,1-2 0,4-4 1,1-1-1,1-2 1,2 0-8,2-3 0,1-6 0,1 2 0,3-2 0,0-2-14,3-4 1,1 0 0,4 1 0,2 2 0,2 1 209,2 3 0,-3 3 0,3 8 1,-6 8-1,-3 8 116,-4 5 1,-1 9 0,-6 4 0,-2 5 0,-3 4-99,-1 3 0,-2-1 0,-2 2 0,-1 0 0,-2-2-160,0 1 1,-3-2 0,2-5 0,-3 0 0,0-1-298,0 0 1,-1-2-1,1-4-301,0-3 1,0-3 0,3-6-1,3-3-129,2-3 1,5-1 0,2-3-1,3-2 642,0-3 0,4 0 0,2-1 0</inkml:trace>
  <inkml:trace contextRef="#ctx0" brushRef="#br1" timeOffset="90">8966 13799 8088,'6'-1'-196,"-2"0"413,0 1 0,-3 3 0,2 10 0,-2 6 0,-2 6 178,-2 5 1,-2 3 0,-5 4 0,0 1 0,-1 3-287,-2 2 1,-2-2-1,1 1 1,1-2 0,-2-1-1,2-1-375,11-34 235</inkml:trace>
  <inkml:trace contextRef="#ctx0" brushRef="#br1" timeOffset="91">8783 14283 6016,'1'-4'-1,"5"-22"-7,3-4 0,0-3 53,0 0 0,1-3 0,0 4 0,2 0 0,4-1 158,2 0 1,0 4 0,2 0 0,1 4 0,0 3 305,0 1 0,2 5 1,-3 5-1,-1 4 0,-3 4-146,-3 2 0,0 5 1,-2 3-1,-1 3 1,-3 4-281,-1 0 0,0-1 1,-3 2-1,-1 1 0,-1-1-152,-1 1 0,-4-2 1,-2 3-1,-3-2 1,0 1-384,0-2 1,-2 0 0,0-5-1,-1 0 1,-1 2-494,0 1 0,2-5 945,-1 3 0,2-3 0,0 2 0</inkml:trace>
  <inkml:trace contextRef="#ctx0" brushRef="#br1" timeOffset="92">9264 13948 8065,'-6'-1'-880,"0"-1"1604,-1-2 1,1-2-432,0 3 0,5 0 0,0 2 0,4-1-281,2-1 0,2-3 1,2 1-1,1 1 0,2-1-175,0 0 0,1-1 1,-3-4-1,1 1 1,2-1-106,-2-3 0,-1 3 0,0-3 1,-1 0 55,0 1 1,-2-2 0,-2 3-1,-1-1 1,-3 1 176,-3 4 0,-3 3 1,-5 4-1,0 1 216,-2 2 1,-2 6 0,-2 7-1,1 2 1,2 4 203,1 3 0,2-1 0,2 0 0,1-1 0,4 1-322,2 2 1,1-4 0,1-3 0,3-3 0,6-3-145,4-1 0,4-3 0,0-3 0,1-3 0,1-3-254,1-3 0,-1-2 0,1-5 0,-4-2 1,-1-1 14,0-2 1,-1 0 0,-1-4-1,0 1 1,-3-1 190,0 0 1,-2 1 0,0-1 0,1 2 221,-1 1 1,-1 0 0,-1 4 310,0 4 0,-6 4 0,0 8 0,-4 4 50,-3 4 1,0 6 0,-3-1 0,0-1 0,0 2-152,3-1 0,-1 2 1,3-1-1,0-3 1,-1-2-432,3-3 0,1-1 0,2-1 1,1 0-1,3-3-415,0-1 0,4-2 0,3-5 0,1-3 1,0-2 185,3-2 1,-2-2 0,1-1 0,-1 1 0,0 0 356,-1-1 0,0 4 0,-4 4 25,0 1 0,-4 1 0,-2 7 289,-1 2 1,-2 3 0,0 2-1,-2 2 1,0-2 0,-1 1-278,1 0 1,1-5-1,2 3 1,2-3-1102,4-2 1064,1-1 0,1-4 0,0 0 0</inkml:trace>
  <inkml:trace contextRef="#ctx0" brushRef="#br1" timeOffset="93">10149 13557 8065,'-6'4'-144,"0"2"172,2 2 0,0 6 0,1 1 0,-3 4 1,-2 4-1,-2 5 448,1 5 1,0 0 0,-1 0-1,1 0 1,0-1-404,-1 0 0,5-5 0,2-5 0,2-4 0,1-2 0,0-4-440,0-1-84,0-6 1,1-2 0,1-6 0,1-3 65,-1-3 0,3-1 0,-2-1 0,-1-2 1,-1 2 184,-1 0 1,-4 2-1,-2 0 1,0-1 0,0 2 207,-1 2 0,-5-1 0,-1 4 0,-1 1 0,0 1 328,0 1 1,-2 3-1,-3 2 1,1 2-1,-1 4 255,1 3 1,3-2-1,3 4 1,1-1-1,3 1-254,2-1 1,2 0 0,6 0-1,4-2 1,7-3-410,7-1 1,4-3-1,4-3 1,0-2 0,1-2-343,2-2 0,-2-3 1,2-4-1,-3-1 414,-4-2 0,3-3 0,-3 1 0</inkml:trace>
  <inkml:trace contextRef="#ctx0" brushRef="#br1" timeOffset="94">11248 13426 8183,'-15'10'-43,"-3"4"1,3 5 0,-3 5 0,1 8 0,0 5 0,3 6 0,0 6 416,8-23 1,1 1 0,-4 23 0,2-1 0,4-5 0,2-3 0,2-3-1,1-3-560,1-4 1,5-1-1,-1-8 1,2-1 0,3-2-481,-1 0 1,-3-1 0,4-3 0,-4-3 665,-2-1 0,0-6 0,4-1 0</inkml:trace>
  <inkml:trace contextRef="#ctx0" brushRef="#br1" timeOffset="95">11555 13901 8125,'0'-6'88,"0"0"0,0-2 1,0 0 7,0-1 1,0 0 0,1-1-1,1 1 1,1 0 0,-1-1-1,-1 1-118,-1 0 1,0-2 0,0 0 0,0-1-1,-1 1 27,-2 4 0,-2 0 0,-5 3 1,1-1-1,-1 2 102,-3 4 0,-1 5 1,-5 6-1,1 5 1,0 3 117,3 5 1,1 5 0,6 1 0,1-2 0,1-2-243,2-2 0,5-4 0,6 3 0,2-2 0,3-5-186,4-7 0,4-2 0,3-5 0,0-1 0,1-2-283,0-3 0,-3-3 0,4-6 0,0-3 1,-1-1 485,-3-3 0,3 2 0,-4-5 0,3 3 0</inkml:trace>
  <inkml:trace contextRef="#ctx0" brushRef="#br1" timeOffset="96">12030 13519 8125,'1'-5'41,"1"1"155,1 0 1,0 4 0,-3 1 0,-1 7 115,-2 7 1,-2 4 0,-5 5-1,1 5 1,0 2-88,-1 1 0,1 3 0,0 0 1,-1 2-1,2 1 0,1-1-272,1-4 0,3-4 0,-3-4 0,1-3-1663,0-2 1110,3-6 1,-3-6 0,3-8 357,-1-5 0,0-3 0,3-2 0,-1-2 0,-2 0 1,0-1 42,1 0 0,-2 2 1,0-4-1,0 2 230,0 1 0,-3 3 1,0 2-1,-1 1 0,-1 2 253,-1 2 1,1 1 0,0 1-1,-2 1 1,0 2 120,-1 4 1,-4 5 0,4 2 0,-1 3 0,1 1-5,-1 1 1,5 2 0,5-2 0,2-2-1,1 0-494,0-2 0,8-3 0,5 0 0,4-3 1,4-2-351,1-4 0,5-2 0,-1-2 0,1-2 0,0-4 2,0-1 1,-1-2 0,0-3-1,-1-2 1,0-3 440,-2 0 0,4-1 0,-3 0 0</inkml:trace>
  <inkml:trace contextRef="#ctx0" brushRef="#br1" timeOffset="97">12197 13873 8125,'0'6'246,"0"2"1,0 1 0,0 3-16,0 3 1,-1-3 0,-1 4 0,-2 0 0,0 2-160,0 1 0,-3-2 0,3-1 0,0-3-468,0 1 1,-2-7-1,3 0 55,1-5 1,1-4 0,1-8 0,0-2 213,0 0 0,3-5 1,1 2-1,1-3 1,2 0 200,2-1 1,-3 3-1,0 1 1,1-2-1,2 1 135,0 0 1,0 0-1,0 3 1,2 2 0,0 1-296,2 0 0,-1 5 0,-2 2 0,2 2 86,0 1 0,5 0 0,-3 0 0</inkml:trace>
  <inkml:trace contextRef="#ctx0" brushRef="#br1" timeOffset="98">12849 13780 8098,'-6'0'375,"0"0"1,5-4-318,1-2 0,4 0 0,6-3 0,1-2 1,3-2-193,0 0 168,2-4 1,2 3-1,1-5 1,0 1-155,-1-1 1,-2-1 0,-2 0-1,0-3 1,-3 0 0,0-1-99,-2 1 0,-4 1 0,-2-2 0,-2 1 155,-1 3 1,0 4-1,-1 5 1,-2 4-1,-3 3 103,-2 3 1,-2 7-1,0 3 1,-3 7-1,-2 7 223,-3 5 1,3 6 0,0 1-1,1 4 1,0 2 91,1 2 1,2-1-1,3 1 1,3-2 0,1-3-393,2-1 0,4-3 0,2-2 0,1-4 0,3-7-142,0-6 1,1-6 0,0-2 0,1-2-1,-1-1-268,0-2 1,1-5 0,0-3 0,1-3 204,2-4 0,-1 2 0,-2-4 1,-1-2-1,1-1 0,2 0 242,0-1 0,5-4 0,-3 0 0</inkml:trace>
  <inkml:trace contextRef="#ctx0" brushRef="#br1" timeOffset="99">13138 13780 7649,'9'0'-3,"-4"1"1,-2 3 0,-2 5 482,-1 2 0,0 4 0,-1-1 0,-1 0 0,-2 3-555,-1 0 1,2 2 0,-2-1-1,0-2-719,3 0 1,0-5 253,-1 2 1,2-8 0,-2-6 539,2-8 0,1-4 0,0-6 0</inkml:trace>
  <inkml:trace contextRef="#ctx0" brushRef="#br1" timeOffset="100">13184 13678 8103,'-5'-4'132,"-3"2"163,2-1 1,0 2 0,1 2-469,1 2 1,1 3 0,3 3-1,0 1 1,1 2-204,2 0 1,2 1 0,5-4 0,-1-1 0,1-1 375,3 0 0,1-1 0,5 3 0</inkml:trace>
  <inkml:trace contextRef="#ctx0" brushRef="#br1" timeOffset="101">13398 13724 9516,'-9'4'406,"1"3"1,0 1-343,2 1 0,3 0 0,-2 1 0,1 0 1,2 1-1,1 2-209,1-2 1,0 3 0,1-2 0,1 0 0,1-2 1,3-1-1,-2 0 1,0 1 0,2-1 90,-1 0 0,0 1 0,1-1 74,-3 0 0,-3 1 0,-3-2 0,-3-1 1,-2-2-132,-2-1 1,1 3 0,0-4 0,-1-1-497,1-1 0,0-1 0,0 0 606,-1 0 0,1 0 0,0 0 0</inkml:trace>
  <inkml:trace contextRef="#ctx0" brushRef="#br1" timeOffset="102">13761 13408 8082,'7'4'-194,"-2"3"0,0 4 1,-1 6 622,0 4 0,-1 3 1,-2 7-1,1 4 0,2 2 1,-2 2-1,-1 2 152,-1-2 1,-3 0 0,-1 0 0,1 1 0,0-4-685,0-4 0,-4-3 0,0-1 1,-4-1-1,-2-1 0,-2-2-202,-1-2 0,-2 1 0,0-2 0,-1 1-568,0 2 1,0-3 0,-2 0 872,-1-5 0,1 2 0,2-4 0</inkml:trace>
  <inkml:trace contextRef="#ctx0" brushRef="#br1" timeOffset="103">14851 13296 8184,'0'-9'-36,"-1"0"1,-1 2 0,-2 2 0,-2 1 0,-1 3 188,-1 3 0,-2 4 1,-3 7-1,-2 7 0,-4 8 1,-2 8 45,0 7 1,8-17-1,1 0 1,1 2-1,0 0 1,0 1-1,1 0 1,1 1-1,0 0 1,1 1-1,1-1-106,2 1 0,1-1 1,1 1-1,1-1 0,2 23 1,2-8-357,4-8 1,1-6 0,9-6 0,0-4 0,1-3-676,-2-6 1,3 0-1,-4-9 938,1-1 0,3-5 0,-4-2 0</inkml:trace>
  <inkml:trace contextRef="#ctx0" brushRef="#br1" timeOffset="104">15139 13398 8184,'0'-9'-105,"0"0"1,1-1 203,3 1 1,-3 5 0,2 5 0,-3 8 0,-3 9 0,-4 7 324,-1 5 1,-1 3-1,-2 4 1,0 1-1,-1 2-264,0 0 1,2 0-1,1-2 1,0-2-1,3-1-234,3-1 1,2-8-1,2-2 1,3-7-1,4-4-151,4-3 0,3-2 0,-1-1 0,0-4 0,2-2-191,-2-1 1,4-5 0,-3-4 0,3-3 0,1-3 86,-1-1 0,-2-2 0,-1-1 0,1-2 0,-1-1 329,1 1 0,-5-1 0,3-1 0,-2 1 0,0 3 0,0 4 155,-6 4 0,-5 8 0,-6 6 0,-2 8 0,-4 6 404,1 1 1,0 2 0,0 1 0,1 0 0,1 0-240,2-1 1,-2-2-1,5 1 1,1-1-526,1-3 0,1-2 0,0-3 0,1-2 0,2-2-479,3-3 1,3-6 0,0-3 0,0-2-54,1-2 1,-2-3 736,-2-2 0,2-3 0,-2-1 0</inkml:trace>
  <inkml:trace contextRef="#ctx0" brushRef="#br1" timeOffset="105">15344 13557 8184,'-9'-1'0,"0"-2"0,-1-1 272,1-1 1,0 3-1,-1-1-129,1 2 1,4 2 0,2 2-1,2 3-447,1 3 0,1 3 0,3 0 0,4 1 0,5-1-62,1 1 0,-2-1 0,1-3 0,-1 1 0,2-2 366,0-2 0,-1 2 0,1-2 0,0 0 0,-3-1-11,-1-1 1,3 3 0,-2 0 0,-2 1 0,-1 1 393,-1 1 1,1-1 0,2 1-1,-1 2 1,-1 1-215,-2 1 0,2 1 1,-4 2-1,0-3 0,0 0-251,-2 1 0,-1-4 0,-1 2 0,-1-4-86,-2-3 1,-3-2 0,-6-4 0,0 0 0,0 0 39,-2 0 0,4-4 1,-3-2-1,4-2 1,2-2-17,1 1 0,0 0 1,0 0-1,4-1 1,3 1 143,2 0 0,6-4 0,0 1 0,4-1 0,6 4 0</inkml:trace>
  <inkml:trace contextRef="#ctx0" brushRef="#br1" timeOffset="106">15838 13463 8161,'0'-4'-6,"0"5"5,0 8 1,-1 5 0,-2 8-1,-4 4 1,-1 4 0,-1 4 0,-2 3 0,0 2 0,-1 1 0,0-3-6,2-2 0,2-6 0,0-1 0,3-5-777,1-4 0,1-9 783,3-7 0,-4-10 0,-1-8 0</inkml:trace>
  <inkml:trace contextRef="#ctx0" brushRef="#br1" timeOffset="107">15726 13799 8153,'0'-10'-386,"0"1"0,0 0 759,0-1 0,0 4 0,1 0 1,2 0 54,3 1 1,6-3 0,1 5 0,2 1 0,1 1-666,2 1 1,4-3 0,-1 0-1,0 1 1,-1 1 236,-2 1 0,5 0 0,1 0 0</inkml:trace>
  <inkml:trace contextRef="#ctx0" brushRef="#br1" timeOffset="108">16815 13259 8037,'-13'-4'-95,"3"1"0,-3-2 0,2 1 0,-1 2 0,-1 3 0,-2 6 0,-1 9 377,-2 7 1,0 9-1,-1 6 1,0 7 0,10-18-1,0 0 1,0 2-1,0 1-144,1 1 1,1 0-1,0 1 1,0-2-1,3-2 1,0-1-1,1 0 1,0-1 0,0 24-452,2-3 0,5-10 0,2-4 1,3-9-1,4-3 313,2-3 0,3-6 0,0 2 0</inkml:trace>
  <inkml:trace contextRef="#ctx0" brushRef="#br1" timeOffset="109">17002 13640 8038,'0'-9'287,"0"0"1,0-1-130,0 1 0,0 3 0,0 0 0,0-2-104,0 0 0,-5 0 1,-1 2-1,-2 3 1,-1 3 158,-1 3 0,-2 3 0,-1 6 0,-2 4 0,0 1 0,-1 3-38,0 2 1,6 1 0,0 2-1,4-1-259,1-1 0,2-1 1,3-5-1,2-1 1,4-4-1,5-1-542,6-2 1,-1-4 0,7-2 0,0-2 0,0-2 625,1-2 0,3-2 0,-3-4 0</inkml:trace>
  <inkml:trace contextRef="#ctx0" brushRef="#br1" timeOffset="110">17281 13631 8103,'0'-9'-66,"0"-1"1,0 1 9,0 0 0,-1 0 0,-2-1 368,-3 1 1,-3 4 0,0 2-1,-1 2-50,-3 1 0,3 4 0,-4 3 1,1 3-1,-1 4 0,-2 1 167,0 5 0,2 0 0,-2 3 0,4 0-294,2-2 0,4-1 1,0-2-1,2 1 0,2-2-172,1-1 1,2-3 0,3-3 0,5-2-187,2-2 0,4-3 0,-1-6 1,-1-3-1,2-2-433,-1-2 1,-1 0-1,1-1 1,0-3 0,-2 1 184,2-1 0,-4-1 1,2 1-1,-2 1 0,-3-1 386,-1 3 0,-4 4 0,1 3 533,-2 3 0,-5 4 1,-1 8-1,-1 3 1,0 0 61,-2 3 1,3-3 0,0 2 0,1-1-1,2 0-689,1-3 1,1-2 0,0 0 0,1-2 0,2-2-353,3-3 0,2-2 0,3-1 1,0 0-1,2-1 531,2-2 0,-1-3 0,2-7 0,2-1 0,-4-5 0</inkml:trace>
  <inkml:trace contextRef="#ctx0" brushRef="#br1" timeOffset="111">17439 13761 7807,'0'10'157,"0"-4"1,0 0 0,0 2 0,0 3 137,0 1 0,0 1 0,0-3 0,0 2-407,0 4 0,0-6-114,0 0 1,0-8 0,0-2 4,0-6 1,0-3-1,0-2 1,0-3-1,0 0 105,0-3 0,3 0 0,0-2 1,1 0-1,-1 2 198,0 1 1,3 2 0,-2 2 0,1 0-1,2 1 164,2 0 0,1 6 1,2 1-1,1 1 1,0 0-311,1 1 0,2 1 1,-1 1-1,0 1 64,1 2 0,-1 2 0,4 4 0</inkml:trace>
  <inkml:trace contextRef="#ctx0" brushRef="#br1" timeOffset="112">18473 13352 8090,'-4'-10'-265,"2"4"1,-5 1 0,0 1 0,-1 2 0,-2 3 550,1 5 1,-4 5 0,-2 12 0,-1 6 0,-2 6 0,-1 6 0,2 2 15,0 5 1,6-1 0,5-20 0,0-1 0,1 1 0,0-1 0,-1 25-389,3-5 0,3-4 1,3-8-1,3-3 1,4-4-1,1-6-2187,1-5 2273,1-5 0,-4-6 0,0 0 0</inkml:trace>
  <inkml:trace contextRef="#ctx0" brushRef="#br1" timeOffset="113">18305 13631 8045,'6'-1'-188,"1"-1"1,0-1-1,1 0 1,1 0-1,1-1 197,-1-2 1,0 3-1,1-3 1,-1-1-1,0-1 1,2-2 0,0 1-1,1 0-25,0-1 1,-2-3 0,-1-2-1,1 0 1,-1-1 9,0 0 0,0-2 1,-2 0-1,-2-1 1,-1 0-6,-2 1 0,-1-1 0,-1 0 0,0 1 0,0 0-15,0 3 1,-4-1 0,-2 6-1,-2 3 1,-3 1 37,-1 4 0,1 1 1,-5 3-1,-1 5 1,0 5-1,-2 5 137,1 1 1,-1 8 0,1 3-1,2 4 61,0 5 1,5 4 0,-1 3 0,1 0 0,3-3-81,2 0 0,-2 1 0,5-3 0,2-1 0,2-5-115,2-6 1,4-1-1,-3-7 1,1-2 0,1-5-80,-1-2 0,4-2 0,-4 0 1,1 0 64,0-3 1,-4-1 0,2-3 0,1 1-132,1-1 1,2 2 0,1-1 0,1 0-162,-1-2 1,3-6 0,2-1 0,0-2-112,3-1 0,-3-2 402,2-1 0,-1-3 0,4-3 0</inkml:trace>
  <inkml:trace contextRef="#ctx0" brushRef="#br1" timeOffset="114">18640 13659 8069,'-6'1'291,"0"2"1,-1 4 0,-2 4-87,0 1 1,0 5 0,-1-1 0,2 4 0,1 2 0,2-2-302,1 0 1,1-4-1,3-2 1,1-1-385,2-1 0,2-6 0,4-3 480,0-2 0,5-5 0,0-1 0</inkml:trace>
  <inkml:trace contextRef="#ctx0" brushRef="#br1" timeOffset="115">18659 13529 8069,'-9'0'0,"-1"-1"0,1-1-142,0-2 1,4 2-1,1 5 1,3 4 26,1 1 0,2 2 0,4 2 0,3 1 1,2 1 114,3-1 0,-1-1 0,3-2 0,1-1 0,-2 0 0</inkml:trace>
  <inkml:trace contextRef="#ctx0" brushRef="#br1" timeOffset="116">18892 13612 8616,'-6'-5'374,"0"3"0,1 4-213,0 4 1,0 3 0,-2 1 0,1 1-1,1 3-155,0 0 1,3 2-1,-1 4 1,2 0-1,1 1-84,0-3 1,0-1 0,0-3 0,0-1 0,0 1 0,0-3-158,0-1 0,0 0 199,0-1 1,-4-4 0,-2-2-1,-3-2-94,0-1 1,0 3 0,-1 0 0,1-1-1,0-1-366,-1-1 0,1 0 0,0 0 496,-1 0 0,1-4 0,0-1 0</inkml:trace>
  <inkml:trace contextRef="#ctx0" brushRef="#br1" timeOffset="117">19180 13259 8110,'0'-7'-260,"1"2"1,1 0-1,3 1 1,0 0-1,2 2 419,1 1 0,3 9 0,1 5 0,4 8 0,1 7 1,2 6 231,-1 6 0,1 2 0,-1 4 0,-3 1 1,-2 0-160,-3-1 0,-5 0 1,-3-2-1,-4-2 1,-5-3-234,-5-3 0,-3-2 0,-6 0 0,-2-4 0,1-3-115,-1-2 0,-2-4 0,3 0 0,2-2 0,0-3-104,1-4 0,5-2 0,2 0 0,0-1 0,2 0-574,0 1 0,0-4-440,7 0 1234,0-4 0,3-2 0,0-5 0</inkml:trace>
  <inkml:trace contextRef="#ctx0" brushRef="#br1" timeOffset="118">19786 13184 8291,'5'-4'-50,"3"3"1,-2-2-1,2 3 1,2 4-1,-1 5 1,1 8 267,3 7 0,-3 6 0,4 11 0,-2 6 0,-6-21 1,0 0-1,0 3 0,-1-1 0,-1 1 0,0 0 1,-1-1-1,-1 0-42,1-1 1,-2 0 0,-2 22 0,-6-1 0,-4-3-1,-5-6-235,-1-4 0,-6 0 1,-2-3-1,-2-1 1,0-1-127,2-3 0,3-6 1,3-1-1,0-4 1,1 1-53,-1 0 0,2 1 0,1-3 1,3-1-1,0-2-315,1 1 0,-5 2 1,2-2 551,-3-2 0,0-1 0,-1 0 0</inkml:trace>
  <inkml:trace contextRef="#ctx0" brushRef="#br1" timeOffset="119">20270 13268 8244,'5'-6'-1240,"-1"1"1220,0 0 0,-2-1 0,4 3 0,2 1 0,0 1 0,1 2 313,1 2 0,-1 8 0,0 7 0,2 6 1,0 4-1,1 4-7,0 5 0,-3 5 0,-3 5 0,-3 3 0,-2 3-230,0-26 1,-2 0 0,-1 3 0,-1-1 0,-1 1 0,-1 0 0,-2 0 0,-2-1 0,0 0 0,-1-1 0,-1-2 0,-1-1-145,-12 20 1,2-4 0,-2-6-1,-1-3 1,1-3-19,2-5 1,4-8 0,1-2 0,3-2 0,0 0-21,3-4 1,0 0 0,2-5 0,1 0 0,1 0-1276,0 1-15,5-1 1416,-2-3 0,0 0 0,-1 0 0</inkml:trace>
  <inkml:trace contextRef="#ctx0" brushRef="#br1" timeOffset="120">20763 13231 8324,'0'-10'-2210,"0"1"2328,0 4 1,1-2-1,1 3 1,1-2-1,1 0-13,0 1 1,-2 1-1,3 3 1,0-1 0,0-1-1,2 3 74,2 5 1,0 2-1,0 10 1,2 3-1,0 8 1,3 8 85,0 7 1,-3 3-1,2 3 1,-3 2 0,-5-25-1,-2 0-181,1 3 1,-1-1-1,-1 0 1,0 0-1,-2 2 1,-1-1-1,0-1 1,-1-1-1,-6 24-101,-3-5 1,-3-6-1,-5-2 1,-1-4-1,0-3-209,-2-4 1,0-4 0,4-7 0,-1-1-1,0-2 19,1-1 1,3-2 0,3-2 0,2-1-1,3-1-465,1-2 1,3-1 671,-3-3 0,8 0 0,-1 0 0</inkml:trace>
  <inkml:trace contextRef="#ctx0" brushRef="#br1" timeOffset="121">21164 13184 8435,'0'-6'-195,"0"0"0,0-1 112,0-2 1,4 4 0,2 2-1,3 3 1,3 4 326,0 5 1,4 6 0,-3 8 0,1 5 0,3 6-15,1 5 0,0 4 0,0 6 0,-3 1 0,-2-2-115,-3 0 1,-5-1-1,-2-1 1,-4 1-1,-4-2-165,-4-1 1,-8-3 0,0-5 0,-5-1-1,-1-2-91,0 0 1,-1-3-1,2-5 1,0-1 0,0-1-62,1-2 0,0-2 0,6-1 0,1-3 1,2-2-581,-1-3 0,1-2 782,3-1 0,-1-3 0,1-4 0</inkml:trace>
  <inkml:trace contextRef="#ctx0" brushRef="#br0" timeOffset="122">17383 7942 26390,'-6'0'-820,"0"0"1,4-4 0,-2-1 0</inkml:trace>
  <inkml:trace contextRef="#ctx0" brushRef="#br1" timeOffset="123">4739 14702 8530,'0'-6'-1768,"0"-1"1719,0 0 0,0 2 0,0-1 0,-1 0 0,-1-1 160,-1 1 0,-1 4 0,2-2 0,-2 1 0,-2 0 0,-1 1-8,-1 1 1,-1 6 0,-1 3 0,0 6-1,-1 3 1,-3 6 104,0 3 0,-1 10 0,-1 5 0,0 7 0,8-21 0,1 1-92,-1 2 1,1 1 0,0 1-1,1 2 1,1 3 0,0 1-1,1 0 1,-1 0 0,1 1-1,0 0-77,0 0 1,2-1 0,-1-2 0,1-1 0,2-7 0,0-1 0,1 24 0,3-6-136,2-8 1,2-3 0,2-12-1,1-2 1,0 0-69,1-1 1,-7-5 0,4-1 0,-1-3 0,0-1-335,-2 1 1,2-4 497,-2 0 0,2-4 0,2 2 0</inkml:trace>
  <inkml:trace contextRef="#ctx0" brushRef="#br1" timeOffset="124">5177 15139 8460,'0'-9'-106,"0"0"1,0 0 0,1-1 0,1 1 0,2 0-22,1-1 1,0 0 0,3-1-1,-2-2 1,1 1 0,0-1-1,1 0 134,-2-2 1,-1 1-1,2-4 1,-2 1 0,1-3 43,-1 0 0,-3-2 1,1 0-1,-2 0 0,-1 0 68,0 1 0,-4 0 1,-1 6-1,-2 2 0,1 4-227,-1 3 0,-1-2 0,-2 7 0,1 5 0,0 9 174,-1 7 1,1 5 0,0 11-1,0 7 1,-1 8-28,6-24 0,-1 1 0,0 1 0,1 1 0,-1 0 0,1 1 0,0-1 0,1 2 0,0 0 0,1 0-85,0-1 1,0 1-1,0-1 1,1 1 0,0 1-1,2 0 1,-1 0 0,0 0-1,0 0 1,0-1-101,0-3 1,0-1 0,0 24 0,0-8 0,0-3 0,0-2 145,0-1 0,0-3 0,-4-7 0,-2 0 0</inkml:trace>
  <inkml:trace contextRef="#ctx0" brushRef="#br1" timeOffset="125">4935 15624 8429,'0'-15'23,"-3"2"1,0 2 0,0 0 186,2-1 1,6-2-1,1 3 1,3-2-1,4 1 1,1-1 14,0 1 1,5 1-1,-1 3 1,3 3 0,2 0-612,0 0 1,2 3 0,-2-1 0,-1 3 385,1 3 0,-1 2 0,-4 4 0</inkml:trace>
  <inkml:trace contextRef="#ctx0" brushRef="#br1" timeOffset="126">5428 15205 8371,'-9'0'-109,"3"0"0,0 1 0,-1 2 0,1 3 0,1 2 133,1 2 1,-2 4-1,2 4 1,2 3-1,1 3 1,1 2 248,0 1 0,0 0 0,1-2 1,2-5-1,3-3-291,-1-5 0,5-1 0,-2-3 0,2-2 0,1-3-88,0-2 0,2-5 0,0-2 0,1-3 0,-1-3-184,-1 0 0,1-5 0,0 2 0,-2-3 0,-1 0 82,0-1 0,-4 0 0,0 1 0,0-1 0,0 1 264,1 3 1,-5 1 0,1 5 171,-2 0 0,-1 8 1,-1 5-1,-1 6 32,-1 6 0,-4 5 1,4 0-1,1 1 1,1 0-1,1-1-41,0 0 1,0-1 0,0-3 0,1 0-744,2-2 0,3-3 1,3 0-1,1-2 1,2-4-668,0-3 1191,0-2 0,2-5 0,0-1 0</inkml:trace>
  <inkml:trace contextRef="#ctx0" brushRef="#br1" timeOffset="127">5819 15233 7955,'-8'5'-907,"2"3"1386,3 3 1,-1 7 0,-1 0-1,1 2 1,0 2-308,2 1 1,1-4-1,1 3 1,0-3-1,0-3-275,0 0 0,1-6 0,1 0 0,2-3 0,1-3 0,3-2-146,0-1 0,1-3 0,2-3 0,0-5-148,1 0 0,1-4 0,-4-1 0,0 0 0,1-1 208,-1-1 1,0 0-1,1-2 1,-1 2-1,0 1 239,1 4 0,-4 1 275,0 2 0,-4 8 0,1 5 0,-2 7 0,-1 4 17,0 3 1,-3 0 0,0 0-1,1-2 1,1 0-457,1 0 1,0 1 0,0-1-1,0-3 114,0 0 0,4-2 0,1 2 0</inkml:trace>
  <inkml:trace contextRef="#ctx0" brushRef="#br1" timeOffset="128">6182 15428 8354,'-6'0'446,"0"0"-210,4 0 0,-1 3 0,6 0-240,3-1 0,3-1 1,4-1-1,2 0 1,3 0-834,1 0 0,-1 0 837,1 0 0,4-4 0,0-1 0</inkml:trace>
  <inkml:trace contextRef="#ctx0" brushRef="#br1" timeOffset="129">6769 14907 8286,'-5'1'-92,"1"3"0,1 6 0,-2 8 296,0 6 0,3 8 1,-2 5-1,1 5 1,-1 4-1,-1 0-45,-3 1 1,3-2-1,-1 0 1,0-4-1,1-2-335,2-6 1,-2-4 0,2-6 0,1-3-1,1-4-2011,1-3 2187,0-5 0,-4-8 0,-1-5 0</inkml:trace>
  <inkml:trace contextRef="#ctx0" brushRef="#br1" timeOffset="130">6564 15316 7742,'0'-6'-6,"1"1"1,1 0 307,1 0 1,8 3 0,-1-2-1,3 3 1,5 1-298,3 0 0,-1 0 1,5 0-1,1 0 1,2 1-1768,3 3 1762,-2-3 0,3 7 0,-4-3 0</inkml:trace>
  <inkml:trace contextRef="#ctx0" brushRef="#br1" timeOffset="131">7151 15223 8286,'-10'-4'0,"1"-1"-98,0 0 1,3-2 0,0 2-1,1 0 157,0-2 1,2 2-1,-3 0 96,-1 0 1,1 2 0,1 2 0,0-1-14,0-1 0,-1 0 0,-4 4 0,1 2 1,0 3 65,-1 3 0,-2 4 0,0 3 1,0 1-1,2 2 25,1-1 0,0 4 0,2 0 0,2-1 1,1-2-220,2 0 0,1 3 0,2-2 1,1-1-1,3-4-174,3-1 1,-1-2-1,6-3 1,-2-3-1,1-3-192,0-2 1,3-2 0,-1-2 0,-1-3-30,1-3 0,-2-3 0,-2-2 0,0 0 1,1-3 99,2 0 0,-4-3 0,-3-1 1,1-1-1,2-1 264,0 0 1,-3-1 0,-1 5 0,1 2 0,-2 3 91,0 2 1,-1 4 0,-3 5 0,-1 7 363,-2 6 1,-2 5-1,-5 5 1,1 1 0,1 3 171,2 0 1,-2 2 0,5-5 0,0 1 0,0-1-596,0-2 1,0 1 0,4-5 0,1-1-138,1-1 0,7-7 0,0-3 1,1-2-1,2-2-412,3-2 1,1-2-1,-1-6 1,0 0-1,-1-3-1932,0 0 2465,2-2 0,-2-6 0,3-2 0</inkml:trace>
  <inkml:trace contextRef="#ctx0" brushRef="#br1" timeOffset="132">7365 15270 8260,'-6'8'-185,"1"-1"0,0 0 644,3 0 1,-2 1-1,1 2 1,1 2-1,0 0-527,-1 0 1,2-2 0,-2-1 0,2 1-1,2-1-453,2 0 1,-2-3 0,3 0 0,0-2-923,2-2 1443,-2-1 0,5-5 0,-4-2 0</inkml:trace>
  <inkml:trace contextRef="#ctx0" brushRef="#br1" timeOffset="133">7318 15093 8232,'-8'-9'-748,"2"-1"210,2 1 392,4 4 0,1 5 146,2 6 0,2 2 0,4 2 0</inkml:trace>
  <inkml:trace contextRef="#ctx0" brushRef="#br1" timeOffset="134">7663 14888 8207,'-1'10'338,"-1"4"0,-2 4 0,-1 7 1,0 5 2,0 4 1,-1 4 0,-2 2 0,0 2 0,3 2 0,0-2 0,1 0-144,0-3 0,1-5 0,3-4 0,0-4 0,0-5-392,0-5 1,1-2-1,2-6-132,3-2 1,2-2-1,2-4 1,-2-1-1,-1-2-70,-1-3 0,2-1 0,3-1 0,2 1 1,1-2 39,-1-2 1,3-2 0,-3 4-1,1 0 1,0-1 97,1 1 1,-1 0 0,2-1-1,-4 2 258,-2 2 0,4-7 0,0 3 0</inkml:trace>
  <inkml:trace contextRef="#ctx0" brushRef="#br1" timeOffset="135">8696 15251 7220,'-5'-4'-426,"1"2"565,4-4 1,0 3 0,0-4-1,1 0 1,1-1 0,2-1-27,1-1 1,-1 1-1,1 0 1,-1-1 0,-2 1-42,-1 0 0,-1-1 0,0 1 0,0 0 0,0 0 0,0-1 13,0 1 0,-4 3 0,-2 1 0,-3 0 0,0 3 2,0 1 0,-2 5 0,0 4 0,-2 4 0,-1 7 113,1 4 0,-3 4 0,4 1 0,0-1 0,3-1-126,3-1 0,2 0 1,4 2-1,0-3 1,0-3-174,0-4 1,4-4-1,3-4 1,3 0-1,3-3-61,-2-3 0,3-6 0,-2-3 0,0-3 0,2-1-172,1-2 1,-1-3 0,-2-3-1,0-1 1,-1 0 4,1 1 0,1-1 1,-4 0-1,1 2 0,-2 0 305,-2 2 0,1 3 189,-4 0 0,0 7 0,-3 6 1,0 7-1,-1 8 245,-2 4 0,-2 1 1,-3 4-1,1 0 1,1 0-69,2-1 0,1-3 1,3 1-1,0-3 1,0-1-646,0-2 0,1-3 0,2-4 0,4 0 0,1-3-471,1-3 1,4-3 0,-1-4 771,-1-6 0,4-3 0,-1-6 0</inkml:trace>
  <inkml:trace contextRef="#ctx0" brushRef="#br1" timeOffset="136">8966 15233 8366,'0'6'30,"0"1"111,0 3 1,0 1 0,0 3 0,0 1 0,0 0 0,0 4 74,0 1 1,-3 1 0,0-4 0,1-3-329,1 0 0,1-2 0,0-3 5,0 1 1,0-6-1,0-5 1,0-7-101,0-7 1,1-3 0,1 0-1,1-1 1,0 1 76,1-1 1,-2 0 0,2 1-1,0-1 1,1 0 168,0 1 0,3 0 1,-1 3-1,1 1 0,1 3 53,1 2 0,-1-3 0,0 7 0,0 0 1,1 2-222,-1 2 1,0 2 128,1 2 0,-1 2 0,0 4 0</inkml:trace>
  <inkml:trace contextRef="#ctx0" brushRef="#br1" timeOffset="137">9367 15205 8210,'-3'-7'-519,"-2"1"1,0 0 646,-2 1 0,-1 2 0,-2 7 0,1 5 0,0 6 1,1 3-1,0 3 269,2 1 0,3 4 0,-2-3 0,1 1 0,2-2-300,1-2 0,1-3 0,0 0 0,1-4 0,2-3-115,3-4 0,6-4 0,3-2 0,0-1-208,1-2 1,-1-7 0,4-4 0,-1-2 0,-3 0-181,-2-4 1,0 1-1,-2-2 1,-2 0-1,-4 0 171,-1 0 0,-3-2 0,2 2 0,-3 0 0,-3 3 201,-3 1 0,-2 7 0,-2 0 0,1 3 0,-1 3 71,-3 2 1,3 1 0,-3 2 0,3 2 0,1 3 33,-1 3 0,2 0 1,2 0-1,3 1-549,2-1 478,1 0 0,4 1 0,1-1 0</inkml:trace>
  <inkml:trace contextRef="#ctx0" brushRef="#br1" timeOffset="138">9497 15270 8210,'0'13'-53,"-1"2"1,-1 3 0,-1 2 162,1 2 0,0 2 0,0 6 0,-1 2 0,-1 4 163,0 2 0,0-2 0,-3 6 0,1-1 0,0 1-269,0 1 1,-2-5-1,2-5 1,-2-1 0,-3-3-22,-1-3 0,0-3 0,-3-5 0,-2-3 1,1-4 127,0-3 0,-1-1 1,2-4-1,1-1 0,0-2-103,1-3 0,3-3 0,-3-6 0,3-1 1,0-3-64,1-3 0,1-1 0,2-4 0,3 1 1,1-1-82,2-2 1,2 2-1,2 0 1,4 0 138,3 1 0,3 1 0,-2-2 0,3 1 0,0 4-24,1 2 0,2 0 0,4 3 0,-2 2 0,-3 3-232,-1 4 0,-1 2 0,3 3 0,-3 1 0,-2 2-916,-3 4 1169,0 5 0,-1 2 0,0 5 0</inkml:trace>
  <inkml:trace contextRef="#ctx0" brushRef="#br1" timeOffset="139">10559 14823 8324,'-7'-8'-273,"1"0"0,0 2 212,1-1 1,-4 3 0,4 0-1,-1 1 1,0-1 0,-1 3-1,-2 4 1,-1 7 0,-1 4 370,-2 4 0,-2 6 0,1 4 0,1 6 0,-1 5 0,3 6 13,1 3 1,3 1 0,2 3 0,1-2 0,3-2-311,3-4 1,0 0-1,4-7 1,1-5-1,-1-5 1,0-5-518,1-3 1,2-4 0,0-4 0,0-4-55,0-3 0,1-3 1,-1-2-1,0-4 558,1-4 0,-1 0 0,0-4 0,5-1 0,0-1 0</inkml:trace>
  <inkml:trace contextRef="#ctx0" brushRef="#br1" timeOffset="140">10605 15242 8324,'-6'-3'-51,"0"0"457,-2 1 0,3-3 54,-1 2 0,5 0 0,1 3 1,5 0-444,3 0 1,6 0 0,1 0 0,3 0 0,1 0 0,0 0-1301,3 0 1283,-2 0 0,7 0 0,-4 0 0</inkml:trace>
  <inkml:trace contextRef="#ctx0" brushRef="#br1" timeOffset="141">11257 15102 8356,'3'-10'-222,"1"0"0,0-1 0,0 3 0,-1 0 289,2-1 0,-4 0 0,3 1 209,0 2 0,-3 2 1,1 9-1,-4 4 0,-3 6-44,0 6 0,-4 0 0,3 4 0,-2-1 0,-1 1 0,0-1-95,3-1 1,-2 2 0,3-4 0,-1 0 0,3-2-167,2-4 0,1 2 1,0-5-1,1-1-242,2-4 0,3-4 0,3-7 0,1-5-57,3-2 1,-2-5 0,4-1-1,-1-3 1,-1-1 36,1 0 1,1 0 0,-2 2 0,-2-1 0,0 2 232,-2 1 1,0 3 0,0 3 289,1 4 0,-5 4 0,-2 7 0,-2 5 0,-2 5 180,-2 4 1,1 2-1,-3-1 1,1 1 0,0-2-398,0-1 0,3 1 1,-2 0-1,2 0 1,1-1-722,0-2 0,1-4 706,2 2 0,2 1 0,5 1 0</inkml:trace>
  <inkml:trace contextRef="#ctx0" brushRef="#br1" timeOffset="142">11853 15195 7539,'0'-6'221,"0"0"1,0-1 0,0-2-1,1 1-208,2 2 1,1-2 0,3 1 0,-1-1 0,1-1 0,-1 0-25,0-1 0,0-2 1,3-1-1,-2 2 0,-1 1 1,0 0 148,-1 1 0,1 3-31,-3 0 0,-2 9 0,2 3 1,-2 7-1,-2 5-84,-2 1 1,2 2 0,-2 1-1,2 0 1,-1-1-364,-1 1 1,2 4 0,-2-2-1,2 0 1,1-3-343,0-1 0,-3-2 682,0-3 0,-4 7 0,2-2 0</inkml:trace>
  <inkml:trace contextRef="#ctx0" brushRef="#br1" timeOffset="143">11853 15372 8213,'-5'0'-842,"0"-1"1254,5-2 0,5 2 0,1-3 0,2 1-265,1 0 1,5-5 0,1 3-1,3-1-539,1 0 1,-1 3-1,1-2 1,-1 0 391,1 3 0,0-3 0,-1 0 0</inkml:trace>
  <inkml:trace contextRef="#ctx0" brushRef="#br1" timeOffset="144">12290 14739 8233,'7'6'-553,"-1"2"1,0 2 978,-1 4 0,3 6 1,-2 5-1,0 7 0,-1 6 1,0 7-1,-1 2 107,0 3 1,-1 0 0,-3-5 0,0 0 0,-2-2-560,-4 2 0,-1 0 0,-8 1 1,1-3-1,0-4-312,-3-4 0,-1 1 0,0-5 1,0-2-1,2-3-494,0-5 1,4-2 0,-3-4 831,2-2 0,-4-3 0,3-1 0</inkml:trace>
  <inkml:trace contextRef="#ctx0" brushRef="#br1" timeOffset="145">13650 14646 7787,'-1'-9'-334,"-2"0"0,-3 4 0,0 5 700,0 5 1,-1 9 0,-5 5 0,-1 9 0,-2 10-176,-1 7 1,7-19 0,0 0 0,0 3-1,-1 2 1,-1 2 0,1 0 0,-1 3 0,0 0-1,1 0 1,1 1-20,0-2 1,1 0 0,1-1 0,1-1 0,1-3 0,1 1-1,1-3 1,0-1 0,0 22-267,2-8 0,1-9 1,1-10-1,1-2-113,1-2 1,3-3 0,-2-3 0,1-1 0,0-2-335,0 0 1,1-2 0,3-2 0,1-1 540,-1-2 0,5-5 0,0-2 0</inkml:trace>
  <inkml:trace contextRef="#ctx0" brushRef="#br1" timeOffset="146">13920 15130 8200,'5'-1'-530,"-2"-2"0,-1-2 703,1 0 0,-2-1 0,2 3 1,-1-3-105,1-2 0,-1-1 1,1-2-20,-2-1 1,-1 1-1,0-1 1,-1 2 58,-2 0 0,-3 5 1,-3 2-1,0 2 1,-2 1 122,-1 0 1,1 7 0,-5 5 0,0 3 0,-1 6-3,1 2 1,0 2 0,3 2-1,3 0 1,3-2-224,4-3 1,2-2 0,1-3-1,2-1 1,3-5-206,4-4 1,4-3 0,-2-4 0,3-1-1,0-2-187,3-3 0,-1-5 0,0-3 1,-4 1-1,-2-2 106,0 1 1,-1 2-1,-1 0 1,0 2-1,-3 0 207,-1 1 0,-1 5 293,-3 4 0,0 5 0,0 8 0,0 2 0,0 2 37,0-2 0,0 3 0,0-4 0,1 2 0,1-2-359,1 0 0,4-3 1,0-5-1,1-3 1,2-2-129,3-1 1,-3-1 0,3-3 0,0-4 0,0-5-43,2-1 0,-4-2 0,3-2 0,-2-1 0,0 0 271,0-3 0,1 1 0,0-3 0,-2 2 0,-1 1 1,0 1 0,-2 5 0,-1 1 166,-1 4 1,-3 5 0,0 11-1,-2 7 1,-2 7 372,-2 5 1,0 5-1,-3 2 1,-1 2-190,-1 4 1,-1-3 0,2 2 0,1-1 0,-2 0-224,-4 1 0,2 4 0,-2-2 0,1-3 0,2-4-158,0-3 0,-1-3 0,2-4 0,1-8-313,1-5 1,4-6-1,-2-7 1,3-6 104,1-4 0,0-5 1,0-1-1,0-3 1,1-1 43,3-2 0,0-4 0,3-2 0,0-2 0,2-3 31,3-3 1,1 0 0,1 3-1,4-1 182,6-3 1,3 4-1,1 0 1,0 6-1,-1 7 1,-2 8 281,-4 9 0,-3 6 1,-5 5-1,-4 6 25,-4 4 1,-2 5 0,-3 1 0,-1 3 0,-3 0-109,-6 0 0,0 1 1,-4-2-1,-1-1 1,2-2-187,-1 0 1,1-3-1,1-2 1,1 0 0,2-4-803,1-3 0,3-1 131,-1-6 0,3 0 1,7-8-1,4-3 639,4-3 0,4-1 0,-1-4 0</inkml:trace>
  <inkml:trace contextRef="#ctx0" brushRef="#br1" timeOffset="147">14525 15028 8200,'5'4'-321,"-2"2"0,-2 2 588,-1 2 0,0 4 0,-1 5 1,-2 6-1,-3 5 244,-2 4 0,-3 6 0,0 4 0,-3 1 0,0 2-265,-3-1 0,1-3 0,0-3 1,3-2-1,0-1 0,1 0-307,1-3 0,1-3 0,3-6 1,1-5-353,-1-3 1,2-5 0,-1-7-1,1-6 33,0-7 0,3-5 1,-1-7-1,2-1 1,1-1 141,0-2 0,4-4 0,2-3 0,2-1 1,3-2 94,1-4 1,0-1-1,3 2 1,2 0 0,1-2 153,4-1 1,-1 2-1,3-2 1,2 5-1,1 5 288,1 4 0,-1 9 0,-2 7 1,-4 6-1,-5 4 46,-3 3 1,-3 7 0,-2 5-1,-2 3 1,-3 0-44,-1 1 1,-6 1-1,-1 0 1,-2 2 0,-3-1-287,-1-2 1,0 0 0,0 0 0,-2-1 0,2 0-454,0-3 1,1 0-1,-1-4 1,-2 2-887,2-2 1323,1-5 0,0 3 0,1-4 0</inkml:trace>
  <inkml:trace contextRef="#ctx0" brushRef="#br1" timeOffset="148">14795 15177 6878,'5'1'1141,"-2"2"1,-1-2-1010,1 2 0,-1-2 0,5-1-138,0 0 1,1-1-1,1-2 1,1-2 0,-1-2-1,0 1-251,1-1 1,-1-4-1,0-2 1,0 1 0,-2-1-52,-1 1 0,-1-4 1,1 4-1,-2 0 322,-3-2 1,-2 5-1,-3 0 146,-2 4 1,-5 10 0,-3 4-1,0 6 1,-3 6 0,0 4 385,-2 2 1,5 0-1,1-1 1,4-2-319,3 2 1,2 0 0,4-1 0,0-3 0,1-4-331,2-2 1,6-7 0,7-6 0,1-2 0,3-2-145,2-2 0,-3-3 1,4-5-1,-1-3 1,-1 0-177,0-3 0,-1-1 1,-2-1-1,0-2 1,-1-1 142,-2 2 0,-4 0 0,2 2 0,-3 2 1,-2 1 409,-1 2 0,0 4 1,-4 5-1,-1 3 329,-1 5 1,-4 7 0,-1 5-1,-1 1 1,-3 2-11,0-1 1,2 1-1,0-1 1,-1-2-1,-1-1-116,2-2 0,2-1 1,3-2-1,-1-1-557,-1 0 0,1 0 1,5-3-1,3-3-360,2-2 1,2-5-1,-1-2 1,1-3-1,2 0 141,0 0 1,4-4 0,-4 1 0,0 0 0,1-1 382,-1 1 0,4-2 0,-4 4 0,0 0 142,-2 1 0,-2 7 388,-2 2 1,-2 4 0,-5 7 0,-2 0-99,-3 2 1,1 2 0,0-3 0,0 0 0,0-1 0,1 1-334,2 0 0,1 0 1,1-2-1,1-2-555,2-2 1,3 1 0,3-3 0,1-2-1334,3-1 1848,-3-1 0,8-4 0,-4-2 0</inkml:trace>
  <inkml:trace contextRef="#ctx0" brushRef="#br1" timeOffset="149">15689 14804 8218,'-5'10'-53,"-3"-4"0,4 0 1,0 1-1,-1 3 0,0 3 457,-2 6 1,-2 0 0,0 7-1,0 3 1,-1 3 0,1 3 49,0 3 0,-1-6 0,1 4 1,0-3-1,-1-3-344,1-1 1,3-2 0,1-3-1,1-6 1,2-4-1033,0-4 481,2-1 0,0-8 1,2-5-1,0-5 0,1-5 9,-1 0 0,2 2 0,-1-4 1,-1 1-1,-1-1 101,-1 1 0,0 3 0,0 0 1,0 1-1,-1 2 298,-2 0 1,-5 4-1,-6 1 1,0 4 0,-4 3-28,-3 0 0,2 8 1,-4 1-1,1 5 0,1 2 72,0-1 0,2 4 0,5 0 0,5-3 0,4-1 281,4-3 1,11-3-1,5-1 1,8-4 0,4-3-173,1-3 1,3-1 0,0-1-1,-1-2 1,-2-1-505,-3-1 383,-7 3 0,0-6 0,-4 3 0</inkml:trace>
  <inkml:trace contextRef="#ctx0" brushRef="#br1" timeOffset="150">16648 15112 8140,'-5'0'-289,"0"-5"420,5 4 0,0-4 1,2 2-46,1-3 0,1-2 0,3-2 0,-2 1 0,-1 0-127,-2-1 0,3 1 1,-2 0-1,-1-2 1,-1 0 61,-1-1 1,-4 0-1,-4 6 43,-3 3 1,0 2 0,-5 3 0,0 4 0,-2 7 0,-2 4 52,-1 5 1,4 1 0,-1 2 0,4-1 0,3 0-84,0 0 1,6-3 0,2-1 0,2-2-190,1-3 0,5-4 1,3-2-1,5-5-69,1-3 1,-1-2-1,1-2 1,1-3 0,-2-3-40,1-4 1,1 3 0,-3-4 0,0 2 0,-2-1 89,-1 2 0,0 1 1,-2 0 443,-1 1 0,-4 5 0,1 4 31,-2 5 1,-4 7 0,0 0 0,1 0-1,1 1-247,1-1 1,0 2 0,0-3 0,0 1 0,1-1-295,2-4 0,2 1 1,5-3-1,-1 2 239,0-1 0,1-4 0,-1 2 0</inkml:trace>
  <inkml:trace contextRef="#ctx0" brushRef="#br1" timeOffset="151">17002 15037 8140,'-1'-5'-5,"-1"1"1,-3 1 0,1-2 67,0 0 0,0 3 0,1-1 1,-3 2-1,-3 1 192,0 0 0,3 4 0,0 3 0,-2 4 0,0 2-34,-1 2 1,0-3 0,0 4 0,2 0 0,2 1-216,1-2 0,1 3 1,3-4-1,1 2 0,2-2-262,3 0 1,2-3 0,3-4 0,0-1 0,2-2-382,2-2 1,0-1-1,3-1 637,-3 0 0,7 0 0,-2 0 0</inkml:trace>
  <inkml:trace contextRef="#ctx0" brushRef="#br1" timeOffset="152">17225 15028 7102,'-4'-5'281,"2"0"1,-4 5-1,-2 1 80,0 3 0,-1 4 0,1 5 0,0 1 1,2 0-1,0 1-135,1 1 1,-3 1 0,5-1-1,1 0 1,1-1 0,1 0-334,0-3 0,4-1 0,4-3 1,2-1-1,3-2-652,2-1 0,1 0 0,5-4 759,1 0 0,0-5 0,-4 0 0</inkml:trace>
  <inkml:trace contextRef="#ctx0" brushRef="#br1" timeOffset="153">18175 14702 8251,'-10'0'-212,"1"0"1,0 1 0,0 2 0,-1 3 0,0 3 486,-3 4 1,0 6-1,-4 7 1,2 6-1,-3 8 1,0 3-1,-1 5 117,5-1 0,2 3 0,3-2 1,1-4-1,1-1-314,4-4 0,2-8 1,2-4-1,1-3 0,3-3-258,0 2 1,1-7 0,3 0 0,1-2 0,-1-3-277,0-3 1,0 1-1,1-5 1,-1 0-673,0 0 1128,1-1 0,-1-7 0,0-1 0</inkml:trace>
  <inkml:trace contextRef="#ctx0" brushRef="#br1" timeOffset="154">18426 14748 8269,'4'-5'-157,"-3"0"1,2 4 0,-2 1 0,-2 5 0,-2 6 506,-3 4 1,-2 8-1,-2 4 1,-2 4-1,0 2-52,0 2 0,2 0 1,1 0-1,0-2 1,3-1-176,3-6 0,2 1 0,1-6 0,1-3 1,2-5-1,3-4-226,3-2 1,1 0 0,2-4 0,3-1-95,-1-1 0,4-1 0,-4 0 0,2 0 0,-2-1-229,0-2 1,-2-1-1,-1-4 1,0 2-1,1-1-521,0-1 1,-2-5 946,0 1 0,-1-5 0,0 3 0</inkml:trace>
  <inkml:trace contextRef="#ctx0" brushRef="#br1" timeOffset="155">18650 14972 8254,'-7'0'-33,"2"1"166,1 2 1,-2 2-1,2 6 1,-1 0 0,-2 2 158,2 2 0,-2 0 1,4 4-1,1-1 1,1-2-400,1 0 0,0-4 0,0 3 1,0-2-1,0-2-335,0 0 0,1-6 0,2-2-1696,3-2 2138,2-1 0,2-8 0,-1-3 0</inkml:trace>
  <inkml:trace contextRef="#ctx0" brushRef="#br1" timeOffset="156">18640 14879 8254,'-13'0'0,"3"0"0,-3 0 0,3 0 126,0 0 0,4 0 1,1 1-121,1 2 1,1-1 0,3 4 0,1 1-1,2 2-752,3 0 0,6-3 746,0 0 0,5 5 0,-3 3 0</inkml:trace>
  <inkml:trace contextRef="#ctx0" brushRef="#br1" timeOffset="157">18920 14925 8600,'-11'9'463,"0"-2"1,-1-1-258,0 1 0,1 2 1,-1 0-1,1 1 1,2 2-1,2 1-193,3 2 1,1-3 0,3 2 0,1 1 0,2-2-173,4 1 1,4-2 0,1-2-1,1-2 1,-1-1-246,1-1 0,-4-4 0,-3 2 282,1 1 1,-4-4 0,-3 2 0,-6-1 0,-5 0 112,-5 1 0,-1 1 0,-2-2 0,1 1 0,0 0-12,2 2 1,0-4-958,3 2 978,5-2 0,8 3 0,5 1 0</inkml:trace>
  <inkml:trace contextRef="#ctx0" brushRef="#br1" timeOffset="158">19208 14786 8231,'-9'13'27,"0"-2"0,0 5 1,2 1-1,1 1 149,-1 4 0,-2 2 0,1 3 0,1-2 0,2 0 0,1 0 0,0 0-296,0 0 1,3-6 0,-2 1 0,2-4-140,1-3 0,-1-1 0,-1-2-595,-1-1 0,-4-5 854,1-4 0,0-4 0,1-5 0,0 0 0,1 2-54,0 1 1,-2 3 0,1-2 0,1 0 0,-1 0-37,0 1 0,3 0 510,-1 1 0,2 1 0,2-3 0,2 1-21,3 2 1,6-3 0,3 2 0,0 0 0,2 0-570,3 0 0,-2-1 0,5 2 170,0-1 0,-4-4 0,4 1 0</inkml:trace>
  <inkml:trace contextRef="#ctx0" brushRef="#br1" timeOffset="159">19925 15018 8115,'-1'-6'-302,"-1"0"1,-1-1 0,1-2 0,1 0 285,1 0 1,-1 0 0,-1-1 0,-1 1-1,1 0 153,1-1 0,-3 1 0,1 0 0,0-1 0,0 1 23,0 0 1,-4 3-1,1 0 1,-3 2 0,-1 2 57,-2 1 0,0 2 0,-3 3 0,-2 7 0,0 6 76,-2 7 0,3 3 1,2 1-1,0 0 1,4-1-146,3-2 1,3 0 0,4-2 0,0-1 0,1-2-246,2-6 1,3-3 0,5-2-1,3-3 1,0-3-302,3-2 0,0-2 0,-1-2 0,0-3 0,-1-3-42,0 0 1,-1-3 0,-3-2 0,2 1-1,-3-2 357,-3 1 1,2-1-1,-3-1 1,1 1 0,0 2-14,0 1 0,-5 5 449,1 1 0,-2 8 1,-1 1-1,0 5 1,0 4-51,0 0 1,0 2-1,0-3 1,0 1-1,0 0-393,0-2 0,0 0 0,1-1 1,1 0-611,1 0 1,4 1 698,-1-1 0,3-4 0,0-1 0</inkml:trace>
  <inkml:trace contextRef="#ctx0" brushRef="#br1" timeOffset="160">19823 14860 8172,'-6'0'-648,"0"-1"707,2-2 1,2 1 0,5-3 0,4 0 0,1-1 0,1-1-43,0-1 0,4-1 1,0-1-1,1 1 1,0-1-59,1-3 1,-3 2-1,3-4 1,-1 1-1,0-1-1,-1-1 0,-1-2 0,-2 1 0,-2 0 0,-2 2 15,-3-2 0,-2-1 0,-1 0 0,0 0 0,0 2 28,0 0 0,-4 5 1,-2-2-1,-2 3 54,-2 1 1,1 4 0,0 1 0,-1 4-1,0 4 9,-2 2 1,1 7 0,-1 6 0,2 5 0,0 4 107,1 3 0,1 3 0,0 5 0,2 2 0,-1 2-47,-1 1 0,2-2 1,0-1-1,1-1 1,1 0-111,0-4 0,1 0 0,3-6 1,0-4-1,0-5-75,0-5 0,0-4 0,0 0 0,0-2-221,0 0 36,0-5 1,0-2-1,1-5 203,2-1 0,-1-3 0,4 1 0,0 0-15,0-2 0,2 2 1,-2-1-1,2-1 0,3 1-3,1 0 0,-2 0 0,3-3 0,-3-1 0,1 1-12,1 0 1,-2-1 0,3 1 0,-3 0 0,-1-1 8,1 1 1,-1-1 0,0-2 0,1 0 0,-1 1 62,0 0 1,1-1 0,-2-1 0,-1 2-1,-1 2 38,2 2 1,-4 2 0,0 3 0,-1 0 129,0 3 0,0 3 0,-3 7 0,-1 1 0,-2 4 155,-3 1 1,1 5 0,-2 0-1,1-2 1,0-1-192,0-4 1,3 3-1,-2-2 1,0 0-195,3 0 1,-2-3 0,1-4 0,1 1 0,1-1-431,1 0 0,0-2-60,0-1 1,1-4 0,2 0 17,3-4 0,3-3 534,0-5 0,0-3 0,1-2 0</inkml:trace>
  <inkml:trace contextRef="#ctx0" brushRef="#br1" timeOffset="161">20149 14776 8172,'-10'-1'0,"1"-2"13,0-3 0,-1 2 138,1 1 1,3 2 0,1 2 0,1 2 0,2 3-494,1 2 0,4 3 0,1 0 1,1 1 341,2 0 0,1 2 0,2 1 0</inkml:trace>
  <inkml:trace contextRef="#ctx0" brushRef="#br1" timeOffset="162">20381 14888 8172,'0'-6'-1123,"-1"1"1326,-2 1 0,-1-1 0,-3 3 0,1-1 156,-2 1 0,3 1 0,-1 1 0,-1 0 0,0 1-294,0 2 0,-1-1 0,3 5 0,-1 0 0,1 1-175,0 1 1,2-1-1,3 0 1,0 2-1,0 1 5,0-1 0,0 2 0,1 1 1,2-1-1,4 1 37,1-1 1,1 4-1,1-3 1,-1 1-1,0 2 90,1-2 0,-1 0 0,-1-4 0,-2 2 1,-2 0 36,1-1 1,-4 0-1,1-2 1,-4-1-1,-5 0 32,-1-2 0,-4-1 0,-2 2 0,1-2 0,-2 0-25,1-3 1,2-1 0,0-1 0,2 0-561,0 0 1,2-5-1,2-1 494,3-2 0,6-1 0,2-1 0</inkml:trace>
  <inkml:trace contextRef="#ctx0" brushRef="#br1" timeOffset="163">20745 14702 8030,'9'-5'-95,"0"3"0,1 5 0,-1 6 504,0 5 1,4 9-1,0 5 1,0 5-1,1 5 1,-4 1 0,-1 2-1,-4 1-39,-1-1 0,-1 2 0,-5-3 1,-4-4-1,-7-4 0,-3-4-447,-3-3 1,-4 1 0,0-6-1,-1-1-370,2-2 1,6-6 0,4 0 0,2-2-2487,0-3 2933,5-4 0,1-2 0,4-5 0</inkml:trace>
  <inkml:trace contextRef="#ctx0" brushRef="#br1" timeOffset="164">21173 14674 8217,'7'12'56,"0"2"1,3 1-1,-1 5 1,2 5 0,0 6-1,-2 5 267,-3 3 1,1 6 0,-3-2 0,-2 2 0,-1-2 0,-1-3-1,-1-5 1,-2-4-167,-4-2 1,-5 1 0,-4-2 0,-1-4 0,-3-1-508,-2-1 1,2 1 0,-4-3 0,0 2 0,1-2 0,0-3-544,-1-1 0,3-4 0,-1 3 893,3-2 0,0 0 0,0-4 0</inkml:trace>
  <inkml:trace contextRef="#ctx0" brushRef="#br1" timeOffset="165">21741 14553 8199,'0'-6'-102,"1"0"1,1 1 0,2 1-1,1 0 1,2 3 215,2 3 0,0 4 1,1 8-1,2 4 0,1 7 1,1 5 120,-1 4 0,3 3 0,-4 1 0,-1 2 0,-1 4-25,-4 1 0,1 5 0,-4 0 0,-2 1 1,-3-1-61,-4-5 1,-2 1 0,-2-7 0,0-3 0,-2-4-186,-4-3 0,2-1 1,-2 0-1,0-1 1,-3-2-60,-3-3 0,3-2 1,-3 1-1,2 0 1,2-4-92,-1-3 0,4-4 0,0-1 0,2 1 0,1-2-383,2-2 0,4-2 132,-1-4 1,5-1 0,0-1 0,3-2 435,2-1 0,5-1 0,-3-4 0,4 1 0</inkml:trace>
  <inkml:trace contextRef="#ctx0" brushRef="#br1" timeOffset="166">22421 14516 8112,'0'-10'-325,"-2"2"0,0 1 0,-1 1 0,1-2 0,1 0 421,1-1 1,1 4 0,1 3 0,2 4 0,2 4 0,1 3 99,1 4 0,5 5 0,0 7 0,1 3 1,3 3 89,1 3 1,-1 6 0,0 4 0,-3 1-1,1 3-70,-1 2 0,-7-4 1,0 2-1,-6-5 0,-5 0-132,-6-1 0,-6-3 1,-8 1-1,-2-6 1,-4-5-229,-2-3 1,-2-5-1,-2 2 1,3-2-1,4-5 1,4 0-85,2-2 1,4-2 0,6 0 0,2-1-139,2-2 0,6-3 0,1-1 0,4-1-1106,4-2 1472,3-1 0,0-5 0,0-1 0</inkml:trace>
  <inkml:trace contextRef="#ctx0" brushRef="#br1" timeOffset="167">2616 16164 8452,'-5'-10'-76,"0"1"1,3 0 0,-1-1 0,1 1 0,2 0 0,2-1 80,1 1 0,4 4 0,0 2 1,4 2-1,1 2 0,1 3 218,0 5 1,0 6 0,4 7 0,-2 3 0,-2 4 0,-2 4-31,0 4 1,-3-5 0,-1 4 0,-2-2 0,0-2-141,-3 0 0,-2 3 0,-4-1 0,-2-2 0,-3-3-216,-3-4 1,1 0 0,-1 2 0,1-2-1,2-3 1,0-3-367,0 0 1,-2 0 0,0-1-1,-2 0 529,2-3 0,-3 3 0,-1-4 0</inkml:trace>
  <inkml:trace contextRef="#ctx0" brushRef="#br1" timeOffset="168">1844 16992 8414,'1'10'129,"1"1"0,2 5 0,0 6 0,0 7 0,-2 6 0,-1 5 64,-1 3 1,-1 3-1,-3 0 1,-5 0-1,-7-2 1,-6 0-151,-5 0 0,-2-2 0,-5-2 0,2-2 0,2-2-420,1-1 0,6-4 0,2-7 0,4-2 0,5-2 377,2-2 0,-4 1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14"/>
    </inkml:context>
    <inkml:brush xml:id="br0">
      <inkml:brushProperty name="width" value="0.12114" units="cm"/>
      <inkml:brushProperty name="height" value="0.12114" units="cm"/>
      <inkml:brushProperty name="color" value="#FF0000"/>
    </inkml:brush>
  </inkml:definitions>
  <inkml:trace contextRef="#ctx0" brushRef="#br0">1862 12747 27363,'-4'-10'-100,"4"-2"0,2-2 0,12 0 0,15-2 1,17 2-1,-14 7 0,3 0 0,8 1 1,3 0 61,-10 2 0,0 0 0,2 0 1,5-2-1,1 1 0,1 0 0,3 1 1,0 0-1,1 0 0,1 0 0,0 1 1,0-1-1,-11 2 0,1 0 0,-1 0 1,1 0-1,2 0 0,0 1 0,0-1 1,1 1-1,2-1 0,0 0 0,0 0 1,0 0 33,2-1 0,0 0 0,0 0 0,0 0 0,2 1 0,1-1 0,-1 1 0,1-1 0,0 0 0,0 0 0,-1 0 0,2-1 0,0 1 0,1 1 0,0-1 0,1 0 0,-11 1 0,1 0 0,1-1 0,-1 1 0,0 0 0,0-1 0,0 1 0,-1-1 0,1 0 0,0 0 4,10 0 1,-1-1 0,1 0 0,-1 1 0,0 0 0,1 0 0,-1 0 0,-1-1-1,-2 1 1,-1-1 0,-1 0 0,1 1 0,1-1 0,-1 1 0,0 0 0,1-1 0,-1 2-1,1-1 1,-1 0 0,0 1-8,1 0 0,-1 0 1,0 0-1,0 1 1,-4-1-1,1 1 0,-1 0 1,0 0-1,-1 0 1,0 0-1,1 1 0,-2 0 1,0-1-1,-1 0 1,0 1-1,0 0 1,11-1-1,0 2 0,-1 0-126,-2 0 0,0 1 1,0 0 132,-1 0 0,0 1 0,0 0 0,-3-1 0,-1 1 0,1-1 0</inkml:trace>
  <inkml:trace contextRef="#ctx0" brushRef="#br0" timeOffset="1">1974 15316 24899,'-9'-3'-820,"-1"-1"1,1 0 0,0-1 0,-1 1-820,1 0 1,5 0 2157,4 4 0,4 0 0,5-1 0,1-1 1,0-1-314,2 1 1,0 1 0,2 0-1,2-1 1,0-1-74,4 1 0,1 1 0,-2 0 0,3-1 0,4-1-47,4 1 0,3 0 0,5 2 1,2 0-1,1 0-60,1 0 1,5 0 0,3 0 0,-2 0-1,1 2-57,1 1 0,0-1 0,-23 0 0,0 1 0,25 2 0,-1-1 97,1 0 0,-24-1 0,1-2 0,2 1 0,0-1 0,1 0 0,0 1 0,1-1 0,1 0 34,0-1 0,0 1 1,1-1-1,1 0 0,3 0 1,1 0-1,1-1 0,1 1-144,0-2 0,1 1 0,1 0 0,0 0 0,0-2 0,-1 0 0,2 1 0,0-1 1,2 1-1,0-1 54,3-1 0,0 1 1,-3 0-1,1 1 1,2-1-1,0 0 1,-1 1-1,0-1 0,-1 1 1,1-1 2,0-1 1,0 1-1,2 1 1,0 0-1,2 0 1,-1 0-1,0 0 1,-1 0-1,1 1 1,-1-1-15,0 1 1,1 0-1,-15 1 1,-1-1-1,1 1 1,-1 0-1,1 0 1,0 0 0,0 0-1,0 0 1,0 0-1,0 0 1,0 0-1,0-1 8,0 0 0,0 0 0,0 0 1,1 1-1,1-1 0,0 1 1,1-1-1,0 0 0,1 0 1,0 0-1,1 1 0,0 0 3,0 0 1,0 0 0,0 0 0,1 0 0,0 0 0,-1 0 0,0 0 0,0 0 0,0 0 0,-1 0 0,1 0 0,1 0 0,0 0 0,0 0 0,1 0 9,1 0 0,1 0 0,-1 0 1,-2-1-1,-1 0 0,1 0 0,1 0 1,0 0-1,0 0 0,0 0 0,-1 0 1,0 0-1,0 0 0,0 0 0,1 0 2,0 0 1,-1 0 0,1-1-1,2 0 1,0 0 0,0 0 0,0 1-1,-1 0 1,1 0 0,-1 0-1,0 1 1,0-1 0,0 0 0,0 1-1,1-1-6,-1 0 1,0 0 0,1 0 0,1 0 0,-1 1 0,1 0 0,0-1 0,0 0 0,-1 0 0,1 0 0,0 0 0,0 1 0,-1-1 0,1 0 0,-1 1 2,0-1 0,0 0 0,0-1 0,1 1 0,-1 0 0,1 0 1,1 1-1,0 0 0,0 0 0,1 0 0,0 0 0,0 0 52,0 0 1,0 0-1,1 0-54,0 0 0,1 0 0,-1 0 0,-2 1 0,0-1 0,1 0 0,1 1 0,0 0 1,1-1-1,-1 2 0,0-1 0,1 1 0,-1-1 0,1 0 0,-1 1 3,-1-1 0,0 1 1,0-1-1,-2 0 1,0 0-1,0 0 1,2-1-1,-1 0 1,1 0-1,0 0 0,1 1 1,-1-1-10,2 1 1,-1 0 0,0 0 0,-2 0 0,0-1 0,-1 0 0,1 1-1,0 0 1,0 0 0,-1 0 0,1-1 0,0 0 0,-1 1 0,1-1-1,0 0-4,1 1 0,-1 0 1,0 0-1,1 0 0,0-1 1,-1 0-1,-1 1 1,0 1-1,0-1 0,-1-1 1,0 1-1,0 0 1,1-1-1,-1 1 0,0 0 22,0 0 1,0 0-1,1 0 1,-1 0-1,-1 0 1,1 0-1,0-1 1,-1 1-1,1-1 1,-1 1-1,0-1 1,-1 1 4,-1 0 0,0 0 0,0 0 0,-2 0 0,1 0 0,-1 0 0,-1-1 0,0 0 0,0 0 0,-1 0 0,1 1 0,-1-1 0,-1 1 0,-1 0 0,0-1-12,-1 1 1,0 0 0,-1 0-1,16 1 1,-2 0 0,-4-2 0,-1 0-1,-2 0 1,-1 0 0,-2 0-1,-1 0-23,-2 0 0,0 0 0,-5 0 0,0 0 0,-1 0 1,-1 0-1,23 0 0,-6 0-120,-2 0 0,-4 3 0,-8 0 0,-6 0 121,-6 1 0,-9-3 0,-2 2 0</inkml:trace>
  <inkml:trace contextRef="#ctx0" brushRef="#br0" timeOffset="2">2086 10251 26159,'0'-10'-656,"0"-1"1,0-2-1,1 2 1,3 0 0,4 3 688,3 2 1,9-1 0,0 4 0,4 0 0,5 2 0,5 1-133,5 0 1,8 0 0,-21 0 0,1 0 0,2 0 0,1 0 0,3 0 0,2 0 153,2 0 0,2 0 0,3 1 0,1-2 0,5 1 1,0-1-1,2 1 0,2-2 0,-17 1 0,1-1 0,0 0-197,2 0 0,0-1 0,1 0 0,2 0 0,1 1 0,0-1 1,2-2-1,-1 0 0,2 0 0,0 0 0,0 0 0,1 1 0,0-1 1,0 1-1,1-1 162,0 1 0,0-1 1,0 1-1,3-1 0,-1-1 1,1 1-1,-10 2 1,0-1-1,1 1 0,0 0 1,1-1-1,0 1 0,1 0 1,-1-1-1,3 1 1,-1-1-1,1 1 0,-1 0-64,1 0 1,0 0 0,0 0 0,0 1 0,2-1 0,0 0 0,1 0 0,0 0 0,1 0 0,1 0 0,0 1 0,0-1 0,2 0 0,0 0 0,0-1 0,0 1 0,-9 1 0,0 0 0,0-1 0,0 1 0,0 0 66,0 0 0,0 0 0,0 0 0,0 0 0,1 0 0,0-1 0,0 1 0,1-1 0,-1 1 0,0-1 0,0 1 0,-1-1 0,1 1 0,-1-1 0,1 1 0,2-1 0,-1 1 0,0-1 0,1 1 0,0-1 0,1 1 0,0-1 0,1 1 0,-1-1 0,1 1-40,1-1 0,0 1 1,0 0-1,0-1 0,-1 1 1,-1-1-1,0 0 1,-1 0-1,1 1 0,0-1 1,1 1-1,0-1 0,0 1 1,0 0-1,0 0 1,0-1-1,-1 1 0,1-1 1,-1 1-1,1-1 16,0 1 1,0-1 0,0 1 0,0 0 0,1 0 0,0 0 0,0 1 0,1-1 0,-1 1 0,1 0 0,0-1-1,1 1 1,-1 0 0,0 0 0,1 1 0,-1-1 0,0 0 0,0 0 0,0 0 0,0 0 0,0 1 0,-1-1-1,1 1 1,-1 0 0,1-1 14,0 1 0,1 0 0,-1 0 0,0-1 0,1 1 0,-1 0 0,0 0 0,0 0 0,0 0 0,0 0 0,1 0 0,0 0 0,0 0 0,0 0 0,0 0 0,0 0 0,0 0 0,-1 1 0,1-1 0,-1 0 0,0 1 1,-1-1-1,1 1 0,-1 0 0,0-1-64,-1 1 1,0 1 0,-1-1 0,1 0 0,-1 1-1,0-1 1,0 0 0,-1 0 0,1 0 0,-1 0 0,-1 0-1,0 0 1,-1 0 0,1 1 0,-1-1 0,0 0 0,0 0-1,0 1 1,0-1 0,0 0 0,-1 0 0,-1 1 0,1-1-1,-1 0 1,1 0 33,8 1 1,1 0-1,-1-1 1,0 1-1,-2-2 1,1 1-1,-1-1 1,0 1-1,-3 0 1,0 0-1,-1 0 1,0 0-1,0 0 1,-1-1-1,0 1 1,-1 0-1,-1 0 1,0 0-1,0-1 1,0 1 21,-2 0 1,0-1 0,0 1 0,-1-1 0,8 1 0,-1-1 0,-1 0 0,-4 0 0,0 0 0,-1 0 0,-3 0-1,-1 0 1,-1 0 0,13 0 0,-3-1-101,-4 0 0,-2-1 1,-6 2-1,-3-1 94,14-2 0,-12 3 0,-20-3 0,-10-4 0</inkml:trace>
  <inkml:trace contextRef="#ctx0" brushRef="#br0" timeOffset="3">2477 16564 24664,'-10'-9'-547,"1"-1"1,0 2 0,-1 1 0,1 2 0,0 1 0,0 1 52,-1 2 0,1 1 0,0 0 0,-1 0 0,1 0 680,0 0 0,5-1 0,4-1 148,5-1 1,4-1 0,3 2-1,4-2 1,3 0-190,2 0 1,4-4-1,6 3 1,4-1-1,5 1-113,3 1 0,5-3 0,-22 5 1,0 0-1,4 0 0,0 0 1,3 0-1,1 0-27,1 1 1,1 0 0,3 0 0,0 1 0,1 0 0,0-1-1,2 0 1,0 0 0,2-1 0,0 1 0,2-1 0,0 1-2,2-1 1,-1 0 0,2 1 0,0-1-1,-1 0 1,1-1 0,2 1 0,0-1-1,-15 2 1,1-1 0,0 1 86,2 0 0,0-1 0,0 1 0,-1-1 1,0 0-1,0 0 0,1 0 0,0 1 1,1-1-1,-2 1 0,0 0 0,0-1 1,1 1-1,-1-1 0,0 1-82,1 0 1,0 1 0,1-1-1,2 0 1,-1-1 0,1 1-1,0 0 1,0 0 0,-1 0-1,1 0 1,-1 0 0,0 1-1,0-1 1,0 1 0,1 0-10,0 0 0,0 0 0,0 0 0,2 0 1,0 0-1,0 0 0,1 0 0,1 0 1,-1 0-1,1 0 0,0 0 0,-1 0 1,0 0-1,0 0 0,0 0-56,0 0 0,0 0 1,-1 0-1,2 0 1,0 0-1,0 0 1,2 0-1,1 0 0,0 0 1,0 0-1,0 0 1,1 0 36,0 0 0,0 0 0,0 0 0,1 0 1,1 0-1,-1 0 0,-1 0 0,0 0 0,0 0 1,2 0-1,0 0 0,1 0 0,-12 0 1,1 0-1,-1 0 0,1 0 9,1 0 0,0 0 0,0 0 0,1 0 0,-2 0 0,0 0 0,1 0 0,-1 0 0,2 0 0,0 0 0,-1 0 0,1 0 0,0 0 0,-1 0 0,0 0 0,1 0 0,0 0 0,0 0 1,0 0-1,0 0 4,0 0 0,1 0 0,0 0 1,0 0-1,1 0 0,1 0 1,-1 0-1,1 0 0,-1 0 1,0 0-1,-1 0 0,1 0 1,0 0-1,-1 0 0,1 0 0,-1 0 1,1 0-1,-1 0 0,1 0 1,-1 0 6,1 0 0,0 0 1,-1 0-1,1 0 0,1 0 1,0 0-1,0 0 1,0 1-1,0-1 0,0 1 1,0-1-1,0 1 0,0 0 1,0-1-1,-1 1 1,1 0-1,-1 0 0,-1-1 1,1 1-1,-1 0 18,0 0 0,1 0 0,-1 0 0,0 0 1,0 0-1,1-1 0,-1 1 0,0-1 0,1 2 1,0-1-1,0 1 0,0 0 0,0-1 0,-1 1 1,0-1-1,-1 1 5,0-1 0,0 0 0,-1 0 1,0 1-1,0 0 0,-1 0 1,0-1-1,0 1 0,-1-1 1,0 0-1,0 0 0,0 0 1,0 0-1,0 0 0,-1 0 0,1 0 1,-1 1-1,-1-1 0,1 0 1,-1 1-6,12-1 0,0 1 0,-1 0 0,0-1 0,1-1 1,-2 1-1,-3 0 0,-1 1 0,0-1 0,0 0 1,-1 0-1,1 0 0,-1 0 0,0 1 0,0-1-10,-1 1 0,0 0 0,-1-1 0,-3 0 0,-1 0 0,1-1-9,-1 1 0,1 1 0,-1-1 0,-2-1 0,0 0 0,-1 1 0,18-1 0,-1 0 0</inkml:trace>
  <inkml:trace contextRef="#ctx0" brushRef="#br0" timeOffset="4">2365 18268 32370,'9'-4'-656,"5"2"1,1-5-1,3 1 1,1 0 0,3 1 245,3 1 0,10 0 1,5 2-1,3-2 1,4 1-1,3 0 0,-23 2 1,1-1 417,1 1 0,1 0 0,0 0 0,1 0 0,2 0 0,0 0 0,1-1 1,1 1-1,0-1 0,2 1 9,1-1 1,1 0 0,1 1 0,1 0 0,3-2 0,0 0-1,2 1 1,-1-1 0,2 1 0,-1 0 0,3-1 0,1 1-37,1-1 1,2 1 0,-16 1 0,1 0 0,0 0 0,1-1 0,1 0 0,0 0 0,1 1 0,0-1 0,1 1 43,-1 0 0,0 1 1,1-1-1,2 0 1,-1-1-1,2 1 1,-1 0-1,2 0 1,-1 0-1,2 0 1,0 1-1,1-1 0,1 0 1,0 1-1,0-1 4,0 0 1,-1 0-1,2 0 1,-1 0-1,1 1 1,1 0 0,0-1-1,0 0 1,1 0-1,0 0 1,1 1 0,0 0-1,-13-1 1,1 1-1,0 1 1,-1-1-12,1 0 1,-1 0-1,1 0 1,0 0-1,1-1 1,0 0-1,0 0 1,0 0-1,-1 0 1,0 0-1,0 0 1,0 0-1,1 0 1,1 0-1,0 0 1,0 0-1,1 0 1,1 0-1,0 0 1,0 0 22,1 0 0,0 1 0,0-1 0,0 1 0,-1 0 0,0-1 0,0 1 0,0 0 0,1 0 0,0 0 0,0 0 0,0 0 0,0 0 0,-1 0 0,0 0 0,1 0 0,0 0 0,-1 0 0,1 0 0,0 0-42,0 0 0,0 0 0,1 0 0,-1 0 0,2 0 0,0 0 0,0 0 0,0 0 0,-1 0 0,1 0 0,0 0 0,-1 0 0,0 0 0,0 0 0,0 1 0,-1-1 0,1 0 0,0 1 0,0-1 0,0 1-5,0 0 1,0-1 0,0 1 0,0 0 0,1 1 0,0-1 0,0 1 0,0-1 0,1 1 0,0-1 0,-1-1 0,1 1 0,-1 0 0,0 1 0,0-1 0,-1 0-5,0 0 1,-1 0 0,0 0 0,0 0 0,-1 0 0,0 1 0,0 0 0,-1-1 0,1 0 0,1 0 0,-1-1 0,0 1 0,0 0 0,1 0 0,-1-1 0,-1 1 0,1 0 0,-1 0 0,-1 0 0,1 0-7,0 1 0,-1-1 1,0 1-1,0 0 0,0-1 1,1 0-1,-1 0 0,0 1 1,-2-1-1,0 1 1,-1-1-1,1 1 0,0 0 1,0-1-1,0 1 0,0 0 1,-1 0-1,1 0 1,-1 0-1,0 0-46,0 1 0,0-1 1,0 0-1,-1 1 0,12 0 1,-2-1-1,0 1 0,-1-1 1,0 1-1,-1-1 1,-2 0-1,0 0 0,-1 0 1,-3 1-1,1-1 0,-1 0 62,-3-1 0,1 1 0,-1 0 0,-1 0 0,0 1 0,-1-1 0,16 0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19"/>
    </inkml:context>
    <inkml:brush xml:id="br0">
      <inkml:brushProperty name="width" value="0.12114" units="cm"/>
      <inkml:brushProperty name="height" value="0.12114" units="cm"/>
      <inkml:brushProperty name="color" value="#FF0000"/>
    </inkml:brush>
  </inkml:definitions>
  <inkml:trace contextRef="#ctx0" brushRef="#br0">1899 14404 25448,'-9'0'-656,"3"0"1,3-1-1,5-2 1,9-2 0,9-2 357,8 1 0,5 1 0,7-2 0,5 1 0,4-2 0,-21 4 0,1 0 0,4-1 1,1 0-1,3-1 0,1 0 361,3 0 1,1 0 0,4-1-1,2 0 1,0 2 0,1-1-1,3 0 1,1 0 0,-16 2-1,0 0 1,1 0-6,2 1 0,0-1 1,0 1-1,1 0 0,-1 0 1,1 0-1,0 0 0,1 0 1,1 0-1,0 1 1,0-1-1,0 1 0,2 0 1,1 0-1,1 0-38,1 0 1,1-1 0,1 1 0,-11 0 0,1 0 0,0 0 0,0 0-1,1 1 1,1-1 0,0 0 0,0 0 0,1 1 0,0-1 0,0 1-1,0-1 1,2 0 0,0 0 0,1 1 0,-1-1 4,2 0 1,0 0 0,1-1 0,0 1 0,1 0 0,2 0 0,-1 0 0,1 0 0,1 0 0,1 0 0,-1 1 0,0-1 0,0 0 0,1 1 0,-1-1 0,0 1 0,-9-1 0,0 1 0,-1-1 0,1 1 0,0-1-2,2 1 1,-1-1 0,0 1 0,1-1 0,0 0 0,1 0-1,2 1 1,-1-1 0,0 0 0,1 1 0,0-1 0,0 1 0,1-1-1,-1 1 1,1 0 0,0-1 0,0 1 0,0 0 0,1 0 0,-1 0-1,0 1 1,1-1 0,-1 0 0,1 0 0,-1 0-4,1 1 0,0-1 0,1 1 1,-1 0-1,1-1 0,0 1 0,1 0 1,-1 0-1,1-1 0,0 1 1,-7 0-1,-1 0 0,1 0 0,0 0 1,-1 0-1,1 0 0,0 0 1,0 0-1,0 0 0,0 0 0,-1 0 1,1 0-1,0 0 0,0 0 0,0 0 1,0 0-1,-1 0 0,1 0 60,0 0 0,-1 0 1,0 0-1,0 0 0,1 0 1,-1 0-1,1 1 0,0-1 1,1 1-1,-1 0 0,1 0 1,-1-1-1,1 1 0,1 0 1,-1 0-1,1 0 0,-1 0 1,0 1-1,1-1 0,0 0 1,-1 1-1,1-1 0,-1 0 1,1 1-1,-1-1 0,0 1 1,0-1-1,0 1 0,-1 0 1,1-1-76,-1 1 1,-1-1 0,1 1 0,0-1-1,-1 1 1,1-1 0,0 1 0,0 0 0,0 0-1,0-1 1,0 1 0,0 0 0,7 0 0,-1 0-1,1 1 1,-1-1 0,1 0 0,0 1 0,0-1-1,1 1 1,0-1 0,-1 1 1,1-1 0,-1 0 0,1 0 0,-1 1 0,1-1 0,0 1 0,-1-1 0,1 1 0,0 0 0,-1-1 0,-2 1 0,0 0 0,0-1 0,0 1 0,-1 0 0,-1 0 0,1-1 0,-1 1 0,-1 0 0,1-1 0,-1 1 0,0 0 0,0 0 0,-1 0 0,1 0-14,-1 0 1,0 0 0,0 0 0,-1 0 0,1-1 0,-2 1 0,0-1 0,0 1 0,0-1 0,-1 1 0,9 0 0,0 1 0,0 0 0,-1-1 0,-2 1 0,0-1 0,-1 1-1,0 0 1,-2-1 0,-2 0 0,0 1 0,0-1 5,-2 0 0,0 1 0,-1-1 0,0 1 0,-1-1 0,0 0 0,-1 1 0,0-1 0</inkml:trace>
  <inkml:trace contextRef="#ctx0" brushRef="#br0" timeOffset="1">2272 15745 25857,'-14'0'-510,"1"0"1,-2-1 0,7-2 0,8-3 682,8 1 1,7 1 0,7 4 0,3 0 0,2-1-1,4-1-301,4-1 0,-2 0 0,1 2 0,1-1 1,2-1-46,4 0 1,4 2 0,5 1 0,-2 0 0,1 0 174,1 0 1,-24 0 0,2 0 0,1 0 0,2 0 0,0 0 0,1 0 0,-1 1 0,1-1 0,0 1-1,1 1-10,0-1 1,1 1-1,1-1 1,-1 1 0,4-2-1,0 0 1,1-1 0,1 1-1,-1-1 1,0 0 4,1-1 1,0 1 0,0-3 0,2 1 0,2 1 0,1 0 0,1 0 0,1-1 0,0 0 0,0-1 17,0 0 0,0-1 0,2 2 0,0 0 0,2 0 1,1 0-1,-17 1 0,1-1 0,-1 1 0,1-1 1,1 0-1,-1 1 17,0-1 1,0-1-1,0 1 1,1 0-1,-1 0 1,0 0-1,1 0 1,0 0 0,1 1-1,0-1 1,0 1-1,0-1 1,0 1-1,0 1 1,0-1-43,1 1 0,-1 0 0,0-1 1,1 0-1,0 0 0,0 0 1,-2 0-1,-1 1 0,1 0 0,1-1 1,-1 0-1,2 1 0,0-1 1,1-1-1,0 1 8,1 1 1,0-1 0,0 0 0,-3 0 0,0-1 0,1 1 0,-1 0 0,1 1 0,-1 0 0,1-1 0,-1 1 0,0 0 0,1-1 0,0 0 0,0 0 6,1 1 1,0-1 0,0 0 0,0 0 0,0 0 0,0 0 0,0-1 0,0 1 0,-1-1-1,0 0 1,0 1 0,0 0 0,0-1 0,0 2 0,0-2 12,0 1 0,0 0 0,0-1 0,1 0 0,0 1 0,0-1 0,1 0 1,1 0-1,-1 0 0,1 0 0,0 0 0,-1 0 0,0 1 0,0-1 1,-1 1 1,1 0 0,-1 0 1,0 0-1,1 0 0,-1 0 1,0 0-1,2-1 0,0-1 1,0 1-1,0 0 1,1 1-1,0-1 0,0 1 1,1-1-1,-1 1-8,0 0 1,0 0-1,1 0 1,-1 0 0,0 0-1,0 0 1,1 0 0,0 0-1,0-1 1,1 1 0,0 1-1,0-1-7,0 1 1,0-1 0,0 1 0,-1-1 0,0 0 0,0 0-1,0 0 1,0 1 0,0 0 0,0-1 0,-1 1 0,0-1-1,1 1 1,1-1 0,-1 1 0,1 0 1,-1 1 0,1-1 0,0 0-1,1-1 1,-1 1 0,0 0 0,1 0 0,-1 0-1,0 0 1,-1 0 0,1 1 0,-1-1-1,0 1 1,0 0 5,1 0 0,-1 0 0,1 0 0,0-1 0,1 0 0,-1 0 0,2 0 0,-1 0 0,1 0 0,-1 0 0,0 0 0,0 1 0,-2-1 0,1 1 0,-1 0 0,1-1 1,-1 1-1,0 1 1,0-1 0,0 0-1,0 0 1,1 0 0,1 0-1,0 0 1,0 0 0,0 0-1,0 0 1,0 0-1,0 0 1,0 0 3,-1 0 1,0 0-1,0 0 1,-1-1 0,0 1-1,1-1 1,1 1 0,0-1-1,1 0 1,0 0 0,1 0-1,-1 0 1,0 1 0,1-1-1,-1 0 6,-1 1 1,1-1-1,-1 1 1,1 0-1,-1 0 1,0 0-1,1 0 1,1 0 0,0-1-1,1 1 1,0-1-1,0 0 1,0 0-1,0 0 1,1 0-1,-2 0 0,1 0 1,-1 1-1,2 0 1,1 0-1,-2 0 1,-1 0-1,0 1 0,-1 0 1,2 0-1,0 0 1,0 0-14,1 0 0,-1-1 0,1 1 0,0 0 0,-1 1 0,0-1 0,0 1 0,-1-1 0,1 0 0,-1 1 0,0-1 0,0 1 0,0-1 0,0 1 0,0 0-16,0-1 0,1 1 0,-1 0 0,1 0 1,0-1-1,-1 1 0,1 0 0,0 0 0,0 0 1,0 0-1,0-1 0,0-1 0,0 1 0,-1 0 1,1-1 10,0 2 0,1-1 0,-1 0 0,0-1 0,0 0 0,0 1 0,3 0 1,0 0-1,0 1 0,0-1 0,1 0 0,-1 0 0,1 0 0,0 1 0,0-1 8,-1 1 1,0 0 0,1-1-1,-13 0 1,0 0 0,0-1 0,0 1-1,1 1 1,0-1 0,0 1 0,1-1-1,-1 1 1,1 0 0,0 0 0,0 0-1,1 0 1,-1 0 0,0 0 0,1 0 4,0 0 1,-1 1 0,1-1 0,0 0 0,-1 1 0,1-1 0,0 0 0,-1 1 0,1-1-1,-1 0 1,0 1 0,0-1 0,0 0 0,1 1 0,-1-1 0,1 0-6,-1 1 0,1-1 1,-1 0-1,1 1 1,1-1-1,1 0 1,-1 1-1,0-1 1,0 0-1,-1 1 1,1-1-1,-1 0 1,0 1-1,0-1 1,1 0-1,-1 0 1,0 1-1,0-1 1,0 0-1,1 1-3,-1-1 1,0 1-1,1-1 1,-1 0 0,1 0-1,-1 0 1,1 0 0,-1 0-1,0 0 1,1 0 0,-1 0-1,0 0 1,0-1 0,-1 0-1,0 1 1,1-1-1,-3 0 1,1 0 0,0 0-1,-1 0-6,0 0 1,0-1 0,0 1 0,-1-1-1,14 0 1,-1 1 0,0-1 0,0 0 0,0 0-1,0 0 1,-1 0 0,-1 0 0,1 0 0,-2 0-1,0 0 1,0-1-34,-3 0 0,1 0 1,-2 0-1,-1 0 1,-2 1-1,1-1 1,-3-1-1,1 1 1,-1-1-1,-2 0 1,1 0-1,-1 0 1,-2 1-1,0-1 1,0 0-308,16-1 1,-1-1 336,-6 0 0,0 0 0,-2 0 0,-1 1 0,-3-1 0,-2 0 0,-2 1 0</inkml:trace>
  <inkml:trace contextRef="#ctx0" brushRef="#br0" timeOffset="2">2076 17281 16425,'-18'0'-451,"4"-1"1,7-2 0,10-2 0,13-2 301,9 1 0,12 3 0,6-2 0,3 0 0,2 0 0,4-2 168,-24 5 1,0-1-1,3 0 1,0-1 0,0 2-1,0 0 1,1 0 0,1 0-21,1 0 1,0 0 0,1-2 0,1 1-1,1 1 1,1 0 0,1 0 0,0 0-1,2 0 1,1-1-103,2 0 0,1 1 0,3-1 1,1 0-1,-13 0 0,1-1 0,1 1 1,1 0-1,1 0 0,0 0 0,1 0 1,1 0-1,0 0 112,1 0 1,1 0 0,0-1 0,3 0 0,1 0-1,0 0 1,3-1 0,0 1 0,1-1 0,-12 2 0,0 0-1,0-1 1,0 1 0,2-1 0,-1 1 0,1-1 0,0 0-112,0 1 0,0-1 0,0 0 1,1 1-1,-1 0 0,1 0 1,0 0-1,0 0 0,2-1 1,0 0-1,0 1 0,0-1 1,1 0-1,0 1 0,0-1 1,1 1 92,-1-1 1,2 0 0,-1 1-1,0-1 1,-1 1 0,0-1 0,0 0-1,0 1 1,1-1 0,-1-1-1,1 1 1,0 0 0,0 0 0,0 0-1,0 0 1,0 1 0,1-1 0,0 0-1,0 0 1,0 0 28,0 0 1,1 1-1,0-1 1,-1 1 0,1-2-1,1 1 1,-1 0 0,0 0-1,-1 1 1,1 0 0,-1 0-1,0 0 1,0 0-1,-1 0 1,0 0 0,1 0-29,-1 0 1,0 1 0,1-1 0,-1 1 0,0 0 0,-1 1 0,1 0-1,-1 0 1,2 0 0,-1 0 0,0 0 0,1 0 0,-2 0 0,0 0-1,1 0 1,-1 0 0,-1 1 0,0-1 0,0 0 0,0 0-25,-2 1 1,1-1 0,-1 1 0,1-1-1,-2 1 1,0 0 0,0 0 0,0 0 0,0 1-1,-1-1 1,0 1 0,0 0 0,-1 1 0,0-1-1,0 1 1,0 0-84,12 0 0,1 1 0,-2 0 0,-2 0 0,-1 0 0,0 0 115,-2 0 0,0 0 0,-1 1 0,-2-2 0,1 1 0,-1 0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22"/>
    </inkml:context>
    <inkml:brush xml:id="br0">
      <inkml:brushProperty name="width" value="0.12114" units="cm"/>
      <inkml:brushProperty name="height" value="0.12114" units="cm"/>
      <inkml:brushProperty name="color" value="#FF0000"/>
    </inkml:brush>
  </inkml:definitions>
  <inkml:trace contextRef="#ctx0" brushRef="#br0">7868 6927 29658,'-24'-4'-365,"1"-1"1,4-4 0,2-1 0,1 0 0,5-1 0,4-2 0,5 3 0,6 2 0,9 1 259,11 0 1,15-1 0,-13 3 0,1 1 0,4-1 0,2 0 0,7 1 0,1-1 0,7 0 0,2 0 0,-11 1 0,2 0 0,0 0 0,6 0-1,0 0 1,2 0 117,-9 1 1,0 0 0,1 0 0,0 0-1,5 0 1,0 0 0,1-1 0,1 1-1,1 0 1,1 0 0,0 0 0,0 0-1,-8 0 1,0 1 0,0 0 0,1-1-1,-1 1 1,3 0 0,-1 0 0,1 0-1,0 0 1,0 0-3,1 0 1,1 0 0,1 0 0,-1 0 0,0 1 0,-1-1 0,1 1 0,-1 0-1,1 0 1,1 0 0,1 0 0,1 1 0,0-1 0,0 0 0,0 0 0,1 0 0,-1 1-1,1-1 1,0 1 0,0-1 0,2 1 0,-1-1 0,1 1 0,0-1 0,0 1 0,-7 0-1,0 0 1,1 0 0,0 0 0,-1 1 0,1-1-4,2 1 0,-1-1 0,1 1 0,0 0 0,0 0 0,-1 0 0,1 1 0,-1 0 0,0 0 0,1 0 0,-1 0 0,1 1 0,1-1 0,1 0 0,0 1 0,-1 0 0,1-1 0,0 1 0,0 0 0,0 0 0,0 0 0,-1 0 0,1 1 0,0-1 0,0 0 0,1 0 0,-1 1 0,0-1 0,0 1 0,1-1-13,-1 1 1,1 0 0,0-1-1,-1 1 1,1-1 0,0 1-1,0 0 1,0 0 0,0 1 0,1-1-1,-1 0 1,-1 0 0,0 0-1,-1 0 1,1-1 0,-1 1 0,0 0-1,-1 0 1,0 0 0,-1 0-1,0-1 1,0 1 0,-1 1-1,1-1 1,-1 0 0,-1 0 0,0 0-1,0 0 1,0 0 0,0 0 4,-1 0 0,0 0 0,0 0 0,0 0 0,0 0 0,0 0 0,1 0 0</inkml:trace>
  <inkml:trace contextRef="#ctx0" brushRef="#br0" timeOffset="1">2505 10056 24999,'32'-4'98,"5"-6"0,8-4 0,-19 6 1,0 0-1,4 1 0,1 0 0,4-1 1,2 1-1,5 0 0,1 0-164,7-2 0,1 1-1,-13 3 1,2 0 0,1 0 0,4-1 0,1 0 0,0 0 0,4 0 0,0-1 0,1 1 0,-11 1 0,1 0 0,0 0 0,0 0 0,3 0 0,0 0 0,1 0 0,0 0 0,2 0 0,1 1 0,0-1 0,1 1 53,2-1 1,0 0-1,1 1 1,0-1-1,-8 1 1,1 0-1,0 0 1,0-1 0,1 1-1,-1 0 1,1 0-1,0 0 1,0 0-1,0 1 1,0-1-1,1 0 1,-1 1 0,0-1-1,1 1 1,0 0-1,1-1 1,-1 1-1,1 0 1,0-1-21,0 1 0,0 1 1,1-1-1,-1 0 0,1 0 1,2 0-1,1-1 0,-1 1 1,1 0-1,1-1 1,-9 2-1,1 0 0,0-1 1,-1 1-1,1 0 0,1 0 1,0 0-1,0-1 1,0 1-1,1 0 0,-1 0 1,1 0-1,0-1 0,0 1 1,0 0-1,0-1 0,1 1 1,-1 0-1,2 0 1,0 0-1,0 0 0,0 0 1,1 0-1,-1 0-21,2-1 0,0 1 0,0 0 0,0-1 1,0 1-1,0 0 0,-5 1 0,-1-1 0,1 1 1,0-1-1,0 1 0,0-1 0,0 1 0,2-1 1,-1 0-1,1 1 0,-1-1 0,1 0 0,0 0 1,0 0-1,1 1 0,0-1 0,-1 1 0,1-1 1,0 1-1,0 0 0,0-1 0,0 1 0,0-1 1,0 1-1,1 0 0,-1-1 0,1 1 0,-1 0 53,2-1 0,-1 1 0,1 0 0,-1-1 0,1 1 0,0 0 0,0-1 0,1 1 0,-1 0 0,1 0 0,0 0 0,0-1 0,0 1 0,0 0 0,-5 0 0,-1 0 0,1 0 0,0 0 0,0 1 0,0-1 0,0 0 0,0 0 0,0 0 1,0 0-1,0 1 0,0-1 0,-1 0 0,1 0 0,0 1 0,0-1 0,0 0 0,0 0 0,-1 0 0,1 1 0,0-1 0,-1 0 0,1 0 0,0 1-7,0-1 0,0 0 0,0 1 1,0-1-1,0 0 0,0 1 1,0-1-1,0 0 0,1 1 1,-1-1-1,1 0 0,0 1 0,0-1 1,-1 0-1,1 1 0,0-1 1,0 1-1,1-1 0,-1 1 1,0 0-1,1 0 0,-1 0 1,1-1-1,-1 1 0,0 0 0,0 0 1,0-1-1,1 1 0,-1 0 1,0-1-1,0 1 0,0 0 1,0 0-1,-1 0 0,1 0 1,0 0-1,-1 0 0,1 0 0,-1 1 1,1-1 21,-2 1 1,1-1 0,-1 1 0,0-1 0,0 1-1,1 0 1,-1-1 0,0 1 0,6 0 0,1 0 0,-1 0-1,0 1 1,1-1 0,-1 0 0,0 1 0,0-1-1,0 0 1,0 1 0,-1-1 0,1 1 0,0-1 0,-1 1-1,0 0 1,1-1 0,-1 1 0,0 0 0,0 0 0,-1 0-1,1 0 1,-1 1 0,0-1 0,0 0 0,-1 1-1,1 0 1,-1-1 0,1 1-177,-2 0 1,0-1-1,0 1 1,0 0 0,0 0-1,0 0 1,0 1 161,-1-1 0,0 1 0,0 0 0,0-1 0,-1 1 0,1 0 0</inkml:trace>
  <inkml:trace contextRef="#ctx0" brushRef="#br0" timeOffset="2">2058 8566 26459,'41'-19'78,"3"2"1,-19 8 0,1 1 0,3 0 0,1 1 0,4-2 0,1 1-1,2 0 1,2 0 0,3-1 0,1 1-247,2 0 0,2 1 0,3 0 1,2 1-1,-14 1 0,0 0 0,0 1 1,2-1-1,0 0 0,0 0 1,2 1-1,0-1 0,-1 1 0,1-1 1,0 1-1,1-1 178,0 1 1,0 0 0,1 1-1,1-1 1,1 1 0,1 0 0,2-1-1,0 1 1,2-1 0,0 0 0,0 1-1,1-1-10,-13 1 0,0 0 0,1-1 0,0 1 1,2 0-1,1 0 0,0 0 0,0 0 0,-1 0 1,0 1-1,0 0 0,1 0 0,2-1 0,1 1 1,-1 0-1,1-1 0,2 1 0,0 0 0,0-1 1,1 1-1,0 0 0,1-1 0,0 0 0,-1 1 4,1-1 0,0 0 0,0-1 0,0 1 0,2 0 0,-1 1 0,2-1 0,-1 0 0,-9 0 0,1 0 0,0 0 0,0 0 0,0 0 0,2 0 0,0 1 0,-1-1 0,2 0 0,-1 0-3,2 0 0,0 0 0,1 0 0,0 0 0,-1 0 0,0 1 0,0 0 0,0 0 1,0-1-1,0 1 0,2 0 0,-1-1 0,1 1 0,0-1 0,0 1 0,1-1 0,-1 1 1,1 0-1,-1 0 0,1 0 0,0 0 0,1 1 0,-1-1 0,1 1 0,-1-1 3,2 1 1,-1-1 0,1 1 0,0 0 0,-1 0 0,1 0-1,0 0 1,0 0 0,0 0 0,-1 1 0,0-1 0,-1 1-1,0 0 1,1 1 0,-1-1 0,-1 0 0,0 0 0,0 0-1,0 0 1,0 1 0,0-1 0,0 1 0,0-1 0,-1 1-1,1 0 0,0 0 0,0 0 0,0 0 0,0 1 0,0-1 1,-1 0-1,1 1 0,-1-1 0,1 1 0,-1-1 0,0 1 1,-1-1-1,1 1 0,-1-1 0,0 1 0,-1-1 0,0 0 1,0 0-1,-1 0 0,1 1 0,-2-1 0,0 0 1,-1 1-1,1-1 0,-1 1-22,0 0 0,0-1 1,-1 1-1,0 0 0,0-1 1,10 1-1,0-1 1,0 0-1,0 0 0,-1 1 1,1-1-1,-1 0 1,1 0-1,-2-1 0,1 1 1,0 0-1,-1 0 12,0-1 0,-1 1 0,0 0 0,0 0 0,-1 0 0,0 1 1,0-1-1,0 1 0,-3-1 0,1 0 0,-1 0 0,0 0 1,0 0-1,0 0 0,-1 1 0,1-1 6,-1 1 0,0 0 0,0 0 0,0 0 0,-1-1 0,1 0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25"/>
    </inkml:context>
    <inkml:brush xml:id="br0">
      <inkml:brushProperty name="width" value="0.12114" units="cm"/>
      <inkml:brushProperty name="height" value="0.12114" units="cm"/>
      <inkml:brushProperty name="color" value="#FF0000"/>
    </inkml:brush>
  </inkml:definitions>
  <inkml:trace contextRef="#ctx0" brushRef="#br0">2421 7160 27450,'-15'-19'-469,"3"1"1,6-1 0,3 1 0,3-1 0,4 0 0,6 1 0,8 0 194,5 3 1,6-3 0,6 2 0,5 0 0,5 0 0,6 3 0,-23 7 0,1 0 0,3-1 0,2 1 0,4 0 0,2 0 191,4-1 0,1 0 1,5 2-1,1 0 1,-14 1-1,1 0 1,1 0-1,2 0 0,0 0 1,1 0-1,3 0 1,1 1-1,1-1 135,2 0 0,1-1 1,1 1-1,-11 1 0,2 0 1,-1 0-1,1 1 1,2 0-1,1 0 0,-1 0 1,1 1-1,1-1 1,-1 1-1,1-1 0,0 1 1,2-1-1,-1 0 0,1 1 1,1-1-27,0 1 0,1 0 1,1-1-1,-1 1 0,-7 0 1,-1 0-1,1 0 1,0 1-1,0-1 0,1 1 1,0-1-1,0 1 0,1 0 1,-1 0-1,0 0 1,1-1-1,-1 1 0,1-1 1,-1 1-1,1-1 1,-1 1-1,0-1 0,0 0 1,1 1-8,-1-1 0,1 1 1,-1-1-1,1 1 1,-1 0-1,1-1 0,0 1 1,0 0-1,0 0 1,1 0-1,1 0 0,0 0 1,0 0-1,1 0 1,0 0-1,-1 0 1,1 0-1,0 0 0,0 0 1,0 0-1,-1 0 1,1 0-1,0 0 0,0 0 1,0 0 4,-1 0 0,0 0 1,0 0-1,0 0 0,-1 0 1,1 0-1,-1 0 1,0 0-1,1 0 0,-1 0 1,1 0-1,-1 0 0,1 0 1,-1 0-1,1 1 1,-1-1-1,1 0 0,0 1 1,-1-1-1,1 1-13,-1-1 1,1 1 0,0-1 0,-1 1 0,0 0 0,-1 0 0,0 0-1,-1 1 1,0-1 0,0 0 0,-1 0 0,1 0 0,-1 0 0,1-1 0,-1 1-1,0 0 1,-1 0 0,1 0 0,-1 0 0,0 0 0,11 1 0,-1 0 0,0 0-1,0 0 126,0 0 1,1 0 0,-1 0-1,-1 0 1,-3 0 0,-1 0-1,0 1 1,-1-1 0,1 1-1,0-1 1,-1 0 0,1 1-1,-3-1 1,1 0 0,-1 1-1,0-1 1,-2 0 0,1 0-1,-1 1 1,0-1-166,0 0 1,-1 1 0,0-1-1,0 0 1,12 2 0,-1-1-1,0 0 1,-2 0 0,-1 1 0,0-1-1,-3 1 1,-1 0 0,-1 0-1,-2 0 1,-2 0 0,0 0 26,-2 0 0,-2-1 0,0 1 0,16 2 0,-1 1 0,-5-2 0,-1 1 0</inkml:trace>
  <inkml:trace contextRef="#ctx0" brushRef="#br0" timeOffset="1">2412 12141 26255,'34'-2'-133,"1"0"1,4 0-1,0 0 1,5-1 0,0 0-1,4 1 1,1 0 0,-14 1-1,1 0 1,0 0-1,4-1 1,0 1 0,1-1-1,4 1 1,0-1 0,2 0 119,2 0 1,1 0-1,1-1 1,-1 0-1,1 0 1,0 0-1,-11 0 1,1 0-1,-1 0 1,1 0-1,1 0 1,0 0-1,0-1 1,0 1-1,1-1 1,1 1-1,0-1 1,1 0-1,1 0 1,0 0-1,1 0 1,0 0-1,1 0 1,0-1-1,1 1 1,-1-1 25,2 1 0,-1-1 0,0 0 0,1 1 0,1-1 0,0 0 0,1 1 0,0-1 0,-10 1 0,1 0 0,-1 0 0,1 0 0,0 0 0,2 0 0,1 0 0,-1 0 0,1 0 0,1 0 0,1-1 0,0 1 0,1-1 0,0 1 0,1-1 7,1 0 0,0 0 0,0 0 0,0 1 0,0-1 0,-1 1 0,-1 0 0,1 0 0,-1 0 0,1 1 0,0-2 1,1 1-1,-1 0 0,1 1 0,0-1 0,0 0 0,0 1 0,0 0 0,0 0 0,1 0 0,0 0 0,0 1 0,0-1 1,1 0-1,-1 1-11,-7 0 1,-1 0 0,1 0 0,0 0 0,-1 0-1,1 1 1,1-1 0,0 0 0,0 1 0,0-1-1,0 1 1,0-1 0,1 1 0,-1 0 0,0-1-1,0 1 1,0 0 0,0 0 0,0 0 0,0 0-1,0 0 1,0 0 0,0 1 0,0-1 0,0 0-1,1 0 1,-1 1 0,1-1 0,0 0 0,-1 1-14,2-1 1,-1 1 0,1-1 0,-1 1 0,1 0 0,0 0 0,0-1 0,-1 1-1,1 0 1,0 0 0,0 0 0,-1 1 0,1-1 0,0 0 0,-1 1 0,1 0-1,-1 0 1,0 0 0,-2 0 0,1 0 0,-1 0 0,0 1 0,-1-1 0,1 1 0,7 0-1,0 0 1,0 1 0,0-1 0,0 0-10,-2 1 0,0-1 0,0 0 0,-1 1 1,1-1-1,-1 0 0,0 0 0,0 0 0,0 0 1,0 0 12,0 0 0,-1 0 0,1 0 0,-1 0 0,0-1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27"/>
    </inkml:context>
    <inkml:brush xml:id="br0">
      <inkml:brushProperty name="width" value="0.12114" units="cm"/>
      <inkml:brushProperty name="height" value="0.12114" units="cm"/>
      <inkml:brushProperty name="color" value="#FF0000"/>
    </inkml:brush>
  </inkml:definitions>
  <inkml:trace contextRef="#ctx0" brushRef="#br0">2235 11583 25889,'28'-4'-67,"-1"-1"0,4 3 1,0-2-1,1-2 1,2 0-1,3 1 0,1 0 1,5 2-1,1-1 1,4 1-1,1 0 0,3 0 1,1-1-1,-17 1 1,0 0-1,1 1 37,0-1 0,0 0 1,1-1-1,2 0 0,0 0 1,0 0-1,3-1 0,1 1 1,0-1-1,1 1 1,0-1-1,1 0 0,2-1 1,0 1-1,1-1 0,1 1 1,0-1-1,0 0 1,-11 1-1,1 0 0,0 0 1,0 0-1,2 0 0,0 0 1,1 0-1,0-1 0,2 1 1,1-1-1,1 0 1,-1 1-114,3-1 1,0 0-1,0 0 1,1 0-1,0 0 1,0 1-1,0 0 1,0-1-1,-7 1 1,-1 1-1,1-1 1,0 0-1,1 0 1,0 0 0,1 1-1,0-1 1,0 0-1,0 1 1,2-1-1,0 0 1,0 1-1,0-1 1,1 1 77,1-1 0,0 1 0,1-1 0,0 0 0,0 1 0,-6 0 0,-1 0 0,1 1 0,0-1 0,1 1 0,-1-1 0,1 1 0,1 0 0,-1 0 0,1 0 0,-1 0 0,1 0 0,0 0 0,1-1 0,-1 1 0,0 0 0,1 0 0,-1 0 0,2 0 0,0 0 0,0 0 0,0 0 0,1-1 0,-1 1 28,1 0 0,1 0 0,-1 0 0,1 0 0,0 0-1,0 0 1,-5 0 0,0 1 0,0 0 0,0 0 0,1-1 0,-1 1 0,1 0 0,0 0 0,0 0 0,0 0 0,1 0 0,-1 0 0,1 0 0,-1 0 0,2 0 0,-1 0 0,1 0 0,-1 0 0,1 0 0,0 0 0,0 0 0,-1 1 0,1-1 0,0 0 0,0 1 0,0-1 0,1 0 0,-1 1 0,1-1 0,-1 1 0,1 0 0,0-1 0,0 1 0,0 0 0,0 0 38,1 0 1,-1 0-1,1 0 1,-1 0 0,1 0-1,0 0 1,0 0 0,1 1-1,0-1 1,1 0 0,-1 0-1,1 0 1,-1 1-1,1-1 1,0 1 0,0-1-1,0 1 1,0 0 0,0 0-1,1 0 1,-1-1 0,-6 1-1,0-1 1,1 1-1,-1 0 1,0-1 0,1 1-1,-1-1 1,0 1-13,7 0 0,0-1 0,0 1 0,-1 0 0,1-1 1,0 1-1,0 0 0,-7 0 0,1 0 0,-1 0 0,1 1 1,-1-1-1,1 0 0,-1 1 0,1-1 0,0 1 0,1-1 1,-1 1-1,0-1 0,1 1 0,-1 0 0,0-1 0,1 1 1,-1 0-1,1 0 0,0 0 0,0-1 0,-1 1 0,1 0 1,0 0-1,0 0 0,-1 1 0,1-1 0,-1 0 1,1 1-1,0-1 0,-1 1 0,1-1 0,-1 1 15,0-1 1,0 1-1,0 0 1,0-1-1,0 1 1,0 0 0,0 0-1,0-1 1,0 1-1,1 0 1,0 0-1,-1 0 1,1 0 0,0 0-1,-1 0 1,1 0-1,-2 0 1,0 0 0,0 1-1,0-1 1,0 0-1,1 1 1,-1-1-1,0 0 1,0 1 0,1-1-1,-1 1 1,1-1-1,0 1 1,-1-1-1,1 1 1,-1-1 0,1 1-1,0-1 1,-1 1-1,1-1 1,0 1 0,-1 0-1,1-1 1,0 1-37,-1-1 1,1 1-1,0 0 1,0-1-1,-1 1 1,1 0-1,-1 0 1,0 0-1,6 0 1,-1 1-1,0-1 1,0 1-1,0 0 1,-1 0-1,1-1 1,-1 1 0,1-1-1,-1 1 1,0-1-1,0 1 1,0 0-1,0-1 1,-1 1-1,1 0 1,-1 0-1,0-1 1,0 1-1,0 0 1,0 0-1,0 0 1,-1 0 0,1 0-1,-1 0 1,0 0-1,0 0 1,1 0 14,-2 0 0,1 0 1,-1 0-1,1 0 1,-1 0-1,1 0 1,-1 0-1,-1 0 0,0 0 1,0 0-1,0 0 1,0 0-1,-1 0 1,0 0-1,6 1 0,0-1 1,-1 1-1,1-1 1,-1 1-1,-1 0 17,0-1 0,-1 1 0,1 0 0,-1-1 0,-1 1 0,1 0 0</inkml:trace>
  <inkml:trace contextRef="#ctx0" brushRef="#br0" timeOffset="1">2719 15251 24542,'4'-32'-173,"1"3"1,5-1 0,4 4 0,6 6-1,7 2 1,12 4 311,9 0 1,-18 7-1,1 1 1,7 0-1,1 0 1,3 0-1,2-1 1,4 0-1,2-1 1,-14 3-1,1-1 1,1 1-168,2-1 0,2 0 1,0 0-1,5 0 1,2-1-1,1 1 1,-10 0-1,1 1 0,0 0 1,1 0-1,2-1 1,1 1-1,0-1 1,0 1-1,3 0 0,0 0 1,1-1-1,0 1-109,1 0 0,0 0 1,0 0-1,1 1 1,-8 0-1,0 1 1,1 0-1,0 0 1,0 0-1,2 0 1,0 1-1,1-1 1,0 0-1,1 1 1,1-1-1,0 1 1,1 0-1,0-1 0,0 1 1,1 1-1,1-1 1,0 1-1,0-1 1,-1 1 111,2 0 0,-1 0 0,1 0 0,-1 0 0,1 0 0,-8 0 1,0 1-1,0-1 0,0 1 0,0-1 0,0 1 0,8 0 1,0 0-1,0 0 0,-1 0 0,1 0 0,-8 0 0,-1 0 0,1 0 1,0 0-1,-1 1 0,1-1 0,0 0 0,0 0 0,0 1 1,0-1-1,0 0 0,0 1 0,-1 0 0,1-1 0,-1 1 0,1 0 1,-1-1-1,0 1-50,8 0 1,-1 0-1,1 0 1,-1 0 0,0 0-1,0 0 1,0 0 0,0 0-1,0 0 1,-1 0 0,-2 1-1,-1-1 1,1 1 0,-1-1-1,0 1 1,0-1-1,0 0 1,1 0 0,-1 0-1,0 0 72,-1 0 0,1 0 0,0-1 0,-1 1 0,1 0 0,-2 0 0,-1-1 1,1 1-1,0 0 0,-1-1 0,0 0 0,-1 0 0,1 0 0,-1 0 1,0 0-1,9 0 0,0 0 0,-1 0 0,0 0 0,-1 0 0,-1 0 0,1 0 1,-1 0-25,-1 0 1,0 0-1,0 0 1,0 0 0,-1 0-1,0 0 1,-1 0-1,0 0 1,-1 0 0,-1 0-1,0 0 1,-1 0 0,-1 0-1,0 0 1,-1 1-1,0-1 1,10 1 0,-1-1-1,0 1 27,-3 0 0,0 0 0,-1 0 0,0 1 0,-2 1 0,1-1 0,-1-1 0</inkml:trace>
  <inkml:trace contextRef="#ctx0" brushRef="#br0" timeOffset="2">2095 16471 29109,'0'-9'-656,"0"-1"1,1 1-1,2 1 1,4 0 0,5 2 573,3-1 1,8-1 0,6-3 0,8 1 0,10 0 0,-20 5 0,1 1 150,2 0 1,1 0 0,5 0 0,1 0 0,4-1-1,1 1 1,4-1 0,1 0 0,4 1 0,0 0-69,-15 2 1,-1 0-1,1 0 1,1-1-1,1 0 1,1 0-1,1 1 1,1 1-1,0-1 1,2 1 0,1-1-1,0 0 1,2 1-1,1-1 1,0 1-177,1 0 0,0-1 0,1 1 1,2 0-1,1 1 0,0-1 1,0-1-1,0 0 0,1 0 0,-11 0 1,0 1-1,0-1 0,1 0 1,2 1-1,0-1 0,1 0 0,0 0 160,2 0 0,0-1 0,1 1 0,-1 0 0,0 0 0,0 0 0,-1 1 0,2-1 0,1-1 0,1-1 0,-1 1 0,1-1 0,1 1 0,-1-1 0,1 1 1,0 0-1,-9 0 0,0 0 0,0 0 0,1-1 0,0 1-58,1 0 0,0-1 0,1 1 0,0-1 0,0 1 1,2-2-1,0 1 0,0 0 0,1-1 0,-1 1 0,1-1 1,1 1-1,-1 0 0,1-1 0,-1 1 0,1 0 1,0 0-1,-1 0 0,1 0 0,0 0 0,1 1 0,0-1 1,0 1-1,1-1 0,-1 1 91,-6 0 0,-1 0 0,1 1 0,-1-1 0,1 1 0,0-1 0,1 1 0,0 0 0,1 0 0,-1 1 0,1-1 0,0 0 0,1 0 0,0 0 0,0 0 0,1-1 0,0 1 0,-1 1 0,1-1 0,0 0 0,0 1 0,0-1 0,0 1 0,0-1 0,0 1 0,-1 0 0,1 0 0,0 0 0,-1 0 0,1 0-40,0 0 1,-1 1 0,1-1 0,0 1 0,0-1 0,0 1 0,-1 0 0,0 0 0,0 0 0,0 0-1,0 0 1,0 0 0,1 0 0,0 1 0,0-1 0,0 1 0,-1-1 0,1 1 0,-1 0 0,0 0 0,0 0-1,0 0 1,0 0 0,0 0 0,-1 0 0,0 1 0,0-1 0,0 1 0,0-1 0,0 1-30,-1-1 0,0 1 1,0-1-1,0 1 0,0-1 1,-1 1-1,0-1 0,0 1 1,-1-1-1,1 1 1,-1 0-1,1-1 0,1 1 1,-1-1-1,1 1 0,-1-1 1,1 1-1,-1-1 1,1 1-1,-1 0 0,0 0 1,1-1-1,-1 1 0,0 0 1,0 0-1,0-1 1,0 1-1,0 0 0,0 0 1,-1 0-48,0 0 1,0 0 0,0 0-1,0 0 1,0 1 0,0-1-1,0 0 1,1 0 0,-1 0-1,0 0 1,0 0 0,0 0 97,7 0 0,-1 0 0,0 0 0,0-1 0,0 1 0,1 1 0</inkml:trace>
  <inkml:trace contextRef="#ctx0" brushRef="#br0" timeOffset="3">2225 18175 20653,'1'-10'-1639,"2"1"1,4 0 1091,1 0 1,1 2 0,2 2 0,0 0 0,2 1 0,1-1 572,-1 0 0,4 2 0,-1-1 0,4 1 0,3 0 93,1 1 1,1-2 0,7 0 0,3-1 0,3-2-13,2 2 1,5-2 0,-2 3 0,4-1 0,2-2-65,-22 5 0,-1-1 0,2 0 0,-1-1 0,1 2 0,0 0 1,0 0-1,0 0 0,0-1 0,1 1-16,0-1 0,1 0 0,0 2 1,0 0-1,1-1 0,1 0 1,-1 1-1,0-1 0,1 0 1,0 0-81,1-1 0,1 1 0,2 0 1,0 1-1,2-2 0,0 0 0,1 1 1,0-1-1,0 1 0,-1 0 213,2 0 1,-1 0 0,1-1-1,0 0 1,2 1 0,1 1-1,1 0 1,-1 0-171,1 0 1,-1 1 0,3-1-1,0 1 1,-4-1 0,0 0 0,1-1-1,0 0 1,1 1 0,0 0 32,1 1 1,0-1-1,-1 1 1,0 0 0,0 0-1,0 0 1,-1 0 0,1 0-1,0 0 1,0 0-11,0 0 0,1 0 0,1 0 0,0 0 0,0 0 1,1 0-1,-2 0 0,0-1 0,-1 0 0,0 0 0,-1 0 0,1-1 0,0 0 1,1 1-1,-1 1 0,0 0 1,1 0-1,0 0 0,-1 0 1,1 1 2,-1 1 0,1-1 0,-2 0 0,1-1 0,3 2 0,0-1 0,0 0 0,1 0-12,-2 1 1,1-1-1,-1 0 1,1-1-1,1 2 1,0 0-1,2-2 1,1 1 0,0-1-1,0 0 0,0 0 1,0 0 0,0 0 0,0 0 0,-3 0 0,0 0-1,1 0 1,1 1 0,1 0 0,1 0-84,1 0 1,-1 1 0,-2 0 0,1-1 0,0-1 0,0 0 0,0 0 0,-1 0 0,1 0 0,0 0 89,0 0 1,0 0-1,-15 0 1,0 0-1,1 0 1,-1 0-1,0-1 1,0 1-1,0-1 1,0 1-1,0-1 1,0 0-1,0 0 1,0 0-5,0 0 1,0 0 0,0 1 0,2-1 0,-1 1 0,1 0-1,0 0 1,0 0 0,1 0 0,-1 0 0,1 0 0,0 0-11,-2 0 0,1 0 0,-1 0 1,1-1-1,-1 0 0,0 0 0,1-1 1,0 1-1,0 0 0,1 1 1,0-1-1,0 0 0,0 1 0,0-1 1,1 0-11,-1 0 1,1 0-1,0 0 1,0 1-1,1 0 1,0-1-1,-2 0 1,0-1-1,1 1 1,0 0-1,0 0 1,1 0-1,0 0 1,0 0-1,1 0-111,0 0 0,1 1 0,-1-1 0,-1 0 0,0-1 0,-1 1 0,1-1 1,-1 1-1,0-1 0,1 1 0,-1 0 0,0-1 116,1 1 0,0 0 0,1-1 1,-1 0-1,0-1 0,0 1 1,0 0-1,1 0 0,0 1 0,-1-1 1,0 0-1,0 1 0,-1-1 1,-1 1-1,1-1 9,-1 1 1,0 0-1,0-1 1,0 1 0,1 0-1,0-1 1,-1 0-1,1 0 1,0 0 0,0 0-1,0 1 1,1 0 0,-1 0-1,1 0 1,0 0-36,-1 0 1,0 0 0,0 0 0,0-1 0,-1-1 0,1 1-1,0 1 1,1 0 0,0 0 0,0 1 0,1-1 0,-1 0-1,1 1 1,0-1 0,0 0 28,0 0 0,0 0 0,0 0 1,1 1-1,-1-1 0,0 1 0,-1-1 1,0 0-1,0 0 0,0 0 1,1 1-1,0 0 0,0 0 0,1-1 1,-1 1-15,2-1 0,0 0 0,0 0 0,-3 0 1,0 1-1,1 0 0,0-1 0,1 0 0,-1 0 1,0 0-1,1 1 0,-1 0 11,1 0 1,0 0 0,0 0-1,1-1 1,0 0 0,0-1-1,0 1 1,-1 0 0,0 0-1,0 1 1,-1-1 0,1 0-1,-1 1 1,0 0 0,0-1 6,0 1 1,0 0 0,1 0 0,0 0 0,1 0 0,-1-1-1,1 1 1,0-1 0,0 0 0,-1 0 0,1 0 0,-1 0 0,0 0-1,-1 1 1,0-1 6,0 1 0,1-1 1,-1 1-1,0 0 1,0 0-1,0 0 1,1 0-1,1 0 1,0 0-1,0 0 1,0 0-1,0 0 1,-1 0-1,1 0 1,0 0 1,-1 0 0,0 0 1,0 0-1,1 0 1,0 0-1,1 0 1,0 0-1,1-1 0,-1 1 1,2-1-1,0 1 1,0-1-1,0 0 1,1 0-1,0 0-67,-1 0 1,1 0 0,-1 1-1,2-1 1,0 0 0,-1 1-1,-1-1 1,-1 0 0,1 1-1,1-2 1,0 1 0,1-1 67,0 1 1,0-1-1,1 0 1,0 1-1,0 0 1,1 0-1,-1-1 1,0 0-1,0 0 1,-1 0-1,1 0 1,-1 0-1,0 0 1,0 0-1,1 0 28,-1-1 0,0 1 1,1 0-1,1 1 1,0 1-1,0-1 0,0 0 1,0 0-1,0 0 1,0 1-1,-1-1 0,1 1 1,-1 0-1,-1 0 1,1 0-53,-1 0 1,1 0 0,-1 0 0,0 0 0,0 0 0,1 0-1,0 0 1,0 0 0,0 0 0,0 0 0,0 1 0,0-1 0,0 1-1,0 0 1,0 0-2,-1 1 0,1 0 0,-1 0 0,-1 1 0,0-1 0,0 1 0,0-1 0,-1 1 0,1 0 0,0 0 0,0-1 0,-1 1 0,0 0 1,-1 1-1,0-1-113,-1-1 1,0 0-1,0 1 129,1 0 0,-1 0 0,0 0 0,-4-1 0,0-1 0,0 0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9T21:48:48.731"/>
    </inkml:context>
    <inkml:brush xml:id="br0">
      <inkml:brushProperty name="width" value="0.12114" units="cm"/>
      <inkml:brushProperty name="height" value="0.12114" units="cm"/>
      <inkml:brushProperty name="color" value="#FF0000"/>
    </inkml:brush>
  </inkml:definitions>
  <inkml:trace contextRef="#ctx0" brushRef="#br0">1052 5652 26834,'9'-23'146,"6"3"0,4-1 0,4 1 0,6 2 0,5 2 0,7 1 0,4 2 1,-19 7-1,0 0 0,3 1 0,1 0-123,3 0 0,1 1 0,7-2 0,1-1 0,3 1 0,1-1 0,3 0 0,1 0 0,2 1 0,0-1 0,-16 3 0,0 0 0,0 0 0,2-1 0,0 1 0,0 0 0,2 0 0,1 0 1,0 0-84,2 0 1,0 0 0,1 0 0,-1 0 0,1-1 0,0 1 0,1 0 0,1 0 0,0 0 0,0 0 0,0 0 0,1 0-1,1 1 1,0-1 0,1 1-84,1 0 1,1 0-1,0-1 1,-11 2-1,1 0 1,-1 0-1,1-1 1,-1 1-1,1 0 1,-1-1-1,1 1 1,-1 0-1,0-1 1,0 1 0,0 0-1,0-1 1,0 1-1,1 0 1,-1-1-1,0 1 1,0 0-1,1-1 1,-1 1 75,1 0 0,0-1 1,-1 1-1,2 0 1,0-1-1,0 1 1,1 0-1,-1-1 1,1 1-1,0 0 0,0-1 1,0 1-1,-1 0 1,0-1-1,0 0 1,1 1-1,-1-1 1,0 0-1,0 0 1,0 0 65,1 0 0,-1 0 1,0 0-1,1 0 0,-1 0 1,1-1-1,0 1 1,0-1-1,0 1 0,0 1 1,0-1-1,0 0 0,0 0 1,0 0-1,0 0 1,-1 0-1,-1 0 0,1 0 1,-1 0-1,0 0 1,-1 1-1,1-1 0,-1 0 1,1 1 8,-1 0 1,0-1 0,-1 1-1,1 0 1,0-1 0,0 1-1,0 0 1,0-1 0,12 0 0,-1 1-1,1-1 1,-2 1 0,0 0-1,-1 0 1,-2 0 0,-1 1-1,0 1-103,-1-1 0,0 1 0,-1 0 0,-2 0 1,0 0-1,0 1 95,0 0 0,-1 0 0,0 0 0,-1 0 0,-1 0 0,0 0 0,0 1 0,-1 1 0</inkml:trace>
  <inkml:trace contextRef="#ctx0" brushRef="#br0" timeOffset="1">2235 7020 27669,'13'-9'-614,"4"-3"1,7-1 0,9 3 0,6 2 0,8 2 689,-20 4 0,1 0 0,6 0 0,2 0 0,4 1 0,1 0 0,5-1 0,0 0 0,4 0 1,2-1-1,-16 1 0,1-1 0,0 1-73,3-1 0,0 0 0,0 0 0,3 0 1,0 0-1,1 0 0,5 0 0,1 0 0,1 0 1,-11 0-1,0 1 0,0 0 0,1-1 0,2 1 1,0 0-1,1-1 0,0 1 0,1 0 0,0-1 1,0 0-1,0 1 2,1-1 1,1-1 0,-1 1-1,1 0 1,1 1 0,-1-1-1,1 1 1,0-1 0,1 0-1,1-1 1,1 1 0,-1-1-1,1 1 1,1 0 0,-1 0-1,1 0-10,0 0 0,1 0 0,-1 0 0,1 0 0,-9 0 0,-1 1 1,1-1-1,0 1 0,-1-1 0,1 1 0,0 0 0,0 0 0,0 1 1,0-1-1,1 0 0,1 0 0,0 0 0,0 0 0,0 1 1,2-1-1,-1 0 0,1 0 0,0 0 0,-1 0 0,2 1 0,-1-1 1,1 0-1,-1 1 0,0-1 5,1 1 0,-1-1 1,0 1-1,0 0 0,0 0 1,1-1-1,1 1 1,-1-1-1,0 1 0,0 0 1,-2 0-1,0 0 1,-1 1-1,1-1 0,-1 0 1,2 1-1,-1-1 0,0 1 1,0-1-1,0 0-4,1 1 1,-1-1 0,1 0 0,-1 0 0,0 0 0,0 1-1,-1 0 1,1 0 0,-1-1 0,0 1 0,-1 0 0,0-1-1,-1 0 1,0 1 0,0-1 0,-1 1 0,0-1 0,0 1-1,-1 0 1,1 0 0,9 0 0,0 0 0,0 0 0,1 0-1,-2 0 1,1 0 0,0 0 0,-1 0-4,2 0 0,-1 0 0,1 0 1,-2 0-1,-2 0 0,-1 0 0,-1 0 1,1 0-1,-1 0 0,0 0 0,0 0 1,-1 0 6,-1 0 0,0 0 0,-1 0 0,1 0 0,-1 0 0,1 0 0,-1 0 0</inkml:trace>
  <inkml:trace contextRef="#ctx0" brushRef="#br0" timeOffset="2">2123 8613 25186,'40'-10'-37,"0"1"1,1-2 0,1 0 0,0 1 0,0-1 0,3 2 0,1 0 0,2 1 0,1 0 0,3 1 0,0 0 0,-17 2 0,1 1 0,0-1 7,2 1 1,-1-1 0,1 1-1,2-1 1,0 1 0,0 0 0,3 0-1,0 0 1,1 0 0,0 0-1,1 0 1,0 0 0,2 0 0,0 0-1,0 0 1,1 1 0,0-1 0,1 0-145,0 0 1,1 0-1,1 0 1,-12 1-1,1 0 1,0 1-1,0-1 1,2 0-1,1 0 1,0 0-1,1 0 1,0 0 0,2 0-1,-1 0 1,1 0-1,1 1 1,0-1-1,0 0 1,1 0 140,0 0 0,1 0 0,0 0 0,-1 0 1,3-1-1,-1 1 0,0 0 0,1 0 1,-9 1-1,1 1 0,0-1 0,-1 0 1,1 1-1,1-1 0,0 1 0,0-1 1,0 1-1,1 0 0,0 0 0,0-1 1,1 1-1,0 0 0,-1 1-47,1-1 0,0 0 0,0 0 1,1 0-1,-1 0 0,2 0 1,0 0-1,0 0 0,1-1 0,-1 1 1,0 0-1,1 1 0,-1-1 1,0 1-1,1-1 0,2 1 0,-1-1 1,1 1-1,0-1 0,1 1 1,0 0-1,0-1 0,0 1 0,0 0 1,0 0 76,0 0 0,1 0 0,-1 0 0,0 0 0,0 0 0,1 0 0,-1 0 0,1 0 0,0 0 0,-1 0 0,-1 0 0,-1 0 0,1 0 0,-1 0 0,1 0 0,1 0 0,0 0 0,0 0 0,0 0 0,0 0 0,0 0 0,1 0 0,-1 0 0,1 1 0,0-1-29,-9 0 0,0 1 1,0-1-1,1 1 1,-1 0-1,0-1 1,7 1-1,0-1 1,0 0-1,0 1 1,0-1-1,1 1 1,-1 0-1,1 0 1,0 0-1,0 0 1,0 0-1,-1 0 1,1 1-1,0-1 1,0 0-1,1-1 1,-1 1-1,0 0 1,1 0-1,-1 0 38,1-1 0,-1 1 0,1 0 0,-1 0 0,1 0 0,-1 0 0,1 1 0,-1-1 0,0 1 0,1-1 1,-2 0-1,0 0 0,0 1 0,0-1 0,0 0 0,-1 1 0,-1-1 0,1 1 0,-1 0 0,0 0 1,0-1-1,0 1 0,-1 0 0,1 0 0,0 0-19,-1 0 0,0 0-1,0-1 1,1 1 0,-1 0 0,-1 0 0,0 0 0,0 0 0,0 0 0,-1-1 12,1 1 0,0 0 0,-1 0 0,1 0 0,-1 0 0,0 0 0</inkml:trace>
  <inkml:trace contextRef="#ctx0" brushRef="#br0" timeOffset="3">2020 9991 26582,'28'-7'-35,"0"0"1,1 0-1,0 1 1,2-3-1,1 1 1,4 1 0,1 0-1,4 0 1,2 0-1,4 1 1,2 0 0,-14 2-1,2-1 1,-1 1-19,3 0 1,1 0 0,0 0 0,4-1 0,-1-1 0,2 1 0,1 1 0,0 0 0,0 0 0,2 0-1,-1 0 1,1 1 0,2-1 0,0 1 0,1-1 0,-11 2 0,0-1 0,0 1 0,1-1 94,0 0 0,1 0 0,0-1 1,1 1-1,2 1 0,1-1 0,0 1 1,0-1-1,2 0 0,-1 0 1,1 0-1,0 0 0,0 0 0,1 0 1,0 0-1,0 0 0,2 1 1,0-1-1,0 0 0,0 0-46,-9 1 1,1-1 0,-1 1 0,1-1 0,0 1 0,2-1-1,-1 0 1,1 1 0,1-1 0,-1 1 0,0 0 0,0 0 0,1 1-1,-1-1 1,0 1 0,0-1 0,0 1 0,0-1 0,0 1-1,1 0 1,0-1 0,0 1 0,0 0 0,0 0 0,0-1-14,1 1 1,0 0 0,0-1 0,1 1 0,-1-1-1,2 1 1,1-1 0,-1 1 0,1-1 0,0 1 0,0-1-1,0 1 1,0 0 0,1-1 0,-1 1 0,1-1 0,0 1-1,0 0 1,0 0 0,-1-1 0,1 1 0,0 0-1,-1 0 1,1-1 0,0 1 3,0 0 1,0 0 0,0 0 0,-1 0-1,1 0 1,0 0 0,0 0 0,0 0 0,1 1-1,-1-1 1,1 1 0,0 0 0,1 0 0,-1 0-1,1 0 1,-1 0 0,0 0 0,0 0 0,-1 0-1,1 0 1,0 0 0,-1 0 0,1 0 0,-1 0-1,0 0-11,-1 0 0,0 0 1,0 0-1,0 0 0,0 0 1,-1 0-1,0 0 0,0 0 1,0 1-1,-1-1 0,2 0 1,-1 1-1,0 0 1,0-1-1,1 1 0,-1 0 1,0 0-1,0 1 0,0-1 1,0 0-1,-1 1 0,0-1 1,0 1-1,-1 0 1,1 0 23,-2-1 0,1 1 0,-1 0 0,0 0 0,1 0 0,-1 0 0</inkml:trace>
  <inkml:trace contextRef="#ctx0" brushRef="#br0" timeOffset="4">1937 11620 26447,'46'-19'-33,"-20"10"0,1 1 0,3-1 0,1 1 0,6 0 1,2 1-1,6-2 0,3 1 0,-12 2 0,2 0 1,0 1-35,5-2 0,1 1 1,1 0-1,1-1 1,1 1-1,2-1 0,-10 2 1,0 0-1,2 0 1,-1 0-1,1-1 1,1 1-1,0-1 0,0 1 1,2-1-1,1 1 1,-1 0-1,1 0 1,2 0-1,1 0 0,0 0 1,0 0 73,1 1 0,1-1 0,0 0 0,0 1 1,1-1-1,-1 1 0,1-1 0,0 0 1,-9 1-1,1 1 0,0-1 0,-1 0 1,1 1-1,1-1 0,0 0 0,-1 0 1,1 1-1,1-1 0,0 0 0,1 0 1,-1 0-1,1 0 0,0 0-17,1 0 1,0 0 0,1-1-1,-1 1 1,1 0 0,2 0 0,-1 0-1,1 0 1,0 0 0,0 0-1,1 0 1,-1-1 0,0 1 0,1-1-1,-1 1 1,0 0 0,1 0 0,-1 1-1,1-1 1,-1 1 0,2-1-1,-1 1 1,1-1 0,0 1 0,0 0-54,-8 0 1,0 1 0,-1-1 0,1 0 0,1 1-1,-1 0 1,1-1 0,0 1 0,0 0 0,0 0-1,1 0 1,-1 0 0,0 0 0,0-1 0,1 1 0,-1-1-1,1 1 1,-1 0 0,0-1 0,1 1 0,-1 0-1,0-1 1,1 1 0,-1 0 0,0 0 0,0 0 0,0 0-1,-1 0 1,1 1 0,0-1 0,0 0 0,0 0-1,0 1 1,0-1 0,0 1 0,0 0 59,0-1 0,0 1 0,0 0 1,0 0-1,1 0 0,-1 0 0,1 0 1,0 0-1,0-1 0,0 1 0,0 0 1,0 0-1,-1 0 0,0 1 0,0-1 1,-1 1-1,1-1 0,-1 1 1,8-1-1,0 1 0,-1 0 0,1-1 1,-1 1-44,-1 0 1,0-1 0,0 1-1,0 0 1,0 0 0,-1 0-1,0 0 1,0 0 0,0 0 0,-1 0-1,0 0 1,0 0 0,-1 0-1,1 0 1,-1 0 45,0 0 0,0 0 0,-1 0 0,1 0 0,-1 0 0,0 0 0</inkml:trace>
  <inkml:trace contextRef="#ctx0" brushRef="#br0" timeOffset="5">1574 12905 25833,'4'-14'-656,"1"0"1,5-5-1,4 2 1,6 1 0,11 3 545,12-1 0,-14 8 1,3 1-1,4-2 1,1-1-1,4 1 1,0 0-1,4 0 1,2 0-1,3 0 0,1 0 199,-14 2 1,0 0 0,0 1-1,2-1 1,0 0 0,1 0 0,1 0-1,0-1 1,0 0 0,0 1-1,0 1 1,0-1 0,2 0 0,-1 0-1,2 1 1,0-1 0,1 0-1,1 1-63,2 0 0,1-1 1,0 1-1,3-2 1,0 1-1,0 0 1,-11 2-1,0-1 1,0 1-1,1 0 1,0-1-1,0 1 1,0 0-1,0-1-27,1 1 0,1-1 0,-1 1 1,1 0-1,2-1 0,-1 1 0,2-1 1,-1 1-1,4 0 0,-1 0 0,2 1 1,-1-1-1,2 0 0,-1 0 0,2 0 1,-1 0-1,-10 0 0,1 1 0,0 0 1,0-1-1,0 1 0,0 0 0,1 0 1,-1 0-1,1 0 0,-1 0-6,2 0 0,-1 0 0,0 0 1,1 0-1,0 0 0,0 1 1,1-1-1,1 0 0,-1 0 1,0 0-1,2 0 0,1 1 1,-1-1-1,1 0 0,-1 1 1,2-1-1,-1 1 0,1-1 1,-1 1-1,1 0 11,0-1 1,0 1 0,0 0-1,1 0 1,-1-1 0,2 1-1,0 0 1,0 0 0,1 0-1,-1-1 1,0 1 0,-1-1-1,1 0 1,0 1 0,1-1-1,-9 1 1,1-1 0,0 1 0,1 0-1,-1 0 1,1 0 0,0 0-1,1 0 1,1 0 0,-1 0-1,1 0 1,-1 0 0,1-1-1,1 1 1,-1 0 0,1 0-1,-1 0 1,1 0 12,0 0 0,0 0 0,0 1 1,0-1-1,0 0 0,1 0 0,0 0 1,0 1-1,1-1 0,0 0 1,-1 0-1,1 1 0,-1 0 0,1 0 1,-1 0-1,1 0 0,-1 0 1,1 0-1,0 0 0,1 0 0,0 0 1,-1 0-1,1 0 0,0 0 15,1 0 1,-1 0 0,1 0-1,0 0 1,0 0 0,0 0-1,-8 0 1,1 0 0,0 0-1,0 0 1,-1 1 0,1-1-1,-1 0 1,8 0 0,0 1-1,-1-1 1,0 1 0,1-1-1,-1 1 1,0 0 0,0 0-1,-1 0 1,1 0 0,0 0-1,-1 0 1,1 0 0,0 1 0,-1-1-1,1 0 1,0 0 0,0 1-1,0-1 1,0 0 0,0 0-1,0 0 1,1 1 0,-1-1-33,-6 0 0,-1 0 0,1 0 0,-1-1 1,1 1-1,0 0 0,-1 0 0,6 0 0,0 0 1,0 0-1,0 0 0,0 0 0,0 0 1,0 0-1,0 1 0,-1-1 0,1 1 0,0-1 1,-1 1-1,0-1 0,0 0 0,0 0 0,0 0 1,-1 1-1,1-1 10,0 0-1,-1 0 1,1 0 0,-1 0 0,1 0 0,-1 0 0,0 0 0,0 0 0,1 0 0,-1 0 0,0 0 0,0 0 0,-1 1 0,1-1 0,-1 1 0,0-1 0,1 1 0,-1-1 0,-1 1 0,0 0 0,0-1 0,0 1 0,-1-1 0,1 1 0,-2-1 0,0 1 0,0-1 0,0 1 0,-1 0 0,1-1 0,7 1 0,1 0 0,-1 0 0,0 0 0,0-1 11,-1 1 1,-1 0 0,1 0 0,0 0 0,-1 0 0,0 0 0,-1 0 0,1 0 0,-1 0 0,-1 0-1,-1 0 1,-1 1 0,1-1 0,-2 1 0,1-1 0,-2 1 0,0 0 0,0 0 0,-1 0 0,0 0 23,8 0 1,0 1-1,-1 0 1,0-1-7,-2 2 1,1-1 0,-2 1 0,0-1 0,-3 0 0,0-1 0,-1 1 0,-1 0 0,-1 0 0,0 0 0,0 1 0,-1 0-40,10 1 0,-1 0 0,1 1 0,-2-1 0,0 0 0,-1 0 0</inkml:trace>
  <inkml:trace contextRef="#ctx0" brushRef="#br0" timeOffset="6">1881 14255 27936,'50'-14'26,"-23"9"1,-1 0 0,4-2 0,0 1 0,3-1 0,1 1 0,5 0 0,0 0-1,5 0 1,2 0 0,5 1 0,2 0-93,-15 2 1,1 0 0,0 0 0,1-1 0,-1 0 0,1-1 0,4 1 0,0 0 0,1 0 0,0 0 0,0 0 0,1 0 0,2-1 0,1 1 0,0 0 0,-10 1 0,1-1 0,-1 1 0,2 0-99,1-1 0,0 0 0,1 1 0,-1-1 0,1 1 0,-1 0 1,1 1-1,0-1 0,2 0 0,0-1 0,0 1 0,1-1 1,0 1-1,1 0 0,0 0 0,0 0 0,2 0 0,0-1 1,0 1-1,1 0 99,1-1 0,0 0 0,1 0 0,1 1 1,-10 1-1,2-1 0,-1 1 0,1 0 0,-1 0 1,1-1-1,0 0 0,1 1 0,-1-1 1,1 0-1,0 1 0,0-1 0,0 1 0,0-1 1,0 1-1,2-1 0,0 1 0,0-1 1,0 1-1,0-1 0,2 1 0,0-1 0,0 1 1,1-1-1,0 1-19,-7 0 0,0-1 0,0 1 0,1 0 0,-1 0 0,1 0 0,7-1 0,0 1 0,0 0 1,1 0-1,-1 0 0,-6 0 0,-1 0 0,0 0 0,1 0 0,0 1 0,-1-1 0,1 0 0,0 1 1,0-1-1,0 1 0,0 0 0,0 0 0,0-1 0,1 1 0,-1 0 0,1 0 0,0 0 0,0 0 78,1 0 1,0 0-1,0 0 1,0-1-1,0 1 1,1 0-1,0 0 1,0 0-1,1 0 1,-1 1-1,1-1 1,0 0 0,-1 0-1,2 0 1,-1 0-1,0 0 1,0 1-1,0-1 1,-1 0-1,1 0 1,-1 0-1,1 1 1,0-1-1,0 1-13,0-1 1,0 1 0,0-1 0,1 1 0,-1 0-1,1 0 1,-1-1 0,1 1 0,0 0 0,0 0 0,0 0-1,0-1 1,1 1 0,0 0 0,1 0 0,-1 0 0,1 0-1,-1 0 1,0 1 0,0-1 0,0 0 0,-1 0 0,1 0-1,0 1 1,-1-1 0,0 0 0,0 1 0,0-1 0,0 1-1,0 0 1,-1-1 0,0 1 0,0 0 0,0 0 0,0 1-1,0-1 22,0 0 0,-1 0 0,1 1 0,0-1 0,-1 1 0,1-1 0,-1 1 1,1-1-1,-1 1 0,0 0 0,0 0 0,1-1 0,-1 1 0,0 0 1,1 0-1,-1 0 0,0 0 0,1 0 0,-2 0 0,1 0 0,-1 0 1,1 1-1,-1-1 0,0 0 0,0 1 0,0-1 0,-1 0 0,0 1 1,1-1-1,-1 1-56,-1-1 0,0 1 0,0 0 1,0 0-1,-1 0 0,1-1 1,-1 1-1,0-1 0,0 1 0,0-1 1,-1 0-1,1 1 0,-1-1 1,1 1-1,-1-1 0,0 1 0,0 0 1,0-1-1,8 1 0,0 0 0,0 1 1,-1-1-1,0 0 0,-1 0 1,0 0-1,0 0 0,-1 0 0,0 0 43,-2 0 1,0 1-1,0-1 1,0 0-1,0 0 1,-2 0-1,1 0 1,0-1-1,-1 1 1,-1 0-1,8 1 1,-1 0-1,0 1 1,-1-1-1,-1 0 1,0 0-1,0-1 1,-1 1 9,-1 1 0,0-1 0,-1 0 0,0 0 0,-2 0 0,1-1 0,-1 1 0</inkml:trace>
  <inkml:trace contextRef="#ctx0" brushRef="#br0" timeOffset="7">1564 16043 26096,'23'-9'111,"2"-1"0,8-9 0,7 2 0,-15 8 1,1 1-1,4 1 0,2 0 0,5-1 1,2 1-116,4 0 1,1 0 0,-8 1 0,0 0 0,1-1 0,4 0-1,1-1 1,0 0 0,4 1 0,1-1 0,0 1 0,2-1-1,1 0 1,1 0 0,-11 2 0,0 0 0,1 0 0,0 0-25,2 0 1,1-1 0,0 0-1,0 1 1,3 0 0,-1 0 0,2 0-1,0 0 1,2 0 0,0 0-1,1 0 1,0 0 0,-9 0 0,0 1-1,0 0 1,0 0 0,0 0-1,1-1 1,0 1 0,0 0 0,1-1-1,0 1 1,1-1 0,0 1-1,0-1 1,1 1 0,0 0 5,2 0 1,-1 0-1,1 0 1,1 0 0,-1 0-1,2 0 1,1-1-1,-1 1 1,1-1 0,1 1-1,-8 1 1,0 0 0,0 0-1,1 0 1,0 0-1,-1 0 1,2 0 0,-1 0-1,1 0 1,-1 0-1,1 0 1,0 1 0,0-1-1,0 0 1,0 0 0,0 0-1,0 1 1,1-1 5,0 0 0,1 0 0,-1 0 0,1 0 1,0 1-1,-1-1 0,2 0 0,-1 1 1,1 0-1,-1-1 0,1 1 0,0-1 0,2 1 1,-1-1-1,1 0 0,0-1 0,0 1 1,0 1-1,1-1 0,0 0 0,0 0 0,0 0 1,0 0-1,1 1 0,-8 0 0,1 0 1,0 0-1,0 0 0,0 0 0,0 0 1,-1 0 11,1 0 0,0 0 0,0 0 0,0 1 0,0-1 0,0 0 1,0 0-1,1 1 0,0-1 0,0 1 0,0-1 0,0 1 0,1-1 1,-1 1-1,2-1 0,-1 1 0,1 0 0,-1-1 0,1 1 0,0 0 1,0-1-1,0 1 0,0 0 0,0 0 0,1 0 0,-1 0 0,1 1 1,-1-1-1,1 0 0,0 0 0,0 1 0,0-1 0,0 0 0,0 1 1,0-1 2,0 1 0,-1 0 0,1 0 0,0-1 0,0 1 0,0 0 0,-1 0 0,1 0 0,0 1 0,0-1 0,-1 1 0,1-1 0,0 1 0,0-1 0,0 0 0,1 1 0,0-1 0,-1 0 1,1 0-1,-1 1 0,1-1 0,0 0 0,-1 1 0,1-1 0,0 0 0,-1 1 0,1-1 0,0 1 0,-1-1 0,0 1 0,1 0 0,-1-1 0,0 1 0,0 0 0,0 0 0,0 0 0,0-1 1,-1 1-1,1 0 0,-1 0 0,1 1 0,-1-1-3,0 0 0,-1 0 0,0 1 0,0-1 0,0 1 0,0-1 0,0 1 0,0-1 0,-1 1 0,0 0 0,1-1 0,-1 1 0,0 0 0,0 0 0,1 0 0,-1 0 0,0 1 0,1-1 0,-1 0 0,0 1 0,0-1 0,0 1 0,0-1 0,0 1 0,-1-1 0,1 0 0,0 1 0,-1 0-23,1-1 0,-1 1 1,1 0-1,-1 0 1,0-1-1,0 1 1,0 0-1,5 0 0,0 0 1,-1 0-1,1-1 1,-1 1-1,0 0 1,0 1-1,0-1 0,0 1 1,-1 0-1,1-1 1,-1 1-1,-1 0 0,1-1 1,-1 1-1,-1 0 1,1 0-1,0-1 27,-2 1 0,1 0 0,-1 0 0,0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6DE861F-C8A0-5D4A-9A07-63440DF5FE5D}"/>
              </a:ext>
            </a:extLst>
          </p:cNvPr>
          <p:cNvSpPr>
            <a:spLocks noGrp="1" noChangeArrowheads="1"/>
          </p:cNvSpPr>
          <p:nvPr>
            <p:ph type="hdr" sz="quarter"/>
          </p:nvPr>
        </p:nvSpPr>
        <p:spPr bwMode="auto">
          <a:xfrm>
            <a:off x="0"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ea typeface="ＭＳ Ｐゴシック"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0D68C605-47C0-0247-912A-C2EFE9AA3C11}"/>
              </a:ext>
            </a:extLst>
          </p:cNvPr>
          <p:cNvSpPr>
            <a:spLocks noGrp="1" noChangeArrowheads="1"/>
          </p:cNvSpPr>
          <p:nvPr>
            <p:ph type="dt" idx="1"/>
          </p:nvPr>
        </p:nvSpPr>
        <p:spPr bwMode="auto">
          <a:xfrm>
            <a:off x="3984625"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ea typeface="ＭＳ Ｐゴシック"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BF3AE280-6C89-5E45-8CD1-57184680B09A}"/>
              </a:ext>
            </a:extLst>
          </p:cNvPr>
          <p:cNvSpPr>
            <a:spLocks noGrp="1" noRot="1" noChangeAspect="1" noChangeArrowheads="1" noTextEdit="1"/>
          </p:cNvSpPr>
          <p:nvPr>
            <p:ph type="sldImg" idx="2"/>
          </p:nvPr>
        </p:nvSpPr>
        <p:spPr bwMode="auto">
          <a:xfrm>
            <a:off x="11969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61A2137-80A7-F746-B050-39CD73004D02}"/>
              </a:ext>
            </a:extLst>
          </p:cNvPr>
          <p:cNvSpPr>
            <a:spLocks noGrp="1" noChangeArrowheads="1"/>
          </p:cNvSpPr>
          <p:nvPr>
            <p:ph type="body" sz="quarter" idx="3"/>
          </p:nvPr>
        </p:nvSpPr>
        <p:spPr bwMode="auto">
          <a:xfrm>
            <a:off x="703263" y="4410075"/>
            <a:ext cx="5627687" cy="4176713"/>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2ED1ECA-9B09-1043-B8E6-54A0C9C26D79}"/>
              </a:ext>
            </a:extLst>
          </p:cNvPr>
          <p:cNvSpPr>
            <a:spLocks noGrp="1" noChangeArrowheads="1"/>
          </p:cNvSpPr>
          <p:nvPr>
            <p:ph type="ftr" sz="quarter" idx="4"/>
          </p:nvPr>
        </p:nvSpPr>
        <p:spPr bwMode="auto">
          <a:xfrm>
            <a:off x="0" y="8818563"/>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ea typeface="ＭＳ Ｐゴシック"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E98F170E-8F9E-E54E-99B8-C4669F4E4C7D}"/>
              </a:ext>
            </a:extLst>
          </p:cNvPr>
          <p:cNvSpPr>
            <a:spLocks noGrp="1" noChangeArrowheads="1"/>
          </p:cNvSpPr>
          <p:nvPr>
            <p:ph type="sldNum" sz="quarter" idx="5"/>
          </p:nvPr>
        </p:nvSpPr>
        <p:spPr bwMode="auto">
          <a:xfrm>
            <a:off x="3984625" y="8818563"/>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panose="020B0604020202020204" pitchFamily="34" charset="0"/>
                <a:cs typeface="Arial" panose="020B0604020202020204" pitchFamily="34" charset="0"/>
              </a:defRPr>
            </a:lvl1pPr>
          </a:lstStyle>
          <a:p>
            <a:pPr>
              <a:defRPr/>
            </a:pPr>
            <a:fld id="{6D3119CD-2D27-0246-BE8D-F97595146D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6051E51-E9C6-EA46-886E-71CA0F001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9804704-98DC-E04C-B15B-B5783FC93DFB}"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8372979C-57B9-3441-82A0-354F518E961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70174F4-4727-6C46-A21E-7F5C1214E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6099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E38C16-E2B7-D844-8820-E1DA890BAAD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31863"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defTabSz="931863"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C9C634D0-B68A-954D-B7C5-1C8B2DEAEEA8}"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
        <p:nvSpPr>
          <p:cNvPr id="1118210" name="Rectangle 2">
            <a:extLst>
              <a:ext uri="{FF2B5EF4-FFF2-40B4-BE49-F238E27FC236}">
                <a16:creationId xmlns:a16="http://schemas.microsoft.com/office/drawing/2014/main" id="{2DC95AD2-ECED-3E4B-B3EC-7D5CD075B58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8211" name="Rectangle 3">
            <a:extLst>
              <a:ext uri="{FF2B5EF4-FFF2-40B4-BE49-F238E27FC236}">
                <a16:creationId xmlns:a16="http://schemas.microsoft.com/office/drawing/2014/main" id="{21262DA0-1594-8E42-A170-15DEF66ECDD2}"/>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21756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D3119CD-2D27-0246-BE8D-F97595146D63}" type="slidenum">
              <a:rPr lang="en-US" altLang="en-US" smtClean="0"/>
              <a:pPr>
                <a:defRPr/>
              </a:pPr>
              <a:t>25</a:t>
            </a:fld>
            <a:endParaRPr lang="en-US" altLang="en-US"/>
          </a:p>
        </p:txBody>
      </p:sp>
    </p:spTree>
    <p:extLst>
      <p:ext uri="{BB962C8B-B14F-4D97-AF65-F5344CB8AC3E}">
        <p14:creationId xmlns:p14="http://schemas.microsoft.com/office/powerpoint/2010/main" val="133216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616CF-4613-1E4C-88CD-C4FFDD788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3F61E-7A1A-3444-B4B5-5CFF065072C6}"/>
              </a:ext>
            </a:extLst>
          </p:cNvPr>
          <p:cNvSpPr>
            <a:spLocks noGrp="1"/>
          </p:cNvSpPr>
          <p:nvPr>
            <p:ph type="body" idx="1"/>
          </p:nvPr>
        </p:nvSpPr>
        <p:spPr/>
        <p:txBody>
          <a:bodyPr/>
          <a:lstStyle/>
          <a:p>
            <a:pPr>
              <a:defRPr/>
            </a:pPr>
            <a:r>
              <a:rPr lang="en-US" dirty="0"/>
              <a:t>By value-result, we assume 2 things. First, addresses (l-values) are recalculated at procedure exit. Second, parameter write-out happens from left to right.</a:t>
            </a:r>
          </a:p>
        </p:txBody>
      </p:sp>
      <p:sp>
        <p:nvSpPr>
          <p:cNvPr id="4" name="Slide Number Placeholder 3">
            <a:extLst>
              <a:ext uri="{FF2B5EF4-FFF2-40B4-BE49-F238E27FC236}">
                <a16:creationId xmlns:a16="http://schemas.microsoft.com/office/drawing/2014/main" id="{B41E9BF1-9BBF-2D4F-A115-B8ACAD59CA0D}"/>
              </a:ext>
            </a:extLst>
          </p:cNvPr>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defTabSz="931863"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defTabSz="931863"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40F79729-D04E-164B-A6BB-AEA433FDCBB2}"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Tree>
    <p:extLst>
      <p:ext uri="{BB962C8B-B14F-4D97-AF65-F5344CB8AC3E}">
        <p14:creationId xmlns:p14="http://schemas.microsoft.com/office/powerpoint/2010/main" val="299114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0E6FE4B-FE82-0540-A36C-C25B7D383FEA}"/>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D938C0A4-0AF6-9C43-8A43-F86B73714686}"/>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649D0250-5FE2-044A-8820-929F6ACE5463}"/>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sp>
            <p:nvSpPr>
              <p:cNvPr id="13" name="Rectangle 5">
                <a:extLst>
                  <a:ext uri="{FF2B5EF4-FFF2-40B4-BE49-F238E27FC236}">
                    <a16:creationId xmlns:a16="http://schemas.microsoft.com/office/drawing/2014/main" id="{5E08110E-BA67-C842-93AA-F0C3D89B985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grpSp>
        <p:grpSp>
          <p:nvGrpSpPr>
            <p:cNvPr id="6" name="Group 6">
              <a:extLst>
                <a:ext uri="{FF2B5EF4-FFF2-40B4-BE49-F238E27FC236}">
                  <a16:creationId xmlns:a16="http://schemas.microsoft.com/office/drawing/2014/main" id="{E1911192-4643-3745-A97D-76A90DF4F009}"/>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29F6605A-E111-6A4A-BD36-1B9C9D679F73}"/>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sp>
            <p:nvSpPr>
              <p:cNvPr id="11" name="Rectangle 8">
                <a:extLst>
                  <a:ext uri="{FF2B5EF4-FFF2-40B4-BE49-F238E27FC236}">
                    <a16:creationId xmlns:a16="http://schemas.microsoft.com/office/drawing/2014/main" id="{6BE6C192-72C3-A74C-9379-BF7187A8E83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grpSp>
        <p:sp>
          <p:nvSpPr>
            <p:cNvPr id="7" name="Rectangle 6">
              <a:extLst>
                <a:ext uri="{FF2B5EF4-FFF2-40B4-BE49-F238E27FC236}">
                  <a16:creationId xmlns:a16="http://schemas.microsoft.com/office/drawing/2014/main" id="{4D5DEFF6-EC3E-4E48-A178-56D3D5E0524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sp>
          <p:nvSpPr>
            <p:cNvPr id="8" name="Rectangle 7">
              <a:extLst>
                <a:ext uri="{FF2B5EF4-FFF2-40B4-BE49-F238E27FC236}">
                  <a16:creationId xmlns:a16="http://schemas.microsoft.com/office/drawing/2014/main" id="{FAA079A4-4F20-A34A-8CEE-36ABA6DB35C3}"/>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sp>
          <p:nvSpPr>
            <p:cNvPr id="9" name="Rectangle 8">
              <a:extLst>
                <a:ext uri="{FF2B5EF4-FFF2-40B4-BE49-F238E27FC236}">
                  <a16:creationId xmlns:a16="http://schemas.microsoft.com/office/drawing/2014/main" id="{2D22E7E0-78ED-B647-A460-9A6C855A7BBA}"/>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defRPr/>
              </a:pPr>
              <a:endParaRPr lang="en-US" altLang="en-US" sz="1800"/>
            </a:p>
          </p:txBody>
        </p:sp>
      </p:grpSp>
      <p:sp>
        <p:nvSpPr>
          <p:cNvPr id="718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55C617A6-3141-3F48-9BCA-C002BB230646}"/>
              </a:ext>
            </a:extLst>
          </p:cNvPr>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Tahoma" charset="0"/>
                <a:ea typeface="ＭＳ Ｐゴシック" charset="0"/>
                <a:cs typeface="Arial" charset="0"/>
              </a:defRPr>
            </a:lvl1pPr>
          </a:lstStyle>
          <a:p>
            <a:pPr>
              <a:defRPr/>
            </a:pPr>
            <a:endParaRPr lang="en-US"/>
          </a:p>
        </p:txBody>
      </p:sp>
      <p:sp>
        <p:nvSpPr>
          <p:cNvPr id="15" name="Rectangle 15">
            <a:extLst>
              <a:ext uri="{FF2B5EF4-FFF2-40B4-BE49-F238E27FC236}">
                <a16:creationId xmlns:a16="http://schemas.microsoft.com/office/drawing/2014/main" id="{2085EE8F-A55F-8243-8F47-72275E60E6B9}"/>
              </a:ext>
            </a:extLst>
          </p:cNvPr>
          <p:cNvSpPr>
            <a:spLocks noGrp="1" noChangeArrowheads="1"/>
          </p:cNvSpPr>
          <p:nvPr>
            <p:ph type="ftr" sz="quarter" idx="11"/>
          </p:nvPr>
        </p:nvSpPr>
        <p:spPr>
          <a:xfrm>
            <a:off x="3429000" y="6248400"/>
            <a:ext cx="2895600" cy="457200"/>
          </a:xfrm>
        </p:spPr>
        <p:txBody>
          <a:bodyPr/>
          <a:lstStyle>
            <a:lvl1pPr algn="ctr">
              <a:defRPr>
                <a:solidFill>
                  <a:schemeClr val="bg2"/>
                </a:solidFill>
              </a:defRPr>
            </a:lvl1pPr>
          </a:lstStyle>
          <a:p>
            <a:pPr>
              <a:defRPr/>
            </a:pPr>
            <a:r>
              <a:rPr lang="en-US"/>
              <a:t>Spring 16 CSCI 4430, A Milanova</a:t>
            </a:r>
          </a:p>
        </p:txBody>
      </p:sp>
      <p:sp>
        <p:nvSpPr>
          <p:cNvPr id="16" name="Rectangle 16">
            <a:extLst>
              <a:ext uri="{FF2B5EF4-FFF2-40B4-BE49-F238E27FC236}">
                <a16:creationId xmlns:a16="http://schemas.microsoft.com/office/drawing/2014/main" id="{F427B66C-2B21-D340-B0C9-EDC59A9CADC1}"/>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B56669D-A441-A443-9B2D-7473C0797A9D}" type="slidenum">
              <a:rPr lang="en-US" altLang="en-US"/>
              <a:pPr>
                <a:defRPr/>
              </a:pPr>
              <a:t>‹#›</a:t>
            </a:fld>
            <a:endParaRPr lang="en-US" altLang="en-US"/>
          </a:p>
        </p:txBody>
      </p:sp>
    </p:spTree>
    <p:extLst>
      <p:ext uri="{BB962C8B-B14F-4D97-AF65-F5344CB8AC3E}">
        <p14:creationId xmlns:p14="http://schemas.microsoft.com/office/powerpoint/2010/main" val="151934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8183A81-E7BA-6C4A-AA7A-E92A8EFA2BEB}"/>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5" name="Rectangle 13">
            <a:extLst>
              <a:ext uri="{FF2B5EF4-FFF2-40B4-BE49-F238E27FC236}">
                <a16:creationId xmlns:a16="http://schemas.microsoft.com/office/drawing/2014/main" id="{D689C7E3-96F3-1449-8593-FA5494B61FAA}"/>
              </a:ext>
            </a:extLst>
          </p:cNvPr>
          <p:cNvSpPr>
            <a:spLocks noGrp="1" noChangeArrowheads="1"/>
          </p:cNvSpPr>
          <p:nvPr>
            <p:ph type="sldNum" sz="quarter" idx="11"/>
          </p:nvPr>
        </p:nvSpPr>
        <p:spPr>
          <a:ln/>
        </p:spPr>
        <p:txBody>
          <a:bodyPr/>
          <a:lstStyle>
            <a:lvl1pPr>
              <a:defRPr/>
            </a:lvl1pPr>
          </a:lstStyle>
          <a:p>
            <a:pPr>
              <a:defRPr/>
            </a:pPr>
            <a:fld id="{7B196D0E-45D7-2640-95DE-2BEF15975146}" type="slidenum">
              <a:rPr lang="en-US" altLang="en-US"/>
              <a:pPr>
                <a:defRPr/>
              </a:pPr>
              <a:t>‹#›</a:t>
            </a:fld>
            <a:endParaRPr lang="en-US" altLang="en-US"/>
          </a:p>
        </p:txBody>
      </p:sp>
    </p:spTree>
    <p:extLst>
      <p:ext uri="{BB962C8B-B14F-4D97-AF65-F5344CB8AC3E}">
        <p14:creationId xmlns:p14="http://schemas.microsoft.com/office/powerpoint/2010/main" val="154657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3863" y="0"/>
            <a:ext cx="218122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9286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2004F09-44FD-F742-803A-AA578611727C}"/>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5" name="Rectangle 13">
            <a:extLst>
              <a:ext uri="{FF2B5EF4-FFF2-40B4-BE49-F238E27FC236}">
                <a16:creationId xmlns:a16="http://schemas.microsoft.com/office/drawing/2014/main" id="{3EB1E4BF-D73C-F645-B256-F1AF96DA56D7}"/>
              </a:ext>
            </a:extLst>
          </p:cNvPr>
          <p:cNvSpPr>
            <a:spLocks noGrp="1" noChangeArrowheads="1"/>
          </p:cNvSpPr>
          <p:nvPr>
            <p:ph type="sldNum" sz="quarter" idx="11"/>
          </p:nvPr>
        </p:nvSpPr>
        <p:spPr>
          <a:ln/>
        </p:spPr>
        <p:txBody>
          <a:bodyPr/>
          <a:lstStyle>
            <a:lvl1pPr>
              <a:defRPr/>
            </a:lvl1pPr>
          </a:lstStyle>
          <a:p>
            <a:pPr>
              <a:defRPr/>
            </a:pPr>
            <a:fld id="{42F1F081-A824-FF48-9C55-C95D358C24FD}" type="slidenum">
              <a:rPr lang="en-US" altLang="en-US"/>
              <a:pPr>
                <a:defRPr/>
              </a:pPr>
              <a:t>‹#›</a:t>
            </a:fld>
            <a:endParaRPr lang="en-US" altLang="en-US"/>
          </a:p>
        </p:txBody>
      </p:sp>
    </p:spTree>
    <p:extLst>
      <p:ext uri="{BB962C8B-B14F-4D97-AF65-F5344CB8AC3E}">
        <p14:creationId xmlns:p14="http://schemas.microsoft.com/office/powerpoint/2010/main" val="55946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62680D9-8825-3F44-A28C-BF73F78C3208}"/>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5" name="Rectangle 13">
            <a:extLst>
              <a:ext uri="{FF2B5EF4-FFF2-40B4-BE49-F238E27FC236}">
                <a16:creationId xmlns:a16="http://schemas.microsoft.com/office/drawing/2014/main" id="{5354696C-6774-FF49-84B6-2043F86F791D}"/>
              </a:ext>
            </a:extLst>
          </p:cNvPr>
          <p:cNvSpPr>
            <a:spLocks noGrp="1" noChangeArrowheads="1"/>
          </p:cNvSpPr>
          <p:nvPr>
            <p:ph type="sldNum" sz="quarter" idx="11"/>
          </p:nvPr>
        </p:nvSpPr>
        <p:spPr>
          <a:ln/>
        </p:spPr>
        <p:txBody>
          <a:bodyPr/>
          <a:lstStyle>
            <a:lvl1pPr>
              <a:defRPr/>
            </a:lvl1pPr>
          </a:lstStyle>
          <a:p>
            <a:pPr>
              <a:defRPr/>
            </a:pPr>
            <a:fld id="{BB0E5B62-4E04-1949-BE67-5C23DFE2C6AA}" type="slidenum">
              <a:rPr lang="en-US" altLang="en-US"/>
              <a:pPr>
                <a:defRPr/>
              </a:pPr>
              <a:t>‹#›</a:t>
            </a:fld>
            <a:endParaRPr lang="en-US" altLang="en-US"/>
          </a:p>
        </p:txBody>
      </p:sp>
    </p:spTree>
    <p:extLst>
      <p:ext uri="{BB962C8B-B14F-4D97-AF65-F5344CB8AC3E}">
        <p14:creationId xmlns:p14="http://schemas.microsoft.com/office/powerpoint/2010/main" val="42280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3BBB4F09-474A-F348-8F66-8012C4850425}"/>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5" name="Rectangle 13">
            <a:extLst>
              <a:ext uri="{FF2B5EF4-FFF2-40B4-BE49-F238E27FC236}">
                <a16:creationId xmlns:a16="http://schemas.microsoft.com/office/drawing/2014/main" id="{27118229-BD46-814F-8245-1E31C9CBD243}"/>
              </a:ext>
            </a:extLst>
          </p:cNvPr>
          <p:cNvSpPr>
            <a:spLocks noGrp="1" noChangeArrowheads="1"/>
          </p:cNvSpPr>
          <p:nvPr>
            <p:ph type="sldNum" sz="quarter" idx="11"/>
          </p:nvPr>
        </p:nvSpPr>
        <p:spPr>
          <a:ln/>
        </p:spPr>
        <p:txBody>
          <a:bodyPr/>
          <a:lstStyle>
            <a:lvl1pPr>
              <a:defRPr/>
            </a:lvl1pPr>
          </a:lstStyle>
          <a:p>
            <a:pPr>
              <a:defRPr/>
            </a:pPr>
            <a:fld id="{768C4BF2-A9AA-BF4D-B543-38A12CE74C37}" type="slidenum">
              <a:rPr lang="en-US" altLang="en-US"/>
              <a:pPr>
                <a:defRPr/>
              </a:pPr>
              <a:t>‹#›</a:t>
            </a:fld>
            <a:endParaRPr lang="en-US" altLang="en-US"/>
          </a:p>
        </p:txBody>
      </p:sp>
    </p:spTree>
    <p:extLst>
      <p:ext uri="{BB962C8B-B14F-4D97-AF65-F5344CB8AC3E}">
        <p14:creationId xmlns:p14="http://schemas.microsoft.com/office/powerpoint/2010/main" val="84261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862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428783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C1945BC-B00E-F64A-B2EF-FC0BC21F7772}"/>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6" name="Rectangle 13">
            <a:extLst>
              <a:ext uri="{FF2B5EF4-FFF2-40B4-BE49-F238E27FC236}">
                <a16:creationId xmlns:a16="http://schemas.microsoft.com/office/drawing/2014/main" id="{63E8C730-FB9C-2142-9374-9900A12D5BA9}"/>
              </a:ext>
            </a:extLst>
          </p:cNvPr>
          <p:cNvSpPr>
            <a:spLocks noGrp="1" noChangeArrowheads="1"/>
          </p:cNvSpPr>
          <p:nvPr>
            <p:ph type="sldNum" sz="quarter" idx="11"/>
          </p:nvPr>
        </p:nvSpPr>
        <p:spPr>
          <a:ln/>
        </p:spPr>
        <p:txBody>
          <a:bodyPr/>
          <a:lstStyle>
            <a:lvl1pPr>
              <a:defRPr/>
            </a:lvl1pPr>
          </a:lstStyle>
          <a:p>
            <a:pPr>
              <a:defRPr/>
            </a:pPr>
            <a:fld id="{8373BF87-3EA2-1E44-A375-B5E3FBED9395}" type="slidenum">
              <a:rPr lang="en-US" altLang="en-US"/>
              <a:pPr>
                <a:defRPr/>
              </a:pPr>
              <a:t>‹#›</a:t>
            </a:fld>
            <a:endParaRPr lang="en-US" altLang="en-US"/>
          </a:p>
        </p:txBody>
      </p:sp>
    </p:spTree>
    <p:extLst>
      <p:ext uri="{BB962C8B-B14F-4D97-AF65-F5344CB8AC3E}">
        <p14:creationId xmlns:p14="http://schemas.microsoft.com/office/powerpoint/2010/main" val="38631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72F0A89E-23F9-C24E-980D-0EC1FAA6CAE0}"/>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8" name="Rectangle 13">
            <a:extLst>
              <a:ext uri="{FF2B5EF4-FFF2-40B4-BE49-F238E27FC236}">
                <a16:creationId xmlns:a16="http://schemas.microsoft.com/office/drawing/2014/main" id="{B93A8620-8503-3E47-A9DC-000AAE2E4736}"/>
              </a:ext>
            </a:extLst>
          </p:cNvPr>
          <p:cNvSpPr>
            <a:spLocks noGrp="1" noChangeArrowheads="1"/>
          </p:cNvSpPr>
          <p:nvPr>
            <p:ph type="sldNum" sz="quarter" idx="11"/>
          </p:nvPr>
        </p:nvSpPr>
        <p:spPr>
          <a:ln/>
        </p:spPr>
        <p:txBody>
          <a:bodyPr/>
          <a:lstStyle>
            <a:lvl1pPr>
              <a:defRPr/>
            </a:lvl1pPr>
          </a:lstStyle>
          <a:p>
            <a:pPr>
              <a:defRPr/>
            </a:pPr>
            <a:fld id="{4E2B4D70-99CA-1B47-99FF-9F8EB89CFF1C}" type="slidenum">
              <a:rPr lang="en-US" altLang="en-US"/>
              <a:pPr>
                <a:defRPr/>
              </a:pPr>
              <a:t>‹#›</a:t>
            </a:fld>
            <a:endParaRPr lang="en-US" altLang="en-US"/>
          </a:p>
        </p:txBody>
      </p:sp>
    </p:spTree>
    <p:extLst>
      <p:ext uri="{BB962C8B-B14F-4D97-AF65-F5344CB8AC3E}">
        <p14:creationId xmlns:p14="http://schemas.microsoft.com/office/powerpoint/2010/main" val="18352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DA97C477-6CB5-4E4C-951E-36203149B620}"/>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4" name="Rectangle 13">
            <a:extLst>
              <a:ext uri="{FF2B5EF4-FFF2-40B4-BE49-F238E27FC236}">
                <a16:creationId xmlns:a16="http://schemas.microsoft.com/office/drawing/2014/main" id="{11DF1637-D66D-AB4E-A6C1-4081DDCA011E}"/>
              </a:ext>
            </a:extLst>
          </p:cNvPr>
          <p:cNvSpPr>
            <a:spLocks noGrp="1" noChangeArrowheads="1"/>
          </p:cNvSpPr>
          <p:nvPr>
            <p:ph type="sldNum" sz="quarter" idx="11"/>
          </p:nvPr>
        </p:nvSpPr>
        <p:spPr>
          <a:ln/>
        </p:spPr>
        <p:txBody>
          <a:bodyPr/>
          <a:lstStyle>
            <a:lvl1pPr>
              <a:defRPr/>
            </a:lvl1pPr>
          </a:lstStyle>
          <a:p>
            <a:pPr>
              <a:defRPr/>
            </a:pPr>
            <a:fld id="{7AF590B7-A7B0-F846-8B1B-0D45E9E3AF56}" type="slidenum">
              <a:rPr lang="en-US" altLang="en-US"/>
              <a:pPr>
                <a:defRPr/>
              </a:pPr>
              <a:t>‹#›</a:t>
            </a:fld>
            <a:endParaRPr lang="en-US" altLang="en-US"/>
          </a:p>
        </p:txBody>
      </p:sp>
    </p:spTree>
    <p:extLst>
      <p:ext uri="{BB962C8B-B14F-4D97-AF65-F5344CB8AC3E}">
        <p14:creationId xmlns:p14="http://schemas.microsoft.com/office/powerpoint/2010/main" val="144245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6494502-A825-3249-A512-D0692B1276CA}"/>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3" name="Rectangle 13">
            <a:extLst>
              <a:ext uri="{FF2B5EF4-FFF2-40B4-BE49-F238E27FC236}">
                <a16:creationId xmlns:a16="http://schemas.microsoft.com/office/drawing/2014/main" id="{330F0D16-0CF9-3845-84BC-E5225F5F9E27}"/>
              </a:ext>
            </a:extLst>
          </p:cNvPr>
          <p:cNvSpPr>
            <a:spLocks noGrp="1" noChangeArrowheads="1"/>
          </p:cNvSpPr>
          <p:nvPr>
            <p:ph type="sldNum" sz="quarter" idx="11"/>
          </p:nvPr>
        </p:nvSpPr>
        <p:spPr>
          <a:ln/>
        </p:spPr>
        <p:txBody>
          <a:bodyPr/>
          <a:lstStyle>
            <a:lvl1pPr>
              <a:defRPr/>
            </a:lvl1pPr>
          </a:lstStyle>
          <a:p>
            <a:pPr>
              <a:defRPr/>
            </a:pPr>
            <a:fld id="{D560B499-747E-1446-A59C-A8798E884AA9}" type="slidenum">
              <a:rPr lang="en-US" altLang="en-US"/>
              <a:pPr>
                <a:defRPr/>
              </a:pPr>
              <a:t>‹#›</a:t>
            </a:fld>
            <a:endParaRPr lang="en-US" altLang="en-US"/>
          </a:p>
        </p:txBody>
      </p:sp>
    </p:spTree>
    <p:extLst>
      <p:ext uri="{BB962C8B-B14F-4D97-AF65-F5344CB8AC3E}">
        <p14:creationId xmlns:p14="http://schemas.microsoft.com/office/powerpoint/2010/main" val="236123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FA3CF841-EFEA-2B44-8C46-DFEE326EEA32}"/>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6" name="Rectangle 13">
            <a:extLst>
              <a:ext uri="{FF2B5EF4-FFF2-40B4-BE49-F238E27FC236}">
                <a16:creationId xmlns:a16="http://schemas.microsoft.com/office/drawing/2014/main" id="{4782BD44-B0FE-6D47-BF0D-6087282CF984}"/>
              </a:ext>
            </a:extLst>
          </p:cNvPr>
          <p:cNvSpPr>
            <a:spLocks noGrp="1" noChangeArrowheads="1"/>
          </p:cNvSpPr>
          <p:nvPr>
            <p:ph type="sldNum" sz="quarter" idx="11"/>
          </p:nvPr>
        </p:nvSpPr>
        <p:spPr>
          <a:ln/>
        </p:spPr>
        <p:txBody>
          <a:bodyPr/>
          <a:lstStyle>
            <a:lvl1pPr>
              <a:defRPr/>
            </a:lvl1pPr>
          </a:lstStyle>
          <a:p>
            <a:pPr>
              <a:defRPr/>
            </a:pPr>
            <a:fld id="{33382008-577E-184E-8DBE-8F7A527A5B13}" type="slidenum">
              <a:rPr lang="en-US" altLang="en-US"/>
              <a:pPr>
                <a:defRPr/>
              </a:pPr>
              <a:t>‹#›</a:t>
            </a:fld>
            <a:endParaRPr lang="en-US" altLang="en-US"/>
          </a:p>
        </p:txBody>
      </p:sp>
    </p:spTree>
    <p:extLst>
      <p:ext uri="{BB962C8B-B14F-4D97-AF65-F5344CB8AC3E}">
        <p14:creationId xmlns:p14="http://schemas.microsoft.com/office/powerpoint/2010/main" val="253361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420C6298-FBA3-B54A-92B7-3F39CD9A24E7}"/>
              </a:ext>
            </a:extLst>
          </p:cNvPr>
          <p:cNvSpPr>
            <a:spLocks noGrp="1" noChangeArrowheads="1"/>
          </p:cNvSpPr>
          <p:nvPr>
            <p:ph type="ftr" sz="quarter" idx="10"/>
          </p:nvPr>
        </p:nvSpPr>
        <p:spPr>
          <a:ln/>
        </p:spPr>
        <p:txBody>
          <a:bodyPr/>
          <a:lstStyle>
            <a:lvl1pPr>
              <a:defRPr/>
            </a:lvl1pPr>
          </a:lstStyle>
          <a:p>
            <a:pPr>
              <a:defRPr/>
            </a:pPr>
            <a:r>
              <a:rPr lang="en-US"/>
              <a:t>Spring 16 CSCI 4430, A Milanova</a:t>
            </a:r>
          </a:p>
        </p:txBody>
      </p:sp>
      <p:sp>
        <p:nvSpPr>
          <p:cNvPr id="6" name="Rectangle 13">
            <a:extLst>
              <a:ext uri="{FF2B5EF4-FFF2-40B4-BE49-F238E27FC236}">
                <a16:creationId xmlns:a16="http://schemas.microsoft.com/office/drawing/2014/main" id="{57C4BBD7-683E-274E-8CA4-E2368219AC04}"/>
              </a:ext>
            </a:extLst>
          </p:cNvPr>
          <p:cNvSpPr>
            <a:spLocks noGrp="1" noChangeArrowheads="1"/>
          </p:cNvSpPr>
          <p:nvPr>
            <p:ph type="sldNum" sz="quarter" idx="11"/>
          </p:nvPr>
        </p:nvSpPr>
        <p:spPr>
          <a:ln/>
        </p:spPr>
        <p:txBody>
          <a:bodyPr/>
          <a:lstStyle>
            <a:lvl1pPr>
              <a:defRPr/>
            </a:lvl1pPr>
          </a:lstStyle>
          <a:p>
            <a:pPr>
              <a:defRPr/>
            </a:pPr>
            <a:fld id="{923680C4-39AE-8F43-B901-C6352497CC7B}" type="slidenum">
              <a:rPr lang="en-US" altLang="en-US"/>
              <a:pPr>
                <a:defRPr/>
              </a:pPr>
              <a:t>‹#›</a:t>
            </a:fld>
            <a:endParaRPr lang="en-US" altLang="en-US"/>
          </a:p>
        </p:txBody>
      </p:sp>
    </p:spTree>
    <p:extLst>
      <p:ext uri="{BB962C8B-B14F-4D97-AF65-F5344CB8AC3E}">
        <p14:creationId xmlns:p14="http://schemas.microsoft.com/office/powerpoint/2010/main" val="92390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AFF4FB2E-2EC2-0243-9AA1-761B7CFBE46E}"/>
              </a:ext>
            </a:extLst>
          </p:cNvPr>
          <p:cNvSpPr>
            <a:spLocks noChangeArrowheads="1"/>
          </p:cNvSpPr>
          <p:nvPr userDrawn="1"/>
        </p:nvSpPr>
        <p:spPr bwMode="gray">
          <a:xfrm>
            <a:off x="304800" y="1066800"/>
            <a:ext cx="8226425" cy="26988"/>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endParaRPr kumimoji="1" lang="en-US" altLang="en-US"/>
          </a:p>
        </p:txBody>
      </p:sp>
      <p:sp>
        <p:nvSpPr>
          <p:cNvPr id="1027" name="Rectangle 9">
            <a:extLst>
              <a:ext uri="{FF2B5EF4-FFF2-40B4-BE49-F238E27FC236}">
                <a16:creationId xmlns:a16="http://schemas.microsoft.com/office/drawing/2014/main" id="{D7757721-2E53-F74A-AD7A-3EB7E2A4BF2D}"/>
              </a:ext>
            </a:extLst>
          </p:cNvPr>
          <p:cNvSpPr>
            <a:spLocks noGrp="1" noChangeArrowheads="1"/>
          </p:cNvSpPr>
          <p:nvPr>
            <p:ph type="title"/>
          </p:nvPr>
        </p:nvSpPr>
        <p:spPr bwMode="auto">
          <a:xfrm>
            <a:off x="228600" y="0"/>
            <a:ext cx="87074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446968E2-00DC-844E-9E65-740D21670B69}"/>
              </a:ext>
            </a:extLst>
          </p:cNvPr>
          <p:cNvSpPr>
            <a:spLocks noGrp="1" noChangeArrowheads="1"/>
          </p:cNvSpPr>
          <p:nvPr>
            <p:ph type="body" idx="1"/>
          </p:nvPr>
        </p:nvSpPr>
        <p:spPr bwMode="auto">
          <a:xfrm>
            <a:off x="228600" y="1371600"/>
            <a:ext cx="87264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FF7F801C-E965-CA49-AFF2-66D1773B29B3}"/>
              </a:ext>
            </a:extLst>
          </p:cNvPr>
          <p:cNvSpPr>
            <a:spLocks noGrp="1" noChangeArrowheads="1"/>
          </p:cNvSpPr>
          <p:nvPr>
            <p:ph type="ftr" sz="quarter" idx="3"/>
          </p:nvPr>
        </p:nvSpPr>
        <p:spPr bwMode="auto">
          <a:xfrm>
            <a:off x="228600" y="6248400"/>
            <a:ext cx="472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ＭＳ Ｐゴシック" charset="0"/>
                <a:cs typeface="Arial" charset="0"/>
              </a:defRPr>
            </a:lvl1pPr>
          </a:lstStyle>
          <a:p>
            <a:pPr>
              <a:defRPr/>
            </a:pPr>
            <a:r>
              <a:rPr lang="en-US"/>
              <a:t>Spring 16 CSCI 4430, A Milanova</a:t>
            </a:r>
          </a:p>
        </p:txBody>
      </p:sp>
      <p:sp>
        <p:nvSpPr>
          <p:cNvPr id="6157" name="Rectangle 13">
            <a:extLst>
              <a:ext uri="{FF2B5EF4-FFF2-40B4-BE49-F238E27FC236}">
                <a16:creationId xmlns:a16="http://schemas.microsoft.com/office/drawing/2014/main" id="{B76D6CF0-6521-1B44-9B58-FE533CAC03B2}"/>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ACF9A2EF-D400-F140-ACBF-F7B83B726F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5"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Tahoma" charset="0"/>
          <a:ea typeface="ＭＳ Ｐゴシック" charset="0"/>
          <a:cs typeface="Arial" charset="0"/>
        </a:defRPr>
      </a:lvl2pPr>
      <a:lvl3pPr algn="l" rtl="0" eaLnBrk="0" fontAlgn="base" hangingPunct="0">
        <a:spcBef>
          <a:spcPct val="0"/>
        </a:spcBef>
        <a:spcAft>
          <a:spcPct val="0"/>
        </a:spcAft>
        <a:defRPr sz="4000">
          <a:solidFill>
            <a:schemeClr val="tx2"/>
          </a:solidFill>
          <a:latin typeface="Tahoma" charset="0"/>
          <a:ea typeface="ＭＳ Ｐゴシック" charset="0"/>
          <a:cs typeface="Arial" charset="0"/>
        </a:defRPr>
      </a:lvl3pPr>
      <a:lvl4pPr algn="l" rtl="0" eaLnBrk="0" fontAlgn="base" hangingPunct="0">
        <a:spcBef>
          <a:spcPct val="0"/>
        </a:spcBef>
        <a:spcAft>
          <a:spcPct val="0"/>
        </a:spcAft>
        <a:defRPr sz="4000">
          <a:solidFill>
            <a:schemeClr val="tx2"/>
          </a:solidFill>
          <a:latin typeface="Tahoma" charset="0"/>
          <a:ea typeface="ＭＳ Ｐゴシック" charset="0"/>
          <a:cs typeface="Arial" charset="0"/>
        </a:defRPr>
      </a:lvl4pPr>
      <a:lvl5pPr algn="l" rtl="0" eaLnBrk="0" fontAlgn="base" hangingPunct="0">
        <a:spcBef>
          <a:spcPct val="0"/>
        </a:spcBef>
        <a:spcAft>
          <a:spcPct val="0"/>
        </a:spcAft>
        <a:defRPr sz="4000">
          <a:solidFill>
            <a:schemeClr val="tx2"/>
          </a:solidFill>
          <a:latin typeface="Tahoma" charset="0"/>
          <a:ea typeface="ＭＳ Ｐゴシック" charset="0"/>
          <a:cs typeface="Arial" charset="0"/>
        </a:defRPr>
      </a:lvl5pPr>
      <a:lvl6pPr marL="457200" algn="l" rtl="0" fontAlgn="base">
        <a:spcBef>
          <a:spcPct val="0"/>
        </a:spcBef>
        <a:spcAft>
          <a:spcPct val="0"/>
        </a:spcAft>
        <a:defRPr sz="4000">
          <a:solidFill>
            <a:schemeClr val="tx2"/>
          </a:solidFill>
          <a:latin typeface="Tahoma" charset="0"/>
          <a:ea typeface="Arial" charset="0"/>
          <a:cs typeface="Arial" charset="0"/>
        </a:defRPr>
      </a:lvl6pPr>
      <a:lvl7pPr marL="914400" algn="l" rtl="0" fontAlgn="base">
        <a:spcBef>
          <a:spcPct val="0"/>
        </a:spcBef>
        <a:spcAft>
          <a:spcPct val="0"/>
        </a:spcAft>
        <a:defRPr sz="4000">
          <a:solidFill>
            <a:schemeClr val="tx2"/>
          </a:solidFill>
          <a:latin typeface="Tahoma" charset="0"/>
          <a:ea typeface="Arial" charset="0"/>
          <a:cs typeface="Arial" charset="0"/>
        </a:defRPr>
      </a:lvl7pPr>
      <a:lvl8pPr marL="1371600" algn="l" rtl="0" fontAlgn="base">
        <a:spcBef>
          <a:spcPct val="0"/>
        </a:spcBef>
        <a:spcAft>
          <a:spcPct val="0"/>
        </a:spcAft>
        <a:defRPr sz="4000">
          <a:solidFill>
            <a:schemeClr val="tx2"/>
          </a:solidFill>
          <a:latin typeface="Tahoma" charset="0"/>
          <a:ea typeface="Arial" charset="0"/>
          <a:cs typeface="Arial" charset="0"/>
        </a:defRPr>
      </a:lvl8pPr>
      <a:lvl9pPr marL="1828800" algn="l" rtl="0" fontAlgn="base">
        <a:spcBef>
          <a:spcPct val="0"/>
        </a:spcBef>
        <a:spcAft>
          <a:spcPct val="0"/>
        </a:spcAft>
        <a:defRPr sz="4000">
          <a:solidFill>
            <a:schemeClr val="tx2"/>
          </a:solidFill>
          <a:latin typeface="Tahoma" charset="0"/>
          <a:ea typeface="Arial"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customXml" Target="../ink/ink2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24.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2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ustomXml" Target="../ink/ink28.xml"/></Relationships>
</file>

<file path=ppt/slides/_rels/slide38.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7EC260F-57E2-134C-9BAF-90C454C29601}"/>
              </a:ext>
            </a:extLst>
          </p:cNvPr>
          <p:cNvSpPr>
            <a:spLocks noGrp="1" noChangeArrowheads="1"/>
          </p:cNvSpPr>
          <p:nvPr>
            <p:ph type="ctrTitle"/>
          </p:nvPr>
        </p:nvSpPr>
        <p:spPr/>
        <p:txBody>
          <a:bodyPr/>
          <a:lstStyle/>
          <a:p>
            <a:pPr eaLnBrk="1" hangingPunct="1"/>
            <a:br>
              <a:rPr lang="en-US" altLang="en-US" sz="3600" dirty="0">
                <a:latin typeface="Arial" panose="020B0604020202020204" pitchFamily="34" charset="0"/>
                <a:ea typeface="ＭＳ Ｐゴシック" panose="020B0600070205080204" pitchFamily="34" charset="-128"/>
              </a:rPr>
            </a:br>
            <a:r>
              <a:rPr lang="en-US" altLang="en-US" sz="3600" dirty="0">
                <a:latin typeface="Arial" panose="020B0604020202020204" pitchFamily="34" charset="0"/>
                <a:ea typeface="ＭＳ Ｐゴシック" panose="020B0600070205080204" pitchFamily="34" charset="-128"/>
              </a:rPr>
              <a:t>Final Exam Review</a:t>
            </a:r>
          </a:p>
        </p:txBody>
      </p:sp>
      <p:sp>
        <p:nvSpPr>
          <p:cNvPr id="16387" name="Slide Number Placeholder 2">
            <a:extLst>
              <a:ext uri="{FF2B5EF4-FFF2-40B4-BE49-F238E27FC236}">
                <a16:creationId xmlns:a16="http://schemas.microsoft.com/office/drawing/2014/main" id="{CA4D4492-AE94-1743-89C1-1459B734A0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DF092157-6EF3-514B-AB1A-7B1BB20AD737}" type="slidenum">
              <a:rPr lang="en-US" altLang="en-US" sz="1400" smtClean="0">
                <a:solidFill>
                  <a:schemeClr val="bg2"/>
                </a:solidFill>
              </a:rPr>
              <a:pPr>
                <a:spcBef>
                  <a:spcPct val="0"/>
                </a:spcBef>
                <a:buClrTx/>
                <a:buSzTx/>
                <a:buFontTx/>
                <a:buNone/>
              </a:pPr>
              <a:t>1</a:t>
            </a:fld>
            <a:endParaRPr lang="en-US" altLang="en-US" sz="1400">
              <a:solidFill>
                <a:schemeClr val="bg2"/>
              </a:solidFill>
            </a:endParaRPr>
          </a:p>
        </p:txBody>
      </p:sp>
    </p:spTree>
    <p:extLst>
      <p:ext uri="{BB962C8B-B14F-4D97-AF65-F5344CB8AC3E}">
        <p14:creationId xmlns:p14="http://schemas.microsoft.com/office/powerpoint/2010/main" val="12054650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a:extLst>
              <a:ext uri="{FF2B5EF4-FFF2-40B4-BE49-F238E27FC236}">
                <a16:creationId xmlns:a16="http://schemas.microsoft.com/office/drawing/2014/main" id="{391FC7F4-DC9B-9E40-93DB-3FF7AF9AB4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400" dirty="0">
                <a:latin typeface="Arial" panose="020B0604020202020204" pitchFamily="34" charset="0"/>
              </a:rPr>
              <a:t>Programming Languages CSCI 4430, A. Milanova</a:t>
            </a:r>
          </a:p>
        </p:txBody>
      </p:sp>
      <p:sp>
        <p:nvSpPr>
          <p:cNvPr id="18434" name="Slide Number Placeholder 4">
            <a:extLst>
              <a:ext uri="{FF2B5EF4-FFF2-40B4-BE49-F238E27FC236}">
                <a16:creationId xmlns:a16="http://schemas.microsoft.com/office/drawing/2014/main" id="{90729FC9-FA5A-A845-BFA9-752359888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8DE8FBC6-160B-C745-9689-C87E524E0B51}" type="slidenum">
              <a:rPr lang="en-US" altLang="en-US" sz="1400" smtClean="0"/>
              <a:pPr>
                <a:spcBef>
                  <a:spcPct val="0"/>
                </a:spcBef>
                <a:buClrTx/>
                <a:buSzTx/>
                <a:buFontTx/>
                <a:buNone/>
              </a:pPr>
              <a:t>10</a:t>
            </a:fld>
            <a:endParaRPr lang="en-US" altLang="en-US" sz="1400"/>
          </a:p>
        </p:txBody>
      </p:sp>
      <p:sp>
        <p:nvSpPr>
          <p:cNvPr id="18435" name="Rectangle 2">
            <a:extLst>
              <a:ext uri="{FF2B5EF4-FFF2-40B4-BE49-F238E27FC236}">
                <a16:creationId xmlns:a16="http://schemas.microsoft.com/office/drawing/2014/main" id="{CEB6BBC2-56E6-E045-A05C-EE0EEFEDAC4F}"/>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rPr>
              <a:t>Exam 2 Topics</a:t>
            </a:r>
          </a:p>
        </p:txBody>
      </p:sp>
      <p:sp>
        <p:nvSpPr>
          <p:cNvPr id="18436" name="Rectangle 3">
            <a:extLst>
              <a:ext uri="{FF2B5EF4-FFF2-40B4-BE49-F238E27FC236}">
                <a16:creationId xmlns:a16="http://schemas.microsoft.com/office/drawing/2014/main" id="{0040579E-6AD7-084D-9A87-7068EDBFF511}"/>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rPr>
              <a:t>Scheme (Lectures 12 and 13, plus chapters)</a:t>
            </a:r>
          </a:p>
          <a:p>
            <a:pPr lvl="1" eaLnBrk="1" hangingPunct="1"/>
            <a:r>
              <a:rPr lang="en-US" altLang="en-US" dirty="0">
                <a:latin typeface="Arial" panose="020B0604020202020204" pitchFamily="34" charset="0"/>
              </a:rPr>
              <a:t>S-expression syntax</a:t>
            </a:r>
          </a:p>
          <a:p>
            <a:pPr lvl="1" eaLnBrk="1" hangingPunct="1"/>
            <a:r>
              <a:rPr lang="en-US" altLang="en-US" dirty="0">
                <a:latin typeface="Arial" panose="020B0604020202020204" pitchFamily="34" charset="0"/>
              </a:rPr>
              <a:t>Lists and recursion</a:t>
            </a:r>
          </a:p>
          <a:p>
            <a:pPr lvl="1" eaLnBrk="1" hangingPunct="1"/>
            <a:r>
              <a:rPr lang="en-US" altLang="en-US" dirty="0">
                <a:latin typeface="Arial" panose="020B0604020202020204" pitchFamily="34" charset="0"/>
              </a:rPr>
              <a:t>Shallow and deep recursion</a:t>
            </a:r>
          </a:p>
          <a:p>
            <a:pPr lvl="1" eaLnBrk="1" hangingPunct="1"/>
            <a:r>
              <a:rPr lang="en-US" altLang="en-US" dirty="0">
                <a:latin typeface="Arial" panose="020B0604020202020204" pitchFamily="34" charset="0"/>
              </a:rPr>
              <a:t>Equality</a:t>
            </a:r>
          </a:p>
          <a:p>
            <a:pPr lvl="1" eaLnBrk="1" hangingPunct="1"/>
            <a:r>
              <a:rPr lang="en-US" altLang="en-US" dirty="0">
                <a:latin typeface="Arial" panose="020B0604020202020204" pitchFamily="34" charset="0"/>
              </a:rPr>
              <a:t>Higher-order functions</a:t>
            </a:r>
          </a:p>
          <a:p>
            <a:pPr lvl="1" eaLnBrk="1" hangingPunct="1"/>
            <a:r>
              <a:rPr lang="en-US" altLang="en-US" b="1" dirty="0">
                <a:solidFill>
                  <a:schemeClr val="tx2"/>
                </a:solidFill>
                <a:latin typeface="Arial" panose="020B0604020202020204" pitchFamily="34" charset="0"/>
                <a:cs typeface="Arial" panose="020B0604020202020204" pitchFamily="34" charset="0"/>
              </a:rPr>
              <a:t>map, </a:t>
            </a:r>
            <a:r>
              <a:rPr lang="en-US" altLang="en-US" b="1" dirty="0" err="1">
                <a:solidFill>
                  <a:schemeClr val="tx2"/>
                </a:solidFill>
                <a:latin typeface="Arial" panose="020B0604020202020204" pitchFamily="34" charset="0"/>
                <a:cs typeface="Arial" panose="020B0604020202020204" pitchFamily="34" charset="0"/>
              </a:rPr>
              <a:t>foldl</a:t>
            </a:r>
            <a:r>
              <a:rPr lang="en-US" altLang="en-US" b="1" dirty="0">
                <a:solidFill>
                  <a:schemeClr val="tx2"/>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and </a:t>
            </a:r>
            <a:r>
              <a:rPr lang="en-US" altLang="en-US" b="1" dirty="0" err="1">
                <a:solidFill>
                  <a:schemeClr val="tx2"/>
                </a:solidFill>
                <a:latin typeface="Arial" panose="020B0604020202020204" pitchFamily="34" charset="0"/>
                <a:cs typeface="Arial" panose="020B0604020202020204" pitchFamily="34" charset="0"/>
              </a:rPr>
              <a:t>foldr</a:t>
            </a:r>
            <a:endParaRPr lang="en-US" altLang="en-US" b="1" dirty="0">
              <a:solidFill>
                <a:schemeClr val="tx2"/>
              </a:solidFill>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rPr>
              <a:t>Programming with </a:t>
            </a:r>
            <a:r>
              <a:rPr lang="en-US" altLang="en-US" b="1" dirty="0">
                <a:solidFill>
                  <a:schemeClr val="tx2"/>
                </a:solidFill>
                <a:latin typeface="Arial" panose="020B0604020202020204" pitchFamily="34" charset="0"/>
                <a:cs typeface="Arial" panose="020B0604020202020204" pitchFamily="34" charset="0"/>
              </a:rPr>
              <a:t>map, </a:t>
            </a:r>
            <a:r>
              <a:rPr lang="en-US" altLang="en-US" b="1" dirty="0" err="1">
                <a:solidFill>
                  <a:schemeClr val="tx2"/>
                </a:solidFill>
                <a:latin typeface="Arial" panose="020B0604020202020204" pitchFamily="34" charset="0"/>
                <a:cs typeface="Arial" panose="020B0604020202020204" pitchFamily="34" charset="0"/>
              </a:rPr>
              <a:t>foldl</a:t>
            </a:r>
            <a:r>
              <a:rPr lang="en-US" altLang="en-US" b="1" dirty="0">
                <a:solidFill>
                  <a:schemeClr val="tx2"/>
                </a:solidFill>
                <a:latin typeface="Arial" panose="020B0604020202020204" pitchFamily="34" charset="0"/>
                <a:cs typeface="Arial" panose="020B0604020202020204" pitchFamily="34" charset="0"/>
              </a:rPr>
              <a:t>,</a:t>
            </a:r>
            <a:r>
              <a:rPr lang="en-US" altLang="en-US" dirty="0">
                <a:solidFill>
                  <a:schemeClr val="tx2"/>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and </a:t>
            </a:r>
            <a:r>
              <a:rPr lang="en-US" altLang="en-US" b="1" dirty="0" err="1">
                <a:solidFill>
                  <a:schemeClr val="tx2"/>
                </a:solidFill>
                <a:latin typeface="Arial" panose="020B0604020202020204" pitchFamily="34" charset="0"/>
                <a:cs typeface="Arial" panose="020B0604020202020204" pitchFamily="34" charset="0"/>
              </a:rPr>
              <a:t>foldr</a:t>
            </a:r>
            <a:endParaRPr lang="en-US" altLang="en-US" b="1" dirty="0">
              <a:solidFill>
                <a:schemeClr val="tx2"/>
              </a:solidFill>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Tail recursion</a:t>
            </a:r>
          </a:p>
          <a:p>
            <a:pPr lvl="1" eaLnBrk="1" hangingPunct="1"/>
            <a:endParaRPr lang="en-US" altLang="en-US" dirty="0">
              <a:latin typeface="Arial" panose="020B0604020202020204" pitchFamily="34" charset="0"/>
            </a:endParaRPr>
          </a:p>
          <a:p>
            <a:pPr marL="914400" lvl="2" indent="0" eaLnBrk="1" hangingPunct="1">
              <a:buNone/>
            </a:pPr>
            <a:endParaRPr lang="en-US" altLang="en-US"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7E74429-735A-8B4E-A11E-53BC0CF13E28}"/>
                  </a:ext>
                </a:extLst>
              </p14:cNvPr>
              <p14:cNvContentPartPr/>
              <p14:nvPr/>
            </p14:nvContentPartPr>
            <p14:xfrm>
              <a:off x="677160" y="5081400"/>
              <a:ext cx="6667920" cy="1140120"/>
            </p14:xfrm>
          </p:contentPart>
        </mc:Choice>
        <mc:Fallback xmlns="">
          <p:pic>
            <p:nvPicPr>
              <p:cNvPr id="2" name="Ink 1">
                <a:extLst>
                  <a:ext uri="{FF2B5EF4-FFF2-40B4-BE49-F238E27FC236}">
                    <a16:creationId xmlns:a16="http://schemas.microsoft.com/office/drawing/2014/main" id="{67E74429-735A-8B4E-A11E-53BC0CF13E28}"/>
                  </a:ext>
                </a:extLst>
              </p:cNvPr>
              <p:cNvPicPr/>
              <p:nvPr/>
            </p:nvPicPr>
            <p:blipFill>
              <a:blip r:embed="rId3"/>
              <a:stretch>
                <a:fillRect/>
              </a:stretch>
            </p:blipFill>
            <p:spPr>
              <a:xfrm>
                <a:off x="655200" y="5059440"/>
                <a:ext cx="6711120" cy="11833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a:extLst>
              <a:ext uri="{FF2B5EF4-FFF2-40B4-BE49-F238E27FC236}">
                <a16:creationId xmlns:a16="http://schemas.microsoft.com/office/drawing/2014/main" id="{391FC7F4-DC9B-9E40-93DB-3FF7AF9AB4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400" dirty="0">
                <a:latin typeface="Arial" panose="020B0604020202020204" pitchFamily="34" charset="0"/>
              </a:rPr>
              <a:t>Programming Languages CSCI 4430, A. Milanova</a:t>
            </a:r>
          </a:p>
        </p:txBody>
      </p:sp>
      <p:sp>
        <p:nvSpPr>
          <p:cNvPr id="18434" name="Slide Number Placeholder 4">
            <a:extLst>
              <a:ext uri="{FF2B5EF4-FFF2-40B4-BE49-F238E27FC236}">
                <a16:creationId xmlns:a16="http://schemas.microsoft.com/office/drawing/2014/main" id="{90729FC9-FA5A-A845-BFA9-752359888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8DE8FBC6-160B-C745-9689-C87E524E0B51}" type="slidenum">
              <a:rPr lang="en-US" altLang="en-US" sz="1400" smtClean="0"/>
              <a:pPr>
                <a:spcBef>
                  <a:spcPct val="0"/>
                </a:spcBef>
                <a:buClrTx/>
                <a:buSzTx/>
                <a:buFontTx/>
                <a:buNone/>
              </a:pPr>
              <a:t>11</a:t>
            </a:fld>
            <a:endParaRPr lang="en-US" altLang="en-US" sz="1400"/>
          </a:p>
        </p:txBody>
      </p:sp>
      <p:sp>
        <p:nvSpPr>
          <p:cNvPr id="18435" name="Rectangle 2">
            <a:extLst>
              <a:ext uri="{FF2B5EF4-FFF2-40B4-BE49-F238E27FC236}">
                <a16:creationId xmlns:a16="http://schemas.microsoft.com/office/drawing/2014/main" id="{CEB6BBC2-56E6-E045-A05C-EE0EEFEDAC4F}"/>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rPr>
              <a:t>Exam 2 Topics</a:t>
            </a:r>
          </a:p>
        </p:txBody>
      </p:sp>
      <p:sp>
        <p:nvSpPr>
          <p:cNvPr id="18436" name="Rectangle 3">
            <a:extLst>
              <a:ext uri="{FF2B5EF4-FFF2-40B4-BE49-F238E27FC236}">
                <a16:creationId xmlns:a16="http://schemas.microsoft.com/office/drawing/2014/main" id="{0040579E-6AD7-084D-9A87-7068EDBFF511}"/>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rPr>
              <a:t>Scheme (Lecture 14, plus chapters)</a:t>
            </a:r>
          </a:p>
          <a:p>
            <a:pPr lvl="1" eaLnBrk="1" hangingPunct="1"/>
            <a:r>
              <a:rPr lang="en-US" altLang="en-US" dirty="0">
                <a:latin typeface="Arial" panose="020B0604020202020204" pitchFamily="34" charset="0"/>
              </a:rPr>
              <a:t>Binding with </a:t>
            </a:r>
            <a:r>
              <a:rPr lang="en-US" altLang="en-US" b="1" dirty="0">
                <a:solidFill>
                  <a:schemeClr val="tx2"/>
                </a:solidFill>
                <a:latin typeface="Arial" panose="020B0604020202020204" pitchFamily="34" charset="0"/>
                <a:cs typeface="Arial" panose="020B0604020202020204" pitchFamily="34" charset="0"/>
              </a:rPr>
              <a:t>let, let*, </a:t>
            </a:r>
            <a:r>
              <a:rPr lang="en-US" altLang="en-US" b="1" dirty="0" err="1">
                <a:solidFill>
                  <a:schemeClr val="tx2"/>
                </a:solidFill>
                <a:latin typeface="Arial" panose="020B0604020202020204" pitchFamily="34" charset="0"/>
                <a:cs typeface="Arial" panose="020B0604020202020204" pitchFamily="34" charset="0"/>
              </a:rPr>
              <a:t>letrec</a:t>
            </a:r>
            <a:endParaRPr lang="en-US" altLang="en-US" b="1" dirty="0">
              <a:solidFill>
                <a:schemeClr val="tx2"/>
              </a:solidFill>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Scoping in Scheme</a:t>
            </a:r>
          </a:p>
          <a:p>
            <a:pPr lvl="1" eaLnBrk="1" hangingPunct="1"/>
            <a:r>
              <a:rPr lang="en-US" altLang="en-US" dirty="0">
                <a:latin typeface="Arial" panose="020B0604020202020204" pitchFamily="34" charset="0"/>
                <a:cs typeface="Arial" panose="020B0604020202020204" pitchFamily="34" charset="0"/>
              </a:rPr>
              <a:t>Closures and closure bindings</a:t>
            </a:r>
          </a:p>
          <a:p>
            <a:pPr lvl="1" eaLnBrk="1" hangingPunct="1"/>
            <a:endParaRPr lang="en-US" altLang="en-US" dirty="0">
              <a:latin typeface="Arial" panose="020B0604020202020204" pitchFamily="34" charset="0"/>
              <a:cs typeface="Arial" panose="020B0604020202020204" pitchFamily="34" charset="0"/>
            </a:endParaRPr>
          </a:p>
          <a:p>
            <a:pPr lvl="1" eaLnBrk="1" hangingPunct="1"/>
            <a:endParaRPr lang="en-US" altLang="en-US" b="1" dirty="0">
              <a:solidFill>
                <a:schemeClr val="tx2"/>
              </a:solidFill>
              <a:latin typeface="Courier New" panose="02070309020205020404" pitchFamily="49" charset="0"/>
              <a:cs typeface="Courier New" panose="02070309020205020404" pitchFamily="49" charset="0"/>
            </a:endParaRPr>
          </a:p>
          <a:p>
            <a:pPr lvl="1"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a:p>
            <a:pPr marL="914400" lvl="2" indent="0" eaLnBrk="1" hangingPunct="1">
              <a:buNone/>
            </a:pPr>
            <a:endParaRPr lang="en-US" altLang="en-US"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2C18663-3A14-3849-82E0-B87124E11265}"/>
                  </a:ext>
                </a:extLst>
              </p14:cNvPr>
              <p14:cNvContentPartPr/>
              <p14:nvPr/>
            </p14:nvContentPartPr>
            <p14:xfrm>
              <a:off x="740880" y="2404800"/>
              <a:ext cx="4482000" cy="1215720"/>
            </p14:xfrm>
          </p:contentPart>
        </mc:Choice>
        <mc:Fallback xmlns="">
          <p:pic>
            <p:nvPicPr>
              <p:cNvPr id="2" name="Ink 1">
                <a:extLst>
                  <a:ext uri="{FF2B5EF4-FFF2-40B4-BE49-F238E27FC236}">
                    <a16:creationId xmlns:a16="http://schemas.microsoft.com/office/drawing/2014/main" id="{12C18663-3A14-3849-82E0-B87124E11265}"/>
                  </a:ext>
                </a:extLst>
              </p:cNvPr>
              <p:cNvPicPr/>
              <p:nvPr/>
            </p:nvPicPr>
            <p:blipFill>
              <a:blip r:embed="rId3"/>
              <a:stretch>
                <a:fillRect/>
              </a:stretch>
            </p:blipFill>
            <p:spPr>
              <a:xfrm>
                <a:off x="718920" y="2382840"/>
                <a:ext cx="4525200" cy="1258920"/>
              </a:xfrm>
              <a:prstGeom prst="rect">
                <a:avLst/>
              </a:prstGeom>
            </p:spPr>
          </p:pic>
        </mc:Fallback>
      </mc:AlternateContent>
    </p:spTree>
    <p:extLst>
      <p:ext uri="{BB962C8B-B14F-4D97-AF65-F5344CB8AC3E}">
        <p14:creationId xmlns:p14="http://schemas.microsoft.com/office/powerpoint/2010/main" val="152759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a:extLst>
              <a:ext uri="{FF2B5EF4-FFF2-40B4-BE49-F238E27FC236}">
                <a16:creationId xmlns:a16="http://schemas.microsoft.com/office/drawing/2014/main" id="{391FC7F4-DC9B-9E40-93DB-3FF7AF9AB4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400" dirty="0">
                <a:latin typeface="Arial" panose="020B0604020202020204" pitchFamily="34" charset="0"/>
              </a:rPr>
              <a:t>Programming Languages CSCI 4430, A. Milanova</a:t>
            </a:r>
          </a:p>
        </p:txBody>
      </p:sp>
      <p:sp>
        <p:nvSpPr>
          <p:cNvPr id="18434" name="Slide Number Placeholder 4">
            <a:extLst>
              <a:ext uri="{FF2B5EF4-FFF2-40B4-BE49-F238E27FC236}">
                <a16:creationId xmlns:a16="http://schemas.microsoft.com/office/drawing/2014/main" id="{90729FC9-FA5A-A845-BFA9-752359888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8DE8FBC6-160B-C745-9689-C87E524E0B51}" type="slidenum">
              <a:rPr lang="en-US" altLang="en-US" sz="1400" smtClean="0"/>
              <a:pPr>
                <a:spcBef>
                  <a:spcPct val="0"/>
                </a:spcBef>
                <a:buClrTx/>
                <a:buSzTx/>
                <a:buFontTx/>
                <a:buNone/>
              </a:pPr>
              <a:t>12</a:t>
            </a:fld>
            <a:endParaRPr lang="en-US" altLang="en-US" sz="1400"/>
          </a:p>
        </p:txBody>
      </p:sp>
      <p:sp>
        <p:nvSpPr>
          <p:cNvPr id="18435" name="Rectangle 2">
            <a:extLst>
              <a:ext uri="{FF2B5EF4-FFF2-40B4-BE49-F238E27FC236}">
                <a16:creationId xmlns:a16="http://schemas.microsoft.com/office/drawing/2014/main" id="{CEB6BBC2-56E6-E045-A05C-EE0EEFEDAC4F}"/>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rPr>
              <a:t>Exam 2 Topics</a:t>
            </a:r>
          </a:p>
        </p:txBody>
      </p:sp>
      <p:sp>
        <p:nvSpPr>
          <p:cNvPr id="18436" name="Rectangle 3">
            <a:extLst>
              <a:ext uri="{FF2B5EF4-FFF2-40B4-BE49-F238E27FC236}">
                <a16:creationId xmlns:a16="http://schemas.microsoft.com/office/drawing/2014/main" id="{0040579E-6AD7-084D-9A87-7068EDBFF511}"/>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rPr>
              <a:t>Scoping, revisited (Lecture 15, plus chapters)</a:t>
            </a:r>
          </a:p>
          <a:p>
            <a:pPr lvl="1" eaLnBrk="1" hangingPunct="1"/>
            <a:r>
              <a:rPr lang="en-US" altLang="en-US" dirty="0">
                <a:latin typeface="Arial" panose="020B0604020202020204" pitchFamily="34" charset="0"/>
              </a:rPr>
              <a:t>Static scoping</a:t>
            </a:r>
          </a:p>
          <a:p>
            <a:pPr lvl="2" eaLnBrk="1" hangingPunct="1"/>
            <a:r>
              <a:rPr lang="en-US" altLang="en-US" dirty="0">
                <a:latin typeface="Arial" panose="020B0604020202020204" pitchFamily="34" charset="0"/>
              </a:rPr>
              <a:t>Reference environment</a:t>
            </a:r>
          </a:p>
          <a:p>
            <a:pPr lvl="2" eaLnBrk="1" hangingPunct="1"/>
            <a:r>
              <a:rPr lang="en-US" altLang="en-US" dirty="0">
                <a:latin typeface="Arial" panose="020B0604020202020204" pitchFamily="34" charset="0"/>
              </a:rPr>
              <a:t>Functions as third-class values vs. </a:t>
            </a:r>
          </a:p>
          <a:p>
            <a:pPr lvl="2" eaLnBrk="1" hangingPunct="1"/>
            <a:r>
              <a:rPr lang="en-US" altLang="en-US" dirty="0">
                <a:latin typeface="Arial" panose="020B0604020202020204" pitchFamily="34" charset="0"/>
              </a:rPr>
              <a:t>Functions as first-class values</a:t>
            </a:r>
          </a:p>
          <a:p>
            <a:pPr lvl="1" eaLnBrk="1" hangingPunct="1"/>
            <a:r>
              <a:rPr lang="en-US" altLang="en-US" dirty="0">
                <a:latin typeface="Arial" panose="020B0604020202020204" pitchFamily="34" charset="0"/>
              </a:rPr>
              <a:t>Dynamic scoping</a:t>
            </a:r>
          </a:p>
          <a:p>
            <a:pPr lvl="2" eaLnBrk="1" hangingPunct="1"/>
            <a:r>
              <a:rPr lang="en-US" altLang="en-US" dirty="0">
                <a:latin typeface="Arial" panose="020B0604020202020204" pitchFamily="34" charset="0"/>
              </a:rPr>
              <a:t>With shallow binding</a:t>
            </a:r>
          </a:p>
          <a:p>
            <a:pPr lvl="2" eaLnBrk="1" hangingPunct="1"/>
            <a:r>
              <a:rPr lang="en-US" altLang="en-US" dirty="0">
                <a:latin typeface="Arial" panose="020B0604020202020204" pitchFamily="34" charset="0"/>
              </a:rPr>
              <a:t>With deep binding</a:t>
            </a:r>
          </a:p>
          <a:p>
            <a:pPr lvl="2"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a:p>
            <a:pPr lvl="1" eaLnBrk="1" hangingPunct="1"/>
            <a:endParaRPr lang="en-US" altLang="en-US" b="1" dirty="0">
              <a:latin typeface="Arial" panose="020B0604020202020204" pitchFamily="34" charset="0"/>
              <a:cs typeface="Arial" panose="020B0604020202020204" pitchFamily="34" charset="0"/>
            </a:endParaRPr>
          </a:p>
          <a:p>
            <a:pPr lvl="1"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a:p>
            <a:pPr marL="914400" lvl="2" indent="0" eaLnBrk="1" hangingPunct="1">
              <a:buNone/>
            </a:pPr>
            <a:endParaRPr lang="en-US" altLang="en-US"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47EF02B-8356-2842-BD4C-FDF814C2556C}"/>
                  </a:ext>
                </a:extLst>
              </p14:cNvPr>
              <p14:cNvContentPartPr/>
              <p14:nvPr/>
            </p14:nvContentPartPr>
            <p14:xfrm>
              <a:off x="858600" y="2433600"/>
              <a:ext cx="2922120" cy="1937520"/>
            </p14:xfrm>
          </p:contentPart>
        </mc:Choice>
        <mc:Fallback xmlns="">
          <p:pic>
            <p:nvPicPr>
              <p:cNvPr id="2" name="Ink 1">
                <a:extLst>
                  <a:ext uri="{FF2B5EF4-FFF2-40B4-BE49-F238E27FC236}">
                    <a16:creationId xmlns:a16="http://schemas.microsoft.com/office/drawing/2014/main" id="{347EF02B-8356-2842-BD4C-FDF814C2556C}"/>
                  </a:ext>
                </a:extLst>
              </p:cNvPr>
              <p:cNvPicPr/>
              <p:nvPr/>
            </p:nvPicPr>
            <p:blipFill>
              <a:blip r:embed="rId3"/>
              <a:stretch>
                <a:fillRect/>
              </a:stretch>
            </p:blipFill>
            <p:spPr>
              <a:xfrm>
                <a:off x="836640" y="2411640"/>
                <a:ext cx="2965320" cy="1980720"/>
              </a:xfrm>
              <a:prstGeom prst="rect">
                <a:avLst/>
              </a:prstGeom>
            </p:spPr>
          </p:pic>
        </mc:Fallback>
      </mc:AlternateContent>
    </p:spTree>
    <p:extLst>
      <p:ext uri="{BB962C8B-B14F-4D97-AF65-F5344CB8AC3E}">
        <p14:creationId xmlns:p14="http://schemas.microsoft.com/office/powerpoint/2010/main" val="22494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90729FC9-FA5A-A845-BFA9-752359888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8DE8FBC6-160B-C745-9689-C87E524E0B51}" type="slidenum">
              <a:rPr lang="en-US" altLang="en-US" sz="1400" smtClean="0"/>
              <a:pPr>
                <a:spcBef>
                  <a:spcPct val="0"/>
                </a:spcBef>
                <a:buClrTx/>
                <a:buSzTx/>
                <a:buFontTx/>
                <a:buNone/>
              </a:pPr>
              <a:t>13</a:t>
            </a:fld>
            <a:endParaRPr lang="en-US" altLang="en-US" sz="1400"/>
          </a:p>
        </p:txBody>
      </p:sp>
      <p:sp>
        <p:nvSpPr>
          <p:cNvPr id="18435" name="Rectangle 2">
            <a:extLst>
              <a:ext uri="{FF2B5EF4-FFF2-40B4-BE49-F238E27FC236}">
                <a16:creationId xmlns:a16="http://schemas.microsoft.com/office/drawing/2014/main" id="{CEB6BBC2-56E6-E045-A05C-EE0EEFEDAC4F}"/>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rPr>
              <a:t>Exam 2 Topics</a:t>
            </a:r>
          </a:p>
        </p:txBody>
      </p:sp>
      <p:sp>
        <p:nvSpPr>
          <p:cNvPr id="18436" name="Rectangle 3">
            <a:extLst>
              <a:ext uri="{FF2B5EF4-FFF2-40B4-BE49-F238E27FC236}">
                <a16:creationId xmlns:a16="http://schemas.microsoft.com/office/drawing/2014/main" id="{0040579E-6AD7-084D-9A87-7068EDBFF511}"/>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rPr>
              <a:t>Lambda calculus (Lectures 15, 16, 17)</a:t>
            </a:r>
          </a:p>
          <a:p>
            <a:pPr lvl="1" eaLnBrk="1" hangingPunct="1"/>
            <a:r>
              <a:rPr lang="en-US" altLang="en-US" dirty="0">
                <a:latin typeface="Arial" panose="020B0604020202020204" pitchFamily="34" charset="0"/>
              </a:rPr>
              <a:t>Syntax and semantics</a:t>
            </a:r>
          </a:p>
          <a:p>
            <a:pPr lvl="1" eaLnBrk="1" hangingPunct="1"/>
            <a:r>
              <a:rPr lang="en-US" altLang="en-US" dirty="0">
                <a:latin typeface="Arial" panose="020B0604020202020204" pitchFamily="34" charset="0"/>
              </a:rPr>
              <a:t>Free and bound variables</a:t>
            </a:r>
          </a:p>
          <a:p>
            <a:pPr lvl="1" eaLnBrk="1" hangingPunct="1"/>
            <a:r>
              <a:rPr lang="en-US" altLang="en-US" dirty="0">
                <a:latin typeface="Arial" panose="020B0604020202020204" pitchFamily="34" charset="0"/>
              </a:rPr>
              <a:t>Substitution</a:t>
            </a:r>
          </a:p>
          <a:p>
            <a:pPr lvl="1" eaLnBrk="1" hangingPunct="1"/>
            <a:r>
              <a:rPr lang="en-US" altLang="en-US" dirty="0">
                <a:latin typeface="Arial" panose="020B0604020202020204" pitchFamily="34" charset="0"/>
              </a:rPr>
              <a:t>Rules of the Lambda calculus</a:t>
            </a:r>
          </a:p>
          <a:p>
            <a:pPr lvl="2" eaLnBrk="1" hangingPunct="1"/>
            <a:r>
              <a:rPr lang="en-US" altLang="en-US" dirty="0">
                <a:latin typeface="Arial" panose="020B0604020202020204" pitchFamily="34" charset="0"/>
              </a:rPr>
              <a:t>Alpha-conversion</a:t>
            </a:r>
          </a:p>
          <a:p>
            <a:pPr lvl="2" eaLnBrk="1" hangingPunct="1"/>
            <a:r>
              <a:rPr lang="en-US" altLang="en-US" dirty="0">
                <a:latin typeface="Arial" panose="020B0604020202020204" pitchFamily="34" charset="0"/>
              </a:rPr>
              <a:t>Beta-reduction</a:t>
            </a:r>
          </a:p>
          <a:p>
            <a:pPr lvl="1" eaLnBrk="1" hangingPunct="1"/>
            <a:r>
              <a:rPr lang="en-US" altLang="en-US" dirty="0">
                <a:latin typeface="Arial" panose="020B0604020202020204" pitchFamily="34" charset="0"/>
              </a:rPr>
              <a:t>Normal forms</a:t>
            </a:r>
          </a:p>
          <a:p>
            <a:pPr lvl="1" eaLnBrk="1" hangingPunct="1"/>
            <a:r>
              <a:rPr lang="en-US" altLang="en-US" dirty="0">
                <a:latin typeface="Arial" panose="020B0604020202020204" pitchFamily="34" charset="0"/>
              </a:rPr>
              <a:t>Reduction strategies</a:t>
            </a:r>
          </a:p>
          <a:p>
            <a:pPr lvl="1" eaLnBrk="1" hangingPunct="1"/>
            <a:r>
              <a:rPr lang="en-US" altLang="en-US" dirty="0">
                <a:latin typeface="Arial" panose="020B0604020202020204" pitchFamily="34" charset="0"/>
              </a:rPr>
              <a:t>Fixed-point combinator and recursion</a:t>
            </a:r>
          </a:p>
          <a:p>
            <a:pPr lvl="1" eaLnBrk="1" hangingPunct="1"/>
            <a:endParaRPr lang="en-US" altLang="en-US" dirty="0">
              <a:latin typeface="Arial" panose="020B0604020202020204" pitchFamily="34" charset="0"/>
            </a:endParaRPr>
          </a:p>
          <a:p>
            <a:pPr lvl="1" eaLnBrk="1" hangingPunct="1"/>
            <a:endParaRPr lang="en-US" altLang="en-US" b="1" dirty="0">
              <a:latin typeface="Arial" panose="020B0604020202020204" pitchFamily="34" charset="0"/>
              <a:cs typeface="Arial" panose="020B0604020202020204" pitchFamily="34" charset="0"/>
            </a:endParaRPr>
          </a:p>
          <a:p>
            <a:pPr lvl="1"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a:p>
            <a:pPr marL="914400" lvl="2" indent="0" eaLnBrk="1" hangingPunct="1">
              <a:buNone/>
            </a:pPr>
            <a:endParaRPr lang="en-US" altLang="en-US"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90BA691-6943-0C4E-98A1-6B0AD8C50C43}"/>
                  </a:ext>
                </a:extLst>
              </p14:cNvPr>
              <p14:cNvContentPartPr/>
              <p14:nvPr/>
            </p14:nvContentPartPr>
            <p14:xfrm>
              <a:off x="754200" y="3979080"/>
              <a:ext cx="6409800" cy="2564280"/>
            </p14:xfrm>
          </p:contentPart>
        </mc:Choice>
        <mc:Fallback xmlns="">
          <p:pic>
            <p:nvPicPr>
              <p:cNvPr id="2" name="Ink 1">
                <a:extLst>
                  <a:ext uri="{FF2B5EF4-FFF2-40B4-BE49-F238E27FC236}">
                    <a16:creationId xmlns:a16="http://schemas.microsoft.com/office/drawing/2014/main" id="{B90BA691-6943-0C4E-98A1-6B0AD8C50C43}"/>
                  </a:ext>
                </a:extLst>
              </p:cNvPr>
              <p:cNvPicPr/>
              <p:nvPr/>
            </p:nvPicPr>
            <p:blipFill>
              <a:blip r:embed="rId3"/>
              <a:stretch>
                <a:fillRect/>
              </a:stretch>
            </p:blipFill>
            <p:spPr>
              <a:xfrm>
                <a:off x="732240" y="3957120"/>
                <a:ext cx="6453000" cy="2607480"/>
              </a:xfrm>
              <a:prstGeom prst="rect">
                <a:avLst/>
              </a:prstGeom>
            </p:spPr>
          </p:pic>
        </mc:Fallback>
      </mc:AlternateContent>
    </p:spTree>
    <p:extLst>
      <p:ext uri="{BB962C8B-B14F-4D97-AF65-F5344CB8AC3E}">
        <p14:creationId xmlns:p14="http://schemas.microsoft.com/office/powerpoint/2010/main" val="4101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F-D677-604F-89C3-C88BEFBA1F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AFA07B5D-3491-654A-9DBD-B95D8DD14E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Haskell (Lectures 19, 20, and 21)</a:t>
            </a:r>
          </a:p>
          <a:p>
            <a:pPr lvl="1"/>
            <a:r>
              <a:rPr lang="en-US" dirty="0">
                <a:latin typeface="Arial" panose="020B0604020202020204" pitchFamily="34" charset="0"/>
                <a:cs typeface="Arial" panose="020B0604020202020204" pitchFamily="34" charset="0"/>
              </a:rPr>
              <a:t>Basic syntax</a:t>
            </a:r>
          </a:p>
          <a:p>
            <a:pPr lvl="1"/>
            <a:r>
              <a:rPr lang="en-US" dirty="0">
                <a:latin typeface="Arial" panose="020B0604020202020204" pitchFamily="34" charset="0"/>
                <a:cs typeface="Arial" panose="020B0604020202020204" pitchFamily="34" charset="0"/>
              </a:rPr>
              <a:t>Algebraic data types </a:t>
            </a:r>
          </a:p>
          <a:p>
            <a:pPr lvl="1"/>
            <a:r>
              <a:rPr lang="en-US" dirty="0">
                <a:latin typeface="Arial" panose="020B0604020202020204" pitchFamily="34" charset="0"/>
                <a:cs typeface="Arial" panose="020B0604020202020204" pitchFamily="34" charset="0"/>
              </a:rPr>
              <a:t>Pattern matching</a:t>
            </a:r>
          </a:p>
          <a:p>
            <a:pPr lvl="1"/>
            <a:r>
              <a:rPr lang="en-US" dirty="0">
                <a:latin typeface="Arial" panose="020B0604020202020204" pitchFamily="34" charset="0"/>
                <a:cs typeface="Arial" panose="020B0604020202020204" pitchFamily="34" charset="0"/>
              </a:rPr>
              <a:t>Lazy evaluation </a:t>
            </a:r>
          </a:p>
          <a:p>
            <a:pPr lvl="1"/>
            <a:r>
              <a:rPr lang="en-US" dirty="0">
                <a:latin typeface="Arial" panose="020B0604020202020204" pitchFamily="34" charset="0"/>
                <a:cs typeface="Arial" panose="020B0604020202020204" pitchFamily="34" charset="0"/>
              </a:rPr>
              <a:t>Types and type inference</a:t>
            </a:r>
          </a:p>
          <a:p>
            <a:pPr lvl="1"/>
            <a:r>
              <a:rPr lang="en-US" dirty="0">
                <a:latin typeface="Arial" panose="020B0604020202020204" pitchFamily="34" charset="0"/>
                <a:cs typeface="Arial" panose="020B0604020202020204" pitchFamily="34" charset="0"/>
              </a:rPr>
              <a:t>Basics of type classes</a:t>
            </a:r>
          </a:p>
          <a:p>
            <a:pPr lvl="1"/>
            <a:r>
              <a:rPr lang="en-US" dirty="0">
                <a:latin typeface="Arial" panose="020B0604020202020204" pitchFamily="34" charset="0"/>
                <a:cs typeface="Arial" panose="020B0604020202020204" pitchFamily="34" charset="0"/>
              </a:rPr>
              <a:t>Maybe and List monads</a:t>
            </a:r>
          </a:p>
          <a:p>
            <a:pPr lvl="1"/>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9D8E59C-A1C9-984E-8A8D-85FB4C7B531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6ADE6CA-8A4C-FA45-8A44-18746DD2B679}"/>
              </a:ext>
            </a:extLst>
          </p:cNvPr>
          <p:cNvSpPr>
            <a:spLocks noGrp="1"/>
          </p:cNvSpPr>
          <p:nvPr>
            <p:ph type="sldNum" sz="quarter" idx="11"/>
          </p:nvPr>
        </p:nvSpPr>
        <p:spPr/>
        <p:txBody>
          <a:bodyPr/>
          <a:lstStyle/>
          <a:p>
            <a:pPr>
              <a:defRPr/>
            </a:pPr>
            <a:fld id="{BB0E5B62-4E04-1949-BE67-5C23DFE2C6AA}" type="slidenum">
              <a:rPr lang="en-US" altLang="en-US" smtClean="0"/>
              <a:pPr>
                <a:defRPr/>
              </a:pPr>
              <a:t>14</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6F8ED0B-391C-C743-A4EF-1CBE258259A4}"/>
                  </a:ext>
                </a:extLst>
              </p14:cNvPr>
              <p14:cNvContentPartPr/>
              <p14:nvPr/>
            </p14:nvContentPartPr>
            <p14:xfrm>
              <a:off x="378720" y="1840320"/>
              <a:ext cx="5103360" cy="3935520"/>
            </p14:xfrm>
          </p:contentPart>
        </mc:Choice>
        <mc:Fallback xmlns="">
          <p:pic>
            <p:nvPicPr>
              <p:cNvPr id="6" name="Ink 5">
                <a:extLst>
                  <a:ext uri="{FF2B5EF4-FFF2-40B4-BE49-F238E27FC236}">
                    <a16:creationId xmlns:a16="http://schemas.microsoft.com/office/drawing/2014/main" id="{66F8ED0B-391C-C743-A4EF-1CBE258259A4}"/>
                  </a:ext>
                </a:extLst>
              </p:cNvPr>
              <p:cNvPicPr/>
              <p:nvPr/>
            </p:nvPicPr>
            <p:blipFill>
              <a:blip r:embed="rId3"/>
              <a:stretch>
                <a:fillRect/>
              </a:stretch>
            </p:blipFill>
            <p:spPr>
              <a:xfrm>
                <a:off x="356760" y="1818360"/>
                <a:ext cx="5146560" cy="3978720"/>
              </a:xfrm>
              <a:prstGeom prst="rect">
                <a:avLst/>
              </a:prstGeom>
            </p:spPr>
          </p:pic>
        </mc:Fallback>
      </mc:AlternateContent>
    </p:spTree>
    <p:extLst>
      <p:ext uri="{BB962C8B-B14F-4D97-AF65-F5344CB8AC3E}">
        <p14:creationId xmlns:p14="http://schemas.microsoft.com/office/powerpoint/2010/main" val="240420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F-D677-604F-89C3-C88BEFBA1F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AFA07B5D-3491-654A-9DBD-B95D8DD14E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Data abstraction and types (Lecture 22, 23)</a:t>
            </a:r>
          </a:p>
          <a:p>
            <a:pPr lvl="1"/>
            <a:r>
              <a:rPr lang="en-US" dirty="0">
                <a:latin typeface="Arial" panose="020B0604020202020204" pitchFamily="34" charset="0"/>
                <a:cs typeface="Arial" panose="020B0604020202020204" pitchFamily="34" charset="0"/>
              </a:rPr>
              <a:t>Types and type systems</a:t>
            </a:r>
          </a:p>
          <a:p>
            <a:pPr lvl="1"/>
            <a:r>
              <a:rPr lang="en-US" dirty="0">
                <a:latin typeface="Arial" panose="020B0604020202020204" pitchFamily="34" charset="0"/>
                <a:cs typeface="Arial" panose="020B0604020202020204" pitchFamily="34" charset="0"/>
              </a:rPr>
              <a:t>Type equivalence</a:t>
            </a:r>
          </a:p>
          <a:p>
            <a:pPr lvl="1"/>
            <a:r>
              <a:rPr lang="en-US" dirty="0">
                <a:latin typeface="Arial" panose="020B0604020202020204" pitchFamily="34" charset="0"/>
                <a:cs typeface="Arial" panose="020B0604020202020204" pitchFamily="34" charset="0"/>
              </a:rPr>
              <a:t>Types in C</a:t>
            </a:r>
          </a:p>
        </p:txBody>
      </p:sp>
      <p:sp>
        <p:nvSpPr>
          <p:cNvPr id="4" name="Footer Placeholder 3">
            <a:extLst>
              <a:ext uri="{FF2B5EF4-FFF2-40B4-BE49-F238E27FC236}">
                <a16:creationId xmlns:a16="http://schemas.microsoft.com/office/drawing/2014/main" id="{69D8E59C-A1C9-984E-8A8D-85FB4C7B531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6ADE6CA-8A4C-FA45-8A44-18746DD2B679}"/>
              </a:ext>
            </a:extLst>
          </p:cNvPr>
          <p:cNvSpPr>
            <a:spLocks noGrp="1"/>
          </p:cNvSpPr>
          <p:nvPr>
            <p:ph type="sldNum" sz="quarter" idx="11"/>
          </p:nvPr>
        </p:nvSpPr>
        <p:spPr/>
        <p:txBody>
          <a:bodyPr/>
          <a:lstStyle/>
          <a:p>
            <a:pPr>
              <a:defRPr/>
            </a:pPr>
            <a:fld id="{BB0E5B62-4E04-1949-BE67-5C23DFE2C6AA}" type="slidenum">
              <a:rPr lang="en-US" altLang="en-US" smtClean="0"/>
              <a:pPr>
                <a:defRPr/>
              </a:pPr>
              <a:t>15</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A7F2924-C3E6-9D47-AB19-E619985ED016}"/>
                  </a:ext>
                </a:extLst>
              </p14:cNvPr>
              <p14:cNvContentPartPr/>
              <p14:nvPr/>
            </p14:nvContentPartPr>
            <p14:xfrm>
              <a:off x="807480" y="3013200"/>
              <a:ext cx="3478680" cy="593640"/>
            </p14:xfrm>
          </p:contentPart>
        </mc:Choice>
        <mc:Fallback xmlns="">
          <p:pic>
            <p:nvPicPr>
              <p:cNvPr id="6" name="Ink 5">
                <a:extLst>
                  <a:ext uri="{FF2B5EF4-FFF2-40B4-BE49-F238E27FC236}">
                    <a16:creationId xmlns:a16="http://schemas.microsoft.com/office/drawing/2014/main" id="{FA7F2924-C3E6-9D47-AB19-E619985ED016}"/>
                  </a:ext>
                </a:extLst>
              </p:cNvPr>
              <p:cNvPicPr/>
              <p:nvPr/>
            </p:nvPicPr>
            <p:blipFill>
              <a:blip r:embed="rId3"/>
              <a:stretch>
                <a:fillRect/>
              </a:stretch>
            </p:blipFill>
            <p:spPr>
              <a:xfrm>
                <a:off x="785520" y="2991240"/>
                <a:ext cx="3521880" cy="636840"/>
              </a:xfrm>
              <a:prstGeom prst="rect">
                <a:avLst/>
              </a:prstGeom>
            </p:spPr>
          </p:pic>
        </mc:Fallback>
      </mc:AlternateContent>
    </p:spTree>
    <p:extLst>
      <p:ext uri="{BB962C8B-B14F-4D97-AF65-F5344CB8AC3E}">
        <p14:creationId xmlns:p14="http://schemas.microsoft.com/office/powerpoint/2010/main" val="141892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F-D677-604F-89C3-C88BEFBA1F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AFA07B5D-3491-654A-9DBD-B95D8DD14E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Parameter passing mechanisms (Lecture 24_Part1)</a:t>
            </a:r>
          </a:p>
          <a:p>
            <a:pPr lvl="1"/>
            <a:r>
              <a:rPr lang="en-US" dirty="0">
                <a:latin typeface="Arial" panose="020B0604020202020204" pitchFamily="34" charset="0"/>
                <a:cs typeface="Arial" panose="020B0604020202020204" pitchFamily="34" charset="0"/>
              </a:rPr>
              <a:t>Call by value</a:t>
            </a:r>
          </a:p>
          <a:p>
            <a:pPr lvl="1"/>
            <a:r>
              <a:rPr lang="en-US" dirty="0">
                <a:latin typeface="Arial" panose="020B0604020202020204" pitchFamily="34" charset="0"/>
                <a:cs typeface="Arial" panose="020B0604020202020204" pitchFamily="34" charset="0"/>
              </a:rPr>
              <a:t>Call by reference</a:t>
            </a:r>
          </a:p>
          <a:p>
            <a:pPr lvl="1"/>
            <a:r>
              <a:rPr lang="en-US" dirty="0">
                <a:latin typeface="Arial" panose="020B0604020202020204" pitchFamily="34" charset="0"/>
                <a:cs typeface="Arial" panose="020B0604020202020204" pitchFamily="34" charset="0"/>
              </a:rPr>
              <a:t>Call by value-result</a:t>
            </a:r>
          </a:p>
          <a:p>
            <a:pPr lvl="1"/>
            <a:r>
              <a:rPr lang="en-US" dirty="0">
                <a:latin typeface="Arial" panose="020B0604020202020204" pitchFamily="34" charset="0"/>
                <a:cs typeface="Arial" panose="020B0604020202020204" pitchFamily="34" charset="0"/>
              </a:rPr>
              <a:t>Call by name</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Call by sharing</a:t>
            </a:r>
          </a:p>
          <a:p>
            <a:pPr lvl="1"/>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9D8E59C-A1C9-984E-8A8D-85FB4C7B531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6ADE6CA-8A4C-FA45-8A44-18746DD2B679}"/>
              </a:ext>
            </a:extLst>
          </p:cNvPr>
          <p:cNvSpPr>
            <a:spLocks noGrp="1"/>
          </p:cNvSpPr>
          <p:nvPr>
            <p:ph type="sldNum" sz="quarter" idx="11"/>
          </p:nvPr>
        </p:nvSpPr>
        <p:spPr/>
        <p:txBody>
          <a:bodyPr/>
          <a:lstStyle/>
          <a:p>
            <a:pPr>
              <a:defRPr/>
            </a:pPr>
            <a:fld id="{BB0E5B62-4E04-1949-BE67-5C23DFE2C6AA}" type="slidenum">
              <a:rPr lang="en-US" altLang="en-US" smtClean="0"/>
              <a:pPr>
                <a:defRPr/>
              </a:pPr>
              <a:t>16</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CA69CDC9-4BAA-5A4F-A08B-CB36C3B41828}"/>
                  </a:ext>
                </a:extLst>
              </p14:cNvPr>
              <p14:cNvContentPartPr/>
              <p14:nvPr/>
            </p14:nvContentPartPr>
            <p14:xfrm>
              <a:off x="442440" y="1843560"/>
              <a:ext cx="6335640" cy="4133160"/>
            </p14:xfrm>
          </p:contentPart>
        </mc:Choice>
        <mc:Fallback xmlns="">
          <p:pic>
            <p:nvPicPr>
              <p:cNvPr id="6" name="Ink 5">
                <a:extLst>
                  <a:ext uri="{FF2B5EF4-FFF2-40B4-BE49-F238E27FC236}">
                    <a16:creationId xmlns:a16="http://schemas.microsoft.com/office/drawing/2014/main" id="{CA69CDC9-4BAA-5A4F-A08B-CB36C3B41828}"/>
                  </a:ext>
                </a:extLst>
              </p:cNvPr>
              <p:cNvPicPr/>
              <p:nvPr/>
            </p:nvPicPr>
            <p:blipFill>
              <a:blip r:embed="rId3"/>
              <a:stretch>
                <a:fillRect/>
              </a:stretch>
            </p:blipFill>
            <p:spPr>
              <a:xfrm>
                <a:off x="420480" y="1821600"/>
                <a:ext cx="6378840" cy="4176360"/>
              </a:xfrm>
              <a:prstGeom prst="rect">
                <a:avLst/>
              </a:prstGeom>
            </p:spPr>
          </p:pic>
        </mc:Fallback>
      </mc:AlternateContent>
    </p:spTree>
    <p:extLst>
      <p:ext uri="{BB962C8B-B14F-4D97-AF65-F5344CB8AC3E}">
        <p14:creationId xmlns:p14="http://schemas.microsoft.com/office/powerpoint/2010/main" val="232495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F-D677-604F-89C3-C88BEFBA1F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AFA07B5D-3491-654A-9DBD-B95D8DD14E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Object-oriented languages and polymorphism (Lecture 24_Part2)</a:t>
            </a:r>
          </a:p>
          <a:p>
            <a:pPr lvl="1"/>
            <a:r>
              <a:rPr lang="en-US" dirty="0">
                <a:latin typeface="Arial" panose="020B0604020202020204" pitchFamily="34" charset="0"/>
                <a:cs typeface="Arial" panose="020B0604020202020204" pitchFamily="34" charset="0"/>
              </a:rPr>
              <a:t>Subtype polymorphism</a:t>
            </a:r>
          </a:p>
          <a:p>
            <a:pPr lvl="1"/>
            <a:r>
              <a:rPr lang="en-US" dirty="0">
                <a:latin typeface="Arial" panose="020B0604020202020204" pitchFamily="34" charset="0"/>
                <a:cs typeface="Arial" panose="020B0604020202020204" pitchFamily="34" charset="0"/>
              </a:rPr>
              <a:t>Parametric polymorphism</a:t>
            </a:r>
          </a:p>
          <a:p>
            <a:pPr lvl="2"/>
            <a:r>
              <a:rPr lang="en-US" dirty="0">
                <a:latin typeface="Arial" panose="020B0604020202020204" pitchFamily="34" charset="0"/>
                <a:cs typeface="Arial" panose="020B0604020202020204" pitchFamily="34" charset="0"/>
              </a:rPr>
              <a:t>Explicit parametric polymorphism</a:t>
            </a:r>
          </a:p>
          <a:p>
            <a:pPr lvl="2"/>
            <a:r>
              <a:rPr lang="en-US" dirty="0">
                <a:latin typeface="Arial" panose="020B0604020202020204" pitchFamily="34" charset="0"/>
                <a:cs typeface="Arial" panose="020B0604020202020204" pitchFamily="34" charset="0"/>
              </a:rPr>
              <a:t>Implicit parametric polymorphism</a:t>
            </a:r>
          </a:p>
          <a:p>
            <a:pPr lvl="1"/>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9D8E59C-A1C9-984E-8A8D-85FB4C7B531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6ADE6CA-8A4C-FA45-8A44-18746DD2B679}"/>
              </a:ext>
            </a:extLst>
          </p:cNvPr>
          <p:cNvSpPr>
            <a:spLocks noGrp="1"/>
          </p:cNvSpPr>
          <p:nvPr>
            <p:ph type="sldNum" sz="quarter" idx="11"/>
          </p:nvPr>
        </p:nvSpPr>
        <p:spPr/>
        <p:txBody>
          <a:bodyPr/>
          <a:lstStyle/>
          <a:p>
            <a:pPr>
              <a:defRPr/>
            </a:pPr>
            <a:fld id="{BB0E5B62-4E04-1949-BE67-5C23DFE2C6AA}" type="slidenum">
              <a:rPr lang="en-US" altLang="en-US" smtClean="0"/>
              <a:pPr>
                <a:defRPr/>
              </a:pPr>
              <a:t>17</a:t>
            </a:fld>
            <a:endParaRPr lang="en-US" altLang="en-US"/>
          </a:p>
        </p:txBody>
      </p:sp>
    </p:spTree>
    <p:extLst>
      <p:ext uri="{BB962C8B-B14F-4D97-AF65-F5344CB8AC3E}">
        <p14:creationId xmlns:p14="http://schemas.microsoft.com/office/powerpoint/2010/main" val="358699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60F-D677-604F-89C3-C88BEFBA1F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AFA07B5D-3491-654A-9DBD-B95D8DD14E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Concurrency in Java (Lecture 25)</a:t>
            </a:r>
          </a:p>
          <a:p>
            <a:pPr lvl="1"/>
            <a:r>
              <a:rPr lang="en-US" dirty="0">
                <a:latin typeface="Arial" panose="020B0604020202020204" pitchFamily="34" charset="0"/>
                <a:cs typeface="Arial" panose="020B0604020202020204" pitchFamily="34" charset="0"/>
              </a:rPr>
              <a:t>Threads and tasks</a:t>
            </a:r>
          </a:p>
          <a:p>
            <a:pPr lvl="1"/>
            <a:r>
              <a:rPr lang="en-US" dirty="0">
                <a:latin typeface="Arial" panose="020B0604020202020204" pitchFamily="34" charset="0"/>
                <a:cs typeface="Arial" panose="020B0604020202020204" pitchFamily="34" charset="0"/>
              </a:rPr>
              <a:t>Synchronized blocks</a:t>
            </a:r>
          </a:p>
          <a:p>
            <a:pPr lvl="1"/>
            <a:r>
              <a:rPr lang="en-US" dirty="0">
                <a:latin typeface="Arial" panose="020B0604020202020204" pitchFamily="34" charset="0"/>
                <a:cs typeface="Arial" panose="020B0604020202020204" pitchFamily="34" charset="0"/>
              </a:rPr>
              <a:t>Concurrency errors</a:t>
            </a:r>
          </a:p>
          <a:p>
            <a:pPr lvl="2"/>
            <a:r>
              <a:rPr lang="en-US" dirty="0">
                <a:latin typeface="Arial" panose="020B0604020202020204" pitchFamily="34" charset="0"/>
                <a:cs typeface="Arial" panose="020B0604020202020204" pitchFamily="34" charset="0"/>
              </a:rPr>
              <a:t>Data races</a:t>
            </a:r>
          </a:p>
          <a:p>
            <a:pPr lvl="2"/>
            <a:r>
              <a:rPr lang="en-US" dirty="0">
                <a:latin typeface="Arial" panose="020B0604020202020204" pitchFamily="34" charset="0"/>
                <a:cs typeface="Arial" panose="020B0604020202020204" pitchFamily="34" charset="0"/>
              </a:rPr>
              <a:t>Atomicity violations</a:t>
            </a:r>
          </a:p>
        </p:txBody>
      </p:sp>
      <p:sp>
        <p:nvSpPr>
          <p:cNvPr id="4" name="Footer Placeholder 3">
            <a:extLst>
              <a:ext uri="{FF2B5EF4-FFF2-40B4-BE49-F238E27FC236}">
                <a16:creationId xmlns:a16="http://schemas.microsoft.com/office/drawing/2014/main" id="{69D8E59C-A1C9-984E-8A8D-85FB4C7B531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6ADE6CA-8A4C-FA45-8A44-18746DD2B679}"/>
              </a:ext>
            </a:extLst>
          </p:cNvPr>
          <p:cNvSpPr>
            <a:spLocks noGrp="1"/>
          </p:cNvSpPr>
          <p:nvPr>
            <p:ph type="sldNum" sz="quarter" idx="11"/>
          </p:nvPr>
        </p:nvSpPr>
        <p:spPr/>
        <p:txBody>
          <a:bodyPr/>
          <a:lstStyle/>
          <a:p>
            <a:pPr>
              <a:defRPr/>
            </a:pPr>
            <a:fld id="{BB0E5B62-4E04-1949-BE67-5C23DFE2C6AA}" type="slidenum">
              <a:rPr lang="en-US" altLang="en-US" smtClean="0"/>
              <a:pPr>
                <a:defRPr/>
              </a:pPr>
              <a:t>18</a:t>
            </a:fld>
            <a:endParaRPr lang="en-US" altLang="en-US"/>
          </a:p>
        </p:txBody>
      </p:sp>
    </p:spTree>
    <p:extLst>
      <p:ext uri="{BB962C8B-B14F-4D97-AF65-F5344CB8AC3E}">
        <p14:creationId xmlns:p14="http://schemas.microsoft.com/office/powerpoint/2010/main" val="117336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70EA-4E9A-0D40-ADAE-FD8BC5F4F8E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a:t>
            </a:r>
          </a:p>
        </p:txBody>
      </p:sp>
      <p:sp>
        <p:nvSpPr>
          <p:cNvPr id="4" name="Footer Placeholder 3">
            <a:extLst>
              <a:ext uri="{FF2B5EF4-FFF2-40B4-BE49-F238E27FC236}">
                <a16:creationId xmlns:a16="http://schemas.microsoft.com/office/drawing/2014/main" id="{3423DA8D-8E2C-C84A-A61B-390DF77E8640}"/>
              </a:ext>
            </a:extLst>
          </p:cNvPr>
          <p:cNvSpPr>
            <a:spLocks noGrp="1"/>
          </p:cNvSpPr>
          <p:nvPr>
            <p:ph type="ftr" sz="quarter" idx="10"/>
          </p:nvPr>
        </p:nvSpPr>
        <p:spPr/>
        <p:txBody>
          <a:bodyPr/>
          <a:lstStyle/>
          <a:p>
            <a:pPr>
              <a:defRPr/>
            </a:pPr>
            <a:r>
              <a:rPr lang="en-US"/>
              <a:t>Spring 16 CSCI 4430, A Milanova</a:t>
            </a:r>
          </a:p>
        </p:txBody>
      </p:sp>
      <p:sp>
        <p:nvSpPr>
          <p:cNvPr id="5" name="Slide Number Placeholder 4">
            <a:extLst>
              <a:ext uri="{FF2B5EF4-FFF2-40B4-BE49-F238E27FC236}">
                <a16:creationId xmlns:a16="http://schemas.microsoft.com/office/drawing/2014/main" id="{70CD4B16-65FE-3446-86BD-98A99E85030D}"/>
              </a:ext>
            </a:extLst>
          </p:cNvPr>
          <p:cNvSpPr>
            <a:spLocks noGrp="1"/>
          </p:cNvSpPr>
          <p:nvPr>
            <p:ph type="sldNum" sz="quarter" idx="11"/>
          </p:nvPr>
        </p:nvSpPr>
        <p:spPr/>
        <p:txBody>
          <a:bodyPr/>
          <a:lstStyle/>
          <a:p>
            <a:pPr>
              <a:defRPr/>
            </a:pPr>
            <a:fld id="{BB0E5B62-4E04-1949-BE67-5C23DFE2C6AA}" type="slidenum">
              <a:rPr lang="en-US" altLang="en-US" smtClean="0"/>
              <a:pPr>
                <a:defRPr/>
              </a:pPr>
              <a:t>19</a:t>
            </a:fld>
            <a:endParaRPr lang="en-US" altLang="en-US"/>
          </a:p>
        </p:txBody>
      </p:sp>
      <p:pic>
        <p:nvPicPr>
          <p:cNvPr id="7" name="Picture 6" descr="Text, letter&#10;&#10;Description automatically generated">
            <a:extLst>
              <a:ext uri="{FF2B5EF4-FFF2-40B4-BE49-F238E27FC236}">
                <a16:creationId xmlns:a16="http://schemas.microsoft.com/office/drawing/2014/main" id="{F6D0DA1D-D35D-D349-9D00-F09AFB89B73B}"/>
              </a:ext>
            </a:extLst>
          </p:cNvPr>
          <p:cNvPicPr>
            <a:picLocks noChangeAspect="1"/>
          </p:cNvPicPr>
          <p:nvPr/>
        </p:nvPicPr>
        <p:blipFill>
          <a:blip r:embed="rId2"/>
          <a:stretch>
            <a:fillRect/>
          </a:stretch>
        </p:blipFill>
        <p:spPr>
          <a:xfrm>
            <a:off x="263525" y="1371600"/>
            <a:ext cx="5538444" cy="5329238"/>
          </a:xfrm>
          <a:prstGeom prst="rect">
            <a:avLst/>
          </a:prstGeom>
        </p:spPr>
      </p:pic>
      <p:sp>
        <p:nvSpPr>
          <p:cNvPr id="9" name="TextBox 8">
            <a:extLst>
              <a:ext uri="{FF2B5EF4-FFF2-40B4-BE49-F238E27FC236}">
                <a16:creationId xmlns:a16="http://schemas.microsoft.com/office/drawing/2014/main" id="{D850AF46-F841-C842-A56C-1F13C2C7E312}"/>
              </a:ext>
            </a:extLst>
          </p:cNvPr>
          <p:cNvSpPr txBox="1">
            <a:spLocks noChangeArrowheads="1"/>
          </p:cNvSpPr>
          <p:nvPr/>
        </p:nvSpPr>
        <p:spPr bwMode="auto">
          <a:xfrm>
            <a:off x="3124200" y="1074003"/>
            <a:ext cx="6019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dirty="0" err="1">
                <a:latin typeface="Arial" panose="020B0604020202020204" pitchFamily="34" charset="0"/>
              </a:rPr>
              <a:t>Dyn</a:t>
            </a:r>
            <a:r>
              <a:rPr lang="en-US" altLang="en-US" dirty="0">
                <a:latin typeface="Arial" panose="020B0604020202020204" pitchFamily="34" charset="0"/>
              </a:rPr>
              <a:t>. with shallow binding: 100</a:t>
            </a:r>
          </a:p>
          <a:p>
            <a:pPr eaLnBrk="1" hangingPunct="1"/>
            <a:r>
              <a:rPr lang="en-US" altLang="en-US" dirty="0" err="1">
                <a:latin typeface="Arial" panose="020B0604020202020204" pitchFamily="34" charset="0"/>
              </a:rPr>
              <a:t>Dyn</a:t>
            </a:r>
            <a:r>
              <a:rPr lang="en-US" altLang="en-US" dirty="0">
                <a:latin typeface="Arial" panose="020B0604020202020204" pitchFamily="34" charset="0"/>
              </a:rPr>
              <a:t>. with deep binding: 101</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92E0AF7-9F9F-1840-AA15-BD9E79888AFF}"/>
                  </a:ext>
                </a:extLst>
              </p14:cNvPr>
              <p14:cNvContentPartPr/>
              <p14:nvPr/>
            </p14:nvContentPartPr>
            <p14:xfrm>
              <a:off x="106920" y="1007280"/>
              <a:ext cx="8926560" cy="5639400"/>
            </p14:xfrm>
          </p:contentPart>
        </mc:Choice>
        <mc:Fallback xmlns="">
          <p:pic>
            <p:nvPicPr>
              <p:cNvPr id="3" name="Ink 2">
                <a:extLst>
                  <a:ext uri="{FF2B5EF4-FFF2-40B4-BE49-F238E27FC236}">
                    <a16:creationId xmlns:a16="http://schemas.microsoft.com/office/drawing/2014/main" id="{E92E0AF7-9F9F-1840-AA15-BD9E79888AFF}"/>
                  </a:ext>
                </a:extLst>
              </p:cNvPr>
              <p:cNvPicPr/>
              <p:nvPr/>
            </p:nvPicPr>
            <p:blipFill>
              <a:blip r:embed="rId4"/>
              <a:stretch>
                <a:fillRect/>
              </a:stretch>
            </p:blipFill>
            <p:spPr>
              <a:xfrm>
                <a:off x="84960" y="991080"/>
                <a:ext cx="8964360" cy="5677200"/>
              </a:xfrm>
              <a:prstGeom prst="rect">
                <a:avLst/>
              </a:prstGeom>
            </p:spPr>
          </p:pic>
        </mc:Fallback>
      </mc:AlternateContent>
    </p:spTree>
    <p:extLst>
      <p:ext uri="{BB962C8B-B14F-4D97-AF65-F5344CB8AC3E}">
        <p14:creationId xmlns:p14="http://schemas.microsoft.com/office/powerpoint/2010/main" val="25947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C288-5689-FF22-E05E-94AE008A595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Announcements</a:t>
            </a:r>
          </a:p>
        </p:txBody>
      </p:sp>
      <p:sp>
        <p:nvSpPr>
          <p:cNvPr id="3" name="Content Placeholder 2">
            <a:extLst>
              <a:ext uri="{FF2B5EF4-FFF2-40B4-BE49-F238E27FC236}">
                <a16:creationId xmlns:a16="http://schemas.microsoft.com/office/drawing/2014/main" id="{54FA93CB-9B9B-02E4-AFFC-AC176A311D1E}"/>
              </a:ext>
            </a:extLst>
          </p:cNvPr>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Quiz 9</a:t>
            </a:r>
          </a:p>
          <a:p>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Check your Rainbow grades</a:t>
            </a:r>
          </a:p>
          <a:p>
            <a:pPr lvl="1"/>
            <a:r>
              <a:rPr lang="en-US" dirty="0">
                <a:latin typeface="Arial" panose="020B0604020202020204" pitchFamily="34" charset="0"/>
                <a:cs typeface="Arial" panose="020B0604020202020204" pitchFamily="34" charset="0"/>
              </a:rPr>
              <a:t>Exams 1-2, Quiz 1-8, HW 1-5 are in</a:t>
            </a:r>
          </a:p>
          <a:p>
            <a:pPr lvl="1"/>
            <a:r>
              <a:rPr lang="en-US" dirty="0">
                <a:latin typeface="Arial" panose="020B0604020202020204" pitchFamily="34" charset="0"/>
                <a:cs typeface="Arial" panose="020B0604020202020204" pitchFamily="34" charset="0"/>
              </a:rPr>
              <a:t>We’ll have HW 6 and Quiz 9 by tomorrow and we’ll have HW 7 as soon as possible, likely by Wednesday </a:t>
            </a:r>
          </a:p>
          <a:p>
            <a:r>
              <a:rPr lang="en-US" dirty="0">
                <a:latin typeface="Arial" panose="020B0604020202020204" pitchFamily="34" charset="0"/>
                <a:cs typeface="Arial" panose="020B0604020202020204" pitchFamily="34" charset="0"/>
              </a:rPr>
              <a:t>Let me know if you see any problems</a:t>
            </a:r>
          </a:p>
          <a:p>
            <a:pPr marL="457200" lvl="1" indent="0">
              <a:buNone/>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5DEE327-D1E3-54A2-FF9C-6CEF8CAFAFE5}"/>
              </a:ext>
            </a:extLst>
          </p:cNvPr>
          <p:cNvSpPr>
            <a:spLocks noGrp="1"/>
          </p:cNvSpPr>
          <p:nvPr>
            <p:ph type="sldNum" sz="quarter" idx="11"/>
          </p:nvPr>
        </p:nvSpPr>
        <p:spPr/>
        <p:txBody>
          <a:bodyPr/>
          <a:lstStyle/>
          <a:p>
            <a:pPr>
              <a:defRPr/>
            </a:pPr>
            <a:fld id="{BB0E5B62-4E04-1949-BE67-5C23DFE2C6AA}" type="slidenum">
              <a:rPr lang="en-US" altLang="en-US" smtClean="0"/>
              <a:pPr>
                <a:defRPr/>
              </a:pPr>
              <a:t>2</a:t>
            </a:fld>
            <a:endParaRPr lang="en-US" altLang="en-US"/>
          </a:p>
        </p:txBody>
      </p:sp>
      <p:sp>
        <p:nvSpPr>
          <p:cNvPr id="6" name="Footer Placeholder 1">
            <a:extLst>
              <a:ext uri="{FF2B5EF4-FFF2-40B4-BE49-F238E27FC236}">
                <a16:creationId xmlns:a16="http://schemas.microsoft.com/office/drawing/2014/main" id="{619B661F-2D3A-8772-9954-7C5908111C77}"/>
              </a:ext>
            </a:extLst>
          </p:cNvPr>
          <p:cNvSpPr>
            <a:spLocks noGrp="1"/>
          </p:cNvSpPr>
          <p:nvPr>
            <p:ph type="ftr" sz="quarter" idx="10"/>
          </p:nvPr>
        </p:nvSpPr>
        <p:spPr>
          <a:xfrm>
            <a:off x="228600" y="6248400"/>
            <a:ext cx="4724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dirty="0">
                <a:latin typeface="Arial"/>
                <a:cs typeface="Arial"/>
              </a:rPr>
              <a:t>Programming Languages CSCI 4430, A. Milanova</a:t>
            </a:r>
          </a:p>
        </p:txBody>
      </p:sp>
    </p:spTree>
    <p:extLst>
      <p:ext uri="{BB962C8B-B14F-4D97-AF65-F5344CB8AC3E}">
        <p14:creationId xmlns:p14="http://schemas.microsoft.com/office/powerpoint/2010/main" val="222934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E9A23-8E19-594D-B735-37FE5F6785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a:t>
            </a:r>
          </a:p>
        </p:txBody>
      </p:sp>
      <p:sp>
        <p:nvSpPr>
          <p:cNvPr id="3" name="Content Placeholder 2">
            <a:extLst>
              <a:ext uri="{FF2B5EF4-FFF2-40B4-BE49-F238E27FC236}">
                <a16:creationId xmlns:a16="http://schemas.microsoft.com/office/drawing/2014/main" id="{3310A850-A8A0-194A-83F4-20D5E1BADCA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Consider the problem of figuring out whether two trees (lists in Scheme) have the same fringe, that is, the same leaves, in the same order, regardless of structure. E.g., ((1 2) 3) and (1 (2 3)) have the same fringe. What is a straight-forward way to solve this problem?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Flatten, then compare with equal?</a:t>
            </a: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5BF0DE0-8810-7042-A115-2502E5542AA1}"/>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C46A1AD0-30EA-C84F-BE70-8D7864CDCB33}"/>
              </a:ext>
            </a:extLst>
          </p:cNvPr>
          <p:cNvSpPr>
            <a:spLocks noGrp="1"/>
          </p:cNvSpPr>
          <p:nvPr>
            <p:ph type="sldNum" sz="quarter" idx="11"/>
          </p:nvPr>
        </p:nvSpPr>
        <p:spPr/>
        <p:txBody>
          <a:bodyPr/>
          <a:lstStyle/>
          <a:p>
            <a:pPr>
              <a:defRPr/>
            </a:pPr>
            <a:fld id="{BB0E5B62-4E04-1949-BE67-5C23DFE2C6AA}" type="slidenum">
              <a:rPr lang="en-US" altLang="en-US" smtClean="0"/>
              <a:pPr>
                <a:defRPr/>
              </a:pPr>
              <a:t>20</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9618B64-D6FE-634F-8A76-D3A4844EAAA6}"/>
                  </a:ext>
                </a:extLst>
              </p14:cNvPr>
              <p14:cNvContentPartPr/>
              <p14:nvPr/>
            </p14:nvContentPartPr>
            <p14:xfrm>
              <a:off x="1081440" y="3425760"/>
              <a:ext cx="7527960" cy="2764800"/>
            </p14:xfrm>
          </p:contentPart>
        </mc:Choice>
        <mc:Fallback xmlns="">
          <p:pic>
            <p:nvPicPr>
              <p:cNvPr id="6" name="Ink 5">
                <a:extLst>
                  <a:ext uri="{FF2B5EF4-FFF2-40B4-BE49-F238E27FC236}">
                    <a16:creationId xmlns:a16="http://schemas.microsoft.com/office/drawing/2014/main" id="{B9618B64-D6FE-634F-8A76-D3A4844EAAA6}"/>
                  </a:ext>
                </a:extLst>
              </p:cNvPr>
              <p:cNvPicPr/>
              <p:nvPr/>
            </p:nvPicPr>
            <p:blipFill>
              <a:blip r:embed="rId3"/>
              <a:stretch>
                <a:fillRect/>
              </a:stretch>
            </p:blipFill>
            <p:spPr>
              <a:xfrm>
                <a:off x="1059480" y="3403800"/>
                <a:ext cx="7565760" cy="2802600"/>
              </a:xfrm>
              <a:prstGeom prst="rect">
                <a:avLst/>
              </a:prstGeom>
            </p:spPr>
          </p:pic>
        </mc:Fallback>
      </mc:AlternateContent>
    </p:spTree>
    <p:extLst>
      <p:ext uri="{BB962C8B-B14F-4D97-AF65-F5344CB8AC3E}">
        <p14:creationId xmlns:p14="http://schemas.microsoft.com/office/powerpoint/2010/main" val="40920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E8CE-C6D8-EA4E-9C90-4A9B0321388B}"/>
              </a:ext>
            </a:extLst>
          </p:cNvPr>
          <p:cNvSpPr>
            <a:spLocks noGrp="1"/>
          </p:cNvSpPr>
          <p:nvPr>
            <p:ph type="title"/>
          </p:nvPr>
        </p:nvSpPr>
        <p:spPr/>
        <p:txBody>
          <a:bodyPr/>
          <a:lstStyle/>
          <a:p>
            <a:pPr>
              <a:defRPr/>
            </a:pPr>
            <a:r>
              <a:rPr lang="en-US" dirty="0">
                <a:latin typeface="Arial"/>
              </a:rPr>
              <a:t>Practice Problems (Quiz 7) </a:t>
            </a:r>
          </a:p>
        </p:txBody>
      </p:sp>
      <p:sp>
        <p:nvSpPr>
          <p:cNvPr id="3" name="Content Placeholder 2">
            <a:extLst>
              <a:ext uri="{FF2B5EF4-FFF2-40B4-BE49-F238E27FC236}">
                <a16:creationId xmlns:a16="http://schemas.microsoft.com/office/drawing/2014/main" id="{18ED0D8E-7A24-8E4E-B980-C438E5E54BF7}"/>
              </a:ext>
            </a:extLst>
          </p:cNvPr>
          <p:cNvSpPr>
            <a:spLocks noGrp="1"/>
          </p:cNvSpPr>
          <p:nvPr>
            <p:ph idx="1"/>
          </p:nvPr>
        </p:nvSpPr>
        <p:spPr>
          <a:xfrm>
            <a:off x="228600" y="1143000"/>
            <a:ext cx="8726488" cy="4800600"/>
          </a:xfrm>
        </p:spPr>
        <p:txBody>
          <a:bodyPr/>
          <a:lstStyle/>
          <a:p>
            <a:pPr marL="0" indent="0">
              <a:buFont typeface="Wingdings" charset="0"/>
              <a:buNone/>
              <a:defRPr/>
            </a:pPr>
            <a:r>
              <a:rPr lang="en-US" sz="2400" dirty="0">
                <a:latin typeface="Arial"/>
              </a:rPr>
              <a:t>type Name = String</a:t>
            </a:r>
          </a:p>
          <a:p>
            <a:pPr marL="0" indent="0">
              <a:buFont typeface="Wingdings" charset="0"/>
              <a:buNone/>
              <a:defRPr/>
            </a:pPr>
            <a:r>
              <a:rPr lang="en-US" sz="2400" dirty="0">
                <a:latin typeface="Arial"/>
              </a:rPr>
              <a:t>data </a:t>
            </a:r>
            <a:r>
              <a:rPr lang="en-US" sz="2400" dirty="0" err="1">
                <a:latin typeface="Arial"/>
              </a:rPr>
              <a:t>Expr</a:t>
            </a:r>
            <a:r>
              <a:rPr lang="en-US" sz="2400" dirty="0">
                <a:latin typeface="Arial"/>
              </a:rPr>
              <a:t> = </a:t>
            </a:r>
            <a:r>
              <a:rPr lang="en-US" sz="2400" dirty="0" err="1">
                <a:solidFill>
                  <a:srgbClr val="0000FF"/>
                </a:solidFill>
                <a:latin typeface="Arial"/>
              </a:rPr>
              <a:t>Var</a:t>
            </a:r>
            <a:r>
              <a:rPr lang="en-US" sz="2400" dirty="0">
                <a:latin typeface="Arial"/>
              </a:rPr>
              <a:t> Name</a:t>
            </a:r>
          </a:p>
          <a:p>
            <a:pPr marL="0" indent="0">
              <a:buFont typeface="Wingdings" charset="0"/>
              <a:buNone/>
              <a:defRPr/>
            </a:pPr>
            <a:r>
              <a:rPr lang="en-US" sz="2400" dirty="0">
                <a:latin typeface="Arial"/>
              </a:rPr>
              <a:t>          | </a:t>
            </a:r>
            <a:r>
              <a:rPr lang="en-US" sz="2400" dirty="0">
                <a:solidFill>
                  <a:srgbClr val="0000FF"/>
                </a:solidFill>
                <a:latin typeface="Arial"/>
              </a:rPr>
              <a:t>Val</a:t>
            </a:r>
            <a:r>
              <a:rPr lang="en-US" sz="2400" dirty="0">
                <a:latin typeface="Arial"/>
              </a:rPr>
              <a:t> </a:t>
            </a:r>
            <a:r>
              <a:rPr lang="en-US" sz="2400" dirty="0" err="1">
                <a:latin typeface="Arial"/>
              </a:rPr>
              <a:t>Bool</a:t>
            </a:r>
            <a:endParaRPr lang="en-US" sz="2400" dirty="0">
              <a:latin typeface="Arial"/>
            </a:endParaRPr>
          </a:p>
          <a:p>
            <a:pPr marL="0" indent="0">
              <a:buFont typeface="Wingdings" charset="0"/>
              <a:buNone/>
              <a:defRPr/>
            </a:pPr>
            <a:r>
              <a:rPr lang="en-US" sz="2400" dirty="0">
                <a:latin typeface="Arial"/>
              </a:rPr>
              <a:t>          | </a:t>
            </a:r>
            <a:r>
              <a:rPr lang="en-US" sz="2400" dirty="0">
                <a:solidFill>
                  <a:srgbClr val="0000FF"/>
                </a:solidFill>
                <a:latin typeface="Arial"/>
              </a:rPr>
              <a:t>And</a:t>
            </a:r>
            <a:r>
              <a:rPr lang="en-US" sz="2400" dirty="0">
                <a:latin typeface="Arial"/>
              </a:rPr>
              <a:t> </a:t>
            </a:r>
            <a:r>
              <a:rPr lang="en-US" sz="2400" dirty="0" err="1">
                <a:latin typeface="Arial"/>
              </a:rPr>
              <a:t>Expr</a:t>
            </a:r>
            <a:r>
              <a:rPr lang="en-US" sz="2400" dirty="0">
                <a:latin typeface="Arial"/>
              </a:rPr>
              <a:t> </a:t>
            </a:r>
            <a:r>
              <a:rPr lang="en-US" sz="2400" dirty="0" err="1">
                <a:latin typeface="Arial"/>
              </a:rPr>
              <a:t>Expr</a:t>
            </a:r>
            <a:endParaRPr lang="en-US" sz="2400" dirty="0">
              <a:latin typeface="Arial"/>
            </a:endParaRPr>
          </a:p>
          <a:p>
            <a:pPr marL="0" indent="0">
              <a:buFont typeface="Wingdings" charset="0"/>
              <a:buNone/>
              <a:defRPr/>
            </a:pPr>
            <a:r>
              <a:rPr lang="en-US" sz="2400" dirty="0">
                <a:latin typeface="Arial"/>
              </a:rPr>
              <a:t>          | </a:t>
            </a:r>
            <a:r>
              <a:rPr lang="en-US" sz="2400" dirty="0">
                <a:solidFill>
                  <a:srgbClr val="0000FF"/>
                </a:solidFill>
                <a:latin typeface="Arial"/>
              </a:rPr>
              <a:t>Or</a:t>
            </a:r>
            <a:r>
              <a:rPr lang="en-US" sz="2400" dirty="0">
                <a:latin typeface="Arial"/>
              </a:rPr>
              <a:t> </a:t>
            </a:r>
            <a:r>
              <a:rPr lang="en-US" sz="2400" dirty="0" err="1">
                <a:latin typeface="Arial"/>
              </a:rPr>
              <a:t>Expr</a:t>
            </a:r>
            <a:r>
              <a:rPr lang="en-US" sz="2400" dirty="0">
                <a:latin typeface="Arial"/>
              </a:rPr>
              <a:t> </a:t>
            </a:r>
            <a:r>
              <a:rPr lang="en-US" sz="2400" dirty="0" err="1">
                <a:latin typeface="Arial"/>
              </a:rPr>
              <a:t>Expr</a:t>
            </a:r>
            <a:endParaRPr lang="en-US" sz="2400" dirty="0">
              <a:latin typeface="Arial"/>
            </a:endParaRPr>
          </a:p>
          <a:p>
            <a:pPr marL="0" indent="0">
              <a:buFont typeface="Wingdings" charset="0"/>
              <a:buNone/>
              <a:defRPr/>
            </a:pPr>
            <a:r>
              <a:rPr lang="en-US" sz="2400" dirty="0">
                <a:latin typeface="Arial"/>
              </a:rPr>
              <a:t>          | </a:t>
            </a:r>
            <a:r>
              <a:rPr lang="en-US" sz="2400" dirty="0">
                <a:solidFill>
                  <a:srgbClr val="0000FF"/>
                </a:solidFill>
                <a:latin typeface="Arial"/>
              </a:rPr>
              <a:t>Not</a:t>
            </a:r>
            <a:r>
              <a:rPr lang="en-US" sz="2400" dirty="0">
                <a:latin typeface="Arial"/>
              </a:rPr>
              <a:t> </a:t>
            </a:r>
            <a:r>
              <a:rPr lang="en-US" sz="2400" dirty="0" err="1">
                <a:latin typeface="Arial"/>
              </a:rPr>
              <a:t>Expr</a:t>
            </a:r>
            <a:endParaRPr lang="en-US" sz="2400" dirty="0">
              <a:latin typeface="Arial"/>
            </a:endParaRPr>
          </a:p>
          <a:p>
            <a:pPr marL="0" indent="0">
              <a:buFont typeface="Wingdings" charset="0"/>
              <a:buNone/>
              <a:defRPr/>
            </a:pPr>
            <a:r>
              <a:rPr lang="en-US" sz="2400" dirty="0">
                <a:latin typeface="Arial"/>
              </a:rPr>
              <a:t>          | </a:t>
            </a:r>
            <a:r>
              <a:rPr lang="en-US" sz="2400" dirty="0">
                <a:solidFill>
                  <a:srgbClr val="0000FF"/>
                </a:solidFill>
                <a:latin typeface="Arial"/>
              </a:rPr>
              <a:t>Let</a:t>
            </a:r>
            <a:r>
              <a:rPr lang="en-US" sz="2400" dirty="0">
                <a:latin typeface="Arial"/>
              </a:rPr>
              <a:t> Name </a:t>
            </a:r>
            <a:r>
              <a:rPr lang="en-US" sz="2400" dirty="0" err="1">
                <a:latin typeface="Arial"/>
              </a:rPr>
              <a:t>Expr</a:t>
            </a:r>
            <a:r>
              <a:rPr lang="en-US" sz="2400" dirty="0">
                <a:latin typeface="Arial"/>
              </a:rPr>
              <a:t> </a:t>
            </a:r>
            <a:r>
              <a:rPr lang="en-US" sz="2400" dirty="0" err="1">
                <a:latin typeface="Arial"/>
              </a:rPr>
              <a:t>Expr</a:t>
            </a:r>
            <a:endParaRPr lang="en-US" sz="2400" dirty="0">
              <a:latin typeface="Arial"/>
            </a:endParaRPr>
          </a:p>
          <a:p>
            <a:pPr marL="0" indent="0">
              <a:buFont typeface="Wingdings" charset="0"/>
              <a:buNone/>
              <a:defRPr/>
            </a:pPr>
            <a:r>
              <a:rPr lang="en-US" sz="2400" dirty="0">
                <a:latin typeface="Arial"/>
              </a:rPr>
              <a:t>Fill in the type signature of </a:t>
            </a:r>
            <a:r>
              <a:rPr lang="en-US" sz="2400" b="1" dirty="0">
                <a:latin typeface="Arial"/>
              </a:rPr>
              <a:t>find</a:t>
            </a:r>
            <a:r>
              <a:rPr lang="en-US" sz="2400" dirty="0">
                <a:latin typeface="Arial"/>
              </a:rPr>
              <a:t>:</a:t>
            </a:r>
          </a:p>
          <a:p>
            <a:pPr marL="0" indent="0">
              <a:buFont typeface="Wingdings" charset="0"/>
              <a:buNone/>
              <a:defRPr/>
            </a:pPr>
            <a:r>
              <a:rPr lang="en-US" sz="2400" dirty="0">
                <a:latin typeface="Arial"/>
              </a:rPr>
              <a:t>-- Looks up variable </a:t>
            </a:r>
            <a:r>
              <a:rPr lang="en-US" sz="2400" b="1" dirty="0">
                <a:latin typeface="Arial"/>
              </a:rPr>
              <a:t>n</a:t>
            </a:r>
            <a:r>
              <a:rPr lang="en-US" sz="2400" dirty="0">
                <a:latin typeface="Arial"/>
              </a:rPr>
              <a:t> in binding environment </a:t>
            </a:r>
            <a:r>
              <a:rPr lang="en-US" sz="2400" b="1" dirty="0" err="1">
                <a:latin typeface="Arial"/>
              </a:rPr>
              <a:t>env</a:t>
            </a:r>
            <a:r>
              <a:rPr lang="en-US" sz="2400" dirty="0">
                <a:latin typeface="Arial"/>
              </a:rPr>
              <a:t>.</a:t>
            </a:r>
          </a:p>
          <a:p>
            <a:pPr marL="0" indent="0">
              <a:buFont typeface="Wingdings" charset="0"/>
              <a:buNone/>
              <a:defRPr/>
            </a:pPr>
            <a:r>
              <a:rPr lang="en-US" sz="2400" dirty="0">
                <a:latin typeface="Arial"/>
              </a:rPr>
              <a:t>-- Returns first binding or throws Exception if no binding of </a:t>
            </a:r>
            <a:r>
              <a:rPr lang="en-US" sz="2400" b="1" dirty="0">
                <a:latin typeface="Arial"/>
              </a:rPr>
              <a:t>n</a:t>
            </a:r>
            <a:r>
              <a:rPr lang="en-US" sz="2400" dirty="0">
                <a:latin typeface="Arial"/>
              </a:rPr>
              <a:t>.</a:t>
            </a:r>
          </a:p>
          <a:p>
            <a:pPr marL="0" indent="0">
              <a:buFont typeface="Wingdings" charset="0"/>
              <a:buNone/>
              <a:defRPr/>
            </a:pPr>
            <a:r>
              <a:rPr lang="en-US" sz="2400" dirty="0">
                <a:latin typeface="Arial"/>
              </a:rPr>
              <a:t>-- Ex: </a:t>
            </a:r>
            <a:r>
              <a:rPr lang="en-US" sz="2400" b="1" dirty="0">
                <a:latin typeface="Arial"/>
              </a:rPr>
              <a:t>find "x" [("</a:t>
            </a:r>
            <a:r>
              <a:rPr lang="en-US" sz="2400" b="1" dirty="0" err="1">
                <a:latin typeface="Arial"/>
              </a:rPr>
              <a:t>x",True</a:t>
            </a:r>
            <a:r>
              <a:rPr lang="en-US" sz="2400" b="1" dirty="0">
                <a:latin typeface="Arial"/>
              </a:rPr>
              <a:t>),("</a:t>
            </a:r>
            <a:r>
              <a:rPr lang="en-US" sz="2400" b="1" dirty="0" err="1">
                <a:latin typeface="Arial"/>
              </a:rPr>
              <a:t>x",False</a:t>
            </a:r>
            <a:r>
              <a:rPr lang="en-US" sz="2400" b="1" dirty="0">
                <a:latin typeface="Arial"/>
              </a:rPr>
              <a:t>),("</a:t>
            </a:r>
            <a:r>
              <a:rPr lang="en-US" sz="2400" b="1" dirty="0" err="1">
                <a:latin typeface="Arial"/>
              </a:rPr>
              <a:t>y",True</a:t>
            </a:r>
            <a:r>
              <a:rPr lang="en-US" sz="2400" b="1" dirty="0">
                <a:latin typeface="Arial"/>
              </a:rPr>
              <a:t>)]</a:t>
            </a:r>
            <a:r>
              <a:rPr lang="en-US" sz="2400" dirty="0">
                <a:latin typeface="Arial"/>
              </a:rPr>
              <a:t> returns </a:t>
            </a:r>
            <a:r>
              <a:rPr lang="en-US" sz="2400" b="1" dirty="0">
                <a:latin typeface="Arial"/>
              </a:rPr>
              <a:t>True</a:t>
            </a:r>
          </a:p>
          <a:p>
            <a:pPr marL="0" indent="0">
              <a:buFont typeface="Wingdings" charset="0"/>
              <a:buNone/>
              <a:defRPr/>
            </a:pPr>
            <a:r>
              <a:rPr lang="en-US" sz="2400" dirty="0">
                <a:latin typeface="Arial"/>
              </a:rPr>
              <a:t>find :: _________________________________</a:t>
            </a:r>
          </a:p>
          <a:p>
            <a:pPr marL="0" indent="0">
              <a:buFont typeface="Wingdings" charset="0"/>
              <a:buNone/>
              <a:defRPr/>
            </a:pPr>
            <a:r>
              <a:rPr lang="en-US" sz="2400" dirty="0">
                <a:latin typeface="Arial"/>
              </a:rPr>
              <a:t>find n </a:t>
            </a:r>
            <a:r>
              <a:rPr lang="en-US" sz="2400" dirty="0" err="1">
                <a:latin typeface="Arial"/>
              </a:rPr>
              <a:t>env</a:t>
            </a:r>
            <a:r>
              <a:rPr lang="en-US" sz="2400" dirty="0">
                <a:latin typeface="Arial"/>
              </a:rPr>
              <a:t> = head [ </a:t>
            </a:r>
            <a:r>
              <a:rPr lang="en-US" sz="2400" dirty="0" err="1">
                <a:latin typeface="Arial"/>
              </a:rPr>
              <a:t>bool</a:t>
            </a:r>
            <a:r>
              <a:rPr lang="en-US" sz="2400" dirty="0">
                <a:latin typeface="Arial"/>
              </a:rPr>
              <a:t> | (</a:t>
            </a:r>
            <a:r>
              <a:rPr lang="en-US" sz="2400" dirty="0" err="1">
                <a:latin typeface="Arial"/>
              </a:rPr>
              <a:t>var,bool</a:t>
            </a:r>
            <a:r>
              <a:rPr lang="en-US" sz="2400" dirty="0">
                <a:latin typeface="Arial"/>
              </a:rPr>
              <a:t>) &lt;- </a:t>
            </a:r>
            <a:r>
              <a:rPr lang="en-US" sz="2400" dirty="0" err="1">
                <a:latin typeface="Arial"/>
              </a:rPr>
              <a:t>env</a:t>
            </a:r>
            <a:r>
              <a:rPr lang="en-US" sz="2400" dirty="0">
                <a:latin typeface="Arial"/>
              </a:rPr>
              <a:t>, </a:t>
            </a:r>
            <a:r>
              <a:rPr lang="en-US" sz="2400" dirty="0" err="1">
                <a:latin typeface="Arial"/>
              </a:rPr>
              <a:t>var</a:t>
            </a:r>
            <a:r>
              <a:rPr lang="en-US" sz="2400" dirty="0">
                <a:latin typeface="Arial"/>
              </a:rPr>
              <a:t> == n ]</a:t>
            </a:r>
          </a:p>
          <a:p>
            <a:pPr marL="0" indent="0">
              <a:buFont typeface="Wingdings" charset="0"/>
              <a:buNone/>
              <a:defRPr/>
            </a:pPr>
            <a:endParaRPr lang="en-US" sz="2400" dirty="0">
              <a:latin typeface="Arial"/>
            </a:endParaRPr>
          </a:p>
        </p:txBody>
      </p:sp>
      <p:sp>
        <p:nvSpPr>
          <p:cNvPr id="5" name="Slide Number Placeholder 4">
            <a:extLst>
              <a:ext uri="{FF2B5EF4-FFF2-40B4-BE49-F238E27FC236}">
                <a16:creationId xmlns:a16="http://schemas.microsoft.com/office/drawing/2014/main" id="{9EA92D51-4C94-3E45-A116-94FCB24F3A0B}"/>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6E3BEB7A-11CA-1F42-B536-12972192A161}" type="slidenum">
              <a:rPr lang="en-US" altLang="en-US" sz="1400"/>
              <a:pPr eaLnBrk="1" hangingPunct="1"/>
              <a:t>21</a:t>
            </a:fld>
            <a:endParaRPr lang="en-US" altLang="en-US" sz="1400"/>
          </a:p>
        </p:txBody>
      </p:sp>
      <p:sp>
        <p:nvSpPr>
          <p:cNvPr id="4" name="TextBox 3">
            <a:extLst>
              <a:ext uri="{FF2B5EF4-FFF2-40B4-BE49-F238E27FC236}">
                <a16:creationId xmlns:a16="http://schemas.microsoft.com/office/drawing/2014/main" id="{9B49222C-C37E-9142-A399-AA1F900687C8}"/>
              </a:ext>
            </a:extLst>
          </p:cNvPr>
          <p:cNvSpPr txBox="1">
            <a:spLocks noChangeArrowheads="1"/>
          </p:cNvSpPr>
          <p:nvPr/>
        </p:nvSpPr>
        <p:spPr bwMode="auto">
          <a:xfrm>
            <a:off x="1600200" y="5867400"/>
            <a:ext cx="455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a:solidFill>
                  <a:srgbClr val="0000FF"/>
                </a:solidFill>
                <a:latin typeface="Arial" panose="020B0604020202020204" pitchFamily="34" charset="0"/>
              </a:rPr>
              <a:t>Name -&gt; [(Name,Bool)] -&gt; Bool</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E2FA2EF-AC78-9743-80ED-58C9A14D08F2}"/>
                  </a:ext>
                </a:extLst>
              </p14:cNvPr>
              <p14:cNvContentPartPr/>
              <p14:nvPr/>
            </p14:nvContentPartPr>
            <p14:xfrm>
              <a:off x="48960" y="1205280"/>
              <a:ext cx="8363880" cy="5472000"/>
            </p14:xfrm>
          </p:contentPart>
        </mc:Choice>
        <mc:Fallback xmlns="">
          <p:pic>
            <p:nvPicPr>
              <p:cNvPr id="6" name="Ink 5">
                <a:extLst>
                  <a:ext uri="{FF2B5EF4-FFF2-40B4-BE49-F238E27FC236}">
                    <a16:creationId xmlns:a16="http://schemas.microsoft.com/office/drawing/2014/main" id="{5E2FA2EF-AC78-9743-80ED-58C9A14D08F2}"/>
                  </a:ext>
                </a:extLst>
              </p:cNvPr>
              <p:cNvPicPr/>
              <p:nvPr/>
            </p:nvPicPr>
            <p:blipFill>
              <a:blip r:embed="rId3"/>
              <a:stretch>
                <a:fillRect/>
              </a:stretch>
            </p:blipFill>
            <p:spPr>
              <a:xfrm>
                <a:off x="32760" y="1189080"/>
                <a:ext cx="8396280" cy="5504400"/>
              </a:xfrm>
              <a:prstGeom prst="rect">
                <a:avLst/>
              </a:prstGeom>
            </p:spPr>
          </p:pic>
        </mc:Fallback>
      </mc:AlternateContent>
    </p:spTree>
    <p:extLst>
      <p:ext uri="{BB962C8B-B14F-4D97-AF65-F5344CB8AC3E}">
        <p14:creationId xmlns:p14="http://schemas.microsoft.com/office/powerpoint/2010/main" val="2531578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8245-4827-1F4A-A71B-D2F19410DFAB}"/>
              </a:ext>
            </a:extLst>
          </p:cNvPr>
          <p:cNvSpPr>
            <a:spLocks noGrp="1"/>
          </p:cNvSpPr>
          <p:nvPr>
            <p:ph type="title"/>
          </p:nvPr>
        </p:nvSpPr>
        <p:spPr/>
        <p:txBody>
          <a:bodyPr/>
          <a:lstStyle/>
          <a:p>
            <a:pPr>
              <a:defRPr/>
            </a:pPr>
            <a:r>
              <a:rPr lang="en-US" dirty="0">
                <a:latin typeface="Arial"/>
              </a:rPr>
              <a:t>Practice Problems (Quiz 7) </a:t>
            </a:r>
          </a:p>
        </p:txBody>
      </p:sp>
      <p:sp>
        <p:nvSpPr>
          <p:cNvPr id="3" name="Content Placeholder 2">
            <a:extLst>
              <a:ext uri="{FF2B5EF4-FFF2-40B4-BE49-F238E27FC236}">
                <a16:creationId xmlns:a16="http://schemas.microsoft.com/office/drawing/2014/main" id="{15AB4BB3-8131-F640-83D2-626AF470A22A}"/>
              </a:ext>
            </a:extLst>
          </p:cNvPr>
          <p:cNvSpPr>
            <a:spLocks noGrp="1"/>
          </p:cNvSpPr>
          <p:nvPr>
            <p:ph idx="1"/>
          </p:nvPr>
        </p:nvSpPr>
        <p:spPr>
          <a:xfrm>
            <a:off x="228600" y="1143000"/>
            <a:ext cx="8726488" cy="4800600"/>
          </a:xfrm>
        </p:spPr>
        <p:txBody>
          <a:bodyPr/>
          <a:lstStyle/>
          <a:p>
            <a:pPr marL="0" indent="0">
              <a:buFont typeface="Wingdings" charset="0"/>
              <a:buNone/>
              <a:defRPr/>
            </a:pPr>
            <a:r>
              <a:rPr lang="en-US" sz="2400" dirty="0">
                <a:latin typeface="Arial"/>
              </a:rPr>
              <a:t>Fill in the Or and Let arms of </a:t>
            </a:r>
            <a:r>
              <a:rPr lang="en-US" sz="2400" b="1" dirty="0" err="1">
                <a:latin typeface="Arial"/>
              </a:rPr>
              <a:t>eval</a:t>
            </a:r>
            <a:r>
              <a:rPr lang="en-US" sz="2400" dirty="0">
                <a:latin typeface="Arial"/>
              </a:rPr>
              <a:t>:</a:t>
            </a:r>
          </a:p>
          <a:p>
            <a:pPr marL="0" indent="0">
              <a:buFont typeface="Wingdings" charset="0"/>
              <a:buNone/>
              <a:defRPr/>
            </a:pPr>
            <a:r>
              <a:rPr lang="en-US" sz="2400" dirty="0">
                <a:latin typeface="Arial"/>
              </a:rPr>
              <a:t>-- Purpose: evaluates expression </a:t>
            </a:r>
            <a:r>
              <a:rPr lang="en-US" sz="2400" b="1" dirty="0">
                <a:latin typeface="Arial"/>
              </a:rPr>
              <a:t>e</a:t>
            </a:r>
            <a:r>
              <a:rPr lang="en-US" sz="2400" dirty="0">
                <a:latin typeface="Arial"/>
              </a:rPr>
              <a:t> in binding environment </a:t>
            </a:r>
            <a:r>
              <a:rPr lang="en-US" sz="2400" b="1" dirty="0" err="1">
                <a:latin typeface="Arial"/>
              </a:rPr>
              <a:t>env</a:t>
            </a:r>
            <a:endParaRPr lang="en-US" sz="2400" dirty="0">
              <a:latin typeface="Arial"/>
            </a:endParaRPr>
          </a:p>
          <a:p>
            <a:pPr marL="0" indent="0">
              <a:buFont typeface="Wingdings" charset="0"/>
              <a:buNone/>
              <a:defRPr/>
            </a:pPr>
            <a:r>
              <a:rPr lang="en-US" sz="2400" dirty="0">
                <a:latin typeface="Arial"/>
              </a:rPr>
              <a:t>-- Returns the </a:t>
            </a:r>
            <a:r>
              <a:rPr lang="en-US" sz="2400" dirty="0" err="1">
                <a:latin typeface="Arial"/>
              </a:rPr>
              <a:t>boolean</a:t>
            </a:r>
            <a:r>
              <a:rPr lang="en-US" sz="2400" dirty="0">
                <a:latin typeface="Arial"/>
              </a:rPr>
              <a:t> value of </a:t>
            </a:r>
            <a:r>
              <a:rPr lang="en-US" sz="2400" b="1" dirty="0">
                <a:latin typeface="Arial"/>
              </a:rPr>
              <a:t>e</a:t>
            </a:r>
            <a:r>
              <a:rPr lang="en-US" sz="2400" dirty="0">
                <a:latin typeface="Arial"/>
              </a:rPr>
              <a:t> or throws an Exception</a:t>
            </a:r>
          </a:p>
          <a:p>
            <a:pPr marL="0" indent="0">
              <a:buFont typeface="Wingdings" charset="0"/>
              <a:buNone/>
              <a:defRPr/>
            </a:pPr>
            <a:r>
              <a:rPr lang="en-US" sz="2400" dirty="0">
                <a:latin typeface="Arial"/>
              </a:rPr>
              <a:t>-- Ex.: </a:t>
            </a:r>
            <a:r>
              <a:rPr lang="en-US" sz="2400" b="1" dirty="0" err="1">
                <a:latin typeface="Arial"/>
              </a:rPr>
              <a:t>eval</a:t>
            </a:r>
            <a:r>
              <a:rPr lang="en-US" sz="2400" b="1" dirty="0">
                <a:latin typeface="Arial"/>
              </a:rPr>
              <a:t> (</a:t>
            </a:r>
            <a:r>
              <a:rPr lang="en-US" sz="2400" b="1" dirty="0" err="1">
                <a:latin typeface="Arial"/>
              </a:rPr>
              <a:t>Var</a:t>
            </a:r>
            <a:r>
              <a:rPr lang="en-US" sz="2400" b="1" dirty="0">
                <a:latin typeface="Arial"/>
              </a:rPr>
              <a:t> "x") [("</a:t>
            </a:r>
            <a:r>
              <a:rPr lang="en-US" sz="2400" b="1" dirty="0" err="1">
                <a:latin typeface="Arial"/>
              </a:rPr>
              <a:t>x",True</a:t>
            </a:r>
            <a:r>
              <a:rPr lang="en-US" sz="2400" b="1" dirty="0">
                <a:latin typeface="Arial"/>
              </a:rPr>
              <a:t>),("</a:t>
            </a:r>
            <a:r>
              <a:rPr lang="en-US" sz="2400" b="1" dirty="0" err="1">
                <a:latin typeface="Arial"/>
              </a:rPr>
              <a:t>x",False</a:t>
            </a:r>
            <a:r>
              <a:rPr lang="en-US" sz="2400" b="1" dirty="0">
                <a:latin typeface="Arial"/>
              </a:rPr>
              <a:t>)]</a:t>
            </a:r>
            <a:r>
              <a:rPr lang="en-US" sz="2400" dirty="0">
                <a:latin typeface="Arial"/>
              </a:rPr>
              <a:t> returns </a:t>
            </a:r>
            <a:r>
              <a:rPr lang="en-US" sz="2400" b="1" dirty="0">
                <a:latin typeface="Arial"/>
              </a:rPr>
              <a:t>True</a:t>
            </a:r>
          </a:p>
          <a:p>
            <a:pPr marL="0" indent="0">
              <a:buFont typeface="Wingdings" charset="0"/>
              <a:buNone/>
              <a:defRPr/>
            </a:pPr>
            <a:r>
              <a:rPr lang="en-US" sz="2400" dirty="0" err="1">
                <a:latin typeface="Arial"/>
              </a:rPr>
              <a:t>eval</a:t>
            </a:r>
            <a:r>
              <a:rPr lang="en-US" sz="2400" dirty="0">
                <a:latin typeface="Arial"/>
              </a:rPr>
              <a:t> :: </a:t>
            </a:r>
            <a:r>
              <a:rPr lang="en-US" sz="2400" dirty="0" err="1">
                <a:latin typeface="Arial"/>
              </a:rPr>
              <a:t>Expr</a:t>
            </a:r>
            <a:r>
              <a:rPr lang="en-US" sz="2400" dirty="0">
                <a:latin typeface="Arial"/>
              </a:rPr>
              <a:t> -&gt; [(</a:t>
            </a:r>
            <a:r>
              <a:rPr lang="en-US" sz="2400" dirty="0" err="1">
                <a:latin typeface="Arial"/>
              </a:rPr>
              <a:t>Name,Bool</a:t>
            </a:r>
            <a:r>
              <a:rPr lang="en-US" sz="2400" dirty="0">
                <a:latin typeface="Arial"/>
              </a:rPr>
              <a:t>)] -&gt; </a:t>
            </a:r>
            <a:r>
              <a:rPr lang="en-US" sz="2400" dirty="0" err="1">
                <a:latin typeface="Arial"/>
              </a:rPr>
              <a:t>Bool</a:t>
            </a:r>
            <a:endParaRPr lang="en-US" sz="2400" dirty="0">
              <a:latin typeface="Arial"/>
            </a:endParaRPr>
          </a:p>
          <a:p>
            <a:pPr marL="0" indent="0">
              <a:buFont typeface="Wingdings" charset="0"/>
              <a:buNone/>
              <a:defRPr/>
            </a:pPr>
            <a:r>
              <a:rPr lang="en-US" sz="2400" dirty="0" err="1">
                <a:latin typeface="Arial"/>
              </a:rPr>
              <a:t>eval</a:t>
            </a:r>
            <a:r>
              <a:rPr lang="en-US" sz="2400" dirty="0">
                <a:latin typeface="Arial"/>
              </a:rPr>
              <a:t> e </a:t>
            </a:r>
            <a:r>
              <a:rPr lang="en-US" sz="2400" dirty="0" err="1">
                <a:latin typeface="Arial"/>
              </a:rPr>
              <a:t>env</a:t>
            </a:r>
            <a:r>
              <a:rPr lang="en-US" sz="2400" dirty="0">
                <a:latin typeface="Arial"/>
              </a:rPr>
              <a:t> =</a:t>
            </a:r>
          </a:p>
          <a:p>
            <a:pPr marL="0" indent="0">
              <a:buFont typeface="Wingdings" charset="0"/>
              <a:buNone/>
              <a:defRPr/>
            </a:pPr>
            <a:r>
              <a:rPr lang="en-US" sz="2400" dirty="0">
                <a:latin typeface="Arial"/>
              </a:rPr>
              <a:t>   case e of</a:t>
            </a:r>
          </a:p>
          <a:p>
            <a:pPr marL="0" indent="0">
              <a:buFont typeface="Wingdings" charset="0"/>
              <a:buNone/>
              <a:defRPr/>
            </a:pPr>
            <a:r>
              <a:rPr lang="en-US" sz="2400" dirty="0">
                <a:latin typeface="Arial"/>
              </a:rPr>
              <a:t>     </a:t>
            </a:r>
            <a:r>
              <a:rPr lang="en-US" sz="2400" dirty="0" err="1">
                <a:latin typeface="Arial"/>
              </a:rPr>
              <a:t>Var</a:t>
            </a:r>
            <a:r>
              <a:rPr lang="en-US" sz="2400" dirty="0">
                <a:latin typeface="Arial"/>
              </a:rPr>
              <a:t> n -&gt; find n </a:t>
            </a:r>
            <a:r>
              <a:rPr lang="en-US" sz="2400" dirty="0" err="1">
                <a:latin typeface="Arial"/>
              </a:rPr>
              <a:t>env</a:t>
            </a:r>
            <a:endParaRPr lang="en-US" sz="2400" dirty="0">
              <a:latin typeface="Arial"/>
            </a:endParaRPr>
          </a:p>
          <a:p>
            <a:pPr marL="0" indent="0">
              <a:buFont typeface="Wingdings" charset="0"/>
              <a:buNone/>
              <a:defRPr/>
            </a:pPr>
            <a:r>
              <a:rPr lang="en-US" sz="2400" dirty="0">
                <a:latin typeface="Arial"/>
              </a:rPr>
              <a:t>     Val b -&gt; b</a:t>
            </a:r>
          </a:p>
          <a:p>
            <a:pPr marL="0" indent="0">
              <a:buFont typeface="Wingdings" charset="0"/>
              <a:buNone/>
              <a:defRPr/>
            </a:pPr>
            <a:r>
              <a:rPr lang="en-US" sz="2400" dirty="0">
                <a:latin typeface="Arial"/>
              </a:rPr>
              <a:t>     And e1 e2 -&gt; (</a:t>
            </a:r>
            <a:r>
              <a:rPr lang="en-US" sz="2400" dirty="0" err="1">
                <a:latin typeface="Arial"/>
              </a:rPr>
              <a:t>eval</a:t>
            </a:r>
            <a:r>
              <a:rPr lang="en-US" sz="2400" dirty="0">
                <a:latin typeface="Arial"/>
              </a:rPr>
              <a:t> e1 </a:t>
            </a:r>
            <a:r>
              <a:rPr lang="en-US" sz="2400" dirty="0" err="1">
                <a:latin typeface="Arial"/>
              </a:rPr>
              <a:t>env</a:t>
            </a:r>
            <a:r>
              <a:rPr lang="en-US" sz="2400" dirty="0">
                <a:latin typeface="Arial"/>
              </a:rPr>
              <a:t>) &amp;&amp; (</a:t>
            </a:r>
            <a:r>
              <a:rPr lang="en-US" sz="2400" dirty="0" err="1">
                <a:latin typeface="Arial"/>
              </a:rPr>
              <a:t>eval</a:t>
            </a:r>
            <a:r>
              <a:rPr lang="en-US" sz="2400" dirty="0">
                <a:latin typeface="Arial"/>
              </a:rPr>
              <a:t> e2 </a:t>
            </a:r>
            <a:r>
              <a:rPr lang="en-US" sz="2400" dirty="0" err="1">
                <a:latin typeface="Arial"/>
              </a:rPr>
              <a:t>env</a:t>
            </a:r>
            <a:r>
              <a:rPr lang="en-US" sz="2400" dirty="0">
                <a:latin typeface="Arial"/>
              </a:rPr>
              <a:t>)</a:t>
            </a:r>
          </a:p>
          <a:p>
            <a:pPr marL="0" indent="0">
              <a:buFont typeface="Wingdings" charset="0"/>
              <a:buNone/>
              <a:defRPr/>
            </a:pPr>
            <a:r>
              <a:rPr lang="en-US" sz="2400" dirty="0">
                <a:latin typeface="Arial"/>
              </a:rPr>
              <a:t>     Or e1 e2 -&gt; ______________________________</a:t>
            </a:r>
          </a:p>
          <a:p>
            <a:pPr marL="0" indent="0">
              <a:buFont typeface="Wingdings" charset="0"/>
              <a:buNone/>
              <a:defRPr/>
            </a:pPr>
            <a:r>
              <a:rPr lang="en-US" sz="2400" dirty="0">
                <a:latin typeface="Arial"/>
              </a:rPr>
              <a:t>     Not e1 -&gt; not (</a:t>
            </a:r>
            <a:r>
              <a:rPr lang="en-US" sz="2400" dirty="0" err="1">
                <a:latin typeface="Arial"/>
              </a:rPr>
              <a:t>eval</a:t>
            </a:r>
            <a:r>
              <a:rPr lang="en-US" sz="2400" dirty="0">
                <a:latin typeface="Arial"/>
              </a:rPr>
              <a:t> e1 </a:t>
            </a:r>
            <a:r>
              <a:rPr lang="en-US" sz="2400" dirty="0" err="1">
                <a:latin typeface="Arial"/>
              </a:rPr>
              <a:t>env</a:t>
            </a:r>
            <a:r>
              <a:rPr lang="en-US" sz="2400" dirty="0">
                <a:latin typeface="Arial"/>
              </a:rPr>
              <a:t>)</a:t>
            </a:r>
          </a:p>
          <a:p>
            <a:pPr marL="0" indent="0">
              <a:buFont typeface="Wingdings" charset="0"/>
              <a:buNone/>
              <a:defRPr/>
            </a:pPr>
            <a:r>
              <a:rPr lang="en-US" sz="2400" dirty="0">
                <a:latin typeface="Arial"/>
              </a:rPr>
              <a:t>     Let n e1 e2 -&gt; _____________________________</a:t>
            </a:r>
          </a:p>
        </p:txBody>
      </p:sp>
      <p:sp>
        <p:nvSpPr>
          <p:cNvPr id="5" name="Slide Number Placeholder 4">
            <a:extLst>
              <a:ext uri="{FF2B5EF4-FFF2-40B4-BE49-F238E27FC236}">
                <a16:creationId xmlns:a16="http://schemas.microsoft.com/office/drawing/2014/main" id="{E4382CDF-BBC0-F94F-94E0-59678519DAA6}"/>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35F29026-4F54-FC4B-9EEE-CEFDBD58A241}" type="slidenum">
              <a:rPr lang="en-US" altLang="en-US" sz="1400"/>
              <a:pPr eaLnBrk="1" hangingPunct="1"/>
              <a:t>22</a:t>
            </a:fld>
            <a:endParaRPr lang="en-US" altLang="en-US" sz="1400"/>
          </a:p>
        </p:txBody>
      </p:sp>
      <p:sp>
        <p:nvSpPr>
          <p:cNvPr id="6" name="TextBox 5">
            <a:extLst>
              <a:ext uri="{FF2B5EF4-FFF2-40B4-BE49-F238E27FC236}">
                <a16:creationId xmlns:a16="http://schemas.microsoft.com/office/drawing/2014/main" id="{9A4C7EFD-6A5D-064E-BC3D-90D0E1D8E188}"/>
              </a:ext>
            </a:extLst>
          </p:cNvPr>
          <p:cNvSpPr txBox="1">
            <a:spLocks noChangeArrowheads="1"/>
          </p:cNvSpPr>
          <p:nvPr/>
        </p:nvSpPr>
        <p:spPr bwMode="auto">
          <a:xfrm>
            <a:off x="2479675" y="5410200"/>
            <a:ext cx="407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a:solidFill>
                  <a:srgbClr val="0000FF"/>
                </a:solidFill>
                <a:latin typeface="Arial" panose="020B0604020202020204" pitchFamily="34" charset="0"/>
              </a:rPr>
              <a:t>(eval e1 env) || (eval e2 env)</a:t>
            </a:r>
          </a:p>
        </p:txBody>
      </p:sp>
      <p:sp>
        <p:nvSpPr>
          <p:cNvPr id="7" name="TextBox 6">
            <a:extLst>
              <a:ext uri="{FF2B5EF4-FFF2-40B4-BE49-F238E27FC236}">
                <a16:creationId xmlns:a16="http://schemas.microsoft.com/office/drawing/2014/main" id="{81E5975F-B9C8-C04C-9F3C-12AC1BEDAA90}"/>
              </a:ext>
            </a:extLst>
          </p:cNvPr>
          <p:cNvSpPr txBox="1">
            <a:spLocks noChangeArrowheads="1"/>
          </p:cNvSpPr>
          <p:nvPr/>
        </p:nvSpPr>
        <p:spPr bwMode="auto">
          <a:xfrm>
            <a:off x="2743200" y="6324600"/>
            <a:ext cx="4289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a:solidFill>
                  <a:srgbClr val="0000FF"/>
                </a:solidFill>
                <a:latin typeface="Arial" panose="020B0604020202020204" pitchFamily="34" charset="0"/>
              </a:rPr>
              <a:t>eval e2 ((n,(eval e1 env)):env)</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54D0DBC-E69D-F040-9B5F-C9F7317A2C40}"/>
                  </a:ext>
                </a:extLst>
              </p14:cNvPr>
              <p14:cNvContentPartPr/>
              <p14:nvPr/>
            </p14:nvContentPartPr>
            <p14:xfrm>
              <a:off x="292320" y="6328440"/>
              <a:ext cx="6612480" cy="466200"/>
            </p14:xfrm>
          </p:contentPart>
        </mc:Choice>
        <mc:Fallback xmlns="">
          <p:pic>
            <p:nvPicPr>
              <p:cNvPr id="4" name="Ink 3">
                <a:extLst>
                  <a:ext uri="{FF2B5EF4-FFF2-40B4-BE49-F238E27FC236}">
                    <a16:creationId xmlns:a16="http://schemas.microsoft.com/office/drawing/2014/main" id="{354D0DBC-E69D-F040-9B5F-C9F7317A2C40}"/>
                  </a:ext>
                </a:extLst>
              </p:cNvPr>
              <p:cNvPicPr/>
              <p:nvPr/>
            </p:nvPicPr>
            <p:blipFill>
              <a:blip r:embed="rId3"/>
              <a:stretch>
                <a:fillRect/>
              </a:stretch>
            </p:blipFill>
            <p:spPr>
              <a:xfrm>
                <a:off x="270360" y="6306480"/>
                <a:ext cx="6655680" cy="509400"/>
              </a:xfrm>
              <a:prstGeom prst="rect">
                <a:avLst/>
              </a:prstGeom>
            </p:spPr>
          </p:pic>
        </mc:Fallback>
      </mc:AlternateContent>
    </p:spTree>
    <p:extLst>
      <p:ext uri="{BB962C8B-B14F-4D97-AF65-F5344CB8AC3E}">
        <p14:creationId xmlns:p14="http://schemas.microsoft.com/office/powerpoint/2010/main" val="63008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9BE5-114A-2A41-AC10-D15D8CA9280B}"/>
              </a:ext>
            </a:extLst>
          </p:cNvPr>
          <p:cNvSpPr>
            <a:spLocks noGrp="1"/>
          </p:cNvSpPr>
          <p:nvPr>
            <p:ph type="title"/>
          </p:nvPr>
        </p:nvSpPr>
        <p:spPr/>
        <p:txBody>
          <a:bodyPr/>
          <a:lstStyle/>
          <a:p>
            <a:pPr>
              <a:defRPr/>
            </a:pPr>
            <a:r>
              <a:rPr lang="en-US" dirty="0">
                <a:latin typeface="Arial"/>
              </a:rPr>
              <a:t>Practice Problems</a:t>
            </a:r>
          </a:p>
        </p:txBody>
      </p:sp>
      <p:sp>
        <p:nvSpPr>
          <p:cNvPr id="3" name="Content Placeholder 2">
            <a:extLst>
              <a:ext uri="{FF2B5EF4-FFF2-40B4-BE49-F238E27FC236}">
                <a16:creationId xmlns:a16="http://schemas.microsoft.com/office/drawing/2014/main" id="{51AB4E98-5845-264B-9C83-7BDB31026F24}"/>
              </a:ext>
            </a:extLst>
          </p:cNvPr>
          <p:cNvSpPr>
            <a:spLocks noGrp="1"/>
          </p:cNvSpPr>
          <p:nvPr>
            <p:ph idx="1"/>
          </p:nvPr>
        </p:nvSpPr>
        <p:spPr/>
        <p:txBody>
          <a:bodyPr/>
          <a:lstStyle/>
          <a:p>
            <a:pPr marL="0" indent="0">
              <a:buFont typeface="Wingdings" charset="0"/>
              <a:buNone/>
              <a:defRPr/>
            </a:pPr>
            <a:r>
              <a:rPr lang="en-US" dirty="0">
                <a:latin typeface="Arial"/>
              </a:rPr>
              <a:t>In programming languages types and type checking</a:t>
            </a:r>
          </a:p>
          <a:p>
            <a:pPr marL="0" indent="0">
              <a:buFont typeface="Wingdings" charset="0"/>
              <a:buNone/>
              <a:defRPr/>
            </a:pPr>
            <a:endParaRPr lang="en-US" dirty="0">
              <a:latin typeface="Arial"/>
            </a:endParaRPr>
          </a:p>
          <a:p>
            <a:pPr marL="514350" indent="-514350">
              <a:buFont typeface="Wingdings" charset="0"/>
              <a:buAutoNum type="alphaLcParenBoth"/>
              <a:defRPr/>
            </a:pPr>
            <a:r>
              <a:rPr lang="en-US" dirty="0">
                <a:latin typeface="Arial"/>
              </a:rPr>
              <a:t>Prevent runtime errors</a:t>
            </a:r>
          </a:p>
          <a:p>
            <a:pPr marL="514350" indent="-514350">
              <a:buFont typeface="Wingdings" charset="0"/>
              <a:buAutoNum type="alphaLcParenBoth"/>
              <a:defRPr/>
            </a:pPr>
            <a:r>
              <a:rPr lang="en-US" dirty="0">
                <a:latin typeface="Arial"/>
              </a:rPr>
              <a:t>Abstract data organization and implementation</a:t>
            </a:r>
          </a:p>
          <a:p>
            <a:pPr marL="514350" indent="-514350">
              <a:buFont typeface="Wingdings" charset="0"/>
              <a:buAutoNum type="alphaLcParenBoth"/>
              <a:defRPr/>
            </a:pPr>
            <a:r>
              <a:rPr lang="en-US" dirty="0">
                <a:latin typeface="Arial"/>
              </a:rPr>
              <a:t>Document variables and subroutines</a:t>
            </a:r>
          </a:p>
          <a:p>
            <a:pPr marL="514350" indent="-514350">
              <a:buFont typeface="Wingdings" charset="0"/>
              <a:buAutoNum type="alphaLcParenBoth"/>
              <a:defRPr/>
            </a:pPr>
            <a:r>
              <a:rPr lang="en-US" dirty="0">
                <a:latin typeface="Arial"/>
              </a:rPr>
              <a:t>All of the above</a:t>
            </a:r>
          </a:p>
        </p:txBody>
      </p:sp>
      <p:sp>
        <p:nvSpPr>
          <p:cNvPr id="4" name="Footer Placeholder 3">
            <a:extLst>
              <a:ext uri="{FF2B5EF4-FFF2-40B4-BE49-F238E27FC236}">
                <a16:creationId xmlns:a16="http://schemas.microsoft.com/office/drawing/2014/main" id="{5828F48E-5798-F14B-9F66-7BEE6C391E40}"/>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
        <p:nvSpPr>
          <p:cNvPr id="5" name="Slide Number Placeholder 4">
            <a:extLst>
              <a:ext uri="{FF2B5EF4-FFF2-40B4-BE49-F238E27FC236}">
                <a16:creationId xmlns:a16="http://schemas.microsoft.com/office/drawing/2014/main" id="{E96F8CAD-2BA1-D540-B747-CFCD738A9CAA}"/>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F39961A5-437A-0044-9809-2AA8A166E761}" type="slidenum">
              <a:rPr lang="en-US" altLang="en-US" sz="1400"/>
              <a:pPr eaLnBrk="1" hangingPunct="1"/>
              <a:t>23</a:t>
            </a:fld>
            <a:endParaRPr lang="en-US" altLang="en-US" sz="1400"/>
          </a:p>
        </p:txBody>
      </p:sp>
      <p:sp>
        <p:nvSpPr>
          <p:cNvPr id="6" name="Oval 5">
            <a:extLst>
              <a:ext uri="{FF2B5EF4-FFF2-40B4-BE49-F238E27FC236}">
                <a16:creationId xmlns:a16="http://schemas.microsoft.com/office/drawing/2014/main" id="{C74CC256-89BD-4144-8D27-0A22DA42C8E5}"/>
              </a:ext>
            </a:extLst>
          </p:cNvPr>
          <p:cNvSpPr>
            <a:spLocks noChangeArrowheads="1"/>
          </p:cNvSpPr>
          <p:nvPr/>
        </p:nvSpPr>
        <p:spPr bwMode="auto">
          <a:xfrm>
            <a:off x="152400" y="5334000"/>
            <a:ext cx="4038600" cy="6096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08031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14BA-993A-3B43-83DB-FF61073534EE}"/>
              </a:ext>
            </a:extLst>
          </p:cNvPr>
          <p:cNvSpPr>
            <a:spLocks noGrp="1"/>
          </p:cNvSpPr>
          <p:nvPr>
            <p:ph type="title"/>
          </p:nvPr>
        </p:nvSpPr>
        <p:spPr/>
        <p:txBody>
          <a:bodyPr/>
          <a:lstStyle/>
          <a:p>
            <a:pPr>
              <a:defRPr/>
            </a:pPr>
            <a:r>
              <a:rPr lang="en-US" dirty="0">
                <a:latin typeface="Arial"/>
              </a:rPr>
              <a:t>Practice Problems</a:t>
            </a:r>
          </a:p>
        </p:txBody>
      </p:sp>
      <p:sp>
        <p:nvSpPr>
          <p:cNvPr id="5" name="Slide Number Placeholder 4">
            <a:extLst>
              <a:ext uri="{FF2B5EF4-FFF2-40B4-BE49-F238E27FC236}">
                <a16:creationId xmlns:a16="http://schemas.microsoft.com/office/drawing/2014/main" id="{AB32A43E-A56F-0E4B-97C6-6D4538B08D2D}"/>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270EC972-65C7-A649-B976-A454151FE47A}" type="slidenum">
              <a:rPr lang="en-US" altLang="en-US" sz="1400"/>
              <a:pPr eaLnBrk="1" hangingPunct="1"/>
              <a:t>24</a:t>
            </a:fld>
            <a:endParaRPr lang="en-US" altLang="en-US" sz="1400"/>
          </a:p>
        </p:txBody>
      </p:sp>
      <p:pic>
        <p:nvPicPr>
          <p:cNvPr id="24579" name="Picture 6">
            <a:extLst>
              <a:ext uri="{FF2B5EF4-FFF2-40B4-BE49-F238E27FC236}">
                <a16:creationId xmlns:a16="http://schemas.microsoft.com/office/drawing/2014/main" id="{5E7074D1-F552-3443-98C9-764F8C83EB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4419600"/>
            <a:ext cx="39592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3C02A544-8311-3649-AA63-6CCFAD80D177}"/>
              </a:ext>
            </a:extLst>
          </p:cNvPr>
          <p:cNvSpPr>
            <a:spLocks noGrp="1"/>
          </p:cNvSpPr>
          <p:nvPr>
            <p:ph idx="1"/>
          </p:nvPr>
        </p:nvSpPr>
        <p:spPr/>
        <p:txBody>
          <a:bodyPr/>
          <a:lstStyle/>
          <a:p>
            <a:pPr marL="0" indent="0">
              <a:buFont typeface="Wingdings" charset="0"/>
              <a:buNone/>
              <a:defRPr/>
            </a:pPr>
            <a:r>
              <a:rPr lang="en-US" dirty="0">
                <a:latin typeface="Arial"/>
              </a:rPr>
              <a:t>Let </a:t>
            </a:r>
            <a:r>
              <a:rPr lang="en-US" i="1" dirty="0">
                <a:latin typeface="Arial"/>
              </a:rPr>
              <a:t>A</a:t>
            </a:r>
            <a:r>
              <a:rPr lang="en-US" dirty="0">
                <a:latin typeface="Arial"/>
              </a:rPr>
              <a:t> denote all syntactically valid programs. Let </a:t>
            </a:r>
            <a:r>
              <a:rPr lang="en-US" i="1" dirty="0">
                <a:latin typeface="Arial"/>
              </a:rPr>
              <a:t>S</a:t>
            </a:r>
            <a:r>
              <a:rPr lang="en-US" dirty="0">
                <a:latin typeface="Arial"/>
              </a:rPr>
              <a:t> denote all syntactically valid programs that execute without forbidden errors. Let </a:t>
            </a:r>
            <a:r>
              <a:rPr lang="en-US" i="1" dirty="0">
                <a:latin typeface="Arial"/>
              </a:rPr>
              <a:t>T</a:t>
            </a:r>
            <a:r>
              <a:rPr lang="en-US" dirty="0">
                <a:latin typeface="Arial"/>
              </a:rPr>
              <a:t> denote all programs accepted by certain </a:t>
            </a:r>
            <a:r>
              <a:rPr lang="en-US" b="1" dirty="0">
                <a:solidFill>
                  <a:srgbClr val="FF0000"/>
                </a:solidFill>
                <a:latin typeface="Arial"/>
              </a:rPr>
              <a:t>type-safe</a:t>
            </a:r>
            <a:r>
              <a:rPr lang="en-US" dirty="0">
                <a:latin typeface="Arial"/>
              </a:rPr>
              <a:t> </a:t>
            </a:r>
            <a:r>
              <a:rPr lang="en-US" dirty="0">
                <a:solidFill>
                  <a:srgbClr val="FF0000"/>
                </a:solidFill>
                <a:latin typeface="Arial"/>
              </a:rPr>
              <a:t>static</a:t>
            </a:r>
            <a:r>
              <a:rPr lang="en-US" dirty="0">
                <a:latin typeface="Arial"/>
              </a:rPr>
              <a:t> type system. Which one best describes the relation between </a:t>
            </a:r>
            <a:r>
              <a:rPr lang="en-US" i="1" dirty="0">
                <a:latin typeface="Arial"/>
              </a:rPr>
              <a:t>T</a:t>
            </a:r>
            <a:r>
              <a:rPr lang="en-US" dirty="0">
                <a:latin typeface="Arial"/>
              </a:rPr>
              <a:t>, </a:t>
            </a:r>
            <a:r>
              <a:rPr lang="en-US" i="1" dirty="0">
                <a:latin typeface="Arial"/>
              </a:rPr>
              <a:t>S</a:t>
            </a:r>
            <a:r>
              <a:rPr lang="en-US" dirty="0">
                <a:latin typeface="Arial"/>
              </a:rPr>
              <a:t> and </a:t>
            </a:r>
            <a:r>
              <a:rPr lang="en-US" i="1" dirty="0">
                <a:latin typeface="Arial"/>
              </a:rPr>
              <a:t>A</a:t>
            </a:r>
            <a:r>
              <a:rPr lang="en-US" dirty="0">
                <a:latin typeface="Arial"/>
              </a:rPr>
              <a:t>? </a:t>
            </a:r>
          </a:p>
          <a:p>
            <a:pPr marL="0" indent="0">
              <a:buFont typeface="Wingdings" charset="0"/>
              <a:buNone/>
              <a:defRPr/>
            </a:pPr>
            <a:endParaRPr lang="en-US" dirty="0">
              <a:latin typeface="Arial"/>
            </a:endParaRPr>
          </a:p>
        </p:txBody>
      </p:sp>
      <p:sp>
        <p:nvSpPr>
          <p:cNvPr id="9" name="Oval 8">
            <a:extLst>
              <a:ext uri="{FF2B5EF4-FFF2-40B4-BE49-F238E27FC236}">
                <a16:creationId xmlns:a16="http://schemas.microsoft.com/office/drawing/2014/main" id="{E5632A03-30B1-4041-A14A-DE5B655E9CE8}"/>
              </a:ext>
            </a:extLst>
          </p:cNvPr>
          <p:cNvSpPr>
            <a:spLocks noChangeArrowheads="1"/>
          </p:cNvSpPr>
          <p:nvPr/>
        </p:nvSpPr>
        <p:spPr bwMode="auto">
          <a:xfrm>
            <a:off x="304800" y="4419600"/>
            <a:ext cx="4038600" cy="6096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CC14D39-3EBA-8642-BA83-B3509BABC0F9}"/>
                  </a:ext>
                </a:extLst>
              </p14:cNvPr>
              <p14:cNvContentPartPr/>
              <p14:nvPr/>
            </p14:nvContentPartPr>
            <p14:xfrm>
              <a:off x="355320" y="4404240"/>
              <a:ext cx="4245120" cy="2223000"/>
            </p14:xfrm>
          </p:contentPart>
        </mc:Choice>
        <mc:Fallback xmlns="">
          <p:pic>
            <p:nvPicPr>
              <p:cNvPr id="3" name="Ink 2">
                <a:extLst>
                  <a:ext uri="{FF2B5EF4-FFF2-40B4-BE49-F238E27FC236}">
                    <a16:creationId xmlns:a16="http://schemas.microsoft.com/office/drawing/2014/main" id="{5CC14D39-3EBA-8642-BA83-B3509BABC0F9}"/>
                  </a:ext>
                </a:extLst>
              </p:cNvPr>
              <p:cNvPicPr/>
              <p:nvPr/>
            </p:nvPicPr>
            <p:blipFill>
              <a:blip r:embed="rId4"/>
              <a:stretch>
                <a:fillRect/>
              </a:stretch>
            </p:blipFill>
            <p:spPr>
              <a:xfrm>
                <a:off x="333360" y="4382280"/>
                <a:ext cx="4288320" cy="2260800"/>
              </a:xfrm>
              <a:prstGeom prst="rect">
                <a:avLst/>
              </a:prstGeom>
            </p:spPr>
          </p:pic>
        </mc:Fallback>
      </mc:AlternateContent>
    </p:spTree>
    <p:extLst>
      <p:ext uri="{BB962C8B-B14F-4D97-AF65-F5344CB8AC3E}">
        <p14:creationId xmlns:p14="http://schemas.microsoft.com/office/powerpoint/2010/main" val="323021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705E-3ED1-FA4A-9E68-59A7FE05CDD2}"/>
              </a:ext>
            </a:extLst>
          </p:cNvPr>
          <p:cNvSpPr>
            <a:spLocks noGrp="1"/>
          </p:cNvSpPr>
          <p:nvPr>
            <p:ph type="title"/>
          </p:nvPr>
        </p:nvSpPr>
        <p:spPr/>
        <p:txBody>
          <a:bodyPr/>
          <a:lstStyle/>
          <a:p>
            <a:pPr>
              <a:defRPr/>
            </a:pPr>
            <a:r>
              <a:rPr lang="en-US" dirty="0">
                <a:latin typeface="Arial"/>
              </a:rPr>
              <a:t>Cont.</a:t>
            </a:r>
          </a:p>
        </p:txBody>
      </p:sp>
      <p:sp>
        <p:nvSpPr>
          <p:cNvPr id="4" name="Footer Placeholder 3">
            <a:extLst>
              <a:ext uri="{FF2B5EF4-FFF2-40B4-BE49-F238E27FC236}">
                <a16:creationId xmlns:a16="http://schemas.microsoft.com/office/drawing/2014/main" id="{6DF5A6B6-0EB7-794F-BB19-1DE16BB83BD6}"/>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
        <p:nvSpPr>
          <p:cNvPr id="5" name="Slide Number Placeholder 4">
            <a:extLst>
              <a:ext uri="{FF2B5EF4-FFF2-40B4-BE49-F238E27FC236}">
                <a16:creationId xmlns:a16="http://schemas.microsoft.com/office/drawing/2014/main" id="{3F732A70-AF1D-2347-8962-4185D8EE2BEB}"/>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5C51047F-BB1D-B84A-82E8-536B73AF759F}" type="slidenum">
              <a:rPr lang="en-US" altLang="en-US" sz="1400"/>
              <a:pPr eaLnBrk="1" hangingPunct="1"/>
              <a:t>25</a:t>
            </a:fld>
            <a:endParaRPr lang="en-US" altLang="en-US" sz="1400"/>
          </a:p>
        </p:txBody>
      </p:sp>
      <p:sp>
        <p:nvSpPr>
          <p:cNvPr id="6" name="Oval 5">
            <a:extLst>
              <a:ext uri="{FF2B5EF4-FFF2-40B4-BE49-F238E27FC236}">
                <a16:creationId xmlns:a16="http://schemas.microsoft.com/office/drawing/2014/main" id="{7C8FC512-AA5D-724E-9417-88F4DC3874E5}"/>
              </a:ext>
            </a:extLst>
          </p:cNvPr>
          <p:cNvSpPr>
            <a:spLocks noChangeArrowheads="1"/>
          </p:cNvSpPr>
          <p:nvPr/>
        </p:nvSpPr>
        <p:spPr bwMode="auto">
          <a:xfrm>
            <a:off x="533400" y="1752600"/>
            <a:ext cx="8001000" cy="42672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5605" name="TextBox 6">
            <a:extLst>
              <a:ext uri="{FF2B5EF4-FFF2-40B4-BE49-F238E27FC236}">
                <a16:creationId xmlns:a16="http://schemas.microsoft.com/office/drawing/2014/main" id="{E67BC86D-A1AB-3F4E-BA61-66BFD9710620}"/>
              </a:ext>
            </a:extLst>
          </p:cNvPr>
          <p:cNvSpPr txBox="1">
            <a:spLocks noChangeArrowheads="1"/>
          </p:cNvSpPr>
          <p:nvPr/>
        </p:nvSpPr>
        <p:spPr bwMode="auto">
          <a:xfrm>
            <a:off x="3429000" y="1905000"/>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A: All programs</a:t>
            </a:r>
          </a:p>
        </p:txBody>
      </p:sp>
      <p:sp>
        <p:nvSpPr>
          <p:cNvPr id="8" name="Oval 7">
            <a:extLst>
              <a:ext uri="{FF2B5EF4-FFF2-40B4-BE49-F238E27FC236}">
                <a16:creationId xmlns:a16="http://schemas.microsoft.com/office/drawing/2014/main" id="{37622B12-E30A-554C-BF9A-A4B270543040}"/>
              </a:ext>
            </a:extLst>
          </p:cNvPr>
          <p:cNvSpPr>
            <a:spLocks noChangeArrowheads="1"/>
          </p:cNvSpPr>
          <p:nvPr/>
        </p:nvSpPr>
        <p:spPr bwMode="auto">
          <a:xfrm>
            <a:off x="1752600" y="2667000"/>
            <a:ext cx="6019800" cy="27432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5607" name="TextBox 8">
            <a:extLst>
              <a:ext uri="{FF2B5EF4-FFF2-40B4-BE49-F238E27FC236}">
                <a16:creationId xmlns:a16="http://schemas.microsoft.com/office/drawing/2014/main" id="{785BD884-9FB0-6743-8E4C-C032F6B2CE60}"/>
              </a:ext>
            </a:extLst>
          </p:cNvPr>
          <p:cNvSpPr txBox="1">
            <a:spLocks noChangeArrowheads="1"/>
          </p:cNvSpPr>
          <p:nvPr/>
        </p:nvSpPr>
        <p:spPr bwMode="auto">
          <a:xfrm>
            <a:off x="3101975" y="2743200"/>
            <a:ext cx="345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S: All programs that run without </a:t>
            </a:r>
            <a:br>
              <a:rPr lang="en-US" altLang="en-US" sz="1800" i="1">
                <a:latin typeface="Arial" panose="020B0604020202020204" pitchFamily="34" charset="0"/>
              </a:rPr>
            </a:br>
            <a:r>
              <a:rPr lang="en-US" altLang="en-US" sz="1800" i="1">
                <a:latin typeface="Arial" panose="020B0604020202020204" pitchFamily="34" charset="0"/>
              </a:rPr>
              <a:t>forbidden errors</a:t>
            </a:r>
          </a:p>
        </p:txBody>
      </p:sp>
      <p:sp>
        <p:nvSpPr>
          <p:cNvPr id="10" name="Oval 9">
            <a:extLst>
              <a:ext uri="{FF2B5EF4-FFF2-40B4-BE49-F238E27FC236}">
                <a16:creationId xmlns:a16="http://schemas.microsoft.com/office/drawing/2014/main" id="{F72EE77F-2A9F-B54D-A8D4-B86A2BED8F9C}"/>
              </a:ext>
            </a:extLst>
          </p:cNvPr>
          <p:cNvSpPr>
            <a:spLocks noChangeArrowheads="1"/>
          </p:cNvSpPr>
          <p:nvPr/>
        </p:nvSpPr>
        <p:spPr bwMode="auto">
          <a:xfrm>
            <a:off x="2667000" y="3429000"/>
            <a:ext cx="4267200" cy="18288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5609" name="TextBox 10">
            <a:extLst>
              <a:ext uri="{FF2B5EF4-FFF2-40B4-BE49-F238E27FC236}">
                <a16:creationId xmlns:a16="http://schemas.microsoft.com/office/drawing/2014/main" id="{7910DF1A-1B6F-6945-852E-5A3FE454C3C0}"/>
              </a:ext>
            </a:extLst>
          </p:cNvPr>
          <p:cNvSpPr txBox="1">
            <a:spLocks noChangeArrowheads="1"/>
          </p:cNvSpPr>
          <p:nvPr/>
        </p:nvSpPr>
        <p:spPr bwMode="auto">
          <a:xfrm>
            <a:off x="3276600" y="3668713"/>
            <a:ext cx="3279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T: All programs accepted by a </a:t>
            </a:r>
          </a:p>
          <a:p>
            <a:pPr eaLnBrk="1" hangingPunct="1"/>
            <a:r>
              <a:rPr lang="en-US" altLang="en-US" sz="1800" b="1" i="1">
                <a:latin typeface="Arial" panose="020B0604020202020204" pitchFamily="34" charset="0"/>
              </a:rPr>
              <a:t>type-safe</a:t>
            </a:r>
            <a:r>
              <a:rPr lang="en-US" altLang="en-US" sz="1800" i="1">
                <a:latin typeface="Arial" panose="020B0604020202020204" pitchFamily="34" charset="0"/>
              </a:rPr>
              <a:t> </a:t>
            </a:r>
            <a:r>
              <a:rPr lang="en-US" altLang="en-US" sz="1800" b="1" i="1">
                <a:latin typeface="Arial" panose="020B0604020202020204" pitchFamily="34" charset="0"/>
              </a:rPr>
              <a:t>static</a:t>
            </a:r>
            <a:r>
              <a:rPr lang="en-US" altLang="en-US" sz="1800" i="1">
                <a:latin typeface="Arial" panose="020B0604020202020204" pitchFamily="34" charset="0"/>
              </a:rPr>
              <a:t> type system</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28F03B9-C43C-7F42-A3CC-2184A7A0DCD6}"/>
                  </a:ext>
                </a:extLst>
              </p14:cNvPr>
              <p14:cNvContentPartPr/>
              <p14:nvPr/>
            </p14:nvContentPartPr>
            <p14:xfrm>
              <a:off x="3305520" y="157680"/>
              <a:ext cx="5748120" cy="3305160"/>
            </p14:xfrm>
          </p:contentPart>
        </mc:Choice>
        <mc:Fallback xmlns="">
          <p:pic>
            <p:nvPicPr>
              <p:cNvPr id="3" name="Ink 2">
                <a:extLst>
                  <a:ext uri="{FF2B5EF4-FFF2-40B4-BE49-F238E27FC236}">
                    <a16:creationId xmlns:a16="http://schemas.microsoft.com/office/drawing/2014/main" id="{828F03B9-C43C-7F42-A3CC-2184A7A0DCD6}"/>
                  </a:ext>
                </a:extLst>
              </p:cNvPr>
              <p:cNvPicPr/>
              <p:nvPr/>
            </p:nvPicPr>
            <p:blipFill>
              <a:blip r:embed="rId4"/>
              <a:stretch>
                <a:fillRect/>
              </a:stretch>
            </p:blipFill>
            <p:spPr>
              <a:xfrm>
                <a:off x="3289320" y="141480"/>
                <a:ext cx="5780520" cy="3337560"/>
              </a:xfrm>
              <a:prstGeom prst="rect">
                <a:avLst/>
              </a:prstGeom>
            </p:spPr>
          </p:pic>
        </mc:Fallback>
      </mc:AlternateContent>
    </p:spTree>
    <p:extLst>
      <p:ext uri="{BB962C8B-B14F-4D97-AF65-F5344CB8AC3E}">
        <p14:creationId xmlns:p14="http://schemas.microsoft.com/office/powerpoint/2010/main" val="307667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29C7-7E68-244F-9415-C0C66EAD29D8}"/>
              </a:ext>
            </a:extLst>
          </p:cNvPr>
          <p:cNvSpPr>
            <a:spLocks noGrp="1"/>
          </p:cNvSpPr>
          <p:nvPr>
            <p:ph type="title"/>
          </p:nvPr>
        </p:nvSpPr>
        <p:spPr/>
        <p:txBody>
          <a:bodyPr/>
          <a:lstStyle/>
          <a:p>
            <a:pPr>
              <a:defRPr/>
            </a:pPr>
            <a:r>
              <a:rPr lang="en-US" dirty="0">
                <a:latin typeface="Arial"/>
              </a:rPr>
              <a:t>Practice Problems</a:t>
            </a:r>
          </a:p>
        </p:txBody>
      </p:sp>
      <p:sp>
        <p:nvSpPr>
          <p:cNvPr id="5" name="Slide Number Placeholder 4">
            <a:extLst>
              <a:ext uri="{FF2B5EF4-FFF2-40B4-BE49-F238E27FC236}">
                <a16:creationId xmlns:a16="http://schemas.microsoft.com/office/drawing/2014/main" id="{F2AABFB6-2355-BB4E-AB6A-01D94DABD369}"/>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F769B787-8EC2-404F-B801-35582ED46B03}" type="slidenum">
              <a:rPr lang="en-US" altLang="en-US" sz="1400"/>
              <a:pPr eaLnBrk="1" hangingPunct="1"/>
              <a:t>26</a:t>
            </a:fld>
            <a:endParaRPr lang="en-US" altLang="en-US" sz="1400"/>
          </a:p>
        </p:txBody>
      </p:sp>
      <p:sp>
        <p:nvSpPr>
          <p:cNvPr id="8" name="Content Placeholder 2">
            <a:extLst>
              <a:ext uri="{FF2B5EF4-FFF2-40B4-BE49-F238E27FC236}">
                <a16:creationId xmlns:a16="http://schemas.microsoft.com/office/drawing/2014/main" id="{69C31AC6-1468-6647-B0C1-FC067142A4D0}"/>
              </a:ext>
            </a:extLst>
          </p:cNvPr>
          <p:cNvSpPr>
            <a:spLocks noGrp="1"/>
          </p:cNvSpPr>
          <p:nvPr>
            <p:ph idx="1"/>
          </p:nvPr>
        </p:nvSpPr>
        <p:spPr/>
        <p:txBody>
          <a:bodyPr/>
          <a:lstStyle/>
          <a:p>
            <a:pPr marL="0" indent="0">
              <a:buFont typeface="Wingdings" pitchFamily="2" charset="2"/>
              <a:buNone/>
            </a:pPr>
            <a:r>
              <a:rPr lang="en-US" altLang="en-US">
                <a:latin typeface="Arial" panose="020B0604020202020204" pitchFamily="34" charset="0"/>
              </a:rPr>
              <a:t>Again, let </a:t>
            </a:r>
            <a:r>
              <a:rPr lang="en-US" altLang="en-US" i="1">
                <a:latin typeface="Arial" panose="020B0604020202020204" pitchFamily="34" charset="0"/>
              </a:rPr>
              <a:t>S</a:t>
            </a:r>
            <a:r>
              <a:rPr lang="en-US" altLang="en-US">
                <a:latin typeface="Arial" panose="020B0604020202020204" pitchFamily="34" charset="0"/>
              </a:rPr>
              <a:t> denote all syntactically valid programs that execute without forbidden errors. Let </a:t>
            </a:r>
            <a:r>
              <a:rPr lang="en-US" altLang="en-US" i="1">
                <a:latin typeface="Arial" panose="020B0604020202020204" pitchFamily="34" charset="0"/>
              </a:rPr>
              <a:t>T’</a:t>
            </a:r>
            <a:r>
              <a:rPr lang="en-US" altLang="ja-JP">
                <a:latin typeface="Arial" panose="020B0604020202020204" pitchFamily="34" charset="0"/>
              </a:rPr>
              <a:t> denote all programs accepted by certain </a:t>
            </a:r>
            <a:r>
              <a:rPr lang="en-US" altLang="ja-JP" b="1">
                <a:solidFill>
                  <a:srgbClr val="FF0000"/>
                </a:solidFill>
                <a:latin typeface="Arial" panose="020B0604020202020204" pitchFamily="34" charset="0"/>
              </a:rPr>
              <a:t>type-unsafe</a:t>
            </a:r>
            <a:r>
              <a:rPr lang="en-US" altLang="ja-JP">
                <a:latin typeface="Arial" panose="020B0604020202020204" pitchFamily="34" charset="0"/>
              </a:rPr>
              <a:t> </a:t>
            </a:r>
            <a:r>
              <a:rPr lang="en-US" altLang="ja-JP">
                <a:solidFill>
                  <a:srgbClr val="FF0000"/>
                </a:solidFill>
                <a:latin typeface="Arial" panose="020B0604020202020204" pitchFamily="34" charset="0"/>
              </a:rPr>
              <a:t>static</a:t>
            </a:r>
            <a:r>
              <a:rPr lang="en-US" altLang="ja-JP">
                <a:latin typeface="Arial" panose="020B0604020202020204" pitchFamily="34" charset="0"/>
              </a:rPr>
              <a:t> type system. </a:t>
            </a:r>
          </a:p>
          <a:p>
            <a:pPr marL="0" indent="0">
              <a:buFont typeface="Wingdings" pitchFamily="2" charset="2"/>
              <a:buNone/>
            </a:pPr>
            <a:endParaRPr lang="en-US" altLang="en-US">
              <a:latin typeface="Arial" panose="020B0604020202020204" pitchFamily="34" charset="0"/>
            </a:endParaRPr>
          </a:p>
        </p:txBody>
      </p:sp>
      <p:sp>
        <p:nvSpPr>
          <p:cNvPr id="9" name="Oval 8">
            <a:extLst>
              <a:ext uri="{FF2B5EF4-FFF2-40B4-BE49-F238E27FC236}">
                <a16:creationId xmlns:a16="http://schemas.microsoft.com/office/drawing/2014/main" id="{45B344E3-53E5-E647-BF01-BDD1EB0C2F79}"/>
              </a:ext>
            </a:extLst>
          </p:cNvPr>
          <p:cNvSpPr>
            <a:spLocks noChangeArrowheads="1"/>
          </p:cNvSpPr>
          <p:nvPr/>
        </p:nvSpPr>
        <p:spPr bwMode="auto">
          <a:xfrm>
            <a:off x="838200" y="4343400"/>
            <a:ext cx="2971800" cy="6096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pic>
        <p:nvPicPr>
          <p:cNvPr id="26629" name="Picture 2">
            <a:extLst>
              <a:ext uri="{FF2B5EF4-FFF2-40B4-BE49-F238E27FC236}">
                <a16:creationId xmlns:a16="http://schemas.microsoft.com/office/drawing/2014/main" id="{BC129DE6-D85F-8149-ABF5-022529699A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2968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6C28FFD3-4059-FA4D-A011-B238475FCE5E}"/>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04119-0E78-DA49-8002-EEF6A153858B}"/>
                  </a:ext>
                </a:extLst>
              </p14:cNvPr>
              <p14:cNvContentPartPr/>
              <p14:nvPr/>
            </p14:nvContentPartPr>
            <p14:xfrm>
              <a:off x="982080" y="4310640"/>
              <a:ext cx="1632600" cy="33840"/>
            </p14:xfrm>
          </p:contentPart>
        </mc:Choice>
        <mc:Fallback xmlns="">
          <p:pic>
            <p:nvPicPr>
              <p:cNvPr id="3" name="Ink 2">
                <a:extLst>
                  <a:ext uri="{FF2B5EF4-FFF2-40B4-BE49-F238E27FC236}">
                    <a16:creationId xmlns:a16="http://schemas.microsoft.com/office/drawing/2014/main" id="{36E04119-0E78-DA49-8002-EEF6A153858B}"/>
                  </a:ext>
                </a:extLst>
              </p:cNvPr>
              <p:cNvPicPr/>
              <p:nvPr/>
            </p:nvPicPr>
            <p:blipFill>
              <a:blip r:embed="rId4"/>
              <a:stretch>
                <a:fillRect/>
              </a:stretch>
            </p:blipFill>
            <p:spPr>
              <a:xfrm>
                <a:off x="960120" y="4288680"/>
                <a:ext cx="1675800" cy="77040"/>
              </a:xfrm>
              <a:prstGeom prst="rect">
                <a:avLst/>
              </a:prstGeom>
            </p:spPr>
          </p:pic>
        </mc:Fallback>
      </mc:AlternateContent>
    </p:spTree>
    <p:extLst>
      <p:ext uri="{BB962C8B-B14F-4D97-AF65-F5344CB8AC3E}">
        <p14:creationId xmlns:p14="http://schemas.microsoft.com/office/powerpoint/2010/main" val="3775530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8E74-9AC8-9645-9E7D-3A763737CA49}"/>
              </a:ext>
            </a:extLst>
          </p:cNvPr>
          <p:cNvSpPr>
            <a:spLocks noGrp="1"/>
          </p:cNvSpPr>
          <p:nvPr>
            <p:ph type="title"/>
          </p:nvPr>
        </p:nvSpPr>
        <p:spPr/>
        <p:txBody>
          <a:bodyPr/>
          <a:lstStyle/>
          <a:p>
            <a:pPr>
              <a:defRPr/>
            </a:pPr>
            <a:r>
              <a:rPr lang="en-US" dirty="0">
                <a:latin typeface="Arial"/>
              </a:rPr>
              <a:t>Cont.</a:t>
            </a:r>
          </a:p>
        </p:txBody>
      </p:sp>
      <p:sp>
        <p:nvSpPr>
          <p:cNvPr id="4" name="Footer Placeholder 3">
            <a:extLst>
              <a:ext uri="{FF2B5EF4-FFF2-40B4-BE49-F238E27FC236}">
                <a16:creationId xmlns:a16="http://schemas.microsoft.com/office/drawing/2014/main" id="{C774B14A-DB87-CA4E-B490-421797EE065D}"/>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
        <p:nvSpPr>
          <p:cNvPr id="5" name="Slide Number Placeholder 4">
            <a:extLst>
              <a:ext uri="{FF2B5EF4-FFF2-40B4-BE49-F238E27FC236}">
                <a16:creationId xmlns:a16="http://schemas.microsoft.com/office/drawing/2014/main" id="{7B9C39BE-13AD-DC4B-ACB1-90F6606214F9}"/>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A3D736EF-D6EC-6C44-BE31-7516AB1AF585}" type="slidenum">
              <a:rPr lang="en-US" altLang="en-US" sz="1400"/>
              <a:pPr eaLnBrk="1" hangingPunct="1"/>
              <a:t>27</a:t>
            </a:fld>
            <a:endParaRPr lang="en-US" altLang="en-US" sz="1400"/>
          </a:p>
        </p:txBody>
      </p:sp>
      <p:sp>
        <p:nvSpPr>
          <p:cNvPr id="6" name="Oval 5">
            <a:extLst>
              <a:ext uri="{FF2B5EF4-FFF2-40B4-BE49-F238E27FC236}">
                <a16:creationId xmlns:a16="http://schemas.microsoft.com/office/drawing/2014/main" id="{6CF83A83-FBFC-9442-9198-0B830C2CD933}"/>
              </a:ext>
            </a:extLst>
          </p:cNvPr>
          <p:cNvSpPr>
            <a:spLocks noChangeArrowheads="1"/>
          </p:cNvSpPr>
          <p:nvPr/>
        </p:nvSpPr>
        <p:spPr bwMode="auto">
          <a:xfrm>
            <a:off x="533400" y="1752600"/>
            <a:ext cx="8001000" cy="42672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7653" name="TextBox 6">
            <a:extLst>
              <a:ext uri="{FF2B5EF4-FFF2-40B4-BE49-F238E27FC236}">
                <a16:creationId xmlns:a16="http://schemas.microsoft.com/office/drawing/2014/main" id="{35762ED7-9CBF-E640-8B39-C92408D0F90E}"/>
              </a:ext>
            </a:extLst>
          </p:cNvPr>
          <p:cNvSpPr txBox="1">
            <a:spLocks noChangeArrowheads="1"/>
          </p:cNvSpPr>
          <p:nvPr/>
        </p:nvSpPr>
        <p:spPr bwMode="auto">
          <a:xfrm>
            <a:off x="3352800" y="19923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A: All programs</a:t>
            </a:r>
          </a:p>
        </p:txBody>
      </p:sp>
      <p:sp>
        <p:nvSpPr>
          <p:cNvPr id="8" name="Oval 7">
            <a:extLst>
              <a:ext uri="{FF2B5EF4-FFF2-40B4-BE49-F238E27FC236}">
                <a16:creationId xmlns:a16="http://schemas.microsoft.com/office/drawing/2014/main" id="{E0EBCF0B-8838-854B-9ED2-A510B35E2A9D}"/>
              </a:ext>
            </a:extLst>
          </p:cNvPr>
          <p:cNvSpPr>
            <a:spLocks noChangeArrowheads="1"/>
          </p:cNvSpPr>
          <p:nvPr/>
        </p:nvSpPr>
        <p:spPr bwMode="auto">
          <a:xfrm>
            <a:off x="1752600" y="2667000"/>
            <a:ext cx="6019800" cy="27432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7655" name="TextBox 8">
            <a:extLst>
              <a:ext uri="{FF2B5EF4-FFF2-40B4-BE49-F238E27FC236}">
                <a16:creationId xmlns:a16="http://schemas.microsoft.com/office/drawing/2014/main" id="{0EA3E9A8-B456-514D-B945-30F2F4546255}"/>
              </a:ext>
            </a:extLst>
          </p:cNvPr>
          <p:cNvSpPr txBox="1">
            <a:spLocks noChangeArrowheads="1"/>
          </p:cNvSpPr>
          <p:nvPr/>
        </p:nvSpPr>
        <p:spPr bwMode="auto">
          <a:xfrm>
            <a:off x="2949575" y="2819400"/>
            <a:ext cx="345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S: All programs that run without </a:t>
            </a:r>
            <a:br>
              <a:rPr lang="en-US" altLang="en-US" sz="1800" i="1">
                <a:latin typeface="Arial" panose="020B0604020202020204" pitchFamily="34" charset="0"/>
              </a:rPr>
            </a:br>
            <a:r>
              <a:rPr lang="en-US" altLang="en-US" sz="1800" i="1">
                <a:latin typeface="Arial" panose="020B0604020202020204" pitchFamily="34" charset="0"/>
              </a:rPr>
              <a:t>forbidden errors</a:t>
            </a:r>
          </a:p>
        </p:txBody>
      </p:sp>
      <p:sp>
        <p:nvSpPr>
          <p:cNvPr id="10" name="Oval 9">
            <a:extLst>
              <a:ext uri="{FF2B5EF4-FFF2-40B4-BE49-F238E27FC236}">
                <a16:creationId xmlns:a16="http://schemas.microsoft.com/office/drawing/2014/main" id="{DD03CE05-976E-1545-9E26-8A76A6791C92}"/>
              </a:ext>
            </a:extLst>
          </p:cNvPr>
          <p:cNvSpPr>
            <a:spLocks noChangeArrowheads="1"/>
          </p:cNvSpPr>
          <p:nvPr/>
        </p:nvSpPr>
        <p:spPr bwMode="auto">
          <a:xfrm>
            <a:off x="990600" y="3505200"/>
            <a:ext cx="4267200" cy="18288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7657" name="TextBox 10">
            <a:extLst>
              <a:ext uri="{FF2B5EF4-FFF2-40B4-BE49-F238E27FC236}">
                <a16:creationId xmlns:a16="http://schemas.microsoft.com/office/drawing/2014/main" id="{0748F44D-6877-8F40-91ED-657C1B8D0023}"/>
              </a:ext>
            </a:extLst>
          </p:cNvPr>
          <p:cNvSpPr txBox="1">
            <a:spLocks noChangeArrowheads="1"/>
          </p:cNvSpPr>
          <p:nvPr/>
        </p:nvSpPr>
        <p:spPr bwMode="auto">
          <a:xfrm>
            <a:off x="1524000" y="4459288"/>
            <a:ext cx="3497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1800" i="1">
                <a:latin typeface="Arial" panose="020B0604020202020204" pitchFamily="34" charset="0"/>
              </a:rPr>
              <a:t>T’: All programs accepted by a </a:t>
            </a:r>
          </a:p>
          <a:p>
            <a:pPr eaLnBrk="1" hangingPunct="1"/>
            <a:r>
              <a:rPr lang="en-US" altLang="en-US" sz="1800" b="1" i="1">
                <a:latin typeface="Arial" panose="020B0604020202020204" pitchFamily="34" charset="0"/>
              </a:rPr>
              <a:t>type-unsafe static</a:t>
            </a:r>
            <a:r>
              <a:rPr lang="en-US" altLang="en-US" sz="1800" i="1">
                <a:latin typeface="Arial" panose="020B0604020202020204" pitchFamily="34" charset="0"/>
              </a:rPr>
              <a:t> type system</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176C9DC-A279-9341-9EA4-034911BC8594}"/>
                  </a:ext>
                </a:extLst>
              </p14:cNvPr>
              <p14:cNvContentPartPr/>
              <p14:nvPr/>
            </p14:nvContentPartPr>
            <p14:xfrm>
              <a:off x="1166400" y="3980520"/>
              <a:ext cx="534960" cy="769320"/>
            </p14:xfrm>
          </p:contentPart>
        </mc:Choice>
        <mc:Fallback xmlns="">
          <p:pic>
            <p:nvPicPr>
              <p:cNvPr id="3" name="Ink 2">
                <a:extLst>
                  <a:ext uri="{FF2B5EF4-FFF2-40B4-BE49-F238E27FC236}">
                    <a16:creationId xmlns:a16="http://schemas.microsoft.com/office/drawing/2014/main" id="{A176C9DC-A279-9341-9EA4-034911BC8594}"/>
                  </a:ext>
                </a:extLst>
              </p:cNvPr>
              <p:cNvPicPr/>
              <p:nvPr/>
            </p:nvPicPr>
            <p:blipFill>
              <a:blip r:embed="rId3"/>
              <a:stretch>
                <a:fillRect/>
              </a:stretch>
            </p:blipFill>
            <p:spPr>
              <a:xfrm>
                <a:off x="1144440" y="3958560"/>
                <a:ext cx="578160" cy="812520"/>
              </a:xfrm>
              <a:prstGeom prst="rect">
                <a:avLst/>
              </a:prstGeom>
            </p:spPr>
          </p:pic>
        </mc:Fallback>
      </mc:AlternateContent>
    </p:spTree>
    <p:extLst>
      <p:ext uri="{BB962C8B-B14F-4D97-AF65-F5344CB8AC3E}">
        <p14:creationId xmlns:p14="http://schemas.microsoft.com/office/powerpoint/2010/main" val="402921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D176-138D-954D-B41C-916B029F5D90}"/>
              </a:ext>
            </a:extLst>
          </p:cNvPr>
          <p:cNvSpPr>
            <a:spLocks noGrp="1"/>
          </p:cNvSpPr>
          <p:nvPr>
            <p:ph type="title"/>
          </p:nvPr>
        </p:nvSpPr>
        <p:spPr/>
        <p:txBody>
          <a:bodyPr/>
          <a:lstStyle/>
          <a:p>
            <a:pPr>
              <a:defRPr/>
            </a:pPr>
            <a:r>
              <a:rPr lang="en-US" dirty="0">
                <a:latin typeface="Arial"/>
              </a:rPr>
              <a:t>Practice Problems</a:t>
            </a:r>
          </a:p>
        </p:txBody>
      </p:sp>
      <p:sp>
        <p:nvSpPr>
          <p:cNvPr id="3" name="Content Placeholder 2">
            <a:extLst>
              <a:ext uri="{FF2B5EF4-FFF2-40B4-BE49-F238E27FC236}">
                <a16:creationId xmlns:a16="http://schemas.microsoft.com/office/drawing/2014/main" id="{23DB3577-B2A0-0F40-A2E6-07FBB6E380C0}"/>
              </a:ext>
            </a:extLst>
          </p:cNvPr>
          <p:cNvSpPr>
            <a:spLocks noGrp="1"/>
          </p:cNvSpPr>
          <p:nvPr>
            <p:ph idx="1"/>
          </p:nvPr>
        </p:nvSpPr>
        <p:spPr/>
        <p:txBody>
          <a:bodyPr/>
          <a:lstStyle/>
          <a:p>
            <a:pPr marL="0" indent="0">
              <a:buFont typeface="Wingdings" charset="0"/>
              <a:buNone/>
              <a:defRPr/>
            </a:pPr>
            <a:r>
              <a:rPr lang="en-US" b="1" dirty="0" err="1">
                <a:latin typeface="Courier New"/>
                <a:cs typeface="Courier New"/>
              </a:rPr>
              <a:t>int</a:t>
            </a:r>
            <a:r>
              <a:rPr lang="en-US" b="1" dirty="0">
                <a:latin typeface="Courier New"/>
                <a:cs typeface="Courier New"/>
              </a:rPr>
              <a:t> w[10]()</a:t>
            </a:r>
            <a:r>
              <a:rPr lang="en-US" dirty="0">
                <a:latin typeface="Arial"/>
              </a:rPr>
              <a:t> is an invalid declaration in C. Why?</a:t>
            </a:r>
          </a:p>
        </p:txBody>
      </p:sp>
      <p:sp>
        <p:nvSpPr>
          <p:cNvPr id="4" name="Footer Placeholder 3">
            <a:extLst>
              <a:ext uri="{FF2B5EF4-FFF2-40B4-BE49-F238E27FC236}">
                <a16:creationId xmlns:a16="http://schemas.microsoft.com/office/drawing/2014/main" id="{39F66E7A-5750-FF4D-8C06-A75772AD8CC5}"/>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
        <p:nvSpPr>
          <p:cNvPr id="5" name="Slide Number Placeholder 4">
            <a:extLst>
              <a:ext uri="{FF2B5EF4-FFF2-40B4-BE49-F238E27FC236}">
                <a16:creationId xmlns:a16="http://schemas.microsoft.com/office/drawing/2014/main" id="{5398B43D-56A1-E84B-B2FE-C8DAD42FDBD6}"/>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68518274-2BFC-014F-908C-2B9969713272}" type="slidenum">
              <a:rPr lang="en-US" altLang="en-US" sz="1400"/>
              <a:pPr eaLnBrk="1" hangingPunct="1"/>
              <a:t>28</a:t>
            </a:fld>
            <a:endParaRPr lang="en-US" altLang="en-US" sz="1400"/>
          </a:p>
        </p:txBody>
      </p:sp>
      <p:sp>
        <p:nvSpPr>
          <p:cNvPr id="28677" name="TextBox 5">
            <a:extLst>
              <a:ext uri="{FF2B5EF4-FFF2-40B4-BE49-F238E27FC236}">
                <a16:creationId xmlns:a16="http://schemas.microsoft.com/office/drawing/2014/main" id="{2F1EFBCF-EAC4-8F42-B3AC-EB9B19629C6E}"/>
              </a:ext>
            </a:extLst>
          </p:cNvPr>
          <p:cNvSpPr txBox="1">
            <a:spLocks noChangeArrowheads="1"/>
          </p:cNvSpPr>
          <p:nvPr/>
        </p:nvSpPr>
        <p:spPr bwMode="auto">
          <a:xfrm>
            <a:off x="381000" y="2982913"/>
            <a:ext cx="16589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buFont typeface="Wingdings" pitchFamily="2" charset="2"/>
              <a:buAutoNum type="alphaLcParenBoth"/>
            </a:pPr>
            <a:r>
              <a:rPr lang="en-US" altLang="en-US" sz="3200">
                <a:latin typeface="Arial" panose="020B0604020202020204" pitchFamily="34" charset="0"/>
              </a:rPr>
              <a:t> true</a:t>
            </a:r>
          </a:p>
          <a:p>
            <a:pPr>
              <a:buFont typeface="Wingdings" pitchFamily="2" charset="2"/>
              <a:buAutoNum type="alphaLcParenBoth"/>
            </a:pPr>
            <a:r>
              <a:rPr lang="en-US" altLang="en-US" sz="3200">
                <a:latin typeface="Arial" panose="020B0604020202020204" pitchFamily="34" charset="0"/>
              </a:rPr>
              <a:t> false</a:t>
            </a:r>
          </a:p>
        </p:txBody>
      </p:sp>
      <p:sp>
        <p:nvSpPr>
          <p:cNvPr id="7" name="Oval 6">
            <a:extLst>
              <a:ext uri="{FF2B5EF4-FFF2-40B4-BE49-F238E27FC236}">
                <a16:creationId xmlns:a16="http://schemas.microsoft.com/office/drawing/2014/main" id="{FEE0B680-ECEA-5442-83C8-A58ACCEA9C41}"/>
              </a:ext>
            </a:extLst>
          </p:cNvPr>
          <p:cNvSpPr>
            <a:spLocks noChangeArrowheads="1"/>
          </p:cNvSpPr>
          <p:nvPr/>
        </p:nvSpPr>
        <p:spPr bwMode="auto">
          <a:xfrm>
            <a:off x="76200" y="2971800"/>
            <a:ext cx="2286000" cy="6096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8" name="TextBox 7">
            <a:extLst>
              <a:ext uri="{FF2B5EF4-FFF2-40B4-BE49-F238E27FC236}">
                <a16:creationId xmlns:a16="http://schemas.microsoft.com/office/drawing/2014/main" id="{0620D6BD-786C-5A4F-BA65-705B8C0B2656}"/>
              </a:ext>
            </a:extLst>
          </p:cNvPr>
          <p:cNvSpPr txBox="1">
            <a:spLocks noChangeArrowheads="1"/>
          </p:cNvSpPr>
          <p:nvPr/>
        </p:nvSpPr>
        <p:spPr bwMode="auto">
          <a:xfrm>
            <a:off x="381000" y="4724400"/>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latin typeface="Arial" panose="020B0604020202020204" pitchFamily="34" charset="0"/>
              </a:rPr>
              <a:t>In C, functions are third-class values. Thus, we cannot </a:t>
            </a:r>
          </a:p>
          <a:p>
            <a:pPr eaLnBrk="1" hangingPunct="1"/>
            <a:r>
              <a:rPr lang="en-US" altLang="en-US">
                <a:latin typeface="Arial" panose="020B0604020202020204" pitchFamily="34" charset="0"/>
              </a:rPr>
              <a:t>pass a function as argument, return a function as a </a:t>
            </a:r>
          </a:p>
          <a:p>
            <a:pPr eaLnBrk="1" hangingPunct="1"/>
            <a:r>
              <a:rPr lang="en-US" altLang="en-US">
                <a:latin typeface="Arial" panose="020B0604020202020204" pitchFamily="34" charset="0"/>
              </a:rPr>
              <a:t>result, or assign a function value to a variable, or structure.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A8B0D75-EA0B-FF4D-9BCA-40EBBB3925BF}"/>
                  </a:ext>
                </a:extLst>
              </p14:cNvPr>
              <p14:cNvContentPartPr/>
              <p14:nvPr/>
            </p14:nvContentPartPr>
            <p14:xfrm>
              <a:off x="3375360" y="1967400"/>
              <a:ext cx="4873680" cy="1984680"/>
            </p14:xfrm>
          </p:contentPart>
        </mc:Choice>
        <mc:Fallback xmlns="">
          <p:pic>
            <p:nvPicPr>
              <p:cNvPr id="6" name="Ink 5">
                <a:extLst>
                  <a:ext uri="{FF2B5EF4-FFF2-40B4-BE49-F238E27FC236}">
                    <a16:creationId xmlns:a16="http://schemas.microsoft.com/office/drawing/2014/main" id="{1A8B0D75-EA0B-FF4D-9BCA-40EBBB3925BF}"/>
                  </a:ext>
                </a:extLst>
              </p:cNvPr>
              <p:cNvPicPr/>
              <p:nvPr/>
            </p:nvPicPr>
            <p:blipFill>
              <a:blip r:embed="rId3"/>
              <a:stretch>
                <a:fillRect/>
              </a:stretch>
            </p:blipFill>
            <p:spPr>
              <a:xfrm>
                <a:off x="3353400" y="1945440"/>
                <a:ext cx="4911480" cy="2027880"/>
              </a:xfrm>
              <a:prstGeom prst="rect">
                <a:avLst/>
              </a:prstGeom>
            </p:spPr>
          </p:pic>
        </mc:Fallback>
      </mc:AlternateContent>
    </p:spTree>
    <p:extLst>
      <p:ext uri="{BB962C8B-B14F-4D97-AF65-F5344CB8AC3E}">
        <p14:creationId xmlns:p14="http://schemas.microsoft.com/office/powerpoint/2010/main" val="1014448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7439-720D-5242-9762-D6844425C4DD}"/>
              </a:ext>
            </a:extLst>
          </p:cNvPr>
          <p:cNvSpPr>
            <a:spLocks noGrp="1"/>
          </p:cNvSpPr>
          <p:nvPr>
            <p:ph type="title"/>
          </p:nvPr>
        </p:nvSpPr>
        <p:spPr/>
        <p:txBody>
          <a:bodyPr/>
          <a:lstStyle/>
          <a:p>
            <a:pPr>
              <a:defRPr/>
            </a:pPr>
            <a:r>
              <a:rPr lang="en-US" dirty="0">
                <a:latin typeface="Arial"/>
              </a:rPr>
              <a:t>Practice Problems</a:t>
            </a:r>
          </a:p>
        </p:txBody>
      </p:sp>
      <p:sp>
        <p:nvSpPr>
          <p:cNvPr id="3" name="Content Placeholder 2">
            <a:extLst>
              <a:ext uri="{FF2B5EF4-FFF2-40B4-BE49-F238E27FC236}">
                <a16:creationId xmlns:a16="http://schemas.microsoft.com/office/drawing/2014/main" id="{D7A44A28-CBF2-4A40-9F57-7E42335F3AD1}"/>
              </a:ext>
            </a:extLst>
          </p:cNvPr>
          <p:cNvSpPr>
            <a:spLocks noGrp="1"/>
          </p:cNvSpPr>
          <p:nvPr>
            <p:ph idx="1"/>
          </p:nvPr>
        </p:nvSpPr>
        <p:spPr/>
        <p:txBody>
          <a:bodyPr/>
          <a:lstStyle/>
          <a:p>
            <a:pPr marL="0" indent="0">
              <a:buFont typeface="Wingdings" charset="0"/>
              <a:buNone/>
              <a:defRPr/>
            </a:pPr>
            <a:r>
              <a:rPr lang="en-US" b="1" dirty="0">
                <a:latin typeface="Courier New"/>
                <a:cs typeface="Courier New"/>
              </a:rPr>
              <a:t>w </a:t>
            </a:r>
            <a:r>
              <a:rPr lang="en-US" dirty="0">
                <a:latin typeface="Arial"/>
              </a:rPr>
              <a:t>in declaration</a:t>
            </a:r>
            <a:r>
              <a:rPr lang="en-US" b="1" dirty="0">
                <a:latin typeface="Courier New"/>
                <a:cs typeface="Courier New"/>
              </a:rPr>
              <a:t> </a:t>
            </a:r>
            <a:r>
              <a:rPr lang="en-US" b="1" dirty="0" err="1">
                <a:latin typeface="Courier New"/>
                <a:cs typeface="Courier New"/>
              </a:rPr>
              <a:t>int</a:t>
            </a:r>
            <a:r>
              <a:rPr lang="en-US" b="1" dirty="0">
                <a:latin typeface="Courier New"/>
                <a:cs typeface="Courier New"/>
              </a:rPr>
              <a:t> (*w[10])()</a:t>
            </a:r>
            <a:r>
              <a:rPr lang="en-US" dirty="0">
                <a:latin typeface="Arial"/>
              </a:rPr>
              <a:t> is</a:t>
            </a:r>
          </a:p>
          <a:p>
            <a:pPr marL="0" indent="0">
              <a:buFont typeface="Wingdings" charset="0"/>
              <a:buNone/>
              <a:defRPr/>
            </a:pPr>
            <a:endParaRPr lang="en-US" dirty="0">
              <a:latin typeface="Arial"/>
            </a:endParaRPr>
          </a:p>
          <a:p>
            <a:pPr marL="514350" indent="-514350">
              <a:buFont typeface="Wingdings" charset="0"/>
              <a:buAutoNum type="alphaLcParenBoth"/>
              <a:defRPr/>
            </a:pPr>
            <a:r>
              <a:rPr lang="en-US" dirty="0">
                <a:latin typeface="Arial"/>
              </a:rPr>
              <a:t>A function</a:t>
            </a:r>
          </a:p>
          <a:p>
            <a:pPr marL="514350" indent="-514350">
              <a:buFont typeface="Wingdings" charset="0"/>
              <a:buAutoNum type="alphaLcParenBoth"/>
              <a:defRPr/>
            </a:pPr>
            <a:r>
              <a:rPr lang="en-US" dirty="0">
                <a:latin typeface="Arial"/>
              </a:rPr>
              <a:t>An array</a:t>
            </a:r>
          </a:p>
          <a:p>
            <a:pPr marL="514350" indent="-514350">
              <a:buFont typeface="Wingdings" charset="0"/>
              <a:buAutoNum type="alphaLcParenBoth"/>
              <a:defRPr/>
            </a:pPr>
            <a:r>
              <a:rPr lang="en-US" dirty="0">
                <a:latin typeface="Arial"/>
              </a:rPr>
              <a:t>A pointer</a:t>
            </a:r>
          </a:p>
        </p:txBody>
      </p:sp>
      <p:sp>
        <p:nvSpPr>
          <p:cNvPr id="4" name="Footer Placeholder 3">
            <a:extLst>
              <a:ext uri="{FF2B5EF4-FFF2-40B4-BE49-F238E27FC236}">
                <a16:creationId xmlns:a16="http://schemas.microsoft.com/office/drawing/2014/main" id="{7DC9096F-97F2-2742-A244-BE41A85DF107}"/>
              </a:ext>
            </a:extLst>
          </p:cNvPr>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
        <p:nvSpPr>
          <p:cNvPr id="5" name="Slide Number Placeholder 4">
            <a:extLst>
              <a:ext uri="{FF2B5EF4-FFF2-40B4-BE49-F238E27FC236}">
                <a16:creationId xmlns:a16="http://schemas.microsoft.com/office/drawing/2014/main" id="{452BA9FF-0145-7044-95A1-D24D2B6522B8}"/>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664C4A0C-4E1F-6A4D-830A-0DE5023C369E}" type="slidenum">
              <a:rPr lang="en-US" altLang="en-US" sz="1400"/>
              <a:pPr eaLnBrk="1" hangingPunct="1"/>
              <a:t>29</a:t>
            </a:fld>
            <a:endParaRPr lang="en-US" altLang="en-US" sz="1400"/>
          </a:p>
        </p:txBody>
      </p:sp>
      <p:sp>
        <p:nvSpPr>
          <p:cNvPr id="7" name="Oval 6">
            <a:extLst>
              <a:ext uri="{FF2B5EF4-FFF2-40B4-BE49-F238E27FC236}">
                <a16:creationId xmlns:a16="http://schemas.microsoft.com/office/drawing/2014/main" id="{5E9AF6B1-2730-AF41-9FE0-6F8C758ADB36}"/>
              </a:ext>
            </a:extLst>
          </p:cNvPr>
          <p:cNvSpPr>
            <a:spLocks noChangeArrowheads="1"/>
          </p:cNvSpPr>
          <p:nvPr/>
        </p:nvSpPr>
        <p:spPr bwMode="auto">
          <a:xfrm>
            <a:off x="76200" y="3200400"/>
            <a:ext cx="2971800" cy="609600"/>
          </a:xfrm>
          <a:prstGeom prst="ellipse">
            <a:avLst/>
          </a:prstGeom>
          <a:noFill/>
          <a:ln w="9525">
            <a:solidFill>
              <a:srgbClr val="00E4A7"/>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DCA9A5E5-1250-A34A-B03C-D6C002653C58}"/>
                  </a:ext>
                </a:extLst>
              </p14:cNvPr>
              <p14:cNvContentPartPr/>
              <p14:nvPr/>
            </p14:nvContentPartPr>
            <p14:xfrm>
              <a:off x="4950720" y="1840680"/>
              <a:ext cx="1193760" cy="148320"/>
            </p14:xfrm>
          </p:contentPart>
        </mc:Choice>
        <mc:Fallback xmlns="">
          <p:pic>
            <p:nvPicPr>
              <p:cNvPr id="6" name="Ink 5">
                <a:extLst>
                  <a:ext uri="{FF2B5EF4-FFF2-40B4-BE49-F238E27FC236}">
                    <a16:creationId xmlns:a16="http://schemas.microsoft.com/office/drawing/2014/main" id="{DCA9A5E5-1250-A34A-B03C-D6C002653C58}"/>
                  </a:ext>
                </a:extLst>
              </p:cNvPr>
              <p:cNvPicPr/>
              <p:nvPr/>
            </p:nvPicPr>
            <p:blipFill>
              <a:blip r:embed="rId3"/>
              <a:stretch>
                <a:fillRect/>
              </a:stretch>
            </p:blipFill>
            <p:spPr>
              <a:xfrm>
                <a:off x="4928760" y="1818720"/>
                <a:ext cx="1236960" cy="191520"/>
              </a:xfrm>
              <a:prstGeom prst="rect">
                <a:avLst/>
              </a:prstGeom>
            </p:spPr>
          </p:pic>
        </mc:Fallback>
      </mc:AlternateContent>
    </p:spTree>
    <p:extLst>
      <p:ext uri="{BB962C8B-B14F-4D97-AF65-F5344CB8AC3E}">
        <p14:creationId xmlns:p14="http://schemas.microsoft.com/office/powerpoint/2010/main" val="69700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C288-5689-FF22-E05E-94AE008A595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Announcements</a:t>
            </a:r>
          </a:p>
        </p:txBody>
      </p:sp>
      <p:sp>
        <p:nvSpPr>
          <p:cNvPr id="3" name="Content Placeholder 2">
            <a:extLst>
              <a:ext uri="{FF2B5EF4-FFF2-40B4-BE49-F238E27FC236}">
                <a16:creationId xmlns:a16="http://schemas.microsoft.com/office/drawing/2014/main" id="{54FA93CB-9B9B-02E4-AFFC-AC176A311D1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Final exam </a:t>
            </a:r>
          </a:p>
          <a:p>
            <a:pPr lvl="1"/>
            <a:r>
              <a:rPr lang="en-US" dirty="0">
                <a:latin typeface="Arial" panose="020B0604020202020204" pitchFamily="34" charset="0"/>
                <a:cs typeface="Arial" panose="020B0604020202020204" pitchFamily="34" charset="0"/>
              </a:rPr>
              <a:t>Thursday December 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6:30pm to 9:30pm </a:t>
            </a:r>
          </a:p>
          <a:p>
            <a:pPr lvl="1"/>
            <a:r>
              <a:rPr lang="en-US" dirty="0">
                <a:latin typeface="Arial" panose="020B0604020202020204" pitchFamily="34" charset="0"/>
                <a:cs typeface="Arial" panose="020B0604020202020204" pitchFamily="34" charset="0"/>
              </a:rPr>
              <a:t>Darrin 308 and 318. Assigned seating zones.</a:t>
            </a:r>
          </a:p>
          <a:p>
            <a:pPr lvl="1"/>
            <a:r>
              <a:rPr lang="en-US" dirty="0">
                <a:latin typeface="Arial" panose="020B0604020202020204" pitchFamily="34" charset="0"/>
                <a:cs typeface="Arial" panose="020B0604020202020204" pitchFamily="34" charset="0"/>
              </a:rPr>
              <a:t>6 pages crib sheet </a:t>
            </a:r>
          </a:p>
          <a:p>
            <a:pPr lvl="1"/>
            <a:r>
              <a:rPr lang="en-US" dirty="0">
                <a:latin typeface="Arial" panose="020B0604020202020204" pitchFamily="34" charset="0"/>
                <a:cs typeface="Arial" panose="020B0604020202020204" pitchFamily="34" charset="0"/>
              </a:rPr>
              <a:t>Instructors and TAs office hours Monday through Thursday. No Mentor office hours.</a:t>
            </a:r>
          </a:p>
          <a:p>
            <a:pPr marL="914400" lvl="2"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 will post an announcement on </a:t>
            </a:r>
            <a:r>
              <a:rPr lang="en-US" dirty="0" err="1">
                <a:latin typeface="Arial" panose="020B0604020202020204" pitchFamily="34" charset="0"/>
                <a:cs typeface="Arial" panose="020B0604020202020204" pitchFamily="34" charset="0"/>
              </a:rPr>
              <a:t>Submitty</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5DEE327-D1E3-54A2-FF9C-6CEF8CAFAFE5}"/>
              </a:ext>
            </a:extLst>
          </p:cNvPr>
          <p:cNvSpPr>
            <a:spLocks noGrp="1"/>
          </p:cNvSpPr>
          <p:nvPr>
            <p:ph type="sldNum" sz="quarter" idx="11"/>
          </p:nvPr>
        </p:nvSpPr>
        <p:spPr/>
        <p:txBody>
          <a:bodyPr/>
          <a:lstStyle/>
          <a:p>
            <a:pPr>
              <a:defRPr/>
            </a:pPr>
            <a:fld id="{BB0E5B62-4E04-1949-BE67-5C23DFE2C6AA}" type="slidenum">
              <a:rPr lang="en-US" altLang="en-US" smtClean="0"/>
              <a:pPr>
                <a:defRPr/>
              </a:pPr>
              <a:t>3</a:t>
            </a:fld>
            <a:endParaRPr lang="en-US" altLang="en-US"/>
          </a:p>
        </p:txBody>
      </p:sp>
    </p:spTree>
    <p:extLst>
      <p:ext uri="{BB962C8B-B14F-4D97-AF65-F5344CB8AC3E}">
        <p14:creationId xmlns:p14="http://schemas.microsoft.com/office/powerpoint/2010/main" val="2990500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B4D5-8943-AF6F-D881-DD23C5D4FA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(Quiz 8)</a:t>
            </a:r>
          </a:p>
        </p:txBody>
      </p:sp>
      <p:sp>
        <p:nvSpPr>
          <p:cNvPr id="3" name="Content Placeholder 2">
            <a:extLst>
              <a:ext uri="{FF2B5EF4-FFF2-40B4-BE49-F238E27FC236}">
                <a16:creationId xmlns:a16="http://schemas.microsoft.com/office/drawing/2014/main" id="{37E7DEE7-D59F-7807-2C25-7ADA8F230E33}"/>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 1. </a:t>
            </a:r>
            <a:r>
              <a:rPr lang="en-US" b="1" dirty="0" err="1">
                <a:latin typeface="Courier New" panose="02070309020205020404" pitchFamily="49" charset="0"/>
                <a:cs typeface="Courier New" panose="02070309020205020404" pitchFamily="49" charset="0"/>
              </a:rPr>
              <a:t>tru</a:t>
            </a:r>
            <a:r>
              <a:rPr lang="en-US" b="1" dirty="0">
                <a:latin typeface="Courier New" panose="02070309020205020404" pitchFamily="49" charset="0"/>
                <a:cs typeface="Courier New" panose="02070309020205020404" pitchFamily="49" charset="0"/>
              </a:rPr>
              <a:t> v w -&gt;</a:t>
            </a:r>
            <a:r>
              <a:rPr lang="en-US" b="1" baseline="-25000"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v</a:t>
            </a:r>
          </a:p>
          <a:p>
            <a:r>
              <a:rPr lang="en-US" dirty="0">
                <a:latin typeface="Arial" panose="020B0604020202020204" pitchFamily="34" charset="0"/>
                <a:cs typeface="Arial" panose="020B0604020202020204" pitchFamily="34" charset="0"/>
              </a:rPr>
              <a:t>Question 2. </a:t>
            </a:r>
            <a:r>
              <a:rPr lang="en-US" b="1" dirty="0">
                <a:latin typeface="Courier New" panose="02070309020205020404" pitchFamily="49" charset="0"/>
                <a:cs typeface="Courier New" panose="02070309020205020404" pitchFamily="49" charset="0"/>
              </a:rPr>
              <a:t>pair v w -&gt;</a:t>
            </a:r>
            <a:r>
              <a:rPr lang="en-US" b="1" baseline="-25000"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𝜆b. b v w </a:t>
            </a:r>
          </a:p>
          <a:p>
            <a:r>
              <a:rPr lang="en-US" dirty="0">
                <a:latin typeface="Arial" panose="020B0604020202020204" pitchFamily="34" charset="0"/>
                <a:cs typeface="Arial" panose="020B0604020202020204" pitchFamily="34" charset="0"/>
              </a:rPr>
              <a:t>Question 3. </a:t>
            </a:r>
            <a:r>
              <a:rPr lang="en-US" b="1" dirty="0" err="1">
                <a:latin typeface="Courier New" panose="02070309020205020404" pitchFamily="49" charset="0"/>
                <a:cs typeface="Courier New" panose="02070309020205020404" pitchFamily="49" charset="0"/>
              </a:rPr>
              <a:t>fst</a:t>
            </a:r>
            <a:r>
              <a:rPr lang="en-US" b="1" dirty="0">
                <a:latin typeface="Courier New" panose="02070309020205020404" pitchFamily="49" charset="0"/>
                <a:cs typeface="Courier New" panose="02070309020205020404" pitchFamily="49" charset="0"/>
              </a:rPr>
              <a:t> (pair v w) -&gt;</a:t>
            </a:r>
            <a:r>
              <a:rPr lang="en-US" b="1" baseline="-25000"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v</a:t>
            </a:r>
          </a:p>
        </p:txBody>
      </p:sp>
      <p:sp>
        <p:nvSpPr>
          <p:cNvPr id="5" name="Slide Number Placeholder 4">
            <a:extLst>
              <a:ext uri="{FF2B5EF4-FFF2-40B4-BE49-F238E27FC236}">
                <a16:creationId xmlns:a16="http://schemas.microsoft.com/office/drawing/2014/main" id="{1B30E540-F28F-494C-0A9D-2858A88196FD}"/>
              </a:ext>
            </a:extLst>
          </p:cNvPr>
          <p:cNvSpPr>
            <a:spLocks noGrp="1"/>
          </p:cNvSpPr>
          <p:nvPr>
            <p:ph type="sldNum" sz="quarter" idx="11"/>
          </p:nvPr>
        </p:nvSpPr>
        <p:spPr/>
        <p:txBody>
          <a:bodyPr/>
          <a:lstStyle/>
          <a:p>
            <a:pPr>
              <a:defRPr/>
            </a:pPr>
            <a:fld id="{BB0E5B62-4E04-1949-BE67-5C23DFE2C6AA}" type="slidenum">
              <a:rPr lang="en-US" altLang="en-US" smtClean="0"/>
              <a:pPr>
                <a:defRPr/>
              </a:pPr>
              <a:t>30</a:t>
            </a:fld>
            <a:endParaRPr lang="en-US" altLang="en-US"/>
          </a:p>
        </p:txBody>
      </p:sp>
      <p:sp>
        <p:nvSpPr>
          <p:cNvPr id="6" name="Footer Placeholder 3">
            <a:extLst>
              <a:ext uri="{FF2B5EF4-FFF2-40B4-BE49-F238E27FC236}">
                <a16:creationId xmlns:a16="http://schemas.microsoft.com/office/drawing/2014/main" id="{B56FB75B-CD28-A118-9D27-3E2A5AEB0887}"/>
              </a:ext>
            </a:extLst>
          </p:cNvPr>
          <p:cNvSpPr>
            <a:spLocks noGrp="1"/>
          </p:cNvSpPr>
          <p:nvPr>
            <p:ph type="ftr" sz="quarter" idx="10"/>
          </p:nvPr>
        </p:nvSpPr>
        <p:spPr>
          <a:xfrm>
            <a:off x="228600" y="6248400"/>
            <a:ext cx="47244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pic>
        <p:nvPicPr>
          <p:cNvPr id="8" name="Picture 7" descr="Text, letter&#10;&#10;Description automatically generated">
            <a:extLst>
              <a:ext uri="{FF2B5EF4-FFF2-40B4-BE49-F238E27FC236}">
                <a16:creationId xmlns:a16="http://schemas.microsoft.com/office/drawing/2014/main" id="{7728872D-0444-32DE-084D-58A31EF2BCC9}"/>
              </a:ext>
            </a:extLst>
          </p:cNvPr>
          <p:cNvPicPr>
            <a:picLocks noChangeAspect="1"/>
          </p:cNvPicPr>
          <p:nvPr/>
        </p:nvPicPr>
        <p:blipFill>
          <a:blip r:embed="rId2"/>
          <a:stretch>
            <a:fillRect/>
          </a:stretch>
        </p:blipFill>
        <p:spPr>
          <a:xfrm>
            <a:off x="304800" y="1600200"/>
            <a:ext cx="4256690" cy="1371600"/>
          </a:xfrm>
          <a:prstGeom prst="rect">
            <a:avLst/>
          </a:prstGeom>
        </p:spPr>
      </p:pic>
    </p:spTree>
    <p:extLst>
      <p:ext uri="{BB962C8B-B14F-4D97-AF65-F5344CB8AC3E}">
        <p14:creationId xmlns:p14="http://schemas.microsoft.com/office/powerpoint/2010/main" val="416440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B4D5-8943-AF6F-D881-DD23C5D4FA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(Quiz 8)</a:t>
            </a:r>
          </a:p>
        </p:txBody>
      </p:sp>
      <p:sp>
        <p:nvSpPr>
          <p:cNvPr id="3" name="Content Placeholder 2">
            <a:extLst>
              <a:ext uri="{FF2B5EF4-FFF2-40B4-BE49-F238E27FC236}">
                <a16:creationId xmlns:a16="http://schemas.microsoft.com/office/drawing/2014/main" id="{37E7DEE7-D59F-7807-2C25-7ADA8F230E33}"/>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B30E540-F28F-494C-0A9D-2858A88196FD}"/>
              </a:ext>
            </a:extLst>
          </p:cNvPr>
          <p:cNvSpPr>
            <a:spLocks noGrp="1"/>
          </p:cNvSpPr>
          <p:nvPr>
            <p:ph type="sldNum" sz="quarter" idx="11"/>
          </p:nvPr>
        </p:nvSpPr>
        <p:spPr/>
        <p:txBody>
          <a:bodyPr/>
          <a:lstStyle/>
          <a:p>
            <a:pPr>
              <a:defRPr/>
            </a:pPr>
            <a:fld id="{BB0E5B62-4E04-1949-BE67-5C23DFE2C6AA}" type="slidenum">
              <a:rPr lang="en-US" altLang="en-US" smtClean="0"/>
              <a:pPr>
                <a:defRPr/>
              </a:pPr>
              <a:t>31</a:t>
            </a:fld>
            <a:endParaRPr lang="en-US" altLang="en-US"/>
          </a:p>
        </p:txBody>
      </p:sp>
      <p:pic>
        <p:nvPicPr>
          <p:cNvPr id="7" name="Picture 6" descr="Text&#10;&#10;Description automatically generated">
            <a:extLst>
              <a:ext uri="{FF2B5EF4-FFF2-40B4-BE49-F238E27FC236}">
                <a16:creationId xmlns:a16="http://schemas.microsoft.com/office/drawing/2014/main" id="{8AB792B5-55CE-03E7-D4D4-51280BF9878E}"/>
              </a:ext>
            </a:extLst>
          </p:cNvPr>
          <p:cNvPicPr>
            <a:picLocks noChangeAspect="1"/>
          </p:cNvPicPr>
          <p:nvPr/>
        </p:nvPicPr>
        <p:blipFill>
          <a:blip r:embed="rId2"/>
          <a:stretch>
            <a:fillRect/>
          </a:stretch>
        </p:blipFill>
        <p:spPr>
          <a:xfrm>
            <a:off x="393700" y="1295400"/>
            <a:ext cx="4787900" cy="3048000"/>
          </a:xfrm>
          <a:prstGeom prst="rect">
            <a:avLst/>
          </a:prstGeom>
        </p:spPr>
      </p:pic>
      <p:pic>
        <p:nvPicPr>
          <p:cNvPr id="10" name="Picture 9">
            <a:extLst>
              <a:ext uri="{FF2B5EF4-FFF2-40B4-BE49-F238E27FC236}">
                <a16:creationId xmlns:a16="http://schemas.microsoft.com/office/drawing/2014/main" id="{917DD921-5256-10BD-CAD0-98C2B079C7E1}"/>
              </a:ext>
            </a:extLst>
          </p:cNvPr>
          <p:cNvPicPr>
            <a:picLocks noChangeAspect="1"/>
          </p:cNvPicPr>
          <p:nvPr/>
        </p:nvPicPr>
        <p:blipFill>
          <a:blip r:embed="rId3"/>
          <a:stretch>
            <a:fillRect/>
          </a:stretch>
        </p:blipFill>
        <p:spPr>
          <a:xfrm>
            <a:off x="-31750" y="5059669"/>
            <a:ext cx="8794750" cy="655331"/>
          </a:xfrm>
          <a:prstGeom prst="rect">
            <a:avLst/>
          </a:prstGeom>
        </p:spPr>
      </p:pic>
      <p:pic>
        <p:nvPicPr>
          <p:cNvPr id="12" name="Picture 11">
            <a:extLst>
              <a:ext uri="{FF2B5EF4-FFF2-40B4-BE49-F238E27FC236}">
                <a16:creationId xmlns:a16="http://schemas.microsoft.com/office/drawing/2014/main" id="{E6D19FD4-0E22-2E55-A686-B65ACB379F72}"/>
              </a:ext>
            </a:extLst>
          </p:cNvPr>
          <p:cNvPicPr>
            <a:picLocks noChangeAspect="1"/>
          </p:cNvPicPr>
          <p:nvPr/>
        </p:nvPicPr>
        <p:blipFill>
          <a:blip r:embed="rId4"/>
          <a:stretch>
            <a:fillRect/>
          </a:stretch>
        </p:blipFill>
        <p:spPr>
          <a:xfrm>
            <a:off x="0" y="5511767"/>
            <a:ext cx="8680438" cy="476840"/>
          </a:xfrm>
          <a:prstGeom prst="rect">
            <a:avLst/>
          </a:prstGeom>
        </p:spPr>
      </p:pic>
      <p:pic>
        <p:nvPicPr>
          <p:cNvPr id="14" name="Picture 13">
            <a:extLst>
              <a:ext uri="{FF2B5EF4-FFF2-40B4-BE49-F238E27FC236}">
                <a16:creationId xmlns:a16="http://schemas.microsoft.com/office/drawing/2014/main" id="{748A2395-98FE-95EB-C876-9BC614122A6D}"/>
              </a:ext>
            </a:extLst>
          </p:cNvPr>
          <p:cNvPicPr>
            <a:picLocks noChangeAspect="1"/>
          </p:cNvPicPr>
          <p:nvPr/>
        </p:nvPicPr>
        <p:blipFill>
          <a:blip r:embed="rId5"/>
          <a:stretch>
            <a:fillRect/>
          </a:stretch>
        </p:blipFill>
        <p:spPr>
          <a:xfrm>
            <a:off x="55576" y="6001263"/>
            <a:ext cx="8631224" cy="475737"/>
          </a:xfrm>
          <a:prstGeom prst="rect">
            <a:avLst/>
          </a:prstGeom>
        </p:spPr>
      </p:pic>
      <p:pic>
        <p:nvPicPr>
          <p:cNvPr id="16" name="Picture 15">
            <a:extLst>
              <a:ext uri="{FF2B5EF4-FFF2-40B4-BE49-F238E27FC236}">
                <a16:creationId xmlns:a16="http://schemas.microsoft.com/office/drawing/2014/main" id="{F062436E-F18E-2AD3-C76A-47562F10994D}"/>
              </a:ext>
            </a:extLst>
          </p:cNvPr>
          <p:cNvPicPr>
            <a:picLocks noChangeAspect="1"/>
          </p:cNvPicPr>
          <p:nvPr/>
        </p:nvPicPr>
        <p:blipFill>
          <a:blip r:embed="rId6"/>
          <a:stretch>
            <a:fillRect/>
          </a:stretch>
        </p:blipFill>
        <p:spPr>
          <a:xfrm>
            <a:off x="0" y="4597974"/>
            <a:ext cx="8680439" cy="513518"/>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A2842294-D154-9748-9F9F-E523C7BDF461}"/>
                  </a:ext>
                </a:extLst>
              </p14:cNvPr>
              <p14:cNvContentPartPr/>
              <p14:nvPr/>
            </p14:nvContentPartPr>
            <p14:xfrm>
              <a:off x="1327680" y="1563120"/>
              <a:ext cx="7518240" cy="4886280"/>
            </p14:xfrm>
          </p:contentPart>
        </mc:Choice>
        <mc:Fallback xmlns="">
          <p:pic>
            <p:nvPicPr>
              <p:cNvPr id="4" name="Ink 3">
                <a:extLst>
                  <a:ext uri="{FF2B5EF4-FFF2-40B4-BE49-F238E27FC236}">
                    <a16:creationId xmlns:a16="http://schemas.microsoft.com/office/drawing/2014/main" id="{A2842294-D154-9748-9F9F-E523C7BDF461}"/>
                  </a:ext>
                </a:extLst>
              </p:cNvPr>
              <p:cNvPicPr/>
              <p:nvPr/>
            </p:nvPicPr>
            <p:blipFill>
              <a:blip r:embed="rId8"/>
              <a:stretch>
                <a:fillRect/>
              </a:stretch>
            </p:blipFill>
            <p:spPr>
              <a:xfrm>
                <a:off x="1305720" y="1546920"/>
                <a:ext cx="7556040" cy="4924080"/>
              </a:xfrm>
              <a:prstGeom prst="rect">
                <a:avLst/>
              </a:prstGeom>
            </p:spPr>
          </p:pic>
        </mc:Fallback>
      </mc:AlternateContent>
    </p:spTree>
    <p:extLst>
      <p:ext uri="{BB962C8B-B14F-4D97-AF65-F5344CB8AC3E}">
        <p14:creationId xmlns:p14="http://schemas.microsoft.com/office/powerpoint/2010/main" val="298955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3B05-DB20-2844-B683-EEFB5D122663}"/>
              </a:ext>
            </a:extLst>
          </p:cNvPr>
          <p:cNvSpPr>
            <a:spLocks noGrp="1"/>
          </p:cNvSpPr>
          <p:nvPr>
            <p:ph type="title"/>
          </p:nvPr>
        </p:nvSpPr>
        <p:spPr/>
        <p:txBody>
          <a:bodyPr/>
          <a:lstStyle/>
          <a:p>
            <a:pPr>
              <a:defRPr/>
            </a:pPr>
            <a:r>
              <a:rPr lang="en-US" dirty="0">
                <a:latin typeface="Arial"/>
              </a:rPr>
              <a:t>Practice Problems (Quiz 9)</a:t>
            </a:r>
          </a:p>
        </p:txBody>
      </p:sp>
      <p:sp>
        <p:nvSpPr>
          <p:cNvPr id="3" name="Content Placeholder 2">
            <a:extLst>
              <a:ext uri="{FF2B5EF4-FFF2-40B4-BE49-F238E27FC236}">
                <a16:creationId xmlns:a16="http://schemas.microsoft.com/office/drawing/2014/main" id="{63BE3E5C-831F-054D-B597-37C565B0555A}"/>
              </a:ext>
            </a:extLst>
          </p:cNvPr>
          <p:cNvSpPr>
            <a:spLocks noGrp="1"/>
          </p:cNvSpPr>
          <p:nvPr>
            <p:ph idx="1"/>
          </p:nvPr>
        </p:nvSpPr>
        <p:spPr/>
        <p:txBody>
          <a:bodyPr/>
          <a:lstStyle/>
          <a:p>
            <a:pPr marL="0" indent="0">
              <a:buFont typeface="Wingdings" charset="0"/>
              <a:buNone/>
              <a:defRPr/>
            </a:pPr>
            <a:r>
              <a:rPr lang="en-US" dirty="0" err="1">
                <a:latin typeface="Arial"/>
              </a:rPr>
              <a:t>typedef</a:t>
            </a:r>
            <a:r>
              <a:rPr lang="en-US" dirty="0">
                <a:latin typeface="Arial"/>
              </a:rPr>
              <a:t> </a:t>
            </a:r>
            <a:r>
              <a:rPr lang="en-US" dirty="0" err="1">
                <a:latin typeface="Arial"/>
              </a:rPr>
              <a:t>struct</a:t>
            </a:r>
            <a:r>
              <a:rPr lang="en-US" dirty="0">
                <a:latin typeface="Arial"/>
              </a:rPr>
              <a:t> { </a:t>
            </a:r>
            <a:r>
              <a:rPr lang="en-US" dirty="0" err="1">
                <a:latin typeface="Arial"/>
              </a:rPr>
              <a:t>int</a:t>
            </a:r>
            <a:r>
              <a:rPr lang="en-US" dirty="0">
                <a:latin typeface="Arial"/>
              </a:rPr>
              <a:t> *</a:t>
            </a:r>
            <a:r>
              <a:rPr lang="en-US" dirty="0" err="1">
                <a:latin typeface="Arial"/>
              </a:rPr>
              <a:t>i</a:t>
            </a:r>
            <a:r>
              <a:rPr lang="en-US" dirty="0">
                <a:latin typeface="Arial"/>
              </a:rPr>
              <a:t>; char c; } </a:t>
            </a:r>
            <a:r>
              <a:rPr lang="en-US" dirty="0" err="1">
                <a:latin typeface="Arial"/>
              </a:rPr>
              <a:t>huge_record</a:t>
            </a:r>
            <a:r>
              <a:rPr lang="en-US" dirty="0">
                <a:latin typeface="Arial"/>
              </a:rPr>
              <a:t>; </a:t>
            </a:r>
          </a:p>
          <a:p>
            <a:pPr marL="0" indent="0">
              <a:buFont typeface="Wingdings" charset="0"/>
              <a:buNone/>
              <a:defRPr/>
            </a:pPr>
            <a:endParaRPr lang="en-US" dirty="0">
              <a:latin typeface="Arial"/>
            </a:endParaRPr>
          </a:p>
          <a:p>
            <a:pPr marL="0" indent="0">
              <a:buFont typeface="Wingdings" charset="0"/>
              <a:buNone/>
              <a:defRPr/>
            </a:pPr>
            <a:r>
              <a:rPr lang="en-US" dirty="0">
                <a:latin typeface="Arial"/>
              </a:rPr>
              <a:t>void </a:t>
            </a:r>
            <a:r>
              <a:rPr lang="en-US" dirty="0" err="1">
                <a:latin typeface="Arial"/>
              </a:rPr>
              <a:t>const_is_shallow</a:t>
            </a:r>
            <a:r>
              <a:rPr lang="en-US" dirty="0">
                <a:latin typeface="Arial"/>
              </a:rPr>
              <a:t>(</a:t>
            </a:r>
          </a:p>
          <a:p>
            <a:pPr marL="0" indent="0">
              <a:buFont typeface="Wingdings" charset="0"/>
              <a:buNone/>
              <a:defRPr/>
            </a:pPr>
            <a:r>
              <a:rPr lang="en-US" dirty="0">
                <a:latin typeface="Arial"/>
              </a:rPr>
              <a:t>          </a:t>
            </a:r>
            <a:r>
              <a:rPr lang="en-US" dirty="0" err="1">
                <a:solidFill>
                  <a:srgbClr val="FF0000"/>
                </a:solidFill>
                <a:latin typeface="Arial"/>
              </a:rPr>
              <a:t>const</a:t>
            </a:r>
            <a:r>
              <a:rPr lang="en-US" dirty="0">
                <a:latin typeface="Arial"/>
              </a:rPr>
              <a:t> </a:t>
            </a:r>
            <a:r>
              <a:rPr lang="en-US" dirty="0" err="1">
                <a:latin typeface="Arial"/>
              </a:rPr>
              <a:t>huge_record</a:t>
            </a:r>
            <a:r>
              <a:rPr lang="en-US" dirty="0">
                <a:latin typeface="Arial"/>
              </a:rPr>
              <a:t>* </a:t>
            </a:r>
            <a:r>
              <a:rPr lang="en-US" dirty="0" err="1">
                <a:solidFill>
                  <a:srgbClr val="FF0000"/>
                </a:solidFill>
                <a:latin typeface="Arial"/>
              </a:rPr>
              <a:t>const</a:t>
            </a:r>
            <a:r>
              <a:rPr lang="en-US" dirty="0">
                <a:latin typeface="Arial"/>
              </a:rPr>
              <a:t> r) { </a:t>
            </a:r>
          </a:p>
          <a:p>
            <a:pPr marL="0" indent="0">
              <a:buFont typeface="Wingdings" charset="0"/>
              <a:buNone/>
              <a:defRPr/>
            </a:pPr>
            <a:r>
              <a:rPr lang="en-US" dirty="0">
                <a:latin typeface="Arial"/>
              </a:rPr>
              <a:t>   </a:t>
            </a:r>
            <a:r>
              <a:rPr lang="en-US" dirty="0" err="1">
                <a:latin typeface="Arial"/>
              </a:rPr>
              <a:t>int</a:t>
            </a:r>
            <a:r>
              <a:rPr lang="en-US" dirty="0">
                <a:latin typeface="Arial"/>
              </a:rPr>
              <a:t> *x = r-&gt;</a:t>
            </a:r>
            <a:r>
              <a:rPr lang="en-US" dirty="0" err="1">
                <a:latin typeface="Arial"/>
              </a:rPr>
              <a:t>i</a:t>
            </a:r>
            <a:r>
              <a:rPr lang="en-US" dirty="0">
                <a:latin typeface="Arial"/>
              </a:rPr>
              <a:t>; // or just *(r-&gt;</a:t>
            </a:r>
            <a:r>
              <a:rPr lang="en-US" dirty="0" err="1">
                <a:latin typeface="Arial"/>
              </a:rPr>
              <a:t>i</a:t>
            </a:r>
            <a:r>
              <a:rPr lang="en-US" dirty="0">
                <a:latin typeface="Arial"/>
              </a:rPr>
              <a:t>) = 0;</a:t>
            </a:r>
          </a:p>
          <a:p>
            <a:pPr marL="0" indent="0">
              <a:buFont typeface="Wingdings" charset="0"/>
              <a:buNone/>
              <a:defRPr/>
            </a:pPr>
            <a:r>
              <a:rPr lang="en-US" dirty="0">
                <a:latin typeface="Arial"/>
              </a:rPr>
              <a:t>   *x = 0; </a:t>
            </a:r>
          </a:p>
          <a:p>
            <a:pPr marL="0" indent="0">
              <a:buFont typeface="Wingdings" charset="0"/>
              <a:buNone/>
              <a:defRPr/>
            </a:pPr>
            <a:r>
              <a:rPr lang="en-US" dirty="0">
                <a:latin typeface="Arial"/>
              </a:rPr>
              <a:t>}</a:t>
            </a:r>
          </a:p>
          <a:p>
            <a:pPr marL="0" indent="0">
              <a:buFont typeface="Wingdings" charset="0"/>
              <a:buNone/>
              <a:defRPr/>
            </a:pPr>
            <a:r>
              <a:rPr lang="en-US" dirty="0">
                <a:latin typeface="Arial"/>
              </a:rPr>
              <a:t>Is this a compile time error?</a:t>
            </a:r>
          </a:p>
          <a:p>
            <a:pPr marL="0" indent="0">
              <a:buFont typeface="Wingdings" charset="0"/>
              <a:buNone/>
              <a:defRPr/>
            </a:pPr>
            <a:r>
              <a:rPr lang="en-US" dirty="0">
                <a:latin typeface="Arial"/>
              </a:rPr>
              <a:t>No.</a:t>
            </a:r>
          </a:p>
          <a:p>
            <a:pPr marL="0" indent="0">
              <a:buFont typeface="Wingdings" charset="0"/>
              <a:buNone/>
              <a:defRPr/>
            </a:pPr>
            <a:endParaRPr lang="en-US" dirty="0">
              <a:latin typeface="Arial"/>
            </a:endParaRPr>
          </a:p>
          <a:p>
            <a:pPr marL="0" indent="0">
              <a:buFont typeface="Wingdings" charset="0"/>
              <a:buNone/>
              <a:defRPr/>
            </a:pPr>
            <a:endParaRPr lang="en-US" dirty="0">
              <a:latin typeface="Arial"/>
            </a:endParaRPr>
          </a:p>
          <a:p>
            <a:pPr>
              <a:buFont typeface="Wingdings" charset="0"/>
              <a:buChar char="n"/>
              <a:defRPr/>
            </a:pPr>
            <a:endParaRPr lang="en-US" dirty="0">
              <a:latin typeface="Arial"/>
            </a:endParaRPr>
          </a:p>
        </p:txBody>
      </p:sp>
      <p:sp>
        <p:nvSpPr>
          <p:cNvPr id="5" name="Slide Number Placeholder 4">
            <a:extLst>
              <a:ext uri="{FF2B5EF4-FFF2-40B4-BE49-F238E27FC236}">
                <a16:creationId xmlns:a16="http://schemas.microsoft.com/office/drawing/2014/main" id="{70D4F573-1142-AF4A-94CA-6A023927CA2B}"/>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BFC8165D-ECFD-1A46-B142-ACF40E0CD3E5}" type="slidenum">
              <a:rPr lang="en-US" altLang="en-US" sz="1400"/>
              <a:pPr eaLnBrk="1" hangingPunct="1"/>
              <a:t>32</a:t>
            </a:fld>
            <a:endParaRPr lang="en-US" altLang="en-US" sz="140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9EC9B65-50CF-9340-A829-5174D14E1FED}"/>
                  </a:ext>
                </a:extLst>
              </p14:cNvPr>
              <p14:cNvContentPartPr/>
              <p14:nvPr/>
            </p14:nvContentPartPr>
            <p14:xfrm>
              <a:off x="2711520" y="996840"/>
              <a:ext cx="6325560" cy="2992320"/>
            </p14:xfrm>
          </p:contentPart>
        </mc:Choice>
        <mc:Fallback xmlns="">
          <p:pic>
            <p:nvPicPr>
              <p:cNvPr id="4" name="Ink 3">
                <a:extLst>
                  <a:ext uri="{FF2B5EF4-FFF2-40B4-BE49-F238E27FC236}">
                    <a16:creationId xmlns:a16="http://schemas.microsoft.com/office/drawing/2014/main" id="{F9EC9B65-50CF-9340-A829-5174D14E1FED}"/>
                  </a:ext>
                </a:extLst>
              </p:cNvPr>
              <p:cNvPicPr/>
              <p:nvPr/>
            </p:nvPicPr>
            <p:blipFill>
              <a:blip r:embed="rId3"/>
              <a:stretch>
                <a:fillRect/>
              </a:stretch>
            </p:blipFill>
            <p:spPr>
              <a:xfrm>
                <a:off x="2689560" y="980640"/>
                <a:ext cx="6368760" cy="303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1F7678A-3513-0E45-8D5C-0B238E96C2A2}"/>
                  </a:ext>
                </a:extLst>
              </p14:cNvPr>
              <p14:cNvContentPartPr/>
              <p14:nvPr/>
            </p14:nvContentPartPr>
            <p14:xfrm>
              <a:off x="6972120" y="3124440"/>
              <a:ext cx="2075040" cy="579600"/>
            </p14:xfrm>
          </p:contentPart>
        </mc:Choice>
        <mc:Fallback xmlns="">
          <p:pic>
            <p:nvPicPr>
              <p:cNvPr id="6" name="Ink 5">
                <a:extLst>
                  <a:ext uri="{FF2B5EF4-FFF2-40B4-BE49-F238E27FC236}">
                    <a16:creationId xmlns:a16="http://schemas.microsoft.com/office/drawing/2014/main" id="{C1F7678A-3513-0E45-8D5C-0B238E96C2A2}"/>
                  </a:ext>
                </a:extLst>
              </p:cNvPr>
              <p:cNvPicPr/>
              <p:nvPr/>
            </p:nvPicPr>
            <p:blipFill>
              <a:blip r:embed="rId5"/>
              <a:stretch>
                <a:fillRect/>
              </a:stretch>
            </p:blipFill>
            <p:spPr>
              <a:xfrm>
                <a:off x="6950520" y="3102840"/>
                <a:ext cx="2118240" cy="622800"/>
              </a:xfrm>
              <a:prstGeom prst="rect">
                <a:avLst/>
              </a:prstGeom>
            </p:spPr>
          </p:pic>
        </mc:Fallback>
      </mc:AlternateContent>
    </p:spTree>
    <p:extLst>
      <p:ext uri="{BB962C8B-B14F-4D97-AF65-F5344CB8AC3E}">
        <p14:creationId xmlns:p14="http://schemas.microsoft.com/office/powerpoint/2010/main" val="192403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7DC6-8CA1-3B40-90BD-B3750D84E205}"/>
              </a:ext>
            </a:extLst>
          </p:cNvPr>
          <p:cNvSpPr>
            <a:spLocks noGrp="1"/>
          </p:cNvSpPr>
          <p:nvPr>
            <p:ph type="title"/>
          </p:nvPr>
        </p:nvSpPr>
        <p:spPr/>
        <p:txBody>
          <a:bodyPr/>
          <a:lstStyle/>
          <a:p>
            <a:pPr>
              <a:defRPr/>
            </a:pPr>
            <a:r>
              <a:rPr lang="en-US" dirty="0">
                <a:latin typeface="Arial"/>
              </a:rPr>
              <a:t>Practice Problems (Quiz 9)</a:t>
            </a:r>
          </a:p>
        </p:txBody>
      </p:sp>
      <p:sp>
        <p:nvSpPr>
          <p:cNvPr id="5" name="Slide Number Placeholder 4">
            <a:extLst>
              <a:ext uri="{FF2B5EF4-FFF2-40B4-BE49-F238E27FC236}">
                <a16:creationId xmlns:a16="http://schemas.microsoft.com/office/drawing/2014/main" id="{31899239-A95D-1A4E-BBC6-0337291567BE}"/>
              </a:ext>
            </a:extLst>
          </p:cNvPr>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0F3713A2-B75B-8E48-9015-BE2F69CAEDE0}" type="slidenum">
              <a:rPr lang="en-US" altLang="en-US" sz="1400"/>
              <a:pPr eaLnBrk="1" hangingPunct="1"/>
              <a:t>33</a:t>
            </a:fld>
            <a:endParaRPr lang="en-US" altLang="en-US" sz="1400"/>
          </a:p>
        </p:txBody>
      </p:sp>
      <p:pic>
        <p:nvPicPr>
          <p:cNvPr id="32771" name="Picture 7">
            <a:extLst>
              <a:ext uri="{FF2B5EF4-FFF2-40B4-BE49-F238E27FC236}">
                <a16:creationId xmlns:a16="http://schemas.microsoft.com/office/drawing/2014/main" id="{955F0955-0074-CE45-A140-165CF8FD2F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49530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80C7408-D0BB-6640-832F-765D79DC9591}"/>
                  </a:ext>
                </a:extLst>
              </p14:cNvPr>
              <p14:cNvContentPartPr/>
              <p14:nvPr/>
            </p14:nvContentPartPr>
            <p14:xfrm>
              <a:off x="901080" y="1792080"/>
              <a:ext cx="6768360" cy="4261680"/>
            </p14:xfrm>
          </p:contentPart>
        </mc:Choice>
        <mc:Fallback xmlns="">
          <p:pic>
            <p:nvPicPr>
              <p:cNvPr id="3" name="Ink 2">
                <a:extLst>
                  <a:ext uri="{FF2B5EF4-FFF2-40B4-BE49-F238E27FC236}">
                    <a16:creationId xmlns:a16="http://schemas.microsoft.com/office/drawing/2014/main" id="{380C7408-D0BB-6640-832F-765D79DC9591}"/>
                  </a:ext>
                </a:extLst>
              </p:cNvPr>
              <p:cNvPicPr/>
              <p:nvPr/>
            </p:nvPicPr>
            <p:blipFill>
              <a:blip r:embed="rId5"/>
              <a:stretch>
                <a:fillRect/>
              </a:stretch>
            </p:blipFill>
            <p:spPr>
              <a:xfrm>
                <a:off x="879480" y="1775880"/>
                <a:ext cx="6811560" cy="4294080"/>
              </a:xfrm>
              <a:prstGeom prst="rect">
                <a:avLst/>
              </a:prstGeom>
            </p:spPr>
          </p:pic>
        </mc:Fallback>
      </mc:AlternateContent>
    </p:spTree>
    <p:extLst>
      <p:ext uri="{BB962C8B-B14F-4D97-AF65-F5344CB8AC3E}">
        <p14:creationId xmlns:p14="http://schemas.microsoft.com/office/powerpoint/2010/main" val="302355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06D4B-909C-734E-8862-89AE87633C7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Question 7. Consider the C++ code:</a:t>
            </a:r>
          </a:p>
          <a:p>
            <a:pPr marL="0" indent="0">
              <a:buNone/>
            </a:pPr>
            <a:r>
              <a:rPr lang="en-US" b="1" dirty="0">
                <a:latin typeface="Courier New" panose="02070309020205020404" pitchFamily="49" charset="0"/>
                <a:cs typeface="Courier New" panose="02070309020205020404" pitchFamily="49" charset="0"/>
              </a:rPr>
              <a:t>bar x;</a:t>
            </a:r>
          </a:p>
          <a:p>
            <a:pPr marL="0" indent="0">
              <a:buNone/>
            </a:pPr>
            <a:r>
              <a:rPr lang="en-US" b="1" dirty="0">
                <a:latin typeface="Courier New" panose="02070309020205020404" pitchFamily="49" charset="0"/>
                <a:cs typeface="Courier New" panose="02070309020205020404" pitchFamily="49" charset="0"/>
              </a:rPr>
              <a:t>bar y = x;</a:t>
            </a:r>
          </a:p>
          <a:p>
            <a:pPr marL="0" indent="0">
              <a:buNone/>
            </a:pPr>
            <a:r>
              <a:rPr lang="en-US" dirty="0">
                <a:latin typeface="Arial" panose="020B0604020202020204" pitchFamily="34" charset="0"/>
                <a:cs typeface="Arial" panose="020B0604020202020204" pitchFamily="34" charset="0"/>
              </a:rPr>
              <a:t>At </a:t>
            </a:r>
            <a:r>
              <a:rPr lang="en-US" b="1" dirty="0">
                <a:latin typeface="Courier New" panose="02070309020205020404" pitchFamily="49" charset="0"/>
                <a:cs typeface="Courier New" panose="02070309020205020404" pitchFamily="49" charset="0"/>
              </a:rPr>
              <a:t>y = x</a:t>
            </a:r>
            <a:r>
              <a:rPr lang="en-US" dirty="0">
                <a:latin typeface="Arial" panose="020B0604020202020204" pitchFamily="34" charset="0"/>
                <a:cs typeface="Arial" panose="020B0604020202020204" pitchFamily="34" charset="0"/>
              </a:rPr>
              <a:t> C++ calls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 copy constructor </a:t>
            </a:r>
            <a:r>
              <a:rPr lang="en-US" b="1" dirty="0">
                <a:latin typeface="Courier New" panose="02070309020205020404" pitchFamily="49" charset="0"/>
                <a:cs typeface="Courier New" panose="02070309020205020404" pitchFamily="49" charset="0"/>
              </a:rPr>
              <a:t>bar::bar(bar&amp;)</a:t>
            </a:r>
          </a:p>
        </p:txBody>
      </p:sp>
      <p:sp>
        <p:nvSpPr>
          <p:cNvPr id="5" name="Slide Number Placeholder 4">
            <a:extLst>
              <a:ext uri="{FF2B5EF4-FFF2-40B4-BE49-F238E27FC236}">
                <a16:creationId xmlns:a16="http://schemas.microsoft.com/office/drawing/2014/main" id="{0AC5A67D-DB22-4D4C-ABBB-994511AA70F9}"/>
              </a:ext>
            </a:extLst>
          </p:cNvPr>
          <p:cNvSpPr>
            <a:spLocks noGrp="1"/>
          </p:cNvSpPr>
          <p:nvPr>
            <p:ph type="sldNum" sz="quarter" idx="11"/>
          </p:nvPr>
        </p:nvSpPr>
        <p:spPr/>
        <p:txBody>
          <a:bodyPr/>
          <a:lstStyle/>
          <a:p>
            <a:pPr>
              <a:defRPr/>
            </a:pPr>
            <a:fld id="{BB0E5B62-4E04-1949-BE67-5C23DFE2C6AA}" type="slidenum">
              <a:rPr lang="en-US" altLang="en-US" smtClean="0"/>
              <a:pPr>
                <a:defRPr/>
              </a:pPr>
              <a:t>34</a:t>
            </a:fld>
            <a:endParaRPr lang="en-US" altLang="en-US"/>
          </a:p>
        </p:txBody>
      </p:sp>
      <p:sp>
        <p:nvSpPr>
          <p:cNvPr id="7" name="Title 1">
            <a:extLst>
              <a:ext uri="{FF2B5EF4-FFF2-40B4-BE49-F238E27FC236}">
                <a16:creationId xmlns:a16="http://schemas.microsoft.com/office/drawing/2014/main" id="{D388B70E-B654-AF43-9352-765A38B71F0A}"/>
              </a:ext>
            </a:extLst>
          </p:cNvPr>
          <p:cNvSpPr>
            <a:spLocks noGrp="1"/>
          </p:cNvSpPr>
          <p:nvPr>
            <p:ph type="title"/>
          </p:nvPr>
        </p:nvSpPr>
        <p:spPr>
          <a:xfrm>
            <a:off x="228600" y="0"/>
            <a:ext cx="8707438" cy="1004888"/>
          </a:xfrm>
        </p:spPr>
        <p:txBody>
          <a:bodyPr/>
          <a:lstStyle/>
          <a:p>
            <a:r>
              <a:rPr lang="en-US" dirty="0">
                <a:latin typeface="Arial" panose="020B0604020202020204" pitchFamily="34" charset="0"/>
                <a:cs typeface="Arial" panose="020B0604020202020204" pitchFamily="34" charset="0"/>
              </a:rPr>
              <a:t>Practice Problems (Quiz 9)</a:t>
            </a:r>
          </a:p>
        </p:txBody>
      </p:sp>
      <p:sp>
        <p:nvSpPr>
          <p:cNvPr id="8" name="Footer Placeholder 3">
            <a:extLst>
              <a:ext uri="{FF2B5EF4-FFF2-40B4-BE49-F238E27FC236}">
                <a16:creationId xmlns:a16="http://schemas.microsoft.com/office/drawing/2014/main" id="{168084FD-37F0-644B-BD78-E47B43227DDB}"/>
              </a:ext>
            </a:extLst>
          </p:cNvPr>
          <p:cNvSpPr>
            <a:spLocks noGrp="1"/>
          </p:cNvSpPr>
          <p:nvPr>
            <p:ph type="ftr" sz="quarter" idx="10"/>
          </p:nvPr>
        </p:nvSpPr>
        <p:spPr>
          <a:xfrm>
            <a:off x="228600" y="6248400"/>
            <a:ext cx="47244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0D0B38A-3198-224D-A905-FEEBBB9E4F86}"/>
                  </a:ext>
                </a:extLst>
              </p14:cNvPr>
              <p14:cNvContentPartPr/>
              <p14:nvPr/>
            </p14:nvContentPartPr>
            <p14:xfrm>
              <a:off x="1308960" y="3114000"/>
              <a:ext cx="1118160" cy="47160"/>
            </p14:xfrm>
          </p:contentPart>
        </mc:Choice>
        <mc:Fallback xmlns="">
          <p:pic>
            <p:nvPicPr>
              <p:cNvPr id="2" name="Ink 1">
                <a:extLst>
                  <a:ext uri="{FF2B5EF4-FFF2-40B4-BE49-F238E27FC236}">
                    <a16:creationId xmlns:a16="http://schemas.microsoft.com/office/drawing/2014/main" id="{B0D0B38A-3198-224D-A905-FEEBBB9E4F86}"/>
                  </a:ext>
                </a:extLst>
              </p:cNvPr>
              <p:cNvPicPr/>
              <p:nvPr/>
            </p:nvPicPr>
            <p:blipFill>
              <a:blip r:embed="rId3"/>
              <a:stretch>
                <a:fillRect/>
              </a:stretch>
            </p:blipFill>
            <p:spPr>
              <a:xfrm>
                <a:off x="1287360" y="3092400"/>
                <a:ext cx="1161360" cy="90360"/>
              </a:xfrm>
              <a:prstGeom prst="rect">
                <a:avLst/>
              </a:prstGeom>
            </p:spPr>
          </p:pic>
        </mc:Fallback>
      </mc:AlternateContent>
    </p:spTree>
    <p:extLst>
      <p:ext uri="{BB962C8B-B14F-4D97-AF65-F5344CB8AC3E}">
        <p14:creationId xmlns:p14="http://schemas.microsoft.com/office/powerpoint/2010/main" val="40169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06D4B-909C-734E-8862-89AE87633C7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Question 8. Consider the C++ code:</a:t>
            </a:r>
          </a:p>
          <a:p>
            <a:pPr marL="0" indent="0">
              <a:buNone/>
            </a:pPr>
            <a:r>
              <a:rPr lang="en-US" b="1" dirty="0">
                <a:latin typeface="Courier New" panose="02070309020205020404" pitchFamily="49" charset="0"/>
                <a:cs typeface="Courier New" panose="02070309020205020404" pitchFamily="49" charset="0"/>
              </a:rPr>
              <a:t>bar x, y;</a:t>
            </a:r>
          </a:p>
          <a:p>
            <a:pPr marL="0" indent="0">
              <a:buNone/>
            </a:pPr>
            <a:r>
              <a:rPr lang="en-US" b="1" dirty="0">
                <a:latin typeface="Courier New" panose="02070309020205020404" pitchFamily="49" charset="0"/>
                <a:cs typeface="Courier New" panose="02070309020205020404" pitchFamily="49" charset="0"/>
              </a:rPr>
              <a:t>y = x;</a:t>
            </a:r>
          </a:p>
          <a:p>
            <a:pPr marL="0" indent="0">
              <a:buNone/>
            </a:pPr>
            <a:r>
              <a:rPr lang="en-US" dirty="0">
                <a:latin typeface="Arial" panose="020B0604020202020204" pitchFamily="34" charset="0"/>
                <a:cs typeface="Arial" panose="020B0604020202020204" pitchFamily="34" charset="0"/>
              </a:rPr>
              <a:t>At </a:t>
            </a:r>
            <a:r>
              <a:rPr lang="en-US" b="1" dirty="0">
                <a:latin typeface="Courier New" panose="02070309020205020404" pitchFamily="49" charset="0"/>
                <a:cs typeface="Courier New" panose="02070309020205020404" pitchFamily="49" charset="0"/>
              </a:rPr>
              <a:t>y = x</a:t>
            </a:r>
            <a:r>
              <a:rPr lang="en-US" dirty="0">
                <a:latin typeface="Arial" panose="020B0604020202020204" pitchFamily="34" charset="0"/>
                <a:cs typeface="Arial" panose="020B0604020202020204" pitchFamily="34" charset="0"/>
              </a:rPr>
              <a:t> C++ calls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 assignment operator </a:t>
            </a:r>
            <a:r>
              <a:rPr lang="en-US" b="1" dirty="0">
                <a:latin typeface="Courier New" panose="02070309020205020404" pitchFamily="49" charset="0"/>
                <a:cs typeface="Courier New" panose="02070309020205020404" pitchFamily="49" charset="0"/>
              </a:rPr>
              <a:t>bar::operator=(bar&amp;)</a:t>
            </a:r>
          </a:p>
        </p:txBody>
      </p:sp>
      <p:sp>
        <p:nvSpPr>
          <p:cNvPr id="5" name="Slide Number Placeholder 4">
            <a:extLst>
              <a:ext uri="{FF2B5EF4-FFF2-40B4-BE49-F238E27FC236}">
                <a16:creationId xmlns:a16="http://schemas.microsoft.com/office/drawing/2014/main" id="{0AC5A67D-DB22-4D4C-ABBB-994511AA70F9}"/>
              </a:ext>
            </a:extLst>
          </p:cNvPr>
          <p:cNvSpPr>
            <a:spLocks noGrp="1"/>
          </p:cNvSpPr>
          <p:nvPr>
            <p:ph type="sldNum" sz="quarter" idx="11"/>
          </p:nvPr>
        </p:nvSpPr>
        <p:spPr/>
        <p:txBody>
          <a:bodyPr/>
          <a:lstStyle/>
          <a:p>
            <a:pPr>
              <a:defRPr/>
            </a:pPr>
            <a:fld id="{BB0E5B62-4E04-1949-BE67-5C23DFE2C6AA}" type="slidenum">
              <a:rPr lang="en-US" altLang="en-US" smtClean="0"/>
              <a:pPr>
                <a:defRPr/>
              </a:pPr>
              <a:t>35</a:t>
            </a:fld>
            <a:endParaRPr lang="en-US" altLang="en-US"/>
          </a:p>
        </p:txBody>
      </p:sp>
      <p:sp>
        <p:nvSpPr>
          <p:cNvPr id="6" name="Title 1">
            <a:extLst>
              <a:ext uri="{FF2B5EF4-FFF2-40B4-BE49-F238E27FC236}">
                <a16:creationId xmlns:a16="http://schemas.microsoft.com/office/drawing/2014/main" id="{B3DBB75B-5C07-7D47-81E3-515725E7D8F2}"/>
              </a:ext>
            </a:extLst>
          </p:cNvPr>
          <p:cNvSpPr>
            <a:spLocks noGrp="1"/>
          </p:cNvSpPr>
          <p:nvPr>
            <p:ph type="title"/>
          </p:nvPr>
        </p:nvSpPr>
        <p:spPr>
          <a:xfrm>
            <a:off x="228600" y="0"/>
            <a:ext cx="8707438" cy="1004888"/>
          </a:xfrm>
        </p:spPr>
        <p:txBody>
          <a:bodyPr/>
          <a:lstStyle/>
          <a:p>
            <a:r>
              <a:rPr lang="en-US" dirty="0">
                <a:latin typeface="Arial" panose="020B0604020202020204" pitchFamily="34" charset="0"/>
                <a:cs typeface="Arial" panose="020B0604020202020204" pitchFamily="34" charset="0"/>
              </a:rPr>
              <a:t>Practice Problems (Quiz 9)</a:t>
            </a:r>
          </a:p>
        </p:txBody>
      </p:sp>
      <p:sp>
        <p:nvSpPr>
          <p:cNvPr id="7" name="Footer Placeholder 3">
            <a:extLst>
              <a:ext uri="{FF2B5EF4-FFF2-40B4-BE49-F238E27FC236}">
                <a16:creationId xmlns:a16="http://schemas.microsoft.com/office/drawing/2014/main" id="{A2083333-C109-7A45-A528-90F2CB668CF2}"/>
              </a:ext>
            </a:extLst>
          </p:cNvPr>
          <p:cNvSpPr>
            <a:spLocks noGrp="1"/>
          </p:cNvSpPr>
          <p:nvPr>
            <p:ph type="ftr" sz="quarter" idx="10"/>
          </p:nvPr>
        </p:nvSpPr>
        <p:spPr>
          <a:xfrm>
            <a:off x="228600" y="6248400"/>
            <a:ext cx="47244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6E89721-E814-5E4B-BBD2-BD789EFF108F}"/>
                  </a:ext>
                </a:extLst>
              </p14:cNvPr>
              <p14:cNvContentPartPr/>
              <p14:nvPr/>
            </p14:nvContentPartPr>
            <p14:xfrm>
              <a:off x="291960" y="3087000"/>
              <a:ext cx="1186200" cy="91080"/>
            </p14:xfrm>
          </p:contentPart>
        </mc:Choice>
        <mc:Fallback xmlns="">
          <p:pic>
            <p:nvPicPr>
              <p:cNvPr id="2" name="Ink 1">
                <a:extLst>
                  <a:ext uri="{FF2B5EF4-FFF2-40B4-BE49-F238E27FC236}">
                    <a16:creationId xmlns:a16="http://schemas.microsoft.com/office/drawing/2014/main" id="{06E89721-E814-5E4B-BBD2-BD789EFF108F}"/>
                  </a:ext>
                </a:extLst>
              </p:cNvPr>
              <p:cNvPicPr/>
              <p:nvPr/>
            </p:nvPicPr>
            <p:blipFill>
              <a:blip r:embed="rId3"/>
              <a:stretch>
                <a:fillRect/>
              </a:stretch>
            </p:blipFill>
            <p:spPr>
              <a:xfrm>
                <a:off x="270360" y="3065400"/>
                <a:ext cx="1229400" cy="134280"/>
              </a:xfrm>
              <a:prstGeom prst="rect">
                <a:avLst/>
              </a:prstGeom>
            </p:spPr>
          </p:pic>
        </mc:Fallback>
      </mc:AlternateContent>
    </p:spTree>
    <p:extLst>
      <p:ext uri="{BB962C8B-B14F-4D97-AF65-F5344CB8AC3E}">
        <p14:creationId xmlns:p14="http://schemas.microsoft.com/office/powerpoint/2010/main" val="28862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06D4B-909C-734E-8862-89AE87633C7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Question 9. Now suppose this was Java code:</a:t>
            </a:r>
          </a:p>
          <a:p>
            <a:pPr marL="0" indent="0">
              <a:buNone/>
            </a:pPr>
            <a:r>
              <a:rPr lang="en-US" b="1" dirty="0">
                <a:latin typeface="Courier New" panose="02070309020205020404" pitchFamily="49" charset="0"/>
                <a:cs typeface="Courier New" panose="02070309020205020404" pitchFamily="49" charset="0"/>
              </a:rPr>
              <a:t>bar x, y;</a:t>
            </a:r>
          </a:p>
          <a:p>
            <a:pPr marL="0" indent="0">
              <a:buNone/>
            </a:pPr>
            <a:r>
              <a:rPr lang="en-US" b="1" dirty="0">
                <a:latin typeface="Courier New" panose="02070309020205020404" pitchFamily="49" charset="0"/>
                <a:cs typeface="Courier New" panose="02070309020205020404" pitchFamily="49" charset="0"/>
              </a:rPr>
              <a:t>y = x;</a:t>
            </a:r>
          </a:p>
          <a:p>
            <a:pPr marL="0" indent="0">
              <a:buNone/>
            </a:pPr>
            <a:r>
              <a:rPr lang="en-US" dirty="0">
                <a:latin typeface="Arial" panose="020B0604020202020204" pitchFamily="34" charset="0"/>
                <a:cs typeface="Arial" panose="020B0604020202020204" pitchFamily="34" charset="0"/>
              </a:rPr>
              <a:t>At </a:t>
            </a:r>
            <a:r>
              <a:rPr lang="en-US" b="1" dirty="0">
                <a:latin typeface="Courier New" panose="02070309020205020404" pitchFamily="49" charset="0"/>
                <a:cs typeface="Courier New" panose="02070309020205020404" pitchFamily="49" charset="0"/>
              </a:rPr>
              <a:t>y = x</a:t>
            </a:r>
            <a:r>
              <a:rPr lang="en-US" dirty="0">
                <a:latin typeface="Arial" panose="020B0604020202020204" pitchFamily="34" charset="0"/>
                <a:cs typeface="Arial" panose="020B0604020202020204" pitchFamily="34" charset="0"/>
              </a:rPr>
              <a:t> Java calls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 neither</a:t>
            </a:r>
            <a:endParaRPr lang="en-US" b="1" dirty="0">
              <a:latin typeface="Courier New" panose="02070309020205020404" pitchFamily="49" charset="0"/>
              <a:cs typeface="Courier New" panose="02070309020205020404" pitchFamily="49" charset="0"/>
            </a:endParaRPr>
          </a:p>
        </p:txBody>
      </p:sp>
      <p:sp>
        <p:nvSpPr>
          <p:cNvPr id="5" name="Slide Number Placeholder 4">
            <a:extLst>
              <a:ext uri="{FF2B5EF4-FFF2-40B4-BE49-F238E27FC236}">
                <a16:creationId xmlns:a16="http://schemas.microsoft.com/office/drawing/2014/main" id="{0AC5A67D-DB22-4D4C-ABBB-994511AA70F9}"/>
              </a:ext>
            </a:extLst>
          </p:cNvPr>
          <p:cNvSpPr>
            <a:spLocks noGrp="1"/>
          </p:cNvSpPr>
          <p:nvPr>
            <p:ph type="sldNum" sz="quarter" idx="11"/>
          </p:nvPr>
        </p:nvSpPr>
        <p:spPr/>
        <p:txBody>
          <a:bodyPr/>
          <a:lstStyle/>
          <a:p>
            <a:pPr>
              <a:defRPr/>
            </a:pPr>
            <a:fld id="{BB0E5B62-4E04-1949-BE67-5C23DFE2C6AA}" type="slidenum">
              <a:rPr lang="en-US" altLang="en-US" smtClean="0"/>
              <a:pPr>
                <a:defRPr/>
              </a:pPr>
              <a:t>36</a:t>
            </a:fld>
            <a:endParaRPr lang="en-US" altLang="en-US"/>
          </a:p>
        </p:txBody>
      </p:sp>
      <p:sp>
        <p:nvSpPr>
          <p:cNvPr id="6" name="Title 1">
            <a:extLst>
              <a:ext uri="{FF2B5EF4-FFF2-40B4-BE49-F238E27FC236}">
                <a16:creationId xmlns:a16="http://schemas.microsoft.com/office/drawing/2014/main" id="{67D1A9AE-E1DA-864A-BCC6-41DA80B88823}"/>
              </a:ext>
            </a:extLst>
          </p:cNvPr>
          <p:cNvSpPr>
            <a:spLocks noGrp="1"/>
          </p:cNvSpPr>
          <p:nvPr>
            <p:ph type="title"/>
          </p:nvPr>
        </p:nvSpPr>
        <p:spPr>
          <a:xfrm>
            <a:off x="228600" y="0"/>
            <a:ext cx="8707438" cy="1004888"/>
          </a:xfrm>
        </p:spPr>
        <p:txBody>
          <a:bodyPr/>
          <a:lstStyle/>
          <a:p>
            <a:r>
              <a:rPr lang="en-US" dirty="0">
                <a:latin typeface="Arial" panose="020B0604020202020204" pitchFamily="34" charset="0"/>
                <a:cs typeface="Arial" panose="020B0604020202020204" pitchFamily="34" charset="0"/>
              </a:rPr>
              <a:t>Practice Problems (Quiz 9)</a:t>
            </a:r>
          </a:p>
        </p:txBody>
      </p:sp>
      <p:sp>
        <p:nvSpPr>
          <p:cNvPr id="7" name="Footer Placeholder 3">
            <a:extLst>
              <a:ext uri="{FF2B5EF4-FFF2-40B4-BE49-F238E27FC236}">
                <a16:creationId xmlns:a16="http://schemas.microsoft.com/office/drawing/2014/main" id="{22C0733C-3AE4-1C45-A3F1-C67E936DF6B7}"/>
              </a:ext>
            </a:extLst>
          </p:cNvPr>
          <p:cNvSpPr>
            <a:spLocks noGrp="1"/>
          </p:cNvSpPr>
          <p:nvPr>
            <p:ph type="ftr" sz="quarter" idx="10"/>
          </p:nvPr>
        </p:nvSpPr>
        <p:spPr>
          <a:xfrm>
            <a:off x="228600" y="6248400"/>
            <a:ext cx="47244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r>
              <a:rPr lang="en-US" dirty="0">
                <a:latin typeface="Arial"/>
                <a:cs typeface="Arial"/>
              </a:rPr>
              <a:t>Programming Languages CSCI 4430, A. Milanova</a:t>
            </a:r>
          </a:p>
        </p:txBody>
      </p:sp>
    </p:spTree>
    <p:extLst>
      <p:ext uri="{BB962C8B-B14F-4D97-AF65-F5344CB8AC3E}">
        <p14:creationId xmlns:p14="http://schemas.microsoft.com/office/powerpoint/2010/main" val="5773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9DD-4A2A-032A-B526-D4C94BEB4B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(Exam 1)</a:t>
            </a:r>
          </a:p>
        </p:txBody>
      </p:sp>
      <p:sp>
        <p:nvSpPr>
          <p:cNvPr id="4" name="Footer Placeholder 3">
            <a:extLst>
              <a:ext uri="{FF2B5EF4-FFF2-40B4-BE49-F238E27FC236}">
                <a16:creationId xmlns:a16="http://schemas.microsoft.com/office/drawing/2014/main" id="{252022E8-54BE-27DD-54F6-D80B175AD1DE}"/>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1251C1FB-3FA1-3974-AECC-7E4382A5150B}"/>
              </a:ext>
            </a:extLst>
          </p:cNvPr>
          <p:cNvSpPr>
            <a:spLocks noGrp="1"/>
          </p:cNvSpPr>
          <p:nvPr>
            <p:ph type="sldNum" sz="quarter" idx="11"/>
          </p:nvPr>
        </p:nvSpPr>
        <p:spPr/>
        <p:txBody>
          <a:bodyPr/>
          <a:lstStyle/>
          <a:p>
            <a:pPr>
              <a:defRPr/>
            </a:pPr>
            <a:fld id="{BB0E5B62-4E04-1949-BE67-5C23DFE2C6AA}" type="slidenum">
              <a:rPr lang="en-US" altLang="en-US" smtClean="0"/>
              <a:pPr>
                <a:defRPr/>
              </a:pPr>
              <a:t>37</a:t>
            </a:fld>
            <a:endParaRPr lang="en-US" altLang="en-US"/>
          </a:p>
        </p:txBody>
      </p:sp>
      <p:pic>
        <p:nvPicPr>
          <p:cNvPr id="10" name="Content Placeholder 9" descr="Text&#10;&#10;Description automatically generated">
            <a:extLst>
              <a:ext uri="{FF2B5EF4-FFF2-40B4-BE49-F238E27FC236}">
                <a16:creationId xmlns:a16="http://schemas.microsoft.com/office/drawing/2014/main" id="{6C6BC28F-56F6-6E0B-0D3B-590D0E63FCCB}"/>
              </a:ext>
            </a:extLst>
          </p:cNvPr>
          <p:cNvPicPr>
            <a:picLocks noGrp="1" noChangeAspect="1"/>
          </p:cNvPicPr>
          <p:nvPr>
            <p:ph idx="1"/>
          </p:nvPr>
        </p:nvPicPr>
        <p:blipFill>
          <a:blip r:embed="rId2"/>
          <a:stretch>
            <a:fillRect/>
          </a:stretch>
        </p:blipFill>
        <p:spPr>
          <a:xfrm>
            <a:off x="228600" y="1371600"/>
            <a:ext cx="8726488" cy="1347176"/>
          </a:xfrm>
        </p:spPr>
      </p:pic>
      <p:pic>
        <p:nvPicPr>
          <p:cNvPr id="12" name="Picture 11" descr="Text, letter&#10;&#10;Description automatically generated">
            <a:extLst>
              <a:ext uri="{FF2B5EF4-FFF2-40B4-BE49-F238E27FC236}">
                <a16:creationId xmlns:a16="http://schemas.microsoft.com/office/drawing/2014/main" id="{F9E84A74-574E-E26F-BDDE-6624B22DEFF8}"/>
              </a:ext>
            </a:extLst>
          </p:cNvPr>
          <p:cNvPicPr>
            <a:picLocks noChangeAspect="1"/>
          </p:cNvPicPr>
          <p:nvPr/>
        </p:nvPicPr>
        <p:blipFill>
          <a:blip r:embed="rId3"/>
          <a:stretch>
            <a:fillRect/>
          </a:stretch>
        </p:blipFill>
        <p:spPr>
          <a:xfrm>
            <a:off x="685800" y="2756162"/>
            <a:ext cx="7772400" cy="111034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2F15079-1123-6E41-B78D-0C126FF7443E}"/>
                  </a:ext>
                </a:extLst>
              </p14:cNvPr>
              <p14:cNvContentPartPr/>
              <p14:nvPr/>
            </p14:nvContentPartPr>
            <p14:xfrm>
              <a:off x="1196640" y="2061360"/>
              <a:ext cx="7104600" cy="4240440"/>
            </p14:xfrm>
          </p:contentPart>
        </mc:Choice>
        <mc:Fallback xmlns="">
          <p:pic>
            <p:nvPicPr>
              <p:cNvPr id="3" name="Ink 2">
                <a:extLst>
                  <a:ext uri="{FF2B5EF4-FFF2-40B4-BE49-F238E27FC236}">
                    <a16:creationId xmlns:a16="http://schemas.microsoft.com/office/drawing/2014/main" id="{72F15079-1123-6E41-B78D-0C126FF7443E}"/>
                  </a:ext>
                </a:extLst>
              </p:cNvPr>
              <p:cNvPicPr/>
              <p:nvPr/>
            </p:nvPicPr>
            <p:blipFill>
              <a:blip r:embed="rId5"/>
              <a:stretch>
                <a:fillRect/>
              </a:stretch>
            </p:blipFill>
            <p:spPr>
              <a:xfrm>
                <a:off x="1175040" y="2039760"/>
                <a:ext cx="7147800" cy="4278240"/>
              </a:xfrm>
              <a:prstGeom prst="rect">
                <a:avLst/>
              </a:prstGeom>
            </p:spPr>
          </p:pic>
        </mc:Fallback>
      </mc:AlternateContent>
    </p:spTree>
    <p:extLst>
      <p:ext uri="{BB962C8B-B14F-4D97-AF65-F5344CB8AC3E}">
        <p14:creationId xmlns:p14="http://schemas.microsoft.com/office/powerpoint/2010/main" val="2775995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9DD-4A2A-032A-B526-D4C94BEB4B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(Exam 2)</a:t>
            </a:r>
          </a:p>
        </p:txBody>
      </p:sp>
      <p:pic>
        <p:nvPicPr>
          <p:cNvPr id="7" name="Content Placeholder 6" descr="Text&#10;&#10;Description automatically generated with medium confidence">
            <a:extLst>
              <a:ext uri="{FF2B5EF4-FFF2-40B4-BE49-F238E27FC236}">
                <a16:creationId xmlns:a16="http://schemas.microsoft.com/office/drawing/2014/main" id="{CAF2E2F8-FD07-82BC-B45F-494E84F68065}"/>
              </a:ext>
            </a:extLst>
          </p:cNvPr>
          <p:cNvPicPr>
            <a:picLocks noGrp="1" noChangeAspect="1"/>
          </p:cNvPicPr>
          <p:nvPr>
            <p:ph idx="1"/>
          </p:nvPr>
        </p:nvPicPr>
        <p:blipFill>
          <a:blip r:embed="rId2"/>
          <a:stretch>
            <a:fillRect/>
          </a:stretch>
        </p:blipFill>
        <p:spPr>
          <a:xfrm>
            <a:off x="185737" y="1295400"/>
            <a:ext cx="8726488" cy="1874280"/>
          </a:xfrm>
        </p:spPr>
      </p:pic>
      <p:sp>
        <p:nvSpPr>
          <p:cNvPr id="4" name="Footer Placeholder 3">
            <a:extLst>
              <a:ext uri="{FF2B5EF4-FFF2-40B4-BE49-F238E27FC236}">
                <a16:creationId xmlns:a16="http://schemas.microsoft.com/office/drawing/2014/main" id="{252022E8-54BE-27DD-54F6-D80B175AD1DE}"/>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1251C1FB-3FA1-3974-AECC-7E4382A5150B}"/>
              </a:ext>
            </a:extLst>
          </p:cNvPr>
          <p:cNvSpPr>
            <a:spLocks noGrp="1"/>
          </p:cNvSpPr>
          <p:nvPr>
            <p:ph type="sldNum" sz="quarter" idx="11"/>
          </p:nvPr>
        </p:nvSpPr>
        <p:spPr/>
        <p:txBody>
          <a:bodyPr/>
          <a:lstStyle/>
          <a:p>
            <a:pPr>
              <a:defRPr/>
            </a:pPr>
            <a:fld id="{BB0E5B62-4E04-1949-BE67-5C23DFE2C6AA}" type="slidenum">
              <a:rPr lang="en-US" altLang="en-US" smtClean="0"/>
              <a:pPr>
                <a:defRPr/>
              </a:pPr>
              <a:t>38</a:t>
            </a:fld>
            <a:endParaRPr lang="en-US" alt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D661C57-939B-E540-90A8-40A1E64BEDA3}"/>
                  </a:ext>
                </a:extLst>
              </p14:cNvPr>
              <p14:cNvContentPartPr/>
              <p14:nvPr/>
            </p14:nvContentPartPr>
            <p14:xfrm>
              <a:off x="1257120" y="3341880"/>
              <a:ext cx="7307280" cy="2014920"/>
            </p14:xfrm>
          </p:contentPart>
        </mc:Choice>
        <mc:Fallback xmlns="">
          <p:pic>
            <p:nvPicPr>
              <p:cNvPr id="3" name="Ink 2">
                <a:extLst>
                  <a:ext uri="{FF2B5EF4-FFF2-40B4-BE49-F238E27FC236}">
                    <a16:creationId xmlns:a16="http://schemas.microsoft.com/office/drawing/2014/main" id="{8D661C57-939B-E540-90A8-40A1E64BEDA3}"/>
                  </a:ext>
                </a:extLst>
              </p:cNvPr>
              <p:cNvPicPr/>
              <p:nvPr/>
            </p:nvPicPr>
            <p:blipFill>
              <a:blip r:embed="rId4"/>
              <a:stretch>
                <a:fillRect/>
              </a:stretch>
            </p:blipFill>
            <p:spPr>
              <a:xfrm>
                <a:off x="1235520" y="3325680"/>
                <a:ext cx="7345080" cy="2047320"/>
              </a:xfrm>
              <a:prstGeom prst="rect">
                <a:avLst/>
              </a:prstGeom>
            </p:spPr>
          </p:pic>
        </mc:Fallback>
      </mc:AlternateContent>
    </p:spTree>
    <p:extLst>
      <p:ext uri="{BB962C8B-B14F-4D97-AF65-F5344CB8AC3E}">
        <p14:creationId xmlns:p14="http://schemas.microsoft.com/office/powerpoint/2010/main" val="2539183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9DD-4A2A-032A-B526-D4C94BEB4B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(Exam 2)</a:t>
            </a:r>
          </a:p>
        </p:txBody>
      </p:sp>
      <p:pic>
        <p:nvPicPr>
          <p:cNvPr id="7" name="Content Placeholder 6" descr="Text&#10;&#10;Description automatically generated with medium confidence">
            <a:extLst>
              <a:ext uri="{FF2B5EF4-FFF2-40B4-BE49-F238E27FC236}">
                <a16:creationId xmlns:a16="http://schemas.microsoft.com/office/drawing/2014/main" id="{CAF2E2F8-FD07-82BC-B45F-494E84F68065}"/>
              </a:ext>
            </a:extLst>
          </p:cNvPr>
          <p:cNvPicPr>
            <a:picLocks noGrp="1" noChangeAspect="1"/>
          </p:cNvPicPr>
          <p:nvPr>
            <p:ph idx="1"/>
          </p:nvPr>
        </p:nvPicPr>
        <p:blipFill>
          <a:blip r:embed="rId2"/>
          <a:stretch>
            <a:fillRect/>
          </a:stretch>
        </p:blipFill>
        <p:spPr>
          <a:xfrm>
            <a:off x="185737" y="1295400"/>
            <a:ext cx="8726488" cy="1874280"/>
          </a:xfrm>
        </p:spPr>
      </p:pic>
      <p:sp>
        <p:nvSpPr>
          <p:cNvPr id="4" name="Footer Placeholder 3">
            <a:extLst>
              <a:ext uri="{FF2B5EF4-FFF2-40B4-BE49-F238E27FC236}">
                <a16:creationId xmlns:a16="http://schemas.microsoft.com/office/drawing/2014/main" id="{252022E8-54BE-27DD-54F6-D80B175AD1DE}"/>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1251C1FB-3FA1-3974-AECC-7E4382A5150B}"/>
              </a:ext>
            </a:extLst>
          </p:cNvPr>
          <p:cNvSpPr>
            <a:spLocks noGrp="1"/>
          </p:cNvSpPr>
          <p:nvPr>
            <p:ph type="sldNum" sz="quarter" idx="11"/>
          </p:nvPr>
        </p:nvSpPr>
        <p:spPr/>
        <p:txBody>
          <a:bodyPr/>
          <a:lstStyle/>
          <a:p>
            <a:pPr>
              <a:defRPr/>
            </a:pPr>
            <a:fld id="{BB0E5B62-4E04-1949-BE67-5C23DFE2C6AA}" type="slidenum">
              <a:rPr lang="en-US" altLang="en-US" smtClean="0"/>
              <a:pPr>
                <a:defRPr/>
              </a:pPr>
              <a:t>39</a:t>
            </a:fld>
            <a:endParaRPr lang="en-US" altLang="en-US"/>
          </a:p>
        </p:txBody>
      </p:sp>
      <p:pic>
        <p:nvPicPr>
          <p:cNvPr id="9" name="Picture 8">
            <a:extLst>
              <a:ext uri="{FF2B5EF4-FFF2-40B4-BE49-F238E27FC236}">
                <a16:creationId xmlns:a16="http://schemas.microsoft.com/office/drawing/2014/main" id="{511F93BA-B7BD-64EF-C4CB-816300DF5CD8}"/>
              </a:ext>
            </a:extLst>
          </p:cNvPr>
          <p:cNvPicPr>
            <a:picLocks noChangeAspect="1"/>
          </p:cNvPicPr>
          <p:nvPr/>
        </p:nvPicPr>
        <p:blipFill>
          <a:blip r:embed="rId3"/>
          <a:stretch>
            <a:fillRect/>
          </a:stretch>
        </p:blipFill>
        <p:spPr>
          <a:xfrm>
            <a:off x="242887" y="2620289"/>
            <a:ext cx="8669338" cy="78966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A2E7A48-C7AD-FD46-AE69-424F4907C628}"/>
                  </a:ext>
                </a:extLst>
              </p14:cNvPr>
              <p14:cNvContentPartPr/>
              <p14:nvPr/>
            </p14:nvContentPartPr>
            <p14:xfrm>
              <a:off x="1407960" y="3506040"/>
              <a:ext cx="7619040" cy="2104560"/>
            </p14:xfrm>
          </p:contentPart>
        </mc:Choice>
        <mc:Fallback xmlns="">
          <p:pic>
            <p:nvPicPr>
              <p:cNvPr id="3" name="Ink 2">
                <a:extLst>
                  <a:ext uri="{FF2B5EF4-FFF2-40B4-BE49-F238E27FC236}">
                    <a16:creationId xmlns:a16="http://schemas.microsoft.com/office/drawing/2014/main" id="{EA2E7A48-C7AD-FD46-AE69-424F4907C628}"/>
                  </a:ext>
                </a:extLst>
              </p:cNvPr>
              <p:cNvPicPr/>
              <p:nvPr/>
            </p:nvPicPr>
            <p:blipFill>
              <a:blip r:embed="rId5"/>
              <a:stretch>
                <a:fillRect/>
              </a:stretch>
            </p:blipFill>
            <p:spPr>
              <a:xfrm>
                <a:off x="1391760" y="3489840"/>
                <a:ext cx="7651440" cy="2136960"/>
              </a:xfrm>
              <a:prstGeom prst="rect">
                <a:avLst/>
              </a:prstGeom>
            </p:spPr>
          </p:pic>
        </mc:Fallback>
      </mc:AlternateContent>
      <p:sp>
        <p:nvSpPr>
          <p:cNvPr id="6" name="TextBox 5">
            <a:extLst>
              <a:ext uri="{FF2B5EF4-FFF2-40B4-BE49-F238E27FC236}">
                <a16:creationId xmlns:a16="http://schemas.microsoft.com/office/drawing/2014/main" id="{C022549A-602B-4427-B735-4DDC0D5522E6}"/>
              </a:ext>
            </a:extLst>
          </p:cNvPr>
          <p:cNvSpPr txBox="1"/>
          <p:nvPr/>
        </p:nvSpPr>
        <p:spPr>
          <a:xfrm>
            <a:off x="1828800" y="4431268"/>
            <a:ext cx="272832" cy="369332"/>
          </a:xfrm>
          <a:prstGeom prst="rect">
            <a:avLst/>
          </a:prstGeom>
          <a:noFill/>
        </p:spPr>
        <p:txBody>
          <a:bodyPr wrap="none" rtlCol="0">
            <a:spAutoFit/>
          </a:bodyPr>
          <a:lstStyle/>
          <a:p>
            <a:r>
              <a:rPr lang="en-US" dirty="0">
                <a:solidFill>
                  <a:srgbClr val="0070C0"/>
                </a:solidFill>
              </a:rPr>
              <a:t>(</a:t>
            </a:r>
          </a:p>
        </p:txBody>
      </p:sp>
      <p:sp>
        <p:nvSpPr>
          <p:cNvPr id="8" name="TextBox 7">
            <a:extLst>
              <a:ext uri="{FF2B5EF4-FFF2-40B4-BE49-F238E27FC236}">
                <a16:creationId xmlns:a16="http://schemas.microsoft.com/office/drawing/2014/main" id="{20B71EE7-4227-93A0-50EC-382F91759FD5}"/>
              </a:ext>
            </a:extLst>
          </p:cNvPr>
          <p:cNvSpPr txBox="1"/>
          <p:nvPr/>
        </p:nvSpPr>
        <p:spPr>
          <a:xfrm>
            <a:off x="2590800" y="4431268"/>
            <a:ext cx="272832" cy="369332"/>
          </a:xfrm>
          <a:prstGeom prst="rect">
            <a:avLst/>
          </a:prstGeom>
          <a:noFill/>
        </p:spPr>
        <p:txBody>
          <a:bodyPr wrap="none" rtlCol="0">
            <a:spAutoFit/>
          </a:bodyPr>
          <a:lstStyle/>
          <a:p>
            <a:r>
              <a:rPr lang="en-US" dirty="0">
                <a:solidFill>
                  <a:srgbClr val="0070C0"/>
                </a:solidFill>
              </a:rPr>
              <a:t>)</a:t>
            </a:r>
          </a:p>
        </p:txBody>
      </p:sp>
    </p:spTree>
    <p:extLst>
      <p:ext uri="{BB962C8B-B14F-4D97-AF65-F5344CB8AC3E}">
        <p14:creationId xmlns:p14="http://schemas.microsoft.com/office/powerpoint/2010/main" val="421306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5040A4-8621-C441-B691-42D0F49DFB37}"/>
              </a:ext>
            </a:extLst>
          </p:cNvPr>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fld id="{2BA1EC68-08AB-D743-9EC9-2A1BAFB359B7}" type="slidenum">
              <a:rPr lang="en-US" altLang="en-US" sz="1400"/>
              <a:pPr eaLnBrk="1" hangingPunct="1"/>
              <a:t>4</a:t>
            </a:fld>
            <a:endParaRPr lang="en-US" altLang="en-US" sz="1400"/>
          </a:p>
        </p:txBody>
      </p:sp>
      <p:sp>
        <p:nvSpPr>
          <p:cNvPr id="1117186" name="Rectangle 2">
            <a:extLst>
              <a:ext uri="{FF2B5EF4-FFF2-40B4-BE49-F238E27FC236}">
                <a16:creationId xmlns:a16="http://schemas.microsoft.com/office/drawing/2014/main" id="{B0B4EA06-C358-E048-AA6C-6B1AA1DD7573}"/>
              </a:ext>
            </a:extLst>
          </p:cNvPr>
          <p:cNvSpPr>
            <a:spLocks noGrp="1" noChangeArrowheads="1"/>
          </p:cNvSpPr>
          <p:nvPr>
            <p:ph type="title"/>
          </p:nvPr>
        </p:nvSpPr>
        <p:spPr/>
        <p:txBody>
          <a:bodyPr/>
          <a:lstStyle/>
          <a:p>
            <a:pPr eaLnBrk="1" hangingPunct="1">
              <a:defRPr/>
            </a:pPr>
            <a:r>
              <a:rPr lang="en-US" dirty="0">
                <a:latin typeface="Arial"/>
              </a:rPr>
              <a:t>Final Exam is Cumulative</a:t>
            </a:r>
          </a:p>
        </p:txBody>
      </p:sp>
      <p:sp>
        <p:nvSpPr>
          <p:cNvPr id="1117187" name="Rectangle 3">
            <a:extLst>
              <a:ext uri="{FF2B5EF4-FFF2-40B4-BE49-F238E27FC236}">
                <a16:creationId xmlns:a16="http://schemas.microsoft.com/office/drawing/2014/main" id="{FF04B97A-A521-664C-8B27-17224CF35029}"/>
              </a:ext>
            </a:extLst>
          </p:cNvPr>
          <p:cNvSpPr>
            <a:spLocks noGrp="1" noChangeArrowheads="1"/>
          </p:cNvSpPr>
          <p:nvPr>
            <p:ph type="body" idx="1"/>
          </p:nvPr>
        </p:nvSpPr>
        <p:spPr>
          <a:xfrm>
            <a:off x="304800" y="1219200"/>
            <a:ext cx="8726488" cy="4800600"/>
          </a:xfrm>
        </p:spPr>
        <p:txBody>
          <a:bodyPr/>
          <a:lstStyle/>
          <a:p>
            <a:pPr eaLnBrk="1" hangingPunct="1">
              <a:lnSpc>
                <a:spcPct val="80000"/>
              </a:lnSpc>
            </a:pPr>
            <a:r>
              <a:rPr lang="en-US" altLang="en-US" sz="2400" dirty="0">
                <a:latin typeface="Arial" panose="020B0604020202020204" pitchFamily="34" charset="0"/>
              </a:rPr>
              <a:t>Programming Language Syntax (Ch. 2.1-2.3.3) </a:t>
            </a:r>
          </a:p>
          <a:p>
            <a:pPr eaLnBrk="1" hangingPunct="1">
              <a:lnSpc>
                <a:spcPct val="80000"/>
              </a:lnSpc>
            </a:pPr>
            <a:r>
              <a:rPr lang="en-US" altLang="en-US" sz="2400" dirty="0">
                <a:latin typeface="Arial" panose="020B0604020202020204" pitchFamily="34" charset="0"/>
              </a:rPr>
              <a:t>Logic Programming and Prolog (Ch. 12)</a:t>
            </a:r>
          </a:p>
          <a:p>
            <a:pPr eaLnBrk="1" hangingPunct="1">
              <a:lnSpc>
                <a:spcPct val="80000"/>
              </a:lnSpc>
            </a:pPr>
            <a:r>
              <a:rPr lang="en-US" altLang="en-US" sz="2400" dirty="0">
                <a:latin typeface="Arial" panose="020B0604020202020204" pitchFamily="34" charset="0"/>
              </a:rPr>
              <a:t>Scoping (Ch. 3.1-3.3)</a:t>
            </a:r>
          </a:p>
          <a:p>
            <a:pPr eaLnBrk="1" hangingPunct="1">
              <a:lnSpc>
                <a:spcPct val="80000"/>
              </a:lnSpc>
            </a:pPr>
            <a:r>
              <a:rPr lang="en-US" altLang="en-US" sz="2400" dirty="0">
                <a:latin typeface="Arial" panose="020B0604020202020204" pitchFamily="34" charset="0"/>
              </a:rPr>
              <a:t>Programming Language Semantics (Sc. Ch. 4.1-4.3)</a:t>
            </a:r>
          </a:p>
          <a:p>
            <a:pPr eaLnBrk="1" hangingPunct="1">
              <a:lnSpc>
                <a:spcPct val="80000"/>
              </a:lnSpc>
            </a:pPr>
            <a:r>
              <a:rPr lang="en-US" altLang="en-US" sz="2400" dirty="0">
                <a:latin typeface="Arial" panose="020B0604020202020204" pitchFamily="34" charset="0"/>
              </a:rPr>
              <a:t>Functional programming (Ch. 11)</a:t>
            </a:r>
          </a:p>
          <a:p>
            <a:pPr lvl="1" eaLnBrk="1" hangingPunct="1">
              <a:lnSpc>
                <a:spcPct val="80000"/>
              </a:lnSpc>
            </a:pPr>
            <a:r>
              <a:rPr lang="en-US" altLang="en-US" sz="2400" dirty="0">
                <a:latin typeface="Arial" panose="020B0604020202020204" pitchFamily="34" charset="0"/>
                <a:ea typeface="Arial" panose="020B0604020202020204" pitchFamily="34" charset="0"/>
              </a:rPr>
              <a:t>Scheme and Haskell, map/fold questions</a:t>
            </a:r>
          </a:p>
          <a:p>
            <a:pPr eaLnBrk="1" hangingPunct="1">
              <a:lnSpc>
                <a:spcPct val="80000"/>
              </a:lnSpc>
            </a:pPr>
            <a:r>
              <a:rPr lang="en-US" altLang="en-US" sz="2400" dirty="0">
                <a:latin typeface="Arial" panose="020B0604020202020204" pitchFamily="34" charset="0"/>
              </a:rPr>
              <a:t>Lambda calculus (Ch. 11 Companion)</a:t>
            </a:r>
          </a:p>
          <a:p>
            <a:pPr eaLnBrk="1" hangingPunct="1">
              <a:lnSpc>
                <a:spcPct val="80000"/>
              </a:lnSpc>
            </a:pPr>
            <a:r>
              <a:rPr lang="en-US" altLang="en-US" sz="2400" dirty="0">
                <a:latin typeface="Arial" panose="020B0604020202020204" pitchFamily="34" charset="0"/>
              </a:rPr>
              <a:t>Data abstraction: Types (Ch. 7, 8)</a:t>
            </a:r>
          </a:p>
          <a:p>
            <a:pPr eaLnBrk="1" hangingPunct="1">
              <a:lnSpc>
                <a:spcPct val="80000"/>
              </a:lnSpc>
            </a:pPr>
            <a:r>
              <a:rPr lang="en-US" altLang="en-US" sz="2400" dirty="0">
                <a:latin typeface="Arial" panose="020B0604020202020204" pitchFamily="34" charset="0"/>
              </a:rPr>
              <a:t>Control abstraction: Parameter Passing (Ch. 9.1-9.3)</a:t>
            </a:r>
          </a:p>
          <a:p>
            <a:pPr eaLnBrk="1" hangingPunct="1">
              <a:lnSpc>
                <a:spcPct val="80000"/>
              </a:lnSpc>
            </a:pPr>
            <a:r>
              <a:rPr lang="en-US" altLang="en-US" sz="2400" dirty="0">
                <a:latin typeface="Arial" panose="020B0604020202020204" pitchFamily="34" charset="0"/>
              </a:rPr>
              <a:t>Object-oriented languages (10.1-10.2)</a:t>
            </a:r>
          </a:p>
          <a:p>
            <a:pPr eaLnBrk="1" hangingPunct="1">
              <a:lnSpc>
                <a:spcPct val="80000"/>
              </a:lnSpc>
            </a:pPr>
            <a:r>
              <a:rPr lang="en-US" altLang="en-US" sz="2400" dirty="0">
                <a:latin typeface="Arial" panose="020B0604020202020204" pitchFamily="34" charset="0"/>
              </a:rPr>
              <a:t>Concurrency (13.1). “What can go wrong?” questions</a:t>
            </a:r>
          </a:p>
          <a:p>
            <a:pPr marL="0" indent="0" eaLnBrk="1" hangingPunct="1">
              <a:lnSpc>
                <a:spcPct val="80000"/>
              </a:lnSpc>
              <a:buNone/>
            </a:pPr>
            <a:endParaRPr lang="en-US" altLang="en-US" sz="2400" dirty="0">
              <a:latin typeface="Arial" panose="020B0604020202020204" pitchFamily="34" charset="0"/>
            </a:endParaRPr>
          </a:p>
          <a:p>
            <a:pPr eaLnBrk="1" hangingPunct="1">
              <a:lnSpc>
                <a:spcPct val="80000"/>
              </a:lnSpc>
            </a:pPr>
            <a:r>
              <a:rPr lang="en-US" altLang="en-US" sz="2400" dirty="0">
                <a:latin typeface="Arial" panose="020B0604020202020204" pitchFamily="34" charset="0"/>
              </a:rPr>
              <a:t>Comparative Programming Languages</a:t>
            </a:r>
          </a:p>
        </p:txBody>
      </p:sp>
      <p:sp>
        <p:nvSpPr>
          <p:cNvPr id="2" name="Footer Placeholder 1">
            <a:extLst>
              <a:ext uri="{FF2B5EF4-FFF2-40B4-BE49-F238E27FC236}">
                <a16:creationId xmlns:a16="http://schemas.microsoft.com/office/drawing/2014/main" id="{19B25558-E141-0C47-9389-B05067B069F9}"/>
              </a:ext>
            </a:extLst>
          </p:cNvPr>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en-US" dirty="0">
                <a:latin typeface="Arial"/>
                <a:cs typeface="Arial"/>
              </a:rPr>
              <a:t>Programming Languages CSCI 4430, A. Milanova</a:t>
            </a:r>
          </a:p>
        </p:txBody>
      </p:sp>
    </p:spTree>
    <p:extLst>
      <p:ext uri="{BB962C8B-B14F-4D97-AF65-F5344CB8AC3E}">
        <p14:creationId xmlns:p14="http://schemas.microsoft.com/office/powerpoint/2010/main" val="3539583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9DD-4A2A-032A-B526-D4C94BEB4B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Practice Problems (Exam 2)</a:t>
            </a:r>
          </a:p>
        </p:txBody>
      </p:sp>
      <p:pic>
        <p:nvPicPr>
          <p:cNvPr id="7" name="Content Placeholder 6" descr="Text&#10;&#10;Description automatically generated">
            <a:extLst>
              <a:ext uri="{FF2B5EF4-FFF2-40B4-BE49-F238E27FC236}">
                <a16:creationId xmlns:a16="http://schemas.microsoft.com/office/drawing/2014/main" id="{E1F09714-65D4-954C-D381-AFE7329992A8}"/>
              </a:ext>
            </a:extLst>
          </p:cNvPr>
          <p:cNvPicPr>
            <a:picLocks noGrp="1" noChangeAspect="1"/>
          </p:cNvPicPr>
          <p:nvPr>
            <p:ph idx="1"/>
          </p:nvPr>
        </p:nvPicPr>
        <p:blipFill>
          <a:blip r:embed="rId2"/>
          <a:stretch>
            <a:fillRect/>
          </a:stretch>
        </p:blipFill>
        <p:spPr>
          <a:xfrm>
            <a:off x="211137" y="1295400"/>
            <a:ext cx="8726488" cy="1955114"/>
          </a:xfrm>
        </p:spPr>
      </p:pic>
      <p:sp>
        <p:nvSpPr>
          <p:cNvPr id="4" name="Footer Placeholder 3">
            <a:extLst>
              <a:ext uri="{FF2B5EF4-FFF2-40B4-BE49-F238E27FC236}">
                <a16:creationId xmlns:a16="http://schemas.microsoft.com/office/drawing/2014/main" id="{252022E8-54BE-27DD-54F6-D80B175AD1DE}"/>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1251C1FB-3FA1-3974-AECC-7E4382A5150B}"/>
              </a:ext>
            </a:extLst>
          </p:cNvPr>
          <p:cNvSpPr>
            <a:spLocks noGrp="1"/>
          </p:cNvSpPr>
          <p:nvPr>
            <p:ph type="sldNum" sz="quarter" idx="11"/>
          </p:nvPr>
        </p:nvSpPr>
        <p:spPr/>
        <p:txBody>
          <a:bodyPr/>
          <a:lstStyle/>
          <a:p>
            <a:pPr>
              <a:defRPr/>
            </a:pPr>
            <a:fld id="{BB0E5B62-4E04-1949-BE67-5C23DFE2C6AA}" type="slidenum">
              <a:rPr lang="en-US" altLang="en-US" smtClean="0"/>
              <a:pPr>
                <a:defRPr/>
              </a:pPr>
              <a:t>40</a:t>
            </a:fld>
            <a:endParaRPr lang="en-US" alt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E813C57-106E-164E-A655-5584CC2E3BBF}"/>
                  </a:ext>
                </a:extLst>
              </p14:cNvPr>
              <p14:cNvContentPartPr/>
              <p14:nvPr/>
            </p14:nvContentPartPr>
            <p14:xfrm>
              <a:off x="506160" y="2855880"/>
              <a:ext cx="7632360" cy="3556800"/>
            </p14:xfrm>
          </p:contentPart>
        </mc:Choice>
        <mc:Fallback xmlns="">
          <p:pic>
            <p:nvPicPr>
              <p:cNvPr id="3" name="Ink 2">
                <a:extLst>
                  <a:ext uri="{FF2B5EF4-FFF2-40B4-BE49-F238E27FC236}">
                    <a16:creationId xmlns:a16="http://schemas.microsoft.com/office/drawing/2014/main" id="{FE813C57-106E-164E-A655-5584CC2E3BBF}"/>
                  </a:ext>
                </a:extLst>
              </p:cNvPr>
              <p:cNvPicPr/>
              <p:nvPr/>
            </p:nvPicPr>
            <p:blipFill>
              <a:blip r:embed="rId4"/>
              <a:stretch>
                <a:fillRect/>
              </a:stretch>
            </p:blipFill>
            <p:spPr>
              <a:xfrm>
                <a:off x="484560" y="2834280"/>
                <a:ext cx="7670160" cy="3594600"/>
              </a:xfrm>
              <a:prstGeom prst="rect">
                <a:avLst/>
              </a:prstGeom>
            </p:spPr>
          </p:pic>
        </mc:Fallback>
      </mc:AlternateContent>
    </p:spTree>
    <p:extLst>
      <p:ext uri="{BB962C8B-B14F-4D97-AF65-F5344CB8AC3E}">
        <p14:creationId xmlns:p14="http://schemas.microsoft.com/office/powerpoint/2010/main" val="217122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D574-F4F0-5A13-0A4D-405265014A5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Thanks!</a:t>
            </a:r>
          </a:p>
        </p:txBody>
      </p:sp>
      <p:pic>
        <p:nvPicPr>
          <p:cNvPr id="7" name="Content Placeholder 6" descr="A picture containing clipart&#10;&#10;Description automatically generated">
            <a:extLst>
              <a:ext uri="{FF2B5EF4-FFF2-40B4-BE49-F238E27FC236}">
                <a16:creationId xmlns:a16="http://schemas.microsoft.com/office/drawing/2014/main" id="{7B67C373-26B3-4E82-8B61-7F09B4DA7C05}"/>
              </a:ext>
            </a:extLst>
          </p:cNvPr>
          <p:cNvPicPr>
            <a:picLocks noGrp="1" noChangeAspect="1"/>
          </p:cNvPicPr>
          <p:nvPr>
            <p:ph idx="1"/>
          </p:nvPr>
        </p:nvPicPr>
        <p:blipFill>
          <a:blip r:embed="rId2"/>
          <a:stretch>
            <a:fillRect/>
          </a:stretch>
        </p:blipFill>
        <p:spPr>
          <a:xfrm>
            <a:off x="381000" y="3759200"/>
            <a:ext cx="2921000" cy="2717800"/>
          </a:xfrm>
        </p:spPr>
      </p:pic>
      <p:sp>
        <p:nvSpPr>
          <p:cNvPr id="5" name="Slide Number Placeholder 4">
            <a:extLst>
              <a:ext uri="{FF2B5EF4-FFF2-40B4-BE49-F238E27FC236}">
                <a16:creationId xmlns:a16="http://schemas.microsoft.com/office/drawing/2014/main" id="{95ABC6BF-AAF5-74FB-31B5-F34DB68F8AD8}"/>
              </a:ext>
            </a:extLst>
          </p:cNvPr>
          <p:cNvSpPr>
            <a:spLocks noGrp="1"/>
          </p:cNvSpPr>
          <p:nvPr>
            <p:ph type="sldNum" sz="quarter" idx="11"/>
          </p:nvPr>
        </p:nvSpPr>
        <p:spPr/>
        <p:txBody>
          <a:bodyPr/>
          <a:lstStyle/>
          <a:p>
            <a:pPr>
              <a:defRPr/>
            </a:pPr>
            <a:fld id="{BB0E5B62-4E04-1949-BE67-5C23DFE2C6AA}" type="slidenum">
              <a:rPr lang="en-US" altLang="en-US" smtClean="0"/>
              <a:pPr>
                <a:defRPr/>
              </a:pPr>
              <a:t>41</a:t>
            </a:fld>
            <a:endParaRPr lang="en-US" altLang="en-US"/>
          </a:p>
        </p:txBody>
      </p:sp>
      <p:sp>
        <p:nvSpPr>
          <p:cNvPr id="8" name="TextBox 7">
            <a:extLst>
              <a:ext uri="{FF2B5EF4-FFF2-40B4-BE49-F238E27FC236}">
                <a16:creationId xmlns:a16="http://schemas.microsoft.com/office/drawing/2014/main" id="{A0433381-BE64-B12B-5BEF-5CBDAF0BEEE6}"/>
              </a:ext>
            </a:extLst>
          </p:cNvPr>
          <p:cNvSpPr txBox="1"/>
          <p:nvPr/>
        </p:nvSpPr>
        <p:spPr>
          <a:xfrm>
            <a:off x="228600" y="6459379"/>
            <a:ext cx="344036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Source: https://</a:t>
            </a:r>
            <a:r>
              <a:rPr lang="en-US" sz="1000" dirty="0" err="1">
                <a:latin typeface="Arial" panose="020B0604020202020204" pitchFamily="34" charset="0"/>
                <a:cs typeface="Arial" panose="020B0604020202020204" pitchFamily="34" charset="0"/>
              </a:rPr>
              <a:t>users.cs.northwestern.edu</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robby</a:t>
            </a:r>
            <a:r>
              <a:rPr lang="en-US" sz="1000" dirty="0">
                <a:latin typeface="Arial" panose="020B0604020202020204" pitchFamily="34" charset="0"/>
                <a:cs typeface="Arial" panose="020B0604020202020204" pitchFamily="34" charset="0"/>
              </a:rPr>
              <a:t>/logos/</a:t>
            </a:r>
          </a:p>
        </p:txBody>
      </p:sp>
      <p:sp>
        <p:nvSpPr>
          <p:cNvPr id="9" name="TextBox 8">
            <a:extLst>
              <a:ext uri="{FF2B5EF4-FFF2-40B4-BE49-F238E27FC236}">
                <a16:creationId xmlns:a16="http://schemas.microsoft.com/office/drawing/2014/main" id="{F92DEA25-3485-9D50-FC87-C677A99F034C}"/>
              </a:ext>
            </a:extLst>
          </p:cNvPr>
          <p:cNvSpPr txBox="1"/>
          <p:nvPr/>
        </p:nvSpPr>
        <p:spPr>
          <a:xfrm>
            <a:off x="2362200" y="3335179"/>
            <a:ext cx="414568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Modified from: https://</a:t>
            </a:r>
            <a:r>
              <a:rPr lang="en-US" sz="1000" dirty="0" err="1">
                <a:latin typeface="Arial" panose="020B0604020202020204" pitchFamily="34" charset="0"/>
                <a:cs typeface="Arial" panose="020B0604020202020204" pitchFamily="34" charset="0"/>
              </a:rPr>
              <a:t>en.wikipedia.org</a:t>
            </a:r>
            <a:r>
              <a:rPr lang="en-US" sz="1000" dirty="0">
                <a:latin typeface="Arial" panose="020B0604020202020204" pitchFamily="34" charset="0"/>
                <a:cs typeface="Arial" panose="020B0604020202020204" pitchFamily="34" charset="0"/>
              </a:rPr>
              <a:t>/w/</a:t>
            </a:r>
            <a:r>
              <a:rPr lang="en-US" sz="1000" dirty="0" err="1">
                <a:latin typeface="Arial" panose="020B0604020202020204" pitchFamily="34" charset="0"/>
                <a:cs typeface="Arial" panose="020B0604020202020204" pitchFamily="34" charset="0"/>
              </a:rPr>
              <a:t>index.php?curid</a:t>
            </a:r>
            <a:r>
              <a:rPr lang="en-US" sz="1000" dirty="0">
                <a:latin typeface="Arial" panose="020B0604020202020204" pitchFamily="34" charset="0"/>
                <a:cs typeface="Arial" panose="020B0604020202020204" pitchFamily="34" charset="0"/>
              </a:rPr>
              <a:t>=12675230</a:t>
            </a:r>
          </a:p>
        </p:txBody>
      </p:sp>
      <p:pic>
        <p:nvPicPr>
          <p:cNvPr id="11" name="Picture 10" descr="A picture containing shape&#10;&#10;Description automatically generated">
            <a:extLst>
              <a:ext uri="{FF2B5EF4-FFF2-40B4-BE49-F238E27FC236}">
                <a16:creationId xmlns:a16="http://schemas.microsoft.com/office/drawing/2014/main" id="{DE29382B-794A-D41F-1438-83EC7F5932C1}"/>
              </a:ext>
            </a:extLst>
          </p:cNvPr>
          <p:cNvPicPr>
            <a:picLocks noChangeAspect="1"/>
          </p:cNvPicPr>
          <p:nvPr/>
        </p:nvPicPr>
        <p:blipFill>
          <a:blip r:embed="rId3"/>
          <a:stretch>
            <a:fillRect/>
          </a:stretch>
        </p:blipFill>
        <p:spPr>
          <a:xfrm>
            <a:off x="2918154" y="457200"/>
            <a:ext cx="2796846" cy="2773996"/>
          </a:xfrm>
          <a:prstGeom prst="rect">
            <a:avLst/>
          </a:prstGeom>
        </p:spPr>
      </p:pic>
      <p:pic>
        <p:nvPicPr>
          <p:cNvPr id="13" name="Picture 12" descr="Icon&#10;&#10;Description automatically generated">
            <a:extLst>
              <a:ext uri="{FF2B5EF4-FFF2-40B4-BE49-F238E27FC236}">
                <a16:creationId xmlns:a16="http://schemas.microsoft.com/office/drawing/2014/main" id="{C084FED1-3722-870E-2FBE-434034E46F90}"/>
              </a:ext>
            </a:extLst>
          </p:cNvPr>
          <p:cNvPicPr>
            <a:picLocks noChangeAspect="1"/>
          </p:cNvPicPr>
          <p:nvPr/>
        </p:nvPicPr>
        <p:blipFill>
          <a:blip r:embed="rId4"/>
          <a:stretch>
            <a:fillRect/>
          </a:stretch>
        </p:blipFill>
        <p:spPr>
          <a:xfrm>
            <a:off x="4493140" y="3838972"/>
            <a:ext cx="3440754" cy="2558255"/>
          </a:xfrm>
          <a:prstGeom prst="rect">
            <a:avLst/>
          </a:prstGeom>
        </p:spPr>
      </p:pic>
      <p:sp>
        <p:nvSpPr>
          <p:cNvPr id="14" name="TextBox 13">
            <a:extLst>
              <a:ext uri="{FF2B5EF4-FFF2-40B4-BE49-F238E27FC236}">
                <a16:creationId xmlns:a16="http://schemas.microsoft.com/office/drawing/2014/main" id="{6CBB8FB5-3A61-1C71-C6B7-A1F90E39248B}"/>
              </a:ext>
            </a:extLst>
          </p:cNvPr>
          <p:cNvSpPr txBox="1"/>
          <p:nvPr/>
        </p:nvSpPr>
        <p:spPr>
          <a:xfrm>
            <a:off x="4648200" y="6397227"/>
            <a:ext cx="328327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Source: https://</a:t>
            </a:r>
            <a:r>
              <a:rPr lang="en-US" sz="1000" dirty="0" err="1">
                <a:latin typeface="Arial" panose="020B0604020202020204" pitchFamily="34" charset="0"/>
                <a:cs typeface="Arial" panose="020B0604020202020204" pitchFamily="34" charset="0"/>
              </a:rPr>
              <a:t>www.numi.tech</a:t>
            </a:r>
            <a:r>
              <a:rPr lang="en-US" sz="1000" dirty="0">
                <a:latin typeface="Arial" panose="020B0604020202020204" pitchFamily="34" charset="0"/>
                <a:cs typeface="Arial" panose="020B0604020202020204" pitchFamily="34" charset="0"/>
              </a:rPr>
              <a:t>/software-logos/</a:t>
            </a:r>
            <a:r>
              <a:rPr lang="en-US" sz="1000" dirty="0" err="1">
                <a:latin typeface="Arial" panose="020B0604020202020204" pitchFamily="34" charset="0"/>
                <a:cs typeface="Arial" panose="020B0604020202020204" pitchFamily="34" charset="0"/>
              </a:rPr>
              <a:t>haskell</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3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3">
            <a:extLst>
              <a:ext uri="{FF2B5EF4-FFF2-40B4-BE49-F238E27FC236}">
                <a16:creationId xmlns:a16="http://schemas.microsoft.com/office/drawing/2014/main" id="{391FC7F4-DC9B-9E40-93DB-3FF7AF9AB4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400" dirty="0">
                <a:latin typeface="Arial" panose="020B0604020202020204" pitchFamily="34" charset="0"/>
              </a:rPr>
              <a:t>Programming Languages CSCI 4430, A. Milanova</a:t>
            </a:r>
          </a:p>
        </p:txBody>
      </p:sp>
      <p:sp>
        <p:nvSpPr>
          <p:cNvPr id="18434" name="Slide Number Placeholder 4">
            <a:extLst>
              <a:ext uri="{FF2B5EF4-FFF2-40B4-BE49-F238E27FC236}">
                <a16:creationId xmlns:a16="http://schemas.microsoft.com/office/drawing/2014/main" id="{90729FC9-FA5A-A845-BFA9-752359888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fld id="{8DE8FBC6-160B-C745-9689-C87E524E0B51}" type="slidenum">
              <a:rPr lang="en-US" altLang="en-US" sz="1400" smtClean="0"/>
              <a:pPr>
                <a:spcBef>
                  <a:spcPct val="0"/>
                </a:spcBef>
                <a:buClrTx/>
                <a:buSzTx/>
                <a:buFontTx/>
                <a:buNone/>
              </a:pPr>
              <a:t>5</a:t>
            </a:fld>
            <a:endParaRPr lang="en-US" altLang="en-US" sz="1400"/>
          </a:p>
        </p:txBody>
      </p:sp>
      <p:sp>
        <p:nvSpPr>
          <p:cNvPr id="18435" name="Rectangle 2">
            <a:extLst>
              <a:ext uri="{FF2B5EF4-FFF2-40B4-BE49-F238E27FC236}">
                <a16:creationId xmlns:a16="http://schemas.microsoft.com/office/drawing/2014/main" id="{CEB6BBC2-56E6-E045-A05C-EE0EEFEDAC4F}"/>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rPr>
              <a:t>Exam 1 Topics </a:t>
            </a:r>
          </a:p>
        </p:txBody>
      </p:sp>
      <p:sp>
        <p:nvSpPr>
          <p:cNvPr id="18436" name="Rectangle 3">
            <a:extLst>
              <a:ext uri="{FF2B5EF4-FFF2-40B4-BE49-F238E27FC236}">
                <a16:creationId xmlns:a16="http://schemas.microsoft.com/office/drawing/2014/main" id="{0040579E-6AD7-084D-9A87-7068EDBFF511}"/>
              </a:ext>
            </a:extLst>
          </p:cNvPr>
          <p:cNvSpPr>
            <a:spLocks noGrp="1" noChangeArrowheads="1"/>
          </p:cNvSpPr>
          <p:nvPr>
            <p:ph type="body" idx="1"/>
          </p:nvPr>
        </p:nvSpPr>
        <p:spPr/>
        <p:txBody>
          <a:bodyPr/>
          <a:lstStyle/>
          <a:p>
            <a:pPr eaLnBrk="1" hangingPunct="1"/>
            <a:r>
              <a:rPr lang="en-US" altLang="en-US" dirty="0">
                <a:latin typeface="Arial" panose="020B0604020202020204" pitchFamily="34" charset="0"/>
              </a:rPr>
              <a:t>Formal languages (Lecture 2 plus chapters)</a:t>
            </a:r>
          </a:p>
          <a:p>
            <a:pPr lvl="1" eaLnBrk="1" hangingPunct="1"/>
            <a:r>
              <a:rPr lang="en-US" altLang="en-US" dirty="0">
                <a:latin typeface="Arial" panose="020B0604020202020204" pitchFamily="34" charset="0"/>
              </a:rPr>
              <a:t>Regular languages</a:t>
            </a:r>
          </a:p>
          <a:p>
            <a:pPr lvl="2" eaLnBrk="1" hangingPunct="1"/>
            <a:r>
              <a:rPr lang="en-US" altLang="en-US" dirty="0">
                <a:latin typeface="Arial" panose="020B0604020202020204" pitchFamily="34" charset="0"/>
              </a:rPr>
              <a:t>Regular expressions</a:t>
            </a:r>
          </a:p>
          <a:p>
            <a:pPr lvl="2" eaLnBrk="1" hangingPunct="1"/>
            <a:r>
              <a:rPr lang="en-US" altLang="en-US" dirty="0">
                <a:latin typeface="Arial" panose="020B0604020202020204" pitchFamily="34" charset="0"/>
              </a:rPr>
              <a:t>DFAs</a:t>
            </a:r>
          </a:p>
          <a:p>
            <a:pPr lvl="2" eaLnBrk="1" hangingPunct="1"/>
            <a:r>
              <a:rPr lang="en-US" altLang="en-US" dirty="0">
                <a:latin typeface="Arial" panose="020B0604020202020204" pitchFamily="34" charset="0"/>
              </a:rPr>
              <a:t>Use of regular languages in programming languages</a:t>
            </a:r>
          </a:p>
          <a:p>
            <a:pPr lvl="1" eaLnBrk="1" hangingPunct="1"/>
            <a:r>
              <a:rPr lang="en-US" altLang="en-US" dirty="0">
                <a:latin typeface="Arial" panose="020B0604020202020204" pitchFamily="34" charset="0"/>
              </a:rPr>
              <a:t>Context-free languages </a:t>
            </a:r>
          </a:p>
          <a:p>
            <a:pPr lvl="2" eaLnBrk="1" hangingPunct="1"/>
            <a:r>
              <a:rPr lang="en-US" altLang="en-US" dirty="0">
                <a:latin typeface="Arial" panose="020B0604020202020204" pitchFamily="34" charset="0"/>
              </a:rPr>
              <a:t>Context-free grammars</a:t>
            </a:r>
          </a:p>
          <a:p>
            <a:pPr lvl="2" eaLnBrk="1" hangingPunct="1"/>
            <a:r>
              <a:rPr lang="en-US" altLang="en-US" dirty="0">
                <a:latin typeface="Arial" panose="020B0604020202020204" pitchFamily="34" charset="0"/>
              </a:rPr>
              <a:t>Derivation, parse, ambiguity</a:t>
            </a:r>
          </a:p>
          <a:p>
            <a:pPr lvl="2" eaLnBrk="1" hangingPunct="1"/>
            <a:r>
              <a:rPr lang="en-US" altLang="en-US" dirty="0">
                <a:latin typeface="Arial" panose="020B0604020202020204" pitchFamily="34" charset="0"/>
              </a:rPr>
              <a:t>Use of CFGs in programming languages</a:t>
            </a:r>
          </a:p>
          <a:p>
            <a:pPr lvl="2" eaLnBrk="1" hangingPunct="1"/>
            <a:r>
              <a:rPr lang="en-US" altLang="en-US" dirty="0">
                <a:latin typeface="Arial" panose="020B0604020202020204" pitchFamily="34" charset="0"/>
              </a:rPr>
              <a:t>Expression grammars, precedence, and associativity</a:t>
            </a:r>
          </a:p>
          <a:p>
            <a:pPr lvl="2" eaLnBrk="1" hangingPunct="1"/>
            <a:endParaRPr lang="en-US" altLang="en-US"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3B87226-1ED8-FE42-BFB4-A25ABCB28401}"/>
                  </a:ext>
                </a:extLst>
              </p14:cNvPr>
              <p14:cNvContentPartPr/>
              <p14:nvPr/>
            </p14:nvContentPartPr>
            <p14:xfrm>
              <a:off x="1243440" y="2859120"/>
              <a:ext cx="3818160" cy="3324600"/>
            </p14:xfrm>
          </p:contentPart>
        </mc:Choice>
        <mc:Fallback xmlns="">
          <p:pic>
            <p:nvPicPr>
              <p:cNvPr id="2" name="Ink 1">
                <a:extLst>
                  <a:ext uri="{FF2B5EF4-FFF2-40B4-BE49-F238E27FC236}">
                    <a16:creationId xmlns:a16="http://schemas.microsoft.com/office/drawing/2014/main" id="{73B87226-1ED8-FE42-BFB4-A25ABCB28401}"/>
                  </a:ext>
                </a:extLst>
              </p:cNvPr>
              <p:cNvPicPr/>
              <p:nvPr/>
            </p:nvPicPr>
            <p:blipFill>
              <a:blip r:embed="rId3"/>
              <a:stretch>
                <a:fillRect/>
              </a:stretch>
            </p:blipFill>
            <p:spPr>
              <a:xfrm>
                <a:off x="1221480" y="2837160"/>
                <a:ext cx="3861360" cy="3367800"/>
              </a:xfrm>
              <a:prstGeom prst="rect">
                <a:avLst/>
              </a:prstGeom>
            </p:spPr>
          </p:pic>
        </mc:Fallback>
      </mc:AlternateContent>
    </p:spTree>
    <p:extLst>
      <p:ext uri="{BB962C8B-B14F-4D97-AF65-F5344CB8AC3E}">
        <p14:creationId xmlns:p14="http://schemas.microsoft.com/office/powerpoint/2010/main" val="175806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7DC1-6A46-EE4E-8EB4-E6812C75D880}"/>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Exam 1 </a:t>
            </a:r>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E373D090-7592-384C-931B-ED0DEEE29A4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Parsing (Lecture 3 plus chapters)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LL Parsing (Lectures 3 and 4 plus chapters)</a:t>
            </a:r>
          </a:p>
          <a:p>
            <a:pPr lvl="1"/>
            <a:r>
              <a:rPr lang="en-US" dirty="0">
                <a:latin typeface="Arial" panose="020B0604020202020204" pitchFamily="34" charset="0"/>
                <a:cs typeface="Arial" panose="020B0604020202020204" pitchFamily="34" charset="0"/>
              </a:rPr>
              <a:t>Recursive-descent parsing, recursive-descent routines</a:t>
            </a:r>
          </a:p>
          <a:p>
            <a:pPr lvl="1"/>
            <a:r>
              <a:rPr lang="en-US" dirty="0">
                <a:latin typeface="Arial" panose="020B0604020202020204" pitchFamily="34" charset="0"/>
                <a:cs typeface="Arial" panose="020B0604020202020204" pitchFamily="34" charset="0"/>
              </a:rPr>
              <a:t>LL(1) grammars</a:t>
            </a:r>
          </a:p>
          <a:p>
            <a:pPr lvl="1"/>
            <a:r>
              <a:rPr lang="en-US" dirty="0">
                <a:latin typeface="Arial" panose="020B0604020202020204" pitchFamily="34" charset="0"/>
                <a:cs typeface="Arial" panose="020B0604020202020204" pitchFamily="34" charset="0"/>
              </a:rPr>
              <a:t>LL(1) parsing tables</a:t>
            </a:r>
          </a:p>
          <a:p>
            <a:pPr lvl="1"/>
            <a:r>
              <a:rPr lang="en-US" dirty="0">
                <a:latin typeface="Arial" panose="020B0604020202020204" pitchFamily="34" charset="0"/>
                <a:cs typeface="Arial" panose="020B0604020202020204" pitchFamily="34" charset="0"/>
              </a:rPr>
              <a:t>FIRST, FOLLOW, PREDICT</a:t>
            </a:r>
          </a:p>
          <a:p>
            <a:pPr lvl="1"/>
            <a:r>
              <a:rPr lang="en-US" dirty="0">
                <a:latin typeface="Arial" panose="020B0604020202020204" pitchFamily="34" charset="0"/>
                <a:cs typeface="Arial" panose="020B0604020202020204" pitchFamily="34" charset="0"/>
              </a:rPr>
              <a:t>LL(1) conflicts</a:t>
            </a:r>
          </a:p>
        </p:txBody>
      </p:sp>
      <p:sp>
        <p:nvSpPr>
          <p:cNvPr id="4" name="Footer Placeholder 3">
            <a:extLst>
              <a:ext uri="{FF2B5EF4-FFF2-40B4-BE49-F238E27FC236}">
                <a16:creationId xmlns:a16="http://schemas.microsoft.com/office/drawing/2014/main" id="{0331F085-1A99-E84D-806C-1079C05F5E0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2A2CF7B-C840-894C-9BFC-4EC43D33C283}"/>
              </a:ext>
            </a:extLst>
          </p:cNvPr>
          <p:cNvSpPr>
            <a:spLocks noGrp="1"/>
          </p:cNvSpPr>
          <p:nvPr>
            <p:ph type="sldNum" sz="quarter" idx="11"/>
          </p:nvPr>
        </p:nvSpPr>
        <p:spPr/>
        <p:txBody>
          <a:bodyPr/>
          <a:lstStyle/>
          <a:p>
            <a:pPr>
              <a:defRPr/>
            </a:pPr>
            <a:fld id="{BB0E5B62-4E04-1949-BE67-5C23DFE2C6AA}" type="slidenum">
              <a:rPr lang="en-US" altLang="en-US" smtClean="0"/>
              <a:pPr>
                <a:defRPr/>
              </a:pPr>
              <a:t>6</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90B9DE6-8D46-C742-9B2C-359EE0703F52}"/>
                  </a:ext>
                </a:extLst>
              </p14:cNvPr>
              <p14:cNvContentPartPr/>
              <p14:nvPr/>
            </p14:nvContentPartPr>
            <p14:xfrm>
              <a:off x="650520" y="4595400"/>
              <a:ext cx="4987800" cy="1032840"/>
            </p14:xfrm>
          </p:contentPart>
        </mc:Choice>
        <mc:Fallback xmlns="">
          <p:pic>
            <p:nvPicPr>
              <p:cNvPr id="6" name="Ink 5">
                <a:extLst>
                  <a:ext uri="{FF2B5EF4-FFF2-40B4-BE49-F238E27FC236}">
                    <a16:creationId xmlns:a16="http://schemas.microsoft.com/office/drawing/2014/main" id="{E90B9DE6-8D46-C742-9B2C-359EE0703F52}"/>
                  </a:ext>
                </a:extLst>
              </p:cNvPr>
              <p:cNvPicPr/>
              <p:nvPr/>
            </p:nvPicPr>
            <p:blipFill>
              <a:blip r:embed="rId3"/>
              <a:stretch>
                <a:fillRect/>
              </a:stretch>
            </p:blipFill>
            <p:spPr>
              <a:xfrm>
                <a:off x="628560" y="4573440"/>
                <a:ext cx="5031000" cy="1076040"/>
              </a:xfrm>
              <a:prstGeom prst="rect">
                <a:avLst/>
              </a:prstGeom>
            </p:spPr>
          </p:pic>
        </mc:Fallback>
      </mc:AlternateContent>
    </p:spTree>
    <p:extLst>
      <p:ext uri="{BB962C8B-B14F-4D97-AF65-F5344CB8AC3E}">
        <p14:creationId xmlns:p14="http://schemas.microsoft.com/office/powerpoint/2010/main" val="201288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7DC1-6A46-EE4E-8EB4-E6812C75D880}"/>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Exam 1 </a:t>
            </a:r>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E373D090-7592-384C-931B-ED0DEEE29A4F}"/>
              </a:ext>
            </a:extLst>
          </p:cNvPr>
          <p:cNvSpPr>
            <a:spLocks noGrp="1"/>
          </p:cNvSpPr>
          <p:nvPr>
            <p:ph idx="1"/>
          </p:nvPr>
        </p:nvSpPr>
        <p:spPr>
          <a:xfrm>
            <a:off x="228600" y="1371600"/>
            <a:ext cx="8726488" cy="4800600"/>
          </a:xfrm>
        </p:spPr>
        <p:txBody>
          <a:bodyPr/>
          <a:lstStyle/>
          <a:p>
            <a:r>
              <a:rPr lang="en-US" dirty="0">
                <a:latin typeface="Arial" panose="020B0604020202020204" pitchFamily="34" charset="0"/>
                <a:cs typeface="Arial" panose="020B0604020202020204" pitchFamily="34" charset="0"/>
              </a:rPr>
              <a:t>Logic programming concepts (Lecture 5 plus chapters</a:t>
            </a:r>
          </a:p>
          <a:p>
            <a:pPr lvl="1"/>
            <a:r>
              <a:rPr lang="en-US" dirty="0">
                <a:latin typeface="Arial" panose="020B0604020202020204" pitchFamily="34" charset="0"/>
                <a:cs typeface="Arial" panose="020B0604020202020204" pitchFamily="34" charset="0"/>
              </a:rPr>
              <a:t>Declarative programming</a:t>
            </a:r>
          </a:p>
          <a:p>
            <a:pPr lvl="1"/>
            <a:r>
              <a:rPr lang="en-US" dirty="0">
                <a:latin typeface="Arial" panose="020B0604020202020204" pitchFamily="34" charset="0"/>
                <a:cs typeface="Arial" panose="020B0604020202020204" pitchFamily="34" charset="0"/>
              </a:rPr>
              <a:t>Horn clause, resolution principle</a:t>
            </a:r>
          </a:p>
          <a:p>
            <a:r>
              <a:rPr lang="en-US" dirty="0">
                <a:latin typeface="Arial" panose="020B0604020202020204" pitchFamily="34" charset="0"/>
                <a:cs typeface="Arial" panose="020B0604020202020204" pitchFamily="34" charset="0"/>
              </a:rPr>
              <a:t>Prolog (Lectures 5, 6, and 7 plus chapters)</a:t>
            </a:r>
          </a:p>
          <a:p>
            <a:pPr lvl="1"/>
            <a:r>
              <a:rPr lang="en-US" dirty="0">
                <a:latin typeface="Arial" panose="020B0604020202020204" pitchFamily="34" charset="0"/>
                <a:cs typeface="Arial" panose="020B0604020202020204" pitchFamily="34" charset="0"/>
              </a:rPr>
              <a:t>Prolog concepts: search tree, rule ordering, unification, backtracking, backward chaining</a:t>
            </a:r>
          </a:p>
          <a:p>
            <a:pPr lvl="1"/>
            <a:r>
              <a:rPr lang="en-US" dirty="0">
                <a:latin typeface="Arial" panose="020B0604020202020204" pitchFamily="34" charset="0"/>
                <a:cs typeface="Arial" panose="020B0604020202020204" pitchFamily="34" charset="0"/>
              </a:rPr>
              <a:t>Prolog programming: lists and recursion, arithmetic, backtracking cut, negation-by-failure, generate-and-test</a:t>
            </a:r>
          </a:p>
          <a:p>
            <a:pPr lvl="2"/>
            <a:endParaRPr lang="en-US"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331F085-1A99-E84D-806C-1079C05F5E02}"/>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42A2CF7B-C840-894C-9BFC-4EC43D33C283}"/>
              </a:ext>
            </a:extLst>
          </p:cNvPr>
          <p:cNvSpPr>
            <a:spLocks noGrp="1"/>
          </p:cNvSpPr>
          <p:nvPr>
            <p:ph type="sldNum" sz="quarter" idx="11"/>
          </p:nvPr>
        </p:nvSpPr>
        <p:spPr/>
        <p:txBody>
          <a:bodyPr/>
          <a:lstStyle/>
          <a:p>
            <a:pPr>
              <a:defRPr/>
            </a:pPr>
            <a:fld id="{BB0E5B62-4E04-1949-BE67-5C23DFE2C6AA}" type="slidenum">
              <a:rPr lang="en-US" altLang="en-US" smtClean="0"/>
              <a:pPr>
                <a:defRPr/>
              </a:pPr>
              <a:t>7</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FE6B21C-F762-A74B-9EA3-087BA878FEC4}"/>
                  </a:ext>
                </a:extLst>
              </p14:cNvPr>
              <p14:cNvContentPartPr/>
              <p14:nvPr/>
            </p14:nvContentPartPr>
            <p14:xfrm>
              <a:off x="807840" y="5473800"/>
              <a:ext cx="3699720" cy="77400"/>
            </p14:xfrm>
          </p:contentPart>
        </mc:Choice>
        <mc:Fallback xmlns="">
          <p:pic>
            <p:nvPicPr>
              <p:cNvPr id="6" name="Ink 5">
                <a:extLst>
                  <a:ext uri="{FF2B5EF4-FFF2-40B4-BE49-F238E27FC236}">
                    <a16:creationId xmlns:a16="http://schemas.microsoft.com/office/drawing/2014/main" id="{1FE6B21C-F762-A74B-9EA3-087BA878FEC4}"/>
                  </a:ext>
                </a:extLst>
              </p:cNvPr>
              <p:cNvPicPr/>
              <p:nvPr/>
            </p:nvPicPr>
            <p:blipFill>
              <a:blip r:embed="rId3"/>
              <a:stretch>
                <a:fillRect/>
              </a:stretch>
            </p:blipFill>
            <p:spPr>
              <a:xfrm>
                <a:off x="785880" y="5451840"/>
                <a:ext cx="3742920" cy="120600"/>
              </a:xfrm>
              <a:prstGeom prst="rect">
                <a:avLst/>
              </a:prstGeom>
            </p:spPr>
          </p:pic>
        </mc:Fallback>
      </mc:AlternateContent>
    </p:spTree>
    <p:extLst>
      <p:ext uri="{BB962C8B-B14F-4D97-AF65-F5344CB8AC3E}">
        <p14:creationId xmlns:p14="http://schemas.microsoft.com/office/powerpoint/2010/main" val="216397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CA86-D8AB-0742-9C18-6A1B9FF1C0D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Exam 1 </a:t>
            </a:r>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C388D20B-6BCD-7140-A978-48523FEE123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Binding and scoping (Lecture 8 plus reading)</a:t>
            </a:r>
          </a:p>
          <a:p>
            <a:pPr lvl="1"/>
            <a:r>
              <a:rPr lang="en-US" dirty="0">
                <a:latin typeface="Arial" panose="020B0604020202020204" pitchFamily="34" charset="0"/>
                <a:cs typeface="Arial" panose="020B0604020202020204" pitchFamily="34" charset="0"/>
              </a:rPr>
              <a:t>Object lifetime</a:t>
            </a:r>
          </a:p>
          <a:p>
            <a:pPr lvl="1"/>
            <a:r>
              <a:rPr lang="en-US" dirty="0">
                <a:latin typeface="Arial" panose="020B0604020202020204" pitchFamily="34" charset="0"/>
                <a:cs typeface="Arial" panose="020B0604020202020204" pitchFamily="34" charset="0"/>
              </a:rPr>
              <a:t>Combined view of memory</a:t>
            </a:r>
          </a:p>
          <a:p>
            <a:pPr lvl="1"/>
            <a:r>
              <a:rPr lang="en-US" dirty="0">
                <a:latin typeface="Arial" panose="020B0604020202020204" pitchFamily="34" charset="0"/>
                <a:cs typeface="Arial" panose="020B0604020202020204" pitchFamily="34" charset="0"/>
              </a:rPr>
              <a:t>Stack management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Scoping (in languages where functions are third-class values)</a:t>
            </a:r>
          </a:p>
          <a:p>
            <a:pPr lvl="1"/>
            <a:r>
              <a:rPr lang="en-US" dirty="0">
                <a:latin typeface="Arial" panose="020B0604020202020204" pitchFamily="34" charset="0"/>
                <a:cs typeface="Arial" panose="020B0604020202020204" pitchFamily="34" charset="0"/>
              </a:rPr>
              <a:t>Static and dynamic links</a:t>
            </a:r>
          </a:p>
          <a:p>
            <a:pPr lvl="1"/>
            <a:r>
              <a:rPr lang="en-US" dirty="0">
                <a:latin typeface="Arial" panose="020B0604020202020204" pitchFamily="34" charset="0"/>
                <a:cs typeface="Arial" panose="020B0604020202020204" pitchFamily="34" charset="0"/>
              </a:rPr>
              <a:t>Static (lexical) scoping </a:t>
            </a:r>
          </a:p>
          <a:p>
            <a:pPr lvl="1"/>
            <a:r>
              <a:rPr lang="en-US" dirty="0">
                <a:latin typeface="Arial" panose="020B0604020202020204" pitchFamily="34" charset="0"/>
                <a:cs typeface="Arial" panose="020B0604020202020204" pitchFamily="34" charset="0"/>
              </a:rPr>
              <a:t>Dynamic scoping</a:t>
            </a:r>
          </a:p>
        </p:txBody>
      </p:sp>
      <p:sp>
        <p:nvSpPr>
          <p:cNvPr id="4" name="Footer Placeholder 3">
            <a:extLst>
              <a:ext uri="{FF2B5EF4-FFF2-40B4-BE49-F238E27FC236}">
                <a16:creationId xmlns:a16="http://schemas.microsoft.com/office/drawing/2014/main" id="{FC46B77B-956F-2F4F-B0A5-84D090D915DE}"/>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A0F70645-3722-1940-9B98-16FD91527AA3}"/>
              </a:ext>
            </a:extLst>
          </p:cNvPr>
          <p:cNvSpPr>
            <a:spLocks noGrp="1"/>
          </p:cNvSpPr>
          <p:nvPr>
            <p:ph type="sldNum" sz="quarter" idx="11"/>
          </p:nvPr>
        </p:nvSpPr>
        <p:spPr/>
        <p:txBody>
          <a:bodyPr/>
          <a:lstStyle/>
          <a:p>
            <a:pPr>
              <a:defRPr/>
            </a:pPr>
            <a:fld id="{BB0E5B62-4E04-1949-BE67-5C23DFE2C6AA}" type="slidenum">
              <a:rPr lang="en-US" altLang="en-US" smtClean="0"/>
              <a:pPr>
                <a:defRPr/>
              </a:pPr>
              <a:t>8</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42056D5-D90B-3445-AB49-22FC7B3DD008}"/>
                  </a:ext>
                </a:extLst>
              </p14:cNvPr>
              <p14:cNvContentPartPr/>
              <p14:nvPr/>
            </p14:nvContentPartPr>
            <p14:xfrm>
              <a:off x="668880" y="3539520"/>
              <a:ext cx="4404240" cy="3037320"/>
            </p14:xfrm>
          </p:contentPart>
        </mc:Choice>
        <mc:Fallback xmlns="">
          <p:pic>
            <p:nvPicPr>
              <p:cNvPr id="6" name="Ink 5">
                <a:extLst>
                  <a:ext uri="{FF2B5EF4-FFF2-40B4-BE49-F238E27FC236}">
                    <a16:creationId xmlns:a16="http://schemas.microsoft.com/office/drawing/2014/main" id="{142056D5-D90B-3445-AB49-22FC7B3DD008}"/>
                  </a:ext>
                </a:extLst>
              </p:cNvPr>
              <p:cNvPicPr/>
              <p:nvPr/>
            </p:nvPicPr>
            <p:blipFill>
              <a:blip r:embed="rId3"/>
              <a:stretch>
                <a:fillRect/>
              </a:stretch>
            </p:blipFill>
            <p:spPr>
              <a:xfrm>
                <a:off x="646920" y="3517560"/>
                <a:ext cx="4447440" cy="3080520"/>
              </a:xfrm>
              <a:prstGeom prst="rect">
                <a:avLst/>
              </a:prstGeom>
            </p:spPr>
          </p:pic>
        </mc:Fallback>
      </mc:AlternateContent>
    </p:spTree>
    <p:extLst>
      <p:ext uri="{BB962C8B-B14F-4D97-AF65-F5344CB8AC3E}">
        <p14:creationId xmlns:p14="http://schemas.microsoft.com/office/powerpoint/2010/main" val="300320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5FCE-39BD-C944-802A-48A475F4CE07}"/>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Exam 1 </a:t>
            </a:r>
            <a:r>
              <a:rPr lang="en-US"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67385FF3-EBD6-3F4E-852A-008815B3B5B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Attribute grammars</a:t>
            </a:r>
          </a:p>
          <a:p>
            <a:pPr lvl="1"/>
            <a:r>
              <a:rPr lang="en-US" dirty="0">
                <a:latin typeface="Arial" panose="020B0604020202020204" pitchFamily="34" charset="0"/>
                <a:cs typeface="Arial" panose="020B0604020202020204" pitchFamily="34" charset="0"/>
              </a:rPr>
              <a:t>Attributes</a:t>
            </a:r>
          </a:p>
          <a:p>
            <a:pPr lvl="1"/>
            <a:r>
              <a:rPr lang="en-US" dirty="0">
                <a:latin typeface="Arial" panose="020B0604020202020204" pitchFamily="34" charset="0"/>
                <a:cs typeface="Arial" panose="020B0604020202020204" pitchFamily="34" charset="0"/>
              </a:rPr>
              <a:t>Attribute rules</a:t>
            </a:r>
          </a:p>
          <a:p>
            <a:pPr lvl="1"/>
            <a:r>
              <a:rPr lang="en-US" dirty="0">
                <a:latin typeface="Arial" panose="020B0604020202020204" pitchFamily="34" charset="0"/>
                <a:cs typeface="Arial" panose="020B0604020202020204" pitchFamily="34" charset="0"/>
              </a:rPr>
              <a:t>Bottom-up (i.e., S-attributed) grammars</a:t>
            </a:r>
          </a:p>
        </p:txBody>
      </p:sp>
      <p:sp>
        <p:nvSpPr>
          <p:cNvPr id="4" name="Footer Placeholder 3">
            <a:extLst>
              <a:ext uri="{FF2B5EF4-FFF2-40B4-BE49-F238E27FC236}">
                <a16:creationId xmlns:a16="http://schemas.microsoft.com/office/drawing/2014/main" id="{8A4FC86F-7131-E44B-B067-B24F56EBF760}"/>
              </a:ext>
            </a:extLst>
          </p:cNvPr>
          <p:cNvSpPr>
            <a:spLocks noGrp="1"/>
          </p:cNvSpPr>
          <p:nvPr>
            <p:ph type="ftr" sz="quarter" idx="10"/>
          </p:nvPr>
        </p:nvSpPr>
        <p:spPr/>
        <p:txBody>
          <a:bodyPr/>
          <a:lstStyle/>
          <a:p>
            <a:pPr>
              <a:defRPr/>
            </a:pPr>
            <a:r>
              <a:rPr lang="en-US" dirty="0">
                <a:latin typeface="Arial" panose="020B0604020202020204" pitchFamily="34" charset="0"/>
                <a:cs typeface="Arial" panose="020B0604020202020204" pitchFamily="34" charset="0"/>
              </a:rPr>
              <a:t>Programming Languages CSCI 4430, A. Milanova</a:t>
            </a:r>
          </a:p>
        </p:txBody>
      </p:sp>
      <p:sp>
        <p:nvSpPr>
          <p:cNvPr id="5" name="Slide Number Placeholder 4">
            <a:extLst>
              <a:ext uri="{FF2B5EF4-FFF2-40B4-BE49-F238E27FC236}">
                <a16:creationId xmlns:a16="http://schemas.microsoft.com/office/drawing/2014/main" id="{DD3EB96C-59D7-5549-82CB-6253D380807F}"/>
              </a:ext>
            </a:extLst>
          </p:cNvPr>
          <p:cNvSpPr>
            <a:spLocks noGrp="1"/>
          </p:cNvSpPr>
          <p:nvPr>
            <p:ph type="sldNum" sz="quarter" idx="11"/>
          </p:nvPr>
        </p:nvSpPr>
        <p:spPr/>
        <p:txBody>
          <a:bodyPr/>
          <a:lstStyle/>
          <a:p>
            <a:pPr>
              <a:defRPr/>
            </a:pPr>
            <a:fld id="{BB0E5B62-4E04-1949-BE67-5C23DFE2C6AA}" type="slidenum">
              <a:rPr lang="en-US" altLang="en-US" smtClean="0"/>
              <a:pPr>
                <a:defRPr/>
              </a:pPr>
              <a:t>9</a:t>
            </a:fld>
            <a:endParaRPr lang="en-US" altLang="en-US"/>
          </a:p>
        </p:txBody>
      </p:sp>
    </p:spTree>
    <p:extLst>
      <p:ext uri="{BB962C8B-B14F-4D97-AF65-F5344CB8AC3E}">
        <p14:creationId xmlns:p14="http://schemas.microsoft.com/office/powerpoint/2010/main" val="1988024079"/>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24734</TotalTime>
  <Words>1897</Words>
  <Application>Microsoft Macintosh PowerPoint</Application>
  <PresentationFormat>On-screen Show (4:3)</PresentationFormat>
  <Paragraphs>357</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Courier New</vt:lpstr>
      <vt:lpstr>Tahoma</vt:lpstr>
      <vt:lpstr>Wingdings</vt:lpstr>
      <vt:lpstr>Blends</vt:lpstr>
      <vt:lpstr> Final Exam Review</vt:lpstr>
      <vt:lpstr>Announcements</vt:lpstr>
      <vt:lpstr>Announcements</vt:lpstr>
      <vt:lpstr>Final Exam is Cumulative</vt:lpstr>
      <vt:lpstr>Exam 1 Topics </vt:lpstr>
      <vt:lpstr>Exam 1 Topics</vt:lpstr>
      <vt:lpstr>Exam 1 Topics</vt:lpstr>
      <vt:lpstr>Exam 1 Topics</vt:lpstr>
      <vt:lpstr>Exam 1 Topics</vt:lpstr>
      <vt:lpstr>Exam 2 Topics</vt:lpstr>
      <vt:lpstr>Exam 2 Topics</vt:lpstr>
      <vt:lpstr>Exam 2 Topics</vt:lpstr>
      <vt:lpstr>Exam 2 Topics</vt:lpstr>
      <vt:lpstr>Topics</vt:lpstr>
      <vt:lpstr>Topics</vt:lpstr>
      <vt:lpstr>Topics</vt:lpstr>
      <vt:lpstr>Topics</vt:lpstr>
      <vt:lpstr>Topics</vt:lpstr>
      <vt:lpstr>Practice Problems</vt:lpstr>
      <vt:lpstr>Practice Problems</vt:lpstr>
      <vt:lpstr>Practice Problems (Quiz 7) </vt:lpstr>
      <vt:lpstr>Practice Problems (Quiz 7) </vt:lpstr>
      <vt:lpstr>Practice Problems</vt:lpstr>
      <vt:lpstr>Practice Problems</vt:lpstr>
      <vt:lpstr>Cont.</vt:lpstr>
      <vt:lpstr>Practice Problems</vt:lpstr>
      <vt:lpstr>Cont.</vt:lpstr>
      <vt:lpstr>Practice Problems</vt:lpstr>
      <vt:lpstr>Practice Problems</vt:lpstr>
      <vt:lpstr>Practice Problems (Quiz 8)</vt:lpstr>
      <vt:lpstr>Practice Problems (Quiz 8)</vt:lpstr>
      <vt:lpstr>Practice Problems (Quiz 9)</vt:lpstr>
      <vt:lpstr>Practice Problems (Quiz 9)</vt:lpstr>
      <vt:lpstr>Practice Problems (Quiz 9)</vt:lpstr>
      <vt:lpstr>Practice Problems (Quiz 9)</vt:lpstr>
      <vt:lpstr>Practice Problems (Quiz 9)</vt:lpstr>
      <vt:lpstr>Practice Problems (Exam 1)</vt:lpstr>
      <vt:lpstr>Practice Problems (Exam 2)</vt:lpstr>
      <vt:lpstr>Practice Problems (Exam 2)</vt:lpstr>
      <vt:lpstr>Practice Problems (Exam 2)</vt:lpstr>
      <vt:lpstr>Thanks!</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creator>student</dc:creator>
  <cp:lastModifiedBy>Milanova, Ana L.</cp:lastModifiedBy>
  <cp:revision>4395</cp:revision>
  <cp:lastPrinted>2020-08-18T17:24:51Z</cp:lastPrinted>
  <dcterms:created xsi:type="dcterms:W3CDTF">2010-09-30T17:19:52Z</dcterms:created>
  <dcterms:modified xsi:type="dcterms:W3CDTF">2022-12-10T18:17:28Z</dcterms:modified>
</cp:coreProperties>
</file>