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4.xml" ContentType="application/inkml+xml"/>
  <Override PartName="/ppt/notesSlides/notesSlide15.xml" ContentType="application/vnd.openxmlformats-officedocument.presentationml.notesSlide+xml"/>
  <Override PartName="/ppt/ink/ink5.xml" ContentType="application/inkml+xml"/>
  <Override PartName="/ppt/notesSlides/notesSlide16.xml" ContentType="application/vnd.openxmlformats-officedocument.presentationml.notesSlide+xml"/>
  <Override PartName="/ppt/ink/ink6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7.xml" ContentType="application/inkml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ink/ink8.xml" ContentType="application/inkml+xml"/>
  <Override PartName="/ppt/notesSlides/notesSlide23.xml" ContentType="application/vnd.openxmlformats-officedocument.presentationml.notesSlide+xml"/>
  <Override PartName="/ppt/ink/ink9.xml" ContentType="application/inkml+xml"/>
  <Override PartName="/ppt/notesSlides/notesSlide24.xml" ContentType="application/vnd.openxmlformats-officedocument.presentationml.notesSlide+xml"/>
  <Override PartName="/ppt/ink/ink10.xml" ContentType="application/inkml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96" r:id="rId2"/>
    <p:sldId id="257" r:id="rId3"/>
    <p:sldId id="467" r:id="rId4"/>
    <p:sldId id="474" r:id="rId5"/>
    <p:sldId id="404" r:id="rId6"/>
    <p:sldId id="468" r:id="rId7"/>
    <p:sldId id="419" r:id="rId8"/>
    <p:sldId id="421" r:id="rId9"/>
    <p:sldId id="422" r:id="rId10"/>
    <p:sldId id="423" r:id="rId11"/>
    <p:sldId id="469" r:id="rId12"/>
    <p:sldId id="442" r:id="rId13"/>
    <p:sldId id="443" r:id="rId14"/>
    <p:sldId id="461" r:id="rId15"/>
    <p:sldId id="336" r:id="rId16"/>
    <p:sldId id="412" r:id="rId17"/>
    <p:sldId id="338" r:id="rId18"/>
    <p:sldId id="413" r:id="rId19"/>
    <p:sldId id="473" r:id="rId20"/>
    <p:sldId id="344" r:id="rId21"/>
    <p:sldId id="415" r:id="rId22"/>
    <p:sldId id="416" r:id="rId23"/>
    <p:sldId id="450" r:id="rId24"/>
    <p:sldId id="345" r:id="rId25"/>
    <p:sldId id="417" r:id="rId26"/>
    <p:sldId id="346" r:id="rId27"/>
    <p:sldId id="347" r:id="rId28"/>
    <p:sldId id="418" r:id="rId29"/>
    <p:sldId id="463" r:id="rId30"/>
    <p:sldId id="464" r:id="rId31"/>
    <p:sldId id="465" r:id="rId32"/>
    <p:sldId id="466" r:id="rId33"/>
    <p:sldId id="472" r:id="rId34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0748"/>
  </p:normalViewPr>
  <p:slideViewPr>
    <p:cSldViewPr>
      <p:cViewPr varScale="1">
        <p:scale>
          <a:sx n="88" d="100"/>
          <a:sy n="88" d="100"/>
        </p:scale>
        <p:origin x="2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B5B8026-2554-D348-8A53-B81160D834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C632170-4A0E-1A41-A06B-D42E71C174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826CC66B-106B-1545-8951-FF8AED0D90A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398CD07-EA91-364B-AA38-694BC35700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D65CC83-8FD4-8C4E-972C-1ADB927662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39:55.19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4357 6341 8579,'-4'9'-242,"3"0"1,-4 5-228,2 1 0,1 9 256,-4 7 454,4 6-587,-2-8 1,-1 1 0,3 3 0,-1 2 427,-1 5 1,-1 3-389,-2 7 1,0 1 0,2 1 0,-1 0 291,1-14 0,0 0 0,0 1 0,-1 1 0,1 0 0,-1 0 38,-1 0 1,0 0 0,-1 1 0,1 2 0,1 0 0,-1-1-84,-1 0 1,-1-1 0,1 1 0,0-2-1,2 1 1,-2 0 31,0-4 1,-1 0-1,1 0 1,1 0-1,0 0 1,1-1-23,-2-1 1,1 1 0,0-1 0,-4 16 0,0-1-172,2-6 0,-1-1 1,2-3-1,0-1 135,3-7 1,1-1-1,-1-2 1,1 0 5,1-2 0,0-1 1,-5 24 48,2-7 1,0-1-74,0-5 0,3-4 68,-3-2 1,4-4 563,-1-5-562,-2-5 0,-6-17 33,4-8 0,4-14 0,0-4 0</inkml:trace>
  <inkml:trace contextRef="#ctx0" brushRef="#br1" timeOffset="1">4348 6210 12257,'-4'-6'-3277,"-2"0"1992,2 4 1512,0-6-345,-1 7 265,4-4-123,-3 1-53,4 3 1,4-3 133,3 4 0,2 0 217,3 0 0,1 0-106,5 0 0,1-1-80,9-2 1,-1 2 13,7-2 1,4 2-58,6 1 0,6-1-271,-22-1 1,0 1 0,2 0 0,0 0 303,2-2 0,1-1 0,2 3 0,1-1-110,1-1 0,0 0 0,1 0 0,1 0 8,3-2 1,0 1 0,-2-1 0,1 1-346,3 1 0,-1 0 0,2-1 0,-1 0 337,1 1 1,0 0 0,0-1-1,0-1 11,2 0 1,-1 1 0,-2 1-1,0 1-10,3 0 0,-1 1 1,-2 0-1,-1 1-4,1 0 0,-1 0 0,1 0 0,0 1-12,0 0 1,-1 1 0,1 0 0,-1 2-4,-1 2 0,0 0 0,1 1 1,2 1-11,-1 1 1,2 1 0,1 0 0,0 1-6,-1 0 0,1 0 1,-1 0-1,0 1-18,-3-1 1,1-1-1,0-1 1,1-1-7,1 2 0,1-1 0,1-3 0,0-1-62,0 0 1,0-1-1,1 0 1,-1-2 38,-2-2 1,1 0 0,-1 0 0,1 0-123,-1 0 0,1 0 1,0-2-1,1-1-16,-1 1 0,-1-2 1,-2 0-1,-1 0-69,-4-1 0,0 1 1,-1-1-1,-1 0 271,1 1 0,-1-1 0,-1-1 0,0 1 0,-1 0 0,0 0 0,0 2 0,-1 1 0,0 1 0</inkml:trace>
  <inkml:trace contextRef="#ctx0" brushRef="#br0" timeOffset="2">8622 6210 8387,'0'-9'-1316,"0"0"904,0-1 1,0 4 153,0 0 312,0 0-107,0-4 105,0 5-3,0 1-26,0 4 0,0 8 89,0 5 1,-1 4-83,-2 5 1,1 6 171,-5 6 1,1 11-136,-3 4 0,4-20 0,1 1-296,-1 2 1,0 2-1,-1 4 1,-1 1 213,-1 4 0,0 1 0,1 3 0,0 1-297,-1 2 1,0 0 0,1 1 0,-1 1 317,-1-1 0,-1 0 0,1 0 1,1-1 31,0-3 0,0-1 1,-1-1-1,0 0-37,1 0 0,1 0 0,0-1 0,1 1 25,-1 0 1,1 0 0,-1-1 0,1 1-39,0-2 1,-1 1 0,-1 0-1,0 1 1,0 1 0,0 1 0,0 0 1,-1 0-10,-1-2 1,1 0-1,0 0 1,-1-1 5,1-5 0,0-1 0,0 0 1,0-1-193,1-1 0,1-1 0,-2-2 0,1 0 117,2-2 0,0 0 1,0-5-1,0-1-22,0 16 0,-1-7-186,4-3 0,-3-3-93,2-3 390,-3-3 0,3-6 0,-2-1 0,2 1 0</inkml:trace>
  <inkml:trace contextRef="#ctx0" brushRef="#br1" timeOffset="3">717 6527 13063,'0'28'-179,"0"0"-644,0 4 1,0 3-1782,0 8 2364,0 5 0,0 5 54,0 0 79,0-1 0,1-25 1,1-1-12,-1 1 1,1-1-321,5 18-267,-1 2 486,-1-17 1,0-3 309,-2-11-504,-2-1 353,7-9-54,-7-1 0,2-5 83,-6-2 0,-2-6 0,-4-6 0</inkml:trace>
  <inkml:trace contextRef="#ctx0" brushRef="#br0" timeOffset="4">717 6527 8527,'9'-14'-436,"1"-1"422,-1-3 0,0 7 164,0 2-541,5 6 280,0-2 1,5 11-127,0 3 214,-1 4 0,-2 11 58,-1 4 1,-3 1 52,0 5 0,-3-1-101,-2 1 1,-3 3 54,-4-3 1,0-1 0,-1-1-149,-2-3 0,-3-3-12,-3-8 0,0-3 130,0-3 1,-1-5-336,1-4 325,0-2-21,-1-1-437,1 0 267,0-4 1,0-2 188,3-3 0,2-4 0,0 2 0,-1-6 0,-5 2 0</inkml:trace>
  <inkml:trace contextRef="#ctx0" brushRef="#br0" timeOffset="5">1024 6788 6633,'-5'0'-522,"1"0"946,4 0 0,3 5-341,0 4 1,3 1 17,-3 6 1,4 4 4,-4 4-221,4 3 169,-6 1 0,6 0-22,-4 0 15,0 0 0,-3-4 17,0-2 1,0-4 0,0-2 2,0-4 1,-1-6 153,-2-3 0,1-2-160,-4-1 0,4-5-146,-1-4 163,-2-4-207,4-10 81,-3 3 0,4-7 29,0 2 0,1-1-188,2-2 0,2 0 198,4 0-284,0 4 270,1-3 0,-1 7-6,0-1 0,1 2-35,-1 4 1,0 4-108,1 5 1,-1 4 106,0-1 0,1 3-221,-1 3 0,-1 2 126,-2 4 0,3 1 159,-3-1 0,-1 0 0,1 1 0,-4-1 0,7 0 0,-4 1 0</inkml:trace>
  <inkml:trace contextRef="#ctx0" brushRef="#br0" timeOffset="6">1229 6871 8527,'0'6'-556,"0"2"1,0-6 263,0 4 210,0-4-26,0 2 282,0-4 51,0 4 4,0-2-115,0 2 1,3-5-165,0-2 1,4 0-19,0-3 1,-2-3 94,1-3 1,0-2-127,4 2 1,-1-2 137,0-1 1,-3-3-104,1 3 0,-4-3 50,3-1 0,-4 2 13,1 1 1,-2 0 0,-1 3 18,0 2 1,-1 2-20,-2 2 1,-2 3 49,-4 4-44,-1 9 0,5 1 1,-3 13 321,2 1-310,-3 3-624,4 1 637,1 4-6,4-3 0,0 7-395,0-5 230,0-5 1,7-1 97,3-6 1,5 0-108,1-10 1,1-2 37,2-7 1,2-5-208,1-4 0,0-5 319,-3-4 0,0-1 0,-3 0 0,-5 1 0</inkml:trace>
  <inkml:trace contextRef="#ctx0" brushRef="#br0" timeOffset="7">1574 6648 8527,'0'-5'-344,"-5"1"1,3 12 266,-4 4-13,4 5 183,-2 10 1,4 0 120,0 10-190,0 2 0,3 9-595,0 1 1,3 0 558,-4-23 1,-1 1 0,3-1 0,-1 1-182,-2 1 1,1-1 117,1 21 0,0-2-3,0-9 1,0-5-297,-3-4 31,0-4 1,0-10 279,0-5 0,-4-4 63,-2-5 0,-2-1 0,-2-3 0,1-4 0,0-4 0,-1-5 0,1-1 0,0-6 0</inkml:trace>
  <inkml:trace contextRef="#ctx0" brushRef="#br0" timeOffset="8">1574 6825 8452,'6'-22'0,"0"0"0,0 1-462,3 2 260,1 0 106,-1 5 0,0 2 508,1 5-346,-1 3 0,0 8 4,1 3 0,-2 5-17,-2 3 0,1 4-200,-4 3 194,1-3 1,-4 8 0,0-3-47,0 0 1,-1-2 58,-3-7 0,0 2-178,-2-5 1,1 4 69,2-4 0,1-4-337,-4-5 185,3-1 1,-2-2 97,2 0 1,2-3 39,-2-3 1,3-1-13,3-9 0,-1 1 0,4-4-79,2 1 0,0 0-14,1 3 0,4-3-40,-1 3 1,1 1 206,-4 2 0,0 4 0,0 2 0,1 4 0,-1-1 186,0 2 0,1 8 199,-1 3 1,-3 2-386,0 0 0,-4 2 0,2 1 0,-2 0 0,1-3 0,-2-1 1034,2 1-517,-2-2-160,-1-4-193,0 2-18,0-7-65,-4 3 0,3-5 70,-2-2-375,2-2 141,1-5 0,0-2 163,0 0 1,0-5-304,0 1 1,0-1-189,0-2 87,0 1 302,0-1 0,1 3-215,2 1 187,-2 4 0,6-6-297,-4 5 70,4-1 200,-1 4 1,0 4-676,0 2 752,0 2 0,3 1 0,1 4 0,-1 1 0,0 4 0</inkml:trace>
  <inkml:trace contextRef="#ctx0" brushRef="#br0" timeOffset="9">1927 6695 6977,'0'10'346,"0"2"0,3 0-206,1 3 0,2 4-72,-3 3 1,1-1 128,-1-2-385,2-5 272,0 0 1,3-5 147,-5 0-123,4 1-28,-2-5 0,1-2-203,1-6 65,-1-2 0,3-6 120,0-1 1,-2 1-232,-1-5 1,-3 2 8,3-2 0,-4-2 112,1 3 1,-2-2-87,-1 2 1,0-3 39,0 3 0,0 1 90,0 2 0,-4 2 40,-2 0 1,1 2-106,-1 2-234,-1-3 0,-2 9 0,1 0-67,2 6 369,-3 6 0,4 3 0,-4 3 0</inkml:trace>
  <inkml:trace contextRef="#ctx0" brushRef="#br0" timeOffset="10">2244 6555 8264,'-6'-3'-294,"0"0"395,-1-5-141,-2 3 79,0 0 1,0 5-65,3 6 0,-1 8 125,4 4 0,-3 4 104,3 3-65,-1 2-435,4-3 142,0 4 121,0-5 0,5 3-178,1-4 147,2-5 0,5 0 166,3-5-206,2-3 131,0-5 0,1-4-38,-1 0 1,1-4-160,0-2 1,2-4-61,1-2 1,-3-3 334,-4-3 1,-3 2-212,0 1 1,-5-1 104,0-2 1,-2-2-139,1-2 0,-2 2 103,-4-1 0,0 0 7,0-1 0,-1 4 97,-2-1 1,1 5-84,-4 4 222,-1 1 0,-2 4-13,0 2 1,1 3 0,0 4-5,2 5 0,1 5 7,-1 4 0,-2 2-99,5 2 1,0-3-147,3 3 1,0 1 87,0-2 1,1-2-169,2-3-78,3-5 250,3 2 0,1-4-341,3-3 89,-3-2 0,8-4-120,-3 0 1,3-1 124,0-2 0,0-3-50,-3-7 1,3 3 109,-2-2 0,-2-2 143,2 2 0,-5-1 0,2 3 0,-3-1 0,-1-2 0,3-3 0,1 0 0,-4-2 0,-3 0 0,1-2 0,2-2 0,-4 3 0,-2-3 0,1 6 0,-1 0 0,0 5 255,-3-2 0,-1 7 145,-2 3-192,-2 2 0,-4 2 1,1 2-25,1 3 1,2 7 99,2 2 0,2 3-12,-2 0-66,2 1-66,1 4 1,0-4-247,0 3 91,4-2 0,-3-5 185,2 1-396,2-5 102,-4 7 75,8-8 1,-7 4-140,4-5 0,-4-3 164,1 0-20,-2-4 0,-1 4-509,0-3 370,-4-2 1,-1 3 104,-4-4 1,2 0-80,1 0 79,0 0 1,-2 1-200,1 2 109,-1-2-82,3 3 0,-3-5 250,1-2 0,3 2 0,4-7 0,0 1 0,0-5 0,0-2 0</inkml:trace>
  <inkml:trace contextRef="#ctx0" brushRef="#br0" timeOffset="11">2784 6443 8264,'5'-9'-853,"3"-1"1,-7 4 458,3 0 901,-3 4 258,-1-2-681,0 12 0,0 2 0,0 9 248,0 0 1,0 2-130,0 1 1,0 3-175,0-3 0,0 3 69,0-4 1,1 1-140,2-3 1,-1-1 10,4 1 1,-1-4 145,1 1-430,3-5 83,-8 3-422,7-9-187,-7-1 591,-1-4 1,-5-3 48,-5 0 0,4 0 200,0 3 0,0 0 0,-3 0 0,-1-4 0,1-2 0</inkml:trace>
  <inkml:trace contextRef="#ctx0" brushRef="#br0" timeOffset="12">2961 6415 8441,'0'-6'-1009,"0"0"379,0 0 844,0 0-75,0-2 127,0 7 0,0-2-151,0 6 1,0 6 149,0 7 0,0 1-114,0 2 0,0 1-179,0 1 0,0-1 0,0 2 35,0-2 1,3-3 107,0-1 0,4-3-199,0-4 1,-2 0 100,1-3 0,0-2-225,3-4-42,1 0-119,-1 0 188,0-4 65,-3-1 0,1-8-178,-4 1 131,0-1 0,0 1 74,0 0-149,0-1 172,-7 0 0,2 2-42,-4-1 0,1 2 64,-2 0 0,-1 1 135,2 0-155,-2-1 18,-2 1 0,2 3-48,2 0 94,2 4 0,0-3 0,-2 5 0</inkml:trace>
  <inkml:trace contextRef="#ctx0" brushRef="#br0" timeOffset="13">3119 6397 8372,'5'4'-242,"-1"-3"1,0 4-327,-1-2 0,3 2 911,-3 4 0,3 5-33,-3 1 1,1 3-159,0 1 1,-3 0-3,2 3 0,1-5-90,-1 1 1,0-5 141,-3-1-329,0-2 304,0-4-4,0-2-82,0-4 0,0-8-106,0-1 1,0-7-293,0-3 0,0 0 207,0-2-287,0-3 230,0 4 1,0-4 22,0 3 1,0 4 40,0-2 1,3 4 130,0-1 0,4 1-264,0 6 391,1-3 1,1 11-57,1-2 0,-1 2-198,0 1 1,-3 4-454,1 2 0,-4 6 542,3 0 0,-4 5 0,2-3 0</inkml:trace>
  <inkml:trace contextRef="#ctx0" brushRef="#br0" timeOffset="14">5158 6667 8390,'0'-10'-498,"0"4"-640,0 0 747,0 0 439,0-4-54,0 1 0,0 0-7,0-1 203,4 1-1,-3 0 150,4 4-305,-5-4 1,0 4 44,0-4 35,0 0-74,0-1 0,-2 4 39,-1 0-7,-2 4-17,-4-7 1,-1 8 46,-3-2-174,3 2 116,-8 1 1,8 5 60,-3 5-323,-1-1 247,4 9 1,0-3-236,7 7 223,2 2 0,1 4-158,0 0 0,1 0 74,2-1 1,4-2 10,5 0 1,-2-1 18,3 1 1,-6-3 80,-1-3 0,-4-3-83,1-1 1,-2-2 166,-1 2 0,-5-4-47,-4 2 1,-5-6-63,-4-1 1,-4-1 26,0 2 0,2-3-18,4-4 1,0 0-138,3 0 1,4-3 83,3 0 1,4-5-352,-2 2 1,8-2 98,2-1 0,3-1 277,4 1 0,1 0 0,5-1 0</inkml:trace>
  <inkml:trace contextRef="#ctx0" brushRef="#br0" timeOffset="15">5419 6769 8390,'0'-9'-200,"0"2"102,0 1 1,0 3 268,0-3-532,0 4 281,0-6 0,0 6 2,0-5 170,0 5 1,-3-6-33,0 2 1,-3 1 62,2-2 1,-3 5-52,1-1 0,-2 2 40,-2 1 0,0 0-97,-2 0 1,0 7 77,-3 3 0,-1 8 57,-2 1 0,2 6-95,1 0 0,4 2-92,2 0 0,1-2-124,4 0 0,2-4 78,6 1 0,5-6-163,6 0 1,7-6 69,3-1 0,2-4-47,1-5 0,3-4-111,0-2 1,0-3-321,-3-4 482,-4-1 0,2-9 0,-2-1 0</inkml:trace>
  <inkml:trace contextRef="#ctx0" brushRef="#br0" timeOffset="16">5633 6797 8312,'0'-5'-2303,"0"1"2595,0-1 12,0 4-269,0-3 272,0 0-234,0 3 134,0-3 43,0 0-126,0 3 42,-4-3 0,-1 4-68,-5 0 0,1 4 114,0 2 0,0 2-116,-1 2 0,0 3 8,-3 3 1,4-2 4,0 2 0,0-2-212,2 2 1,3 0 83,1-3 1,2 2-67,1-3 1,1-2-104,2-4 0,2-4 109,5 1 1,0-2-146,2-1 0,2-1 28,1-2 0,3-5-12,-3-5 0,-1 0 59,-2 1 0,-1 0 157,-2-3 0,-3 3 70,0 0 0,-4 1 193,2 2-59,-3 4-186,-1 1 0,-3 9 269,-1 4 0,-3 2-43,1 4 0,2 0-258,1 0 0,-1 2 116,0-5 0,1 4-389,3-4 1,5 1-209,1-4 1,3-1 246,3-2 0,0 2-26,3-5 0,1-1 83,2-5 1,1-3 182,0-3 0,-5 0 0,4-9 0,-4-1 0</inkml:trace>
  <inkml:trace contextRef="#ctx0" brushRef="#br0" timeOffset="17">5922 6778 8312,'5'-9'-74,"-1"0"0,-4 2-104,0 1 491,0 4-320,0-2 383,0 4-274,0 8 79,-4-1 0,-1 10-138,-5-1 0,4 0 95,0 0 1,1 1-245,-1-1 1,-2-2 100,5 2 1,0-5-259,3 2 1,0-3-78,0-1 182,0 1 0,4-2 57,2-2 0,3-3-186,0-6 1,3 1-53,1-4 0,0-1 86,0-6 1,-2 3 190,5-3 0,-5 0-43,1 1 1,-1-1 399,-2 4-270,0-1 0,-2 5 230,-1 2-156,-4 2 1,2 8 281,-4 3 0,-4 2-49,-2 1 1,1-2-154,-2 4 1,4-2-366,-3 2 1,4-3 91,-1 0 0,2-1-368,1-2 0,1-4 164,2-2 0,2 1 298,4-1 0,5-4 0,0-4 0</inkml:trace>
  <inkml:trace contextRef="#ctx0" brushRef="#br0" timeOffset="18">6248 6769 8312,'0'-9'-279,"0"-1"236,0 1 0,0 4 184,4 1-206,-3 0 0,3 4 259,-4 0-29,0 4-37,-4 9 1,2 2 235,-5 3-208,1 1 1,-2 3-41,2-1 0,-2 1 61,1-3 1,3-4-259,1 1 0,1-2 4,-1 2-343,2-3 304,-3-3 1,8-5-87,2-2 1,2-3 17,2-3 1,0-2-136,2-5 0,0-2 6,3-1 0,-3-2 122,0 2 0,2-2 184,-2 3 1,0-3-249,-2 6 704,-1-3-326,-4 11 0,-1-2 345,-4 6 1,-1 7-195,-2 5 0,-1 0 47,-2 0 1,-1 1-418,3 2 0,-2-3 149,3-3 0,0-1-1174,3-2 854,4 0 0,1-1-493,5-1 760,3-3 0,-3-13 0,4-1 0</inkml:trace>
  <inkml:trace contextRef="#ctx0" brushRef="#br0" timeOffset="19">6508 6909 8287,'-4'5'0,"3"0"-183,-2-2 189,-2-2-12,4 3 0,-3-3 405,4 2-293,0-2 1,1 4 68,2-5 1,2 0-118,4 0 0,1 0 77,-1 0 1,0-1-216,1-3 0,2 3 25,0-2 0,2-2-74,-2-1 0,-1 1-78,1-1 0,-2 0 78,0 0 0,-2-2-88,-2 2 0,1-3 116,-4 0 0,4 0-109,-4-1 0,0 1 62,-3 0 236,0 0 0,-1 0-118,-2 3 0,-2 2 145,-5 4 1,0 1 274,-3 2 0,2 6-182,-4 7 1,3 0-8,0 0 0,1 2-89,2-3 0,4 2-209,2-2 0,2 2 140,1-5 0,4 1-399,2-4 1,7-4 31,2-2 1,3-2-113,0-1 0,4-4 154,0-2 0,0-1 94,-4 0 0,1 0 290,-1 4 0,-3 0-115,-3 3 0,-1 0 288,-2 0 0,-1 1-138,-2 2 0,-1 2 217,-5 5 1,0-1 91,0 0-327,0 0 1,-1 0 205,-3-3-203,3-2 1,-3-5-243,4-2 1,0-2 129,0-5 0,1-2-168,2 0 0,-1-5 27,5 2 1,-2 1 57,1 2 0,2 1 51,-1 2 1,-2 0 221,1-1 0,-3 5-196,3 2 0,-1 1 7,2-1-225,1 2 1,-4 1 168,2 6 0,-1 2-553,-2 2 1,-1-1 597,1 0 0,-2 1 0,-1-1 0</inkml:trace>
  <inkml:trace contextRef="#ctx0" brushRef="#br0" timeOffset="20">5819 7216 8238,'-5'0'-349,"-3"0"585,7-4-185,-3 3 2,4 5 1,0 3 110,0 9 1,-3 3-4,-1 6 1,0 3 176,1 3-527,2-2 181,-3 7 1,0-3 172,-2 5-1207,-3-1 927,0-4 0,3-2-111,0-6 126,-1-2 0,1-9-808,0-2 343,4-1 8,-6-6 557,3-1 0,-9-8 0,0-1 0</inkml:trace>
  <inkml:trace contextRef="#ctx0" brushRef="#br0" timeOffset="21">5605 7616 8238,'0'10'-854,"0"-4"732,0 0 753,0 0-338,0 4 0,1-1 332,2 0-467,2 0 0,5 1-120,-1-1 1,1-1 136,3-1 1,1 0-167,5-4 0,1-1 102,1-5 1,0-2-638,4-5 1,-4 0 321,0-2 1,-1 0-1085,-1-3 1288,-1 3 0,1-5 0,-1 2 0</inkml:trace>
  <inkml:trace contextRef="#ctx0" brushRef="#br0" timeOffset="22">4683 7914 8331,'-8'-6'-1045,"2"0"718,-2 0 1,7-4 131,-3 1 236,-1 0 196,4-1-140,-3 5 29,4-3 1,0 11-73,0 0 0,0 8 102,0 5 0,-1 6-88,-2 3 1,-1 6-34,-2 3 1,-3 2-49,3 1 0,-1 1-137,1 3 1,-3-1-297,3 1 1,-2-2 254,-1-8 0,2-2-19,1-7 0,1-5 112,-1-8 0,1-4 98,2-5 0,2-2 0,-3-8 0,3-2 0,1-10 0,0-2 0,0-4 0</inkml:trace>
  <inkml:trace contextRef="#ctx0" brushRef="#br0" timeOffset="23">4683 7942 8331,'13'-13'0,"-1"-3"8,1 7 0,-4-3 96,0 9 1,1 0 16,-1 3 73,-4 9 1,2-2-196,-4 8 1,0 0 105,-3 0 0,0 5-205,0-4 0,0 3 92,0-3 1,-4 1-75,-2 2 0,-3-2 62,-4-1 1,3-2-236,-2-1 1,1-3-309,2 3 24,-4-3-472,2-1 1011,-2-4 0,8 4 0,0-4 0</inkml:trace>
  <inkml:trace contextRef="#ctx0" brushRef="#br0" timeOffset="24">4935 8110 8331,'5'-4'-971,"-1"3"667,-4-4 1,1 2 446,2 0 165,-2 0-30,3-1-179,-4-1 1,-1-1 214,-2-1-205,-2 5 0,-4-2 145,-1 4 0,1 0-140,0 0 1,-4 5 125,1 5 1,0 0-137,2 6 1,1-1-101,0 4 0,-1-1-62,1 1 0,4 1 108,2 1 1,2-4-96,1 1 1,0-5 108,0-1 1,4-1-273,2-2 0,2-4 42,2-2 1,3-3-158,3-3 1,-2-5 9,2-5 0,-4 0-17,4 1 1,-5-2 308,1-1 0,-1-2-120,-2 5 1,0-1 147,1 4 1,-4 1-280,0 1 795,-4 3-216,2 4 0,-4 8-3,0 1 0,0 5-57,0-1 0,0 2-152,0-2 0,-3-1-202,0-3 1,0 1 134,3-1-352,0 0 1,1-2 102,2-1 0,-1-4-4,4 1 0,1-2-79,2-1 1,-2-3 9,2 0 0,-1-4 294,4 0 0,-2 0 0,0 1 0,-1-2 0,0 3 0,1-1 0,-1 2 0,-3 4 0,0 0 0,-4 0 0,3 0 0,-5 4 0,0 1 0</inkml:trace>
  <inkml:trace contextRef="#ctx0" brushRef="#br0" timeOffset="25">5177 8100 8321,'0'6'0,"-3"2"0,0-2-331,-5 2 281,7 2 1,-4 4-51,2 5 237,-2-1 1,-1 6-203,-1-2 0,5-2 120,-1 1 1,-1-5-83,1-4 0,0-1 238,3-2-444,0-4 169,0-1 1,3-8-131,0-2 1,3-6-5,-3 0 1,4-3 103,-4 2 1,3-3 27,-3 0 1,4 2 17,0-2 1,-2 4 110,1-4 1,-3 4-110,3-4 1,-1 5 96,2-2 1,0 6-86,-4 1 1,4 1 68,-1-1 0,0 1-231,0 5 0,-1 1 33,1 3 0,2 1 163,-1 4 0,1 0 0,1 1 0</inkml:trace>
  <inkml:trace contextRef="#ctx0" brushRef="#br0" timeOffset="26">5428 8138 8242,'-4'-10'-502,"2"5"-90,-4 2 1,3-1 796,-3 1-14,-1 0 0,1 3-59,0 0 1,3-3 163,-3 0-270,-1-1 69,-2 9 1,4 0-170,2 4 1,2 3 91,1 1 1,0 0-80,0 0 0,1-2 42,2 5 0,-1-5 15,4 1 1,-1-1-14,2-2 1,0 0 23,-4 1 1,0-1-51,-3 0 56,0 1 0,0-1-156,0 0 1,-1-3 88,-2 1 0,-2-5-170,-5 1 1,2-1 45,2 1 1,-2-2-227,1 2 404,3-2 0,-4-1 0,3 0 0</inkml:trace>
  <inkml:trace contextRef="#ctx0" brushRef="#br0" timeOffset="27">5521 8259 6374,'10'-4'392,"-1"-2"-363,0-3 0,1 0-137,-1-1 1,0 1 40,1 0 1,-1-1 32,0-3 1,0 3 30,1-3 0,-5 0-2,-2 0 0,1 0-26,-1 1 5,0 1 1,-3-2 247,0 4 1,-1 3-136,-2 3 0,1 2 126,-4 1 1,3 5-26,-3 5 1,-1 3 65,-2 6 1,3-1-144,0 1 1,4 1-135,-1 1 0,2-1-44,1 2 1,0-6 163,0 0 1,0-5-294,0 2 0,4-3 54,2-1 1,2-4-171,1-1 1,4-3-3,-1-1 0,6-5-301,0-1 615,1-2 0,4-5 0,-5-2 0</inkml:trace>
  <inkml:trace contextRef="#ctx0" brushRef="#br0" timeOffset="28">5829 8277 8221,'-5'10'-7,"4"-1"2,-2 0-352,2-4 296,-3 4 0,3-7-26,-2 4 228,2-4 1,0 3-132,-2-2 175,2-2-321,-3 4 1,4-7 77,0-1 0,0 1-9,0-4 0,0 0 64,0-3 0,3-1-181,0 1 1,3-3 35,-3-1 1,3 0 143,-3 0 0,2 3 161,-2-2 1,1-2-111,2 2 1,-1-1 332,-2 4-284,3 0 0,3 0-22,0 3 1,-3-1 17,1 4 1,2 0-222,3 3 0,1 1 120,-4 2 1,1-1-729,3 4 737,-3 0 0,4 8 0,-5 0 0</inkml:trace>
  <inkml:trace contextRef="#ctx0" brushRef="#br0" timeOffset="29">5186 8491 7680,'0'-5'-11,"0"1"88,0 4 22,0 13 0,-1-1 6,-2 13 0,1 0 141,-4 3-337,0 4 1,-4-2 197,1 4-1457,0 0 1192,-1-1 0,4-1-225,0-4 1,1-4 163,-2-2 1,0-7-120,4-2 338,0-7 0,-1-2 0,-1-4 0</inkml:trace>
  <inkml:trace contextRef="#ctx0" brushRef="#br0" timeOffset="30">5046 8799 8128,'-9'9'0,"3"0"-232,0 1 0,4-1 144,-1 0 0,2 1 325,1-1 0,1-1-49,2-2 0,1 3-194,2-3 1,5-2 72,-1-1 1,2-2-233,1-1 1,-2 0 73,4 0 0,-2-1-101,2-2 0,-2 1-25,2-4 1,0 0-481,0-4 697,-1 1 0,-1 0 0,2-1 0</inkml:trace>
  <inkml:trace contextRef="#ctx0" brushRef="#br0" timeOffset="31">4292 9134 8245,'4'-9'-255,"-3"-1"1,5 4-765,-3 0 862,-2 4 194,3-6 0,-1 2 38,0-3 212,0 4-234,-3-3 0,3 2 52,0-3-4,1 4-46,-4-3 1,0 3 54,0-5-225,0 5 170,-5-3 1,3 6 54,-4-5-367,0 5 301,-3-2 1,-1 4-162,1 0 48,0 0 1,-1 1-2,1 2 1,0 3 67,-1 3 0,1 4-15,0 3 1,1 2 5,1 4 1,0-1 16,4 4 0,0-1-16,3 0 0,1 3 69,2-2 0,2-1-47,5 1 0,-1-5 6,0 2 1,-1-3 37,-1-4 1,0 0-43,-4-3 1,0-4-73,-3 5 1,-1-8 69,-2 4 0,-2-1-130,-5 1 1,-3-3 70,-3 0 0,2-4-7,-2 1 1,1-1 24,-4-2 1,5 0-11,1 0 0,3 0 33,1 0 4,4 0 1,0-2 41,5-1 1,5-1-57,1-2 1,3-2 67,4 2 1,-2-4-48,4-2 0,1 1 4,3-1 0,-4 2 33,1 0 1,-1 1-1,4 0 0,-2-1-4,-1 1 0,1 0-20,-1 0 0,-2-1-31,2 1 0,-5 3 30,2 0 1,-3-1-72,-1-2 1,0 0 34,-3-1 1,1 1-7,-4 0 0,0-1 16,-3 1 1,0 3-14,0 0 159,0-1-147,0 2 118,-4 1 0,-1 4-96,-4 0 1,3 7 220,-1 3 1,1 5-113,-3 1 0,3 2-29,-1 4 1,5-2-71,-1 2 0,-1-3-149,1 0 1,0-2 48,3-1 1,0 0 75,0-3 0,4 1-259,2-4 1,0 0 58,4-7 0,-3 0-59,5-3 1,3-2 18,0-4 1,0-1 241,0-9 0,1 1 0,3-4 0,-4-3 0,1 1 0,-5-1 0,1 3 0,-1 4 0,-2-1 0,2 2 100,-1-2 1,-2 4-11,-5 6 416,-2 1-265,3 5 1,-7 5 130,0 1 0,-4 6 26,1 4 0,-2 1-11,2 2 1,-1 0-411,4-1 0,-3-2 161,2-1 1,0-3-125,1 0 0,2-2 88,-2 0 1,2-1-615,1 0 356,4-4 1,1 0-135,5-5 1,-1 0 12,0 0 1,4-5-29,-1-1 0,4-5-7,-4-2 1,0 0 178,-2 1 1,1 0 83,-2-3 0,3 3-77,-6 0 1,1 2 131,0 0 0,0 1-239,-4 0 536,0 3 240,-3 2-133,0 13 1,-4-2 18,-2 8 0,0 1-110,0 2 1,3-2-295,-3 0 1,4-4 97,-1 3 1,-1-3-127,1 0 1,-1-1 179,4-2-503,0 0 1,5-3 40,1 1 0,2-5-86,1 1 0,1-6 11,-1-4 0,3-1 78,1-1 0,-1 0 291,-2-1 1,-1 1-155,0 0 0,-1 2 365,-1 1-163,1 4 1,-6-5 193,4 4-104,-4 0 1,2 7 68,-4 2 0,0 2-368,0 2 1,0 0 139,0 2 1,0 0 11,0 3 0,0-3 0,0 1 0</inkml:trace>
  <inkml:trace contextRef="#ctx0" brushRef="#br0" timeOffset="32">5084 9320 8229,'-5'-4'-816,"0"3"297,1-3 200,3 0 968,-7 3-97,7-3-63,-7-1-300,2 4 1,0-3-66,0 4 0,3 0 24,-3 0 0,0 1 37,-4 2 1,1 3-16,0 3 0,-1 0-155,1 0 0,1 4-41,2-1 0,-2 1-168,5-4 0,-3 3 58,3 1 1,0-4-486,3-3 309,0 1 1,1 1 84,2-2 0,2-2 53,4-4 1,1 0 13,-1 0 0,3-1 2,1-2 1,0 1 12,0-4 0,-3 0 108,2-4 0,-1 1-16,-2 0 0,0-1 134,1 1 1,-1 1 57,0 2 1,-2-3 23,-1 3-27,-4 2 0,3 0-11,-2 4 292,-2 0 0,3 4-85,-4 2 1,-3 2 48,0 2 0,-1-1-342,1 0 1,2 1 73,-2-1 0,2 0-382,1 1 0,0-4 155,0 0 1,0-3-200,0 3 1,1-4 98,2 1 0,-1-1 10,4-2 0,0-2 27,4-1 1,0-2-134,2-4 0,-1 0 196,1-1 0,-2 0 1,0-2 0,2 0 188,1-3 1,-1 0-109,-3 0 1,1 0 212,-1 3 0,-3 1 52,0-1 109,-4 6-208,3 2 1,-5 5 327,0 2 0,-1 2-66,-3 4 1,0 4 76,-2-1 1,-2 4-298,2-4 0,0 0 264,0-2-616,4 3 1,-3-2 134,2 1-854,2-2 442,-3 0 176,8-5 0,1-1-27,4-4 0,2-1-148,1-2 0,-2-1 165,3-3 1,0-1 90,0 2 1,-1-2 277,-3-2 1,1 1-223,-1 0 356,0-1 1,-2 5 318,-1 2-62,-4 2 1,2 3-244,-4 4 0,-1 1 72,-2 5 0,1 2-277,-4 2 1,3-2 135,0 2 0,2-2-698,1 2 1,0-3 537,0-3 0,4-1 0,2 0 0</inkml:trace>
  <inkml:trace contextRef="#ctx0" brushRef="#br0" timeOffset="33">5698 9078 8157,'-5'0'0,"-3"0"-549,2 0 0,0 1 488,0 2 0,3 5 601,-3 5 1,0 7-145,-4-2 0,4 8-166,0 2 1,-1 2-185,-6 7 0,3-5 98,-2 6 1,4-4-542,2 0 1,1-5 21,-1-4 1,-2-9 33,5 0-362,0-5 402,3-6 1,0-2 101,0-6 0,0-3 199,0-6 0,3 0 0,0-3 0,2 3 0,-2 0 0,-1-2 0,4 2 0,-3-1 0,3 0 0,1 3-52,2-3 0,0 3 145,0 1 1,1-1 232,-1 1 1,0 1 78,1 2 1,-1 1-90,0 1 0,4 3-5,-1-2 0,1 6-138,-4 4 1,-3 4 20,0 1 0,-4 5 11,1-2 0,-2 0-50,-1 0 1,0-2-176,0 2 1,-1-3 111,-2 0 1,1-1-754,-4-2 375,4 0-1251,-2 0 1130,4-3 1,4-2-121,2-4 0,2-1 527,2-2 0,-1-3 0,0-3 0</inkml:trace>
  <inkml:trace contextRef="#ctx0" brushRef="#br0" timeOffset="34">5810 9255 8157,'-5'-9'-865,"1"4"499,4-4 1,-3 7 583,-1-4 68,1 4-494,3-2 108,0 4-250,4 4 0,-1-2 350,3 4 0,-1 0 0,1 4 0,7-1 0,-3 0 0</inkml:trace>
  <inkml:trace contextRef="#ctx0" brushRef="#br0" timeOffset="35">5931 9329 7748,'0'-5'-943,"0"1"1429,0 4 1,-3 7-186,0 3 0,-4 2-76,0 1 0,3 0 165,1 3 1,-1 0-132,1-4 1,0 2-168,3-2 0,0-1-128,0 1 0,4-3 94,2-2 1,5-2-516,2-2 1,3-2 270,0 2 0,2-3-1281,0-3 1467,5-2 0,-3-5 0,2 1 0</inkml:trace>
  <inkml:trace contextRef="#ctx0" brushRef="#br0" timeOffset="36">6704 9041 8020,'-6'3'-303,"-1"0"289,1 4 1,-1-1-19,-2 7 192,1 1 0,-6 10 17,1 4 0,0 4 18,-2 5 1,-5 5-476,4 1 1,-2-1 315,5-2 1,1-3-45,3-3 1,-1-6 91,1-6 1,3-7-480,0-6 96,3-4 78,-1-5 1,4-4-35,0-2 1,1-4-13,2-2 0,3-3 316,3-3 1,0-1-151,1 1 0,-1-4 8,0 0 0,4-3 16,-1 4 0,0-5 67,-2 1 0,2 0 10,1-3 0,2 5 0,-2-5 0,0 4 0,-1-1 0,-1 2 176,1 4 1,-3 5 256,-2 1 0,0 8-187,-4 5 0,0 10 114,-3 8 1,-1 5-89,-2 5 0,-1 3-103,-2 0 0,0 4 43,3-1 0,1-2-235,-4-1 1,4 0 74,-1-3 1,1 2-335,-1-5 1,2-3 8,-2-3 1,2-5-109,1-5 0,-1-3-233,-3-3 376,3-2 0,-4-3 19,2-5 0,2 1 219,-2-6 0,-1 0 0,1 0 0,-3 2 0,2-3 0,1 0 0,3 0 0,0 1-95,0 3 0,0-1 24,0 1 0,1 0 244,2-1 0,3 1-36,3 0 1,1 3-19,3-1 0,-2 2-53,5-1 0,-2-1 64,2 4 1,0 0 13,-3 3 0,-1 0 123,-3 0 1,1 4 24,-1 2 0,-4 6-99,-2 4 0,-2 0 33,-1 0 0,0 1-68,0-1 1,-3-2-182,0 2 1,-1-5 118,1 2 1,2-6-713,-2-1 235,2-4 139,1 2 0,4-4-246,2 0 1,2-4 164,2-2 0,2-3 28,0-4 1,1 3 139,-4-2 1,0 1 289,1 2 1,-1 3-224,0 0 1,-2 3 768,-1 0-510,-4 2 0,5 2-71,-4 2 0,0 3-398,-3 3 298,4 0 0,-3 1 0,4-1 0</inkml:trace>
  <inkml:trace contextRef="#ctx0" brushRef="#br0" timeOffset="37">7132 9348 8020,'-6'-5'-511,"0"2"1,3 2 876,-4 1 1,1 0-71,-3 0 0,-4 4 248,1 2 0,-3 7-116,2 2 1,1 0-99,2 0 0,1-3-213,0 4 0,0-5-301,3 2-689,2-3 741,4-1 0,5-3-478,5-3 1,0-2 305,5-1 1,-2-4-131,2-3 0,-2-1 90,2-1 0,-3 0 40,0-1 0,-2 2 344,0 2 0,-4 1 23,0 1 299,-4 3 77,2-3 0,-4 8-62,0 3 0,0 1-80,0 1 0,0 1-277,0-1 0,0 0 116,0 0 0,1-2-599,3-1 0,-2-4 31,4 1 432,0-2 0,7-5 0,2-1 0</inkml:trace>
  <inkml:trace contextRef="#ctx0" brushRef="#br0" timeOffset="38">7365 9078 8580,'-5'14'764,"-4"1"-569,3 7 0,-2-1 0,-1 7 1,-1-1-333,1 7 0,1 3 150,2 0 0,-2 1-674,5-7 0,0-1 426,3-5 1,0-3-957,0-7 1191,0-1 0,4-9 0,1-1 0</inkml:trace>
  <inkml:trace contextRef="#ctx0" brushRef="#br0" timeOffset="39">7430 9329 8142,'0'6'249,"0"2"1,0-6 150,0 4-570,0-4 179,0 2-387,4 1 287,1 0 0,5 0-238,-1-2 1,0-2 177,1-1 1,2 0 40,0 0 0,1 0-207,-4 0 131,0 0 79,1 0 0,-4 0 501,0 0 0,-4 8-50,1 5 1,-5 4 104,-1 5 1,-5 6-317,-1 6 0,-2 3 13,-4 4 1,-1 2-278,7-18 1,0 0 0,-1 0-1,1 2 197,0 1 1,-1-1 0,1-1 0,0-1-423,-10 22 0,5-13 179,1-9 1,2-9 4,-2-3 0,6-7 80,-2-3 0,-1-6-107,-3-3 0,0-4 25,0-2 0,3 0 111,-3-3 0,0-1 102,1-2 1,2-4-182,4 0 0,4-2-72,-1 2 1,2-1 213,1 1 0,0-1 0,0-5 0</inkml:trace>
  <inkml:trace contextRef="#ctx0" brushRef="#br0" timeOffset="40">7635 9283 8020,'0'-5'-206,"0"1"234,4-1 70,-3 4 1,4-3 72,-2 4 1,-1 3-18,5 1 1,-2 3 13,1-1 0,2-1-148,-2 1 0,3 0 59,0 0 0,-3 2-177,0-2 0,0-1-168,0 2 189,2-1-79,-3 3 1,4-3-115,-3 1 139,-2-5 1,-3 5 27,2-4 60,-2 0 0,3-2-58,-4 2 214,0-2-55,0 3-26,0 0 0,-1-1 5,-2 3 1,1-1-33,-4 1 0,0 2 72,-4-1 0,1 1-60,0 1 1,-1 4 147,1-1 0,0 1-36,-1 0 1,1-3 61,0 3 1,1 0-149,1 0 1,0 0 7,4-1 1,0-1-53,3 1 0,1-2 81,2 0 0,3-4-209,7 0 0,2-4 98,7 1 1,-2-2-305,1-1 1,2-4-8,-1-2 1,-1 1 2,-2-1 0,-3-1 32,-1-2 0,-2 0 127,2 0 1,-4-4 80,2 1 0,-4-2 99,-3 2 0,3 0 0,-3-3 0,-2 3 0,-1-4 0,1 5 0,-1-2 0,0 0 0,-3 0 160,0 1 1,-1 4 96,-2 1 1,1 0 49,-4 4 1,3 0-16,-3 3 1,0 0-50,-4 0 1,4 4-37,0 2 1,0 6-44,-4 0 0,1 5 38,0-2 0,2 2-124,1-2 0,4 3-139,-1-3 0,2 0-139,1 0 0,0 0-36,0 0 0,1-1-292,2-5 1,2-1 193,5-1 0,0-3-109,2-4 0,-1 0 443,1 0 0,3-4 0,-1-2 0</inkml:trace>
  <inkml:trace contextRef="#ctx0" brushRef="#br0" timeOffset="41">7998 9544 8020,'5'0'77,"-1"1"136,-4 2 0,0-1-115,0 4 1,0-3 129,0 3 1,0-3-306,0 4 119,0-1-111,-4 3-542,3 0 345,-3-3-39,4-2 1,-1-5-146,-2-2 210,2-3 0,-3-6 125,4 0 1,0-1 291,0 4 0,1-3 48,2-1 0,-1 1 78,4 2 0,-3 1-81,3 0 0,1 3-76,2-1 1,-1 4-273,-2-3 0,6 4 95,-3-1 31,3 2 0,-3 1 0,0 0 0</inkml:trace>
  <inkml:trace contextRef="#ctx0" brushRef="#br0" timeOffset="42">6406 7914 8454,'-9'4'-1448,"-4"2"869,1 3 290,-5 0 621,7 5-146,-4 0 0,1 9 186,-3 2-191,3 10 0,-4 3-498,5 9 1,5-22 0,1 1 380,-1 2 1,1 0-1,2 1 1,1-1-77,-2 3 0,1 0 1,2-3-1,0-1 50,1 1 0,-1 0 1,3 21-505,6-3 1,-1 0 465,6-6 0,0 0 0,0-2 0,4-1 0,1 0 0</inkml:trace>
  <inkml:trace contextRef="#ctx0" brushRef="#br0" timeOffset="43">6583 8380 8391,'0'-10'-11,"0"1"10,0 0 1,-3 0-1065,0-1 415,-1 1 644,0 0 1,0-1 62,-2 1 0,-2 3 35,1 0 0,-1 3-31,-1 0 1,0 3 99,-1 3 1,0 3-94,-2 3 1,1 4 25,-1 3 0,1 2-17,2 0 1,1 1 6,2-1 1,-2-2-141,5-1 0,0-2 86,3 2 0,0-3-149,0 0 1,4-5 101,3 0 1,1-5-186,1 1 0,5-3 43,1-3 1,0-3-63,0-3 1,0 0 130,0 0 0,2-4-7,-5 1 0,0-1 103,-2 4 1,-1 3-190,0 0 550,-3-1-268,-2 2 1,-4 6 164,0 9 0,-1-1-51,-2 3 0,2 3-185,-3 0 1,3 0-131,1 0 1,0-3 126,0 0 0,5-3-287,1-2 0,2-3 85,1-4 1,5 0 176,1 0 0,3-9 0,1-1 0</inkml:trace>
  <inkml:trace contextRef="#ctx0" brushRef="#br0" timeOffset="44">6909 8166 7233,'-6'4'-310,"-1"-2"558,4 4 1,-4 4-98,1 6 0,1 5 15,-2 0 1,1 5-115,-3-1 0,3 1 76,-1-1 1,5 1-225,-1-5 0,2 0 120,1-6 1,0-1-115,0-5 1,0-3 51,0 1 1,1-5-385,2 1 152,-2-2 1,5-1 91,-3 0 1,-2-1-132,2-2 213,-2-2 1,-1-5-93,0 1 1,-1 3 180,-2 0 1,1 3 6,-5 0 0,1 2 48,-3 1 0,-1 0-46,-3 0 0,2 1 97,-5 2 0,5 3 241,-2 3 1,1 0-32,3 1 0,-3-1-72,6 0 1,2 0-52,1 1-38,2-1 0,5-1-247,2-1 0,8-3-21,4-4 120,5 0 0,5-9 0,0-1 0</inkml:trace>
  <inkml:trace contextRef="#ctx0" brushRef="#br0" timeOffset="45">7160 8156 8270,'-3'10'0,"0"-1"-932,0 0 651,-1 5 1,-1 1-34,-1 7 915,-2 2-323,3 4 0,-1 3-160,-1 0-12,1 0 1,-2-6-13,2-1 0,-2-3-105,5 1 1,0-7-230,3-2 147,0-3-43,0-5 0,1-1 21,2-4 0,-1-1-76,5-2 0,-1-2 101,3-4 1,0-1-131,1 1 1,-1-3 196,0-1 1,1 1-41,-1 3 1,-3 2 45,0 1-123,-3 0 553,5-3-140,-7 4 267,3 0-310,-4 14 0,0-3-47,0 6 0,0-1-195,0-2 1,0 0 62,0 1 0,0-1-238,0 0 1,3-3-52,0 1 67,4-5 0,-1 5 13,3-4 0,0 0-423,1-3 581,-1 0 0,0-4 0,0-1 0</inkml:trace>
  <inkml:trace contextRef="#ctx0" brushRef="#br0" timeOffset="46">7346 8445 8270,'-5'9'-529,"1"-4"0,1 4 629,0-3 0,0 2 112,3 1-115,0 1 1,0-1 52,0 0-206,0-3 1,4 1 120,2-4 1,2 0-92,2-3 1,-1-3-5,0 0 1,4-4-138,-1 0 1,0-4 83,-2-1 1,-4-1-106,0 4 1,-3 0 193,3-1 0,-3 1-55,0 0 0,-2-1 155,-1 1 0,-1 3-88,-2 0 0,0 0-295,-3 0 269,0 2-160,-3 4 0,0 4 168,3 2 0,2 3 0,4 0 0</inkml:trace>
  <inkml:trace contextRef="#ctx0" brushRef="#br0" timeOffset="47">7598 8380 8238,'-10'0'-606,"4"-1"653,0-2 1,3 2 120,-3-3 0,-1 4 106,-2 4 1,0 1 42,-1 4 0,2 0-84,2 1 1,-1 3 11,4 3 1,0-2-337,3 2 1,0-4 94,0 4 1,4-5-139,2 1 0,3-1-85,4-2 0,-2-4-64,5-2 0,-1-2-294,4-1 0,-2-1 266,-1-2 1,0 1-281,-3-4 591,3 0 0,-5-4 0,2 1 0</inkml:trace>
  <inkml:trace contextRef="#ctx0" brushRef="#br0" timeOffset="48">6843 8482 8199,'0'-9'-1063,"5"1"818,1 1-55,2-1 268,1 7 1,5-6-42,1 4 73,7 0 0,2-2 0,4 0 0</inkml:trace>
  <inkml:trace contextRef="#ctx0" brushRef="#br0" timeOffset="49">7868 8110 8183,'5'5'0,"3"7"0,-2 1 0,4 5 0,2 7 0,-1 5 0,5 11-703,-5-3 770,-1 7 75,-2-6 0,-7 2 122,2-4 0,-7-1-90,-5-1 1,-5-3 10,-4-4 1,-2 3 54,-2 0-240,2 0 0,-6-3 0,2 0 0</inkml:trace>
  <inkml:trace contextRef="#ctx0" brushRef="#br0" timeOffset="50">3966 8678 8546,'-5'0'-1176,"1"0"808,4 0 0,-3-1-76,0-2 443,0 2 2,3-4-1,0 14 0,0-2 131,0 8 1,0 2-119,0 5 0,0 3 213,0 6 1,0 7-125,0 8 0,0 6-338,0-23 1,0 1 0,0 0 0,0 1 241,0 2 1,0-1 0,0 2 0,0 1-8,0-1 0,0 0 0,0 0 0,0 0-42,0-1 0,0-1 0,-2 1 0,1-2 45,-1 1 0,1-1 0,-3-1 0,0 1-248,1-5 1,0 0-1,-5 26 165,-1-12 1,2 1-123,1-4 0,0-1 110,-3-2 0,-1-2 88,1-4 1,3-1 14,0-2 1,-1 1-53,-2-4 0,3-1 461,0-2 0,4-4-471,-2-3 52,-1-2 0,0-5 0,-4 0 0</inkml:trace>
  <inkml:trace contextRef="#ctx0" brushRef="#br0" timeOffset="51">3808 10140 8416,'-5'0'-2024,"1"0"2015,4 0 47,0-5 36,0 4-127,0-3 59,4 4 0,1 0-6,4 0 0,1-3 35,-1 0 1,1 0-20,3 3 1,-2 0-32,5 0 1,-1 0 30,4 0 1,3-3-39,-1 0 1,5 0 34,-1 3 1,6-1 54,3-3 1,5 3-92,2-2 0,3 2-207,0 1 0,2-3 199,4 0 1,-2-3-6,1 3 0,-1-3-35,-2 2 0,-2 0 61,-1 1 1,-4 1-10,-2-4 0,-2 4-4,-7-1 1,2 2 34,-5 1 0,1 0-31,-2 0 1,3 0 49,-2 0 1,6 0-31,3 0 1,-2 0 6,-1 0 1,3 0-65,0 0 1,2 0 55,1 0 1,1 0-154,3 0 0,-3 0 140,2 0 0,2 0-5,-2 0 1,-1 0 15,-4 0 0,0 1 1,-4 2 0,3 1-3,-3 2 1,4-1 4,-1-2 0,2-1 146,2 1-143,-1-2 0,0 2 9,0 0 190,1 0-99,3 1 1,1-2-85,5 4-30,4-4-62,-4 3 1,-20-5 0,0 0 388,23 0-231,-23 0 1,0 0 0,-1-1 0,1 1-52,1-2 1,0 0-1,0 2 1,-1-1 43,23-2 0,-3 3 97,3 3 1,0-1-84,-4 5 0,2-1 46,-8 3 0,4 1-182,-4-1 0,6 0-24,-2 0 1,2 1 90,-5-1 1,3-1-126,0-1 1,4 0 35,2-4 1,-24-1-1,1-1-132,22-1 0,1 0 35,-3 0 1,-2 0 124,-1 0 0,-7-1-375,-6-2 1,-5 1-194,-1-4 605,-5 4 0,6-6 0,-4 5 0,0 0 0</inkml:trace>
  <inkml:trace contextRef="#ctx0" brushRef="#br0" timeOffset="52">8138 8948 8224,'-10'4'-1544,"4"-3"1453,0 2 0,4 3 389,-1 4 0,-1 3-154,1 6 239,-1 7-349,0 3 0,2 13 178,-4 1-1423,0 7 1299,1 2 0,1-24 0,-1 1-68,2 0 1,0 1 36,-1-2 1,0 0 0,0 1 0,0-2-151,-3 23 1,0-5 46,4-4 0,0 0-103,3-10 1,0 2 46,0-8 1,0 2-92,0 1 0,0 2 16,0-2 1,0-2-3,0-8 1,0 1-123,0 0 0,0-5 1596,0-1-1373,-4-3-62,-1-1 264,-5-4-173,1 0 0,3-5 113,0 0 1,3 0-41,-4 0 0,4 0-39,-3 0 1,0 0-58,-4 0 0,1 0 72,0 0 0,0 3 0,-1 0 0,-2 0 0,-1-3 0,-3 3 40,0 0 0,2 3-74,-2-3 0,5 4 325,-1-4 0,1 4-75,2-1 0,0-1 536,-1 2-37,5-5-380,1 6 1,9-7-257,4 2 1,3 1 115,6-1 0,0 0-169,7-3 0,-3-3 90,2 0 1,0-3-630,1 3 1,-2-1 97,-5 1 415,1 2 0,0-8 0,-1 4 0</inkml:trace>
  <inkml:trace contextRef="#ctx0" brushRef="#br0" timeOffset="53">8249 4776 8462,'0'-9'0,"0"3"-581,0 0 490,0 0 1,0-1-504,0 1 403,0 0 0,-1 0 90,-2-1 0,1 1 150,-4-3 1,3 3 61,-3 0 0,-2 0-59,-4 0 1,1 2 50,-5 4 0,-2 1-10,-4 2 0,-5 8-14,-1 7 1,-1 7 128,-5 9 1,4 4-302,14-15 1,1 1-1,0 2 1,2 1 144,0-1 0,1 0 0,2 3 0,2-1 19,3-1 1,1-1-1,-1 25-190,5-2 0,8-3-12,5-6 0,4-4-28,5-12 1,2-5 121,4-7 0,1-2 171,2-4 0,1-2-240,2-4 1,2-4 91,-2-2 1,1-6-277,0 0 1,-4-4 93,-7 4 1,2-4 195,-4 4 0,0-1 0,-6 0 0,-3-2 0,-5-3 0</inkml:trace>
  <inkml:trace contextRef="#ctx0" brushRef="#br0" timeOffset="54">8780 5056 8474,'-5'-4'-2481,"-3"3"2481,7-4 102,-3 10 1,-1 1-43,-1 6-149,2 3 242,-4 7 1,3-1-26,-5 4-142,1-4 1,1 5-71,1-5 0,0 1-3,4-3 0,0-2 87,3-1 0,-4-3 0,-1-4 0</inkml:trace>
  <inkml:trace contextRef="#ctx0" brushRef="#br0" timeOffset="55">8706 5046 8474,'5'-4'0,"3"-1"-881,-3-4 673,5 0 1,-4 0 45,0 3 316,0-2-56,4 7 0,2-6 16,0 3 1,1 1-6,-4 3 1,0 1-38,1 2 1,-1 6-2,0 3-89,-4 5 96,0 1 1,-5 2 77,0 2-154,0-3 67,0 4 1,0-3 78,0 1-334,0-1 239,0-5 0,-1 1-26,-3-3 1,3-1-9,-2-3 1,2 1 53,1-1-306,0-4 108,4-1 1,-1-4-21,3 0 51,0 0 0,0 0-28,0 0 1,-3 0 72,4 0 0,-4-3-17,3 0 1,-3 0-29,3 3 122,-4-4-65,2 3 0,-2-3 70,1 4-20,-2 0 12,3 0-28,0 0 0,-2 0-122,4 0 0,-3-1 87,4-3-277,-5 3 48,6-7 168,-3 7 0,1-6 99,0 4 0,-3-4 0,1 1 0</inkml:trace>
  <inkml:trace contextRef="#ctx0" brushRef="#br0" timeOffset="56">8994 5168 8395,'0'-10'-861,"0"4"824,0 0-21,0 4 263,0-2 168,0 4-523,-4 12 243,3-5 0,-3 15-303,4-7 142,-4 3 0,3 1-301,-2-1 1,2 1-29,1 0 397,0-5 0,-4 4 0,-2-4 0</inkml:trace>
  <inkml:trace contextRef="#ctx0" brushRef="#br1" timeOffset="57">9190 5140 8962,'0'-11'-1655,"0"-1"1548,0 6 1,-3 0 323,0 0-186,-1 4 60,4-2 15,0 4-50,-4 4-23,3 5 393,-7 10-368,7 5 0,-7 5 135,2 2-120,-3 2 0,0 8-77,0 3 1,-1 1-243,1 2 0,-1 3 12,-3-1 0,3 1 93,-3-4 1,6-5-169,1-7 0,3-6-224,-3-10 81,4-3 444,-2-6 0,4-6-112,0-6 1,0-2 113,0-4 1,0-2 251,0-1 1,0 1-274,0-5 0,0-2-17,0-4 0,3-3 116,0 3 0,3-4-115,-3 2 1,3-4 144,-3-3 0,5 1 92,-2-5 0,2 1-126,1-3 0,4 0 198,-1 0 0,5 3-63,-2 3 1,3 3 86,0 4 0,3 2-101,-2 6 0,0 7 185,-6 6 1,-1 4-14,-2 5 0,-2 1-288,-2 9 1,-2 0-166,-4 2 1,0 1 135,0-1 1,-1 1-145,-2 0 0,-2-4 114,-4 1 0,0-5-164,3 1 1,-2 2 50,2-2-223,-3 1 250,0-4 1,3-1-587,0-1 65,4-3 317,-3-4 0,10-4 57,1-3 0,6-2 71,4-3 0,-2 0 116,2-3 0,2-1-106,4-2 0,-3 2 264,-4 1 0,0 3-52,0 0 1,-1 2 217,-5 4 18,0 2 1,-4 5-107,-1 2 1,-3 3 123,-1 7 0,-1-2-34,-3 5 1,3-2-221,-2 2 0,2 0 81,1-3 0,0-1-258,0-3 0,0-2 85,0-1 1,8-4-142,1 1 0,5-2-287,-1-1 1,3-1 206,0-2 0,1-1-121,2-2 0,-3-3 124,-1 3 1,-4-2 259,2-2 0,-6 5-320,-1 2 794,-4 2-362,2 1 1,-4 4 181,0 3 0,-1 1-94,-2 1 0,2 0-76,-2 1 0,2-1-268,1 0 0,1 0 158,2-3 1,2-2-326,5-4 0,0 0 91,3 0 0,1-5-182,5-5 0,-1-3 159,1-6 0,-2 0 219,-1-3 0,1 1 0,-5-3 0,0-1 0,-2-3 0,-4 0 0,0 0 0,-4 0 0,1 0 0,1 1 96,0 2 1,2 3-25,-3 3 0,1 4 238,-1 3 1,-2 5-4,2 1 0,-2 5-168,-1 1 1,0 5-153,0 7 0,0 4 138,0 5 0,0 4-139,0 6 1,-1-1 122,-2 4 1,1-1-325,-4 2 1,3-3 49,-3-4 0,0 0-122,0-1 1,-2 0 6,2-2 0,-2-6 48,2-7 0,-2-2 232,2-4 0,-7 2 0,-1-3 0</inkml:trace>
  <inkml:trace contextRef="#ctx0" brushRef="#br0" timeOffset="58">9739 5335 8482,'6'0'-551,"1"0"1,0-1 393,5-2 430,-1 2 0,6-3-677,-7 4 197,12 0 207,-6-4 0,7 3 0,-5-4 0</inkml:trace>
  <inkml:trace contextRef="#ctx0" brushRef="#br0" timeOffset="59">7654 10661 8382,'5'-14'0,"3"4"-1296,-7-7 840,7 6 0,-4-5 419,3 3 204,1 1 1,-4-1-40,2 1 0,1 0 365,-3 2-37,-1 1-391,-3 0 1,-4 3-60,-3 3 0,-6 8 69,-6 4 0,0 8 55,-6 8 1,-3 7 30,-3 6 0,0 3-174,17-18 0,0 0 0,-1 1 0,0 0 86,1 1 1,0 0-1,1-2 1,1 1 178,-3 26 0,2-3-429,7-4 0,3-3 170,6-6 0,6-6-97,7-6 0,2-7 65,4-6 0,2-4-42,4-5 1,1-4-109,2-2 0,-1-4-351,4-2 0,-1-2-105,1-5 1,0-3 644,-6 0 0,3 4 0,-5 0 0,1-5 0,-1-4 0</inkml:trace>
  <inkml:trace contextRef="#ctx0" brushRef="#br0" timeOffset="60">8110 10922 8351,'-5'5'0,"-4"3"-4,3-2 0,-2 4 188,-1 2 0,-1 2 117,1 5 0,0 3-65,-1 0 0,2 2-151,2-2 1,2-1 11,4-6 0,0-1-234,0-5 1,5-1 64,4-1 1,1-3 177,6-4 1,0-1-445,2-2 1,3-3 152,-3-3 0,2-3-269,-7-1 1,-1 0 133,-3 0 1,1-1-33,-1-5 0,-4 4 256,-2-1 1,-2 1-23,-1-4 0,-1 0 126,-2 1 0,-1 2-137,-2 1 0,-2 2 341,5-2 1,0 4 14,3-2 1,0 3-19,0 0 0,4 4-88,3 0 0,4 4-16,1-1 0,4 3 89,-4 3 0,4 3-114,-4 7 0,0 1 158,-6 5 1,-2 0-100,-4 3 0,0-1 57,0 4 0,-1-2-87,-2 2 0,1 1 77,-4-4 0,2-4-88,-2-2 0,4-5-108,-1 2 0,2-6-161,1-1 1,2-4 89,4 1 1,2-6-353,7-3 0,1-2 173,2-2 0,1-2-49,-1 0 0,0-2 69,-2 2 0,0 1 175,-3-1 0,-4 3 66,-3 2 1,-4 2 542,1 2 288,-2 2 1,-7 4-495,0 7 1,-3 1 79,5-2-649,-3 1 0,7-1 138,0 0 0,4-4-182,6-2 0,3-1-208,3-2 0,4 0 483,2 0 0,4-5 0,-2 0 0</inkml:trace>
  <inkml:trace contextRef="#ctx0" brushRef="#br0" timeOffset="61">8771 10810 8224,'0'-5'-1589,"0"1"1950,0-1-125,0 4 276,0-3 0,-1 12-336,-2 1-292,2 2 210,-3-1 1,2-1 94,-1 0-387,2 0 47,-3 1-59,4-1 72,0 0-393,-4 1 205,3-5-39,-3-1 301,4-4 0,0-1-68,0-2 1,0-2 10,0-5 0,3 1 172,0 0 0,1-1-86,-1 1 0,-1-3 105,5-1 1,-4 0 45,3 0 0,-4 3-83,1-2 0,1-2 366,-1 2-113,0-1-123,-3 4 0,0 5-90,0 4 0,-4 8 329,-2 8 1,-2 7-18,-1 4 1,-4 7 26,1 6 0,-4 3-907,4 7 1,-1-1 483,8-23 0,1 0 1,-5 23-291,-1 1 0,2-6 161,2-7 1,2-7-563,4-14 457,0-3 0,0-8-15,0-5 1,4-8 16,2-4 1,2-5-96,2 2 0,-1-6 690,0-1 0,0 4-352,-3 2 0,1 1 0,-4-4 0,3 2 0,-3 1 0,4-1 0,-4 5 0,0-1 0,-3 0 0,0 6-86,0-2 1,-4 4 197,-2-1 1,-3 4 242,0-1 1,0 2 117,-1 1 1,4 0-112,0 0 1,4 1-92,-1 2-90,-2-2 0,5 6-273,0-3 0,4 2 95,5-3 0,4 3-507,3-3 0,2 0 182,0-3 1,1 0-16,-1 0 1,4 0 53,0 0 0,0-3 283,-4 0 0,1-4 0,-1 1 0,-2-3 0,0 0 0,-5-3-92,1-1 1,-4 1 34,-2 2 1,-1 4 1358,1 0-820,-2 4 1,-5 6-20,-2 9 0,-2 4 136,-4 5 1,-1 6-114,1 6 1,-3 7-484,-1 6 1,0-1-245,0 4 0,6-24 0,0 1 154,-2 1 1,-1 0-1,2 0 1,1 0 75,-1 1 1,0 1-1,1-4 1,0-1-720,-9 22 1,0-10 404,3-9 0,1-5-542,3-8 513,-1-5 1,2-7-45,2-6 1,-2-6 62,5-3 0,0-5 749,3 2 0,0-3-491,0 0 0,1-4 161,2 0 0,3-3-22,3 4 1,1-6-63,3-1 0,1-1 53,5-5 1,-1 1-261,1-2 0,5-2 361,4 0 0,1 1 150,5-1 0,-4 4-94,1 9 0,-7 2 992,-6 6-818,1 7 0,-13 10 48,0 8 1,-4 5-137,-2 4 1,-4 4-223,-2 0 0,-5 1 19,-2-2 1,0-2 17,0 0 0,3 1-188,-2-4 1,1 0-106,2-3 1,1-3-1009,1 3 553,-1-3-37,7-5 1,-2-2 183,6-6 1,5-2 489,5-4 0,3-4 0,0 1 0,2-5 0,0 2 0,1-7 0,-1-2 0</inkml:trace>
  <inkml:trace contextRef="#ctx0" brushRef="#br0" timeOffset="62">9171 11136 8174,'0'-6'-387,"0"-1"0,1 5 1,2-1 1778,-2-2-293,3 4-771,-4 5 0,0 3-300,0 9 1,0-5 88,0 2 0,0 0-295,0 0 0,0-1 116,0-3 1,4-3-75,-1 1 1,4-4 56,-1 3 1,2-4-491,2 1 1,-1-2 110,0-1 1,4 0-36,-1 0 1,1-3 345,-4 0 1,-3-3-133,0 3 711,-4 0 0,3 4-254,-5 2 0,0 2 129,0 4 0,0 2-55,0 1 0,-4-2-10,1 3 1,0-3-249,3-1 0,1 0-224,2-3 0,7-2-353,5-4 0,3-2 140,0-4 443,1-5 0,8-11 0,2-2 0</inkml:trace>
  <inkml:trace contextRef="#ctx0" brushRef="#br0" timeOffset="63">9637 10903 8174,'0'-9'-1253,"4"-1"964,-3 5 1094,3 1-448,-4 4 1,0 8 78,0 5-95,0 7-167,-4 8 0,2 2-136,-4 5 111,-1-1 0,-3 3-598,-2 0 0,1-1 354,-1-1 0,-2 0-484,2-4 1,1-4 314,4-6 0,-1-6 264,2-6 0,-6 0 0,-3-3 0</inkml:trace>
  <inkml:trace contextRef="#ctx0" brushRef="#br0" timeOffset="64">9506 11294 8174,'5'-6'141,"1"0"1,3 4-255,3-2 1,3 0 126,4 1 1,-1-1-15,1 1 0,-1-2 0,1-4 0</inkml:trace>
  <inkml:trace contextRef="#ctx0" brushRef="#br0" timeOffset="65">5903 10344 8431,'-4'-5'0,"3"-3"-984,-3 7 676,0-3 1,3 9 357,-3 4 0,0 10-5,1 9 0,-3 9 176,3 10 1,-1-20 0,1 2-369,0 5 0,-1 1 0,-1 3 1,-1 2 222,0 5 0,0 0 1,-1 2-1,1-1-481,1 3 1,1-1-1,-1-2 1,1 1 250,-1 0 0,0-1 0,2-2 1,1-1-37,1-4 0,-1-1 0,0-3 0,0-1-29,1-6 0,-1 0 0,-4 22 109,3-6 1,-5-8 0,2-8 0,-1-5-77,1-8 0,-6-2 186,3-7 0,-2-2 0,-3-8 0,0-1 0</inkml:trace>
  <inkml:trace contextRef="#ctx0" brushRef="#br0" timeOffset="66">5587 11452 8431,'-6'0'-1130,"2"0"1,4 4 1610,0 3 0,0 3-176,0 6 1,1 0 32,2 9 1,3-1-186,3 1 1,1-3-42,3-3 0,1 0-15,5-1 0,2-7-144,1-5 1,5-4-16,1-2 1,0-4-113,3-3 1,-2-4-453,-1-1 1,-1-5 625,-2 2 0,1-3 0,-2-1 0</inkml:trace>
  <inkml:trace contextRef="#ctx0" brushRef="#br0" timeOffset="67">3883 11722 8283,'-6'10'-577,"1"-4"-69,2 0 0,1 0 221,-4 4 687,4 3-117,-2 2 0,1 9 304,-1 7-407,-3 7 0,6-11 0,0 2-290,-2 1 0,0 2 0,1 5 0,1 2 329,-2 4 0,0 1 0,0 6 1,0 0-364,2-14 0,-1 1 0,-1-1 0,1 1 0,-1 0 0,0 0 317,1 1 0,0 0 1,0 1-1,0-1 0,0 1 1,1-1-35,-1 1 0,0-1 0,-1 0 0,1 2 0,0 0 0,0 0-721,-1 1 0,0-1 0,0 0 760,0-2 1,0-1 0,0 1-642,-1 2 0,1 0 0,0-1 578,0-3 1,0 0-1,0 0 1,-1 0 0,-1 1-1,1 0-146,-1 0 0,-1-1 1,1 0 41,-1 2 0,0 1 0,0-1 99,-1 12 0,0 0 0,-3 2 0,-1 0 28,2-5 0,0-1 21,-2-1 0,1 1-32,2 4 1,1 1-1,-1-3 1,-1 0 10,1 1 0,0-1 0,1-2 0,1 1 0,0-4 0,-1 1 194,2 0 0,0 1-74,0-1 0,1 0 1,1 4-1,1-1-76,0-2 0,1 0 0,-2-2 0,1 0-11,1-4 0,-1-1 1,1-1-1,-1 0 57,2-3 1,0 0-346,0 1 0,0-2 168,2-6 0,0-1 0,-1 1 0,0 0-164,6 16 1,-4-6 620,3-6 0,-4-7-772,1-5 2616,2-5-2214,5-4 0</inkml:trace>
  <inkml:trace contextRef="#ctx0" brushRef="#br0" timeOffset="68">3957 11964 8377,'-3'-13'0,"0"-3"0,0 3-890,-1 0 591,3 7 1,-4-2-86,5 2 643,0 2-125,5 0 0,-3 4-183,4 0 71,0 0-53,3 0 1,4 0-40,-1 0 78,5-4 2,-3 2-48,5-2 41,4 0 0,0 3 3,5-2 35,4-2-52,2 4 0,6-4 63,0 2 1,5 1-301,-2-5 0,7 5 272,-24 1 0,1-1-16,2 1 0,1 1 0,-2 0 0,0 0 46,2 0 1,-1 0-44,0 0 1,-1 0 0,1 0 0,-1 0 19,2 0 1,-1 0-876,2 0 1,-1 0 854,1 0 1,-1 0 0,2 0 0,0 1 11,0 1 0,-1-1-77,-2 0 0,2-1 61,0 2 0,2 0 0,0-1 0,1-2-5,1 1 1,1 0-18,2 0 1,0 0 16,-3 0 0,0 0 1,4 0-1,1-1-4,0 0 1,0-1 5,4 0 1,-1-1-8,0 1 0,-1-1 0,4-1 0,-1 0 1,-1 1 0,-1-1 0,4 0 0,0 0 3,0 0 0,-1-1 0,4 0 0,1 1 0,-3-1 0,0 0 1,1 1-1,0-1-1,-4 0 0,0 1 0,1 0 0,-1 1-2,0 0 1,0 0 0,2 2 0,0 0 9,-1 0 0,-2-1 0,2 1 0,-2 1 0,-1 0 0,-2 0 1,0 0-1,-1 0 10,0 0 1,1 0-16,1 0 0,0 0-966,-1 0 1,-1 0 850,2 0 0,-1 0 112,-2 0 1,1 0 0,-3 0 0,1 0-27,5 0 1,1 0-1,-3 0 1,0 0-6,1 0 1,-1 0-1,2 0 1,-1-1-214,-4 0 1,-1-1-1,3 0 1,-1 0 119,0-1 1,0-1-1,1 0 1,0 0 14,-3 1 1,0 0-63,0 1 0,-1 0-192,-4-2 0,1 0 363,-1 1 0,1 0 0,-1-1 0,0 0 0,-1 1 0,0 0 0,-1 1 0,-1 1 0,0 0 0,-1 1 0</inkml:trace>
  <inkml:trace contextRef="#ctx0" brushRef="#br0" timeOffset="69">8557 11778 6489,'-6'0'-286,"2"4"346,4 3 1,-3 2 11,0 3 0,-3 5 198,3 8 3,-4 4-540,6 12 0,-8 2 650,3 7-1228,2-22 0,0 0 853,-3 2 0,0 1 0,2 4 0,0 0 13,-1 3 1,0-1-1,-1-1 1,0-1-247,1 2 0,0 1 1,-1-2-1,0 0 231,1 1 1,0 1-1,1-1 1,0 1 12,-2 1 1,1 0-1,1-3 1,0-1-13,0 1 0,0 0 0,3-3 0,-1 1-79,2-2 0,-1 1 77,-1-1 1,1 1 0,1 1 0,1 0 9,-1 1 0,-1-1 53,-1 0 0,1 0-750,-1-1 0,1-1 686,-1 3 1,0-1 0,0 1 0,-1 1-11,3 1 1,-1 0 12,-2-2 1,1 1-21,2 0 1,1 1-1,-4-2 1,-1 0-1,2 3 0,0-1 1,1-1-1,-1 0 24,0 2 1,0-1-119,0-3 1,0 0 106,0 5 0,0 0 0,-1-3 0,0 1 2,1 2 1,0 0-1,-1 0 1,0 1-123,-1 1 0,0-1 0,1-3 0,0 0 222,1 1 1,0 1 0,0-2 0,1 1-63,0 0 1,1 1-1,0-2 1,1 0-12,-2 2 0,1-1 0,0-3 0,0 0-46,1 0 1,0 1-1,0-2 1,0-1 180,1 0 0,-2-1 0,0 2 1,-2 0-124,1 1 1,-2 1 0,0-2 0,0-1 36,-1 3 1,1 0 0,0-4 0,1-1-85,0-2 0,0 1 0,0-1 0,0 1-147,-1-2 0,-1 0-22,-2-1 1,0-1 28,-3 21 0,-5-1 13,3 1 58,2 0 46,-4-9 1,5 1-65,0-8 1,3-1 448,3-5-465,2 2-436,9-12 1911,-1-1-1366,6-10 0,1-4 0,0 0 0</inkml:trace>
  <inkml:trace contextRef="#ctx0" brushRef="#br0" timeOffset="70">829 12197 7261,'5'-1'53,"-2"-2"-162,-2 2 72,3-7 1,-3 3-32,2-5 130,2 1 15,-4 0-248,4-1 206,-5 1 1,3-3-54,0-1 0,0 0-19,-3 0 0,-3 3 27,0-2 1,-5 5-7,2 4 0,-2 2 30,-1 1 276,-5 9-280,0 1 0,-2 14 51,1 4 1,2 8 256,-2 7-1547,3 7 1350,3-3 1,6-20 0,2 0-86,1 23 1,1 3-231,2-4 0,6-1 146,7-8 0,5-5-234,0-10 0,4-6 84,-3-7-42,4-1 0,-7-6 39,8-5 7,-7-9 1,4-6 60,-3-4 1,-1-3-114,2-3 1,-2-2 245,-2-1 0,-3-4 0,0 2 0,-3-2 0,-3 1 0,-1 1 0,-2-1 0</inkml:trace>
  <inkml:trace contextRef="#ctx0" brushRef="#br0" timeOffset="71">1108 12374 8170,'0'-5'-186,"0"1"0,-3 5 452,0 2 1,-4 6 86,0 7-199,-1 6 0,2 1 54,0 5 0,4-3-55,-2 0 0,3-1-146,1 1 0,3-6 325,3-3-648,0-9 257,12 1 1,-5-8-313,2 0 285,3-8 0,-1-2-20,1-9 1,2-1-146,-8-1 1,0 1 39,-6-2 0,1-1 139,-4 2 0,-1 0 81,-5 6 1,-3-3-78,-6 2 0,-4 0 99,-6 0 1,3 6-21,-3 4 0,-1 3 14,1-4 1,2 5-147,4-1 0,4 3 110,6 3 1,2 3-257,4 3 0,1 0 72,2 0 0,3-2 19,6-1 0,3-4 63,3 1 0,1 1 31,0-1 1,-1-1 81,1-5 1,-1 1-9,1-4 1,-1 1 68,-3-1 1,-1-3 120,-5 3 0,0-1 179,1 1 1,-1 1-126,0 1 1,-3 4 63,1 0 1,-5 5-20,1 4 0,-1 4-40,1 3 1,-2 5-38,2 0 1,-1 2 32,1-1 0,-1-4-300,5 1 1,-4-1 151,3-6 0,-3 0-161,3-2 0,0-5 37,4-2 1,2-3-150,1-3 1,0-5 47,-1-5 1,-1-3-50,1 0 1,-2-1-81,0-2 0,-2 0 3,-2 1 1,2 2 87,-5 1 1,0 3 44,-3 0 1,0 5 376,0 0-274,0 5 0,-3 2 241,0 7 0,-5 4 29,2 1 1,1 5-25,-1-2 1,4 2-121,-1-2 0,1 2-27,2-5 0,0 1-34,0-4 1,5-4-189,1-2 0,3-2-148,4-1 1,-2-2 120,4-4 1,1-1-235,3-9 1,-1 1 128,1-4 1,-5 2 102,-1 1 1,-3 3 135,-1 3 0,-2 1 419,-1 0-204,-4 4 1,2 2-116,-4 6 1,-3 2 236,0 4 1,0 4-71,3-1 1,0 3-335,0-2 0,0-1-36,0-2 1,4-4-218,2 0 1,2-4-18,2 1 0,3-3 379,3-3 0,1-6 0,2-6 0</inkml:trace>
  <inkml:trace contextRef="#ctx0" brushRef="#br0" timeOffset="72">1806 12207 8179,'-4'9'-340,"3"4"1,-3 0 135,4 5 0,0 0 614,0 7 0,0 4 144,0 5-253,0 2-461,0 5 1,0 2-3,0 3 0,3 3 89,0-2 0,0-1-172,-3-9 1,0-1 109,0-9 1,-3-4-64,0-4 0,-1-9-34,1-7 1,1-2-14,-4-1 0,4-1 85,-2-2 1,3-3 159,1-6 0,-3 0-94,0-3 1,0-1 310,3-2 0,0-2-182,0-2 0,1-2-35,2-4 0,-2-4 23,2-2 0,3 1-54,0-1 1,-1-1 69,1-6 1,0 6 62,4-2 0,-1 6 179,0 0 1,4 2-5,-1 1 0,4 8 627,-4 5-547,0 8 1,-2 8-38,-1 8 1,-4 2-206,-2 8 1,-3-1 100,-3 6 1,1-3-194,-4 1 0,0 0 32,-4-4 1,2 2-75,2-8 0,-2 4-341,1-4-29,3 1 1,-1-5-875,2-2 881,2-2 0,-2-5-109,6-2 1,-1-3 490,4-7 0,5 3 0,-1-7 0,3 2 0</inkml:trace>
  <inkml:trace contextRef="#ctx0" brushRef="#br0" timeOffset="73">2076 12160 8179,'4'-9'0,"2"3"70,-1 2 26,3 4 1,-7 6 270,2 3 161,-2 4-314,-1 10 0,0 0 93,0 2-124,-4 2 0,2-8-126,-4 3 1,3-2 56,-3-2 0,3-3-854,0-3 563,2-6-557,1-2 1,4-9 367,3-4 1,-2-5 365,1-4 0,0-5 0,4-1 0</inkml:trace>
  <inkml:trace contextRef="#ctx0" brushRef="#br0" timeOffset="74">2067 11974 8179,'-5'-4'0,"-3"-2"-627,7-3 235,-8 0-204,8 4 480,-3 1 0,8 4 116,2 0 0,3 4 0,0 1 0</inkml:trace>
  <inkml:trace contextRef="#ctx0" brushRef="#br0" timeOffset="75">2281 11778 8179,'0'14'-108,"0"-4"0,-1 9-118,-2-1 0,2 6 604,-2 7 0,1 3-10,-1 7 1,2-3-414,-2 2 1,2 0 79,1 0 1,0-6-144,0 0 1,4-5 92,2-4 0,-1-5-346,1-5 0,-3-7-264,4 2 625,-1-7 0,3 1 0,0-4 0</inkml:trace>
  <inkml:trace contextRef="#ctx0" brushRef="#br0" timeOffset="76">2356 12216 9737,'9'0'340,"0"0"0,1-4-319,-1-3 0,3 2-267,1-1 1,2-1 190,-2-6 0,2 3-337,-2-2 0,1-2 194,-5 2 1,3-5-204,-6 2 1,-2 0 111,-1 0 1,-2 0 106,-1 0 0,0 1 261,0 5 0,-4 1 24,-2 2 1,-2 1 54,-2 5 1,1 5-58,0 1 0,-4 7 375,1 6 0,3 0-149,2 6 0,5-3-206,-1 3 0,2-1-75,1 0 1,4-1-231,2-4 1,4-4 73,2 1 1,0-8-245,3 1 1,4-6-40,2-3 0,1-5 115,-3-4 1,1-4-199,-1-3 1,1 2 475,-8-2 0,1 4 0,-4-4 0,0 6 0,1 1 123,-5-1 0,-1 10 191,-4 0 0,0 5 286,0 8 1,0 1-281,0 5 1,-1-4-79,-2 1 1,2-2-158,-2 2 0,2-3 268,1-3-535,0-5 1,3-2 44,0-6 1,3-3-386,-3-7 0,3-1 166,-3-5 0,4-1 7,-4-1 1,1 1 226,-1-2 1,-2 2 147,2-2 0,-2 3 490,-1 1 0,3 3 15,0 6-221,0 0 1,-2 0 226,3 3-390,-3 2 1,6 8 72,-4 2 1,4 3-221,-1 0 0,3 0 0,0 1 0</inkml:trace>
  <inkml:trace contextRef="#ctx0" brushRef="#br0" timeOffset="77">4991 12439 8551,'5'-4'-1916,"-1"3"1479,0-7 729,-3 3-129,3-5 1,-1 4 49,0 0-86,1 0 1,-4-4 4,0 1-230,0 0 158,0-1 0,-4 4-71,1 0 63,-4 0 0,-1 0 33,-5-1 0,-2 4-12,2-3 1,-3 4 2,0-1 1,2 2-11,-2 1 0,4 1-45,-4 2 0,5 3 48,-1 7 0,2 2-48,4 7 0,-1 2 2,4 4 1,0 1-22,3 2 0,0-2-12,0 2 0,4 1 43,2-1 0,1 0-163,0-3 0,0-1 144,-4-3 1,0-1-51,-3-4 0,-4-2 35,-2-1-10,-3-3 0,-4-3-8,-3-1 0,-2-3-228,-4 0 229,-2-3 1,-3 1-117,2-4 1,0 0 38,3 0-16,0-4 1,9-2-24,3-3 1,5 0 49,5-1-414,4 1 218,6 0 280,8-5 0,6 4 0,4-3 0</inkml:trace>
  <inkml:trace contextRef="#ctx0" brushRef="#br0" timeOffset="78">5140 12691 8382,'5'0'-717,"3"0"532,-7 0 1,4 0 17,-2 0 531,-2 0-165,4 0 1,-2-1-189,0-2-71,0 2 173,-3-4-194,0 1 51,0-1 0,0-4 71,0-1 1,0 1 1,0 0 1,-1 0 69,-2-1-59,2 1-25,-8 4 1,4-4-8,-4 3 334,-5 2-318,4 0 0,-4 4 445,1 0-265,-1 4 1,-5 4 306,0 5-296,5 3 0,-3 2 34,5 4-292,0-1 87,2 2 1,2-3 43,2 2 0,3-3-172,6 0 0,6-2 321,7-1-1226,1-3 660,6-3 1,-2-5-13,4-2-909,-1-2 433,0-1 803,3-4 0,-3-1 0,4-5 0</inkml:trace>
  <inkml:trace contextRef="#ctx0" brushRef="#br0" timeOffset="79">5382 12672 8375,'-4'-5'0,"1"-2"0,-3 4-153,4-5 194,-6 7 1,6-3 239,-4 4 0,-1-3 19,-2 0 0,3 1 413,0 5-383,-1 2-132,-2 4 0,0 2 359,0 1-293,-1 3 0,1-1-126,4 4-37,-4-4 1,8 4 294,-2-3-738,2 3 307,1-8 1,1 4 245,2-5-952,-2 0 549,8-3 1,-1-2-54,4-4-145,1 0 246,0 0 0,-1-1-918,3-2 665,-3-3 1,2-3-641,-2 0 680,-1-5 1,3 4-50,-1-2 1,-6-2 405,2 2 0,-1-5-41,1 2 0,-3 1 41,0 2 0,-4 1 0,1 2 589,-2 4-407,-1 1 0,-4 5 562,-2 2-318,-2 2-221,-1 9 845,3-4-647,-6 7 0,9-2 320,-6 4-686,5-5 178,-4 4 0,7-7 245,-2 5-1223,2-5 603,1 2 1,4-3-466,2-1-232,3-4 577,0 3 0,1-7-511,3 3 296,-3-3 208,8-1-524,-8 0 620,3-5 1,0 0 190,-1-4 0,1 0 0,-4-1 0</inkml:trace>
  <inkml:trace contextRef="#ctx0" brushRef="#br0" timeOffset="80">5680 12570 8375,'0'-6'193,"0"2"318,0 4-247,-5 4-66,4 2 0,-6 7 386,4 3-132,-4 1-122,6 6-349,-7-3 217,7 7 1,-4-8 3,5 3 1,0-2-107,0-2 1,0 0 33,0-3-348,5-1 0,0-6-10,4-2 0,3-2-245,1-4 0,0-4-791,0-2 655,-3-2 140,3-2-242,1-3 339,-4-2 1,4 0 58,-5-1 1,0 2 312,1-2 0,-2-1 0,-2 1-130,2 3 130,-7-1 0,5 8 801,-3 0-406,-2 4-15,3-2 0,-7 11 641,0 2-749,-5 7 1,4-5 51,-2 5 0,-1-1 221,4 4-1526,0-5 736,-1 4 0,2-5 35,-1 3 210,2 2 0,5-4 0,2 5 0</inkml:trace>
  <inkml:trace contextRef="#ctx0" brushRef="#br0" timeOffset="81">6061 12598 8270,'-5'-6'-411,"1"-2"260,0 7-18,3-3 1207,-7 4-603,7 4 1,-7 4 238,5 5-188,-4 3-212,2-1 1,-1 3 105,-1 1-473,5 0 169,-6-1 0,7 1-486,-2 0 272,2-5 162,1-1 1,0-3-302,0-1 201,0-4-37,0 4-703,0-8 546,4 3 1,1-4-182,4 0-333,1-4 467,-1-2 0,4-3-257,-1 0 197,0-1 90,-2 1 1,-1 0 570,0 0-275,1-1 0,-2 4 877,-2 0-456,-2 4 40,0-2-207,-3 4 0,3 4 19,-8 2 113,3 2-120,-7 2 0,6 0-897,-4 2 324,4-1 264,-2 2 0,4-4 34,0 1 0,4 3 0,1 2 0</inkml:trace>
  <inkml:trace contextRef="#ctx0" brushRef="#br0" timeOffset="82">6322 12747 7243,'0'-6'2285,"0"2"-692,0 4-1538,4 0 63,-3 0 258,8 0-825,-4 0 407,4 0 1,0 0 119,1 0-804,-1 0 531,4 0 0,-2-1-355,1-2 389,-2-2 0,0-1-242,-1 0 1,0-1-128,1-2 355,-5 0 1,0-2-10,-2-1 0,-2 2-13,2-3 0,-3 4-19,-3 3 1,1-2 17,-4 5 0,-3 0 105,-4 3 1,0 1 92,0 2 0,2 7 0,-5 5 0,5 3 0,-1 0 0,4 1 0,2 0 0,3-1 239,-3 1 1,4-2 737,-1-1 407,6 2-630,2-8-351,8 3-24,-2-7-1666,6-2 829,2-4 0,1 0-91,1 0-417,-1 0 738,3-4 0,-4-2 228,3-3 0,-2 0 0,-6 4 0,1-1 0,-3 3 0,-6 2 189,3-3 0,-9 5 233,0 2 0,0 2-255,0 5 643,0 3-496,0-2 1,-4 2 291,-3-4-576,3 1 40,0-1 1,1-3-90,0 0-56,0-4 361,3 3-886,0-5 0,0-9-264,0-3 574,4-1 0,-2-3-72,4 3 1,-3-2 136,3 3 0,1-4 225,2 4 252,0-5-171,1 7 1,-1-4 770,0 5-447,1 0-225,-1-1 0,0 5 198,1 2-136,-1 2 0,0 1-452,0 0 355,1 0 1,-1 4 187,0 2-333,1 7 0,-5-3 0,-1 4 0</inkml:trace>
  <inkml:trace contextRef="#ctx0" brushRef="#br0" timeOffset="83">5587 13333 8276,'5'-14'-751,"3"-4"1,-6 5 404,4-3 378,0-1-29,4 2 1,-4 1 3,0 1 270,-4 3 31,7 5-226,-8-4 411,3 8-267,-4 1 1,-1 8 407,-2 7-280,-3 5-158,-3 8 1,0 1 410,-1 2-246,1 2-987,0 4 629,0 0 38,3 5 0,-2-4 306,2 2-1327,2-1 735,-5-6 1,7 3-622,-4-2 294,4-6 381,-2 3 0,1-16-176,0 1-661,0-5 208,3-1 820,-4-5 920,2-9-920,-6-2 0,3-12 0,-4 3 0</inkml:trace>
  <inkml:trace contextRef="#ctx0" brushRef="#br0" timeOffset="84">5456 13668 8276,'-8'1'0,"2"2"0,-2 0 417,5 3-227,0 0 47,3 3 675,0 5-516,0-4 1,1 8 231,2-3-574,7-1 168,0 3 1,7-6 158,-5 1-706,5-2 294,-7-5 1,7 0-892,-1-5 524,2 0 300,-4 0 1,4-1-532,-3-3 266,-1-1 215,3 0-1376,-2-3 702,-1 3 822,4-5 0,-4 1 0,5 0 0</inkml:trace>
  <inkml:trace contextRef="#ctx0" brushRef="#br0" timeOffset="85">4609 14236 8276,'0'-9'-238,"0"0"1,0 2-831,0 1 716,0 4 747,0-2 20,0 4-257,0 12 1,0 4 178,0 12 0,-3 4 289,0 2-260,-5 2-331,7 6 0,-7-3-50,2 4 27,-2 1 1,-1 1-545,3-1 393,-2-7 1,6-5 80,-4-4-653,4 0 485,-7-8 1,7-4-128,-4-10-174,4-1 294,-2-5 1,4-2-256,0-5 488,0 1 0,-4-16 0,3 7 389,-3-7-389,3-2 0,1 1-453,0-5 453,5 0 0,-3-3 0,4 0 0,-4-5 0,6 8 0,-2-9 0,7 3 0,1 1-63,5-1 1,0 1 422,-1-1-119,5 2-755,-3 8 1333,6 1-505,-6 9 1,6 1 68,-4 7 1,-4 8 70,-2 10 0,-8 4 224,1 9-696,-5 4 212,0 0 0,-5 6-250,-2-4-86,-3 0 229,-3-3 0,-3 2-329,-1-2 167,-3-2 1,2-8-259,-1 1 285,-3 0 0,5-5 668,-3-2-1355,3-5 470,3-3 1,4-4-138,0 0 1,4-1 55,-1-2 0,2-4 346,1-5 0,8-2 0,2-5 0</inkml:trace>
  <inkml:trace contextRef="#ctx0" brushRef="#br0" timeOffset="86">4991 14460 8276,'-3'-6'0,"-1"-1"-745,1 5 347,-1-2 465,3 0 1,-7 3 389,2-2 1,-3 3 224,0 3-195,0 2-309,-1 9 0,1 0 390,0 5-329,0-1-236,-1 5-98,1-3 157,4 2 0,0-3 64,1 0 0,3-2-115,-2-1 0,2-3-648,1-3 308,0-5 241,4 3 0,-2-7-733,5 2 680,-1-2-84,3-1 1,2-4-612,1-2 351,-2-7 174,8 3-239,-8-7 550,4 2 0,-2-4 0,1 1 0,3-1 0,-6 1 0,4 2 0,-5 1 0,0 6 0,1 0 369,-5 6-169,-1 3 0,-4 6 951,0 6-575,0 7-120,0 1-173,0 2 149,-4 1-97,3-3 0,-3 3-224,4-5 1,0-3-273,0-3 0,0-1 403,0-2-696,0 0 354,0-4 0,4-1-1076,2-4 503,2-4 237,2-1 0,0-4-625,2 0 1061,-1-5 0,6 0 0,-2-5 0</inkml:trace>
  <inkml:trace contextRef="#ctx0" brushRef="#br0" timeOffset="87">5205 14599 8254,'0'7'796,"0"-1"-541,0 0 62,0 3-188,0 1 61,0-1 1,0 0-73,0 1 1,-1-2-197,-2-2 1,2 2 260,-3-1-1050,3-3 416,1 4-333,0-7-478,0 3 984,0-12 1,0 1 100,0-9 1,1 4-93,3-4 443,-3 5-140,7-7 1,-4 5-151,2-3 307,3 3-125,-4-1 0,2 4-99,2-2 169,-2 1-58,7 2 0,-5 3-507,1 0 429,-1 3 0,4-5 0,2 3 0</inkml:trace>
  <inkml:trace contextRef="#ctx0" brushRef="#br0" timeOffset="88">5531 14478 8276,'-10'0'-310,"4"0"-132,0 0 0,3 0 495,-3 0 1,4 2 474,-2 5 0,3 0 502,1 8-474,0 1-252,0 3 1,4-1-193,-1 1-221,4 4 306,-6-4-702,7 4 370,-7-4 1,3 2 75,-4 1 0,0-3-118,0-4 1,0-3 145,0 0-329,-4-6 185,3 2 1,-7-7-42,2 3 0,2-4 41,0-4 0,3-1-234,1-4 331,0-4 1,0 2 91,0-1-109,5-3 1,3 5 55,4-2 1,2 1 11,-2 2 0,-2 1-2,3 1 1,1-1 154,2 2 1,-2-2-179,2-2 309,-5 1-261,3 4 1,-1-5-20,3 3 0,-3-3 7,0 4 0,-3-3-216,-1 0-5,0 0 219,1-5-241,-1 4 190,-4-3 84,-1 3 0,-4 1 306,0 0-162,0 4 1,-4 1 305,-2 8 0,-2 2 243,-2 6-317,5 3-123,-3 3 1,4 1 464,-2-1-391,-3 5 1,8-4-202,-2-1-106,2 1 0,1-5 425,0 1-1219,4 3 587,2-8 1,3 2 13,0-5-1112,0-3 853,5-4 1,-1-1-1076,3-2 789,1-7 527,-2 0 0,3-7 176,-3 5 0,3-5 0,-4 7 0,1-2 0,-3 5 154,-2-1-37,0 7 1,-5 1-69,-2 6 949,-2 7-641,-1-3 1,-3 7-29,0-5 0,-3 1 457,2-4-1180,-3 0 193,6 0 175,-3-3-341,4-2 129,0-4-822,0-9 712,0-1 1,0-5-87,0-1 434,0 1 0,4-4 0,-2 3-166,4 1 131,1 4 0,1-3 35,-2 5 1018,2-1-491,-2 1-219,3 0 1,0 4 105,1 2 1,-1 2 89,0 1-744,0 4 246,1 1 1,-1 4-7,0 0 0,1 5 0,-1 0 0</inkml:trace>
  <inkml:trace contextRef="#ctx0" brushRef="#br0" timeOffset="89">5289 15046 8276,'4'-10'-800,"-3"-7"565,3 15 0,-1-10 334,0 6 754,0 2-93,-3-1 1,0 5-399,0 13 0,-1 2 57,-2 13 1,-3 1-39,-7 2-363,7-2 54,-6 3 1,7-1 372,-5 0-1761,1 0 1201,0-3 0,4 0-1464,1 0 968,3-4 434,-3-1 1,3-6-587,-2-1 289,2-3 208,1-7-711,0-2 1019,0-4 0,0-13 0,0-2 1</inkml:trace>
  <inkml:trace contextRef="#ctx0" brushRef="#br0" timeOffset="90">5177 15326 8276,'-9'5'0,"-1"3"0,1-2 711,4 3-333,1 4 0,4-2 149,0 5 185,0-5-350,0 7 0,4-7-422,2 5 100,6-9 11,3 5 1,0-11-415,1 3 205,-1-3 35,4-1 1,1-1-123,1-3 0,-1-4 173,2-4-1063,-3-1 737,-4 4 0,2-1-342,-1-3-310,-3 3 428,1-3 622,-5 7 0,5-6 0,0 2 0</inkml:trace>
  <inkml:trace contextRef="#ctx0" brushRef="#br0" timeOffset="91">4236 15577 8237,'6'0'-1670,"2"0"1335,-2 0 128,-2 0 173,0 0 335,1 0 19,0 0-283,0-4 261,3 3-130,-7-7 0,6 6-53,-3-5 52,-1 1-102,-3-3 1,0-1-173,0 1 189,0 0-16,0 0 0,-1-1-115,-3 1-44,-1 0 145,-4-1 0,0 2-116,-1 2 96,-3-2 22,3 2-18,-8 1-16,8 1 0,-4 4 11,5 0 201,0 0-112,-5 8 1,7 3-61,-2 7 309,5 5-151,0 1 0,4 8-189,0 2 87,0 2-1003,4 2 738,2-1 236,3 0 0,0 0 108,1 1-612,-5-5 275,3-1 1,-7-9 91,2-1-247,-2-2 149,-5-2 1,-1-1-180,-4-5 98,-1 1 168,-3-12 1,2 3 1045,-1-4-1054,-2-4 9,3-1 1,-2-5 108,3 1-128,1-4 37,4 2 126,-3-6-112,7 6 0,-3-2-19,4 4 222,0-1-74,0 1 0,4 0-37,2-1 1,2 4 3,1 0 1,1 3-57,-1-3 0,5 4 2,-4-7 0,7 8-32,-1-2 37,2-2 4,0 4-252,5-7 110,-3 7 0,3-8 92,-1 3-271,-2 2 267,3-4 0,-5 3-60,1-5-226,-1 1 251,-3-4 0,1 1-80,-3-3 84,-1 3 1,-7-5-69,-1 1 252,1 3-197,-4-1-10,3 5 414,-4 0-217,-4 3 0,-1 2-9,-5 4 0,0 2 97,-2 5 1,1 3-18,-1 9 441,1-1-354,2 5 1,0 1 308,-1 4-282,5-5-157,1 4-315,0-7 168,3 7 0,-3-7 296,4 1-834,0-5 295,4 1 107,1-6-555,9-2 464,-4-5 0,7-5 92,-5-2 1,4-5-205,0-5 1,1-3-366,-2 0 711,3-1 0,-8-2 0,4 0 0,-1 1 0,-3-1 0,4 5-242,-5-4 242,-4 12 221,-1-6 0,-1 12 313,1 0 1,-2 5-105,-6 7 1,-1 4 274,-4 5 0,3 0 38,0 4-272,4-4-230,-7 1-223,8 1-82,-7-3 312,7-2-272,-3-4 1,4-5-208,0 0 0,4-3 218,2-3-1048,2-2 846,2-1 0,0-4-108,2-3-831,3-1 531,-1-5-42,4 2 457,-8-6 0,4 2 208,-5-3 0,1 2 0,3 1 0,-3-1 0,0 2 0,-2-4 0,-3 8 0,0-1 0,-2 5 498,-2 4-34,-1-2 9,0 12 0,-3-1 262,0 9 0,-3-4-6,3 4-320,-4-5-175,5 7 0,-2-8-116,4 3 1,0-3 254,0-1-1085,0 1 585,0-5 0,1 0-216,2-2 1,3-2-376,3 2 0,-3-2-477,0-1 532,1-4 329,2 3 1,0-7 333,1 2 0,-1 1 0,-4-3-124,3 7 45,-3-7 79,1 7 171,-2-3-111,-4 4 336,4 0-243,-3 4-40,3 1 0,-4 4-113,0 1 0,0-1 0,0 0 0</inkml:trace>
  <inkml:trace contextRef="#ctx0" brushRef="#br0" timeOffset="92">5074 15866 7990,'0'-10'-641,"0"5"514,0-3 0,0 6 74,0-4-154,0 4 152,0-7 1,-1 5 100,-2-2-27,2-2 99,-3 3 138,4-5 7,-4 1-29,-1 0-124,-5 3-22,1 2 295,0 8-161,-5 2 0,3 4-52,-4 2 248,3 3-178,-5 8 0,6-4 12,-1 3-283,1-2 73,6-6 1,-2 4-439,4-3 198,0-1 162,3-5 0,1-2-349,2-4 219,2 0 45,9-3 0,-3-1-742,4-2 334,-3-2 227,5-4 0,-5-4-29,3 1 1,-3 0 340,0 2 1,-2 1-88,0 0 1,-4 3 932,0 3-485,-4 2-277,2 1 0,-4 1 645,0 2-311,0 7-88,0 0-178,0 8 0,-3-7 85,0 5 0,0-4-1017,3 4 352,4-5 418,-3 2 0,12-7 0,-3-2 0</inkml:trace>
  <inkml:trace contextRef="#ctx0" brushRef="#br0" timeOffset="93">5251 15773 7990,'-1'-6'-1806,"-2"3"1389,2-2 1872,-3 4-873,0-3 0,2 9 507,-4 4-565,4 1-149,-3 7 150,1 2-216,3 1 1,-3 3 104,4-1-516,-4-2 148,3 3 1,-3-6 267,4-1-924,0 1 518,4-6 0,-2-1-229,4-4 1,0-4 197,4 1 0,-1-5-1308,0-1 728,5-8 290,-4 5 0,5-9-266,-3 3 1,-2 0 593,3-3 1,-3 3 84,-1 0 0,1 2 0,-1 0 325,-4 5-189,-1 1-107,-4 4 1199,0 4-817,-4 1 1,-1 8-24,-4-1 1,3 4 323,-1-4-633,1 5 102,1-3 1,1 1 216,4-3-1593,0-2 885,4-4 0,1 1 172,4-4-1486,5 0 1624,0-7 0,5-1 0,0-5 0</inkml:trace>
  <inkml:trace contextRef="#ctx0" brushRef="#br0" timeOffset="94">5624 15642 7990,'0'-9'-779,"0"4"1634,0 1-256,0 16-63,0 4-237,0 7 1,-4 4 144,-3-2-589,-1 2 164,3 1 0,-3 0 190,1 0-776,-1 0 435,-1 0 0,0-5-639,-1-1 427,5-6 57,1-3-633,0-4 492,3-3 127,-3-2 1,4-12-71,0-1 772,0-2-337,4 1 0,-2 1-169,4 0 404,0 0-186,4-1 1,-1 2 90,0 2-240,1-3 54,-1 4 1,0-1 129,0 0-146,1 4 25,-1-2 0,0 4 106,1 0 1,-1 0-61,0 0 345,-4 4-241,4 1 0,-8 4 45,2 1 15,2 3-154,-4-3 1,3 7 154,-4-5-472,0 5 207,0-7 0,-1 4-1032,-2-5 515,2 0-317,-3-3 861,4-2 0,-4-4 0,-1 0 0</inkml:trace>
  <inkml:trace contextRef="#ctx0" brushRef="#br0" timeOffset="95">5782 15763 7990,'0'-9'1134,"-1"1"-597,-2 1-28,2-1-291,-3 7 175,4-3-1157,0 4 0,3 4 222,0 2 542,4 3 0,-2 4 0,5 2 0</inkml:trace>
  <inkml:trace contextRef="#ctx0" brushRef="#br0" timeOffset="96">6005 15838 7990,'-9'0'-638,"4"-4"239,-3 3 965,3-4-117,-5 5-204,1 0 0,0 5 282,-1 1 0,1 3 191,0 4-57,-1 1-349,1 5 0,3-1 121,0 1-314,4-1 64,-3 1 0,6-3 184,3-1-791,1-3 390,8 1 1,0-5-856,5-2 1,0-1 513,7-5 0,-4-5-871,4-1 1246,0-2 0,-1-5 0,-1-2 0</inkml:trace>
  <inkml:trace contextRef="#ctx0" brushRef="#br0" timeOffset="97">6564 15558 8010,'0'-9'-1407,"0"4"1195,0-3 208,0 7 463,0-4 131,-4 18 1,2-1-63,-4 13 173,-5 4-508,-3 4 1,-2 4 102,1 1 0,-1 3-39,-2 3 1,-1-2-231,0 1 1,2-4 71,1-2 0,1-8-471,6-7 256,-3-7-113,7-1 1,-1-6-264,0-2 0,4-3 160,-2-6 1,3-2-181,1-4 1,5-2 151,1-1 1,2-4-9,1-5 1,2-3 184,1-4 0,2 0 183,1 0 0,3-3 0,-3 0-339,-1 0 339,3-5-1003,-2 6 1003,3-11 0,1 12 0,0-2-9,-1 7 139,-3 1-139,-2 8 1017,-8 10-390,-1 10 1,-4 11 206,0 6-342,0 5-219,0 7 1,-4 3 392,-2 0 127,2 0-556,-4 1-452,2-5 225,1-1 1,-2-4 283,4 0-1101,-4-1 654,2-3 0,-1-2-56,3-6-648,-2-3 290,4-8-166,-7 3 938,7-7-423,-3-1 1,4-2 168,0-4 0,0-3-234,0-4 476,0 1-182,0-1 1,3 1-213,0-3 439,4-1-171,-2 2 0,6-4-104,1 3 143,-2 1-55,8-3 1,-4 3 136,5-1-5,-5 1-173,4 5 0,-7 3 393,5-1-189,-5 5 22,3-2 486,-5 4-436,-4 8 1,-1 0 246,-4 7 55,0 1-253,0 2 1,-3 1 272,0 0-571,-4-1 119,2 1 1,-3-5-285,1-1 1,0-3 146,4-1-1058,0-3 448,3 2 337,0-7-274,4 3 302,1-4 0,8-4-166,-1-2-213,5-3 292,-7 0 1,4 3-233,-1 0 909,-3 4-351,4-7 1,-8 8 1086,0-2-608,-4 2-197,2 1 317,-4 4-305,0 1-1,0 5-1163,0-1 650,0 0 0,0 4 216,0-1 0,0 1 0,0-4 0</inkml:trace>
  <inkml:trace contextRef="#ctx0" brushRef="#br0" timeOffset="98">7058 15866 8010,'-6'-10'-119,"-2"2"-6,2 2 229,2-2 0,-4 3 138,1-1 0,2 2 60,-1 4 0,0 1 30,-4 2 0,0 2 134,-2 5 0,0 2-35,-3 1 89,3 3-225,-1-1 0,4 3-100,-1 1 1,4-2-175,0-1 0,4-3-73,-1-3 1,2-1-291,1 0 0,5-2-132,4-1 1,2-4 165,4 1-1179,1-6 712,2 2 174,-3-7 279,2 2 0,-5-3-143,3 0 0,-3 0 623,0 3 119,-2-2-399,0 7 1240,-5-3-789,3 4 0,-7 1 10,2 2 0,-2-1-236,-1 4 1,0 0-185,0 4 1,0-4 243,0 0-1353,0-4 819,0 6 1,1-6 370,2 1 0,3-6 0,3-3 0</inkml:trace>
  <inkml:trace contextRef="#ctx0" brushRef="#br0" timeOffset="99">7262 15586 8010,'-4'6'258,"3"-2"-59,-7 0 1,7 2 162,-2 6 1,-2 4 69,-2 6-61,3 1-101,-4 10 1,4-1-111,-2 2 0,-3 2-121,3-2 1,2-1-808,1 1-25,-2-8 729,4 1 0,-3-12-1363,4-3 774,4-2 143,-3-4-318,7-2 388,-3-4 440,5 0 0,-1-4 0,0-2 0</inkml:trace>
  <inkml:trace contextRef="#ctx0" brushRef="#br0" timeOffset="100">7402 15838 8010,'-9'0'-562,"4"-4"374,1 3 1151,-1-4-311,4 10-240,-7-4-56,7 7-15,-3-3 0,4 4-585,0 1 202,0-1 0,1-3 78,2 0 1,2-4-69,5 2 1,-1-3-421,0-1 0,1 0 175,3 0 0,-3 0-179,3 0 1,-3-1 191,-1-3 1,1 2-146,-1-4 190,0 4 85,-4-2 565,4 4-174,-8 0 294,7 0 1,-7 7-315,2 3 0,-6 8 5,-3 1 231,-2 6-257,-2-2 0,1 6 234,0 2-1230,-5 3 949,4 7 0,-8-3-239,3 3 1,0-7-370,0-3-460,3-2 629,-1-6 0,3-4 39,-3-6-488,3-3 169,0-5 74,-2-1 1175,6-4-817,-3-4 1,3-1 276,3-4 1,2-1-309,-2 1 171,2 0-56,1-1 1,0 1-96,0 0 0,3-4 129,0 1 0,5-4 0,-2 4 0,2-9 0,1 2 0</inkml:trace>
  <inkml:trace contextRef="#ctx0" brushRef="#br0" timeOffset="101">7607 15801 8010,'5'-15'0,"3"2"-356,-7 3 256,8 1 1,-4 3 257,4 0 0,-3 3 255,1 0 0,-1 2 60,3 1-279,0 0-36,1 0 0,-4 4-167,0 3 27,0-3-62,0 4 1,1-3-105,-4 5 276,0-1-167,-3 0 27,0 1 1,-1 2 63,-2 0-242,-2 1 91,-5 0 0,0-1 161,-2 3 0,1-2-62,-1 2 0,-2 1 281,2 2-10,0 1-220,2-5 86,1 4-86,4-8 0,-2 5 83,3-3-143,1-2 80,3 0 0,6-6 103,3-4-280,4 0 67,6 0 0,0 0-534,-1 0 0,1-4 235,-1-2 0,1-3-257,0 0 0,-1 3 153,1 0 1,-5-4 441,-1-2 0,-2-2 0,2 2 0,-3-3 0,3-3 0,-3-5 0,-1-1 0</inkml:trace>
  <inkml:trace contextRef="#ctx0" brushRef="#br0" timeOffset="102">7886 15847 8010,'-6'1'452,"0"2"0,3 3 332,-3 7-364,-1 1-158,-2 9 1,0 1-40,-1 4 0,1 0 176,0 0-830,-1 0 392,5-5 0,1-1-28,4-6 0,1-6-90,2-4 1,2-4-742,5 1 0,0-7 202,3-5 0,-2-1 95,4-6 1,-2 1 600,2-4 0,-3 0 0,1 1 0</inkml:trace>
  <inkml:trace contextRef="#ctx0" brushRef="#br0" timeOffset="103">7942 15968 8010,'0'5'-660,"-3"0"1444,0-1 1,-1-3-339,1 2 0,2 2-236,-2 1 0,0-1-203,0 1 0,2-2-633,-2 2 170,2-4 34,1 6 1,3-8 138,0 0 1,5-1-123,-2-5 1,-1 0 49,1-4 67,0 1 344,4 0 1,-4-1 419,0 1-331,0 0 62,4-1 0,-2 4-37,-2 0-558,2 4 265,-6-2 0,2 5 123,-4 2 0,4 2 0,1 4 0</inkml:trace>
  <inkml:trace contextRef="#ctx0" brushRef="#br0" timeOffset="104">5447 16266 7991,'-4'-13'0,"3"2"0,-3-2-139,4 4 184,-5-1 99,4 5 0,-3 2 64,4 6 0,-3 3 100,0 7 1,-3 5-92,3 7 0,-5 6 135,2 3 1,-2 5-267,-1-2 0,2 1-169,1-7 0,4 3 282,-1-3-1161,-2 4 902,4-10 0,-3 2-666,4-8 1,0-5-413,0-1 28,-4-3 1110,3-5 0,-8-5 0,4-5 0</inkml:trace>
  <inkml:trace contextRef="#ctx0" brushRef="#br0" timeOffset="105">5307 16592 7991,'-9'-5'990,"0"1"-724,-1 4 1,4 0-102,0 0 0,4 1-109,-1 2 1,2-1-192,1 4 0,0-3 76,0 3-41,4-4 113,1 7-243,4-8 0,-3 6-267,1-4 0,-1 3 157,3-3 0,2 5-48,1-2 0,-2-1 28,3 1 19,-3 0 341,3 4 0,-2-1 0,2 0 0</inkml:trace>
  <inkml:trace contextRef="#ctx0" brushRef="#br0" timeOffset="106">4898 17160 7991,'-10'0'-488,"2"1"570,2 2 1,1-2 78,1 2 0,0 2 264,-2 2 0,2 1 169,4 1-558,-4 0 55,3 1 1,-3 0-71,4 3 0,3-6-244,0 2 0,4-6 85,-1 0 1,4-2-152,2-1 1,-1-1 33,5-2 1,-4-5-138,4-5 1,-5-2 95,2 3 0,-3-4 55,-1 4 1,0-4 126,-3 4 1,-2-1 154,-4 4-43,0 0 0,-4 3 64,-2 3 0,-4 8 94,-2 4 0,2 1-100,-3 6 1,4-4-10,3 4 1,1-4-48,5 4 0,-4-5 0,-1 2 0</inkml:trace>
  <inkml:trace contextRef="#ctx0" brushRef="#br0" timeOffset="107">5177 17141 7991,'0'5'72,"-4"4"1,0-4 168,-3 4 1,2 4 66,2-1 0,2 4 0,-2-4 0,2 0-295,1-2 0,0-1-87,0 0 1,4 0-127,2-3 0,3-2 237,0-4 1,3-1-198,1-2 1,3-3-185,0-7 1,-2 2-226,2-5 1,-5 4 90,2-4-74,-3 5 227,-1-2 325,0-1 0,-3 4 0,-3-3 0,-2 7 0,-2 2 0,-2 4 0,-3 4 0,-3 2 0,1 3 0,2 0 0,-3 4 0,4 2 0</inkml:trace>
  <inkml:trace contextRef="#ctx0" brushRef="#br0" timeOffset="108">5475 17179 7991,'0'9'0,"-1"0"-33,-2 0 0,2-3 149,-4 2 0,5-3 204,0 4 1,0-2-243,0-1 1,0-3-303,0 3 1,5-4-11,1 1 1,2-2-739,1-1 972,1-4 0,3-1 0,2-4 0</inkml:trace>
  <inkml:trace contextRef="#ctx0" brushRef="#br0" timeOffset="109">3324 15428 8510,'5'19'-656,"3"-1"1,-6 2 364,5 2 0,-4 3 493,3 6 1,0 10-79,4 9 0,-7-20 0,0 2-501,0 1 1,0 2 0,-1 5 0,-1 1 416,2 2 1,0 1 0,-1 2 0,-2 2-12,2 0 0,-1 0 1,0 0-1,-2 0-991,0-1 0,-1-1 892,0-1 1,-1-1 50,-1 0 1,-1 0 0,-1-1-1,-1-1-229,1-2 0,0 1 0,-2-1 0,0 0 248,2-4 0,0 0 0,-2 1 1,0 0-17,0 2 0,0 0 0,0 0 0,-1-1 7,2 1 1,-1 0-1,-1-2 1,0-1-9,1-3 1,1 0 25,0-3 0,0 1-10,-1-3 0,-1 0 1,3-2-1,0 0 3,-9 21 1,2-7-71,-2-9 0,3-2 44,-4-1 1,5-2-161,-2-4-167,3-1 351,1-10 0,-1 6 0,1-2 0</inkml:trace>
  <inkml:trace contextRef="#ctx0" brushRef="#br0" timeOffset="110">3194 17737 8272,'-5'9'0,"4"-3"0,-3 2-851,4-2 647,0 2 1,0 2 0,0-1 191,0 0 0,1-2 92,2-1 0,0-1 8,3 1 0,3-2-16,3-4 240,5 0-265,-3 0 1,6 0-36,2 0 0,0-3 57,6 0 1,-1-3-70,11 3 1,-3-3 103,5 2-1362,3-3 1300,-5 6 1,12-6-49,-1 4 1,-22 0 0,0 0-173,1 1 0,0 1 0,0-1 0,1 0 165,0 2 1,1 0 0,0 0 0,1 0-57,1 0 1,1 0 0,-1 2 0,0 0-21,-1-1 1,0 1-1,1 1 1,0 0 47,-1-1 1,0-1 0,3 1-1,1-1-21,0-1 0,1 0 0,1 0 0,0 0-196,0 0 1,0 0 0,0 0 0,0 0 241,1 0 1,-1 0 0,1 0 0,1 0 19,1 0 1,0 0 0,-1 2 0,-1 0 79,2 1 0,0 0 0,-1 2 0,-1 0-36,-1 1 1,1 0 0,1-1 0,1 0 100,2 2 0,0-1 0,-2-1 0,1 0-141,0 0 1,1 0 0,1-2 0,0-1-235,2 0 1,0-1 0,2 0 0,-1-1 85,3 0 1,-1 0-1,-1-1 1,0 0-51,1-2 1,0 0 0,-1 0 0,0-1 87,0-2 1,-1 0-1,-2 1 1,-1 1 53,1 0 1,-1 1 0,-5 1 0,-1 0 22,0 2 1,0 0-1,-3 3 1,0 2 78,-1-1 0,0 1 0,0 1 0,0-1-60,1 0 1,0 0 0,-1-1 0,-1 1 5,1 0 0,-1-1 0,2-1 0,0-1 0,-2 0 0,0-1 0,1 0 0,0-1 0,1 0 0,0 0 0</inkml:trace>
  <inkml:trace contextRef="#ctx0" brushRef="#br0" timeOffset="111">8063 16313 7977,'-9'0'0,"0"0"0,-1 0-335,1 0 1,1 4-65,1 2 900,-1 6-269,3 7 1,-4 10 122,-1 8 1,1 10-57,4-20 1,1 2 0,0 3 0,2 1-382,-2 4 0,1 0 0,2 1 0,0 1 138,0 3 1,-1 0 0,1-3 0,1-1-125,0 3 1,0-1 0,2-2 0,0-1-43,1-1 1,1 0 0,-2-1 0,0-1-219,-1-1 1,1-1 0,0-2 0,0-2 225,-1 1 0,1-2 102,1 19 0,-3 5 0,0-7 0,0-3 0,0-1 0</inkml:trace>
  <inkml:trace contextRef="#ctx0" brushRef="#br0" timeOffset="112">7514 17746 7977,'-9'-9'0,"-1"0"0,2 0 271,2-1 0,2 1 409,4 0 1,1 2-367,2 1 1,6 4-149,7-1 1,2-1-37,4 1 0,2-1-106,4 1 1,1 0-413,2-3 1,-1 4 224,4-1 0,-1-1-1636,1 1 1639,-2 0 0,-4 3 0,0 0 0</inkml:trace>
  <inkml:trace contextRef="#ctx0" brushRef="#br0" timeOffset="113">11499 8976 8288,'-19'1'0,"1"2"0,-1 2 0,0 10-154,1 7 98,-5 6 0,-3 17-81,12-22 0,0 0 1,-1 0-1,0 0 495,-10 20 0,7-5-271,2 0 1,9-6 317,4-7 0,7-4-699,5-5 0,5-3 327,4-3 0,4-1-285,0 0 0,1-4 63,-2-2 1,-1-6-8,2-3 1,-4-6 314,-2-4 1,-3-1-368,-3-2 1,-2 0 207,-2 1 1,-2-5-76,-4-2 1,-4 1 207,-2 0 0,-2 2-119,-2-3 1,0 4 306,-2 0 0,1 2 29,-1 3 0,-2 0 11,2 3 1,0 1-151,2 3 1,5 3-31,2-1 0,3 4-315,3-3 1,3 3 114,7-3 0,2 4-159,7-1 0,2 2 75,4 1 0,0 0 16,0 0 0,-1 5 13,1 4 1,-1 4 46,-2 6 1,1 4 54,-4 2 1,-5 2-59,-4 0 1,-3 6 128,-1 1 1,-3 1 163,-3-1 0,-2 2-2,-1-2 1,-3-2-121,-1-1 0,-2-7-60,3-5 116,-4-5-282,2-8 93,-5-2 1,2-9-26,2-5 1,2 0-45,4-6 0,0 1 97,0-4 0,0-3-194,0 1 1,5-5 92,4 1 1,5-1-84,4 1 0,1-2 108,0 3 1,3 0 101,3-1 0,2 5-5,1 2 0,0 0 147,0 6 1,0 2-19,0 4 0,-5 4-98,-5-1 0,0 7-14,-6 5 1,1 5 15,-4 5 1,-4 0-307,-2 3 0,-1 2 256,1 4 0,-2 0 0,3 0 0</inkml:trace>
  <inkml:trace contextRef="#ctx0" brushRef="#br1" timeOffset="114">16676 7290 9863,'-10'47'26,"1"4"-351,4-24 0,1 2-201,-1 0 1,0 3-1,-1 6 1,0 1 445,0 3 0,0 0-349,-3 4 1,1 2 0,2 3-1,1 2 472,0-17 1,0 2 0,-1-1 0,0 3-1,0 1 1,0 0-197,-1 3 0,-1 1 1,1 0-1,-1-1 1,1 0-1,-1 0 147,1 2 0,-1 1 1,1 0-1,1-1 0,-1 0 1,0 1 58,-1 0 0,-1 0 0,1 1 0,0 1 0,0 0 0,0 0-62,0 1 0,-1-1 0,1 1 0,0 1 0,0 0 0,0-1 41,1 0 1,0-1 0,0 1-1,-1 2 1,0 0 0,0 0-21,1-11 1,0-1-1,0 0 1,0 1-1,0-1 1,0 0-1,1 0 1,-1-1-21,-1 12 1,0 0 0,-1-1 0,1-1 0,-1-1 0,0-1-7,2-2 0,0-1 0,0 0 1,-1-1-1,-1-1 0,1 0-6,1-2 1,0 1-1,-1-1 1,0-2-1,0 0 1,-1 0-244,-2 13 1,1 0 0,-1-4 0,0-1 181,1-5 1,1-1 0,0-2 0,1 0-2,0 1 1,0 0 0,0-2-1,0-1-141,1-1 0,1-1 0,1-3 0,1-1 154,0-4 0,2 0 0,0 23 562,-2 1 1,3-8-244,1-5 1,4-5-328,-1-7-63,4-6 1,-5-6 1421,4-3-1513,0-5 0,4-6 1148,-1-9-1053,0-3 0,2-10 136,1-2 0,-2-6 0,4-2 0</inkml:trace>
  <inkml:trace contextRef="#ctx0" brushRef="#br1" timeOffset="115">16536 7262 11443,'0'-9'-345,"0"0"-747,0 0 829,0-1 1,3 1 113,0 0 0,5-1 279,-2 1 0,3 0-78,3-1 0,0-2 104,3 0 0,-2-1-24,2 4 1,1-1 40,2 1 1,0 0-10,-2 0 1,0 0-69,-4 3 1,4-2-4,-4 2 1,4-2-55,-4 2 1,4 1-84,-4 2 0,5 2 0,-2-2 1,3 2-52,1 1 0,0 0 8,3 0 0,2 0-67,4 0 14,4 0 67,-3 0 0,4 3 18,-2 0 0,2 3 31,4-3 1,4 3 7,-1-2-204,4 3 1,-4-5 251,3 4-1073,5-4 1047,3 6 1,2-7 17,-26 1 1,-1 0-126,27-1 126,-26-1 1,2 0 0,0 0 0,2 0-5,0-1 0,0 2 1,-1-1-1,1 1-190,0 0 1,0 1 0,-2-2-1,1 1 148,1 0 1,0 1 33,-2 0 1,0 1 0,4-2-1,0 0-25,-2 2 0,0 0 0,-1 0 0,-1 0 1,-2 2 0,-1 0-10,0-1 1,1 1-460,0 0 1,1-1 461,2 3 1,0 0 0,-3-2 0,0 0-14,1 1 1,0 1-55,22 3 74,-23-5 0,1-1 0,23 6 0,-23-6 1,0 1-4,0 0 0,0-1 18,0 1 1,0 0-1,0-1 1,0 1-13,-1 0 1,2-1 17,3-1 1,0-1-1,-3 1 1,0-2 0,3 0 0,1-2 5,-4 1 0,1 0-8,2 0 1,1 0-1,0 0 1,0 0-9,1 0 1,1 0-1,-2 0 1,0 0 0,-1 0-1,1 0-3,-1 0 0,1 0 2,0 0 1,-1 0-9,1 2 1,-1 1 0,2-3 0,1 1-19,-1 0 0,0 1-9,0-2 0,0 1 20,1-1 1,0 0-1,0-1 1,0 1 0,2-2 0,0 1 0,2 0 1,0 0-1,0-2 1,0-1 0,0 2 0,0-1-148,0 0 1,0 0-607,-2-1 0,1 0 739,4 1 0,-1 1-18,-1-3 0,0 0 25,0 3 1,-1-1 0,1-1 0,-1 1-31,-2 1 0,1 1-375,-1-1 1,0 1 393,0-2 1,0 1-1,2 2 1,-1-1-56,-1 0 1,1-1 0,0 0 0,-1 0 35,-3 1 0,0-1 0,2 0 0,0 1 22,-2 1 1,0 0 0,1 0 0,0 0 21,-2 0 0,0 0 0,-1 0 0,0 0-75,-3 0 0,1 0 0,-3 0 1,-1 0 292,2 0 1,0 0 0,0 2 0,0 0-211,0 1 0,0 0 0,1 0 0,0 1 0,22 3 0,-3 0 0,-2-1 0</inkml:trace>
  <inkml:trace contextRef="#ctx0" brushRef="#br1" timeOffset="116">22448 7076 8968,'0'-5'-1178,"-4"-3"0,3 6 991,-2-4 0,1 3 194,-1 0 21,2 2 22,-3 1 1,1 1 3,0 2 0,0 3 67,3 3 1,-4 0-123,1 1 0,-3 3 101,3 3 0,-1 2-63,1 4 1,2 3 42,-2 6 0,-2 3-40,2 6 1,-3 4-275,3 5 0,0-23 0,-1 1 283,1 2 0,0 1 0,0 0 0,0 0-4,0 1 0,0 0 1,0 1-1,0 0-23,-1-1 1,-1 0 0,0 1 0,1-1 2,1 0 0,0 1 0,-2 1 0,0 0-4,2-2 1,0 0 2,-3 0 1,1 0-21,3-3 0,-1 0 0,-1 0 0,0 1 7,1 0 0,0 1 0,-3 1 0,0 1 5,2 0 1,-1 1 0,-1 1 0,1-1-2,0-2 0,0 0 1,1 3-1,-1 0 34,1 2 0,-1 0 0,-1 1 0,-1-1-282,1 2 0,0-1 0,-2 0 0,0 0 217,2 0 0,0 1 0,-2 1 0,0 0-69,2 2 0,0-1 0,0-2 1,1 0 143,1-1 1,1 0 0,0-2 0,-1-1-45,2 2 1,1 0 44,-1-1 1,1 1-52,1 2 0,0-1 0,0-3 0,0-1-6,0 0 1,0-1 0,0 0 0,0 0-173,0 2 0,0 1 0,0-2 0,1 1 152,1 2 1,-1-1-1,0-3 1,-1 0-60,2 1 1,-1-1 0,0 2 0,-2 0-4,0 1 1,-1 1 0,0 1-1,-1 1 78,-1 0 0,-1 1 1,0-3-1,-1 1-126,0 0 0,0 0 0,0-2 0,1 0 164,-3 2 0,0 1 0,0 0 0,0 0-30,-1 4 0,0 0 0,0-4 0,-1 0 18,1-2 1,0-1 0,0-1 0,0-1 68,1 0 1,1 0-1,-2 0 1,0 0-63,1 1 0,0 0 0,0 1 0,0 0-15,0 3 0,0-1 0,0 0 0,0-1 31,1 0 1,1 0 0,0-2 0,0-1-2,1 0 0,1-1 0,-1-4 0,1-1-154,1 1 1,0 0 0,-1 22 216,4-4 1,1-3-474,2-3 0,2-7 98,5-5 1,-1-4 158,0-6 1,2 0 105,1-3 0,-4-3 0,5-3 0,-1 2 0</inkml:trace>
  <inkml:trace contextRef="#ctx0" brushRef="#br1" timeOffset="117">13231 7197 14562,'0'-9'-279,"0"0"1,0 1-663,0-1 1,0 5-20,0-5 802,-4 1 1,2 0-1,-5 2 1,4 2-80,-3 4 583,0 0 1,-7 7-63,1 2 0,0 10 276,2 0 0,-2 9-203,-1-1 1,1 9 11,3 1 0,0-1-169,3 1 1,2 4 64,4-4 1,0 6 33,0 1 1,4-6-509,2-1 1,4-7-371,2-2 1,3-4 19,3-5 0,-2-5-94,-1-1 0,1-4 174,2-3 0,1-2 88,0-4 0,-4-1 225,1-2 0,-1-3-155,4-7 0,-1-1 196,1-5 0,-3-2 198,-1-1 0,-2-3 172,2 3 0,-4-2-6,2 2 1,-3-3-89,-1 3 0,1 1-69,-1 2 0,-1 3-289,-1 1-14,-3 8 0,-4-1 171,0 12 0,-1 2 396,-2 6 0,-2 6-231,-1 3 0,-2 4 133,2-3 0,2 0-152,1-4 0,1 0-301,2-3 1,0 2 329,0-5 0,5 0-355,1-6 0,6-2-11,4-4 0,1-1-101,2-2 0,-1-5 54,-3-5 1,3-3 149,-3 0 0,-1-1-177,-2-2 0,-3 0 105,-2 1 1,-3 0 150,-4 3 1,-1-3-73,-2 3 1,-4 0 174,-5 0 0,1 2 122,-5-2 1,4 3-182,-4 0 1,5 2 31,-2 0 1,4 4 29,3 0 1,-1 3 17,3-4 1,2 4-34,5-3 0,3 3-192,3-3 0,4 3 124,3-3 1,2 2-37,0-2 0,1 4 74,-1-1 1,1-1-7,0 1 0,-1 0 124,1 3 0,-5 4-65,-1 2 1,-3 3 83,-1 4 1,1 1-94,-1 5 0,-4 0 210,-2-1 0,-2 4-67,-1 0 0,0 2-76,0-2 1,0-1-74,0-6 1,0 2 60,0-5-177,0 1 1,1-5 85,3-2 1,-2-2-183,4-4 0,-3-1 60,3-2 1,0-2-46,4-4 0,-1-1 71,0 1 1,4 0-201,-1-1 0,2 0 40,-2-2 0,-1 0 24,5-3 0,-5 3 276,2 0 1,-3-1-184,-1 0 0,-3 4 349,1 3-126,-5 4 106,2-3 0,-4 11-47,0 3 1,-1 4 321,-2 6 1,-1 0-136,-3-1 1,3 1 46,4-1 0,0-3-489,0-3 0,0-1 184,0-2 0,1-1-311,2-1 0,6-3 90,3-4 0,5-4-55,-2-3 1,3-2-9,0-3 1,1-3-263,0-4 1,-2 4 29,-1-1 0,0 1 116,-3-4 0,-1 5 357,-3 1 1,-3 6-185,-3 1 503,-2 4 1,-1-1-184,0 6 1,-1 5 187,-2 5 1,2 2-92,-3-2 1,3 2-67,1-3 0,0 2-211,0-2 1,1-1-140,3 1 0,1-5 24,4 0 0,1-5 120,3 1 0,1-2 0,5-1 0</inkml:trace>
  <inkml:trace contextRef="#ctx0" brushRef="#br0" timeOffset="118">14348 7272 8533,'-4'13'0,"3"-2"0,-3 5-335,4-3 0,0 7 314,0 2 1,0 8 63,0 4 1,0 4-53,0 6 1,0 4-196,0-19 0,0 1 0,0 3 0,0 0 148,0 2 1,0 1 0,-2-1-1,1-1 39,-1 1 0,1-1 1,-3-2-1,0 0-111,1-2 1,0-1 0,1-2 0,-1-2-17,-3 16 1,4-10 155,-1-13 1,0-3-166,0-6 1,1 0 48,-4-3 1,3-2-111,-3-4 0,3-5 150,-4-5 0,2 0 64,-1-5 0,-2-1 441,2-3 0,0 0-441,0-3 0,4-2 0,-1-4 0,-2 0 0,0 0 0</inkml:trace>
  <inkml:trace contextRef="#ctx0" brushRef="#br0" timeOffset="119">14320 7477 8414,'14'-28'0,"0"2"53,5 4 1,-5 6 165,-1 9 0,-3 4 24,-1 6 0,1 6 0,-1 3 0,-1 5-101,-2-2 0,-2 3-82,-4 0 1,0 2 127,0 2 1,0-6-243,0 3 0,-1-4 106,-2 1 1,1-3-51,-4-3 0,3-1-77,-3 0-939,4-4 66,-2 0 299,4-5 1,1-6-354,2-3 1002,2 0 0,8-9 0,2 4 0</inkml:trace>
  <inkml:trace contextRef="#ctx0" brushRef="#br0" timeOffset="120">14683 7262 8414,'0'6'-90,"-1"-1"2,-2-2 1,2 6 333,-2 7 469,2 5-347,-3 3 1,3 4 145,-2 0-543,2 0-569,-4 0 521,4-4 86,-3-1 1,4-6 405,0-1-972,4-7 322,-3-1 190,8-7 1,-5-1-531,2-6 1,2-3 249,-1-4 1,1-1-65,1-5 0,-4-2-227,-2-1 616,-2 0 0,4-1 0,0 0 0</inkml:trace>
  <inkml:trace contextRef="#ctx0" brushRef="#br0" timeOffset="121">14618 7076 8414,'-9'-13'0,"0"2"0,3-1-842,2 2 397,4 0 445,0 1 0,4 4 0,1 1 0</inkml:trace>
  <inkml:trace contextRef="#ctx0" brushRef="#br0" timeOffset="122">14879 6695 8414,'0'9'-404,"-4"0"411,3 5 1,-4 2 160,5 9 1,0 2 108,0 10 1,0 7-105,0 8 1,0-22-1,0 0-328,1 3 0,-2-1 0,0 0 0,-1-1 186,1 1 1,-1 1 0,0-5 0,0 0 106,0 0 0,1-1 0,0 22-429,-2-2 0,3-10-16,3-9 1,-1-7-189,4-6 1,-3-5-222,4 0 1,-4-2 715,3-5 0,0 0 0,3-3 0</inkml:trace>
  <inkml:trace contextRef="#ctx0" brushRef="#br0" timeOffset="123">15037 7318 8414,'-9'0'-863,"4"1"639,1 2 69,3-1 1262,-3 6-668,3-3 0,-2 0 29,6-2 1,-1-1 63,5 1 1,2-2-528,3 3 0,5-4 154,-2-4 1,2 2-266,-2-4 0,5 0 120,-4-3 1,3-2-369,-3-1 0,-2 2 186,2-3 0,-5 0-112,2 0 0,-3-3-5,-1 0 1,-4-1-138,-2-2 1,-2 1 130,-1 3 1,-4-2 128,-2 5 1,-3 1 319,-4 4 0,2 0-102,-4 4 1,2 7 400,-2 5 0,2 11-196,-2 2 0,3 5 248,0 4 1,2-1-167,0 4 1,5-4-75,2 1 0,3 1-371,3-1 0,3-5 138,7-7 0,1-5-385,5-5 1,4 0 164,1-3 1,0-6-592,1-6 1,0-7 329,3-2 1,2-3-139,-2-1 1,1 1 236,-8-1 0,2 4 346,-1-1 0,-3 2 0,3-2 0,-6 4 0,-4 6 0,-5 1 241,0 5 1,-5 1-141,1 3 1,-2 2 646,-1 6 1,0 3-310,0 3 0,0 1 29,0 0 0,0-1-172,0 1 0,-3-4-224,0 1 0,-1-5-27,4 2 0,0-6 292,0-1-868,0-4 212,0 2-99,0-16 0,0 1 148,0-7 0,0-2-15,0 2 1,0-1 99,0-3 1,0-2 60,0 0 0,0 0 267,0-1 1,0 3-156,0-3 0,5 5 138,1-2 1,2 3-93,1 4 1,1 1 197,-1 5 1,1 3-135,3 0 0,-3 4-273,3-1 1,-3 6-1022,-1 3 1196,-4 2 0,8 6 0,-3 0 0</inkml:trace>
  <inkml:trace contextRef="#ctx0" brushRef="#br0" timeOffset="124">15931 7011 8393,'-9'0'0,"2"0"-411,1 0 251,4 4 0,-5-2 396,4 4 1,-3 1 558,2 2 1,-2 0-516,3 1 0,0 0-65,3 2 1,1-1-273,2 1 1,-1-3 2,4-2 0,2 0 13,4-4 0,-1 0-20,5-3 0,-4 0-357,4 0 0,-5-4-133,2-2 0,-3-3 196,-1 0 0,1-1 35,-1-3 1,-4 3 81,-2-2 0,-2 1 263,-1 2 0,-1 0-29,-2-1 0,-2 5 123,-4 2 1,-4 2-96,1 1 1,-2 1 2,2 2 0,2 2-193,-3 5 1,3 0 150,1 2 15,-1-1 0,1 6 0,0-2 0</inkml:trace>
  <inkml:trace contextRef="#ctx0" brushRef="#br0" timeOffset="125">15949 7244 8393,'-4'13'0,"-1"-2"0,0 3-538,2-1 0,2-3 290,1 2 1,0 2 302,0-2 0,0 4 40,0-4 85,0 1 0,3-4-159,0 0-21,4-4 0,-2-1 36,5-4 0,-4 0 75,0 0-292,0-4 0,4-1 82,-1-4 0,-4 0-40,-2-1 0,1 4 169,0 0-23,-1 0 358,1-4 0,-3 4 113,2 0-49,-6 4 1,-2 1-85,-5 4 1,1 4-207,0-1 1,-1 6 127,1 0 0,3 1-818,0-4 551,4 4 0,-7 2 0,4 3 0</inkml:trace>
  <inkml:trace contextRef="#ctx0" brushRef="#br0" timeOffset="126">17095 7942 8442,'-5'-9'-17,"-4"0"-641,8-1 1,-3 1 93,4 0 260,0-1 625,0 5 14,0-3-296,0 7 612,0-3-219,0 12-207,0 2 1,0 13-87,0 2 1,-4 3-17,-2 3 1,-3 5-149,0 4 0,0 5-45,0-2 1,-2 4-311,-1 3 1,0-6 45,-3 3 1,4-11-111,-2-2 1,4-5-255,3-4 450,-3-7 0,8-9 248,-3-14 0</inkml:trace>
  <inkml:trace contextRef="#ctx0" brushRef="#br0" timeOffset="127">17030 8017 8373,'9'-19'0,"0"0"0,0 1 0,1-1 88,3 5 19,-2 0 1,3 8 173,-2 0 0,2 4-3,1-1 1,0 3-129,-3 3-75,-1 6 1,-1 6-39,-4 3 0,-3 4 49,4 0 0,-5 2-137,1-2 0,-3 1 74,-3-1 0,-3-2-60,-3 5 1,0-4 3,0 1 1,-4-4-109,1-2 0,-4 1 41,4-1 0,-2-3-129,2 0 0,2-6-37,-3-1 1,6-4 149,1 1 0,3-2-168,-4-1 0,5-1 109,-1-2 1,3 1-143,3-4 0,-1 0 110,5-4 0,0 1-13,5 0 0,-1-4 220,1 1 0,2 0 0,1 2 0</inkml:trace>
  <inkml:trace contextRef="#ctx0" brushRef="#br0" timeOffset="128">17253 8166 8316,'0'-10'-734,"0"1"1,0 3 563,0 0 1,1 2 169,2-2 716,-2 4-70,3-2-286,-4 4 121,0 8-328,4-1 1,-3 11 18,3 1 0,-3 0 4,-1 6 0,-3-1 138,-1 1-313,-3 2 1,5-8 256,-4 3-296,4-2 82,-6-2 1,5 0-39,-3-2 1,3-3 133,-3-4-332,4-4 135,-6 0 1,7-6-162,-3-3 1,3-4 31,1-4 0,4-5-75,-1 2 1,4-3-42,-1 0 0,2-1 135,2 0 1,2-2-103,1-1 0,2 0 145,-3 3 0,4 4 5,-4-1 1,5 2-21,-2-2 0,-1 4-43,-2 6 0,2-1-128,-2 3 310,1 1 0,-8 8 0,-2 1 0,1 0 0,-1 3 0,0-2 0,-3 6 0,-1-3 0,-2 0 0,2 2 0,-2 0 0,-1 1 0,1-4 0,0 0 61,3 1 0,-1 2 24,-3 1 0,3-1 151,-2-3 1,2 1 68,1-1 1,0-3 151,0 0-3,4-4-326,2 3 1,3-5-151,0 0 1,4-5 87,-1-1 0,0-3-98,-2-4 1,2 2 135,1-4 0,2 0-285,-2 0 0,-1-3 2,-3 2 0,-3 2-24,1-2 0,-2 2 165,1-2 1,-2 0-5,-4 3 0,-1 4 221,-2 3 1,-2 5-65,-4 1 0,-5 5 229,-1 8 0,-3 2-66,-1 7 0,5 1-129,1 1 0,1 2-105,3-4 1,-2 3-123,8-4 1,0 4-485,3-3 1,2-1 278,5-6 1,0 2-771,8-5 1053,1-4 0,7-3 0,0-5 0</inkml:trace>
  <inkml:trace contextRef="#ctx0" brushRef="#br0" timeOffset="129">17793 8203 6726,'-3'16'459,"0"3"1,-3 2 3,3 7 1,-8 5-95,2 4 0,-4 6-766,7-16 1,0-1 0,-1 0 0,0 1 321,-3 2 1,1 1-1,0-2 1,0 1-144,2-1 1,-1 0-1,-1-1 1,0 0 133,-6 22 0,1-8-151,2-14 0,5-7-15,0-7 85,5-7 0,-3-2 22,2-4 0,2-7-14,-2-3 1,2-1 567,1 2 1,0-4-412,0 1 0,4-5 103,2 2 0,3-4-103,0-3 0,0 2-7,0-5 1,4-1 6,-1-5 0,5-2 0,-2-4 0,0 1-228,0-1 0,2 1 228,5-7 0,0 0 233,3 0 0,1 2-68,-4 7 1,0 6 467,-4 7 0,0 3-165,-3 6 0,-4 4 0,-5 11 1,-4 4-225,1 5 0,-2 2 18,-1 5 0,-4 1-301,-2 1 1,-3-1 115,0 2 0,-3 0 176,-1-4 0,1 3-245,3-6 0,-1 0-429,1 0 1,3-3-18,-1 0-908,5-1 278,-2-6 134,4-1 934,9-12 0,1-7 0,9-9 0</inkml:trace>
  <inkml:trace contextRef="#ctx0" brushRef="#br0" timeOffset="130">18128 8249 8225,'5'10'0,"0"2"0,-5 1-652,0 3 395,0-1 1,-1 3 1156,-3 1-472,3 4 0,-7-4-85,2 3 1,-2-3-173,-2-4 0,1 2-222,0-5 1,0-3 237,3-2-271,-2-5 0,4 1 147,-2-6 1,1-3-214,5-3 1,0-4 29,0-3 1,1-1-13,3-2 1,0 0-16,2 1 0,2-1-55,-2 1 1,3-1 179,0 0 1,0 1-45,1-1 0,-1 1-47,0 3 0,1 1 48,-1 5 1,0 0-246,0 0 0,4 3 90,-1 3 1,1 3 219,-4 3 0,0 3 0,1 3 0</inkml:trace>
  <inkml:trace contextRef="#ctx0" brushRef="#br0" timeOffset="131">18314 8259 8307,'-5'4'769,"-3"1"-484,7 8 1,-6 2 319,4 4-387,0-1 0,3 5-116,0 2 0,0-2 98,0-2 0,4-2-79,2-4 1,6-2 74,4-7 0,1-2-457,2-4 0,3-5 198,-1-4 1,4-5-584,-3-4 1,-1-2 224,-6-2 0,-1 3-16,-5-3 0,-1-1 152,-2 1 1,-2 1 126,-8 2 0,-2 5 220,-6 1 1,0 1-121,-3 2 0,-1 3 28,-2 7 0,2 0-120,1 0 150,-1 8 0,-2-1 0,-1 6 0</inkml:trace>
  <inkml:trace contextRef="#ctx0" brushRef="#br0" timeOffset="132">18705 8268 8137,'-4'-9'0,"3"4"-828,-7-4 532,7 8 0,-7-3 777,2 4 1,0 0-121,0 0 0,0 5 116,-3 5 1,-1 2-140,1 4 0,3 4 22,0-1 0,0 2-97,0-3 1,2 3-237,4-3 0,0 3 64,0-5 1,4-3-17,2 0 1,4-4-362,2-3 1,3-2 169,3-4 0,2 0-555,2 0 1,-3-4 322,3-2 1,-2-2-262,-2-2 0,1-2 85,0-1 1,-4-2 195,1 2 1,-5-3 327,1 0 0,-4 2 0,-2-2 0,-3 1 0,3-4 0,-4 1 0,1-1 0,-3 5-57,-3 1 1,-2 3 56,-4 0 0,-1 5 582,1 2 0,-1 6-26,-3 4 1,0 5 169,-3 3 1,3 3-350,4 1 0,-1 2-32,1 1 0,4 0-296,2-4 0,2 1 126,1 0 0,4-2-723,2-1 0,6-1 307,4-5 1,5 0 240,0-7 0,5 0 0,-2-3 0</inkml:trace>
  <inkml:trace contextRef="#ctx0" brushRef="#br0" timeOffset="133">19134 8240 8123,'0'-9'0,"0"-1"0,0 1-558,0 0 160,0 0 491,0-1 0,-3 4 304,0 0 1,-2 4-66,2-1 1,1 3-176,-4 3 1,1 3 129,-1 6 1,-2 3-125,5 3 0,0 4-15,3 0 0,-3 3 11,0-4 0,0 1-166,3-3 0,3-1-34,0 1 0,1 0 34,-1-1 1,-2-2-184,3-1 0,-3-3 74,-1 0 0,0-2-707,0 0 561,0-5 1,-5-1-164,-1-4 0,-2 0 118,-1 0 1,-1-1 61,1-2 0,0-1 129,-1-2 0,4-3-85,0 3 1,4 1 112,-1-1 1,-1 3 87,1-4 0,-1 4 0,4-3 0,5 0 0,0-3 0</inkml:trace>
  <inkml:trace contextRef="#ctx0" brushRef="#br0" timeOffset="134">19227 8315 8123,'14'-10'-180,"4"1"0,-8 0-164,3-1 0,-3 1 233,-1 0 14,1 4 265,-1-4 278,-4 8-255,-1-7 280,-4 7-331,0-3 1,-3 6 228,0 4 0,-3 0-112,3 7 1,-4 1 140,0 2 1,3 1-65,1 2 0,-1 3-123,1-1 1,0 1-253,3-3 1,0-4 105,0 1 1,0-2-334,0 2 0,0 0 162,0-3 1,-3-1-134,0-3 0,-4 1 48,4-1 1,-4-4-330,1-2 1,-2-2 181,-2-1 1,1 0-141,0 0 1,-1 0-443,1 0 629,0-4 0,-1-1 291,1-4 0,0-1 0,-1-3 0,1-2 0</inkml:trace>
  <inkml:trace contextRef="#ctx0" brushRef="#br0" timeOffset="135">19432 8343 8123,'0'5'-724,"0"3"935,0-3 1,0 4 183,0 1 0,0-1-71,0 0 1,-3 4-318,0-1 0,-2 2 102,2-2 0,2-2-209,-2 3 0,3-4 101,3-3 1,-1 2-99,5-5 0,0 0-16,5-3 1,-1 0-188,1 0 1,1-4-24,0-3 1,-1-2 97,-2-3 0,-4 0 134,0-3 1,-3 2-14,3-2 0,-4 0 163,1 0 1,-3-2-104,-3 5 1,1 0 137,-4 2 0,0 1 68,-3 0 1,-2 3-22,-1 3 0,1 2-267,-1 1 189,2 0-450,0 4 1,5 2-47,2 3 433,2 0 0,5 1 0,1-1 0</inkml:trace>
  <inkml:trace contextRef="#ctx0" brushRef="#br0" timeOffset="136">19571 8380 8123,'5'5'0,"-3"3"-117,4-2 1,-3 3 141,3 0 1,-3 0 264,3 1 0,-2 0-38,2 2 0,-4 0-223,1 3 0,-2-3 7,-1 0 0,1-2-130,2 0 258,-2-1 120,3-4-451,-4-1 1,0-11 53,0-2 0,0-4-104,0 1 1,0 1-5,0-5 1,1 4 145,2-4 1,-2 4 86,3-4 0,0 5 152,-1-2 0,3 3 22,-3 1 1,3-1-114,-3 1 1,5 0 238,-2 0 1,2 2-30,1 1 0,1 4-301,-1-1 1,0 2 107,1 1 1,2-3-514,1 0 1,-1 0 422,-3 3 0,5 4 0,0 1 0</inkml:trace>
  <inkml:trace contextRef="#ctx0" brushRef="#br0" timeOffset="137">20158 8231 8073,'-5'0'-1000,"-3"0"769,7 4 997,-8 5-269,8 2-408,-7 6 49,7 2-35,-7 0 1,2 8-168,-3-2 1,3 2 115,0 1 1,1-1-413,-2-2 0,2-3 193,2-3 0,2-4-748,-2-3 915,-2-2 0,0 0 0,-5-1 0</inkml:trace>
  <inkml:trace contextRef="#ctx0" brushRef="#br0" timeOffset="138">19962 8454 8073,'-5'-4'285,"1"-1"-110,4-4 1,0 2 349,0 1 1,1 3-111,2-3 0,3 3-257,7-3 0,2 2 90,7-2 1,2 4-358,4-1 0,1 2 128,2 1 0,-1 0-811,4 0 0,-4 0 216,1 0 576,-6 0 0,2 4 0,-3 1 0</inkml:trace>
  <inkml:trace contextRef="#ctx0" brushRef="#br0" timeOffset="139">20614 8110 8073,'4'-10'-29,"-3"1"352,3 0 266,1 4-355,-4 1 0,3 5 124,-4 2 0,0 7-95,0 9 0,-4 3 87,-3 6 0,-1 0-78,-1 0 1,-4 3-13,1 0 0,-3 3-89,2-3 0,-3 0-126,0-3 1,-2-3-137,0 0 1,-4-2 99,0-1 0,4-2-411,2-7 0,2-2 216,-2-5 0,3 1-256,4-3 1,-1-1 106,1-3 0,3-4-36,-1-3 1,5-1 127,-1-1 1,2-2 40,1-1 1,0 2 80,0-3 1,0 2-56,0-2 0,3 3 172,0-2 1,5 1-86,-2 2 1,-1 1 419,1 2-79,1-3 1,2 8 61,0-2 0,0 2-20,1 1 1,-1 1-68,0 2 0,2 3 127,1 7 0,0-3-63,3 3 1,0 0-132,0-1 0,3 1 50,-3-4 1,3 0-380,0 1 1,2-2-113,2-2 0,-3-2-101,3-4 0,-2 0 130,-2 0 1,0-1-56,-2-2 0,0-2 34,-4-4 1,4-5 61,-4-1 1,1 0 61,-4 0 0,0-1-29,1-2 0,-2-1 174,-2 0 0,1 1-70,-3-1 0,-1 4 292,-3-1 10,0 5 0,-4 1 123,-3 7 1,-1 2 192,-1 1 0,-4 6-213,1 3 1,-4 4 10,4 6 0,-1 3-36,0-1 1,6 2-267,-2-1 0,2-3-197,1 3 0,-1-2-420,4-2 0,1 0 69,5-2 0,2 0-1231,4-3 1739,5-1 0,4-7 0,6-1 0</inkml:trace>
  <inkml:trace contextRef="#ctx0" brushRef="#br0" timeOffset="140">21070 8398 8073,'0'-9'-155,"0"4"0,-1-2 767,-2 4 0,1-1-175,-4 4 1,0 5-62,-3 1 0,-4 6-113,1 4 0,-5 1-338,2 2 1,-3 0 110,-1-1 0,2 1-475,1-1 0,0 0 132,3-2 0,2-3-341,5-4-84,-3 1 1,8-5 1,-2-2 19,6-6 711,-2-7 0,8-4 0,-4-5 0</inkml:trace>
  <inkml:trace contextRef="#ctx0" brushRef="#br0" timeOffset="141">20921 8398 7973,'0'-9'377,"5"0"1214,-4 4-510,3 0-654,0 14 1,-3 0-135,2 7 1,1 1-414,-1-1 0,5-2 169,-2 2 1,2-4-885,1 4 1,2-4 540,1 4 0,-2-5 294,3 1 0,1-1 0,1-2 0</inkml:trace>
  <inkml:trace contextRef="#ctx0" brushRef="#br0" timeOffset="142">21145 8510 8073,'5'0'511,"-1"-4"-168,-4 3 1,1-3 367,2 4-401,-2 0 1,8 0-92,-3 0 1,2-3 14,1 0 0,1-1-123,-1 4 1,4 0 110,-1 0 1,4-3-393,0 0 1,-1-4 161,0 1 1,-3-2-449,4-2 0,-5 1 69,2 0 0,-3-1-109,-1 1 1,-2-3 143,-1-1 1,-4-2 81,1 2 1,-2 4 415,-1 3 1,-4 1-123,-2-2 1,-4 3 125,-2 4 1,1 4-44,-5 3 0,2 5 465,-2 3 1,-2 3-195,3 1 1,1 0-62,2 3 0,5-2-682,1 1 0,4 2 229,-2-1 1,3-1-553,1-6 1,8 2 348,1-5 0,6-3-233,1-2 1,3-5 571,2 1 0,-1-6 0,3-2 0</inkml:trace>
  <inkml:trace contextRef="#ctx0" brushRef="#br0" timeOffset="143">21452 8538 8875,'5'0'626,"0"4"1,-5 1-628,0 5 109,0-1 0,0 0-79,0 1-693,0-5-248,0 3 406,0-7-240,0 3 472,4-8 0,-3 2 179,2-4 0,1-1 8,-1-6 1,3 3 11,-3-3 1,5 0 310,-2 1 0,-1-4-120,1 4 0,0-4 269,4 4 0,-1-1-153,0 4 0,1 1-15,-1 1 1,1 0-92,3 4 1,-3 0-437,2 3 0,-1 0 110,-2 0 200,0 4 0,1 1 0,-1 5 0</inkml:trace>
  <inkml:trace contextRef="#ctx0" brushRef="#br0" timeOffset="144">18929 8985 8566,'0'-15'-907,"0"-2"0,3 6 907,0-5 0,3 5-324,-3-2 506,5 3 0,-6 4 444,4-1-341,-4 5 1,2 7-145,-4 7 0,-4 10 70,-2 6 0,-3 4 197,-4 5 1,2 4-481,-5 3 0,5-1 289,-2 4 1,0-6-491,1 6 1,-4-3 192,4 3 0,-4 0-376,4 3 1,-4-11 210,4-1 1,-1-12-159,4-4 0,0-5-208,-1-2-95,5-8 706,1 2 0,4-9 0,0-9 0,0-1 0</inkml:trace>
  <inkml:trace contextRef="#ctx0" brushRef="#br0" timeOffset="145">18696 9423 8504,'-14'-6'-1394,"0"-1"1046,5 4 0,0-3 1051,-1 3 0,4 5-109,0 7 1,4 6-114,-1 6 1,2 0-281,1 4 0,0 0 35,0 3 0,4-1-71,2-3 1,5 2-179,2-4 1,3-3 42,0-4 1,5-4 133,0 2 1,5-7-368,-1-3 1,-1-2 128,1-1 1,-2-4-455,2-2 0,-2-2 81,-4-2 0,-2-2-134,-1-1 1,0 0-525,-3 1 1105,-1 1 0,-3-2 0,1 3 0</inkml:trace>
  <inkml:trace contextRef="#ctx0" brushRef="#br0" timeOffset="146">17542 10000 8531,'-6'0'-463,"-2"0"0,4 4 299,-2 2 0,-1 8 603,4 4 1,-5 9-56,2 7 0,-2 7-241,-2 2 0,0 3-303,-2 0 0,1 3 57,-1-3 0,-2-1-209,2-8 0,-1-5 205,0-4 0,3-2 29,-3-7 1,6-3-118,1-7-758,4-3 624,-2-2 0,4-5 329,0-2 0,0-7 0,4-4 0,1-5 0</inkml:trace>
  <inkml:trace contextRef="#ctx0" brushRef="#br0" timeOffset="147">17476 10130 8515,'10'-9'0,"-1"0"0,4 0 68,-1 3 0,4 2 1,-1 4 212,4 0 1,-1 8 11,1 5 0,-4 6-85,1 3 0,-8 3 57,1-3 1,-2 2-231,-1-2 0,-2 1-27,-4-1 0,-4-3-60,-2 3 0,-4-5-137,-2-2 0,-3-4 105,-3 2 1,2-4-266,1-3 0,0-1 158,0-5 0,-3 0-85,3 0 0,1 0 55,2 0 0,1-2-323,2-1 1,3 1 543,0-4 0,4 0 0,-2-3 0</inkml:trace>
  <inkml:trace contextRef="#ctx0" brushRef="#br0" timeOffset="148">18007 10437 8433,'-5'-4'0,"-3"3"0,4-7-1333,-3 2 872,-1-2 1,4-2 611,-2 1 1,-3 0-66,3-1 0,-2 1 159,-1 0 0,2-1-124,1 1 1,0 3 170,-3 0 1,-4 4-59,1-2 1,-5 3 97,2 1 0,-1 6-132,-2 3 1,1 4 68,-5 6 0,3 3 142,0-1 1,2 4 0,1-3 0,3 3-354,3-3 0,5-1 123,2-2 1,4-5-358,5-1 0,2-3-105,7-1 0,4-3-89,2-3 1,5-6-85,-1-4 1,5-4 182,1-1 0,-3-5-366,-3 2 1,-1 0 152,0 0 0,2 0 97,-4 0 1,-4-2 386,-6 5 0,-2-1 0,0 4 0,-6 4 175,-4 2 1,-4 3 222,-6 3 0,-2 3 69,0 6 1,-4 3 339,4 3 0,-3 1-273,6 0 0,-3-1-44,6 1 1,2-4-468,1 1 1,2-4-165,1 4 1,1-5-410,2 2 0,3-7 70,7-3 0,1 1-1241,5-1 1721,4 0 0,0-7 0,5-1 0</inkml:trace>
  <inkml:trace contextRef="#ctx0" brushRef="#br0" timeOffset="149">18296 10419 8433,'-5'4'-998,"-3"-2"772,5 4 0,-3 0 577,3 4 1,-1-1-5,1 0 1,2 2-150,-2 1 0,1 2-65,-2 1 1,3 3 18,-2-3 0,-1 3-147,1 0 0,-3-2 90,3-1 1,-3-3-252,2 0 131,-3-1 0,2-6-148,-4-2 1,3-2 128,-1-1 0,4-5-73,-3-5 1,4 0 51,-1-5 0,2 2-26,1-2 0,1-1-5,2-2 1,2-4 4,4 0 1,2 0-151,1 4 1,3-4 115,3 0 0,1 1 105,0 2 1,-4 1-71,1 3 0,-1 2 142,4 7 0,-5 2-191,-1 4 0,-3 2-6,-1 4 0,0 5 145,-3 7 0,2 1 0,-3 0 0</inkml:trace>
  <inkml:trace contextRef="#ctx0" brushRef="#br0" timeOffset="150">18659 10410 8416,'0'-10'-121,"0"1"1,0 0-305,0-1 419,0 1 1,-1 1 161,-2 1 0,1 3 14,-4 4 1,-1 0-24,-2 0 1,0 1 1,-1 2 1,1 0 9,0 3 0,-1 1-69,1 5 0,3-1-15,0 1 0,3 3-12,-4 0 0,5 2-100,-1-2 0,3 3 96,3-3 1,3 3-95,3 1 1,1-4 97,3 1 1,-2-4-181,4 4 1,-3-5 87,0 1 1,-6-1-170,-2-2 0,-3 0-8,-1 1 1,-1-4-163,-3 0 1,-5-4 36,-6 1 1,-6-2 149,-1-1 0,-3 0 191,4 0 0,0 0-146,5 0 1,3-3-14,4 0 1,4-1-71,1 1 219,3 2 0,10-12 0,1 3 0</inkml:trace>
  <inkml:trace contextRef="#ctx0" brushRef="#br0" timeOffset="151">18761 10540 9531,'5'-5'537,"-3"1"-344,4 4 1,0-1-304,3-3 1,2 2 114,1-4 1,-1 0-214,5-3 1,-5 2 105,2 1 1,0-1-174,0-5 0,-1 1 24,-3-1 1,-2-2 143,-1 2 1,-4 0 15,1 2 1,-3-2 6,-3-1 1,-2 2 331,-5 5 0,0 2-104,-2 4 0,0 1 244,-3 2 1,-3 3-134,-1 6 0,-1 4 164,4 6 1,3 1-99,0 5 0,4 0-146,3 0 1,2-1-349,4-2 1,5 1 143,4-4 0,3-2-556,6-4 0,-1-4 253,5-6 0,1-1-499,2-5 0,-1-5 208,1-1 1,-5-3 622,2-4 0,2-1 0,0-5 0</inkml:trace>
  <inkml:trace contextRef="#ctx0" brushRef="#br0" timeOffset="152">19097 10540 8356,'-1'9'405,"-3"1"0,3-1-18,-2 0 0,2 4-300,1-1 1,-3 5 33,0-2 0,0 3-100,3 0 1,-1-2-265,-2-1 0,2-5 22,-2 2-62,-3-8 289,5 4 1,-3-12-456,4-2 1,0-3 153,0-4 1,0 2-22,0-5 1,1 1 124,2-4 1,6 2 119,3 1 0,2 0 228,-2 3 0,-1 0-82,5 0 1,-2 3 53,2-2 0,1 5-3,-1 4 0,2-1 78,0 1 0,1 0-212,-1 3 0,0 4-589,-2 2 597,1 3 0,-6 4 0,2 2 0</inkml:trace>
  <inkml:trace contextRef="#ctx0" brushRef="#br0" timeOffset="153">18417 11005 8485,'0'-9'-11,"0"0"6,0-1-697,0 1 399,-4 4 596,3 1-160,-3 4 0,3 2 121,-3 4 1,2 6 93,-4 9 0,3 7-37,-3 6 248,0 7-385,0 1 0,-2 8-75,2-1 1,1-22 0,-1 0-257,-1 0 0,1-1 0,0 0 1,0 0 144,1 0 1,0 0-1,-7 22-304,0-1 1,-1-9-523,4-7 600,4-10 0,-3-4-937,5-8 521,0-3 203,3-2 0,0-5 451,0-2 0,0-3 0,0-3 0</inkml:trace>
  <inkml:trace contextRef="#ctx0" brushRef="#br0" timeOffset="154">18212 11480 8357,'-9'0'-169,"-1"0"0,4 0 112,0 0 1,4 2 557,-1 5 0,2 3-44,1 9 1,0 0-53,0 3 0,1 1-416,2 1 0,3-1 133,7-4 0,0-2-81,3-1 1,1-3 131,-1-3 1,1-5-293,2-2 0,-4-2-41,1-1 0,-1-1-94,4-2 0,-3-3 23,-1-7 1,-3 3-121,4-2 0,-5 1 5,2 2 1,-3-4 98,-1 1 1,1 0-261,-1 2 1,0 1 506,1 0 0,-1-5 0,0 0 0</inkml:trace>
  <inkml:trace contextRef="#ctx0" brushRef="#br0" timeOffset="155">17141 11964 8466,'0'-9'-424,"0"0"1,0-4 348,0 1 0,-1 0-81,-2 2 1,1 0 207,-4-2 0,-3 1 23,-4-1 1,-3 1 34,0 2 1,-2 1 35,0 2 1,-5-3-36,-2 3 1,1 2-8,0 1 1,3 3-124,-1 3 0,-2 5 119,0 5 1,1 6 44,1 0 0,6 6-39,0 0 0,6 6-46,0 3 1,5 2-34,5 1 0,0 0 0,0 1 1,7 1-108,3-2 0,5 2 31,1-8 1,0 3 12,0-3 0,-3-1 70,-3-5 1,-5-4-162,-2-5 1,-2 0 60,-1-3 1,-4-1-97,-2-2 1,-6-5 44,0-2 1,-5-2-71,2-1 1,-3-4 191,0-2 1,-4-3-129,0 0 0,3 0 35,4-1 1,4 0-6,-2-2 1,4 1-140,3-1 1,1 1 6,5 2-35,0-4 1,0 2 259,0-1 0,0 2 0,0 0 0</inkml:trace>
  <inkml:trace contextRef="#ctx0" brushRef="#br0" timeOffset="156">16871 12290 8447,'14'0'0,"-4"0"0,7 0-140,-5 0 188,0 4 1,1-1 263,-1 3 1,4-4-42,-4 1 1,1 1-103,-4-1 1,3 0 113,1-3 1,0 0-376,0 0 1,-3-1-33,2-2 1,-1-2-68,-2-4 0,-1-2-114,-1-1 1,0 0 132,-4-3 0,0 3-18,-3-4 1,0 2 83,0-2 1,-1-1 11,-2 5 1,-3-3 13,-7 2 1,3 2 100,-3 5 0,2 1 50,-1 5 0,-3 1 220,-3 3 1,2 6 122,1 9 0,-1 2-132,-3 4 0,5 5 53,1-2 0,3 2-92,1-2 1,4-1-254,2-2 1,3 2 141,3-3 1,6-1-410,6-1 1,7-8 89,3-4 1,2-5-81,1-5 1,3-1 146,0-2 1,0-3-21,-3-7 1,-3 2-53,0-5 0,-5 1-117,2-4 0,-2 1-70,-2 3 1,-3-3-64,-3 3 1,-3-3 102,-2 0 0,-3 0 339,-4 3 0,0-2 2029,0 5-1796,0-1 1,-1 5-427,-2 2 0,-3 3 395,-3 6 0,0 3 116,0 6 0,0 3 398,3 3 1,-4 4-202,4 0 0,-5 1-78,5-2 1,2-1-251,1 2 0,-1-3-207,0 0 1,2-1-26,6-3 0,1-1 116,4-5 1,0-1-579,1-2 0,3-2 240,3-4 0,1-1-515,2-2 1,3-3 319,-1-6 1,1 0-213,-3-3 1,-1-1 118,1-2 1,-2-4 554,-1 0 0,-2 0 0,-1 4 0,-4-1 0,0 1 0,0-1 0,-6 0 0,0 8 0,-3 2 79,-4 6 1,-4 3 438,-5 6 1,0 6 427,0 4 1,3 2-345,-3 4 0,3-2 117,1 1 0,1-1-371,1-1 1,0-2-287,4-1 0,0 0-96,3-3 0,4 1 150,2-4 0,4 0-680,2-7 1,-1 0 259,5-3 1,0 0-688,6 0 1,-2-5 218,2-4 0,-3-2-12,0-4 0,-1 2 784,1-2 0,-3 0 0,-1 0 0,-4-2 0,2 5 0,-3-5 0,-1 7 0,-3-2 0,-3 5 0,-6 4 0,-1 6 407,-3 4 0,-1 2 145,2 3 1,-2 3 99,-2 3 1,5 0-591,2-2 1,-1 1 163,1-1 1,0 1-945,3 2 1,1-4 208,2 1 509,2-5 0,8 7 0,2-4 0</inkml:trace>
  <inkml:trace contextRef="#ctx0" brushRef="#br0" timeOffset="157">18091 12393 8418,'0'-10'-1552,"0"1"1493,0 0 108,0-1 57,-4 1 1,2 3 28,-4 0 0,2 0-17,-2-4 300,4 1-194,-6 0 0,2 2-39,-7 1 401,3 4-291,-8-2 1,7 4 88,-5 0 411,1 4-412,-4 5 1,-2 6 19,-1 4 0,0 0 117,4 3 0,3-2-200,3 1-121,1-1 1,6-1-296,2-1 0,2 0 125,1-3 0,4-1-599,2-5 1,7-1 350,2-1 0,3-3-686,0-4 0,1-1 379,0-2 0,2-3-496,1-3 0,0 0 361,-4-1 1,-2 1 660,0 0 0,-4-1 0,3-3 0,-3 3 0,0-3 0,-6 3-440,-1 1 440,-5 4 300,0-4 0,-1 8 415,-3-2 0,-1 6 431,-4 3-158,0 7-514,-1-3 1,2 5 173,2-3-447,-2-2 1,7 4-712,-3-5 410,3 5 0,1-7-46,0 2 0,5-2-178,1 3 1,5-5 130,2-2-1426,3-2 596,-6-1 1023,8 0 0,-3 0 0,3 0 0</inkml:trace>
  <inkml:trace contextRef="#ctx0" brushRef="#br0" timeOffset="158">18277 12346 8385,'4'-9'-328,"-3"0"374,4 3 516,-5 2 234,0 4-42,0 9-339,-5 1 0,0 10-38,-4 1 1,1 0 41,1 4 1,0 0-136,4 3-198,-4-1 112,6-3 1,-3 2-594,4-4 264,0 0-65,4-8 1,-2 2-351,4-7 0,3-2 353,4-7-1240,3 0 918,-5 0 1,6-7-100,-1-2-524,1-7 794,-2 6 0,1-8 344,-3 3 0,3-3 0,-5-1 0,1 1 0,-2-1 0,0 1 0,-1 3 0,0 2 0,-3 3 0,-2 1 627,-4 4-280,0 1 0,-4 8 26,-3 2 899,3 2-757,-4 6 0,4-1 1,-2 3 0,-2 1-29,5-1 0,-3-2-507,3 2 99,0-1-390,3 0 0,0 1-326,0-3 1,1-1 501,2-2 135,2-1 0,9 0 0,0 0 0</inkml:trace>
  <inkml:trace contextRef="#ctx0" brushRef="#br0" timeOffset="159">18864 12151 8325,'-10'0'0,"1"4"0,0-3-101,0 7 200,-1 1 0,2 7 99,2 6 764,-3 1-532,8 10 0,-7 0-236,2 4 65,2 0-168,-4-4 0,5 3-807,-3-1-85,0-3 629,-3 4 0,-1-8-93,1 0 1,0-6-48,-1-6 1,1-4-471,0-5 0,0-3 323,-1-4 0,4 0 459,0 0 0,3-4 197,-3-3-197,3-1 0,-1-1 247,4 0 1,0-1-248,0 1 0,4-5-100,2 4 227,3-3 1,0 0 76,1 1-102,3-5-16,-3 3 0,5-1 183,-3 3-449,-1-3 273,6 5 1,-3-3 305,1 3-35,-1 1-207,-1 4 1,-3 1 175,3 4 1,-3 1-142,-1 2 0,-3 7 299,-3 9-145,-2-1-162,-1 9 0,0-6 52,0 4 1,0-4-154,0 0 1,-3-1-16,0-1 0,-2-2-267,2-1-452,2-3 274,-3-4-1161,4 1 786,0-1 752,4-4 0,1-1 0,5-4 0</inkml:trace>
  <inkml:trace contextRef="#ctx0" brushRef="#br0" timeOffset="160">19003 12374 8262,'0'-19'0,"0"5"487,0-4-264,0 8 1,0 0 135,0 4 0,0 2 929,0-2-1076,0 4 0,-3 2-249,0 6 0,0 3-1628,3 0 1665,0 4 0,-4 6 0,-1 5 0</inkml:trace>
  <inkml:trace contextRef="#ctx0" brushRef="#br0" timeOffset="161">19180 12421 8392,'-9'0'-337,"0"0"325,-1 0 280,1 0 0,0 4 467,-1 2 0,-2 6-26,0 4 94,-1 2-413,8 4 0,-2 1 111,4 2-51,0 2-270,3-3 0,4 2-609,2-1 276,2-2 202,6-4 1,1-5-1144,7-1 812,-2-3 0,6-5-1177,-1-2 1459,2-2 0,5-5 0,1-1 0</inkml:trace>
  <inkml:trace contextRef="#ctx0" brushRef="#br0" timeOffset="162">20046 12132 8175,'-9'0'-524,"0"0"1,-1 4 373,1 2 611,0 3-167,-1 4 103,-3 6 0,-1 9 237,-1 6 1,-2 5-9,5 1-2390,-5 5 1977,3-3 1,-5 4 153,1-3-533,-1-1 289,0-9 1,1-1-440,-1-4 214,1-4-1,-1-2-344,0-7 296,5-6 1,-3-2 9,5-3-69,0-1 83,2-3 0,1-5-125,0-1 1096,3-2-1119,-2-1 0,7-5 10,-2-1-120,2-3 152,1 0 1,4-5-391,2-2 623,3-2 0,4-5 0,2-1 0</inkml:trace>
  <inkml:trace contextRef="#ctx0" brushRef="#br0" timeOffset="163">19972 12085 7645,'6'5'-583,"0"1"424,0 2-140,4 1 263,-1 5 0,-4 4 146,-2 7 1,-2 4 289,-1 5 0,-1 1-172,-2 5-684,-6-2 805,-1 4 1,-8-4-142,2 2-247,3-2 47,-5-4 1,8 1-818,-2-4 759,1-4-52,-2 0-574,7-12 314,-7 3 92,12-9 654,-3-4-660,4-1 1,0-5 333,0-2 0,3-2-58,0-4 0,4-2 279,0-1-279,1 2 0,-2-8 0,0 2 0,-4 3 0,6-5 0,-5 3 0,0-3 0,-3 0 0,0 0 0,0 3-153,0-3 293,0 4 0,0-1-50,0 3 1,0 1 193,0 2 1,0-1 254,0-3-218,0 7 0,0-6-294,0 11 206,0-4-95,4 5 0,-2 0-13,4 0 1,1 5-38,2 1 0,0 2-26,0 1 0,1 1-160,-1-1-73,0 4 235,1-2 0,-1 3-172,0-1 150,1-3 26,-1 3-371,-4-3 194,3-1 1,-6-3 51,5 1-115,-5-1-33,2-1 153,-4 3 167,0-3-171,0 1 258,0 2-90,-4-7 1,2 4 31,-5-2-137,5-2 0,-3 3 90,2-4 46,2 0-71,-7 0-251,7 0-769,-3 0 123,4-4 390,0 3 364,0-3 1,-4 0 0,-2-1 0</inkml:trace>
  <inkml:trace contextRef="#ctx0" brushRef="#br0" timeOffset="164">20056 12495 8364,'0'-9'-1659,"0"4"1277,0-4 858,0 4-182,0 0 259,0 1 1168,0 4-1382,0 12 1,-1 0 144,-3 9 67,-1 3-358,-4 0 1,0 1 43,-1 0 0,4-4-2,0 4 0,3-7-321,-3 0 103,4-5 0,-3 0-622,5-3 320,0-1 7,5-4 1,1-5-192,6-6 1,-1-5 60,1-2-440,2-3 517,-3 1 0,5-4-76,-3 1 0,2-1-15,-2 1 1,3-4 119,0 0 151,-3 0 0,5 2 502,-3 1-349,3-6 3,-4 14-211,0-7 1408,-5 13-856,-4-3 0,-1 8-52,-4 0 1100,0 4-884,0 9 1,-4 2 434,-2 4-432,2 3-174,-4-2 0,2 3-189,-3-5-164,4 1 334,-3 0-1367,3 3 805,-1-2 1,1 0 202,2-5 39,2 1 0,-3 2 0,4 1 0</inkml:trace>
  <inkml:trace contextRef="#ctx0" brushRef="#br0" timeOffset="165">20521 12542 7715,'-4'-10'-894,"-1"1"745,-5 0 0,1 3 149,0-1 0,0 5 0,-1-1 1241,1 2-738,-5 1 1,3 4 694,-4 3-616,-1 1-275,2 5 1,-2 2 352,7 3-343,-3 5 0,8-3-424,-2 1 111,2-1 0,5-2 72,2-3 0,2 2-119,5-5 0,0 0 281,2-6-1553,3 2 875,-1-7 1,4 3-406,-3-4 1,3-1 82,1-2 0,-2-2-234,-1-4 996,1-1 0,-2 1 0,-1 0 0,-4-1 0,-2 1 200,-7 0-24,3 4 20,-4 0 0,-4 5 371,-2 0 1,-3 4 776,0-1-554,4 4-466,-3-2 0,7 4-261,-3 1 83,3-1-61,1 0-1252,0-4 878,0 4 0,5-7 155,1 4-1361,2-4 972,5 2 0,-2-4 523,1 0 0,3 0 0,-1 0 0</inkml:trace>
  <inkml:trace contextRef="#ctx0" brushRef="#br0" timeOffset="166">20875 12076 7103,'0'9'1556,"0"6"-582,0 4-611,-4 3 0,-1 11 24,-5 5 1,-2 2-2411,-1 3 2103,1 3 1,3-4-73,-1 5 1,2-4-169,2 1-88,2-9 566,4 1 1,0-12-114,0-2-1259,0-7 325,4 3 340,1-8-370,4 0 930,1-6 1,2-4-172,1 0 0,3 0 0,-1 0 0</inkml:trace>
  <inkml:trace contextRef="#ctx0" brushRef="#br0" timeOffset="167">21015 12439 8112,'-6'-4'-1252,"-2"3"968,7-3 885,-7 4-361,7 4 1,-3 1 612,4 5-425,0-1-153,0 4 1,0 1-202,0 1-83,0-1 168,0-1-509,0-2 276,4 2 1,-2-5 129,4-1-756,0 1 497,4-7 1,-1 3-32,0-4-457,1 0 428,-1 0 0,0-1-205,0-2 223,1 2 165,-1-7 0,-3 6 515,0-1-304,-3 2-1,1 1 1078,-4 0-825,0 9 0,-4 2-20,-3 11 734,-5 2-820,2 8 1,-8 5 386,2 6-2071,-1 7 1526,-2-2 0,10-21 0,-1 0-45,-1 0 0,0-1 0,1 0 0,-1-1-118,-1 0 0,-1-1 0,-7 19-391,-2-6 219,2-8-37,2-10 1,2-9-291,1-4 1,2-4 482,-2 1-796,3-6 1328,-1-2 0,3-4-1057,-3 0 843,3-5-395,0 0 0,3-5 19,4 0 114,0 1-145,3-5 1,0 3-20,0-1 1,4-2-62,2 1 1,3 0 228,0 4 0,0-5 0,5 3 0,0-2 0</inkml:trace>
  <inkml:trace contextRef="#ctx0" brushRef="#br0" timeOffset="168">21229 12346 8291,'4'-5'0,"-3"-3"0,7 4-72,-2-3 222,3-1-46,0 3 0,1 0 408,3 2-267,-3 2-98,4 1 0,-2 1-42,0 2 0,1 2 261,-4 4-428,-4 1 99,4-1 0,-8 4 51,2 3 1,1-3-244,-1 0 0,0 0-167,-3 0 252,-4 3 0,2-2 82,-4 1-180,-1 3 1,-2-8 168,-4 8 1,1-4 24,-3 5 1,2-1 23,-2 1 1,3-1 15,0-3 1,5 2-20,1-5 84,3 0-61,-1-2-122,4-1 88,4 0-3,2-3 0,4 1-247,2-4 243,3 0 1,4-3-351,-1 0 191,1 0 0,-4-1 20,1-2-351,-1 2 231,0-7 0,1 3-38,-3-1 1,2-2 137,-2 2 0,-1-6-323,-3 0 264,1-5 52,-1 7-79,0-8 94,-3 4 1,2-5 17,-2 1 1,1-1 68,-1 0 1,2 1 34,-5-1 240,0 5-173,-3 0-120,4 1 843,-3 7-541,-1-3 1,-2 9 324,-4 0-263,0 9-89,-8-3 0,4 11 463,-3-1-251,3 2 40,1 0-519,-1 1 211,1-1 0,1 1 185,2 0-759,-3-1 372,8-3 0,-3 2 38,4-1-882,0-3 615,0 1 0,4-5-788,3 0 507,1 1 317,1-5 0,4 2-206,-1-4-25,0 4 332,-2-6 154,-1 8 0,-3-4 65,0 4 0,-4-3 105,2 1 0,-3-1-100,-1 3 235,0-4-227,-5 4 1,3-8 21,-4 2-43,4-2 44,-6-1-232,7 0 178,-7-4-50,7-2-225,-4-3 204,5 0 1,0-4-7,0 1-13,0-5-8,0 3 1,5-5-17,1 1 338,-2-1-141,4 1 1,-3 2 596,5 0-352,-1 1-125,0 0 376,5 2-326,-4 8 0,7-3-40,-5 1 1,4 3-49,-4 1 1,4 3 225,0 3-942,-3 2 412,1 5 0,-5 0-327,1 2 1,-4 0 392,0 3 0,0 1 0,3 3 0</inkml:trace>
  <inkml:trace contextRef="#ctx0" brushRef="#br0" timeOffset="169">15940 11732 8574,'-4'23'0,"3"4"0,-4-2 0,2 6-241,2 2-272,-3 9 0,4 4 424,0 7-60,0-24 1,0 1-1,0 0 1,0 1 293,0 1 0,0 1-891,0 0 1,0-1 718,0-1 1,0-1-1,-2 1 1,0-1 25,1 0 1,-1-1 0,-2 23-1321,1-2 927,2-7 268,-7-5 0,3-5-1,-5-2-111,1-2 93,0-6 0,0 3 379,3-4-530,2 4 958,0-6 0,3 5-763,-2-3 101,6-4 0,-2-4 0,2-1 0,-2 1 0</inkml:trace>
  <inkml:trace contextRef="#ctx0" brushRef="#br0" timeOffset="170">17923 13566 8460,'-5'-1'0,"2"-2"-661,2 2 424,1-3 209,-4-1 460,3 4-285,-3-3 0,3 4 147,-2 0 286,2 4-261,-8 2 1,5 3 227,-2 0-300,-2 5-46,3-4 0,-1 7-151,3-5-154,-2 5 339,4-7-623,-3 3 322,4-3 0,1-1-26,2 0 0,2 0-261,5-3 1,2-2-487,0-4 402,5 0 268,-3-4 0,2-1-412,-1-5 245,1-3 99,-2 2 1,1-6-28,-3 1 109,-5 3 1,4-4 200,-8 5-36,0 0 1,-3 2-274,0 1 707,0 0-301,-8 3 0,2 2-122,-7 4 411,-1 0-291,3 4 1,-2 2 212,4 3-389,-1 0 77,1 5 1,4-4-749,2 2 324,2-1 382,1 2 0,0-2 0,0 2 0</inkml:trace>
  <inkml:trace contextRef="#ctx0" brushRef="#br0" timeOffset="171">18333 13650 8460,'-5'9'-973,"-3"-4"1094,7 3 0,-5-3 468,3 1 0,2 2-131,-2-2-151,2 3 65,1 0-670,0 0 245,4-4 1,-1 3-554,7-5 366,-3 0 154,6-3 0,0-1-609,-1-2 335,5 2 117,-3-8-425,5 4 372,-5-4 0,4-1 296,-3-3 0,-1 3 0,-2-3 0,-4 3 0,-2 1 0,-4-1 0,2 5 0,-5-2 304,-2 4-70,-2 0-128,-5-1 0,-2 3 611,0-3-473,-1 3 1,3 5-216,-3-1-52,7 4 0,-5-5 252,8 4-1240,0 0 1011,3 0 0,0 2 0,0-3 0</inkml:trace>
  <inkml:trace contextRef="#ctx0" brushRef="#br0" timeOffset="172">18761 13678 8426,'6'0'176,"-2"4"-15,-4-3 54,0 7 1,0-6 217,0 4-522,0-4 107,4 7 1,-3-7-11,2 4 11,2-4 1,-3 5-580,4-4 406,1 1 1,2-4 42,0 0-657,1 0 509,3-5 0,0 0-193,3-4 203,-3-5 60,1 4 0,-4-4 505,3 1-161,-3 3-112,-5 1 0,2 0 327,-4 3-149,1-2-72,-4 3 1,-5 0-79,-1 5 1,-2 0 241,-1 0-872,-1 0 336,-3 5 223,3 0 0,-12 4 0,2 0 0</inkml:trace>
  <inkml:trace contextRef="#ctx0" brushRef="#br0" timeOffset="173">15866 12998 8524,'-10'18'-266,"5"-7"1,-3 14-287,2-7 1,1 10 295,-2 0 559,1 11-522,1-5 1,-3 14 286,1-1 1,5-21 0,-1 2-12,0-1 1,0 1 0,2 0 0,-1 0-94,-1 2 0,0-1 14,2 0 1,0-1 0,-3-1 0,-1-1 93,2 0 1,0 1-1072,-5 21 1041,4-18 0,-1-1-1168,-9 20 1027,9-21 1,0-1-9,-13 15 0,8 3 67,-2-5 1,2 3-145,4-2 1,-1-1 126,4-3 20,0 1 21,-2-1 0,4 2-261,-2-2 3,2 3 250,-3-11 1,-1 2-272,-4-6 295,-1 2 0,-1-8 0,0 3 0,-1-2 0,-2-2 0,-3 1 0</inkml:trace>
  <inkml:trace contextRef="#ctx0" brushRef="#br0" timeOffset="174">15577 14869 8228,'15'-9'0,"2"0"-277,-1-1 1,-2 5-329,2 2 0,-1 1 224,4-1 229,-1 2 161,-3-3 0,2 4 11,-1 0-18,6 0 4,-3 0 1,4 0 265,-4 0-5,4 0-253,0 0 0,8 0 6,0 0 1,0 0 30,-3 0-900,4 0 889,2 0 0,6 0-44,0 0 0,1 0-149,-4 0 0,0 1 198,0 2-127,1-2 83,3 3 1,-2-4 87,5 0-1322,-1 0 1232,4 0 1,5-1 5,-25 0 1,-1-1 0,27 1 21,-6-2-67,3-2 48,2 4 1,-23-3-1,1 0 5,0 3 1,-1-1 15,-2 1 1,1-1-23,-1 2 1,1 0-1,23 0-5,-23 0 1,0 0-1,2 0 1,-1 0-147,1 0 1,-1 0 0,1 2-1,-1-1 131,-1 1 1,0-1 0,0 3 0,0-1 0,0-2 1,0 1 0,0 1-1,0 0-3,-1-1 1,1-1 0,0 2 0,0 0 13,0-1 1,0-1 0,2 1-1,0 1-2,1-2 0,0 1 0,-1-2 1,0 1-3,0 0 1,-1 1 0,2-1-1,-1 0-1,1 0 1,0 1 0,2-1 0,-1 0 6,3 2 1,-1 0 0,-3-2 0,1 0-52,0 1 0,1-1 1,-1 1-1,0 1 41,2-2 1,0 1 0,0 1 0,0 0 6,1-2 0,1 1 31,-2 1 1,-1 1-31,2-1 1,0-1 0,-1 2 0,0 1 14,0-2 0,0 0 1,1 1-1,-1 1 1,1 0 1,-1-1-1,-1 1 1,0 0 9,1 1 1,0 0-1,1 0 1,0-1 5,-1-1 0,0 1 0,1 1 0,-1 0-28,0 0 1,0 1 0,0-1 0,-1 1 8,1 0 1,0-1 0,1-1 0,-1 0-18,0 1 1,1 0-1,1-1 1,0 0 17,0-2 0,-1 0 1,0 1-1,0 0-2,-1-1 0,0 0 0,1 0 0,-1-2-6,0 1 1,1 0-1,-1 0 1,0 0-21,-1-1 0,-1 1 15,-1 0 0,-1-1 0,0-2 0,0-1 0,-2 0 0,0 1 0,0 0 0,0 0 0,0 0 0,0 1 0,0 0 0</inkml:trace>
  <inkml:trace contextRef="#ctx0" brushRef="#br0" timeOffset="175">21834 12076 8386,'-5'9'0,"-4"5"-974,3 1 513,-2 3 431,-1 1 0,-1 4 195,1 5 0,3 5-12,0 8 0,3 2-392,-4 7 0,6-24 1,0 1 333,0 2 1,-1 1-529,1 2 0,1 1 484,0 2 1,0 0 0,-1 2 0,-1 1-10,1-1 1,-1 0 0,-1 1 0,-1 0 57,1 0 1,-1 1-120,1 1 1,-2 0 16,-1 4 0,-1 0 1,1-2-1,0 0 98,-1-1 0,-1 1-198,2 3 1,0-2 60,0-2 0,-1-1 0,2 5 0,0 0 39,-2 0 1,1 0 0,2-3 0,1-1-15,-2 2 0,1 1 0,2-5 0,1 0-16,-1 0 1,1 0 0,0-1-1,0 1-287,1 0 0,0-1 0,1-2 0,0 0 222,0-1 1,1 1 0,-2-3 0,2 0 42,1-2 0,0 0-14,-2 1 0,0 0 48,1-1 0,0-1 0,-2-1 1,0 0 17,0-1 0,0 0 0,-1-1 0,-1 0-83,1 1 0,-1 0 1,-2 0-1,1 0 32,0 0 1,-1 0 0,-3 20-20,1-1 1,-1-7-5,4 0 0,-4-5-272,4-4 348,-4-7 0,6-1 0,-4-4 0,-2-1 0,-4 1 0</inkml:trace>
  <inkml:trace contextRef="#ctx0" brushRef="#br0" timeOffset="176">20642 15205 8064,'-18'0'-63,"3"0"0,2 0-123,3 0 1,2-5 178,2-1 1,6-2-7,6-1 0,7-5 19,6-1 211,4-3-246,5 0 1,5-2 319,4-2 1,5 2-330,4-1 0,-21 11 0,1 1 171,0 1 1,1 1 0,24-3-28,-24 8 1,-1 1-1266,23 0 1158,-3 5 1,2 3 23,-5 5 1,1-1-246,-7 5 0,0-4 235,0 4-13,1-5 0,-4 5 0,-2-5 0,-1-2 0,-1 0 0,1-3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3.78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15149 15288 8350,'5'-14'-143,"0"0"1,-3 5-852,1 0 785,0 0 1,-3 3 789,0 2 289,0 4-767,-4 9-4,-1 1 1,-7 8 29,-1 1 31,-3 0-31,5 3-780,-6-2 738,2 7 1,-3-3 88,-1 4-461,5 0 198,-4 0 1,5-4 108,-3 1-548,3-4 362,3-2 0,2-3-139,2-3 135,2-1-127,4-7 115,0-1 0,4-9-100,2-4 0,2 0 528,2-4 1,-1-1-249,0-2 0,5-2 0,0 0 0</inkml:trace>
  <inkml:trace contextRef="#ctx0" brushRef="#br0" timeOffset="1">15270 15084 8049,'-10'-10'-1250,"1"5"1328,0 2-38,0 2 1,-1 5 515,1 2-307,-5 7 0,3-2-107,-4 5 0,2-4-37,-2 4 1,3-5-225,0 1 51,2-1 0,3-2 61,1 0-287,4-4 160,-2 0-224,4-5 217,4 0 1,1-1-34,5-3-35,-1-1 46,0-4 0,4 1-138,-1 2 21,0-3 280,2 4 0,-4-4 0,3-1 0,-3 5 0,-5-3 0,3 4-91,-1-2 91,-3 2 369,4-1-253,-7 4 0,4-3 261,-2 4-213,-2 4 1,3 2 242,-4 3-344,0 0 0,0 4 51,0-1 0,0 3-55,0-2 1,0-1-19,0-2 0,0-1-158,0 0 1,4 1 88,-1-1-356,4 0-104,-6 0 166,7-3 60,-7-2 195,-1-4 0,-5 0 23,-4 0 1,-1 0 112,1 0 0,-3 0-122,-1 0 0,1-1 140,3-2 0,-4 2-66,1-2 1,-1 1 93,4 2 1,0-1-6,-1-2 246,1 2-280,0-3 43,4 0 1,4 2 6,4-4 0,7 4 3,-1-1 0,7-2-201,-1 2 0,3 0 146,1 3 0,-1 0-492,1 0 0,-4 0 418,1 0 0,-1 0 0,4 0 0</inkml:trace>
  <inkml:trace contextRef="#ctx0" brushRef="#br0" timeOffset="2">12784 14078 8405,'-10'5'-1358,"1"8"1418,0-7 0,0 16 337,-1-1 1,-2 10-57,-1 7-1669,-3 7 1551,6 3 0,1-21 0,0 0-2,1 0 0,0-1-316,-5 25 280,0-5 0,3-1-1042,1-5 739,0 1-557,-1-12 438,1 2 205,0-12 0,-1 1 15,1-5 0,-1-4 580,-3-2 0,3-1-633,-2-4 929,1-1-993,-2 1 0,2-3 667,-1 2-1017,2-6 255,0 2 0,1-8-37,0 3-241,4-2 249,-4-1 1,8-1 257,-2 1 0,2-4 0,1-2 0,0-3 0,0-1 0</inkml:trace>
  <inkml:trace contextRef="#ctx0" brushRef="#br0" timeOffset="3">12849 14115 8405,'0'6'-233,"0"1"0,0 3 500,0 6-247,-4 1 163,-1 10 1,-5-1 183,1 8-250,0 4-127,-5 1 0,5 1 190,0-6 0,-1-3-86,4-6 0,2 0-193,1-7 49,2-1 1,1-8 35,0 1-369,4-5 90,1-1 1,4-5 106,1-2 0,-1-2 13,0-5-36,1 1 0,-1-3-9,0-1-124,1-3 120,-1 1 1,3-3-14,1 3 120,-1-3 1,-2 4 92,-1-5 0,0 4 15,0-1-118,1 5 542,-1 2-151,-4 0-262,-1 8 930,-4 1-620,0 10 0,-4 5 158,-2 7 156,-2 2-341,-6 4 0,5-1-87,0 1-10,-1-4 0,9 2-220,-2-4-395,2 4 318,1-7 0,1 4-1115,2-4 857,3-5 0,4-4 18,2-3-521,3-5 435,-1 2 433,4-4 0,-4-8 0,5-3 0</inkml:trace>
  <inkml:trace contextRef="#ctx0" brushRef="#br0" timeOffset="4">13091 14544 8405,'-9'0'0,"4"0"0,0-5 0,5 4 0,0-3 0,5 0 0,-3 2 0,4-4 0,1 3 0,6-3 0,-3 0 0,2 0 0,0-2 0,0 2 0,-2-3 0,3 0 0,-6 0 26,-1-1-245,0 1 0,3-3 30,-3-1 0,-2 1 67,-4 3 1,0-1 22,0 1 0,-1 1 175,-2 1 1,-3 3 82,-7 4 0,3 4 189,-2 3 0,-3 6-74,0 6-175,1 4 190,1 0 58,3 4 1,2-2 163,2 6-368,2-6 121,4 6-617,0-11 302,0 2 0,8-3 40,4 0 1,5-8-193,2-2 1,2-6 77,1 0-996,4-1 687,-2-7 1,1 0-838,-1-4 659,-3-5 612,2 4 0,-8-4 0,1 1 0,-1 3 0,0-8 0,-2 12 0,-3-2 0</inkml:trace>
  <inkml:trace contextRef="#ctx0" brushRef="#br0" timeOffset="5">13501 14450 7698,'-5'-1'221,"1"-2"-65,3 2-231,-3-3 141,3 4 0,-3-1 8,4-2 104,-4 2-73,-1-3 1,-5 4 70,1 0-10,0 0 0,-1 1 350,-3 2-335,3 2 1,-8 5 313,3 3-203,1-3 0,-2 8-27,3-3-290,1 3 66,7 1 1,-3-1 293,5 1-603,0-1 219,3-3 1,4-2-201,3-3 193,5-1 0,-1-4-718,5-2 530,-1-2 1,4-2-152,0-2 1,-4-2-116,1-4 0,-1-1 128,4 1 0,-5-1-50,-1-3 0,-2 0 216,1-3 0,-1-1 216,1 1 0,-5 2 177,0-2-303,-5 5 0,5-6 451,-4 5-298,0 4 1,-4 3 644,-2 5 0,-2 5-275,-4 1 0,-1 6 367,1 4 1,1 1-221,1 2 1,-1 0-76,2-1 1,2 1-349,1-1 1,2-2-307,1-1 1,1 0-137,2 0 0,2-1 178,4-5 93,5-4-1278,-4 0 824,8-1 1,-7-3-155,5 2-366,-5-2 681,7-1 0,-8-4 343,2-3 0,-1 3 0,-2-4 0,0 2 0,1-7 0,-5 3 0,3-3 0,-4 0 0,2 1 0,3-5 0,-8 3 0,7-3 0,-2-1 0,-1 2 0,2-3 0,-1 1 0,-1 8 0,0-4-462,-2 5 1070,-2-1-89,3 5 615,-4 1-726,-8 17 1,2-2 139,-6 11 1,1-3 161,2 0-329,0 0-158,3-1 1,-1 0-31,4-3 1,0 2-108,3-5 1,0 4-394,0-4 282,0 1 0,1-7 55,2 0-920,2-4 488,9 2-12,-4-4 1,7-4-282,-5-2 1,5-3 154,-2-4-152,3 3 316,-4-8 0,3 7 376,-5-5 0,4 5 0,-4-1 0,0-2 0,-2 2 0,-5-1 0,3 8 128,-7 1 85,3 4 7,-8 0 0,-1 7 1044,-4 2-692,-1 7-297,1-6 1,3 8 133,0-3 0,4-1-43,-1-2-1108,2 3 613,1-5 0,0 4-71,0-5 1,4-1-187,2-2 0,2 2-1027,1-5 1413,5 0 0,-4-3 0,4 0 0</inkml:trace>
  <inkml:trace contextRef="#ctx0" brushRef="#br0" timeOffset="6">14143 14450 8405,'-5'-4'-1224,"-3"3"1544,3-3-58,-5 0 1,4 3 102,0-2 0,0 2-62,-4 1-291,1 0 124,0 4 1,2-2-49,1 4 1,1 0-169,-1 4 1,2-1-152,4 0 154,0 1 1,0 0 46,0 2-17,4-1 0,1 3 81,4-1 1,2-3-22,1 2 1,-2 0-70,3 0 320,-3-1-250,0 2 1,-2-4 21,-2 1 195,2-1-189,-7 0 1,3 1 66,-4-1-329,0 0 266,-4 1 0,-1-1-666,-4 0 299,0 0 81,-5-3 0,4 1-190,-3-4 1,3 3 42,1-3 387,-1 0 0,-3-3 0,-2 0 0</inkml:trace>
  <inkml:trace contextRef="#ctx0" brushRef="#br0" timeOffset="7">14413 14730 8263,'5'5'140,"0"3"240,-5-7-39,0 8 0,-2-3-108,-1 6 0,1-2-164,-4 3 184,0-3 0,1 0-1183,-4 3 728,4-3 0,-3 5 31,2-3 171,-2-1 0,2 2 0,-3-4 0</inkml:trace>
  <inkml:trace contextRef="#ctx0" brushRef="#br0" timeOffset="8">14851 14441 8463,'-4'-5'-407,"3"1"314,-8 0 75,4 3 1,-1-3 395,0 4-200,4 8 0,-3-1 15,1 9 0,3-4-1,-2 3 1,2 1 161,1 3-406,0-1 72,0 1 0,1-2-152,2-1 97,-2-3 43,8 1 0,-7-5-293,4 0 157,0 1-84,-1-9-263,4 3 80,-4-4 168,4 0-213,0-4 223,1 3 1,-1-7-105,0 1 73,1-1 125,-1-5 1,0 2 148,1-1-188,-1 1 116,0 2 0,-3 1 319,1 2-392,-5 2 29,2-1 728,0 4-440,-3-3 0,3 5 115,-4 2 316,0 3-363,0 3 1,-3 0 172,0 0-197,0 1-95,3-1 0,0 0-261,0 1 277,0-1 0,4-1-166,2-1-298,2-3 213,6-4-26,-4 0-458,8 0 389,-4-4 0,4-2-106,-3-3-70,3-4 134,-8 2 0,4-5 58,-5 3 264,0 1-180,-3-2 0,-2 4 228,-4-2-276,-4 1 34,3 2 388,-8 0-190,4-1 1,-4 4-61,0 0-73,-1 4 31,1-2 13,0 4-574,-1 0 109,5 0 265,1 4-85,4 1 273,0 4 0,4 1 0,1-1 0</inkml:trace>
  <inkml:trace contextRef="#ctx0" brushRef="#br0" timeOffset="9">15205 14562 8463,'5'0'-1627,"-1"0"2408,-4 0-80,4 4-447,-3-3 0,7 3-46,-1-4 1,1 0-141,1 0 1,0-4-167,1-2 0,-1 1 241,0-1-489,1 0 251,-1-4 1,0-2-269,1-1 220,-1 1 35,0-1 1,0 2-27,-3-1 79,-2-3 0,-4 5-49,0-2 49,0 1 0,-4 3 92,-2 2 1,-4 2 165,-2 4 0,-3 1-93,-3 2 573,-1 6-424,0 6 0,4 4 573,-1 3-530,5-2 1,-1 5 41,5-3 0,3 3-32,4-3-197,0-1 1,5-3-139,5-2 0,4-3-145,8-4 0,2-4-445,4-1 0,4-4 316,2-4-1706,-2-1 1798,0-4 1,0-4 0,1-2-1</inkml:trace>
  <inkml:trace contextRef="#ctx0" brushRef="#br0" timeOffset="10">16071 14460 8503,'-6'-10'-417,"1"1"30,2 0 1,2 3 342,-2-1 0,-2 2 156,-1-1 1,0 1 134,0 2-53,0 2 10,-3-3-106,-1 4 0,1 0 133,0 0 175,-5 4-165,4 5 0,-4 2-16,5 5 259,-4 4-162,2-1 1,-2 7-136,4-4 35,3 0-119,-2-4 0,7 1-22,-2-1 1,2-3 252,1-3-800,4-1 386,5-6 0,3-1 87,3-4-831,1 0 573,2-4 0,1-1-166,0-5 1,-1 0-175,1-2 1,0 0-107,-1-3 218,-3 3 157,-2-1 1,-4 0 196,1 1 125,-5 0 0,-1 5 124,-4 1-190,0 4-136,-4-2 1386,-1 8-829,-5 5 1,1 3 79,0 3 1,1 1 271,1 2 0,0-2-234,4 0-204,0-5-70,3 6 0,5-6-937,4 1 521,1-6 0,10 2 36,-1-5-510,6 0 420,-1-3 1,4-4-1282,0-2 863,-1-3 548,-3-4 1,3-2 0,-3-3 0</inkml:trace>
  <inkml:trace contextRef="#ctx0" brushRef="#br0" timeOffset="11">16601 14069 8458,'-5'-4'0,"-3"3"9,2-3 195,1 3 0,-3 2 208,2 3 0,1 5-106,-1 6 1,-1 7-6,-2 3 1,0 3-94,-1 3 1,3 2 34,-2 4 0,2 4-116,-6-1 1,3 2-1359,1-4 1300,3 1 0,-1-10-691,4 2 427,-4-6 0,6-7-627,-2-5 576,2-3 1,-2-4-35,-1 1-362,1-5 20,3 2 649,0-4 1,0-8-400,0-1 191,0-2 1,0-2 182,0 1 5,0 0 1,0 2 41,0 1 0,0 0-103,0-1 1,-4 2 296,-2 2 1,-3 2-97,-4 4 1,2 0 122,-5 0 0,4 4 175,-4 2 1,1 3 206,-4 4 1,5-2-176,1 5 0,3-5 27,1 1 0,4 0-455,1 0 0,8-5 189,2 3 1,3-4-899,4 0 0,5-2 225,7-4 395,2 0-2069,1 0 405,0 0 1704,4 0 0,-2-3 0,2 2 0,-3 5 0,-3 6 0</inkml:trace>
  <inkml:trace contextRef="#ctx0" brushRef="#br0" timeOffset="12">16722 14423 8297,'-5'-10'-672,"-3"1"1,4 3 361,-3-1 788,-1 5-58,7-2-169,-7 0 191,7 3-168,-7 1 1,7 5 4,-3 5 310,3 3-285,1 2 0,0 4 342,0 3-139,0-2-318,0 6 1,1-6-47,3 2-125,-3-3 115,7 0 0,-3-3-75,4-1 0,1-3 285,-1 0-981,0-6 510,5-2 1,-3-4 31,5 0-894,-1-4 632,4-1 1,-2-5-679,-1-3 517,1-1 217,-2-5 1,-1-3-255,-1 1 200,-3-1 177,0 3 0,-4 1-47,0-1 1,-4 1 225,1 3-60,2-3-15,-4 12-77,3-6 238,-8 11-73,3-3 0,-6 5-13,4 2 0,0 2 0,0 4 0,0 1 0,0-1 0,3 0 0,4 0 0,1 1 0</inkml:trace>
  <inkml:trace contextRef="#ctx0" brushRef="#br0" timeOffset="13">17141 14450 6950,'1'-8'-390,"2"2"807,-2-2-292,4 7 231,-5-3 74,0-1-208,0 4 204,-5-3-144,4 4 0,-7 0-6,2 0 93,-2 0-134,-2 4 1,0 3 453,-2 5-160,-3-2-322,1 8 1,-1-5 141,3 3-93,1 1-156,-2-2 0,7 0-159,0 1 0,3-5-35,0 2-207,2-3 0,5-2 141,3-1-808,1-3 651,1-4 1,4 0-448,-1 0 321,5-4 224,-7-2 1,4-2-650,-1 2 283,-3-2 54,4 2 266,-5-3 140,0 0 1,0 0 124,-3-1 69,2 5-140,-7-3 71,7 7 955,-7-3-668,4 4 1,-5 1 521,0 2-528,0-2 0,-4 10 134,1-2 310,0 3-334,-1-3 0,3 0-484,-2 1 0,2-1 146,1 0 1,4 0-956,2-3 1,3 1 119,0-4 782,4 0 0,2 1 0,3 2 0</inkml:trace>
  <inkml:trace contextRef="#ctx0" brushRef="#br0" timeOffset="14">17421 14385 8297,'-10'-9'-636,"5"0"0,0 3 342,2 3 951,2 2-333,-3 1 0,0 1 762,-3 2-517,3 3-220,-4 7 0,4 2 443,-2 3-363,-3 1-175,4-1 1,-1 4-23,0 0 1,4 0 216,-1-4-611,1 1 197,2-5 1,0 3 244,0-5-1089,0 1 627,5-8 0,1 2-1185,6-4 728,-1 0 357,2-3 0,0-4-1026,3-2 657,-3-2 102,5-2 45,-8 1 266,8 0 0,-8-2 238,3-1 0,-3 2 0,-1-4 0,-3 5 220,2 0-150,-7 3 1310,3 2-949,-4 4 1,-4 4 420,-2 3-336,2 1-214,-5 1-275,8 1-311,-3-1 0,4 0 378,0 0-769,0 1 501,0-1 0,4-4 27,2-2 147,3 3 0,4-5 0,2 3 0</inkml:trace>
  <inkml:trace contextRef="#ctx0" brushRef="#br0" timeOffset="15">17765 14404 8297,'-5'-4'0,"0"2"-365,2-5 236,2 5 98,-8-2 0,7 4 767,-4 0-302,0 0 0,1 0 143,-4 0-251,4 4 0,-4 3 164,0 5-53,-1-2-155,1 4 1,0-1 102,-1 3-256,5-3-32,1 5 0,4-5 52,0 3-127,0-3 4,0 1 1,4-4-354,2 2 313,3-1 0,4-2-701,2-4 513,3 4 1,-2-8-96,-1 2-533,1-2 528,2-1 1,0 0-161,-2 0 1,1 0-80,-1 0 1,0-8-151,0-1 374,-3-2 0,0-2 317,-1 1 0,0-5 0,-2 3 0,-1-5 0,-1 2 0,-2 1 0,2 0 0,-5 3-496,0 1 393,-3 3 0,-1 2 103,-2 1 1233,-2 4-844,-5-2 0,0 5 1192,-2 2-741,1 2-401,-2 9 0,3-4 79,1 2 0,1 2-238,2-2 0,2 2-275,4-2 1,0 0 265,0 3-1349,0-4 824,4 3 1,5-5 62,6 0-1986,3 1 2177,-3-1 0,6 0 0,-1 1 0</inkml:trace>
  <inkml:trace contextRef="#ctx0" brushRef="#br0" timeOffset="16">18650 14162 8270,'-6'4'-360,"-2"-3"320,7 7 0,-7-2 267,2 7 41,2 1-47,-5 9 1,3 5 159,-6 6-287,1 2-116,-2 2 0,2-1-59,-1 0-874,2 5 917,-4-8 1,5 1 9,0-10 0,0-4 333,3-5-904,-2 1 241,7-10 205,-3 1-324,4-8-527,0 0 1554,0-4-723,0-1 1,0-8 172,0 1 0,0-5 0,0 3 0,0-5 0</inkml:trace>
  <inkml:trace contextRef="#ctx0" brushRef="#br0" timeOffset="17">18501 14441 8270,'0'-9'0,"0"4"0,0-4 0,0 3-415,0 2 267,0-4 404,4 3-70,-3-1-1,3-2-238,-4 7 195,4-3 0,1 3 141,5-2-513,-1 2 195,0-3 1,2 4 31,1 0 0,2 0-119,5 0 1,0 0 66,-1 0-706,5 0 496,-3 0 1,0 0-434,-1 0 400,-7 0 298,10 0 0,-8-4 0,1-3 0,-1-1 0,-1-5 0,2-2 0</inkml:trace>
  <inkml:trace contextRef="#ctx0" brushRef="#br0" timeOffset="18">18854 14143 7784,'-5'0'165,"-3"4"18,3 1 1,-4 6 245,-1 1 2,1 7-241,0 5 1,-4 4 189,1 0-191,-1 4 32,0-3 1,3 6-241,-3-4-475,3-4 536,5-5-389,-4-3 450,8 0-86,-3-5-648,4-5 283,0 0 121,0-8-411,0 3 588,4-8-219,2 3 1,3-6-36,0 3 0,0-2 70,1 3 33,-5 0 59,3 3 305,-3-4-133,1 3 1,2-3-232,-2 4 742,-2 0-245,0 0-120,0 4 299,2 1-307,-1 0 0,2 0 84,-4-2-184,4-2 0,-5 7-103,5-5 101,-1 0 1,3-3-99,0 0 0,4 0-210,-1 0 0,2-1 116,-2-2 0,-1 1-134,1-4 1,-2-1 74,0-2-58,3 0 85,-3-1 1,1-2 104,-5 0-55,0-1 69,-1 4 1,3-4-12,-5 1 0,0 0-88,-3 2 498,0 1-243,0 4 1,-1 1-67,-2 4 771,-3 0-540,-3 4 1,0 2 704,0 6-505,-1 3-201,1 4 1,3-1 161,-1 1-138,5-5 5,-2 4-809,4-4 437,0 1 0,4 1-36,3-3 1,2-2-167,3-5 0,3 2 154,3-5 110,5 0 0,1-3 0,4 0 0</inkml:trace>
  <inkml:trace contextRef="#ctx0" brushRef="#br0" timeOffset="19">19516 14404 8101,'-5'9'595,"0"1"-393,0-1 1,-3 1 202,2 3-348,-3 1 72,0 5 1,1-1-54,2 1 1,-2-1-277,5-3 0,0-2-750,3-3 505,0-1 181,0-4-235,0 4 185,4-8 13,-3 3 0,6-5-275,-3-2 576,3-3 0,-2-7 0,4-2 0</inkml:trace>
  <inkml:trace contextRef="#ctx0" brushRef="#br0" timeOffset="20">19506 14292 7962,'15'-6'-1544,"-3"0"1402,3 4 1,-5-6 220,2 5 0,3-3 53,0 3 1,0 0 111,0 3 0,-2 1-61,2 2 1,-3 3 163,0 7 0,-3 1 197,-2 5-95,-3-1-264,0 5 333,-3-3-349,3 3 0,-8-4 58,-2 3 1,1-3 25,-2-1 1,1 0-44,-3-6 1,1 1-141,1-4 265,-1 0-738,7-4 213,-3 4-451,4-8 394,0 3 137,4-4 0,2-3-736,7 0 454,-3-5 97,3 3 1,-2-4-149,1 0 1,-1 0 136,1 3 1,1-2 64,0 2 1,-4-2-159,-3 2 611,1-2-260,-2 7 807,-1-3-439,-4 4-207,0 0 0,0 4 685,0 2-440,0 2-75,0 2-224,-4-1 27,3 0 1,-3 1-59,4-1 1,0 0-247,0 1 0,1-1 218,2 0 0,6 0 0,5 1 0</inkml:trace>
  <inkml:trace contextRef="#ctx0" brushRef="#br0" timeOffset="21">20028 14367 8313,'-7'9'-252,"1"0"270,4 5 0,-6 1 273,2 7 145,-3 2-243,4 4 1,-3 4 193,2 2-1228,-7 2 864,3 5 0,-5 1-340,3 1 211,2-1 277,-4-9 1,5 2-609,0-4 226,3-4 149,-2-4 1,4-9-299,-2-1 0,-1-3 1,4-1-300,-5-4 124,7 0 275,-3-5 0,1-5 616,0-1 1,0-2-357,3-1 0,0-5 0,0-1 0,0-3 0,0-1 0</inkml:trace>
  <inkml:trace contextRef="#ctx0" brushRef="#br0" timeOffset="22">19981 14544 8313,'19'-19'-376,"3"0"282,-2 5 1,0 1 295,-5 7 1,0 2 349,0 4 0,1 1-63,-7 2-83,3 2-213,-11 9 1,3-1 258,-4 3-495,0 1 236,-4-6 1,-2 5-283,-3-3 101,0-1 1,-1-3-381,1 1 282,0-1 0,0 0 125,-1 1-799,1-5 527,0-1 0,-1-1 8,1 0 0,3 0-444,0-3 239,3 0-138,-1 0 241,4-4 1,0-1-286,0-4 217,4-1 395,2 1 0,4-1 0,2-3 0,-1-1 0,6-5-116,-2 1 0,3-5 1,1-1-1</inkml:trace>
  <inkml:trace contextRef="#ctx0" brushRef="#br0" timeOffset="23">20260 14404 8313,'6'0'-711,"-2"0"1800,-4 0-656,0 4 0,0 1 4,0 9-123,0 0 1,-1 4-98,-2-3 0,2 3-67,-3-3 0,0 3 58,1 1 1,0-5-148,3-2 1,0-1-715,0-2 506,4-4 1,1 3-532,5-5 1,-1 0 203,0-3 160,1 0 0,2-1-201,0-2 0,1 1-62,-4-5 547,1 5-139,-1-6 1,-3 6-180,0-4 286,-4 4 646,7-3-405,-8 5 1,3 2 267,-4 1 0,-1-1-40,-2 4-163,2 0-285,-4 3 170,5-3-211,0 2 1,5-6-254,1 4 0,3-4 142,4 1-589,-3-2 497,7-1 1,-5-4-130,3-2 414,1 2 0,2-9 0,1 7 0,-4-11 0,2 2 0,-2-3 0</inkml:trace>
  <inkml:trace contextRef="#ctx0" brushRef="#br0" timeOffset="24">20754 14218 8313,'0'-6'-1160,"-4"2"1765,-1 4 0,-5 6-43,1 3 19,0 8-267,-5 3 1,4 8-114,-3 0-175,3 0 1,0 7-94,-3-4 72,3 4 1,-3-5 256,3 4-2019,5-4 1497,-3-2 1,6-5 201,-4-4-1055,3-5 226,-1-4 887,4-2 0,-4-7 0,-1 3 0</inkml:trace>
  <inkml:trace contextRef="#ctx0" brushRef="#br0" timeOffset="25">20521 14590 8299,'0'-9'892,"5"3"-338,5-1-297,3 1-1,6-3-940,3 0 571,6-1 0,2 1-58,5 0 0,-2 0 171,1 3 0,2-6 0,-3 1 0</inkml:trace>
  <inkml:trace contextRef="#ctx0" brushRef="#br0" timeOffset="26">21387 14348 8285,'-4'-9'-893,"3"4"763,-3 0 633,0 5-231,3 9 0,-5 1-26,3 9-103,2 3-6,-7 2 1,3 6-32,-5 4 0,0 0-21,-2 7 1,0 1-2002,-3 2 1805,-1 1 1,-2 4-415,-1-3 1,1-4 188,3-8 1,1-7-126,5 1 0,0-8 461,0-1 0,2-5 0,1-8 0,1-2 0,-1-4 0</inkml:trace>
  <inkml:trace contextRef="#ctx0" brushRef="#br0" timeOffset="27">21359 14469 8285,'9'-10'0,"1"-3"-91,-1 3 0,3-3-26,1 3 0,2 5 268,-2 2 0,-1 2 63,-2 1 1,-1 5 16,0 4-79,-4 5 1,3 5-87,-5 3 1,0-2 136,-3 2 0,-3-3-242,0 0 1,-6-1 128,0 1 0,0-3-183,-4-1 1,0-3 71,0 0 1,-2-5-170,2-1 1,1-4-62,3 2 0,-1-3 4,1-1 1,4-1-33,2-3 0,2-1 133,1-4 1,0 0-256,0-1 1,4-2 64,2 0 1,6-4 335,0 4 0,4-5 0,-1 3 0,4-5 0</inkml:trace>
  <inkml:trace contextRef="#ctx0" brushRef="#br0" timeOffset="28">21666 14367 8285,'4'5'-63,"-2"3"0,2-6 0,-4 4 1,0 1 65,0 2 24,-4 0 0,1 5 389,-3 1 0,-3 4-77,-3 3 0,-1 0-78,4 3 0,-1-2-6,1-5 0,4 1-217,2 0 1,3-5 55,3-1 1,2-7-264,4-3 1,5-2-110,1-1 1,4-1-150,3-2 0,-3-3-200,3-7 0,-2 2 288,-2-5 0,0 2-2,-2-2 1,-6-1 97,-4 1 0,-4-1 155,1-2 1,-2 0 124,-1 1 1,-2 0 37,-4 3 1,-1 0-21,-9 3 0,4 5 342,-4-3 1,1 7-110,-4 0 1,2 2-37,1 1 0,1 4-544,5 2 1,0 3 154,7 0 0,0 1-288,3 3 0,0-3 12,0 2 413,4-1 0,5-2 0,6 0 0</inkml:trace>
  <inkml:trace contextRef="#ctx0" brushRef="#br0" timeOffset="29">21899 14460 8285,'0'9'0,"-1"0"-377,-2 1 1,1 0-83,-4 2 1351,4-1-539,-7 6 0,7-3 214,-4 1-614,4 3 177,-2-8 1,4 4 131,0-5-556,0 0 246,0-3 1,1-2-357,2-4 301,2 0 0,4-1-536,1-2 1,-1-3 290,0-3 1,1 0 27,-1-1 1,-1-2 319,-1 0 0,0-5 0,-4 2 0,4-3 0,-2-1 0</inkml:trace>
  <inkml:trace contextRef="#ctx0" brushRef="#br0" timeOffset="30">21927 14395 8285,'-4'-10'-594,"-1"1"1,-5 0 319,1-1 613,4 5-269,-3 1 11,7 0 174,-4 3 45,5-3-692,0 4 0,5 6-375,1 0 767,2 4 0,6-4 0,0 3 0</inkml:trace>
  <inkml:trace contextRef="#ctx0" brushRef="#br0" timeOffset="31">22113 14385 8285,'0'5'18,"0"4"71,-4-4 0,0 5 326,-2 3 9,-2-3-233,2 12 0,-3-7 295,0 7-265,-1 2 0,2-6-224,2 1 0,2-1 102,4-6 1,0 0-480,0-2 0,4-2 258,2-2 0,3-2-386,4-4 328,1-4 0,3-1-250,2-4 1,-4-1-431,4 1 1,-1-3 859,-2-1 0,1-3 0,-2 5 0,2-6 0,-2 2 0</inkml:trace>
  <inkml:trace contextRef="#ctx0" brushRef="#br0" timeOffset="32">22253 14497 8273,'-9'4'0,"-1"-2"35,1 4 0,3 1 199,0 2 0,-1 3 80,-2 1 0,1-1-60,2-3 0,1 1-177,5-1-925,0 0 1,6 0 515,3-3 1,1-2 331,6-4 0,-1-4 0,4-1 0</inkml:trace>
  <inkml:trace contextRef="#ctx0" brushRef="#br0" timeOffset="33">22579 14143 8273,'-9'4'0,"-1"1"0,1 5 0,2 1 563,-3 5-357,3-1 1,-11 16-65,3 0 0,0 1 69,0 3 1,0 0-836,0 5 0,-3-2 461,3 3 0,1-7-705,2-3 1,2-2 186,0-1 681,1-4 0,0-2 0,-1-3 0</inkml:trace>
  <inkml:trace contextRef="#ctx0" brushRef="#br0" timeOffset="34">22355 14488 8273,'0'-10'0,"4"1"0,-1 1 72,3 2 0,-3-2 152,3 5 0,0-3-131,4 3-330,-1 0 0,0 4-40,1 2-1050,-1-2 1327,0 7 0,5-3 0,0 5 0</inkml:trace>
  <inkml:trace contextRef="#ctx0" brushRef="#br0" timeOffset="35">22588 14525 8537,'4'-5'1040,"2"2"-1012,3-3-10,0 5 0,1-4-37,3 2 0,-3-1-395,3-2 271,1-2 0,-3 2-128,5-3 1,-5 0 136,2-1 0,-1 0-15,-3-2 1,3 0 37,-6-3 1,-1 3 161,1 0 1,-3 2-122,0 0 0,-2 1 186,-1 0 1,-4 4-85,-3 1 0,-4 5 441,-1 6 0,-5 0-77,1 8 0,3 1 22,1 3 1,-1-1-471,4 1 1,-3-1 85,6 1 0,2 0-648,1-1 0,3 0 341,3-3 0,3 2-1234,7-5 1507,-3 1 0,12-8 0,-3-1 0</inkml:trace>
  <inkml:trace contextRef="#ctx0" brushRef="#br0" timeOffset="36">22961 14478 8163,'-10'10'-1438,"2"-1"1493,2 0 1,-1-2 549,3-1 0,-2 0-6,3 3-123,-4 1-112,6-5 1,-7 3-384,7-3 52,-4 0-77,5-1 43,0-4 105,0-8 1,0 2-203,0-6 0,1-2-7,3 2 0,-3-5-3,2 2 0,2-3 96,1-1 0,-1 4-103,1-1 1,0 1 94,0-4 1,2 2-6,-2 1 0,3 2-30,0 1 1,3 4-5,1 0 1,-4 3-100,-3 6 1,0 0 121,4 0 0,-2 6-381,-2 3 1,-2 4 99,-4 6 1,3 0 316,1-1 0,3 1 0,-2 0 0</inkml:trace>
  <inkml:trace contextRef="#ctx0" brushRef="#br0" timeOffset="37">23165 14618 8219,'6'0'2078,"-2"0"-825,-4 0-1504,0 4 273,0-3 1,-1 4-386,-2-2-1191,2-1 810,-4 2 744,5-4 0,0 4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39:55.37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7830 5810 8482,'5'-9'0,"-4"-1"-676,2 1 1,1-1 337,-1-3 0,3 6 596,-3-2 0,1 3 266,-1-1-246,-1-1-157,2 7 1,-4 2 66,0 8 1,-3 6 11,-1 7 0,-3 5 91,1 8 1,-5 1-57,-2 1 0,-2 1-303,2 3 0,-2 1 3,2 5 0,-3-1 93,0 1 1,2-1-220,-2 1 1,5-6 88,-2-3 0,1-5-60,3-5 1,-3-8-275,6-1 202,-2-7-341,3-2 87,1-6 143,4-4 1,0-4 369,0-3 0,7 1-235,2-3 0,4 1 210,-1-8 0,2 1 0,5-4 0</inkml:trace>
  <inkml:trace contextRef="#ctx0" brushRef="#br0" timeOffset="1">8063 5791 8482,'0'-9'0,"0"0"-296,0 4-253,0 0 475,0 18 764,-4 2-355,-1 13 1,-8 5 91,1 5-715,0-1 465,2 13 1,-2-7-237,0 7 71,-1-3 1,4-4-31,-1-3 0,1 0 126,0-2 0,1-5-565,1-12 0,0 1 250,4-6 1,-3-3-531,3 0 0,-4-6 737,4-1 0,4 0 0,5 3 0</inkml:trace>
  <inkml:trace contextRef="#ctx0" brushRef="#br0" timeOffset="2">8780 5959 8052,'-5'9'342,"-3"5"0,-1 1-117,-3 7 1,-5 2 24,2 4 0,-6 1 100,0 2-1551,-1-2 1049,3-1 0,1-3-115,-1-3 379,4 0 1,0-8-494,6-1 1,-3-3 165,6-1 0,1-2-208,-1-1 1,3-4 105,-4 1 1,4-2-285,-3-1 1430,0 0-829,-4-4 0,1-1 0,0-5 0</inkml:trace>
  <inkml:trace contextRef="#ctx0" brushRef="#br0" timeOffset="3">8566 5940 8490,'4'-9'0,"-3"4"-880,3-3 0,-3 7 880,2-3 0,-2 3-69,4 6 365,-1 4 1,-2 6 68,4 7 175,-4-2-299,6 7 0,-6-4 23,5 5-74,-5 4-97,6-3 1,-6 3-331,4-4 161,0 0 1,1-1-49,-1-2 1,-3-3 221,3-7-804,-4-1 476,2-9 1,-3-1-45,3-4 0,-3-1 84,2-2 0,-2-3-77,-1-7 0,0-1 267,0-5 0,0 1 0,0-5 0,0-1 0</inkml:trace>
  <inkml:trace contextRef="#ctx0" brushRef="#br0" timeOffset="4">8696 5922 8448,'-5'0'-772,"0"0"749,2 0 33,2 0 1,-6 8 251,4 4 1,-5 5-109,2 2 1,1 3-164,-1 3 1,-1 2 98,-2 1 0,3 0-355,0 0 1,3 0 115,-4 0 1,4-1-228,-3-3 0,0-2 24,-3-6 1,-1-4 351,1-6 0,-9 3 0,-1-4 0</inkml:trace>
  <inkml:trace contextRef="#ctx0" brushRef="#br0" timeOffset="5">8389 6220 8187,'0'-10'-783,"4"1"1131,1 0 1,8 3 158,-1-1-481,9 1 0,-1 0 37,7 0 0,8 1 127,-1-2-291,4 3-73,-1 4 1,2 0 173,1 0 0,2 0 0,1 0 0</inkml:trace>
  <inkml:trace contextRef="#ctx0" brushRef="#br0" timeOffset="6">9460 6052 8353,'-5'1'0,"2"2"-826,-3-2 559,5 8 0,-6-3 93,4 6 1,-4 3 594,1 3 0,0 2-247,0 2 0,0 0-84,-3 3 0,2-1-137,1-2 0,3-6 79,-3 3 0,4-4-379,-1 1 0,2-6-340,1-4 149,0-3 538,0 1 0,0-4 0</inkml:trace>
  <inkml:trace contextRef="#ctx0" brushRef="#br0" timeOffset="7">9404 6005 8353,'0'-5'45,"0"-3"66,-4 7 282,3-3-1119,-3 0 410,4 3-6,0-3 1,8 12 0,2 2 0</inkml:trace>
  <inkml:trace contextRef="#ctx0" brushRef="#br0" timeOffset="8">9739 6043 8353,'-9'0'-872,"3"0"747,-1 0 0,1 0 206,-3 0 1,-1 1 128,-3 2 0,2-1-60,-5 4 0,4-3-70,-4 3 0,4-2 67,-4 2 1,8-3-258,-1 3 1,3 0 144,-1 4 0,4-1-212,6 0 1,3 4 11,3-1 1,3 2 124,1-2 1,3 1 83,0 3 1,1 0-71,2-3 1,-5 2 154,-1-2 0,-6-1-129,-1-2 1,-4 2 142,1 0 1,-6 1-98,-3-4 1,-5 0-52,-2 1 1,-3-4-45,0 0 1,2-4-172,-2 1 1,5-2-50,-1-1 1,1-1 268,2-2 0,-5-2 0,0-4 0</inkml:trace>
  <inkml:trace contextRef="#ctx0" brushRef="#br0" timeOffset="9">10549 6145 8346,'0'-6'-609,"0"0"556,0 4 1,0-7 99,0 3-338,0 2 171,0-4 148,0 3 0,0-5 21,0 1 1,-1 3 174,-2 0-136,2 4 0,-4-6-14,2 5 0,-2-3 32,-5 3 0,1 0 6,0 3 0,-5 4-17,-1 2 0,-4 10 172,-3 2 1,2 10-88,-5 0 0,3 6 10,-3 0 1,8-2-125,-2-1 1,10-2 7,-1-1 0,7-4-237,0-2 0,7-7 89,6-2 1,0-7-178,6-3 1,2-3 98,4-3 0,1-3-244,-2-7 1,-1-1 100,2-5 1,-3 1-43,0-1 0,-4 0 220,-3 1 1,-2 2 99,0 1 0,-5 2 6,-2-2 1,-2 7-148,-1-2 584,0 7 0,-4 0-196,-2 6 1,-2 6 333,2 7 0,-2-2-201,2 2 0,1 0-17,2 2 1,2 1-308,1-1 1,0-2-203,0-1 1,6-3-187,3 0 1,1-1 156,6-2 192,-1 0 0,8-4 0,1-1 0</inkml:trace>
  <inkml:trace contextRef="#ctx0" brushRef="#br0" timeOffset="10">11164 6154 8341,'-5'-4'-312,"-4"3"1,4-3 447,-4 4 459,-1 0-265,1 8 1,0-1-41,0 5 1,-4 3 15,1 0 0,-1 3 118,4 0-500,4 1 100,1 0 0,4-2-279,0-1 164,0 1 0,4-10-169,2 3 0,6-7 173,4 0 0,5-2-417,0-1 0,4-1 188,-3-2 1,3 1-175,-4-4 0,4-1 129,-3-2 1,1 0 360,-1-1 0,-3 1 0,4-4 0,-4-2 0</inkml:trace>
  <inkml:trace contextRef="#ctx0" brushRef="#br0" timeOffset="11">11490 5819 8341,'0'-9'-554,"0"0"0,-1 0 298,-3 3 484,3-2 28,-3 7-179,0-3 1,0 6 18,-2 4 1,-2 4 7,1 9 334,-1 4-229,-1 5 1,-1 5 54,1 4 0,-3 0-129,-1 0 1,1 5-269,3 1 0,-4 3 371,1 0-1742,-1 1 1439,4-5 0,3-4 257,0-7-543,4-11 106,-3 2 219,5-12-378,0 0 690,0-6-736,0-4 1033,5-8 1,-2 1-715,6-5 0,-1-3-77,8 0 1,-4-3-154,4 0 0,-4-1 103,4 1 147,-5 3 10,7-3 1,-8 5-126,2-3 748,-1 7-301,-6 1 780,3 7-683,-7-3 1,3 5 8,-4 2 1,-1 6 38,-2 7 1,-2 1 208,-4 2-184,3 0-101,-2-1 1,7 0 337,-2-3-1243,2 3 517,1-8 1,0 4-653,0-5-459,8 0 1209,-1 1 0,10-1 0,-2 0 0</inkml:trace>
  <inkml:trace contextRef="#ctx0" brushRef="#br0" timeOffset="12">11834 6229 8149,'-4'-13'-716,"3"6"492,-7-5 0,6 7 346,-5-5 0,4 2 560,-3 2 1,3-1-420,-3 4 0,0-1-34,-4 4 0,1 2 112,0 1 1,-4 2-99,1 4 0,-5 5 73,2 1 0,1 0-136,2 0 0,1 1 13,2 2 0,0 0-313,0-3 0,3 2 101,3-5 0,2 2-328,1-2 1,0-4 183,0 5 1,1-9-259,2 2 0,6-4 163,3-2 1,2 0-148,-2 0 0,-2 0 45,3 0 0,-2-4 99,1-2 0,-1-2 2,1-2 1,-1 2 59,-2 2 0,0-6 188,1 3 0,-1-2-114,0 1 1,-1 4 335,-1 0 1,-2 4-93,-2-1 359,-2 2 1,3 2-214,-4 2 0,-1 2 64,-2 4 1,1 5-66,-4 1 1,4 0-49,-1 0 1,1-3-627,2 0 1,0 2 251,0-2 1,2-1 157,1-4 0,6 1 0,5-3 0</inkml:trace>
  <inkml:trace contextRef="#ctx0" brushRef="#br0" timeOffset="13">12048 6210 8149,'0'10'0,"-1"-1"0,-2 0 0,1 2 0,-4 1 0,3 3 0,-3 3 0,2 1 0,-2-1 0,3 1 0,-3 0 0,3-4 0,-3 1 0,4-5 0,-2 1 0,-1-1 0,4-6 0,-3-1 0,4-12 0,0-1-83,0-7 60,0-2 0,0 5-180,0-3 1,4-1 72,2 1 1,3 2 87,0-2 1,-3 4-57,0-4 0,1 5 86,2-1 0,0 4-95,1 2 1,-1 1-333,0-1 439,0 2 0,5 8 0,0 1 0</inkml:trace>
  <inkml:trace contextRef="#ctx0" brushRef="#br0" timeOffset="14">12486 6229 8369,'-6'-8'-1668,"-1"1"1429,5-1 511,-2 3-244,0 0 0,2 0 106,-4 2 0,3 2 222,-3-3 0,-1 3-200,-2 1 142,-4 5-116,2 0 1,-5 5 20,3 2-101,-3 3 0,2 4-90,-1-1 0,1 1 126,5-1 1,0 1-207,-1 0 1,5-4 108,2 1 0,2-8-229,1 1 1,1-2 45,2-1 1,3-2-80,7-4 0,-3-1-45,3-2 1,0-2-50,-1-5 0,2 1 208,-2 0 1,-1-1-5,1 1 0,-3 0 97,-2-1-206,1 1 546,-3 0-116,0-1 122,-1 5 0,-4 5-7,0 6 1,-3 3-28,0 0 1,0 1-224,3 3 0,0-3-175,0 3 0,0-3-298,0-1 1,1 1 192,2-1 0,3-1-331,7-2 536,1 3 0,5-8 0,-1 3 0</inkml:trace>
  <inkml:trace contextRef="#ctx0" brushRef="#br0" timeOffset="15">12737 6303 8348,'0'-9'-1586,"0"3"1545,0 0 0,-1 3 665,-2-4-284,2 5-96,-3-6-71,0 7 1,-1-6 77,-5 4 164,1 0-244,4 3 238,-3 0-257,2 4 1,-3 1 151,0 4-202,-1 5 40,1 0 1,1 2 189,2-1-539,-3 1 189,8 2 1,-3-2 166,4-1-826,4-3 398,2 1 1,4-1-51,2-3 1,3 1-68,3-7 1,2 0-709,2-3 669,2 0 348,-1-4 0,4-1 0,-3-4 1</inkml:trace>
  <inkml:trace contextRef="#ctx0" brushRef="#br0" timeOffset="16">13072 6005 8342,'0'-9'0,"0"0"0,-4 0-125,3 3 175,-7 2 1,6 4 244,-4 0 53,0 4-120,-4 6 0,1 5-84,0 7-78,-5 6 0,4 2-39,-3 4 1,3 0 127,1 3 1,0 1-611,3-1 1,-2 0 368,2 0 0,-2 0-581,2-3 0,-2-4-86,2-9-99,-2 1 852,-2-16 0,-3 3 0,-2-9 0</inkml:trace>
  <inkml:trace contextRef="#ctx0" brushRef="#br0" timeOffset="17">12812 6359 8342,'0'-9'19,"0"0"37,0-1 139,4 1 1,-2 1 85,4 2 1,0-2-21,4 5 0,0-3-181,2 3 1,0-3 152,3 3 1,0 0-804,0 3 1,3 0 344,-3 0 1,3 0 224,1 0 0,-1 4 0,1 1 0</inkml:trace>
  <inkml:trace contextRef="#ctx0" brushRef="#br0" timeOffset="18">13110 6303 8299,'-10'0'-1474,"5"0"2653,1 0-480,0 0-154,3 0-51,-3 0-364,4 5-43,4-4 1,1 4 22,4-2 1,1-2-139,-1 2 1,3-2-129,1-1 0,2 0 121,-2 0 0,2-3-267,-2 0 1,2-4 106,-2 0 0,0-1-86,-1-1 1,-2 0 93,-1-1 0,0-2 28,-2-1 0,-3 0-14,-1 1 190,-2 1 0,-2-2 175,-2 3 1,-2 5-72,-5 2 1,-3 6 220,-3 3 0,2 7-115,-2 2 1,2 3 36,-2 1 0,3-1-135,4 1 0,-1-1-82,1 1 1,4-3-106,2-1 1,2-2-317,1 2 0,7-7-324,2 2 1,8-7 51,1 0 646,1-2 0,8-1 0,-3 0 0</inkml:trace>
  <inkml:trace contextRef="#ctx0" brushRef="#br0" timeOffset="19">13463 6313 8247,'0'5'-2106,"0"-1"2611,0 0-283,-4 1 0,3 2 194,-2-1-317,2-4 0,0 6 26,-2-2 1,2 0 7,-2 0 0,-1 0-172,1 3 0,-4-3 111,4 1 1,-1-4-57,1 3 66,2-4 1,-4 5 95,2-4-148,2 0 1,-4-4 32,1-2 1,3 1-23,-2-4 0,2 0 31,1-3 1,3-5-108,1-1 1,3 0 100,-1 0 0,2-1-150,2-3 0,2 2 179,0 1 0,2 0 3,-2 3 0,2-2-143,1 2 1,0 4 81,-3 3 0,-2 4-227,3-1 0,-4 3 73,-3 3 117,-1 2 0,-5 8 0,0 2 0</inkml:trace>
  <inkml:trace contextRef="#ctx0" brushRef="#br0" timeOffset="20">14301 6154 7615,'0'10'744,"-3"0"-503,0 3 1,-3 0-77,3 3 1,-3 1-240,3-1 0,-4 1 67,4 2 0,-3-2-430,3-1 1,0-2-299,3-1-300,-4-3 1035,3 4 0,-8-9 0,4-1 0</inkml:trace>
  <inkml:trace contextRef="#ctx0" brushRef="#br0" timeOffset="21">14255 6127 8148,'0'-10'0,"4"1"0,-3 0 0,2-1-219,2 1 197,-4 0 1,7-1-411,-5 1 313,4 4 0,-3 0-624,2 2 548,3 2 0,-4-4 101,4 5 1,-3 4 93,1-1 0,-1 4 0,3-2 0,0 4 0</inkml:trace>
  <inkml:trace contextRef="#ctx0" brushRef="#br0" timeOffset="22">14423 6117 8148,'9'10'-191,"0"-1"1,-3-3-192,1 0 1,-5 0 670,1 4 1,1 0-47,-1 3 0,0-2 132,-3 4 0,-4-2-90,-2 2 0,1 0-54,-2 0 0,2 2-10,-1-5 0,1 1-179,2-4-220,2 0 109,-3 1 1,5-5-248,2-2 1,5-2 179,4-1 0,5-3-308,-2 0 0,0-4 178,0 0 0,1-1-43,3-1 0,-4-3 153,1 3 1,-5-2 71,1 4 1,-1 0 359,-2 1 0,-4 1-57,-2 2 343,2 2 0,-3 1-214,1 6 0,-2 5 6,-1 2 0,-3 0-127,-1 0 1,1-3-479,3 2 0,0 2 140,0-2 111,0 1 0,4 0 0,2 2 0</inkml:trace>
  <inkml:trace contextRef="#ctx0" brushRef="#br0" timeOffset="23">15419 6164 8116,'0'-10'-73,"0"1"0,-3 0-69,0 0 1,-1-1-12,4 1 260,0 0 0,-3-1 147,0 1-20,-4 4-125,2 1 23,-4 4 1,-2 1 52,-1 2 0,0 6 3,-3 7 0,3 2 271,0 4-339,2-2 1,0 2-31,1-3 1,4 0-135,2-1 1,2 0-185,1-3 1,4 2 113,2-5 0,3-2-328,4-4 0,2-4 159,7 1 1,-2-2-76,1-1 1,2 0-177,-1 0 534,0 0 0,0-4 0,2-1 0</inkml:trace>
  <inkml:trace contextRef="#ctx0" brushRef="#br0" timeOffset="24">15707 6210 8116,'0'-5'-1752,"0"-3"2112,0 3-322,5 0 0,-4-4 38,2 3 277,-2 2-145,-1 0 0,0 0 70,0-3-213,0 3 1,-3-1 146,0 2-82,-5 2 1,3-3-1,-4 4 0,-2 0-14,-1 0 0,2 4 152,-3 2 1,0 4-94,0 2 1,-2-1 101,2 5 1,1-1-233,3 4 1,-1 0-14,1-1 1,4-2 76,2-1 1,2-2-68,1 2-342,0-3 0,4 0 150,2-6 0,3-2-243,4-4 0,1-1 148,5-2 0,0-3-266,-1-6 1,-2 1 137,-1-1 0,0-3 112,0 0 1,-1 1 350,-5 2 0,-1 2-126,-1 0 318,1 1-148,-7 4 911,3 1-736,-8 12 1,0-1 141,-3 9 0,3-5-188,4 1 0,0-1-334,0-2 1,0 0-86,0 1 1,4-2-373,3-2 0,4-1 3,1-1 0,5-3 525,-1 2 0,5-6 0,3-3 0</inkml:trace>
  <inkml:trace contextRef="#ctx0" brushRef="#br0" timeOffset="25">16043 5866 8116,'-6'0'394,"1"0"-111,2 0 1,-1 9-31,-2 7 0,-4 6 132,1 9 1,-1 4-133,-6 5 0,4 3-527,-4 7 1,5-3 465,-1-1 1,4-1-589,2-8 1,3 3 26,-3-9 0,4-2-1044,-1-10 1413,2-5 0,5 0 0,1-5 0</inkml:trace>
  <inkml:trace contextRef="#ctx0" brushRef="#br0" timeOffset="26">16229 6229 8116,'0'-6'0,"0"0"0,0 3-216,0-5 239,0 7 0,-3-4 250,0 2-117,0-2 7,3 0 0,0-1 162,0 3-88,0-2 85,0 0-177,0-3 1,-2 4 26,-1-3-132,2 3 254,-3 0-1,0 3-412,-1-3 111,-4 8 1,-4 1 276,1 4-260,-5 5 1,4 0 149,-3 5 5,3 0-393,-1-1 169,4 1 1,0-4-568,3 1 448,5-5 0,-2 4-71,4-3 0,1-2 78,2-1 1,4-1-116,5-5 1,-1 0-13,5-3 0,-1-1-37,4-2 1,-3 1 49,-1-4 0,-3 0 14,4-4 0,-2-2 230,2 0 1,-3-4 41,-3 4 0,0-4 68,3 4 0,-6-1 244,2 4 235,-6 0-377,1 3 1,-4 3 496,0 6 1,0 3-238,0 3 0,0 1 107,0 3 0,-1-3-311,-2 2 0,2-1-132,-2-2 0,2 0-399,1 1 1,1-1 188,2 0 1,-1-3-154,4-3 0,1 1 145,2-1 1,0 0-584,1-3 1,-1 0 243,0 0 1,4-3-58,-1 0 0,0-4 520,-2 0 0,-1-1-155,0-1 0,0-1 155,-3 1 0,-2 4 0,-4-3 0,0 3 0</inkml:trace>
  <inkml:trace contextRef="#ctx0" brushRef="#br0" timeOffset="27">16471 6220 7110,'-5'0'368,"1"0"-202,-1 4 0,4 1-214,-2 4 0,1 4 48,-1-1 0,2 5 0,-3-3 0</inkml:trace>
  <inkml:trace contextRef="#ctx0" brushRef="#br0" timeOffset="28">16760 5922 8197,'0'-10'-1309,"0"5"1835,0 1-291,-5 16 0,3 1 208,-4 12 1,0 4-67,-3 5 1,-2 5-425,-1 2 0,1 3-133,-1-1 0,2 3-448,0 1 0,1-3 340,0-4 1,4-4 287,2-12 0,1-1 0,2-4 0</inkml:trace>
  <inkml:trace contextRef="#ctx0" brushRef="#br0" timeOffset="29">16983 6238 8043,'0'-6'0,"0"0"0,0 0-337,0-4 153,0 1 505,0 0 133,0-1-246,0 1-150,0 4 63,0-3 1,0 6 8,0-5 1,-4 5 13,-2-1 0,-3 2 87,0 1 93,-4 4-121,2 1 1,-6 8 81,1-1 169,-1 5-317,-2-3 1,1 5 140,3 0-365,-3-5 112,8 4 1,-3-5-475,7 3 333,2-3 0,1-4-162,0 1 1,1-4 91,5 0 1,2-4-321,4 1 0,5-2 170,1-1 0,3-3-197,1 0 1,-1-4 116,1 1 1,-4-3 183,1 0 0,-5 0 306,2-1 1,-3 4 171,-1 0 1074,-3 4-1040,2-2 1,-7 8 169,2 2 0,-3 2-143,-3 2 1,1-1 67,-4 0 0,4 4 34,-2-1 1,3 1-827,1-4 1,5 0-780,1 1 1196,6-5 0,3-1 0,3-4 0</inkml:trace>
  <inkml:trace contextRef="#ctx0" brushRef="#br0" timeOffset="30">17383 5875 8127,'-8'1'-889,"2"2"506,-2 2 1,6 7 216,-5 3 0,1 5 764,-3 8 622,-1 4-992,-3 1 1,3 7 393,-3 1-1899,-1 3 1229,3-5 0,-2 1 210,4-6-1226,-1-6 873,5-5 1,-2-6-19,4-1-562,0-3 351,-1-8 420,3 0 0,-12-5 0,3 0 0</inkml:trace>
  <inkml:trace contextRef="#ctx0" brushRef="#br0" timeOffset="31">17160 6238 8127,'4'-9'-627,"-3"0"1,6-1 594,-4 1 1,8 0 307,-2-1 0,3 4-113,1 0 442,-3 4-326,8-6 1,-7 7-10,5-2 0,-4 1-18,4 2 1,-5 2-165,1 1 37,-1 2 0,-3 5 6,-2 3 0,2-2-95,-5 4 1,0 0-17,-3 0 1,0 2 99,0-5 0,0 2-238,0-2 1,0-1-18,0 1-162,0-2 1,0 0-142,0-1-34,4-4 392,-3-1 1,7-4 31,-2 0 0,0-3-26,0 0 1,-1-5 5,1-1 0,2-1-4,-1-2 1,-2-2 23,1 2 0,-3-2 32,3 2 1,-4-1-28,1-3 1,-1 3 161,-2 3 0,0 1-2,0 0 0,-4-1 135,1 1 0,-4 4-200,1 2 0,-2-1-1,-2 1 1,1-1-406,0 4 1,2 4 177,1-1 1,3 4-131,-3-1 0,4-1 76,-1 2 0,2-1-154,1 3 1,1-3 383,2 0 0,2-2 0,4 2 0,4-4 0,-1 1 0,2-2 0,-2-1 0,1 0-110,3 0 0,1 0 83,-5 0 1,4 0 255,-4 0 1,0 4-12,-2 2 1,-4-1 261,0 2 1,-4 2-129,1 3 1,-2 4 15,-1-4 1,0 4-388,0-4 0,0 2 293,0-2-410,-4-2 98,-1 4-257,-4-9 210,3-1 0,2-8-91,4-2 1,0-2 4,0-2 1,3-2-64,1-1 1,3-2 219,-1 3 0,2-4-65,2 4 0,-1-1 384,0 4 1,1 0-126,-1-1 0,0 5 136,0 2-208,1-2 1,-1 4-593,0-2 1,1 3 483,-1 3 0,4 2 0,2 4 0</inkml:trace>
  <inkml:trace contextRef="#ctx0" brushRef="#br0" timeOffset="32">18426 5922 8191,'0'-5'0,"0"-4"-30,0 8 146,0-7-304,0 7 151,0-3 366,0 12 0,-1 3-90,-2 11 1,-2 3 200,-4 6 0,-1 6-139,1 7 1,-3 1-267,-1 2 1,1-2 200,2-1 0,4-4-309,0-6 1,5-6-284,1-6 0,2-7 276,7-2 1,0-7-418,6-3 1,4-3 287,2-3 1,2-2 11,-1-4 1,2-4-39,4 1 1,-5-4 234,-1 4 0,-2-5 0,-2 2 0,1-3 0,0 0 0</inkml:trace>
  <inkml:trace contextRef="#ctx0" brushRef="#br0" timeOffset="33">18752 6238 8117,'0'-9'0,"0"0"-969,4-1 617,-3 1 0,3 0-136,-4-1 1209,0 5-462,0-3 1,1 3 349,3-5 187,-3 1-476,3 0 76,-4 0-157,-4 3 55,-2 2-150,-3 4 1,-3 1 103,-1 2 1,-2 4-5,2 5 1,-3 2 35,0 5 1,0 0-77,0-1 1,3 1-351,3 0 1,2-2 127,2-1 0,-1 0-341,4-3 0,-1 2 32,4-2 0,1-4-120,3-3 1,2-1 91,6 1 0,0-1 84,3-5 1,-2-1-139,2-3 1,-3 2 57,4-4 1,-5 0 11,2-3 1,-2-2 338,2-1 0,-4 2-138,0-3 1,1 0 251,-4 0 1,-1 2 42,1 5 1,-4-3 380,1 3-164,-2 2 855,-1 0-839,0 12 1,0-2 64,0 7 0,-1-3 1,-2 0 1,2 2-350,-2 0 0,2 1-80,1-4-184,0 0 0,0 1-363,0-1 0,0-3 82,0 0-159,0-4 317,4 3 1,1-5-166,5 0 1,-1-1 28,0-3 1,1-1 37,-1-4 0,0-4 378,0-3 0,1 2 0,-1-2 0,0 1 52,1-4 0,2 0-116,1 1 0,-2 2 529,-5 1 1,1 3-48,-4 0 406,5 1-278,-7 6-50,3 1 1,-4 11-97,0 3 1,-3 2 18,0 1 1,-4 0-470,4 3 0,-1 1 108,1-1 1,2-3-299,-2-1 1,2-1 132,1-2 0,0 0-357,0 1 139,0-1-146,0 0 1,1-3 95,2-3 1,-1-2-65,4-1 0,2 0 146,4 0 1,-2-4 95,3-3 0,-2-1 119,2-1 0,-3-1-52,2 1 1,-1 0 207,-2 0 0,1-1-126,3 1 1,-6 0 153,2-1 1,-5 2 494,3 2 478,-5 2-400,2 4 1,-4 1-229,0 2 0,-1 3 42,-2 6 0,1 0-80,-5 3 1,5-3-430,-1 0 0,-1 2 84,1-2 0,0 0-664,3-2 0,0-1 166,0 0 0,3 1-518,0-1 948,4-4 0,3 3 0,4-2 0</inkml:trace>
  <inkml:trace contextRef="#ctx0" brushRef="#br0" timeOffset="34">19329 6238 8093,'-9'3'-288,"0"0"144,-1 5 0,4-3 144,0 4 1001,4 5-570,-6-4 0,6 8 207,-5-3-461,5-1 0,-2 0-53,4-2 1,1-1 122,2 1 0,2-5-522,5 0 1,0-5 214,3 1 1,-2-3-438,4-3 1,1-3 293,3-7 1,-4 2-319,1-5 0,-5 4 21,1-4 0,-1 1 145,-2-4 0,-4 1 337,-2-1 1,-2 0-114,-1 1 0,-1 0 184,-2 3 1,-2-2-51,-4 5 1,-4-1 186,1 4 0,0 4-31,2 2 0,1 2-511,0 1 129,-1 0 1,5 1 222,2 2 0,2 2 0,1 4 0,0 2 0,0 1 0,3-2 20,0 3 1,3-2-45,-3 1 0,2-1 188,-2 1 0,-2 2 156,2-2 1,-2 2 184,-1-2 1,0 2 21,0 5 0,-1 1-112,-2 1 1,-2 3-395,-5 4 1,1 5 96,0 5 1,-5 0-439,-1 5 1,-6 4 349,10-22 0,0-1 0,0 1 0,1 0-98,-9 22 1,1-10-35,3-6 0,1-10-54,5-9 1,0-6 65,-1-3 0,1-2-168,0-1 0,-1-5-9,1-4 0,0-1 153,0-6 1,-4 1 397,1-4 1,-1 0-379,4 1 0,-3-5 145,-1-2 0,4 2-129,3 2 1,4 1-25,-2 1 0,3 1-66,1-1 1,5 5 167,1 1 0,6-1 0,3-1 0</inkml:trace>
  <inkml:trace contextRef="#ctx0" brushRef="#br0" timeOffset="35">19581 6127 8003,'1'-10'0,"2"1"-426,-2 4 107,3-4 555,0 4 259,-3 0 1,3 5-117,-4 6 0,0 7-200,0 2 1,-4 3 154,-2 0 1,-2 4-74,-2 0 1,4 0-54,0-4 1,4 1 12,-1 0 1,1-4 58,-1 1 1,2-5 281,-2 1-321,6-5 0,3-3 0,6-4 0,-1 0-61,1 0 1,1-1-661,0-2 0,0-4-718,0-5 1,-3 2 1197,2-3 0,-1 3-95,-2 1 1,-1-1-2992,-1 1 3119,-3 4 118,-4-4 1,0 9 500,0 0 1,-4 1-273,-3 6 0,2-1-33,-1 3 0,3 2-38,-3 1 0,4-2-594,-1 3 1,2-3 254,1-1 1,4 1 29,2-1 0,6 0 0,3 1 0</inkml:trace>
  <inkml:trace contextRef="#ctx0" brushRef="#br0" timeOffset="36">20018 6248 8003,'0'-10'0,"0"5"0,0-3 0,0 2-60,-4-3 75,3 0 1,-4 3 518,2 0-228,2 4 1,-7-6-46,1 5 0,-1 0-34,-1 3 0,-2 0 147,-1 0 1,1 1-109,-5 2 1,4 2-28,-4 5 0,4 2-44,-4 1 1,5 2-149,-2-3 1,6 2-325,1-2 0,4-1 221,-1 1 0,2-2-569,1 0 0,1-2 327,2-2 1,2 1-341,4-3 1,4-1 223,-1-3 1,1 0 26,-4 0 0,3 0 96,1 0 0,-2-1 471,-5-2 1,3 2 108,-3-3 57,-2 3 159,4 1 1,-6 1-229,5 3 1,-5-2-399,1 4 1,1-3 126,-1 3 0,4-3-6,-1 3 0,7-4 0,1 3 0</inkml:trace>
  <inkml:trace contextRef="#ctx0" brushRef="#br0" timeOffset="37">20232 6229 7955,'0'-9'-218,"0"-1"0,0 1 226,0 0 1,0 3 328,0-1-143,0 1 74,0 1-1,0 1 140,0 4-199,-4 0 1,2 1 328,-4 2-300,0 6 0,0 3-86,-1 3 0,4 1 85,-3 2 0,4 1-272,-1 0 0,2-2 121,1-1 1,0 0-81,0-3 23,0-1 0,4-4-353,2-2 1,6-1-59,0-5 1,5-5-227,-2-1 0,2-6 43,-2-4 1,2-1 192,-5-2 0,0 1 106,-6-1 1,1 0 78,-4 1 0,0-1 177,-3 0 0,-4 5 11,-2 2 0,-3 2 69,-4 4 0,2 2-19,-5 4 1,2 0-72,-2 0 1,0 4-225,3 2 245,1 7 0,3-3 0,-1 3 0</inkml:trace>
  <inkml:trace contextRef="#ctx0" brushRef="#br0" timeOffset="38">20288 6238 7473,'0'6'12,"0"1"1,0-1 668,0 3 0,-4 6-221,-2 3 0,-2 6-50,-2 7 1,-4 6-2,-5 7-1361,10-20 0,0 1 964,-5 3 0,1 0 1,3-1-1,0-1 76,-1 1 0,0-1 0,-8 17 58,0-5 0,2-6-366,1-8 153,-2-1 0,8-12-217,-2-5 1,1-4 25,2-2-183,0-8 966,-1 1 1,1-10-826,0 1-156,-1-1 240,1-2 1,1-1-331,2-1 325,-3-3 1,8-2 40,-2-2 0,2 6-1,1-2 0,1 1 197,2 4 1,3-2-125,3 6 1,1 1 107,3 2 0,1 3 0,5 3 0,3-7 0,2 3 0</inkml:trace>
  <inkml:trace contextRef="#ctx0" brushRef="#br0" timeOffset="39">20419 6322 7706,'3'-6'195,"0"0"-124,0 4 123,1-3 1,-2 2 138,4 0 64,-4-4-231,7 6 1,-4-6 222,4 4-240,5-5 18,-4 3 0,7-1-288,-5 0 124,5 0 1,-6-1-230,4 1 0,0 0 171,0-3 0,0-1-98,-3 1 1,-2-3 42,-1-1 0,-1 0-292,-5 0 0,0 3 146,-3-2 0,-1 1 224,-2 2 0,-3 4 86,-6 2 1,-3 3 219,-3 3 0,-4 6 398,0 7 1,-3 5-322,4 4 0,-1 2 200,3 1 0,2 0-176,1 0 0,4-3-234,6-1 0,1-2 125,5 3 0,6-5-518,3-2 0,6-3-248,10-6 1,1-4-1332,8-2 1831,0-2 0,-1-5 0,0-1 0</inkml:trace>
  <inkml:trace contextRef="#ctx0" brushRef="#br0" timeOffset="40">15521 8873 8077,'0'-5'379,"-4"13"1,1 8-129,-6 12 1,0 8 45,-6 4 1,-1 9-564,7-23 1,0 1 0,-2 1 0,-1 1 249,0 2 1,-1 0-1,0-4 1,0 1 41,1 1 0,-1 1 0,2-5 0,0-1-355,-8 23 1,4-6 258,-1-7 1,9-7-798,1-8 627,3-5 0,5-8-24,1 1 1,-1-5-219,4 1 0,0-6 482,3-3 0,5-7 0,0-1 0</inkml:trace>
  <inkml:trace contextRef="#ctx0" brushRef="#br0" timeOffset="41">15754 8976 8141,'4'-14'0,"-3"8"0,3-6 577,-8 15-300,-1-2 0,-8 16 682,-3 5-579,-6 8 1,2 3-231,-5 4 1,1 4 90,-1-1 0,2 0-191,5-2 0,3-1 157,3 0 1,3-1-815,2-1 0,3-4-18,4-7 1,1-1-1126,2-4 1750,2-5 0,5 0 0,-1-5 0</inkml:trace>
  <inkml:trace contextRef="#ctx0" brushRef="#br0" timeOffset="42">16396 9097 8163,'-9'4'359,"0"2"0,-2 6 34,-1 4 1,-2 6-71,-5 3 1,-3 5-249,0 1 0,-2 3-282,2-3 0,0-1 218,4-5 1,-1-1-178,0-5 1,5-2 122,1-8 1,3-1-1251,1-2 908,4-1 1,0-11-190,5-3 0,0-4 574,0-6 0,0 0 0,5-3 0,0-2 0</inkml:trace>
  <inkml:trace contextRef="#ctx0" brushRef="#br0" timeOffset="43">16210 9050 8163,'0'-9'0,"0"4"262,0 1 581,0 16-315,4 3-226,-3 13 1,4 0-76,-5 0 1,1 0-7,2 0 0,-1 0-175,4 0 1,0 0 94,3 0 0,1-5-550,-1-5 0,0-3 27,1-6 1,-1-1-248,0-1 1,1-4 162,-1-6 1,0-3-257,1-3 0,-2 0 722,-2-1 0,2-7 0,-3-3 0</inkml:trace>
  <inkml:trace contextRef="#ctx0" brushRef="#br0" timeOffset="44">16350 8966 8163,'-9'0'-364,"3"4"1,-2 3 182,2 5 787,-2 3-375,-2 3 1,-2 5-34,-1 2-172,1-2 0,0 3-318,-1-1 0,0 2 105,0 1 0,3-4-244,-2-2 1,1-4 132,2-2 0,-1-3 298,-3-3 0,-1-5 0,-5-1 0</inkml:trace>
  <inkml:trace contextRef="#ctx0" brushRef="#br0" timeOffset="45">16005 9255 8163,'7'-4'-685,"-1"-2"337,0 2 0,4-4-127,3 5 2376,5-4-1211,6 6 0,8-4-233,2 2 1,7 2-31,2-3-1930,3-1 1429,0 4 76,1-3 0,-6 4-2,-4 0 0,1 4 0,-5 1 0</inkml:trace>
  <inkml:trace contextRef="#ctx0" brushRef="#br0" timeOffset="46">17030 9208 8115,'0'-5'4,"0"9"451,-5 3 1,0 11-285,-4 1 1,0 1 30,-1 4 1,1-2-529,0 3 0,0-4 215,3 0 1,-1-2-498,4-4 0,0-1 327,3-5 1,1-4 280,2-2 0,2-1 0,4-2 0</inkml:trace>
  <inkml:trace contextRef="#ctx0" brushRef="#br0" timeOffset="47">17020 9106 8115,'0'-13'-513,"-4"2"0,3-2 74,-2 3 1,2 4 1652,1 0-512,0 0-541,0 1-106,0 1 0,0 5-7,0 2 1,1 2-176,2 4 0,2 0-247,5 1 0,0-1-131,2 0 1,-1 0 207,1-3 0,2 2 297,-2-2 0,4 2 0,0-2 0,-2-2 0,2-4 0,-4 3 0,4 0 0,-2 0 49,2-3 0,-3 0 43,-3 0 0,-4 1 471,0 2-225,-4-2-99,2 4 1,-5-4 82,-2 2 1,-5-1-105,-5 4 1,0-3 135,1 3 0,1 0-73,-1 4 1,-1-1-22,4 0 0,-1 4-122,7-1 0,0 2-135,3-2 0,1 2-56,2 1 0,5 0 66,4-3 1,1-2-20,-4 3 1,0 0 28,1 0 1,-5-4-167,-2-3 0,-3 0 30,-3 4 1,-3-2-13,-7-2 1,-2-1 44,-7-2 1,1-2-148,-3 3 0,4-3-395,1-1 0,5 0 39,4 0 583,5 0 0,-3-5 0,3 0 0</inkml:trace>
  <inkml:trace contextRef="#ctx0" brushRef="#br0" timeOffset="48">17998 8929 8138,'-9'9'0,"-1"5"-740,1 0 516,0 5 0,-1 4-34,1 2 1085,0 6-714,-1 2 0,4 4 379,0 0-1787,0 0 1431,-4 1 0,1 0-151,0 2-10,0-1 0,-1-2-305,1-6 1,-1-3 385,-3-3 0,3-4-481,-3-5 1,3-4 45,1-6 379,-1-1 0,-3-1 0,-2 1 0</inkml:trace>
  <inkml:trace contextRef="#ctx0" brushRef="#br0" timeOffset="49">17737 9348 8138,'0'-10'0,"0"-3"8,4 3 0,-2-3 180,5 3 1,-4 1 172,3 0 136,-4 3-159,6-2 1,-3 7-273,5-2 114,-1 2 1,1 1-404,3 0 1,1 0 201,5 0 1,0 1-196,-1 2 1,2-1 164,2 4 1,-2-2-601,5 2 0,-4-4 240,0 1 0,1-2 411,-3-1 0,6-4 0,-6-1 0</inkml:trace>
  <inkml:trace contextRef="#ctx0" brushRef="#br0" timeOffset="50">18212 8938 8138,'-9'-5'0,"4"-3"-26,-4 7 103,8-3 1,-7 5 283,2 2 73,2 6-157,-5 6 1,4 7 3,-4 3 1,-1 9-31,-3 4 1,3 2 109,-3 0-1378,3 3 1227,-3-1 1,2 5-185,-1-7 29,1 3 0,5-16-303,0 1 1,3-2 180,-3-7 0,4-3-771,-1-6 371,1-5-322,2 3 498,0-7 1,0 2 481,0-6-625,5-2 0,0-4 154,4-1 0,0 1 265,1 0 1,2 1-79,1 1 461,-1-1 1,-3 7-98,1-2 873,-1 2-806,0 1 1,0 4 12,-3 2 1,2-1-45,-2 2 1,-1-2 63,2 1 0,-1-1-356,3-2 0,1-2 122,3 2 0,-2-3-455,5-3 1,-1-3 190,4-6 0,0 0-295,-1-3 1,0-1 179,-3-2 1,2-2-165,-5-2 0,4 0 97,-4-3 0,-3 1 80,-2 2 0,-5 4 261,1-1 0,-3 4-128,-3 6 1,-2 4 564,-5 2 0,0 7-235,-3 5 0,2 6 462,-4 7 0,0 1-205,0 5 1,1 0 32,5 0 0,3 0-227,-1 0 0,5-4 10,-1-3 0,3-1-497,3-1 0,7-3 194,5-3 1,8-5-1049,5-8 0,5-1 1044,7-2 0,-1-6 0,2-6 0</inkml:trace>
  <inkml:trace contextRef="#ctx0" brushRef="#br0" timeOffset="51">19190 8938 8082,'0'-5'-264,"0"-3"-386,0 7 1120,-4 13 1,1 6-108,-3 16 1,0 3 5,-3 4 1,-4 3-523,1 0 1,-2 1 115,2 2 0,1-5 34,-5-2 0,5-2 60,-2-4 1,3-7-383,1-9 0,2-3 33,1-6-1022,4 0 943,-2-3 1,5-6 6,2-7 0,3-2 949,7-3-585,-3-3 0,8-3 0,-4-1 0</inkml:trace>
  <inkml:trace contextRef="#ctx0" brushRef="#br0" timeOffset="52">19432 9013 8082,'5'-9'-1301,"-1"3"1284,-4-2 1,-4 7 63,-2-2 0,-7 6 146,-2 3 1,-4 4-66,-3 2 0,-1-2-79,-5 3 0,2 0-45,-2 0 0,5-1 42,-5-3 0,8 3-95,1-3 0,3 2 73,4-4 0,6 1-3,0 1 0,3 1 45,3-1 1,0 4 80,0 3 1,8-1-27,1 4 1,2-2-71,-1 4 1,-1 2 177,0-1 1,0-1-83,-3-2 1,2 0-51,-2-1 0,3-2-91,0-1 0,-3-3-177,0 0 0,-1-5-230,2 0 1,2-5-44,0 1 1,1-2 443,2-1 0,3-4 0,-1-1 0</inkml:trace>
  <inkml:trace contextRef="#ctx0" brushRef="#br0" timeOffset="53">19553 8910 8031,'0'-9'0,"-1"4"-1398,-2 2 1360,2 2 1,-8 10 793,3 7 0,-2 11-267,-1 10 1,-4 4 204,1 6 0,-4-1-671,4 1 0,-2 3 235,2-1 1,2 0-508,-3-6 0,4-5 226,3-7 1,2-7-244,4-2 1,0-6 166,0-4 0,4-5-865,2-1 1,2-3-720,1 0 1683,1-2 0,3-10 0,2-1 0</inkml:trace>
  <inkml:trace contextRef="#ctx0" brushRef="#br0" timeOffset="54">19590 9339 7989,'-5'0'1110,"1"0"1,5 0-909,2 0 1,-1 0-100,4 0 0,0 0-248,4 0 0,0-3 123,2 0 0,0-5-337,3 2 1,-2-2 86,2-1 0,-2-2-84,2-1 1,-3 0 142,0-3 1,-3 0-39,-3 0 1,0-2 169,-3 5 1,-3-1-58,0 4 0,-5 4 467,-8 2 0,1 3-187,-7 3 0,3 7 382,-6 9 0,2 1-131,2 4 1,0-2-12,2 3 1,3-1-285,4 1 0,4 1-304,1-5 0,4 1-442,4-3 0,5-5 378,6-2 1,4-5-277,3-4 0,2-2 546,3-1 0,1-8 0,0-3 0</inkml:trace>
  <inkml:trace contextRef="#ctx0" brushRef="#br0" timeOffset="55">19851 9357 8031,'-5'0'0,"-1"0"85,3 0 115,2 0 950,-3 0-219,0 0-845,3 0 327,-3 0-489,12 0 0,-2-3-130,7 0 0,-3-1-265,-1 1 1,1-1 179,-1-2 0,0-3-165,1 3 1,-2-2 112,-2-1 0,1-2 128,-4-1 1,4 1 267,-4-1 1,0 2-127,-3 0 1,0 4 449,0 0 1,-1 4-194,-2-1 1,-2 3 161,-5 3 1,-2 5-77,-1 5 1,1 3 213,3 0 1,-1 2-209,1 4 0,3-2-53,0 1 1,4-3-718,-2 1 0,4-7 299,4 4 1,1-5-761,4-2 1,4-1 954,3-1 0,6 1 0,2-3 0</inkml:trace>
  <inkml:trace contextRef="#ctx0" brushRef="#br0" timeOffset="56">20130 9171 8031,'0'-9'63,"0"4"292,0 1 1,-1 4 166,-2 0 0,1 5-156,-4 4 1,3 4 79,-4 6 0,1 7-140,-3 2 1,3 1-78,-1-4 1,4 2-2,-3-3 0,4 2 16,-1-1 0,2-2-909,1-4 369,0-5 0,1-2-319,2-5 0,0-3 14,6-4 1,-1-4 223,4-3 1,2-4-520,-2-1 0,1-5 327,0 2 1,-3-3 568,3-1 0,0-2 0,-1-1 0,1 0 0,-4 4 0,0 3 78,1 3 41,-5 1 239,-1 6 1,-4 5 495,0 6 0,-3 7-68,0 2 1,-4 3-258,0 0 1,3-2-17,1 0 0,-1-1-167,1 4 1,0-5-841,3-1 0,0 0 317,0-1 177,0 1 0,4-4 0,1 0 0</inkml:trace>
  <inkml:trace contextRef="#ctx0" brushRef="#br0" timeOffset="57">20344 9320 8063,'-5'4'-659,"-3"-3"480,7 3 0,-4-4 16,1 0 1087,3 5-142,-7-4-38,7 3-472,-3 0 0,4-2 168,0 4-266,4-4 1,1 2-165,5-4 0,2 0 94,0 0 0,4 0-441,-4 0 1,5-4 229,-2-2 1,2-2-414,-2-2 0,2 0 218,-5-2 1,4 0-5,-4-3 0,-2 2 17,-4-2 0,-1 0-36,1 0 1,-2-2 470,-4 5 0,-4 1-100,-2 4 0,-6 3 610,-4 4 0,-1 8-321,-2 5 1,0 4 476,1 5 1,0-1-302,3 4 1,1 0-85,5 2 1,3-2-239,-1 0 0,6-1-229,1 1 1,2-4-210,8-5 0,1 1 249,8-5 0,4 0 0,0-2 0</inkml:trace>
  <inkml:trace contextRef="#ctx0" brushRef="#br0" timeOffset="58">21368 9227 8012,'0'-9'-392,"0"3"-504,0-1 1323,0 1-182,-4-3 0,2 1 39,-4 1 70,4-1-116,-6 7 0,6-6-35,-5 4 1,1-4 9,-3 4 0,0 0 85,-1 3-119,1 0-46,0 0 1,0 1-171,3 2-18,-2 3 225,3 3-421,-1 0 192,-2 5 1,7-1 121,-2 3-209,2 1 65,5 2 1,1-3 151,5 3-116,-1-2 65,0 1 0,4 1 9,-1-1-196,1-3 181,-8 2 1,2-6-147,-4 1 152,0 3-3,-3-5-228,-4 4 102,-5-5 0,-6-3 100,-3 0-233,-5-4 105,-1 2 1,-4-5 59,0-2-224,4-2 239,2-4 1,7-2-72,3-1-512,6-2 270,1-5 375,14 0 0,1-8 0,9-2 0</inkml:trace>
  <inkml:trace contextRef="#ctx0" brushRef="#br0" timeOffset="59">21573 8855 7818,'-6'10'4,"0"2"1,0 7 290,-4 6 0,0 10 534,-2 5-3303,1 9 2619,2-23 1,1 0 0,2 1 0,0 2-164,-1-1 1,-1-1 48,0 1 0,0 0 0,1 0 0,0-1-592,1 0 1,-1-1 246,-7 20 0,3-6 108,-1-9 1,3-2 253,3-11-298,-3-1 250,4-12 0</inkml:trace>
  <inkml:trace contextRef="#ctx0" brushRef="#br0" timeOffset="60">21415 9311 8012,'0'-9'0,"4"-1"0,-2 1 375,4 0-147,-4-1-57,11 1 0,-7 3 147,6 0-90,3 4 0,-5-3-1122,8 5 669,-4 0 1,5 1-130,0 3 0,-1 0-266,1 2 0,-2 1 620,-1-4 0,2 4 0,-4-1 0</inkml:trace>
  <inkml:trace contextRef="#ctx0" brushRef="#br0" timeOffset="61">21769 9274 8012,'5'-10'-405,"2"4"-534,-4 0 608,5 0 674,-7-4-128,3 1 1,-1 3 445,0 0-380,0-1-108,-3 2 1,-1-2 496,-2 4-225,-2 0-49,-5-1 177,-3 3-273,-2-4 0,0 10 128,-1 1 102,1 2-237,-8 6 0,7 0-13,-3 5 0,6-1 14,-3 1 1,5 3-292,-2-1 30,7 1 0,2-3-539,4-1 430,0-3 1,1 1 46,2-3-1288,6-1 899,6-7 1,3 0 13,1-5-1240,0 0 1033,-1-5 1,1 0-678,0-4 815,-1 0 473,-3-5 0,2 0 0,-2-5 0</inkml:trace>
  <inkml:trace contextRef="#ctx0" brushRef="#br0" timeOffset="62">21843 9283 8012,'-4'5'-334,"-1"-1"0,-1-3 1866,0 2-618,3-2-527,-1 8 0,4-7 258,0 4-216,0 0-202,0 3-264,0 1 86,0-5 1,0 3 308,0-2-1560,0 3 875,4 0 0,-1-3 166,3 0-1726,0-3 1887,3 5 0,5-3 0,0 4 0</inkml:trace>
  <inkml:trace contextRef="#ctx0" brushRef="#br0" timeOffset="63">21983 9404 5834,'0'0'0</inkml:trace>
  <inkml:trace contextRef="#ctx0" brushRef="#br0" timeOffset="64">22011 9246 7993,'-4'5'297,"3"3"42,-2-2 88,2 3-143,-4 0 0,4 4 8,-2 3 0,-1 1-14,1 2 0,-1 0-69,1-1 0,2-2 96,-2-1-451,2-3 205,1 1 187,0-3-565,0-1 205,0-4-698,0-1 594,0-12 0,0 1-134,0-9-253,0 5 375,0-7 0,0 4-212,0-5 44,4 5 286,-3-4 1,6 3 134,-4-3-159,4 3 1,-1 1 342,3 1-131,0 3 1,0-2-133,1 6 545,3-3-325,-2 4 1,5 0 19,-3 2-103,3 2-50,-6 1 0,7 0-31,-5 0 0,5 4 0,-3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39:59.932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12095" units="cm"/>
      <inkml:brushProperty name="height" value="0.12095" units="cm"/>
      <inkml:brushProperty name="color" value="#3165BB"/>
    </inkml:brush>
    <inkml:brush xml:id="br3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22486 4320 13034,'-5'0'-609,"-3"1"-349,5 2 1885,0-2-861,3 4 68,0-1 0,0 1 2,0 4 0,0 0-18,0 1 0,1 4 175,2 5 0,2 5-158,5 7 1,-2 3 7,-2 6 1,2 7-417,-4-21 0,-1 1 1,0 3-1,1 2 285,-1 0 0,0 1 0,1 1 0,-1 0-294,-1 0 1,-1 0 0,3 3 0,-1 1 276,-2 2 0,1 1 0,0 1 0,-1 0-33,-1 0 1,0 0 0,0-1 0,1 0-1,0-4 0,1 0 0,-1 2 0,-1 1 48,2 0 1,-1 1 0,0 0 0,-1-1-52,0 1 1,0-1 0,-1-1 0,-1 0 3,1-3 0,-1-1 0,0-1 0,1-1-173,1-3 0,0-1 0,0 0 0,0-1-230,0 19 0,0-7 128,0-9 1,0-2-129,0-1 0,-3-4 410,0-2 1,-1-5-924,0-4 1313,3-1-663,-7-11 1,6-1 133,-4-6 0,4-4-127,-1-2 1,2-6 126,1-3 0,0-5 159,0 1 0,0-6-44,0-3 1,0-5 53,0-2 0,4-3-297,2 0 0,-1-2 297,1-4 0,0-2 0,-2 25 0,0-2 0,0 1 0,-1-1 0,1-2 0,-1-1 0,0-1 0</inkml:trace>
  <inkml:trace contextRef="#ctx0" brushRef="#br1" timeOffset="1">22560 4506 8545,'-6'0'-568,"0"0"0,3 6 528,-4 3 1,5 14 135,-1 11 1,3-8 0,-1 3 20,1 5 1,0 3 0,0 7 0,0 3-489,0-12 1,0 2 0,0 0 0,0 1 0,1 1 0,-1 0 393,1 2 1,0 0-1,0 1 1,0-1-1,-1 0 1,0 0 44,1 1 1,1 1 0,-1-1 0,-1-3 0,0-2 0,1 1-191,-1-1 0,0-1 1,0 0-1,0 11 1,0 0 82,-1-6 1,2-2 0,0-1 0,1-2-241,-1-4 0,1-2 1,5 16 41,-1-11 1,3-6-145,0-8 0,-3-3 30,0-6 351,-4-1 0,7-6 0,-4-1 0</inkml:trace>
  <inkml:trace contextRef="#ctx0" brushRef="#br0" timeOffset="2">22402 6341 18128,'9'-4'-669,"1"3"-250,-1-8-467,0 8 1546,0-3-274,1 0 1,-1 3 446,0-2-68,-3-2-535,2 4 701,-3-4-675,0 5 844,-1 0-730,-4 0 1,-7 0 444,-2 0-283,-7 0 0,1 4 126,-7-1 0,-2 0 169,-4-3 1,-1 0-331,-2 0 0,-3 0 262,-6 0 1,-4 0-589,-5 0 0,-4 0 372,24 0 1,-1 0 0,-2 0-1,-1 0-17,-3 0 0,0 0 0,3-1 1,0 1-23,0-2 0,1 1 0,2 0 0,1 1-10,0-2 0,-1 0 0,0 2 0,1-1-51,1 1 1,0 0 0,0 0-1,-1 0 97,-20 0 0,0-3-334,6 0 0,-5 0 296,5 3 0,3 0-44,9 0 0,3 0 34,3 0 1,1 0-285,5 0 126,2 0 108,8 0 633,4 0-594,1 0 0,5 0-15,2 0 1,3 0-94,7 0 1,2 0 12,7 0 0,3 0 11,6 0 0,6 0 2,6 0 1,4 0-333,3 0 1,-2 0 383,5 0 0,-27 1 0,1 1 12,1 0 1,0-1-1,0 1 1,-1 0 66,1 0 0,0 0 0,0-2 0,0 2 8,0 1 1,0 0-1,-1-1 1,0 1-112,23 3 1,-2 1-68,-7-3 1,-1 2 81,-3-3 0,-1 3 82,-2-3 0,-6 3-67,-6-2 1,-6-1-15,-4-3 208,-2 0 270,-4 0 1,-3 0-180,-6 0 1,-3-3-64,-3-1 0,-1 0-279,-3 1 1,-2 2 171,-7-2 0,-3-1-42,-6 1 1,1 0 88,-4 3 1,2 0-70,-5 0 1,2-1-230,-6-2 0,2 2 188,-1-3 0,-8 3 75,20 1 1,0 0-1,-2 0 1,-1 0-317,-3 0 0,0 0 0,-3 0 0,-2 0 272,-2 0 1,-2 0-1,-1 0 1,0 0 3,-4 0 1,-1 0-1,3 0 1,-1 0-377,1 0 1,-1 0 0,1 0 0,0 0 331,3 0 0,-1 0 0,-1 0 1,-1 0 7,1 0 1,0 0 0,2 0 0,1 0-2,0 0 1,0 0 0,3 0 0,1 0-191,-1 0 0,0 0 1,1 0-1,1 0 190,-1 0 0,1 0 1,4 0-1,0-1-11,2 0 0,0-1 0,4 2 1,0-1 9,-23-2 1,5-1-44,-2 1 0,7 0-27,-3 3 0,2 0 3,1 0 1,3 0-10,-1 0 0,6 0 777,8 0-751,1 0 1,8 0 1003,3 0-1009,6 0 1,3 3-141,6 0 1,2 1-134,4-1 1,6-2 423,3 2 1,6 1-215,7 0 0,7 0 24,9-1 0,5-2-215,-23 0 0,1 1 0,0-1 1,1-1 233,1 0 0,1 0 69,-1 0 0,1 0 0,1 0 0,-1 0 0,1 0 0,0 0 0,-1 0 0,1 0 0,0 0 0,0 0 0</inkml:trace>
  <inkml:trace contextRef="#ctx0" brushRef="#br0" timeOffset="3">16797 4004 16131,'5'-10'-560,"-1"1"8,-4 0 1,0-1-143,0 1 213,0 0 382,0 4 0,0-4-124,0 3 212,0-2 0,-1-1-376,-2-1 0,1 2 20,-4 2 0,-2-1 293,-4 3 1,2-2 261,-3 3 0,0 0 41,0 3 1,-2 0 132,2 0 0,0 4 25,1 2 1,4 6-115,-1 0 1,5 8-75,-2-2 0,4 4 21,-1 0 1,6-1-392,3 3 0,6 1-175,4 3 0,0-1-91,0-2 1,1 1-35,-1-5 1,-2 1-171,2-3 1,-6-2 149,0-1 1,-2-3 322,-5-3 1,0-4-5,-3 0 0,-7-4 843,-2 1 0,-7-2-184,0-1 0,-2 0-96,-4 0 0,-1-1-11,-1-2 0,-2-2-216,4-4 1,1-1 96,6 1 0,-2 0-141,5-1 1,2 2-341,4 2 0,4-2-507,-1 1 1,3 2 44,3-1 0,3 3 434,7-3 321,1 4 1,9-11 0,1 3 0</inkml:trace>
  <inkml:trace contextRef="#ctx0" brushRef="#br0" timeOffset="4">17188 3957 15124,'-3'-9'-2774,"0"-1"1823,-5 1 375,7-4 0,-6 2 268,4-1 115,-4 2 100,2 0 1,-5 2 421,1 2 0,0 1-343,-1 2 0,-3 3 419,-3 0 1,-1 5 132,-2 7 0,0 8 66,-3 8 1,2 0-186,-2 3 0,7-1-230,2 1 1,3-2-44,1 2 0,4-5-315,2-2 0,7-3-371,5 1 1,4-4 111,6-2 0,4-4-21,2-5 1,2 0 176,0-4 1,0 0-395,-2-3 0,2-1 715,-2-2 0,-2-2 0,-1-5 1</inkml:trace>
  <inkml:trace contextRef="#ctx0" brushRef="#br0" timeOffset="5">17411 4022 13083,'-4'-9'-1004,"3"4"1,-3-3 270,4 1 312,-4 3 1,3-4 210,-2 2 250,-2 2-59,3-5 23,-2 8 168,0-7-34,3 3 117,-7 0-101,7 0 68,-7 5 0,2 0 549,-3 0-256,0 9-159,-1-3 0,-2 13-144,0-1 0,-4 2 206,4 5 0,-4-4-127,4 4-104,-1 0 1,7 0-301,0 0 1,4-5-63,-1 2 0,2-5-186,1-2 0,7-4-31,2-2 0,4-1 188,-1-5 1,3-1 166,3-5 0,2-2-147,2-4 0,-3-2 169,3-1 0,-3-1-91,-4-3 1,3-5-14,-3 3 0,-1-3 73,-2 2 1,-2-2 88,0-1 1,-2 0-190,-2 4 0,-1 3 313,-1 3-422,-3 1 267,-1 6 0,-9 9 183,-3 9 1,-1 4 49,4 5 0,0-1 252,0 4 1,-1-4-147,1 4 0,4-4-415,2 1 1,2-6 109,1 0 0,0-2-443,0 2 0,5-3 172,4-4 1,6-3-344,6-3 1,0-2 167,4-1 0,-1-4-69,0-3 0,2-4 549,-4-1 1,4-5-1,-2 3 1</inkml:trace>
  <inkml:trace contextRef="#ctx0" brushRef="#br0" timeOffset="6">17774 3957 13083,'-5'0'-1416,"0"0"1089,2 0 655,2 0-71,-3 4 1,0 2-88,-3 7 1,2 1 257,-1 5 0,3 1-174,-3 1-177,0 3 1,-3 4-282,3 0 0,-1-1 86,4-2 1,0-2-326,3-5 132,0 1-34,4-5 0,1-4 96,4-7 1,4-6 224,-1-4 0,5-2 53,-2-3 0,2 0-273,-2-3 0,3-4 14,-3-3 1,2 1 24,-2 2 0,2-3 203,-5 1 1,4-4 44,-4 3 0,0 1 285,-6 6-656,2 5 572,-7 6 1,-1 13 57,-6 3 1,-2 9 202,-2 4 1,1 0-127,0 0 0,-1 1-47,1-4 1,1 1-648,2-2 1,2-1 130,4 2 0,0-3-175,0 0 0,4-3 238,2-1 1,2 1 0,1 2 0</inkml:trace>
  <inkml:trace contextRef="#ctx0" brushRef="#br1" timeOffset="7">18147 4264 8422,'-6'-1'35,"-1"-2"318,5 2-50,-2-3-318,4 4 188,0 0 1,7 0-16,3 0-890,5 0 526,4 4 0,5-3 206,4 2 0,4-2 0,1-1 0</inkml:trace>
  <inkml:trace contextRef="#ctx0" brushRef="#br0" timeOffset="8">18799 3734 10405,'0'-10'-1137,"-1"5"-374,-3 2 996,3 2 710,-7 9 145,3 3 1,-4 11 408,-1 3-534,1 6 0,-1 3-403,-3 7 1,2 2 349,-5 7 1,2 1-216,6-25 0,0 0 0,-5 24 31,4-7 0,0-3-333,3-9 0,2-2-181,4-11-293,0-1 814,0-8 1,0-4-1,0 0 1</inkml:trace>
  <inkml:trace contextRef="#ctx0" brushRef="#br0" timeOffset="9">18529 4134 9772,'-4'-9'-1580,"1"-1"2239,0 1-42,3 0 26,0-1-410,0 1 0,4 1 116,3 2 1,2-2 254,3 5-653,3-4 161,3 6 0,6-4-115,4 2 0,1 2-481,5-2 0,-1 3 313,2 3 188,-3 2 1,0 8-1,1 2 1</inkml:trace>
  <inkml:trace contextRef="#ctx0" brushRef="#br0" timeOffset="10">19078 4069 9808,'0'-9'-1007,"0"-1"1,0 1 496,0 0 1177,-4-1-405,3 1 1,-4 1 147,1 1 1,2 0-24,-4 4 252,0-4-341,-3 6 1,-2-3 174,-1 4-327,2 0 140,-12 8 1,5-1 313,-8 9-43,1-1-286,0 8 0,-2 0 176,4 2-1004,5 2 533,-1-4-366,8 1 272,-4-1 0,9-6 129,2-1-913,2 2 605,5-8 0,1 3-156,5-3-293,3-5 494,2-1 1,6-4-169,1 0-118,0 0 489,0-4 1,-3 0-494,0-2 274,-1-3 1,-4 4 343,1-4 0,2-1-181,-5 1 0,-2 3 209,-4 0-183,-4 4 533,2-2 1,-4 5-285,0 2 0,-1 3 322,-2 6 1,2-1-240,-2 1 1,2 1-91,1 0 1,0-1-473,0-2 1,4-1 137,2 0 0,2 0-102,2-3 0,0-2 26,2-4 1,3 0-441,3 0 1,-2-4 677,0-2 1,-1-7-1,4-1 1</inkml:trace>
  <inkml:trace contextRef="#ctx0" brushRef="#br1" timeOffset="11">19469 3687 8576,'-3'-9'-981,"0"-1"981,0 5-282,3 1 247,-4 4 1,1 2 168,-3 4 1,0 6 608,-3 10-361,-1 5-1167,1 7 1183,0 3-167,-5 4 1,3 0-5,-5 5-415,1-1 123,0 1 1,2-4-203,4-5 180,-1-8 0,4 1-116,0-9 0,4-3 128,-1-6-202,2-5 0,-2-2-177,0-2-89,-1-2 278,0 3 559,3-8 0,-3-1-317,4-4 0,0-1-101,0 1 0,4-5 170,2-1 1,4-2-83,2 2 0,0-3 104,3 3 0,1-3-106,2 0 1,-2 2 319,-1 0 1,1 5-15,2-1 0,4 5-13,0 4 1,-1 2 223,-6 1 1,2 8-125,-5 1 1,0 7 19,-2 3 1,-5 0-87,-2 2 1,-2 2-18,-1-1 0,-5 0-6,-4-4 1,-2 1-284,-4 0 1,-1-4-178,-2 1 1,-1-5 153,0 1 0,2-4-58,1-2 1,0-4 103,3 1 1,-2-2-234,2-1 1,2-1 33,5-2 0,-1-2-386,3-5 397,1 1 1,3 0-68,0-1 1,0 4 36,0 0 1,0 3-515,0-3 295,4 4 0,-1-2 431,3 4 0,0 0 0,3 0 0</inkml:trace>
  <inkml:trace contextRef="#ctx0" brushRef="#br2" timeOffset="12">22709 4339 15050,'-4'-9'2386,"-1"2"-3084,-4 1 0,2 1-338,1-1 1,1 1 118,-1 1 310,-3 3 419,4-3 5,-4 4 1,3 1 375,0 2 0,4 3 229,-2 3 0,3 4 194,1 3 1,0 6-58,0 2 1,0 12 62,0 4 0,0 11-230,0-22 0,0 1 0,0 4 0,0 3-463,0 6 0,0 1 1,1 4-1,-1 1 293,1-13 0,1 0 0,-1 1 1,-1 1-1,0 1 0,1 0-467,-1 1 0,2 0 0,-1 1 0,-1-1 1,0 0-1,1 0 127,-1 0 0,0 0 1,0 1-1,-1 0 1,1-1-1,0 1 61,-1-3 0,0 1 0,0-1 0,0-1 0,0 1 1,0-2-287,-2 15 1,0-2-1,2-2 1,0 0 222,0-5 0,-1 0 0,1-3 1,1-1-168,0-8 0,0-1 1,0 23 18,0-18 1,1-1 438,2-2 0,2-3-604,5 0 0,-1-2 1331,0-7-1390,1-3 0,-4-11 488,0-2 1,-4-10-82,1-5 0,-2-10-86,-1-6 1,-3-5 107,0-7 0,-4-4-93,1-5 1,3 22 0,0 0 122,0-4 1,0 0 0,2 0 0,-1 0-205,-1-3 0,0-1 0,2 2 0,0-1 272,-1 0 1,1 0 0,-1-2-1,0-2 129,0-3 1,0-1-1,1 0 1,-1 0-560,2-6 1,0 0-1,0 1 1,0 1 395,0-2 1,0 0 0,0 1 0,0 0 65,0 0 1,0 1 0,2 3 0,-1 1-194,1 1 1,0 1-1,1 6 1,1 0 147,-1 3 1,0 0 0,1 2 0,0 0 200,1 1 1,0 0 0,1-15-103,0 6 1,-3 7 330,3 5 0,-4 6-312,2 7 1557,-3 6-1701,-1 1 0,0 6 381,0 3 1,0 6-497,0 8 0,0 10 86,0 10 1,0 12 13,0-19 0,0 0 0,0 4 0,0 0-295,0 3 0,0 1 0,0 5 0,0 0 351,-1 4 0,2 0 1,-1-12-1,2 0 0,-1 0-407,0 3 1,-1 0-1,2 1 1,0 0-1,1 1 1,-1 0 357,0 3 0,0 1 0,0 0 0,0-2 1,0 1-1,-1-1-23,1 0 1,1-1 0,-1 0-1,-1-4 1,-1 0 0,2-1 51,1 15 1,0-2-1,-2-11 1,1-2-146,1-5 1,0-2 0,0 9 120,4-11 1,-5-7-41,1-6 11,-2-5 1,-1-8 667,0-8 0,0-10-602,0-12 1,0-9-2,0-10 1,0-4 329,0 21 0,0 1 1,0-3-1,0-1-452,0 0 1,0-2-1,0-1 1,0 1-247,0 1 1,0 0 0,0-3 0,0 0 276,0 0 0,0 0 0,0-2 0,0 0 62,0-1 0,0-1 0,0 2 0,0 0 0,0 1 0,0 1 0,0 0 0,0 0 0</inkml:trace>
  <inkml:trace contextRef="#ctx0" brushRef="#br2" timeOffset="13">22756 5344 10348,'0'38'2209,"0"1"-2577,0 4 1,0 6 335,0-20 0,0 1 0,0 1 1,0 1-1524,-1 1 1,2-1 1567,0 0 0,2-1 1,-1-2-1,1-2 1,2 1-1,-1 0 1</inkml:trace>
  <inkml:trace contextRef="#ctx0" brushRef="#br2" timeOffset="14">22951 6452 12300,'-5'-4'-13,"-3"3"-1796,2-2 1864,1-2 0,-2 3-506,4-4 717,0 4 0,3-4 491,0 3 1,1 2-285,2-2 0,3 2-329,7 1 1,1-3 22,5 0 1,8 0 54,4 3 0,13-3-189,-18 1 1,1 1 0,7-3 0,1 0-300,6 1 1,2 0 0,6-1 0,3 0 230,-13 1 0,2 0 1,0 0-1,-1 0 1,1 0-1,1 0-418,3 1 0,1 0 0,-1 0 0,-1 0 0,-1-1 0,0 1 491,-1 1 1,1 0 0,-1 0 0,-2-1 0,-1 0 0,1 0 149,-1 0 1,1 1-1,-1 0 1,12 0 0,-1-1-199,-3 2 1,-1 0 0,-3 0 0,-1 0 265,-3 0 0,0 0 0,-4 0 0,0 0-35,-3 0 0,-2 0 1,21-1 283,-2-2 1,-4 2 48,-2-2 1,-4-1 278,-5 1 1,-13 0-824,-2 3 1923,-11 0-2204,-4 0 1002,-12 0 0,-5 0-690,-9 0 0,-5 0-168,-1 0 1,-4 3 50,-5 0 1,-1 0 139,-3-3 0,0 1-230,-3 2 1,-1-2-183,1 2-1,-2-1 381,-4 2 1,-1-3-39,23 0 0,0 1 1,-3-1-1,1 0 19,-3 0 1,0 1-1,-1-2 1,-2 1-290,-2 0 0,-1 1 1,-4-1-1,0 0 267,-2 1 0,0-1 0,-2 0 0,0 0-302,1 2 1,2 0 0,-2-1-1,0 0 372,2 0 1,-2 2 0,0-2 0,-1 1-56,4 0 0,-1 0 0,2 0 0,0-1-91,4 0 1,1-1 0,3 0-1,0-1 115,2 2 1,2 0 0,2-2 0,2 1 384,-14-1 1,9-5-530,12-1 0,9 1 533,7-1-1158,1 4 1,11-2 1640,3 4 1,10-3-739,6-1 1,6-2-38,9 3 0,6-3-70,-20 4 0,1 1 1,2-1-1,1 0 1,3 0 1,0 1 0,2 0 0,0-1 73,1-1 0,0 0 0,1 2 1,0 0 64,-1 0 0,0-1 1,2 1-1,0 1 218,-1 0 0,0 0 0,1 2 0,0 0-515,0 1 0,-1 0 0,-5 2 0,-1 0-186,-4 1 1,-1 0-1,22 9-463,-11 3 1,-2 1 90,-10-1 1,-6 1-319,-9 0 0,-7-1 976,-3 1 0,2 0 0,0-1 0</inkml:trace>
  <inkml:trace contextRef="#ctx0" brushRef="#br2" timeOffset="15">23231 3994 13819,'-1'10'-1065,"-3"-1"1,2 5 1502,-4 5 1,3 8-135,-3 7 0,0 10-144,-4 2 1,1 6-543,0-2 0,3-1 462,-1-2 0,2-5-338,-1-2 1,2-10 6,4-5 0,0-4-176,0-2 0,-3-2 209,0-1 0,-4-3-81,4-4 0,-4-3 405,1-3 0,-2 2 0,-2 0 0</inkml:trace>
  <inkml:trace contextRef="#ctx0" brushRef="#br2" timeOffset="16">23035 4376 10364,'0'-14'-446,"0"0"0,0 5-124,0 0 1,1-1 485,2 1 0,3 0 436,7-1 1,0 1-302,3 0 0,4 4-44,-1 1 1,6 0 2,0 1 0,-1 0-159,0 3 1,1 1 27,3 2 0,-3-1 75,0 4 0,-6 0 17,0 0 0,-2 2-52,-8-2 0,2 4-57,-4 2 1,-3 3 177,-1 3 1,-3 1 240,-3-1 0,-1 5-75,-3 2 0,-1-2 165,2-2 1,-2-1-148,-2-1 1,5-1 124,2 1-317,2-5 0,2-4 86,2-7 1,5-2-167,5-1 0,6-5 30,0-5 1,2-3-201,-3-6 0,4 1-77,0-1 1,-2-3 89,-4 1 0,-3-1 131,-3 3 0,-4 1 72,0-1 0,-5 0 26,-1 1 0,-5 0-78,-7 3 1,-4 1 7,-6 5 0,3 1 40,-3 2 0,2 1 207,2 5 0,-1 0-373,0 0 0,6 5 166,4 1 0,4 2-1,5 1 0,0 5 1,0 0-1</inkml:trace>
  <inkml:trace contextRef="#ctx0" brushRef="#br3" timeOffset="17">23780 4199 8441,'-6'-5'72,"-1"2"0,4 2 143,-3 1 1,4 4-97,-1 2 0,-1 8 82,1 4 1,-4 5 16,0 5 1,2 3-69,-1 0 0,1 4-170,-1-1 0,-3 2-31,3-2 1,1-3 180,-1-6 1,3-3-485,-4-3 0,5-5-326,-1-1 267,2-7 0,1-3 133,0-6 1,4-3-35,3-7 0,2-1 98,3-5 1,3 0-158,3-3 1,4 1 372,0-4 0,0 4 0,-4-4 0,2 3 0,2-3 0,-3 5 18,3-2 0,-7 2-96,-2 2 1,-4 3 465,-3 3 72,-1 6 0,-10 3-137,-1 10 1,-6 0 2,-4 8 1,-4 4 73,-2 3 1,-4 1-111,1-2 0,1 0-21,-1 4 1,8-6-127,-2 0 0,7 0-169,-1-4 1,7 0-33,3 0 1,6-7-355,3 2 0,11-7 103,5 0 1,5-2-115,4-1 0,-2-3-810,2 0 1233,-2-4 0,-1 1 0,0-3 0</inkml:trace>
  <inkml:trace contextRef="#ctx0" brushRef="#br3" timeOffset="18">23985 4432 8477,'-5'4'-458,"-1"-3"584,3 2 1,2-1 80,-2 1 220,2-2-225,1 8 0,1-8-8,2 2 1,6-2 37,3-1 0,1 0-319,0 0 84,1-4 75,1-1 1,2-5-365,-1 1 173,-3 0-35,5-1 1,-8 1-143,3 0 0,-1-2 146,-3-1 1,2 2 44,-8-3 1,3 0-47,-3 0 0,0-2 66,-3 2 1,-4-2 97,-2 2 1,-5 2-18,-2 5 0,0-1 24,0 4 1,2-1 29,-5 4 0,1 9 163,-4 3 0,1 5-136,-1 1 0,3 5 161,1 2 1,4 2-164,-2 1 0,7 0 7,3 0 1,2-2-280,1-1 1,4-2 100,2-4 0,7-3-244,2-3 1,6-2-58,1-8 1,2-1-42,-2-5 0,3-2-19,-3-4 457,-1-5 0,-2 0 0,0-5 0</inkml:trace>
  <inkml:trace contextRef="#ctx0" brushRef="#br3" timeOffset="19">24339 4246 8026,'3'-15'-1576,"0"3"1322,4 2 1,-6 0 1401,2 1-617,-2 4 1,-1 2-206,0 6 1,-1 3-36,-2 6 1,-2 4 54,-4 6 0,-1 1-29,1 5 1,0 0 3,-1 0 0,1-3-114,0 0 1,2-3-120,1 2 0,4-2 28,-1 3 1,2-7-293,1 0 0,0-5 102,0-1 1,0-2-545,0 0 346,4-5 0,1-1-17,5-4 1,-1-4-34,0-2 1,2-6 54,1 0 0,-2-2-154,3 2 0,1-3 109,2-3 0,0-1-24,0 1 0,1-2 283,-1-2 0,2 3-155,0-3 1,-3 2 341,-3 2 1,-3 3 7,-2 3 1,0 4 257,-4 2-148,0 4 1,-7 6 225,-2 9 0,-6 3-92,0 3 1,-4 3 166,4-1 0,-3 4-314,2-3 0,1 0 6,2-4 1,4 1-783,0-1 0,4 1 179,-1 0 1,2-2-96,1-1 1,0 0 452,0-3 0,8-1 0,2-3 0</inkml:trace>
  <inkml:trace contextRef="#ctx0" brushRef="#br3" timeOffset="20">24664 4581 8477,'-5'0'12,"0"0"555,2 0 97,2 0 214,-3 0-715,12 0 0,1-3-222,7 0 0,2 0-189,-3 3 1,3 0-21,0 0 0,-2 0-116,-1 0 0,0 0 85,0 0 0,0 0-437,-3 0 192,-1 0 239,2 4 1,-8-2-86,-2 4 255,-2-4 0,-5 5 135,-2-4 0,-2 1 0,-2-4 0,-2 0 0,0 0 0,-5 0 28,1 0 0,2 0-57,-2 0 0,4 0 96,-3 0 1,3 0 229,0 0 1,0 0 297,0 0-159,2 0 433,-4 0-162,5 0-527,4 0 1,5 0-60,6 0 0,6 0-160,4 0 0,4-1-65,2-3 1,4 3-777,-1-2 880,2-2 0,1 4 0,0-3 0</inkml:trace>
  <inkml:trace contextRef="#ctx0" brushRef="#br3" timeOffset="21">23612 4963 8500,'-1'6'-244,"-2"0"1,1 1 321,-4 6 0,3 6-29,-3 9 1,-1 4 341,-2 6 0,0 3-381,-1 2 0,1 7-17,5-23 1,-1-1 0,-8 24-146,1-4 0,0-3-143,2-6 0,4-4 80,0-2 0,1-6-111,-2-4 0,2-6 326,2-6 0,2 1 0,-3-5 0</inkml:trace>
  <inkml:trace contextRef="#ctx0" brushRef="#br3" timeOffset="22">23407 5344 8425,'-4'-9'0,"3"4"-528,-3-7 0,4 5 469,0-5 1,0 5 829,0 0 1,7 4-548,3-3 1,5 4-411,1-1 1,2-1-204,4 1 0,1 0-31,2 3 0,2 3-450,-3 0 870,3 4 0,5-2 0,1 5 0</inkml:trace>
  <inkml:trace contextRef="#ctx0" brushRef="#br3" timeOffset="23">23938 5233 8425,'-4'-10'-173,"2"2"-56,-4 2 384,0-2 0,-4 3 29,1-1 1,-1 2 189,-3 4 0,3 0-88,-3 0 0,-1 2 125,-2 4 0,2 2-62,-2 7 0,1 5-15,-4 5 1,2 2-25,1 0 1,3 1 16,3 0 1,2 0-151,2 0 1,2-1-177,4-2 1,1-3-450,2-7 1,2 0 294,4-3 0,5-6-512,1 1 1,3-5 77,1-2-637,3-9 748,-2 3 1,3-8-3,-5 1 1,1-1-105,0-5 0,-4 0 243,1 1 1,-5 0 338,1 3 0,-2-2 0,-4 5 0,-1-2 0,-2 2 576,-2 6 1,2-3-43,-6 9 1,1 1 335,-4 3 1,3 2-354,-3 6 1,3 0 125,-4 3 0,5-2-192,-1 2 1,2-3-398,1 4 1,0-5-447,0 2 0,1-3 99,2-1 1,3 0-699,3-3 1,3-1 259,1-2 1,3-2-204,0 2 1,1-3 933,2-3 0,0-6 0,-1-6 0</inkml:trace>
  <inkml:trace contextRef="#ctx0" brushRef="#br3" timeOffset="24">24273 4972 8398,'0'-9'202,"-1"4"195,-2 1-345,2 3 0,-3 7 243,4 3 0,-4 8 15,-2 8 1,1 3-26,-2 3 1,1 5 32,-3 5 1,-2 6-754,-1 0 0,1 2 460,-5-3 0,5 1-83,-2-1 0,3-4-185,1-5 0,0-12-466,3-10 171,2-3-181,4-7 505,0-5 1,0-9 70,0-3 0,1-1 280,2 0 1,2-1-245,5-5 1,-1-3-75,0 1 0,5-4 81,1 3 1,2 0 36,-2 4 1,3 2 153,-3 1 0,3 3 310,1 0 0,-1 6 200,1 3 0,-5 4-256,-1 5 0,-1 1 117,-2 9 1,0 2-116,-7 4 0,0 1 58,-3-2 1,-2-1-141,-4 2 1,0-3-42,-7 0 0,-1 1-112,-2 1 0,-1-5-283,-2 0 0,0-3 73,1-4 0,-1 3-147,1-6 0,3-2-149,3-1 1,-2-2 94,2-1 1,-1-1-57,4-2 1,3-1 74,0-2 0,4-3-457,-2 3 420,3-2 1,1-1-326,0-1 642,0 5 0,9-7 0,1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39:59.95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17160 11294 8510,'0'-6'-992,"0"0"456,0 4 501,4-7 0,-3 9 132,2 0 1,-2 7 314,-1 8 1,0 6-171,0 10 0,-4 6 70,-2 6 1,-3 4-408,-4 3 1,7-22 0,-1 2 74,-1 0 1,0 2 0,-1 0 0,1 1-26,0-4 0,0 1 0,1-1 0,1 1-132,-1-2 0,1 0 0,-4 22-290,1-3 0,2-10 218,1-9 0,3-4-8,-3-6 0,3 1-245,-3 0 502,-1-5 0,-2-4 0,0-6 0,-1-4 0</inkml:trace>
  <inkml:trace contextRef="#ctx0" brushRef="#br0" timeOffset="1">17048 11518 8510,'25'-27'0,"0"2"0,0 2 0,4 10 0,2 3-496,-2 5 319,3 5 1,-5 5 796,-3 5-304,-1 3 1,-8 10-121,-3 2 0,-6 2-35,-3 0 0,-2 1-179,-1 0 0,-1-3 96,-2 0 1,-6-1-202,-7 1 1,-4 1 157,-2-1 0,-3-3-141,3-3 0,0-2-90,0-4 0,1 0-138,-4 0 0,5-7 55,-2 0 0,2-4-152,2-2 1,-1 0-18,1 0 0,3-4 448,3-2 0,1-7 0,2-1 0</inkml:trace>
  <inkml:trace contextRef="#ctx0" brushRef="#br0" timeOffset="2">17467 11732 8349,'-9'0'-585,"0"0"333,-5 0 198,4 0 1,-4 2 427,5 4 0,-3 4-63,-1 9 0,-2 4 99,2 2 0,-2 6-84,2 3 0,2-2-95,5-1 0,2-3-112,4-3 1,1-4-215,2-5 1,3-3-158,6-3 1,3-5 172,3-2 1,1-3-337,0-3 0,0-3 175,3-7 1,-2-1-118,1-5 0,-1 0 41,-1 1 1,-1-5-147,1-2 1,-4 1 141,1 0 0,-6 3 300,0-1 0,-4 6 136,-3 0 1,-3 9 107,0 1 1,-4 8 478,-5 4 1,-2 10-380,-1 6 1,1 4 99,-1 2 1,2 0 13,0 0 1,4-3-281,0-1 0,4 0 140,-1 1 1,6-2-757,3-5 0,6 1-74,4 0 0,6-8-1005,3-2 1537,1-5 0,2-4 0,0-6 0</inkml:trace>
  <inkml:trace contextRef="#ctx0" brushRef="#br0" timeOffset="3">17858 11862 8233,'-9'5'-145,"4"-1"0,-4-3-213,3 2 1,1 6 237,-1 3 943,4 5-470,-2 1 1,1 2 196,-1 2-646,-3 2 228,6-5 0,-6 3-17,4-7 1,-3 2-12,3-5 1,-5 1-237,2-4 100,2-4 1,-4-1-106,1-4 0,2 0 80,-1 0 1,3-7-197,-3-2 0,4-7 15,-1 1 1,2-3 21,1 0 1,4-4 25,2 0 1,2-3 36,1 4 0,4-5 41,-1 1 1,5 2 0,-2 1 1,2 0 229,-2 0 1,3 1-129,-2 6 1,-2 5 336,2 7-334,-5 2 0,2 6-67,-3 5 1,-5 3-277,-2 6 0,-2 1-96,-1 1 445,0-1 0,0 3 0,0-5 0</inkml:trace>
  <inkml:trace contextRef="#ctx0" brushRef="#br0" timeOffset="4">18110 11853 8233,'0'-10'0,"0"1"-888,0 0 324,0-1 352,0 1 614,0 0 133,0 0-376,-5 3 1,0 2-30,-4 4 1,0 1-28,-1 2 0,0 3-20,-2 3 0,1 0-43,-1 0 1,1 4-6,2-1 0,3 1 77,0-4 1,4 3-210,-1 1 1,2 2 38,1-2 0,0 0 39,0 0 0,4-2 53,2 5 1,2-4-11,1 3 1,4-3-15,-1 0 1,1 2 12,-4-2 1,-1 1-56,-1-4 0,0 0 43,-4 0 0,-1 1-126,-5-1 0,-6 0-105,-7 1 1,-3-5 45,-2-2 0,-2-2-55,-2-1 1,0-1 96,7-2 0,-2 1-209,8-4 1,3 3 340,6-4 0,2 1 0,5-7 0,1-2 0</inkml:trace>
  <inkml:trace contextRef="#ctx0" brushRef="#br0" timeOffset="5">18165 11974 9015,'11'-3'233,"1"0"0,0-5-452,3 2 1,1-2 137,2-1 0,1-4-230,0 1 1,-4-5 181,1 2 1,-5 0-172,1 0 1,-2 0 110,-4 0 0,-2-2 82,-4 5 1,-4-1 247,-2 4 1,-7 4-160,-2 2 0,-3 4 594,0 5 1,-1 4-234,0 9 0,1 4 381,-1 1 1,5 3-255,1 1 0,7 0-125,3 0 0,2 0-270,1 0 1,4-4-309,2-2 1,10-7-160,2-3 0,11-2 260,2-4 1,1-3 131,2-6 0,1-6 0,2-6 0</inkml:trace>
  <inkml:trace contextRef="#ctx0" brushRef="#br0" timeOffset="6">19106 11434 8400,'0'-15'0,"0"2"-1082,0 3 744,0 5 0,0-3-68,0 2 862,0 2-41,0 0 378,0 16-499,-4 3 0,-1 14 100,-5 2 0,1 7-132,0 5 1,-2 7-426,5-24 1,0 1 0,0 0 0,0 0 268,-1 1 0,-1 0 0,2-1 0,0-1-245,-2 1 1,0-1 0,-3 21-59,-2 0 1,3-9-234,1-7 1,2-10-395,1-6-340,4-3 186,-2-7 978,4-1 0,4-12 0,1-2 0</inkml:trace>
  <inkml:trace contextRef="#ctx0" brushRef="#br0" timeOffset="7">18901 11862 8400,'-9'-13'-98,"4"2"1,-3-5-94,5 3 1,0 1 271,3 3 141,4-1-88,1 1 0,6-3 95,1-1-420,3 1 286,3 2 1,1-1 126,0 2-333,-1-7 81,5 14 0,-3-6-291,1 8 210,-1 0 1,-1 2-186,-1 4 1,0 1 111,-3 9 0,2-1-46,-5 4 0,1 0 14,-4-1 216,0 1 0,1-1 0,-1 1 0</inkml:trace>
  <inkml:trace contextRef="#ctx0" brushRef="#br0" timeOffset="8">19246 11769 8400,'5'0'-390,"-1"-4"623,-4 3-25,0 5 1,-1 6 127,-2 9 1,1 4-44,-5 1 1,1 4-119,-3 3 0,0-2-29,-1 2 0,2-2-149,2-1 1,-2-4 49,1-2 0,3-7-302,1-2-26,-2-7 215,4-2 1,-3-11-219,4-2 1,3-7 107,0 1 0,3-3-58,-3-1 0,4 0 17,0-3 1,1 0-66,1-6 0,1 6 144,-1-6 0,1 3-1,3 0 1,-3-2 241,2 2 0,2 3-138,-2 4 1,1 0 196,-4 6 0,0 3-125,1 2 1,-1 5-236,0-1 133,1 6 0,-1 6-155,0 3 1,-4 1-365,-2 0 584,3-3 0,-1 8 0,4-4 0</inkml:trace>
  <inkml:trace contextRef="#ctx0" brushRef="#br0" timeOffset="9">19413 11955 8371,'-6'0'0,"0"0"-655,4 0 261,-2 0 1977,4 0-1412,8 0 0,-1-3-249,9 0 0,-4-4 77,3 0 1,1-1-265,3-1 1,-1-4 2,1 1 1,-2-1-8,-1 0 1,1 0 125,-5-3 1,0-1-124,-2 1 1,-5 0 334,-2 0-127,-2-2 0,-5 9 204,-2 0 1,-7 4-121,-2 5 1,-3 8 496,-1 4 1,1 9-130,-1 4 1,4 2 112,-1 1 1,8 0-196,-1 0 1,2 3-253,1 0 0,3-3-374,6-4 1,3-3 222,7 1 0,2-7-211,7-2 1,2-7 68,4-3 0,1-3 233,2-3 0,2-6 0,4-6 0</inkml:trace>
  <inkml:trace contextRef="#ctx0" brushRef="#br0" timeOffset="10">19795 11937 8353,'-6'0'-191,"-1"0"226,5 4 0,-6-3 57,7 3 137,-3-4 0,1 1 164,0 2-123,0-2 123,3 3-159,0-4 1,1 3-33,2 0 0,-1 0-61,4-3 1,1 0-169,6 0 0,-3-1-454,2-2 358,-1-2 1,1-3-638,1 2 547,-1-7 1,-3 7-77,1-6 0,-1-3-42,0 0 0,-3-1-49,1-3-41,-5 3 155,2-7 1,-4 5 299,0-1-185,0 0 1,-4 5 125,-2 1 1,-4 7 286,-2 3 0,0 4 332,-3 5 0,-1 6-266,-2 9 0,-1 6 252,1 4 1,3 4 16,3-4-630,1 4 169,2-6 34,4 3 0,2-4-742,6 0 427,2-5 1,8-3-25,3-4 1,3-8-101,2 1 0,0-6-1208,4 0 1477,-4-2 0,4-4 0,-3 0 0,-1 1 0,-2 1 0</inkml:trace>
  <inkml:trace contextRef="#ctx0" brushRef="#br0" timeOffset="11">20242 11741 8353,'-10'0'0,"1"0"-259,4 0-52,-3 0 0,3 3 222,-5 0 1223,5 4-673,-3-6 1,7 5-50,-2-3 7,-3-2-332,5 7 1,-3-6-416,4 4 261,0-4 0,1 3 157,2-5 1,0 0-578,3 0 1,0-1 237,3-3 0,-3-1-283,1-4 0,-2 3-149,1 0 469,2-1 0,-4 1 105,3 0 375,-3 4-100,-4-2 0,-1 4-79,-2 0 1,-1 4-160,-3 2 0,-1 2 70,2 2 0,-2 3 0,-2 2 0</inkml:trace>
  <inkml:trace contextRef="#ctx0" brushRef="#br0" timeOffset="12">20139 12058 8347,'6'-6'-957,"-2"-2"1,-3 6 1218,2-4-96,-2 0 0,7 0 438,-7 2 48,3 0-156,0 3-90,-3-3-43,4 4 62,-5 0-206,0 4-273,0-3 79,0 7 0,0-5-8,0 3 0,0-3-328,0 3 0,0-3 192,0 3-1095,-5-4 429,4 3 785,-3-1 0,4 1 0,0 4 0</inkml:trace>
  <inkml:trace contextRef="#ctx0" brushRef="#br0" timeOffset="13">17774 12598 8440,'0'-10'-466,"0"5"475,0 1 241,0 4 39,0 8-115,0 3 1,-3 14 175,0 3-27,-4 11-420,-2-1 0,-2 10 454,-1 1-1173,5-23 0,-1 0 854,1 0 0,0 0 1,-1 0-1,0-1 76,-7 25 0,7-11-249,-2-1 0,7-8 33,0-6 154,2-5-205,1-1-381,4-8 881,1-1-962,5-5 1268,3-4 0,-3-3-1006,3 0-40,1-4 165,-3 2 1,6-5-6,-1 1 1,-2-3-76,2-1 1,-4-3-44,4 0 351,-1-1 0,0-2 0,1-1 0,-3-1 0,2 0 0,-2-4 0,3 4 0,-1-5 0,-1 6 16,-1-2 0,-3 4-91,-1 2 350,1 3 97,-5 7 1,-2 8 643,-6 11-518,-2 1-215,-5 13 1,1 0 309,0 4-289,-1 4 1,2-5-119,2 5 0,-1-5-297,3 1 104,1-7-468,3-1 408,0-4 0,0 1-1004,0-1 745,5-6 1,0-6 36,4-4-930,0 0 1219,-4-7 0,4-10 0,-4-5 0</inkml:trace>
  <inkml:trace contextRef="#ctx0" brushRef="#br0" timeOffset="14">18016 12812 8185,'-1'-13'-178,"-2"1"178,2-1-315,-3 4-44,4 0 467,0 0 194,0 3 1,0 3-686,0 6 114,0 3 124,0 3 0,4 4-473,3 3 272,1 1 346,1-2 0,5 2 0,0-2 0</inkml:trace>
  <inkml:trace contextRef="#ctx0" brushRef="#br0" timeOffset="15">18268 12905 8363,'-9'0'-813,"-1"0"565,1 0 0,3 0-40,0 0 1511,-1 0-747,-2 4 1,-1 1-38,-3 4 1,4 2-152,0 1 1,-1 3-66,4 3-163,2 1 132,0 0 0,5-1 81,2 1 0,2-2 144,4-1-771,1 2 294,-1-8 1,-3 3 219,1-3-1200,-1-1 408,-1-4 376,-1 3-255,-4-2 333,-8 3 0,1-3-169,-9 0 237,5 0 83,-7 0 1,4 2 98,-5-2-185,4-2 47,-2 5-204,7-4 114,-4 0 0,8 2 18,0-4-543,4 0 581,-3-3 1,18-4 0,2-1 0</inkml:trace>
  <inkml:trace contextRef="#ctx0" brushRef="#br0" timeOffset="16">18557 12653 8336,'-6'0'-94,"2"5"83,0 0 0,-1 12 226,-4 5 584,-1 8-507,1 3 1,-3 9-171,-1 1-1458,-3 3 1281,5 0 1,-2-4-49,3-1 1,4-4-314,0-3-443,4-6 379,-6-9 247,7-6-511,-3-3 167,4-5 922,0-1 0,-5-8 0,0-1 0</inkml:trace>
  <inkml:trace contextRef="#ctx0" brushRef="#br0" timeOffset="17">18417 13026 8336,'0'-9'-418,"0"-1"1,0 1 1159,0 0-311,4-1 0,1 2 377,4 2-613,5-2 0,0 5 195,5-3-998,4 4 478,5-2 0,1 4 74,2 0 56,-2 0 0,-1 0 0,0 0 0</inkml:trace>
  <inkml:trace contextRef="#ctx0" brushRef="#br0" timeOffset="18">17113 13436 8174,'-9'0'96,"-1"4"124,-3 2 1,-2 7 146,-7 6 0,-4 4 247,-8 5 0,-5 4-1681,14-15 0,0 0 1189,1-1 0,0 0-31,-1 0 1,0 0 0,2-2 0,0 0-1335,-20 14 1117,20-14 0,0 0-187,-15 14 1,2-4-95,8-3 1,4-2 227,5-4-1268,1 3 1447,-1-8 0,1 8 0,-1-4 0</inkml:trace>
  <inkml:trace contextRef="#ctx0" brushRef="#br0" timeOffset="19">15614 14283 8475,'0'-9'-401,"0"-1"54,0 1 1,0 3 196,0-1 591,0 5-179,-4-2 1,2 5 44,-4 2 127,4 3-167,-6 7 0,2 6 262,-3 6-101,0 6-225,-5-2 0,7 6 457,-2-4-404,1 0-183,3-3 0,1-1-80,4-3 0,0 1 281,0-6-748,4 2 404,1-11 0,6-1 113,1-6-800,-1-2 532,6-1 1,-5-1-370,3-2 248,-4-2 188,7-4 0,-3-5-799,3-1 388,-3-3-305,2-5-19,-2 0 474,-1-5 419,4 0 0,-7-4 0,3-2 0,-2-3 0,-1 0 0,2 0 0</inkml:trace>
  <inkml:trace contextRef="#ctx0" brushRef="#br0" timeOffset="20">15661 13957 8314,'-19'0'-179,"5"-4"218,-4 3-1,12-7 1,-6 6-89,5-1 136,3 2 0,0 2-437,4 2 256,0 3 1,4 3 94,2 0 0,7 5 0,1 0 0</inkml:trace>
  <inkml:trace contextRef="#ctx0" brushRef="#br0" timeOffset="21">16173 13910 8297,'-9'6'-130,"-1"2"1,4-2 385,0 6-280,0 3 248,-4 8 1,1 6 122,0 8 1,-2 2 135,-1 8 1,-2 2-1222,4-19 1,1-1 865,1 0 0,1-1 0,0 0 0,1 0-286,-3 23 304,-1-9 0,4-5 199,0-10-729,4 1 320,-2-8 0,4-1 46,0-7 0,3-2-50,0 0-100,4-5-491,-2-1 1548,1-4-1758,2 0 710,-7-4-151,7 3-368,-7-12 339,3 7 1,-4-7-210,0 3 346,0-3 202,-4-1 0,-2-1-31,-6 3 0,0-1 31,-3 4 0,-1-2 67,-3 4 0,0 3-177,-3 1 1,2 3 1161,-1 3-479,1 2-366,1 9 0,5-3 1005,2 5-507,1-1-244,6 4 118,-3-1-239,7-3 1,2-2 196,8-3-784,5-1 284,8-4 0,5-1 227,4-4-810,4 0-658,3-4 1204,0-1 0,9-3 0,-3 2 0,-3 2 0,-1 3 0</inkml:trace>
  <inkml:trace contextRef="#ctx0" brushRef="#br0" timeOffset="22">18650 13482 8347,'0'-5'-324,"0"-3"0,1 7 1189,2-2-343,2 1-154,13-2 1,3 3 66,13-2-179,9 6-1084,-16 2 1,2 0 747,1-1 0,1 2 91,3 3 1,1 0 0,0-3 0,-1 1 134,2 0 0,0 2-740,1 2 1,-1-1 327,-6-4 0,-2 0 266,0 4 0,-1 1 0,21 4 0,-5 3 0,0 1 0</inkml:trace>
  <inkml:trace contextRef="#ctx0" brushRef="#br0" timeOffset="23">19106 13910 8227,'-4'-5'-1011,"3"-3"899,-3 7 0,3-2 391,-3 6 101,-1 2-129,0 13 1,-6 1 334,1 9 0,-2 8-55,0 5-1461,-3 3 1244,1 3 0,-2-1-142,7 1 1,-2-5 28,8-1 1,0-8 47,3-5 1,4-5-1,3-8 0,5-1 31,3-5 1,3-4-32,1-2 1,0-2-1,3-1 1,-2-1 591,1-2 1,-1-2-981,-1-4 0,-1-2 33,1-1 1,0 0-1021,-1-3 1,0 2 913,-3-2 1,2-1 211,-5-2-2943,1 3 1447,-4-2 777,4 2 719,-2-3 0,1 0 0,-6 2 0,2 3 0,-5 4-206,4-1 321,-6 5-11,3-3 731,-4 11-517,0-2 1,-3 12 81,0-1 338,-4 4-397,2-1 0,-4 7 36,3-1-193,-2 1 106,7-3-858,-8-5 466,8 4 1,-4-8-119,2 3-255,2 1-269,-3-4-599,4 0 1343,0-6 0,4-4 0,1 0 0</inkml:trace>
  <inkml:trace contextRef="#ctx0" brushRef="#br0" timeOffset="24">19376 14125 8227,'-4'-10'136,"3"1"269,-3 4-240,-1-4 84,4 4 1,-3 0-829,4 1 399,0 4-657,4 4 596,2 1 1,3 5 21,0-1 0,5 0-4,1 1 1,2-1-217,-2 0 439,3-4 0,-4 4 0,5-4 0,0 4 0</inkml:trace>
  <inkml:trace contextRef="#ctx0" brushRef="#br0" timeOffset="25">19618 14143 7620,'9'0'-874,"1"0"1631,-5 0-344,-1 0 1,-4 1-94,0 2 1,-3 2 384,0 5-455,-5-1-138,7 5 1,-3-3 78,4 4 0,0 0 214,0 0-544,0 3 173,0-8 1,0 7 219,0-5-617,4 5 301,-3-7 0,4 4-163,-5-5 113,0 0-19,0 1-300,0-1 181,-5 0 0,0 1-54,-4-5 119,0 3 0,-2-6 80,-1 4-279,2-4 315,-4 3 0,5-5-101,-1 0-140,1 0 122,0 0 1,3-2-463,-1-1 272,5-2 378,-2-4 0,4-5 0,0 0 0</inkml:trace>
  <inkml:trace contextRef="#ctx0" brushRef="#br0" timeOffset="26">19935 13966 8056,'0'10'-854,"-2"3"1871,-1 3-384,2 1-368,-7 6 0,3 4-168,-4 4 1,-1 4 13,1-1 1,0 2-179,-1 2 0,2-2 216,2-2-1650,-2-6 1226,7-5 0,-7-8 108,5 1-608,0-9 259,3 1 516,-4-8 0,3-4 0,-3-1 0</inkml:trace>
  <inkml:trace contextRef="#ctx0" brushRef="#br0" timeOffset="27">19804 14348 8227,'0'-9'-80,"0"3"306,0-1 601,0 1-290,0-3-237,0 4 0,4-4 58,3 3 0,2 2 16,3 1-1017,3-2 531,3 4 1,1-7 127,0 5-16,-1 0 0,5 7 0,1 2 0</inkml:trace>
  <inkml:trace contextRef="#ctx0" brushRef="#br0" timeOffset="28">20111 14376 8227,'-5'0'747,"1"-4"-46,4 3-218,0-7 425,0 2-484,4 1 0,2 0-115,7 2 0,-1 2-251,7-2 0,-3 2-629,6 1 0,2 0 203,1 0 368,-2 0 0,3 0 0,-2 0 0</inkml:trace>
  <inkml:trace contextRef="#ctx0" brushRef="#br0" timeOffset="29">20726 13827 8179,'0'-6'-793,"0"2"298,0 4 197,0 9 1400,0 5-658,-4 10 1,-2 6 503,-7 4-470,3 0-636,-4 12 1,2-1 184,0 5-761,-1-1 978,0-2-1127,2-5 676,2 0 1,2-10 53,4-4-227,-5-4 231,7-6 1,-4-6-130,2-3-662,2-6 802,-3 1 138,4-4 0,-4-4 0,-1-1 0</inkml:trace>
  <inkml:trace contextRef="#ctx0" brushRef="#br0" timeOffset="30">20596 14236 8179,'0'-13'-346,"0"2"0,0-3-70,0 2 1385,0 1-529,4-2 0,0 2 199,2-1-567,2 2 111,2-4 1,1 8 244,5 0-787,-1 0 292,8 0 1,-3 2 36,1 4 1,3 0-151,1 0 1,-1 4-1083,0 3 673,-3 1 303,2 1 286,-4 1 0,-1-1 0,1 0 0</inkml:trace>
  <inkml:trace contextRef="#ctx0" brushRef="#br0" timeOffset="31">21098 14125 8179,'0'-10'0,"0"1"0,0 0-652,0-1 331,0 1 187,0 0 622,0-1-218,0 1 0,-1 1 442,-2 2-501,-2-3 1,-7 8 439,-1-2-125,-3 2-287,1 5 313,-3 6-238,-5 4 1,3 6 159,-2 1 25,3 3-189,0 0 1,5 2-270,1-4 0,4 2 146,3-2 0,2 0-523,4-3 230,4-5 139,1-1-439,8-3 295,2-1 0,3-4 22,1-2-1137,4-2 757,-3-1 0,2-4-149,-3-2-519,0-2 611,-1-2 0,-2 1-313,-1 0 364,-3-5 206,5 0 0,-7-2 306,3 1-37,-7 3 0,2-1 381,-7 0-372,8 2 0,-8 1-53,2 4 652,-2 4-238,-1-3-159,-4 10 1392,-1 4-969,-5 1 1,1 8 824,0-3-684,3-1-416,-2 3 1,7-6-364,-2 1 4,2 3-257,1-5 0,0 3-694,0-3 852,4-1 67,1-4-799,5-1 522,-1 1 0,3-4-155,1 2-1076,-1-2 848,-3-1 0,4-1 692,-1-2 0,5-3 0,-3-3 0</inkml:trace>
  <inkml:trace contextRef="#ctx0" brushRef="#br0" timeOffset="32">21322 14236 7920,'-6'9'469,"-1"-3"0,5 2 263,-1-2 0,-1 4-266,1 2 0,-3-2-525,3 3 38,0-3 56,3-1-1217,0 1 844,0-1 0,0-3 133,0 0-1247,0-3 676,0 1 776,0-4 0,4 0 0,1 0 0</inkml:trace>
  <inkml:trace contextRef="#ctx0" brushRef="#br0" timeOffset="33">21322 14078 8179,'-3'-12'0,"0"-1"-251,0 1 0,-1-1 97,1 1 0,0 3 1376,3 2-506,0 5-240,0-6-1095,0 7 450,0-3 0,4 4 0,3 0-1137,1 0 1306,1 4 0,5-3 0,0 3 0</inkml:trace>
  <inkml:trace contextRef="#ctx0" brushRef="#br0" timeOffset="34">21685 13780 8179,'-5'0'6,"0"1"33,2 2 0,0 2 328,-3 5 211,4 7-255,-6 3 1,2 10 426,-7 4 1,2 4-282,-5 9 1,4-1-1810,-4 1 1646,5 0-62,-2-1-749,7-8 688,2 3 1,1-13-67,0 0-415,0-5 255,3-4 1,4-6 258,2-3 238,3-1-724,0-8 1,0 3 186,1-4-467,3 0 433,-3 0 1,4-3-760,-5 0 387,0 0 185,1-1 0,-4 3-476,0-2 232,0-2-38,4 3 62,-1-6 524,-4 7 0,3-7 0,-2 3 0</inkml:trace>
  <inkml:trace contextRef="#ctx0" brushRef="#br0" timeOffset="35">18789 14720 8276,'-14'6'0,"-4"2"0,0-2 0,-7 7 474,-2 5-621,-5 6 0,-2 4 468,-7 0 0,20-12 0,-1 0-151,-3 1 0,0 0 1,3-1-1,1 0-153,-1 0 1,0-1-1039,-17 14 1140,6-1 1,1-4-625,4-2 0,1-3 402,2 0 1,2-2-226,5-1 0,-1 2 146,1-3-1237,-1-2 1419,0 1 0,1-4 0,-1 3 0,0 1 0</inkml:trace>
  <inkml:trace contextRef="#ctx0" brushRef="#br0" timeOffset="36">17057 15679 8270,'-9'-3'-1097,"0"0"327,4 0 807,-4-1 1,7 2-58,-4-4 1,4 3 292,-1-4-316,2 5 1,5-5-9,2 4 0,-1 0 157,2 3 4,-1 0-22,3 0 1,-3 1 449,1 2-362,-5 2 0,2 5-109,-4-1 1,-4 0 301,-3 0 17,3 1-334,-4-5 0,3 2 154,-4-4-180,-1 5-408,1-7 405,4 3-689,1-4 452,4 0 1,0-4-70,0-3 1,3 2 123,0-1 0,4 3 108,-1-3 0,3 4 15,0-1 1,-3 1 322,0 2-170,-4 0 0,6 2 185,-5 1 0,0-1-31,-3 4 0,-1-1 70,-2 1 1,1 2-6,-5-5-242,5 4-238,-6-6 361,7 3-945,-3-4 226,4 0 0,0-4 88,0-2 0,3 1 204,0-2 1,1 4-99,-1-3 530,-2 4-121,8-2-49,-8 4 1483,3 0-1215,-12 4-171,5-3-37,-5 3 1,4-1 127,-2 0-358,2 0 69,0-3-281,-1 0 164,4 0-895,-3 0 936,4-4 100,0-1 1,1-1-3,2 0 1,3 4-112,3-1 627,0 1-305,0 2 1,1 2 291,-1 1 1,1 2-180,3 4 0,-6 4 246,2-1-126,-1 4-302,-3-1 1,-1 5 18,-4 1 1,-5 0 21,-5 4 1,-3-3-110,-6 2 1,1-3 178,-1 1-474,1-7 183,3-1 1,-1-5-715,3 0 385,1 1-938,7-5 1332,0-5 0,14-5 0,1-5 0</inkml:trace>
  <inkml:trace contextRef="#ctx0" brushRef="#br0" timeOffset="37">19180 14758 8342,'0'-10'-947,"0"4"605,0 0 676,0 4 18,0-2-47,0 4 1,-4 7-46,-2 2 139,2 11-153,-4-5 1,1 12 32,-5-2 169,2 6-198,-4-2 1,2 6-132,-1-4-943,-3 5 1064,5-7-467,-2 3 189,0-4 0,3-5 167,1-1-520,0-2 280,8-6 1,-7 0 38,5-5 1,0-3-225,3 0 72,0-4 653,0 3-856,0-5-82,4 0 142,-3 0 145,8 0-136,-4 0 61,4-5 118,-4 0-250,4-4 289,-4 0 0,1-1 4,0 1 1,-3-3 135,3-1 0,-4-3 0,3 1 0</inkml:trace>
  <inkml:trace contextRef="#ctx0" brushRef="#br0" timeOffset="38">18668 15661 8142,'-6'0'-215,"0"0"1,3 1 472,-3 2 0,-1 6 369,-2 7 1,3 1 157,0 2-544,-1 0-61,-2 3 1,4-1-62,2 4-120,-2-4 211,4 1 1,-4-3-92,5 0-121,0-5 21,5 0 0,-3-5-249,4 0 0,3-4-35,4-2 0,-1-2-256,-3-1 0,2 0-674,1 0 629,-2-4 287,4 3 1,-5-8-630,1 0 908,-1-1 0,4-11 0,2 1 0</inkml:trace>
  <inkml:trace contextRef="#ctx0" brushRef="#br0" timeOffset="39">18668 15484 8142,'-14'-4'144,"0"3"0,5-6 505,0 3-288,4 1-410,0 3 100,5 0 0,0 4-405,0 3 1,8 1 229,1 1 1,10 2 123,-1 1 0,7 2 0,-1 5 0</inkml:trace>
  <inkml:trace contextRef="#ctx0" brushRef="#br0" timeOffset="40">19329 15354 8142,'0'-6'-989,"0"-2"1570,0 7-33,0-3-176,-4 4 251,3 8-299,-7-2 1,3 15 131,-5-2 67,1 10-313,0-4 1,-4 11 150,1-2-991,-5-2 810,3 4 1,-1-3-76,3 5-23,2-1 19,0-8 1,5 1-606,2-9 299,2-3 243,1-4-1025,0-5 398,0-4 288,4-1 0,1-4 330,5 0 1,-5-4-415,-2-2 0,1 1 128,-1-2 1,0 1-130,-3-3 142,0 0 102,0 3 1,-1-2-51,-2 2 1,-2-1-141,-4 0 352,-5-1-47,0 7 1,-4-3-219,3 4 812,-7 0-464,6 0 0,-9 4 1045,3 2-564,0 7-387,3-3 1,2 7 577,1-5-300,3 5-144,4-7 1,3 3 227,3-3 0,4-1 203,6 0-927,3-3 193,9-2 1,4-4 230,5 0-1132,0 0 627,8-4 0,-3-2-951,5-3 1,-2 0 1196,-2-1 0,6-3 0,-1-1 0</inkml:trace>
  <inkml:trace contextRef="#ctx0" brushRef="#br0" timeOffset="41">20866 14776 8264,'0'-9'0,"-3"3"-948,-1 0 937,1-1 0,3 1 557,0 0 1,1 4-188,2-1 1,7 3 175,5 3 1,4 3-190,3 7 1,7 2-60,8 7 0,5-1-1422,-17-7 0,0 0 1118,3-1 1,0 0 22,2 5 0,1 0 0,1-3 0,0-1-326,-1 2 0,0 0 1,-1-4-1,-1 0 261,-2-1 0,-1 0 59,20 9 0,-4-2 0,-5 1 0,0 0 0</inkml:trace>
  <inkml:trace contextRef="#ctx0" brushRef="#br0" timeOffset="42">20875 15242 8162,'-5'-5'-347,"1"0"-432,4 1 825,0 3 1,-3 2 469,-1 9 1,-2 4-236,3 8 0,-4 6 65,1 6 0,-3 3 89,0 4 0,0 0-337,-1 2 0,1-1 40,0-5 150,4-4-218,1 3 1,4-12-127,0-2 109,0-2 1,3-10-189,0 2 0,4-5-318,-1-4 277,2-2 86,6-1 0,-3 0 67,5 0 1,-4-1-299,4-2 0,-4 0-88,4-3 1,-1 0-6,4-3-190,-1-1 336,5-3 1,-3 2-92,2-5 1,0 1 358,0-4 0,0 0 0,-4 1 0,0 0 0,-3 3 0,2-3 0,-5 2 0,0 3-133,-6 1 69,-2 1 251,-4 6 0,-4 5 441,-2 6 0,-2 7-194,-2 2 1,1 3 183,0 0 0,-1 4-462,1 0 0,3 0 119,0-4 0,4 1-773,-2-1 242,3 1 99,1-4 0,0-2-395,0-4 163,5-3 0,0-2-320,4-4 1,-1-4 708,-2-3 0,3-9 0,-4-4 0</inkml:trace>
  <inkml:trace contextRef="#ctx0" brushRef="#br0" timeOffset="43">21164 15400 8162,'0'-9'-480,"0"0"120,0-1 687,-5 1 907,4 4-1606,-3 1 251,4 12 1,1-1-510,2 9 289,3-5 157,7 7 1,-2-8-73,5 2 0,-1 2 96,4-2 0,0 1 160,-1-4 0,2-4 0,2-2 0,-3-2 0,4-1 0,-4 0 0,-1 0 0,0 0 0,-3 0 97,3 0 228,-3 0 363,-5 0-427,-2 4 1,-5 3 86,0 5 1,0-1 6,-3 5 1,-1-2-5,-2 2 1,1 0 74,-4-3 0,3 3-410,-3 0 1,1-3 181,-2 0 0,-1-3-327,2-1 0,-2 0-93,-2-3 1,1 1-189,0-4 0,-2 0 155,-1-3 1,2 0-147,-3 0 0,3 0 148,0 0 0,1-3 17,0 0 1,0-4-197,-1 1 236,1 2 60,4-5 1,1 4-95,4-4 1,0 0 229,0-1 0,8-3 0,2-2 0</inkml:trace>
  <inkml:trace contextRef="#ctx0" brushRef="#br0" timeOffset="44">21741 15270 8194,'0'13'0,"-3"2"50,0 3 1,0 5 296,3 2-101,0 2-66,-5 5 0,3 0 77,-4 2 0,1 2-213,-1-2 1,-3-1-311,3-2 0,1-3-835,-1-4 598,0-1 331,-4 0 0,4-8-461,0 1 633,0-5 0,-8-1 0,0-1 0</inkml:trace>
  <inkml:trace contextRef="#ctx0" brushRef="#br0" timeOffset="45">21657 15670 8194,'0'-9'-142,"4"0"-70,2-1 0,1 4 373,2 0 0,-1 0 317,8-4 0,0 2-585,6 2 0,2-1 28,4 3 1,-3 1 78,-1 3 0,5-4 0,4-1 0</inkml:trace>
  <inkml:trace contextRef="#ctx0" brushRef="#br0" timeOffset="46">21992 15763 8194,'-6'-6'148,"0"0"1,1 3 386,-2-3 0,3 3-371,4-5 1,4 7-108,3-2 1,5-1 89,4 1 0,6-3-126,6 3 1,4-2-1190,6 2-3,-1 2 1171,0-3 0,0 0 0,1-1 0</inkml:trace>
  <inkml:trace contextRef="#ctx0" brushRef="#br0" timeOffset="47">22691 15233 8194,'0'-10'-689,"0"1"1066,0 4-51,-5 1 0,3 9 179,-4 4 0,3 9-259,-3 7 0,3 6 8,-3 3 1,-1 5 175,-2 1-1848,0 9 1480,4-6 0,-4 7-59,3-6 0,-2-3-333,-2-4 0,1-2-371,0-4 1,1-5 44,1-10-1029,-1 1 1685,3-6 0,-4-2 0,-1-5 0</inkml:trace>
  <inkml:trace contextRef="#ctx0" brushRef="#br0" timeOffset="48">22476 15614 8194,'0'-13'0,"5"3"0,-4-4 0,2 5 712,2-1-376,0 1 0,5 0-93,3-1 1,1 4 17,5 0 0,4 4-509,1-1 1,3 2-217,1 1 0,0 4-495,0 2 1,-1 2 958,-2 2 0,2-1 0,-3 0 0</inkml:trace>
  <inkml:trace contextRef="#ctx0" brushRef="#br0" timeOffset="49">23044 15503 8194,'-9'-5'-44,"0"0"1,-1-3 327,1 2 1,0 1 50,-1 1 0,-2 3 37,0-2 1,-5 6-112,2 4 0,-3 5 217,-1 4 1,1-1-55,-1 4 1,1-3-3,-1 6 0,4-2-285,3-2 1,3 3-164,2-2 1,3 1 4,4-4 0,4-3-313,3 0 1,2-6-351,3-1 0,3-4 370,4 1 1,2-2-378,1-1 237,-4-4 113,-1-1 0,-2-4-260,3-1 0,0 1 114,-3 0 1,2-1 168,-5 1 0,4-3 318,-4-1 0,5-3 0,-7 1 0,4 0 0,-5-1 0,-1 5 0,-2-2-179,3 3 45,-8 5 1260,3 1 0,-8 12-566,-3 4 0,-1 2 194,-1 1 1,0 1-221,-1 3 1,4-1-279,0 1 0,4-2-462,-1-1 1,2-2 256,1-1 0,0-3-708,0 3 1,1-7 191,2-3 0,2 1-68,4-1 1,1 0 1,-1-3 0,3-3-798,1 0 1329,-1-4 0,2-2 0,0-6 0</inkml:trace>
  <inkml:trace contextRef="#ctx0" brushRef="#br0" timeOffset="50">23259 15624 8194,'-6'4'-288,"2"-3"0,1 4 331,0-2 0,-3-1 228,3 4 1,-1-3 59,0 4-218,3-1 0,-6 3-470,4 0 1,0-2-377,3-1-326,0-4 1059,0 6 0,4-7 0,1 3 0</inkml:trace>
  <inkml:trace contextRef="#ctx0" brushRef="#br0" timeOffset="51">23259 15493 8194,'0'-9'0,"0"0"0,0-1 7,0 1 0,-4 0 458,1-1 51,0 1-590,3 0-686,0 4 709,0 0 0,0 14 0,0 1 0</inkml:trace>
  <inkml:trace contextRef="#ctx0" brushRef="#br0" timeOffset="52">23687 15149 8141,'-10'10'0,"1"3"0,0-3 0,-4 12 0,1-1 0,-1 6 0,0 4 0,2 6-229,-5 7 1,7-20 0,0 2 228,-2 0 0,0 0 0,1 0 0,1-1 0,-6 25 0,3-8 0,0-5 0,6-5 83,3-7 1,2-5-84,1-5 0,5-3 2831,4 0-2192,0-6-334,9-1 0,-2-5-571,5 0 1,0-1-151,4-3 0,-5 2-66,2-4 0,-3 0-132,-4-3 1,3 2 119,-3 1 1,-1 0 70,-2-3 1,-1 3 422,-2-1 0,-3 5 0,0-1 0,-4 2 0,3-3 0,-5-1 0</inkml:trace>
  <inkml:trace contextRef="#ctx0" brushRef="#br0" timeOffset="53">21601 16154 8222,'0'-9'-53,"0"4"-67,0-3 560,0 7-66,0 9 0,-1 5-106,-2 15 0,1-1 119,-4 7 1,1 3-322,-2 4 1,-1 1-478,2 2 0,-1-5-433,0 4 1,0-3 843,4-3 0,-4 0 0,2 0 0</inkml:trace>
  <inkml:trace contextRef="#ctx0" brushRef="#br0" timeOffset="54">21359 17225 6971,'0'5'1345,"0"4"-1188,0-4-85,-4 4 0,2-1 9,-4-2 0,3 0 29,-4-3-481,5-2 143,-2 3 1,1-5-78,0-2 0,1-2 41,5-5-37,-2 1 247,7 0 0,-4-1 40,3 1 0,1 3 135,-2 0 1,2 3-118,2-4 0,-4 5 158,0-1 0,-3 2 16,3 1 1,-3 4-85,0 2 0,-2 3 23,-1 0 0,-1 0-62,-2 1 0,-3-1-8,-3 0 0,1 1-59,2-1 0,-3-4-46,3-2-126,-2-2-91,-2-1 0,5-1-165,2-2 232,2-2 66,1-4 0,4-4 98,3 1 1,1-1 26,1 4 1,0 3 107,1 0 0,-4 4-222,0-2 434,0 3-190,0 1 0,-1 0 16,-2 0 0,-2 5 67,2 1 1,-2 2 10,-1 1-135,-4 1 1,-1-1-32,-5 0 0,4-2-46,0-1-43,0-4-30,-4 2-106,1-4 1,4-4-265,2-2 334,2-3 1,2 0-121,2 0 0,-1 0 29,4 3 1,-3 1 76,4 2 0,-4 2 128,3-2 0,-4 6 0,2 2 0</inkml:trace>
  <inkml:trace contextRef="#ctx0" brushRef="#br0" timeOffset="55">21350 17616 8111,'-5'0'-24,"-4"0"292,4 0-67,0 0 215,-3 0-67,7 0-292,-8 0 1,7 0-181,-4 0 0,4 1-11,-1 2-237,-2-2 186,4 3 36,-3 1-374,4-4 65,0 3 1,4-7 277,2 0 360,-2-5-14,4 7 191,-2-3-152,-1 4 39,-1 0 0,-4 1-186,0 2 0,0-1 13,0 5 0,-1-5 42,-2 1-277,2 2 32,-3-4-93,-1 3-32,4-4-272,-7 0 448,7 0 0,-3-1-21,4-2 76,0 2 21,4-7 15,-3 7 141,3-4 1,-3 5 89,2 0-214,-2 0 48,4 0-81,-5 5-1,0-4 0,-1 3-23,-3-4-14,3 0 1287,-3 0-1141,13 4 0,-3 0 42,6 2 0,-5 3-64,0-3 0,-4 2 4,3 1 1,-4 4 14,1-1 0,-2 8-272,-1-2 0,-8 7 74,-5 0 1,-4 2-377,-5 1-950,-2 4 1219,-4 1 0,0 0-383,0-2 589,1-2 0,3-2 0,2-2 0,2-3 0,2-3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0.01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13845 3464 8343,'-5'0'-684,"1"4"1,4 3 1210,0 4-200,-4 4 0,-1 9 324,-5 4-422,1 4-1612,0 9 1566,-1 1-174,1 1 124,-4-2 1,5-5 66,-1-1 0,3-1 40,0-6 0,2-3-315,4-10 0,1-2 100,2-3 0,5 1-216,4-2 0,5 2 105,-2-8 0,3 3 0,2-3-361,1-1 0,-1-1-558,2-1 687,-3 0 0,-2-1 938,2-2-620,-7-6 0,10-6 0,-8-3 0</inkml:trace>
  <inkml:trace contextRef="#ctx0" brushRef="#br0" timeOffset="1">13789 3827 8343,'-9'0'-594,"-4"0"1,3-1 319,1-2 942,0 2 0,8-5-184,-2 3 1,3 1-464,3-4 0,3 3-404,6-3 1,7 1 293,6-2 1,2-1 0,1 2 88,-1-2 0,6-2 0,0 1 0</inkml:trace>
  <inkml:trace contextRef="#ctx0" brushRef="#br0" timeOffset="2">13836 3547 8356,'0'-9'-603,"0"0"0,0-4 587,0 1 1,4 0 370,2 2 0,3 4-534,0 0 0,4 3 43,3-3 1,1 3 135,2 0 0,4 6 0,1 3 0</inkml:trace>
  <inkml:trace contextRef="#ctx0" brushRef="#br0" timeOffset="3">14152 3836 8234,'-9'0'-925,"4"0"859,-3 4 0,3-2 385,-5 4 1,4 1 198,0 2-301,4 0 0,-2 1-181,4-1 1,0 0-209,0 1 1,0-1-81,0 0 1,1 0 150,2 1 1,0-5 100,6-2 0,-2 2 0,7 0 0</inkml:trace>
  <inkml:trace contextRef="#ctx0" brushRef="#br0" timeOffset="4">14357 3715 8253,'-9'5'-1149,"0"3"1016,-1-1 1,2 5 492,2 4 1,-2 1 276,1 2-161,-1-1-349,3 1 1,1 0-199,4-1 43,4-3-1,1 2 44,4-10 1,5 4-139,1-8 1,6 0 99,1-3 1,4-2-220,-1-4 1,-2-1 80,2-9 1,-4 1 0,0-5-69,-5-2 1,-2 2 89,-5-5 0,-4 1 211,-2-1-132,-2-2 0,-6 8-67,-4-3 361,-5 2 0,-7 5 34,-1-1 29,-4 9 0,2-1-74,-4 8 0,3 0-274,1 0 1,4 1 94,1 2 1,5 5-234,4 4 1,5 4-1,2-3-825,2 2 1014,1-4 0,4 7 0,1-4 0</inkml:trace>
  <inkml:trace contextRef="#ctx0" brushRef="#br0" timeOffset="5">14488 3808 8253,'0'19'-29,"-4"4"0,-1 0 38,-1 5 119,-2 4 1,2 9-413,-7 5 0,8-20 1,-1 1 477,-2-1 0,0 1-852,1 2 1,-1 1 652,1-2 1,-1 1-30,-1-1 1,1-1 539,-3 16 1,-2-11-145,4-10-180,4-7 0,-7-4 183,3-5 35,-3-4-11,3 2 0,-3-4-388,-1 0 1,-3-4 2015,0-2-2543,-1-3 423,-2-4 1,4-2-827,-1-3 476,5-5 316,-7 3 1,11-7-792,-3 3 589,7 1 1,-1-4 20,4 2 0,5 3-598,5 4 916,3-1 0,6 5 0,-1-5 0</inkml:trace>
  <inkml:trace contextRef="#ctx0" brushRef="#br0" timeOffset="6">14683 3957 8253,'-5'0'-187,"1"4"390,0-3 0,0 4 242,-3-1-193,3-3-130,4 3-58,0-4 284,-4 0-873,3 0 27,-3 0 1,10-1 217,0-2-678,5 2 958,-6-8 0,4 8 0,1-3 0</inkml:trace>
  <inkml:trace contextRef="#ctx0" brushRef="#br0" timeOffset="7">15307 3622 8522,'0'-5'-639,"0"1"335,-4-1 341,3 4 0,-4-6 76,2 4 63,2 0-38,-8 3 1,7 4-6,-4 2-38,0 7 1,0-2-4,-1 5 0,2 0 3,-1 6 1,-1-2-38,4 1 0,-4-1-108,4-1 0,0-1-22,3 1 1,0-1 84,0 1 1,3-4-186,0-3 1,8-2 105,-2 0 0,4-5-144,-1-2 0,1-2 105,3-1 1,0-1 0,-2-2-53,0-3 1,-1-7 134,2-2 1,-3-3-71,0-1 1,-2 0 65,0-3-30,-5 2 1,0-3-40,-2 1 342,-2 2-299,3-3 361,-4 1-327,-4 6 0,-1-4 6,-4 7 1,-1 2 164,1 5 0,-3-2-89,-1 5 0,1 0-51,3 3 1,-1 1-157,1 2 0,1-1 118,1 4 1,3 1-282,4 2 0,2 0-327,5 1 379,-1-1 254,11-4 0,2 3 0,5-2 0</inkml:trace>
  <inkml:trace contextRef="#ctx0" brushRef="#br0" timeOffset="8">15596 3594 7184,'0'-5'690,"0"1"-134,0 4-364,0 8 1,-1-1-43,-2 9-6,2-5 0,-4 7-285,1-4 0,3 5 265,-3-1-269,4 1 1,0 0 137,0-1 72,0-3 1,0 1-239,0-3 1,3-1-74,0-3 0,1-2 107,0-1 1,-2-4-66,4 1 0,0-2 85,3-1 0,1-4-50,-1-2 0,3-3 88,1 0 0,0-4 1,-1-2-53,0 1 1,4-3 330,-4 5-285,0-1 11,2 0 0,-5 3 508,0-3-220,1 7 403,-9-2-128,3 7-357,0-4 1,-3 7 151,2 1 1,-6 3-62,-3 6 0,1 0 70,-2 3 1,4 0-511,-3 0 1,4 2 156,-1-5 0,2 4-717,1-4 1,1 4 778,2-4 0,6 0 0,6-2 0</inkml:trace>
  <inkml:trace contextRef="#ctx0" brushRef="#br0" timeOffset="9">16545 3315 7384,'0'-6'-233,"-1"2"327,-2 4 1,2 6 121,-2 3 0,-2 8 0,-1 8 131,-3 2 0,0 5-170,0 2 1,-4 6-181,1 0 1,0 0 107,2-2 0,1-1-193,0 0-783,3-8 874,2-2 1,4-8-21,0-1-59,0-3-239,0-2 86,0-4 160,0 1-111,4-5 330,2 3 0,4-7-216,2 2-294,-1-2 307,6-1 1,-2-3-196,3 0 0,4-7-70,0 1 0,3-7 137,-4 0 181,5-1 0,-2-6 0,4-1 0</inkml:trace>
  <inkml:trace contextRef="#ctx0" brushRef="#br0" timeOffset="10">16769 3566 8248,'-5'4'0,"-4"-3"23,4 3 0,-4 1-95,0 1 90,-1 2 1,4 2 78,0 3 1,0 1-213,-4 5 1,5 1 13,2 1 0,2-1-214,1 2 0,0-3 18,0 0 1,0 0-21,0-1 317,4-3 0,1 2 0,5-2 0</inkml:trace>
  <inkml:trace contextRef="#ctx0" brushRef="#br0" timeOffset="11">16769 3464 8248,'0'-14'-469,"0"4"1,-3-4 881,0 5-134,0 0 1,1 3 152,-1-1-110,2 5-586,-7-2 0,6 5 0,-3 2 141,1 3 1,1 4-768,3 2 890,0-1 0,-5 10 0,0-1 0</inkml:trace>
  <inkml:trace contextRef="#ctx0" brushRef="#br0" timeOffset="12">17011 3529 8248,'-4'-5'-304,"3"-4"277,-3 8 265,4-3-367,-5 0 213,4 3 1,-7-3 69,2 4 57,2 0-178,-4 0 1,2 1-112,-3 2 0,0 1 178,-1 2 0,4 4-268,0-1 0,4 0-12,-1 4 1,2 1 90,1 2 1,0-2-106,0 2 64,4-5 0,1 6 22,4-5 100,1 5-53,3-7 0,-2 7 171,1-5 0,-2 0-95,0-2 0,-2-1 435,-2 0-288,-2 1 1,-4-1 28,0 0 0,-5-3-93,-4 1 1,-4-1 15,-2 3 1,-3-3-205,3 1 0,1-5 163,2 1-1164,-3 2 559,5-4 532,1-1 0,5-5 0,4-5 0</inkml:trace>
  <inkml:trace contextRef="#ctx0" brushRef="#br0" timeOffset="13">17327 3352 8248,'-5'0'-239,"0"0"492,2 0-462,2 4 235,-7 5 1,3 7-184,-5 6 113,1 6 1,-3 5 58,-1 4 0,0 4 1,1 2 105,0-1 0,-1 3-606,4-5 1,1-4 325,2-5 0,-2-3-347,5-3 283,0-6 223,-1-10 0,-1-1 0,-4-3 0</inkml:trace>
  <inkml:trace contextRef="#ctx0" brushRef="#br0" timeOffset="14">17123 3696 8248,'9'-9'-230,"0"0"1,5 3 526,1-1 1,3 2-47,0-1 0,5-1-446,2 4 1,-2-4-54,-1 4 248,1 0 0,-3-1 0,3-1 0</inkml:trace>
  <inkml:trace contextRef="#ctx0" brushRef="#br0" timeOffset="15">17979 3631 8556,'-9'-4'-1802,"3"2"1391,0-4 916,3 4-256,-5-7-170,3 8 205,-4-3-209,4 0 1,-4 3-54,3-2 57,2 2 1,-4 2 143,1 2 1,-1 3-123,-1 7 0,0 1 40,-1 5 1,-2 3-22,-1-1 0,4 4-102,3-3 0,3 3 99,-3-4 0,3 2-207,0-1 1,2-3 110,1-1 1,1-3-182,2-6 1,0-1-17,3-2 1,0-1-53,3-5 1,4-1-5,-1-3 1,5-1 105,-2-4 0,0-5-103,0-1 0,0 0 126,0 0 1,2-2-7,-5-4 0,4 1-5,-4-2 0,0 3 158,-2 0 0,-1 0-7,0 1 0,-3 0 306,-3 3-17,-2 5 0,-2 6-91,-2 4 1,-3 5 193,-3 5 0,0 3-89,-1 6 1,1 3-49,0-1 0,1 1-85,1-3 0,3-1-190,4 1 1,0-4-141,0 1 1,1-5-22,2 2 0,3-6-199,3-1 1,4-4 137,3 1 0,2-3-119,4-3 1,-2-2 52,2-4 1,-1-1-8,-2 1 1,2-3 133,-6-1 0,0 1-27,0 3 0,-3-4 90,0 1 0,-3-1 180,-3 4 0,-1 0 48,-5-1 0,3 4 42,0 0 101,0 4 1,-6-1-67,0 6 1,-5 2 126,2 4 0,-1 4-53,1-1 0,-2 5-21,1-2 1,2 3-127,-1 0 1,4 0-177,-1-2 1,2-3-308,1-4 245,0 5 0,4-5-220,2 0 1,2-3 128,2-6 0,3-1-241,3-3 1,1-1 135,2-4 0,-1-5-119,1-1 0,-1 0 145,-3 0 1,2 0 256,-5 0 0,1-2 40,-4 5 0,0 0-40,0 2 439,-3 5-185,-2 1 198,-12 12 0,2 2-143,-3 5 1,0 2-25,3-5 1,0 4-645,0-4 1,4 0 233,-1-2 0,2-1-375,1 0 500,4 1 0,1-1 0,5 0 0</inkml:trace>
  <inkml:trace contextRef="#ctx0" brushRef="#br0" timeOffset="16">18864 3389 8361,'-10'0'0,"4"0"0,0 0-682,0 0 646,-3 4 0,2 1 701,1 5-446,0 3 0,-3 6-123,-1 6 1,4 3 83,0 3 1,0 2-228,-4 4 1,5-3 117,2 0 1,-1-4-61,1 1 0,0-5 77,3-1 1,0-7-575,0 0-311,0-5 294,0 0-78,0-8 233,0-1 131,0-4 0,0-7 32,0-2 0,-4-2 93,-3 5 0,-1-1 92,-1 4 0,-5 0 23,-1 3 0,-4 1-23,-3 2 0,2 2 297,-5 4 0,3 2-105,-3 1 0,5 0 275,-2 3 1,6-4-158,4 2 1,6-6-6,3-1 1,4 0-124,5 0 1,6-2-147,13-4 0,1-4 29,8-2 1,3-3-270,4 0 0,-2-3-45,-5-1 1,3 1-1,-4 2 1</inkml:trace>
  <inkml:trace contextRef="#ctx0" brushRef="#br0" timeOffset="17">16527 4115 8450,'-11'0'-201,"-1"0"254,11 5 304,-7-4-292,7 3 139,-3-4 0,5 0 78,2 0-166,6 4 0,8-3-179,7 2 0,6-2 85,11-1 0,5 0-518,7 0 0,-22-1 0,0-1 377,2 0 1,-1 1-154,2-1 0,0 1 0,0-1 1,1 0-1,0-1 0,0 0 1</inkml:trace>
  <inkml:trace contextRef="#ctx0" brushRef="#br0" timeOffset="18">19543 3622 8000,'-6'0'-1337,"0"0"1807,4 0 0,-6 4 192,2 2-545,-3 7 294,4-3-164,-3 8 0,6-5 2,-4 3-368,3 1-35,-1-6-37,4 6 0,0-7 24,0 3 172,0-3 1,4-2-152,3-1 1,1-3-10,1-4 0,1 0-232,-1 0 1,1 0 51,3 0 335,-3-4 0,3-1 0,-3-5 0</inkml:trace>
  <inkml:trace contextRef="#ctx0" brushRef="#br0" timeOffset="19">19553 3473 8415,'-10'-5'-703,"1"-4"316,0 8 69,0-3 163,3 4 44,2 0-410,4 4 521,0 2 0,4 3 0,2 0 0</inkml:trace>
  <inkml:trace contextRef="#ctx0" brushRef="#br0" timeOffset="20">20074 3240 8359,'-5'-4'-1178,"0"2"906,2-4 623,2 4 0,-4-2 160,1 4-372,-1 0 254,0 4-149,-3 1 1,3 9-13,-5 5 1,1 4 96,0 5-286,-1 4 1,1 5-1106,0 6 1146,-5 3 0,4 4-147,-2-1 1,1-3-600,2-6 316,4-6 262,1-2 0,0-5 105,1-2-522,0-6 197,3-6-72,0-4 1115,4 1-1106,-3-5 668,8-1 0,-7-5-498,4-2 87,0-2 19,-1-9 0,1 4-75,-3-2 0,-2-2-15,2 2 1,-2-4 110,-1 4 0,-4-1 215,-3 4-240,-1 0 241,-1-1-73,-5 5 1,-1-2-81,-7 4 1,2 1 127,-5 5 1,0 2 359,-3 4 1,1 2-175,2 1 1,3 3 104,7 3 1,-1-2-89,7-1 0,2-3-348,7 0 0,9-2 200,7 0 1,5-5-486,7-2 0,3-2-650,0-1 1,5 0 196,-2 0 584,-2-4 1,0-1 0,-4-5 0</inkml:trace>
  <inkml:trace contextRef="#ctx0" brushRef="#br0" timeOffset="21">19506 4097 8124,'5'0'0,"4"-4"-26,-4 3 0,9-7-65,5 5-3,0-4 229,12 2 1,2-1-104,10-1 0,3 1-177,0-3 0,-4 4-89,-5 2 0,-5-2 127,-7 2 1,-6 0-217,-3 3 1,-8 1 20,2 2 302,-7-2 0,1 8 0,-4-4 0</inkml:trace>
  <inkml:trace contextRef="#ctx0" brushRef="#br0" timeOffset="22">20689 3706 7682,'-4'5'-163,"3"-1"1,-4-3 388,5 2 247,0-2 18,0 3-401,5-4 1,0-3-157,4 0-60,0-4 229,5 2-222,-4-5 69,8-3 1,-8 2 170,2-5-244,3 5 65,-5-7 1,4 4 49,-5-5 0,-1 0-26,-1 1 0,0 2-51,-4 1 70,0-1 19,-3 2 224,0-4-221,-4 12 0,-1-5 7,-5 7 95,1 1-94,0 3 0,-5 2 18,-1 5 1,1 3-11,-3 13 0,2-2 25,-3 7-65,3-2 39,2 6 0,7-4-12,-1 0 1,5 0-11,-1 0 1,2-3-441,1 0 199,4-5 1,1-1-331,9-1 321,0-8 1,5 2-16,0-5 265,3-3 0,2-8 0,4-2 0</inkml:trace>
  <inkml:trace contextRef="#ctx0" brushRef="#br0" timeOffset="23">21173 3594 8287,'-9'0'-496,"-1"4"446,1 1 0,0 5 617,-1-1-215,-3 4 44,-2 2-421,-3 8 50,-1-4 1,1 4 204,-1-4-595,4-1 276,2 1 1,2-2 117,1-1-762,-1-7 292,10 0 193,-3-8-365,4 3 209,0-8 404,0-2 0,0-7 0,0-1 0</inkml:trace>
  <inkml:trace contextRef="#ctx0" brushRef="#br0" timeOffset="24">20996 3575 8287,'0'-5'264,"0"1"3,0 4-48,0 8 1,0 0-169,0 7 0,3 2 323,0 4-492,4-1 176,-1 7 1,3-3 168,0 4-1316,1 0-34,3 0 1123,-3-1 0,12 1 0,-2 0 0</inkml:trace>
  <inkml:trace contextRef="#ctx0" brushRef="#br0" timeOffset="25">21368 3557 8287,'0'6'0,"0"0"-213,0-4 235,0 7 63,0-4 118,0 8 1,0 3 204,0 5-153,-4 3-192,-1 8 0,-5 7-180,-3 7 1,-2 1-120,4-23 0,0 1 0,-9 23 125,-1-2 1,1-3-690,1-3 441,5-6 250,0-6 0,5-6-488,0-6 221,0-3 112,-1-4 1,4-4 263,0-1 0,4-3 0,-7-6 179,8 0 0,-7-8 0,3-2 1</inkml:trace>
  <inkml:trace contextRef="#ctx0" brushRef="#br0" timeOffset="26">21154 4013 8283,'10'-32'-2,"-1"1"-346,0-6 269,5-3-2410,0-2 2007,5-4 344,-1 4 0,8 0 187,2 1 583,2 7-329,-2 6 1,0 10 324,0 5 77,-4 7-321,-1 2 0,-6 4 376,-1 0-765,-3 8 188,-8-2 0,2 12 56,-3-3-143,-1 7 145,-7 2 501,-2 0-752,-3 3 1,-3-5 276,-1 3 0,-3 1-422,0-4 0,3-2-64,0-4 0,0 0-171,0-3 1,1-1-893,3-2 620,-1-1 666,5-4-4,-3-1 0,7-4 0,-3 0 0</inkml:trace>
  <inkml:trace contextRef="#ctx0" brushRef="#br0" timeOffset="27">21815 3594 8294,'-9'-4'-264,"4"-1"260,-3 0 82,2-4 0,-3 7 99,0-4 79,4 4-96,-4-2 1,4 4 79,-4 0 0,0 0-15,-1 0 1,1 7-25,0 2 1,-2 7 63,-1-1 1,1 3-5,-1 1 0,2-1-106,0 1-120,5-1 120,-3 1 0,7 0-425,-2-1 157,2-3 112,1-2-627,0-3 465,4-5 1,1-1-71,4-4-258,1 0 279,3 0 1,2-4-83,3-3-119,1-1 165,0-5 0,-2 1-411,-1-3 337,1 3 55,-6-1 0,3 1 179,-2-1 107,-1 1-237,-2 2 703,-1 1-342,-7 4-94,4-3 674,-5 7-503,0 1 1,-5 5 457,-1 4-268,-2 5-238,-1-4 0,0 8 464,3-3-309,-2-1-50,7-1 0,-3-1-326,4 1 55,0-1 0,0-7-692,0 4 518,8-8 1,-2 6-46,7-4-703,1 0 599,-4-7 1,8 2-522,-2-4 397,1 0 143,-2-4 1,1 0-95,-3-3 392,-1 3-15,1-7 0,-2 2-105,1-4 1,-1 1 119,-2-1 238,0 1-224,0-1 0,0 1-203,-3 3 914,2 1-282,-3 5-118,1 0 392,2 4-445,-7 0 0,3 6 269,-4 3-211,0 1-69,-4 8 1,2-1 353,-4 3-233,4 1 0,-7 2 73,8 1-235,-7-5 1,6 3 171,-4-5-686,4 5 260,-3-7 0,5 4 272,0-5-1012,0 0 388,0-4-547,0 4 475,5-8 294,0 3 1,1-4-360,0 0 166,0 0 1,4-4-245,3-1 332,-2-5 1,3 1-263,-2 0 106,-1-5 230,6 4 0,-6-8 195,1 3-29,-2 1 9,0 1 1,-1 4 572,0-1-377,1 1-83,-1 4 832,-4-4-462,-1 8-191,-4 6 1,-1 1 143,-2 6 1,-1 3 64,-2 0 265,-2-1-388,2 3 1,0-5-469,0 3 40,4-3 121,-2 1 0,4-4-1526,0 1 759,0-1 716,4 0 0,5 1 0,6-1 0</inkml:trace>
  <inkml:trace contextRef="#ctx0" brushRef="#br0" timeOffset="28">22672 3231 8160,'0'-9'0,"0"2"-345,0 1 210,0 4 37,0-2 654,0 12-243,-4 3-16,3 11 1,-8 5 129,3 4 1,-2 8 15,-1-2-1389,-5 6 1112,4 0 1,-7 2 165,5-1-607,0-3 274,2-8 0,1 1-39,0-6-1,3-6 295,2-9-670,4-3 145,0-5 199,0-1 0,1-5-590,2-2 1674,3-2-1253,-1-5-517,3-3 460,-7 3 1,3-4-195,-4 5 135,4-5 98,-3 4 0,2-4 6,-6 1 4,-2 3 183,-4 0 1,0 3 124,-1 4-23,-3-4-215,-2 6 877,-3-3-535,-1 4 1,0 4-11,1 2 760,-5 2-600,8 6 0,-3-4 186,9 3 64,-1 1-292,1-4 0,4 4-119,2-5-105,2 0 120,9 1 0,2-4-153,9 0-134,4-4-137,1 2 1,3-4-1096,1 0 1352,4 0 0,2-4 0,3-1 0</inkml:trace>
  <inkml:trace contextRef="#ctx0" brushRef="#br0" timeOffset="29">23333 3277 8113,'-6'5'-806,"0"1"1,4 5 807,-2 2 1,0 4 574,1 2 1,-3 5-208,3 7 0,-3 1 5,3 2 0,-4 1-106,4-4-1065,-4 4 957,2-6 1,-1 2-158,-1-6 0,1-2 104,-3-5 1,-4 0-158,1-2 1,0-1 16,2-6-193,1-1 88,4-8 402,-3 0 1,7-1-308,-3-3 1,3-1-51,1-4 0,0-3-135,0-1 0,1-3-37,3 0 1,1 2 150,4-2 0,4 2-84,3-2 1,2-2 149,0 3 0,1 2-6,-1 0 1,-2 3 121,-1 0 1,1 5 241,3 2 1,-4 2-113,1 1 1,-7 8 42,3 5 0,-7 3 550,1 3-326,-4 0-201,-2-1 1,-4 4 155,-3 0 1,-2-2-193,-3-4 0,1 0-117,-1-3 0,-1-1 253,0-2-781,1-5 286,2 3-42,1-7 0,0 3-184,-1-4 1,4 0 44,0 0 1,3 0 49,-3 0 0,3-3-239,-4 0 1,4-1 94,-3 1 1,4 1-60,-1-5 1,-1 4 118,1-3 1,0 3 344,3-3 0,0 0 0,0-4 0,4 1 0,1 0 0</inkml:trace>
  <inkml:trace contextRef="#ctx0" brushRef="#br0" timeOffset="30">23501 3473 8113,'0'5'-950,"-1"3"815,-3-1 955,3 1-455,-3 1 0,4 5 17,0 1 0,0 3 36,0 0 0,1 1-204,2 0 0,4-4-139,5 1 0,-1-5-206,5 1 1,-1-2 137,4-4 1,0 1-415,-1-4 0,4 0 137,0-3 0,3-4-33,-4-2 0,0-5 22,-5-2-363,1 1 345,-7 3 1,4-4-30,-5 1 1,1-4 41,-1 4 0,-4-1 286,-2 4 0,-2 4 0,-1 1 0,-4 13 0,-2 7 0,-3 5 0,-4 7 0,-1 7 0,-5 3 0,-3 6 16,1 3 1,8-22 0,0 0 32,0 3 1,1 0-1,-3 3 1,0 0-50,-1 0 0,1 0 0,0 1 0,0-2 760,2-1 1,1-2-1090,-11 21 852,5-3-673,-1-11 42,4-11-13,2-9 1,3-10-12,-3-4 1,2-4-80,-5-2 1,4-7 324,-4-2 0,1-3-345,-4-1 1,2 0 770,1-3 1,3-2-613,3-4 0,1 0 79,0 0 0,4 2 192,2 1 0,3-1-55,3 4 1,3 0 195,6 4 1,3 2-131,3 1 0,5 3 73,2 0 0,3 2-111,3 0-168,-2 5 104,7-3 1,-3 7-491,4-2 1,1 2 381,-1 1 0,-4 4 0,-1 1 0</inkml:trace>
  <inkml:trace contextRef="#ctx0" brushRef="#br0" timeOffset="31">14823 4413 8475,'0'-14'-1006,"0"0"692,0 5 0,3-3 363,0-1 1,3 1 11,-3 3 0,4 2 302,-4 1 0,0 3-75,-3-3 1,1 4-179,2-1 0,-2 7 49,2 5 1,-3 6 63,-3 6 1,0 1-122,-6 6 1,1 2 11,-4 7 1,1 1-106,-2 3 1,3-4-83,-3 0 0,0 1 39,0-4 1,2-1 125,5 1 0,2-8-290,4-1 0,1-6 72,2-3 1,6-4-83,7-6 0,5-1-97,4-5 0,0 0 178,3 0 1,-4-5-228,7-1 0,-7-5 226,4-2 1,-7-2-130,1 3 1,-2-5 86,-2 1 1,-3-1 169,-3-2 0,-1 1 0,2-5 0,2-1 0</inkml:trace>
  <inkml:trace contextRef="#ctx0" brushRef="#br0" timeOffset="32">15112 4600 8476,'0'9'533,"-5"4"-358,-1 3 1,1 1 123,-1 2 1,3 3-398,-4-1 1,5 1-140,-1-3 0,2-1-150,1 1 1,0-4-874,0-3 801,0-6 459,0-2 0,4-4 0,2 0 0</inkml:trace>
  <inkml:trace contextRef="#ctx0" brushRef="#br0" timeOffset="33">15149 4516 8397,'0'-10'-805,"-4"5"21,3 1 586,-4 0 886,5-1-1137,0 0 173,0 1 0,0 5 276,0 2 0,0 2 0,0 4 0,9 0 0,1 1 0</inkml:trace>
  <inkml:trace contextRef="#ctx0" brushRef="#br0" timeOffset="34">15391 4544 8397,'-5'0'-253,"-4"0"55,4 0 193,-4 0 0,3 3 369,-1 0-220,1 0 0,-2-2-26,2 2 1,-2 1 84,1 2 1,2 3-309,-1-3 1,3 5 87,-3 2 1,4-1-93,-2-3 1,4 4-49,4-1 0,1 4 12,4-4 1,0 2 90,1-2 1,-1-2 44,0 3 1,0-3 52,-3 0 0,1-4-71,-4 0 12,0 0 10,-3 3 40,0 1 1,-4-2 30,-2-2 0,-2-1 47,-2-1 1,0-3 131,-2 2 0,1-2-112,-1-1 1,1 0-205,2 0 1,3 0-585,0 0 655,4 0 0,-3 0 0,1 0 0,-1 0 0</inkml:trace>
  <inkml:trace contextRef="#ctx0" brushRef="#br0" timeOffset="35">15698 4357 8347,'-6'2'0,"0"1"-332,4-2 0,-7 7-462,3-2 0,1 7 958,-1 2 1,3 5 347,-4 5 0,5 1 163,-1 12-436,-2-3 1,3 6-537,-4-4 1,3 1 214,-3-1 1,2-5-137,-2-4 0,1-4 95,-1-6 0,-2-3-4,1-3 1,-1-1 43,-1-2 0,-1-4-283,1-2 1,0-2 365,-1-1 0,1 0 0,0 0 0</inkml:trace>
  <inkml:trace contextRef="#ctx0" brushRef="#br0" timeOffset="36">15530 4749 8346,'0'-10'466,"0"1"-270,0 0 0,0 2 810,0 1-301,0 4-668,0-6 1,5 7 105,1-2 0,3-1-594,4 0 0,1 1 192,5 3 259,3 0 0,2-4 0,4-1 0</inkml:trace>
  <inkml:trace contextRef="#ctx0" brushRef="#br0" timeOffset="37">16015 4711 7732,'-6'-4'-569,"-2"3"0,6-3 895,-4 4-124,4-4 1,-3 3 665,2-2-364,2-2-371,-4 3 1,5-3 72,0 2 1,1 2-224,3-2 0,5-1 116,6 1 1,7-1-139,3 1 0,6 2-188,3-3 1,3 0 138,4 1 1,-3 0-417,2 3 1,-1 0 240,-2 0 1,-5 3-313,-4 0 483,-4 5 1,-2-3 0,2 4 0</inkml:trace>
  <inkml:trace contextRef="#ctx0" brushRef="#br0" timeOffset="38">16443 4572 8146,'-5'-6'-258,"-2"-2"-34,3 2 0,0 1 420,1-1 1,2 2 767,-2-2-559,2 4-201,1-6 40,0 7-175,0-3 0,4 4 48,2 0 1,3 4-164,0 2 0,0 2 40,1 2 0,0-1 86,2 0 1,-1 1-2,1-1 0,-2 0 9,0 1 0,-2-1-10,-2 0 0,1 0 7,-3 1 1,2-1 7,-3 0 1,0 1-95,-3-1 0,-1 1 101,-2 3 0,-3-3-157,-7 3 1,2-3 66,-5-1 0,2 1-26,-2-1 0,0 0 52,3 0 1,1-3-6,3-3 1,2-1-68,1 1 1,3-2-108,-3 2 16,4-2 1,-1-4 134,6 0 0,1-4-167,2 0 0,2 2 80,-1-1 0,1 0 11,1-3 1,1 0-115,-1 3 250,0-2 0,1 3 0,-1-5 0</inkml:trace>
  <inkml:trace contextRef="#ctx0" brushRef="#br0" timeOffset="39">17076 4525 7251,'0'-9'-117,"0"4"633,4-4-397,-3 8 1,3-2 186,-4 6 0,0 7-95,0 5 0,-4 4 4,-2 2 0,1 3-139,-1 4 0,-1 0 97,-2 0 0,3-3-147,0 0 0,4-2 87,-1 2 1,2-2-260,1-4 0,1-5-64,2-1 0,5-4-131,4-3 1,8-2-226,-1-4 1,1-1 236,-1-2 1,0-3 328,-1-6 0,1-3 0,-1-4 0</inkml:trace>
  <inkml:trace contextRef="#ctx0" brushRef="#br0" timeOffset="40">17151 4395 8395,'-10'-10'-320,"1"1"1,0 3 227,-1 0-236,5-1-42,-3-2 675,7 4-49,-3 1-229,4 0-64,0 3-773,4 1 810,1 5 0,8 4 0,2 0 0</inkml:trace>
  <inkml:trace contextRef="#ctx0" brushRef="#br0" timeOffset="41">17672 4181 8326,'0'-10'-421,"0"4"-642,0 0 630,0 4 1062,0-2-377,0 4 0,-3 1 376,0 2-428,-4 2 1,4 9 130,-3 5 1,0 4-133,-3 5 0,-1 7-34,1 2 0,-3 7-272,-1-1 1,1 2 31,3-2 0,-4 1 160,1-3 1,2-3-259,4-7 0,4-4-42,-1-8 1,2-5-283,1-1-89,0-7 151,0-2-57,0-4 784,0-8 0,0 1-338,0-5 1,0 2-114,0 0 0,-1 2 71,-2 2 1,-1-2 5,-2 1 1,-6 0 145,3 1 1,-7 1-135,1 2 1,-1 2 292,-2-2 1,1 5-96,-5 1 1,6 5 87,0 1 0,1 2-24,-4 4 0,6 1 248,3 2 1,2-2-71,5-1 1,0-2-183,3 2 1,5-6-238,4 0 1,6-3 97,7 0 1,1-2-555,5-4 0,0 0 280,0 0 1,3-4 224,0-2 0,4-2 0,-1-2 0</inkml:trace>
  <inkml:trace contextRef="#ctx0" brushRef="#br0" timeOffset="42">18212 4320 8304,'0'-9'-1477,"0"0"1266,0 3 211,0-2 0,0 6 0,0-4 501,-4 4-52,3-2-179,-3 4-244,4 0 46,-4 4 1,3 5 114,-3 7 0,-1 3 162,-1 6 1,-2 1 155,-2 8-395,-3 4 0,3 2-241,-3 3 1,2-2 253,-2 2 0,6-5-121,-2-1 0,6-8 164,0-7 0,3-1-262,3-6 1,2 1-33,4-10 0,2-2-29,1-1 1,2-2 2,1-1 1,3 0-186,-3 0 0,3-1 14,0-2 0,1-2 13,0-4 1,-1-1-171,1 1 0,-2-1 482,-1-3 0,2-1 0,-4-5 0</inkml:trace>
  <inkml:trace contextRef="#ctx0" brushRef="#br0" timeOffset="43">18398 4590 8304,'-5'5'25,"-3"4"0,6-7 303,-4 4-118,3 4-17,-5 1 0,4 5 192,-2-3-533,2 3 152,4-1-897,-4-1 669,3 4 1,-4-8 19,5 2-575,0-1 540,5-2 0,-3-4 239,4-2 0,0-2 0,3-1 0</inkml:trace>
  <inkml:trace contextRef="#ctx0" brushRef="#br0" timeOffset="44">18463 4479 8304,'-5'-5'-419,"1"0"0,1-1 299,0 0 709,-4 0-32,6 0-506,-4 2 159,5 4-831,-4 0 1,3 4 265,-2 3 0,3 1 355,3 1 0,2 1 0,5-1 0</inkml:trace>
  <inkml:trace contextRef="#ctx0" brushRef="#br0" timeOffset="45">18668 4534 7904,'0'-5'-1088,"0"-3"1118,0 7 1086,0-7-212,0 7-240,0-4-352,-4 5-353,3 5 64,-3 0 0,3 4 281,-2 0-366,2 5 69,-3-4 0,4 8-97,0-3 20,0-1 0,0 2 99,0-3 1,0 0 20,0 0 1,0-3-116,0 2 1,0-1 104,0-2 1,0 0-126,0 1 0,0-1 102,0 0 46,0 1 0,-1-1-130,-3 0 90,-1-4 0,-4 3-212,0-5 0,-1 0 121,1-3 0,0 0-154,-1 0 1,1 0 54,0 0 0,0 0-570,-1 0-165,1 0 452,0-4 0,3-2 450,3-3 0,6-4 0,3-2 0</inkml:trace>
  <inkml:trace contextRef="#ctx0" brushRef="#br0" timeOffset="46">18938 4367 8258,'5'-5'-212,"0"-4"-165,-5 8 271,0-3 347,-5 12 1,2 4-99,-6 10 0,2 2-147,-6 7 0,3 3 88,1 3 1,-4 1-396,1 2 0,-4-1 73,4 1 0,3-6 92,2-3 0,5-6-71,-1-3 0,2-10-450,1-3 667,0-5 0,4-9 0,2-5 0</inkml:trace>
  <inkml:trace contextRef="#ctx0" brushRef="#br0" timeOffset="47">18789 4665 8258,'0'-5'399,"0"-4"-224,0 8 0,0-4 483,0 2-215,0 2 1,9-4-76,3 2-1094,5 2 587,5-4 0,2 2 139,4 0 0,4-4 0,1 2 0</inkml:trace>
  <inkml:trace contextRef="#ctx0" brushRef="#br0" timeOffset="48">19097 4786 7835,'0'-5'-173,"0"0"162,0 1 1195,4 3-717,1-7 1,8 7 224,3-2-912,1 2 184,6-3 0,0 3-1127,2-2 614,2 2 440,-4 1 1,5 0 0,0 0-1</inkml:trace>
  <inkml:trace contextRef="#ctx0" brushRef="#br0" timeOffset="49">19767 4320 8182,'-5'0'-672,"1"0"0,1 4 578,-1 3 1,-3 6 533,1 6-10,-2 3-228,-2 10 0,1 3 41,0 5-1587,-1 2 1283,1 5 1,1-5 188,2-1-674,-3-7 353,8-2 1,-6-8 367,4-3-594,0-5 201,3-3 218,-4-7 0,-1 2 0,-5-3 0</inkml:trace>
  <inkml:trace contextRef="#ctx0" brushRef="#br0" timeOffset="50">19562 4627 8012,'0'-9'-256,"4"0"1,-2-3 709,5 3 0,-4-5-85,3 4 1,1 2-101,5 2 1,0 0-16,3-4 1,4 4-624,3 0 1,0 4-82,0-1 1,-2 2-889,2 1 1338,-3 4 0,0 1 0,-1 4 0</inkml:trace>
  <inkml:trace contextRef="#ctx0" brushRef="#br0" timeOffset="51">20056 4572 8182,'0'-10'-242,"0"5"1,0-3 417,0 2-88,0-3 279,0 4 112,0-3 61,0 3-173,0-5-136,0 1 136,-5 4-217,0 1-109,-8 4 1,1 4 73,-3 2 0,-1 7 92,-2 2 1,-4 4-134,0 2 1,2-1 100,4 2 0,0-3-345,3 0 1,4 0 99,3-1 0,4 0-46,-2-3 0,3-1-265,1-5 1,6-1 160,3-1 1,1-3-118,6-4 1,-1 0 58,4 0 1,0-4-46,-1-3 1,0-1 80,-3-1 1,3-1-76,-3-3 0,2 2 134,-2-5 0,2 4 207,-5-4 0,1 4-84,-4-4 1,0 5 149,1-1 928,-5 1-753,-1 6 0,-5 1 408,-2 4 0,-2 7-250,-5 2 1,0 6 163,-2-3 1,2 5-152,1-2 1,0 0-400,3 0 1,1-3-33,2 0 0,2 2-61,1-2 1,1-1-616,2-4 0,3 0 382,3-4 0,3 0-584,1-3 0,3 0 336,0 0 1,-2-1-123,2-2 1,-2 1 658,2-4 0,-3 0 0,1-8 0,0 0 0</inkml:trace>
  <inkml:trace contextRef="#ctx0" brushRef="#br0" timeOffset="52">20307 4609 8377,'0'9'674,"-4"0"0,3 4-654,-2-1 11,-2 5 0,3-6-78,-1 5 1,1-2 111,-1 2 0,2-2-621,-2-1 1,2-6 51,1 2 504,0-2 0,0 3 0,0-1 0</inkml:trace>
  <inkml:trace contextRef="#ctx0" brushRef="#br0" timeOffset="53">20288 4488 8182,'0'-19'0,"0"1"0,0 0 402,0 2-140,0 3 1,-3 7-377,0 0 180,0 4-1406,3-3 989,0 5 1,3 5 350,0 1 0,4 2 0,-1 1 0</inkml:trace>
  <inkml:trace contextRef="#ctx0" brushRef="#br0" timeOffset="54">20614 4292 8182,'0'-9'-144,"0"4"0,-1 1 458,-2 4 1,1 2-71,-4 4 0,3 5 19,-3 11 0,-2 6 551,-4 6-452,1 2 1,-5 6-399,4 1 0,-4 2 160,4-2 0,2-2-197,4-3 1,4-8 133,-1-2 0,3-5-285,3-1 1,2-4 67,4-9 0,1-4-76,-1-2 0,4-2-312,-1-1 1,3 0 206,-2 0 1,2 0-1081,-2 0 1504,3 0 0,-1-8 0,3-2 0</inkml:trace>
  <inkml:trace contextRef="#ctx0" brushRef="#br0" timeOffset="55">20894 4749 8162,'-6'0'-284,"2"1"512,4 2-103,0-2 239,0 3 61,-4-4-180,3 0-63,-3 4 0,3-3-78,-2 2 17,2 2-241,-3-4 143,4 8 0,0-7-68,0 4 162,0-4-748,0 6 312,0-7-533,4 3 500,1-4 0,3-1 169,-2-2 0,2 1 364,-5-4-143,0 4 70,1-6 1,-3 6-39,2-5 1,-3 5 408,-3-1 0,1 2-112,-4 1 1,3 0 5,-4 0 0,4 0-359,-3 0 1,3 0-185,-3 0-1207,4 0 1377,-2 0 0,4 4 0,0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0.06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1918 14795 8389,'0'-5'-1562,"0"-4"1890,0 8 0,0-1-43,0 9 0,0 3 115,0 9 0,-4 7-220,-2 5 1,-3 6 12,0 3 0,-1 4-449,-3 5 1,2-1 94,-5 1 1,6-5-59,1-4 1,1-6-56,4-3 0,1-9-603,3-3 615,0-11-529,0 0 683,0-8 1,-4-12 0,-1-4 0</inkml:trace>
  <inkml:trace contextRef="#ctx0" brushRef="#br0" timeOffset="1">1676 14767 8389,'0'-9'0,"0"-5"0,0 7-335,0-2 1,1 2 133,2 1 1,6-1 370,7 4 0,2 0-15,0 3-561,5 0 249,1 0 0,5 4 40,2 2 117,-2 2 0,7 6 0,-3 0 0</inkml:trace>
  <inkml:trace contextRef="#ctx0" brushRef="#br0" timeOffset="2">2132 14879 6828,'0'5'-821,"0"3"990,0-7 43,0 3 33,0 0-26,0-2 637,0 2-647,0 0 0,-1 2 152,-2 6 1,1 2-125,-4 1 1,3 7-32,-4 0 0,2 4-99,-1 2 0,-1 0 105,4 0 1,0-4-231,3 1 0,0-4 138,0 1-467,0-7 257,4-1 0,-1-6-17,6-2 0,-2-2-152,6-4 0,0-4 23,0-2 1,3-6-151,0 0 0,-3-3 94,0 2 0,-1-3 62,-3 0 1,3 2-51,-6-2 95,2 5 369,-3-3-114,0 9 1,-5 5 320,0 6 0,-4 4-159,1 2 1,-1 2 50,1 5 0,2-3-143,-2-1 24,2 1-63,5-2 0,1 0-111,5-5 1,0-4-68,2-2 0,3-2-183,3-1 1,1-7 197,0-2-594,-5-3 420,4-1 0,-8 1-35,2-3 1,-2-1 102,-4-2 1,-1-1 215,-2 1 1,-3-1-126,0 0 1,-1 1 90,-5-1 0,0 1-38,-3 3 0,2-2 196,1 5 1,1 0-280,-1 2 12,2 5 95,4 1 0,-5 8 0,0 1 0</inkml:trace>
  <inkml:trace contextRef="#ctx0" brushRef="#br0" timeOffset="3">2579 15056 8389,'-5'13'0,"-3"-3"0,7 5-46,-2-3 1,-2 0-54,2 3 0,0 0 321,3 0-96,0-1 18,0-1 0,0-3 20,0 3-311,4-3 0,1-1 88,5-3 0,0-2 94,3-4 0,-2-1-4,4-2 1,-2-2-92,2-5 1,-2 1-203,2 0 1,-3-5 46,0-1 0,-1-3-97,2-1 0,-6 2 139,2 1 0,-5-1 63,-1 1 1,-2 0 208,-1 0 1,-1 3-88,-2 3 1,-3 2 170,-3 2-70,0-2-118,-5 7 5,0-4 0,-5 14 0,1 1 0</inkml:trace>
  <inkml:trace contextRef="#ctx0" brushRef="#br0" timeOffset="4">3501 14879 8370,'0'-5'-481,"0"-4"403,0 4 0,0-1 209,0 0-142,0 4 0,0-1 135,0 6 0,-3 6 55,0 6 0,-1 4 30,0 3 1,3 2 18,-2 4 0,-1-1-226,1 1 0,0-3 135,3 0 0,0-4-196,0 0 1,0-1 179,0-1-508,0-5 186,0 0 1,1-9 132,2-2 0,2-3-22,5-3 1,-3-2-87,2-5 0,-2-2 1,6 0 1,-3-5-153,-1 1 1,1-1-172,-1-2 372,0 1 25,1-1 0,-1 1 155,0 3 0,1-2-88,-1 5 1,-3 0 283,0 2-217,-4 5 80,3 1 0,-6 9 71,-3 4 0,2 5 202,-4 4 0,1 0-16,-1-2 0,-1 1 163,3-1-596,1-3 82,3 1 1,0-5 126,0 0-256,0 1 0,1-2 6,2-2 0,3-2-185,3-4 1,4-4 46,3-2 0,0-6-66,0 0 0,2-5-123,-3 2 0,2-2 195,-2 2 1,-1 0 181,-5 3-91,0 6 344,-4-7 150,4 12-176,-8-3 0,2 11 294,-6 3 0,1 5-169,-5 1 1,2-2 58,-1 2 1,2-2-336,4 2 1,0 0 223,0-3-246,0 3 0,8-1 0,3 3 0</inkml:trace>
  <inkml:trace contextRef="#ctx0" brushRef="#br0" timeOffset="5">4078 14935 8370,'-5'-5'-285,"-3"4"535,3-3 0,-5 4 96,1 0 0,0 4 77,-1 3 1,-2 5 65,-1 4-22,1-3-263,3 5 1,-1-4-27,1 5 1,4-1-148,2 1 0,2-4-16,1 1 0,0-5-249,0 2 1,1-6-35,2-1 0,3-4-207,7 1 1,-3-2-123,2-1 0,2-1 204,-2-2 0,1 1-178,-4-4 152,0 0 176,5-8 0,-4 4-5,2-2 0,-2 0 222,-4 0 1,2 1-38,-2-1 1,2-1 494,-2 0-291,-2 5-120,0 0 0,-3 6 941,2-5-250,-2 5-46,-1 6 0,-3 4-236,0 7 1,-3-2 36,3 2 1,0-3-130,3 0 1,0 1-263,0 0 0,0-1-83,0-2 0,1-2-397,2-2 0,2 1-247,4-4 0,4 0 12,-1-3 0,4 0-251,-4 0 0,5-1 23,-2-2 867,3-2 0,0-8 0,1-2 0</inkml:trace>
  <inkml:trace contextRef="#ctx0" brushRef="#br0" timeOffset="6">4357 15018 8296,'0'7'58,"0"-1"0,-3 0 242,0 3 1,0 1 154,3-1 1,-3 0-231,0 1 1,0 2-152,3 0 0,0 1-332,0-4 0,-3 0 170,0 1-1368,0-1 781,3 0 675,0-3 0,0 2 0,0-3 0</inkml:trace>
  <inkml:trace contextRef="#ctx0" brushRef="#br0" timeOffset="7">4367 14907 8255,'0'-10'0,"0"1"10,0 0 1,0-1 189,0 1 0,0 3 178,0 0-66,0 4 66,0-7-920,0 8 1,1-2 332,2 6 0,-1-1 209,4 5 0,0-1 0,4 3 0</inkml:trace>
  <inkml:trace contextRef="#ctx0" brushRef="#br0" timeOffset="8">4534 14935 8255,'0'9'0,"0"1"105,0 3 1,0-2 188,0 5 1,-1-2 237,-2 2 1,2 1-107,-2-1 1,1-2-305,-1 2-126,2-5 145,-3 3 0,4-4 10,0 2-154,0-6-345,0 7 1,1-12 74,2 2 0,2-2-311,4-1 1,-1-4-163,1-2 1,-2-3 254,6 0 1,-3 3 185,-1 0 1,1 0 304,-1-4 0,0 1 0,-1 3 55,-1-1 2,1 5 1,-7-1 232,2 6 0,-2-1 404,-1 5 0,0-1-230,0 3 1,0 1-150,0-1 0,0 0-1302,0 0 987,0 1 0,0-1 0,0 0 0</inkml:trace>
  <inkml:trace contextRef="#ctx0" brushRef="#br0" timeOffset="9">5559 14851 8362,'-5'9'-979,"1"1"734,-2 3 1,-2 2 758,2 7 1,-2 6-1,2 6 0,-5 3-63,1 4 1,-2 1-493,0 5 1,1-2 44,-1-1 0,2-3-5,0-4 0,4 0-202,0-3 0,4-3-572,-1-6 430,2-3 262,-4-7-969,4 2 193,-7-6 520,3-2 1,-4-5 338,-1-4 0,1-4 0,0-1 0,-1-4 0</inkml:trace>
  <inkml:trace contextRef="#ctx0" brushRef="#br0" timeOffset="10">5577 14916 8362,'19'-19'0,"-1"4"-516,1-1 258,-4 9 390,2-1 1,-7 13 565,3 4 0,-4 5-240,-3 4 1,2 5-16,-5 2 0,-1 2-49,-5 1-75,-2 4-122,-9-3 0,3 2-128,-5-6 0,2 1 145,-2-5 1,2-2-384,1-4 0,3-4 162,-2-2-1017,5 0 733,-1-8 1,6 4-64,-4-5 0,3-5-235,-4-1 0,5-3 35,-1-4 0,2 2-141,1-4 1,0 2 694,0-2 0,9-1 0,1-2 0</inkml:trace>
  <inkml:trace contextRef="#ctx0" brushRef="#br0" timeOffset="11">5978 14972 8314,'0'-9'-107,"0"-1"0,-4 1 12,1 0 0,0-1 52,3 1 0,-3 0 181,0-1 0,-1 4 203,1 0 1,1 4-51,-4-1 0,-1 2 11,-2 1 0,0 5 48,-1 4 1,-2 5-19,0 4 0,-4 4 17,4 0 0,-1 3-59,4-4 0,1 4-319,1-3 79,-1-5-47,7 1 0,-3-8 46,4 3 0,1-1-156,2-2 0,2-3-321,5-7 1,2 0 247,0 0-950,5 0 693,-3-9 0,2 3-345,-1-6 1,-2-2 239,2 2 0,-3-4 117,0 4 0,-1-4 425,-2 0 0,3 2 0,1-2 0,-1 5-27,-3-2 20,-3 3 561,2 1 0,-7 5-268,2 8 1,-2 2 443,-1 9 0,-4-2-271,-2 2 1,2 1-94,0 2 1,0-2-249,1-1 1,0-3-398,3 0 1,0-1 133,0-2 0,0 0-130,0 0 1,1-3-148,2-3 1,-1 1-1414,5-1 1835,-1 0 0,7-7 0,2-1 0</inkml:trace>
  <inkml:trace contextRef="#ctx0" brushRef="#br0" timeOffset="12">6285 14869 8149,'-5'5'1080,"1"3"-702,4 4 0,-4 5-55,1-2 1,-3 6 124,3 1-435,-4 4 57,2-3 0,-2 2 50,1 0 0,1-4-193,-1 0 1,-1-2-13,3-3-461,-3-3 273,6-8 116,-3-1 1,4-11-264,0-2 0,0-6 102,0 3 0,4-5-29,2 2 1,3-3 156,0 0 0,0-4 22,1 0 0,0 0 74,2 4 1,-1 0 122,1 3 0,2-3 280,-2 3-143,5 1-56,-7 1 0,3 8-107,-3 1 0,-1 3-3,0 1 0,1 5 0,-1 0 0</inkml:trace>
  <inkml:trace contextRef="#ctx0" brushRef="#br0" timeOffset="13">6667 14916 8124,'-10'-5'0,"4"-2"-185,0 3 17,0 1 1,-4 3 216,1 0 1,0 0 86,-1 0 0,2 1-42,2 2 1,-2 3-15,1 3 1,3 3-17,1 1 1,2 0 17,1 0 1,0 0-5,0 3 0,1 1-115,2-1 0,-1 1 83,5 2 1,-1-4-105,3 1-45,-4-5 133,4 7 1,-7-8-176,4 3 0,-4-3-2,1-1 0,-2 1-121,-1-1 1,-4-1 122,-2-2 1,-6 2-51,0-5 0,-1 3 114,4-3 1,-3 0-9,-1-3 1,4 0 151,3 0 0,4-1-80,-1-2 214,2 2-107,9-7 0,-1 3-68,9-5 1,0 1 26,6 0 1,-1-1-73,3 1 0,-2-3-6,3-1 1,-4 1 25,0 3 0,2-2-8,-1-1 0,0 1-127,-4-1 1,0-1 110,-3 0 0,0 1-337,-3 2 299,-1-3-3,-2 3 1,-2-5-25,-4 3 1,0 1 43,-3-1 182,0 2 316,-4 0-213,-1 5-116,-4 1 1,-1 4 121,1 0 1,0 7 55,-1 3 1,0 5 248,-2 1 0,1 1-42,-1 2 54,2-1-229,4 1 1,-1 0 2,4-1 0,-3-3-75,3-3 0,0 2-243,3-2 1,1-3 84,2-2 1,2-5-947,4 1 1,5-2 118,1-1 1,3-1-175,0-2 1,1-3 296,0-3 603,-1 0 0,5-5 0,1 0 0</inkml:trace>
  <inkml:trace contextRef="#ctx0" brushRef="#br0" timeOffset="14">7002 15065 8124,'6'9'-643,"0"1"0,-4-1 1652,1 0-342,-2 1-321,-1 3 1,0-2 44,0 5 0,-3-5-167,0 2 0,-1-3 15,1-1 0,1-2 149,-4-1-621,4 0 229,-3-1-135,1-1-220,3-8 0,-3-2-214,4-7 0,0 2 206,0-4 1,0-1 8,0-3 0,0 1 134,0-1 1,3 4 100,0-1 0,5 1 81,-2-4 1,2 4 286,1-1 0,2 5 128,1-2 1,0 3-160,3 1 0,0 0-228,0 3 1,3-1-230,-3 4 0,2 0 243,-2 3 0,3 0 0,-4 0 0</inkml:trace>
  <inkml:trace contextRef="#ctx0" brushRef="#br0" timeOffset="15">8007 14916 8255,'-9'-8'-597,"0"1"0,-1 2 534,1 2 1,0 2 577,-1-2 0,-2 7-150,0 6 1,-1 0 127,4 5 0,0 2-241,-1 5 0,2-3 16,2 3 0,-1-1 0,3 0 0,1-2-16,3 0 0,0-2 16,0-4 0,1-1 0,2-3 0,0 0-16,3-3 0,0-2 16,3-4 0,1 0-1907,-1 0 1,0-4 1261,1-2 1,2-3-507,0 0 1,1-3 251,-4-1 0,0 0 281,1 0 0,-1 3 171,0-2 208,1-3-69,-5 5 0,3-3 4,-2 7 373,-2-2 52,5 7 0,-8-2-170,2 6 679,-2 6-529,-5 6 1,2 0 21,-5 1 1,5-2-105,-1 2 0,1-2-582,-1-1 1,2-3-87,-2 2 0,3-1-325,3-2 0,2 0 706,5 1 0,3-1 0,2 0 0</inkml:trace>
  <inkml:trace contextRef="#ctx0" brushRef="#br0" timeOffset="16">8343 15000 8255,'0'-10'-731,"0"1"740,0 0 0,0 0 229,0-1 0,0 4 63,0 0-240,0 4 69,-5-7 1,3 8 79,-4-2 1,3 2 25,-3 1 0,0 0-10,-4 0 0,1 5 111,0 5 1,-2 0 16,-1 6 1,2 2-78,-3 4 1,4 0-186,3-4 1,-2 1-64,5 0 1,0-2-218,3-1 1,1 0 35,2-3 1,7-4-304,5-3 0,4-4 98,2 1 1,3-2-130,4-1 0,0-4-1020,0-2 630,0-2-126,0-6 1002,-4 4 0,3-12 0,-4 3 0</inkml:trace>
  <inkml:trace contextRef="#ctx0" brushRef="#br0" timeOffset="17">8687 14711 8255,'0'-5'-321,"-4"1"1,2 5 1175,-4 2 0,3 6-240,-4 7 1,1 7-523,-3 4 1,-4 3 98,1 8 0,-1-2-519,0 7 1,3 0 46,-3 0 1,3-2-306,1-7 1,2-6 276,1-7 1,3-5-774,-3-4 559,4-5 522,-6-3 0,2-4 0,-3 0 0</inkml:trace>
  <inkml:trace contextRef="#ctx0" brushRef="#br0" timeOffset="18">8491 15102 8255,'0'-13'-41,"0"2"1,0-2 33,0 4 0,2-4 316,1 1 0,-1-2 175,4 2 0,0 2-37,3-3 0,5 3-98,1 1 0,2-1-449,-2 1 0,3 3-49,-2 0 0,1 3-4,2 0 1,-2 6 228,-1 4-76,-3 1 0,-3 5 0,-1 2 0</inkml:trace>
  <inkml:trace contextRef="#ctx0" brushRef="#br0" timeOffset="19">8957 14897 8235,'-5'1'-161,"2"2"1,-1 1 945,1 5 0,-5-1-248,2 8 1,-2-1-91,-2 4 1,1 3-227,0-1 0,1 4-105,1-3 1,0-1-632,4-6 362,0 3 162,-1-8-863,3 3 0,-2-4 136,6-3 1,2-2-208,4-4 0,-3-1 925,1-2 0,-1-6 0,3-6 0</inkml:trace>
  <inkml:trace contextRef="#ctx0" brushRef="#br0" timeOffset="20">8920 14832 8235,'-5'-14'1,"2"1"1,0 3 166,0 1 0,2-1 27,-2 1-129,2 4-66,1 1 0,4 4 0,1 0 0</inkml:trace>
  <inkml:trace contextRef="#ctx0" brushRef="#br0" timeOffset="21">9180 14907 8254,'-5'4'-322,"-3"1"277,3 4 0,-3 2 311,1 1 0,-1-1 358,2 5 0,-2 3-286,-2 2 1,1 4 39,0-3-395,-1 0 16,5-4 0,1-2 111,4-1 0,0-3-118,0 0 0,4-6 19,2-3 0,6-2-330,0-1 1,4 0 18,-4 0 1,4-4-254,-4-2 0,2-2 10,-2-2 1,-5 1 177,3 0 0,-4-2 30,0-1 134,-2 2 114,0-8 0,-3 4 147,2-5 0,-3 0-177,-3 1 0,2-1 128,-2 1 0,-1-1-101,1 0 560,-4 5-297,6-4 1,-4 8 238,5-3 1,0 3 77,0 1-302,0 4 0,6-3-141,3 5 1,1 0-122,6 3 1,-4 1 109,4 2 1,-2-1-34,2 5 0,0-1-78,-3 3 0,-1 0 70,-3 1 1,1-1 118,-1 0 1,-1 4-108,-1-1 1,-2 1 163,-2-4 0,-2 1-18,2 3 0,-2-2 93,-1 5 1,0-4-99,0 4 1,-4-4 124,-2 3 0,-2 1-123,2 3 0,-4-4 20,4 1 1,-5-4 5,5 4-21,-2-5-90,3-2-192,-4 0 177,8-4-192,-3 0 1,5-2 170,2-6-809,7-2 525,0-5 1,4 1-126,-1 0 1,0-2-131,3-1 1,1-2 84,-1-5 1,-2 3 33,2 1 1,-1-1 91,4-2 1,-3-1 361,-1 0 0,-4 5-29,2 2 0,-4 1 343,-3 2 339,3 4 0,-8 2 257,2 6 0,-3 6-435,-3 7 1,-2 1-16,-5 2 1,1-1-26,0 1 1,-1-1-397,1-3 1,1 5-349,2-5 0,-2 4-367,5-7 0,0 1-434,3-4-915,4 5 1962,1-4 0,9-1 0,0-5 0</inkml:trace>
  <inkml:trace contextRef="#ctx0" brushRef="#br0" timeOffset="22">9832 14916 8254,'0'-9'0,"3"-1"-211,0 1-222,5 0 814,-7-1 0,2 4 3,-6 0 1,1 4-244,-5-1 77,1 2-41,-3 1 0,0 3-97,-1 0 1,1 4 48,0-1 1,-1 0 2,1 0 0,0 0 177,-1 3-555,5 1 195,1-1 1,4 3-138,0 1 0,0 0 102,0 0 1,4-3-111,2 2 1,3 2-130,0-2 144,0 1 156,1-4 0,-1 0 2,0 1 0,1-4 11,-1 0 1,-3 0 17,0 4 10,-4-1 0,2 0 101,-8 1 0,-1-1-89,-4 0 0,-3-3-166,-1 1 1,-3-2-51,0 1 0,3 1-442,0-4 304,3 0 243,1 2 83,3-4 0,2 3 0,4-4 0</inkml:trace>
  <inkml:trace contextRef="#ctx0" brushRef="#br0" timeOffset="23">10130 14888 8254,'4'-9'0,"-3"3"339,2-1 1,-1 4 286,-2-3 466,0 4-360,0-2-697,0 4 1,-4 4-422,1 2 1,-3 2 385,3 2 0,-4 3 0,2 2 0</inkml:trace>
  <inkml:trace contextRef="#ctx0" brushRef="#br0" timeOffset="24">10074 15074 8254,'0'5'149,"0"4"322,0-8-282,0 7 0,1-7-189,2 2 0,3 2 0,3 1 0</inkml:trace>
  <inkml:trace contextRef="#ctx0" brushRef="#br0" timeOffset="25">2551 15912 8268,'0'-14'0,"0"-3"-210,0 5 0,4-4-266,3 4 0,-2-4 435,1 4 1,0-5 56,3 2 1,1 1 163,-1 2 0,0 2-25,1 0 1,-1 1 309,0 0-360,1 4 1,-5 1 15,-2 8 0,1 5 15,-1 6 0,0 4 16,-3 3 0,-4 2-246,-2 3 239,-2 1-63,2 4 1,-2-4-404,2 0 1,-2-1 2,-2-5 0,4 3-141,0-4 0,1 4 54,-1-3-94,-3 0 499,8-8 0,-7 4 0,3-4 0,-5 5 0</inkml:trace>
  <inkml:trace contextRef="#ctx0" brushRef="#br0" timeOffset="26">2449 16201 8268,'-10'0'-229,"5"0"-39,1-4 1,4 2 336,0-5 0,0 4 249,0-3 0,4 4-328,2-1 0,4-1 105,2 1 1,0-3-435,3 2 0,1 1 26,2 3 1,1-3 312,-1 0 0,5 0 0,1 3 0</inkml:trace>
  <inkml:trace contextRef="#ctx0" brushRef="#br0" timeOffset="27">2803 16173 8268,'-5'5'134,"3"2"123,-4-4 1,3 4 588,-3-4-610,4 4 0,-3-6-107,1 2 174,3 2-956,-3-4 0,8 2 328,3-6 325,1-2 0,5-4 0,2 0 0</inkml:trace>
  <inkml:trace contextRef="#ctx0" brushRef="#br0" timeOffset="28">3715 15801 8485,'0'-10'0,"0"4"-410,0 0 12,-4 0 0,2-3 358,-4 3 0,3-1 191,-4 4 0,4-3-4,-3 2 1,3-2-83,-3 3 0,3 0-214,-4 3 186,5 0 0,-5 4-155,4 2 1,0 4 56,3 2 0,0 3 62,0 3 0,0 1-33,0-1 0,4 1 36,2 0 0,-2-1-7,-1 1 1,2 0-4,-2-1 1,0-2 7,-3-1 1,0 0 43,0 0 0,-1-1 5,-2-5 1,-4 0-19,-5 1 0,1-1-13,-5 0 0,2-4-4,-2-2 0,-1-1-6,1-2 1,-1-5-1,2-1 1,2 1 23,3-1-286,1 0 123,4-4 0,1 1-27,4 0 1,1-4-269,2 1 0,3-4 424,6 4 0,3-9 0,3 2 0</inkml:trace>
  <inkml:trace contextRef="#ctx0" brushRef="#br0" timeOffset="29">3929 15540 8485,'5'-10'-764,"-1"1"817,-4 4 1,0 2 132,0 6 1,0 6 116,0 7 59,0 6-194,-4 1 0,0 6-63,-2 2 0,-2-1 108,2 5 1,-3-1-287,0 3 1,3-3-5,0 0 1,2-5-20,-2-1 1,3-4 113,-3-6 1,4-3-202,-1-3 142,2-5-219,1-3-11,0-4 199,4-4 1,1-2-29,4-3 1,-1-1-12,1-3 1,-2 2-12,6-5 1,-3 1 81,-1-4 0,4 4 10,-1-1 0,-1 4 44,-4-4 1,1 8 342,-2-1 20,2 2-178,-2 1-79,-2 2 1,-4 9 331,0 5 0,0 3 35,0 6-33,-4-1-329,2 1 1,-5 0 222,4-1-617,0 1 224,3-1 1,0-2-218,0 0-160,0-5 0,4 1 56,2-5 1,6-3 139,0-4 0,5 0-411,-2 0 1,3-4 132,0-3 1,1-4 503,0-1 0,-5-5 0,8 2 0,-2-3 0</inkml:trace>
  <inkml:trace contextRef="#ctx0" brushRef="#br0" timeOffset="30">4227 15866 8448,'5'0'-1095,"-1"1"821,-4 2 0,0-1 816,0 4 1,0 0-55,0 4 0,0-1-219,0 0 0,0 2-174,0 1 1,0-1-256,0 5 0,0-5-18,0 2 1,0-3-331,0-1 0,0-2 508,0-1 0,0-4 0,0 2 0</inkml:trace>
  <inkml:trace contextRef="#ctx0" brushRef="#br0" timeOffset="31">4209 15745 8426,'0'-10'-208,"-4"4"-51,1 0 0,0 3 88,3-3 77,0 4-36,0-3 0,4 6-186,3 3 1,4 0 45,1 2 1,5 1 269,-2-4 0,3 4 0,1-5 0,-1 2 0</inkml:trace>
  <inkml:trace contextRef="#ctx0" brushRef="#br0" timeOffset="32">4562 15586 7871,'0'-9'-1247,"0"0"1166,0-1 0,0 1 827,0 0-397,0 4 1,-1-3 179,-2 5 1,-1 4-345,-2 6 1,-2 5 85,1 3 1,-4 10-73,-1 3 1,-1 7-41,4 3 0,0 0-315,-1 5 1,1 4 224,0 3 0,4-24 0,1 0-129,-2 24 0,2-24 1,0 1-81,-2 22 0,-3-1-287,0-8 1,1-4 81,2-12 1,-3-5 130,3-7 0,-2-2-456,-2-4 372,1-2 1,0-5-53,0-2 0,2-2 150,1-5 0,4 1 297,-1 0 1,2-5 0,1 0-1</inkml:trace>
  <inkml:trace contextRef="#ctx0" brushRef="#br0" timeOffset="33">4357 16015 8362,'0'-7'313,"0"1"0,0 3 23,0-3 1,2 3 114,1-3 0,-1 4-411,4-2 1,3 0-244,4 1 0,3-3-345,0 3 0,1-3 72,2 3 0,3-4 476,-1 4 0,5-4 0,-2 2 0</inkml:trace>
  <inkml:trace contextRef="#ctx0" brushRef="#br0" timeOffset="34">4767 15633 8362,'0'9'0,"-4"-4"0,2 5-495,-4-1 0,1 4 509,-2 6 0,-1 4 613,2 2 0,1 3-376,-2 3 0,2 1-317,-1 2 0,-1-2-364,4-4 1,-3-1 226,2-2 0,0-4-66,1-5 0,2-3 123,-2-3-526,-2-5 672,4-1 0,-7-4 0,2 0 0</inkml:trace>
  <inkml:trace contextRef="#ctx0" brushRef="#br0" timeOffset="35">4637 15968 8362,'9'-9'-478,"0"-1"0,1 4 583,-1 0 0,1 1 411,3-1 0,-2-3-458,5 3 1,-2-1-366,2 1 1,0 2 306,-3 4 0,3-5 0,-1 0 0</inkml:trace>
  <inkml:trace contextRef="#ctx0" brushRef="#br0" timeOffset="36">3659 16285 8199,'-4'-5'10,"3"-4"100,-2 3 0,3 1 174,3-1 1,7 3 270,9-4 1,12 2-334,9-1 0,-13 2 1,0 0-94,4 0 0,0 1 1,5 1-1,2-1-405,3 0 1,1 0 0,0 2 0,0 0 368,2-1 0,-1 1 1,-5 0-1,0 1-579,-3-1 1,-2 2 0,-5 1 0,-2 1 283,17 6 0,-8 5 0,-3 4 0</inkml:trace>
  <inkml:trace contextRef="#ctx0" brushRef="#br0" timeOffset="37">5726 15624 8456,'0'-10'-1159,"0"1"553,0 4 981,0 1 0,-3 5 24,0 2 1,0 7-43,3 9 1,-4 5-191,-2 7 0,0 2-4,0 4 0,0 1-193,-3 3 1,-1 1 47,1 5 1,0-5-486,-1-2 1,4-6 42,0-3 0,0-5-622,-4-1 1046,5-8 0,-3 0 0,3-7 0</inkml:trace>
  <inkml:trace contextRef="#ctx0" brushRef="#br0" timeOffset="38">5568 15922 8426,'0'-10'0,"-3"1"69,0 0 336,0-1-312,3 1 1,1 1 54,2 2 1,2 1-176,4 5 1,5 0-86,1 0 1,3 1-462,0 3 1,4 0 572,0 2 0,4 6 0,-3-1 0</inkml:trace>
  <inkml:trace contextRef="#ctx0" brushRef="#br0" timeOffset="39">5884 15838 8308,'-9'0'-1138,"0"1"853,0 2 1,2-1 901,1 4 0,1 3 206,-1 4-403,-3 3-146,4-1 0,0 0-103,2 1 0,2-1-152,1 4 0,1-1 133,2-3 0,5 1-163,5-7 1,3 1-162,0-7 1,1 1-119,2-4 1,0-1-134,-1-3 1,1-4 73,0-4 1,-2-5-103,-1 2 1,-3-3 142,-4-1 1,0 1 86,-3-1 1,-2 2 236,-4 1 0,-1 0-81,-2 3 0,-3-2 66,-7 2-1,3 1 0,-8 3 0,5 3 165,-3 3 1,0 2-100,3 1 1,-2 0 94,2 0 0,4 4-241,3 3 0,4 1 80,-1 1 0,2 5 0,1 0 0</inkml:trace>
  <inkml:trace contextRef="#ctx0" brushRef="#br0" timeOffset="40">6154 15801 8308,'0'9'0,"0"0"-53,0 5 1,0-3-7,0 4 1,0 0 297,0 0 0,0 6 80,0-2 0,-4 1-467,-2-1 0,1 0 115,-1-1 1,3 1-211,-4 0 0,4-5 111,-3-2 0,4-4-55,-1-2 0,1-4-238,-1 1-16,2-2 0,-2-2 239,6-2 1,-1-2 201,4-4 0,0-4 0,4 1 0,-1-5 0,4 3 0,2-5 0</inkml:trace>
  <inkml:trace contextRef="#ctx0" brushRef="#br0" timeOffset="41">6341 15828 8308,'0'-5'-1592,"-4"1"1982,-3 4-93,3 4-64,-8-3 0,6 11-55,-7-3 0,-1 2-24,-2-1 1,3 2 1,0 1 0,0 2-14,0-3 0,4 4-15,3-4 1,4 2-96,-1-2 0,5-1 124,1 1 0,7-2-230,0 0 0,2-2 88,0-2-846,3 2 582,-1-2 1,4 0-218,-3 0 1,0-4 466,0 1 0,-3-2 0,1-1 0</inkml:trace>
  <inkml:trace contextRef="#ctx0" brushRef="#br0" timeOffset="42">6415 15931 8052,'-5'0'852,"1"0"0,4 1-408,0 2-316,0-2 0,4 3-201,2-4 0,6 0 8,0 0 0,5-1-268,-2-2 1,3-2-221,0-4 0,1-1 291,0 1 0,-4 0-25,1-1 1,-5 1-21,1 0 0,-4-4 97,-2 1 1,-4-1 89,1 4 0,-2 0 118,-1 0 1,-1 0-12,-2 3 0,-3 2 221,-7 4 0,2 1 65,-5 2 1,1 6 227,-4 7 0,2 2 71,1 4 1,0-2-194,3 2 1,4 0-140,3 0 1,0 1-219,0-1 1,3-6-279,6 3 0,3-6 32,7 3 1,1-9-410,5-1 1,3-4 632,-1-2 0,5-4 0,-2-1 0</inkml:trace>
  <inkml:trace contextRef="#ctx0" brushRef="#br0" timeOffset="43">6750 15856 8308,'-5'11'0,"2"1"0,1-2 0,-1 3 0,2 1 0,-2 2 0,2-2 0,1 2 0,0-5 518,0 2 0,0-3-15,0-1 0,0-2-636,0-1 0,4-4-501,2 1 1,2-2 241,2-1 0,0-1-159,2-2 1,0-1 144,3-3 1,-2-1 405,2 2 0,0-2 0,0-2 0,2 1 0,-5 0 0,-2 4 224,-4 2-171,-4 1 818,2 2 0,-4 5-255,0 1 1,-3 2-54,0 1 0,-4 1-279,0-1 1,2 3-193,-1 1 0,4-1 371,-1-2-463,2-1 0,-3 0 0,-2 1 0</inkml:trace>
  <inkml:trace contextRef="#ctx0" brushRef="#br0" timeOffset="44">7654 15838 8392,'-10'0'-116,"1"4"0,3 1-136,-1 4 0,1 1 422,-3-1 1,0 4 287,-1 3 1,2 2-258,2 0 1,-1 4-120,4 0 0,-1-2-151,4-4 1,1 0 80,3-3 1,-2-1-45,4-2 1,0-2-69,3-2 1,2-2-191,1-4 1,-2-1 36,3-2 0,-3-3-109,0-7 1,-1 3 66,0-2 1,-3-2 77,1 2 0,-4-5 135,3 2 1,-4-3 117,1-1 0,-2 4 43,-1-1 0,-1 1-94,-2-4 0,1 2 73,-4 1 1,3 0 9,-4 3 0,1 1 225,-3 3 0,3 3 15,-1 3 217,5-2-661,-2 4 211,4-3 1,5 7-231,5 0 1,0 1 73,6-1 1,-1-2-44,4 2 1,0 0 10,3 0 0,-2-2-7,1 2 0,-2-1 165,-3 1 0,-3 2-26,-4 4 1,0 2 316,-3 1 0,-2 1-105,-4 5 0,-4 0 141,-2 7 1,-3-4-80,0 4 1,0-4-172,-1 1 0,2-4 0,2-2 0,-1-3 93,4-3-144,-1-1 0,9-4-222,1-2 0,6-3-343,4-3 1,1-5 234,2-5 0,3-3-238,-1 0 0,1 2 225,-3-2 0,-5 5 123,-1-2 1,-3 3-101,-1 1 308,-3 4 49,-2 0 0,-8 7 452,-3 1 0,0 2 110,1 4 0,-1 4-229,4-1 0,-4 0-459,4-2 0,0-1-340,3 0 0,7 0 358,3-3 0,9 2 0,1-3 0</inkml:trace>
  <inkml:trace contextRef="#ctx0" brushRef="#br0" timeOffset="45">8910 15763 8331,'-9'0'0,"3"0"-57,0 0 1,1 4 145,-2 3 1,-1 6 266,2 6 1,-2 4-126,-2 9 0,1 2-33,0 6 1,-4-1-393,1 5 0,-1-2-59,4 2 0,0 0-241,0-4-69,-1-3 427,1-5 1,3-5-360,-1-3 0,2-2 117,-1-6 1,1-3-180,2-4 557,2-3 0,-7-2 0,2-4 0</inkml:trace>
  <inkml:trace contextRef="#ctx0" brushRef="#br0" timeOffset="46">8845 15838 8331,'15'-19'0,"2"1"0,-1-1 0,3 4-397,2 3 0,0 3 400,4 2 0,-6 4 610,0 6 1,-4 7-64,-6 5-21,0 7-374,-4 2 0,-1 3 25,-4-2 0,0 1 13,0-1 0,-4-2-188,-2-1 0,-2-3 143,-1 0-310,-5-4 164,4 2 1,-8-7-45,3 3 0,1-4-208,2-3 1,-2-1-124,2-5 1,-1 0 28,4 0 1,3 0-132,0 0 1,4-2 54,-1-1 0,2-2 16,1-4 1,1 0 249,2-1 1,2 1 153,4 0 0,9-5 0,1 0 0</inkml:trace>
  <inkml:trace contextRef="#ctx0" brushRef="#br0" timeOffset="47">9311 15838 8331,'0'-10'-1800,"0"1"2106,0 0-111,0 0 1,0-1-16,0 1 0,0 3 204,0-1-170,-4 5 1,-1-2 81,-5 4 1,0 0-146,-3 0 1,2 5 198,-4 5 1,0 3-67,0 6 0,-3 3-55,2-1 0,3 2-93,1-1 0,1-3 21,2 3 1,4-3-104,2-4 1,2-1-277,1-5 0,4-1-235,2-1 0,5-3 239,2-4 1,4-4-336,2-3 0,0-1 189,2-1 1,1-4-89,-3 1 0,1-4-226,-4 4 796,1-5-309,-2 7 1,-2-6 23,-3 3 1,-5 1 108,-2 2 214,2 1 0,-5 4 176,0 2 1,-4 7 335,-5 5 0,-1 2-304,1 4 1,1 1 63,2 2 1,-2-2-86,5-1 0,0-3-428,3 0 1,0 2-59,0-2 0,4-3-98,3-3 1,4-3-159,1 0 1,2-2-1085,-2-1 1483,-1 0 0,6-4 0,-2-2 0</inkml:trace>
  <inkml:trace contextRef="#ctx0" brushRef="#br0" timeOffset="48">9581 15828 8331,'0'10'-1124,"0"-1"1139,0 0 1,-1 1 401,-2-1 0,2 1-144,-2 3 0,-2 0 87,2 3 0,-3 0-432,3-3 0,-3 2 15,3-2 0,-1-1-95,0-3 226,3-3-283,-7-2 208,7-4 1,-3-1-180,4-2 1,0-6-90,0-3 0,3-5 122,0 2 1,4-3-12,0 0 1,0-1 61,-1 0 1,2 1-36,-1-1 0,1 0 89,1 1 0,0 0 85,1 3 0,-1-2-22,0 5 301,1 3-425,-1 5 0,-1 6 106,-1 5 0,-2 0-383,-2 8 1,-2 1 379,2 3 0,-2-1 0,3 1 0,1-1 0</inkml:trace>
  <inkml:trace contextRef="#ctx0" brushRef="#br0" timeOffset="49">9851 15782 8270,'-6'-8'-650,"-1"1"0,5 2 1563,-1 2-452,-2 2-393,0-3 81,0 4 0,0 1 11,1 2 0,3 2-12,-2 5 1,2 0-226,1 2 0,0 3 90,0 3 1,1-2-111,2-1 0,2 0 65,1 0 1,2 0-85,-2-3 1,2 0 137,-2 3-133,2-3 119,-7-3 0,3-1-8,-4-2-54,0 3 63,0 0 1,0-3-129,0 0 0,-4-3 69,-2 0 1,1 1-66,-2-1 103,1 0 3,-3-3-11,0 0-32,-1 0 30,5 0 0,2-3-11,6 0-172,2-4 101,5 5 0,0-6-56,2 2 1,0-2 65,3-2 1,-2 4-278,2 0 262,1 0 68,-2-4 1,1 1-42,-3 0 1,0 0-85,3-1 240,-4 1-142,3 0 1,-5-1-67,0 1 223,1-4-137,-1 2 1,0-2 144,1 3 0,-4 2-142,0 2 0,-4-2 279,1 1-284,-2 3 550,-1 0-208,0 4 28,-4 0 0,-1 4 128,-4 3 0,0 2-62,3 3 1,-2 0 48,2 3 0,1-3 92,-2 0-601,5-2 132,-2 4 0,4-4-21,0 3 0,1-3 99,2-1 0,-1 0-940,5 1 339,-1-1 284,3-4-1713,5 4 1894,-4-8 0,7 7 0,-2-3 0</inkml:trace>
  <inkml:trace contextRef="#ctx0" brushRef="#br0" timeOffset="50">10726 15475 8166,'-6'1'-359,"0"2"200,-1 2 0,2 8 943,-7 6-412,6 5 1,-8 9-138,5 4 1,-3 1-85,-1 6 1,1-4-1486,2 4 905,1-5 305,4 2 0,-2-9-739,4-4 483,-1-4 218,4-9-827,0-2 292,-4-4 697,3-3 0,-3-2 0,4-4 0</inkml:trace>
  <inkml:trace contextRef="#ctx0" brushRef="#br0" timeOffset="51">10614 15754 8166,'10'-13'-217,"-4"2"-6,0-1 1,1 1 528,6 2-147,-3-4-40,8 6 0,-7-4 386,5 8-79,-5 0-175,7 3-265,-4 4 160,1 5 1,-2 3 147,-4 3-326,1 5 81,-1 0 1,-1 5 211,-2-3-319,-1 0 61,-5-4 1,0 1-51,0 0-129,0-1 246,-5-3 0,3-2-194,-4-3 151,0-1 72,-3-4-286,-1 3 61,5-7 135,-3 3-90,7-4-25,-7 0 110,6 0-84,-2 0 75,4-4 1,0 2-25,0-4 0,0 0-1,0-3 1,4-1-107,3 1 119,1 0-5,1-5-102,1 0 106,-1-1-6,4-2-56,-2 2 1,6-5-158,-1-1 1,1 0 173,2-4-156,0 5 83,-1 1 1,0 2-52,-3 5-91,3 0 192,-8 6 0,1 2-283,-5 4 18,-4 0 199,2 4-139,-4 6 145,0 0 1,-1 8 145,-2-3 0,-2 3 0,-5 0 0</inkml:trace>
  <inkml:trace contextRef="#ctx0" brushRef="#br0" timeOffset="52">11005 15894 7613,'-5'0'1792,"1"0"-816,4 0-733,8 0-210,-1 0 13,6 0 0,-1-5-450,1-1 224,3-2 183,-1-1 1,4-2-598,-1-1 335,1 2 105,-1-4-410,-3 1 344,2 2 1,-6-6-84,1 1 59,-6 3 62,3-1 1,-8 5-49,2 0 502,-2 4-204,-5-4 1,-5 9-4,-3 0 0,-4 4 156,0 6 1,-2 3-70,0 3 683,-1 1-508,5 2 0,0 3 330,5-1-427,0 1 0,0-3-285,3-1 1,2 0 0,5-2-95,2 0-786,6-1 657,6-4 1,0 1-20,1-6 1,3-1-237,2-2 0,0-2 20,-5-1-105,1 0 618,-7-4 0,8-6 0,-3-4 0</inkml:trace>
  <inkml:trace contextRef="#ctx0" brushRef="#br0" timeOffset="53">11303 15903 8176,'-5'0'1291,"1"0"-946,4 0 0,4-3-246,2 0 1,6-5-260,0 2 1,5-2 233,-2-1-883,-1-1 622,3 1 1,-2-3-207,3-1 0,-3 1 24,-3 3 0,-1-4 52,-2 1 0,-1-4 97,-2 4 0,-1 2 120,-5 4 0,-5 4 170,-1-1 0,-3 2 399,-3 1-1,0 4-52,-3 2 0,2 4 228,-2 2 1,3 3-237,0 3 0,3 1 134,2-1 0,0-2-326,4-1 0,0 0-19,3 0 1,5 0-538,4-3 347,1-5-376,7 5 0,-2-8-402,3 2 1,-2-2 151,-1-4 0,0 0 619,0 0 0,-1 0 0,-5 0 0</inkml:trace>
  <inkml:trace contextRef="#ctx0" brushRef="#br0" timeOffset="54">12439 15726 8185,'-9'-9'0,"0"4"0,2-1 0,1 3-621,0 2 449,-3-3 0,-1 1 1,1 0 560,0 0-158,-1 7 0,0 1-43,-2 4 319,-3 5-257,1 0 1,0 5 361,5 0-117,0 3-348,-1 2 1,2 0-60,2-2-99,2 1 156,4-3 1,1 3-115,2-5 0,2-4 14,4-5 1,2 0-253,1-6 0,2 0 127,1-3-483,3 0 359,-4-9 0,5 3-679,-1-6 460,1-3 184,0 1 1,-2-2-391,-1 1 324,1-1-137,-6-2 431,6-1-138,-6 0 1,-1 2 41,-4 1 1,-4 0-21,1 3 127,-2 1 632,-1 7-490,-4 1 1,-1 9 1124,-4 4-647,-5 5-348,4 4 1,-3 4 828,3 0-529,1-1-222,4-2 1,-2 0-69,3-1 0,1-3-99,3-3 0,1-2-94,2 0 0,4-5 278,5-2-997,-2-2 477,12-1 0,-6-4-1115,5-2 666,3-7 347,-4 3 0,3-7-742,-5 5 496,1-5 31,-5 7 24,4-7 162,-8 6 1,1-5 22,-5 3 1,-1 1 89,1 3 1,-2-1 170,-4 1 285,0 4-240,0 1 946,-4 4-477,-1 4-343,-4 1 1,-1 7 862,1 1-421,4 3-272,-3-5 196,7 2-273,-8-4 1,8 1 259,-2-1-791,2 0 231,1 1 0,1-4 41,2 0 1,2-4-155,5 1 0,-1-2-962,0-1 479,1 0 272,3 0 1,-3-1-502,3-2 430,-3-2 37,0 0 164,-1-4-108,0 8-25,0-7 760,1 7-287,-5-7-247,-1 7 1122,-4-3-693,0 8 1,0 1 322,0 4-271,0 1-187,0-1 0,0 3-75,0 1 163,0-1-134,0-3-1155,0 1 743,0-1 1,4-1 300,2-1 0,7 1 0,1-3 0</inkml:trace>
  <inkml:trace contextRef="#ctx0" brushRef="#br0" timeOffset="55">13389 15512 7885,'0'-5'-972,"-1"1"1182,-2 4 1,1 4 937,-4 2-469,-1 6-288,-2 3 0,0 8 442,-1 1-385,-3 3-299,3 5 1,-4-2 62,5 5 1,0-5 227,-1 1-1198,1-2 748,4-6 1,1-1-867,4-6 530,0-3 169,0-4-952,0-4 611,4 0 121,-3-5-711,3 0 558,-4-5 136,0 0 414,0 0 0,-4-3 0,-1 3 0,-5 0 0,1-3 0,0 5 0,-5 0 0,4 3 0,-7 0 42,5 0 36,-5 0 133,7 4 943,-3-3-742,-1 8 0,4-4 70,-3 4 452,7 0-503,-2 1 0,7-1 395,-2 0-559,2 1 1,3-2-388,4-2 186,0-2-2,16-4 1,-5 0-1305,7 0 641,1 0-45,3-4 1,3 0-1290,0-2 1933,0-3 0,1 4 0,1-4 0</inkml:trace>
  <inkml:trace contextRef="#ctx0" brushRef="#br0" timeOffset="56">14115 15717 8173,'-5'0'-438,"-3"0"434,3 0 0,-2-1 22,1-2 1,0 2-75,-3-3 1,-1 8 336,1 2 304,-4 2-285,-2 1 1,0 5 353,-1 1-201,1 3-148,0 1-352,2 3 32,3-2 259,1 3 0,4-9-204,1 4 21,4-8 1,1 3 316,2-7-904,6-2 425,2-4 1,6 0 96,-1 0-673,-3-4 146,5-1-455,-8-5 408,8 1 238,-8 0 30,8-1-8,-8 1 76,3 0 0,-4-1-127,-3 1 586,2 0-177,-7 4-228,3-4 558,-4 8-170,0-3-130,-4 8 1009,-1 1-677,-4 5 0,-1 3 539,1 3-465,4-3-172,-3 5 0,7-7-289,-3 5-21,3-5 105,10-2-1048,-3 0 690,11-4 1,-2 0 2,4-2 1,3-3-211,3-3 1,-1-1 19,1-2 446,-5-7 0,3 7 0,-4-7 0</inkml:trace>
  <inkml:trace contextRef="#ctx0" brushRef="#br0" timeOffset="57">14646 15428 8173,'0'-9'0,"0"4"11,0-4 61,0 8 236,0-3 1,0 12 15,0 5 0,-1 4 268,-2 5-152,-2 2-244,-1 4 0,-2 1 71,2 2 38,-2-2-965,-6 11 549,4-10 160,-4 6 1,8-8-163,0 0-504,0-4 466,-3 3 0,3-12-863,3 1 551,2-9 80,-3 2 469,3-8-478,-3 3 467,4-4-446,0-4 93,0 3 1,0-8-92,0 3 228,4-2 0,-3-2-140,2 1 186,-2 0 95,-1 0 0,0-1 0,0 1 0,-4 3 0,-2-1 0,-2 4 0,-2-3 0,0 4 0,-2-1 512,-3 2-373,-4 1 1,1 1 51,-1 2 890,-4 2-690,4 5 1,-1 0 35,5 2 1,1-1 98,2 1 0,0 2 264,9-2-391,0 0-108,7-2 0,1-1-325,5 0 78,7-4 0,-1 0-1077,11-5 802,-3 0 0,4 0 126,-1 0-1937,1 0 1911,0-5 1,0 0-1,0-4 1</inkml:trace>
  <inkml:trace contextRef="#ctx0" brushRef="#br0" timeOffset="58">14841 15633 7155,'-5'0'488,"1"4"-49,0 1 0,3 9 87,-2 1 0,1 7 119,-1 3-256,2 2-204,-3 5 1,4 0 186,0 2-1125,0-6 834,0-1 1,4-11 407,2 3-791,-2-7 270,4-2 0,-3-6-296,5-4 1,2-1 119,1-2-539,-1-3 749,-3-7 1,1 2-285,-1-5-187,0 1 240,1-4 1,-1 0-108,0 1 118,-4 3 67,4-2 1,-5 2 105,2-3 0,-1 2-121,-2 1 0,-2 3 152,2 0 108,-2 1-256,4 6-260,-4 1 307,3 4 12,-4 4 103,0 1 0,0 9 0,0 0 0,0 5 0</inkml:trace>
  <inkml:trace contextRef="#ctx0" brushRef="#br0" timeOffset="59">15233 15782 8209,'9'-9'-235,"-4"3"1,3-2-294,-1 2 0,-2-2 176,1-2 672,-4 5-265,6-3 317,-7 3-305,3-5-9,-4 1 0,0 3 274,0 0-249,0 4 0,0-3 353,-4 5-216,-1 0 0,-4 0 57,-1 0 0,-2 2 178,0 1 1,-5 2 235,2 4-198,-3 5-311,-1 0 1,1 2 284,-1-1 1,2 1 99,1 2-604,3 1 80,3-5 0,2 3 328,2-5-868,2 5 411,4-7 0,0 4 64,0-5-974,4-4 700,1-1 0,8-4-510,3 0 337,-3 0 254,5-4 1,-7 0-549,5-2 0,-4-3-67,4 3 311,-5-2 198,3-1 0,-5 0 321,0 3 21,-4-2-72,4 3 1,-7 0 50,4 1 859,-4 3-619,2 1 1,-4 1 739,0 3-468,0 1-316,0 4 0,0 0 213,0 1-92,0-1-210,0 0-783,0 1 521,0-1 1,1-3-243,2 0 0,2 0-1055,5 0 1452,-1-2 0,5 0 0,0 1 0</inkml:trace>
  <inkml:trace contextRef="#ctx0" brushRef="#br0" timeOffset="60">15540 15689 7322,'-10'-4'1098,"1"3"-674,4-4 0,-3 7 217,2 1 1,-3 3-127,0 6 217,0-1-366,-1 6 1,4-2 184,0 3-277,4 1-90,-2 0 1,4-1-292,0 1 1,1-4 171,2 1 0,5-5-859,5 2 448,3-3 171,-1-1-1870,7-4 1341,-2 0 1,3-5-13,-5 0 0,1 0 716,0 0 0,-1 4 0,1 1 0</inkml:trace>
  <inkml:trace contextRef="#ctx0" brushRef="#br0" timeOffset="61">15512 15652 8086,'0'-6'-2139,"0"-2"2353,0 7-180,0-7 1,0 6 53,0-4-20,0 3-132,0-1 126,0 0-4,4 3-21,-3-3 18,3 0 54,-4 3-62,0-3-9,0 0 167,0 3 560,0-4 0,-3 14-330,0 3 1,-4 9-74,1 4-220,-3 1-1,0 7 1,-3 0-75,-1 4 0,1 0 151,2 0-1436,5-4 1138,-3 0 1,6-10-91,-4-1-737,4-2 616,-3-6 0,6-4 9,3-7-691,-3-2 582,7-1 1,-3 0 1161,4 0-771,-3-4 72,2-2 1,-6-2-73,4 2 0,0-7 0,4 3 0</inkml:trace>
  <inkml:trace contextRef="#ctx0" brushRef="#br0" timeOffset="62">15456 15959 8086,'-5'4'-429,"-3"-3"0,5 3 385,-3-4 206,4 0 48,-6 0 145,7 0 646,-3 0-601,4-4-61,0 3-163,4-7 0,1 6 149,4-5-331,5 1 38,-4-3 1,8 0 193,-3-1-483,3-3 209,0 2 1,1-5-73,0 3 1,0-3-172,3 0 1,-2-1-297,2-2 317,1 1-364,-3-1 340,-1 0 100,-2 1 1,-6 0 106,1 3 0,-3 1 13,-3 5 0,-1 3 53,-5-1 0,-1 5 217,-3-1 1,-1 7 199,-4 6 120,0 3-323,-5 6 1,4 4 545,-3 1-369,-1 3-94,8-3-161,-7 3 18,8-3 1,-1 0-104,0-3 0,4-1-263,-1-1 0,2-2 96,1-1 0,0-3-341,0-4 308,4 1-1008,1-1 925,4-4 0,-3-1-771,1-4 624,-5 0 400,2 0 0,0-4 0,1-1 0</inkml:trace>
  <inkml:trace contextRef="#ctx0" brushRef="#br0" timeOffset="63">15977 15726 7912,'0'-5'970,"0"1"-1240,0 0 234,0 3 0,1-5 185,3 3-415,-3 2 186,3-3 163,-4 0-343,4-1 193,-3 0 0,3-1 123,-4 3-260,0 2-15,0-7 396,0 7-197,0-3 25,0 0 209,-4 3-104,-1-3 1,-5 5-90,1 2 553,-4 6-352,-2 5 1,-3 6 110,-1 2 1,0 2 110,1 4 0,2 0 97,1-1-742,3 1 375,3 0 1,5-1-499,4-2 259,4-6 7,5-2 0,6-7-20,3-1 0,6-4 140,4-5 1,0-4-1150,3-2 448,2-7-365,-4 3-68,3-4 656,-4 1 0,-4 2 189,-2-5 0,-4 2-210,-2-2 1,0-1 352,-3 1 84,-1-2 0,-7 0 0,3-1 121,-5 1-121,4 3 30,-6 2 0,3 3-36,-4 1 1,-4 4 748,-2 2 120,-2 2-531,-2 1 0,1 1 49,0 2 593,-1 6-554,-3 2 0,2 3 559,-1-2-423,6 3-250,-2-1 1,3 3-256,-1-5-10,2 5-238,4-7 0,0 5-629,0-3 721,0-2 70,8 4-770,-1-5 523,6-4 0,0 4 282,3-3 0,2 2 0,0 1 0</inkml:trace>
  <inkml:trace contextRef="#ctx0" brushRef="#br0" timeOffset="64">16815 15745 8095,'-5'0'-448,"-3"0"0,6 1 811,-4 2 0,0-1-23,0 4 0,-1 1-32,4 6-43,-4-3-157,2 8 1,-2-7-54,1 5 1,4-1 235,-1 4-872,2-5 446,1 4 0,0-8-168,0 3 0,0-3-309,0-1 0,0-3 612,0 1 0,0-5 0,0 2 0</inkml:trace>
  <inkml:trace contextRef="#ctx0" brushRef="#br0" timeOffset="65">16778 15652 8095,'9'-10'-584,"1"1"-72,-1 0 0,0 2 218,1 1 1368,3 0-580,-2-3 1,2 4-111,-4 1-85,5-1 1,-4 4-284,4-3 108,-5 4 0,-3 4 196,0 2 87,0 7-179,0-3 0,-2 9 111,-4-1 248,0 5-228,0 1 0,-3 3-22,0-2 1,-5 1 112,2-2 0,-1 2 58,1-4-135,-3 0-64,4-4 0,0-3-180,2-3 19,2-1-544,1-6 415,0-1 0,5-4-153,4 0 0,4-4-251,2-2 1,3-6 65,-3 0-151,3-5 338,-4 7 0,3-4-210,-5 5 203,1 0-69,-4-1 503,-4 5-76,-1-3 213,-4 7 0,-1 1 251,-2 6 1,-2 3-347,-4 4 688,0-3-554,-1 8 0,4-8-52,0 3 0,4 0-255,-1-1 0,3-2-221,3-4 136,6-4-287,6 2 0,4-4-911,3 0 875,-2 0 42,6-4 0,-6-1-654,2-4 1000,-2-5 0,-2 0 0,1-5 0</inkml:trace>
  <inkml:trace contextRef="#ctx0" brushRef="#br0" timeOffset="66">17300 15670 8095,'5'-4'-299,"3"3"1,-7-4 213,2 2 913,-2 2-501,-1-3 0,0 11 631,0 2-446,0 11-150,-4-1 1,-1 15-80,-4 3 0,-5 1 72,-1 5-2090,-3 5 1775,-1 0 0,10-21 1,-1 0-102,-1 0 1,0-1 0,1 1 0,0 0-336,0 0 1,-1-1 0,1-1 0,0 1 256,-9 20-1337,5-8 920,-4 3 1,8-21-784,-2-1 785,1-11 554,6-4 0,-3-4 0,12 10 0</inkml:trace>
  <inkml:trace contextRef="#ctx0" brushRef="#br0" timeOffset="67">17253 15903 8095,'18'-28'-121,"-3"0"1,8 1 238,-5 2 1,1 7 63,0 5 0,-2 6 231,-1 1 111,-3 4-203,-8 2 0,3 6-139,-5 6 54,0 3-67,-3 4 0,-1-1 29,-2 1 0,1-1-5,-5 1 0,0 0-58,-5-1 1,1 0 14,-1-3 0,2 2-140,0-5 1,1 1 221,0-4-923,-1-4 281,1 3-1081,0-6 772,0 2 419,-1-4 0,4 0 300,0 0 0,0 0 0,-4 0 0</inkml:trace>
  <inkml:trace contextRef="#ctx0" brushRef="#br0" timeOffset="68">17635 15754 8111,'-10'4'62,"5"-3"0,-3 7 295,2-1 238,-2 1-268,-2 5 0,2-1 53,2 3-143,-3 1-110,4 2 0,0-3-29,2-3 1,2 2 287,1-2-929,0-4 465,4 1 1,1-8 110,5 2-1134,-1-2 761,4-1 0,1 0 43,1 0-691,3-4 600,-8-1 0,5-5-260,-3 1 648,-2 0-62,4-1 0,-6 4-19,-2 0 0,2 3 81,-5-3 41,4 4 36,-6-3-102,3 5 1074,-4 0-666,0 5 1,-3 0-1,0 4 1,-3 0 83,3 1 0,0-1 55,3 0-713,0 1-84,0-1 1,4-4-544,2-2 676,2 2 77,1-4-984,5 3 672,0-4 1,4-4 376,-2-2 0,5-2 0,-1-1 0</inkml:trace>
  <inkml:trace contextRef="#ctx0" brushRef="#br0" timeOffset="69">18082 15577 8111,'-5'4'12,"-4"1"0,8 5 166,-7-1 1,6 5 106,-4 5 1,-1 5 70,-2 7-516,0-2 70,-1 7 0,1-3 341,0 4-1994,0-3 1479,-1-2 0,1-9 15,0-1 0,2-6-298,1-4 547,4-2 0,-6-9 0,3-2 0</inkml:trace>
  <inkml:trace contextRef="#ctx0" brushRef="#br0" timeOffset="70">17895 15903 8111,'0'-9'520,"0"-1"-36,0 1 0,5 0 19,0-1-178,4 5 1,6-2-421,3 4 0,6-3-509,7 3 0,2-2 604,4 2 0,5 2 0,0-3 0</inkml:trace>
  <inkml:trace contextRef="#ctx0" brushRef="#br0" timeOffset="71">18668 15614 8102,'-4'5'0,"2"1"0,-4-3-29,4 2 103,-7 8 1,4 4 362,-4 8 1,-4 5-123,-3 10 0,-2 6-389,9-22 0,0 1 0,0 2 0,-1-1 191,1-1 1,0 0 0,-10 23-47,0-4 1,1-3 313,-1-4-1235,5-4 655,0-5 1,5-6-373,0-6-66,-1-3 235,5-4-379,-3 1 138,7-5 758,-3-1-119,4-4 0,0 0 0,0-4 0,0 2 0,0-4 0,4-5 0,1-3 0</inkml:trace>
  <inkml:trace contextRef="#ctx0" brushRef="#br0" timeOffset="72">18603 15763 8102,'19'-24'-510,"-1"-2"0,4 5 275,0-4-102,4 4 609,2-1 0,-4 8 56,1 5 487,-4 4-487,-7 5 0,0 5-17,-5 4-309,-4 5 152,-1 4 1,-4 4 0,0 0 91,-4 4-49,-1-7-292,-4 4 339,-5-4 0,4-1 14,-2 1-455,-3-5 143,5 4 1,-7-8 109,5 3-405,-1-3 215,4-5 0,-3 2-557,-1-3 378,5-1 23,0-3-135,3 0 194,-1 0 1,2 0-308,4 0 1,0-5 129,0-1 408,0 2 0,4-4 0,2 3 0,3-5 0</inkml:trace>
  <inkml:trace contextRef="#ctx0" brushRef="#br0" timeOffset="73">18948 15698 8102,'-6'4'-66,"-1"5"566,4 3 1,-3 3 18,3-2 1,-4 8-343,5-6 1,-2 5-9,4-5 0,1 0-107,2 0 0,3 2 293,3-5-838,0-4 411,1 1 0,2-8-822,0 2 480,5-2 276,-3-1 1,2-4-625,-1-2 309,-3-7 172,1 3 0,-3-8-193,-1 3 179,-4 1 158,-1-3-56,-4 2 28,0-3 0,0-1 165,0 0 104,0 1-121,-4-1 0,-1 4 295,-4-1-159,-1 9-35,-3-6 0,-1 12 72,-1-2-212,-3 2 56,4 5 0,-1 6 0,2 4 0</inkml:trace>
  <inkml:trace contextRef="#ctx0" brushRef="#br0" timeOffset="74">19264 15679 7675,'-5'0'659,"1"0"-211,0 5 0,2 0-56,-5 4 0,4 4-191,-3-1 1,3 3-15,-3-2 1,4 3-75,-1 0 1,1-3 232,-2 0-1040,3-3 545,-3-1 0,4 1-1031,0-1 562,0-4 330,0-1-835,4 1 275,-3-4 848,4 3 0,-5-4 0,4-9 0,1-1 0</inkml:trace>
  <inkml:trace contextRef="#ctx0" brushRef="#br0" timeOffset="75">19264 15605 8121,'0'-9'0,"0"-1"-144,0 1 1,0 3 293,0 0-97,4-1-119,-3-2 347,8 4-281,-8 1 0,7 8 0,-3 1 0</inkml:trace>
  <inkml:trace contextRef="#ctx0" brushRef="#br0" timeOffset="76">19506 15679 8153,'-4'-5'30,"3"-3"121,-3 7-5,4-7 0,-1 7 61,-2-2 0,1 2 56,-4 1 0,3 4-1,0 2 1,-1 5-134,1 2 113,-4 3-45,6-1 0,-3 0-315,4 1 89,0-5-140,0 3 0,0-4-136,0 2 1,0-4-19,0 1 98,0-2 1,4-2-47,2-2-417,-2-2 390,4-1 1,-2 0-239,3 0 1,1-4 535,3-2 0,-3-2 0,3-1 0,-3-2 0,-1-1 0,0 1 0,1 2 0,-1 1 0,0 2-481,-3 1 400,-2 1 81,-4 4 910,0 0-548,0 4 0,-4 2 259,-3 3 1,0 0-159,1 1 1,-1 2-594,4 0 45,-1 1-230,4-4 0,0 0 315,0 1 0,0-1 0,0 0 0</inkml:trace>
  <inkml:trace contextRef="#ctx0" brushRef="#br0" timeOffset="77">19925 15428 7486,'-5'9'844,"-2"5"-234,4 1 1,-5 11-116,2 5 1,-5 5-42,-2 5-1863,1 1 1651,3 1-508,-5 2 233,4-7 0,-4 3-35,5-7-981,0-6 786,0-5 1,-2-6 31,-1-1-1095,6-3 409,-7-8 1103,8-1-186,0-4 0,-3-4 0,2-1 0</inkml:trace>
  <inkml:trace contextRef="#ctx0" brushRef="#br0" timeOffset="78">19767 15791 8153,'0'-9'0,"0"0"-180,0-1 0,0 1 60,0 0 1281,0-1-711,4 1 0,1 3 235,5 0-1035,-1 4 296,0-3 0,5 5 210,1 0-156,3 0 0,0 5 0,1 0 0</inkml:trace>
  <inkml:trace contextRef="#ctx0" brushRef="#br0" timeOffset="79">19972 15773 8148,'-10'0'-437,"4"-4"533,0 1 898,4 0-161,-2 3-180,4 0 1,5 3-583,4 0-121,1 1 225,7-4 1,-2 0-639,3 0 233,1 0 196,0 0-969,-1 0 707,1 0 0,0-1 61,3-3-547,-6 3 479,5-7 0,-10 3-246,1-4 118,-1-1 237,-2 1 0,-1-3 194,-2-1 0,-2-3 0,-4 1 0,0 0 0,0-1 0,0 5 0,0-2 92,0 7 28,0-2 44,-4 7 1,-1-3 263,-4 4 1,0 4-50,-1 2 361,1 2-448,0 6 0,-1 0 239,1 5-523,0-1 76,-1 1 1,4 0-104,0-1 0,4 0-200,-1-3 1,2 3-606,1-2 629,0 1-18,0-2-671,0 2 560,4-6 0,2 2 324,7-4 0,-3 1 0,3-1 0</inkml:trace>
  <inkml:trace contextRef="#ctx0" brushRef="#br0" timeOffset="80">20400 15707 7885,'-5'10'-645,"1"-1"531,4 0 877,-4 1-408,3-1 1,-7 1 4,5 3 1,-3-2 78,3 5 0,-3-5-77,3 1-462,0-1 239,-2-2-458,4 0 290,-3 1-288,4-5 103,0-1-90,0-12 150,0 2 0,0-12-109,0 2 1,1 0-130,2 0 1,-1-1-77,5 1 104,-1-1 142,3-2 541,0 0-254,1 1 1,0 3-149,3 3 1,0 2 718,2 0-308,3 5-151,-3 1 0,3 5 77,1 2 1,-2 2 108,-1 5-608,1 3 245,-6 1 0,2 5 0,-3 0 0</inkml:trace>
  <inkml:trace contextRef="#ctx0" brushRef="#br1" timeOffset="81">2551 16787 8695,'-5'0'-2391,"1"0"3657,4 0-1196,0-4 1,-1 3 20,-2-2-121,2 2 53,-3 1-213,4-4 1,1 3 8,2-2 77,-2 2 33,3 1 230,0 0 21,-3 0-7,3 0-73,-4 4-21,0-3-23,0 7-305,0-7-255,0 3 591,-4-4 304,3 0-49,-3 5-220,0-4-206,3 3 137,-3-4 0,3 3 50,-3 0-391,3 0 363,-3-3-275,4 0 58,0-4 76,0-1 45,4 0-10,-3-4 1,8 7 346,-3-4-225,2 4 1,1-2 325,1 4-195,-1 0-78,0 8 0,1-1 171,-1 9 1,-4 0-153,-2 6 1,-2 2-38,-1 4 0,-5 0-213,-4 0-108,-5 0-421,-4 4 495,-1-7-35,-4 10 224,4-15 28,-8 7-423,7-8 205,-3 0 0,6-5 20,1-2 0,3-5-303,4-4 318,-1-2-14,5-1 53,1-4 1,4 2 107,0-5 620,0 1-739,0 1 1,0-3 222,0 2-209,4-3 1,1 4 54,0-3-22,4 3 0,-3-2-49,6 1 1,-1 4-109,1-1 0,-2 2 120,0 1-382,3 0 236,2 0 0,0 0-325,1 0 517,-1 0 1,4 4 0,-1 1 0</inkml:trace>
  <inkml:trace contextRef="#ctx0" brushRef="#br1" timeOffset="82">2747 17151 10053,'0'5'241,"0"3"1,0-6-506,0 4-367,0-4-364,0 7 993,0-8 0,4 7 0,1-3 0</inkml:trace>
  <inkml:trace contextRef="#ctx0" brushRef="#br0" timeOffset="83">3510 16834 8395,'0'-12'-390,"0"-1"1,0 5 91,0-4 153,0 1 0,0 2 214,0 0 330,4-1 71,-3 5-258,4 1 100,-5 4-198,0 4 1,0 6 206,0 9-167,0 0 7,0 12-515,0-6 211,0 7-252,-5-4 462,4-1 0,-7 0-115,2-2 196,2 2-273,-5-3-75,8-4 130,-7 1 0,6-10 19,-4 1 0,3-6 20,-3-3 1,3-3 89,0-3-248,2-2 454,1-8 0,3-5-504,1-4 1,2-4 172,-3 2 1,4-2-172,-1 1 2,3-2 129,0 3 0,1-1-28,3 1 1,-3 3-95,2-1 346,-1 7-92,2 1 0,-2 6-176,1 2 62,-2 2 37,0 4 0,-1 1-298,0 2 49,1 2 266,-1 4 1,1 1 33,3 3 0,-6-3 0,2 3 0,-2-3 0,3-1 0</inkml:trace>
  <inkml:trace contextRef="#ctx0" brushRef="#br0" timeOffset="84">3706 16974 8395,'-10'4'-1518,"1"1"1600,0 4 0,4-2 142,2-1 263,1-4 88,2 2 361,0-4-942,5 0 195,0-4-170,8-1 0,-2-5-129,1 1 1,1 0 65,0-1 1,2-2-169,-2 0 0,-1-1 134,-2 4 0,-1-4-52,0 1 1,-1-4 22,-1 4 1,0-3-130,-4 2 1,0-2 232,-3 2 1,-1 2 6,-2 5 1,-3 1 322,-7 5-338,3 0 99,-3 0 0,-1 9 183,-1 3 0,0 6-109,0 3 1,3 3-17,0 4 1,5-3-66,0 0 1,5 0 21,-1 3 1,6-5-474,3-1 1,8-3 175,5-4 1,0-1-365,6-5 0,3-4 61,3-2 497,0-6 0,1-6 0,1-6 0</inkml:trace>
  <inkml:trace contextRef="#ctx0" brushRef="#br0" timeOffset="85">4330 16555 8395,'-6'-10'-986,"-2"5"1138,7 1 0,-6 5 63,4 2 0,-5 8 253,2 7 0,1 3-82,-1 7 21,4-2-152,-6 10 0,7-3-275,-3 4 0,0 0 83,1 1 1,0-2-65,3-2 1,0-3 135,0-6-626,0-2 209,0-5 126,0-3 53,0-6-107,0-5 1,0-5 101,0-2 0,0 1-137,0-4 0,0 0-100,0-4 1,0 1-16,0 0 0,-1-2 439,-2-1 1,1 2 532,-4-3 1,-1 0-501,-2 0 0,-1 1-969,-3 3 0,3-1 487,-2 1 1,-2 3 425,2 0 0,-5 3-234,2 0 883,1 6-376,-3 3 0,5 7 242,-3 3 0,3 2-250,0 4 1,3 1 71,2 2 0,3 0 198,4-3-578,4 0 122,6-4 1,4 0 11,5-2 0,4-3-224,1-4 0,3-3-152,1-3 0,0-2 144,0-1 0,0-4-225,0-3 1,-3-4 59,0-1 0,-5-5-77,2 1 1,-3-1 132,-4-2 1,2 1 28,-5-1 1,1-3 17,-4 1 1,-1-2 9,-2 1 0,0 2 82,-3-1 1,-2 5-63,2 4 1,-2 4 662,-1 2-280,-4 4-178,3 2 0,-10 6 315,5 7 1,-7 2-79,3 7 0,-1 1 119,2 2 1,2 4 229,1-5-195,4 1-281,-2-6 0,4 0-228,0-1 1,0 1 152,0-1 1,4-3-292,2-3 0,4-5-82,2-4 1,3-2-76,3-1 1,1-6 11,-1-3 0,5-4-126,2-6 1,-2 0 66,-1 1 1,-3-4-55,0 0 0,-1 0 22,1 0 1,-6 3-390,-3 1 906,-1-1-235,-8 9 1,2 1 1135,-6 9-544,-2 5-99,-4 8 1,2-2 300,1 5 0,0-1-374,-3 4 0,3-3 27,-1-1 1,5-2 38,-1 2-717,2-4 299,1 3 1,1-5-850,2 0 0,6 0 903,3-3 0,9 2 0,-2-3 0</inkml:trace>
  <inkml:trace contextRef="#ctx0" brushRef="#br0" timeOffset="86">4972 16825 6885,'-4'-5'422,"3"0"-43,-3 5 1,3-1 499,-2-2-600,2 2 1,-8-3 89,3 4 0,-2 4-69,-2 2 1,1 4 8,0 2 0,1 3-60,1 3 1,-1 1-30,2 0 1,2-1-100,1 1 1,2 2-250,1 1 0,1 0-183,2-3 0,2-4 225,4 1 1,5-6-227,1-1 0,4 0 72,3-6 0,-2 0-83,5-3 0,-1-5-24,1-5 0,2 0-125,-3-6 1,-1 4-2,-1-4 0,-4 1 148,-2-4 0,-3 1 173,-3-1 1,-4-1-35,0-1 1,-4 1 185,1-2 0,-6 3 79,-3 0 0,-2 6 86,-2 3 1,1 5-218,0 5 482,-5 0-252,4 4 0,-3 6 201,3 5 1,-2 4 316,-1 2 0,2 0 59,5 4 1,-1-3-194,4 2 0,-1-3-480,4 1 0,2-2-299,5-2 0,0-2-298,8-1 0,1-7 217,3 2 0,2-4 298,1 0 0,4-2 0,-2-4 0</inkml:trace>
  <inkml:trace contextRef="#ctx0" brushRef="#br0" timeOffset="87">3668 17393 8422,'-9'-4'-101,"-4"-2"0,3 0 198,1 0 1,4 3-87,5-3 0,5 4-1,4-2 0,7 0 189,9 1 0,5-1-180,10 1 1,11 2-299,-22 0 1,1-1 0,3 0 0,2 0 232,2 0 0,1 1 0,1-1 0,1 0-240,3 2 1,1 0 0,1-1 0,1-1 229,4 1 0,-1-1 0,-3-1 0,-1 0-4,2 2 0,0-1 1,-4-1-1,-1 0-237,-1 1 1,-1 1 296,0-1 0,-1 1 0,-2 0 0,0-1 0,0 1 0,-1-2 0,-2 0 0,0 0 0,-2 0 0</inkml:trace>
  <inkml:trace contextRef="#ctx0" brushRef="#br0" timeOffset="88">6005 16778 8537,'4'-6'-709,"-1"0"625,0 4-287,-3-7 211,0 8 363,4-3-34,-3 4 1,3 2 51,-4 4 199,0 1-172,-4 10 1,2-1 152,-4 6-229,-1 1-22,-2 5 1,1 0-85,2 0-76,-3-4 63,4 3 1,-1-8 92,0 3-22,4-2 0,-2-3-270,4-1 100,0-3 1,0-6 8,0-1-200,0-4 136,0 2 0,1-5 16,2-2 1,2 0-134,4-7 0,1 3-158,-1-5 93,4-3 203,-2 5 0,6-8-49,-1 3 1,-2-2-32,2 2-84,-5-3 155,7 4 1,-8-5-111,3 1 423,1 3-374,-8 2 449,7-1-175,-8 4 58,0 0 263,-1 6-267,-4 4 0,-1 6 9,-2 3 364,-2 4-301,-5 6 0,2 1 102,2 1-195,-2-1-11,7 3 0,-3-5-7,4 1 0,0-1-196,0-3 0,1-2-335,2-3 240,2-1 61,4 0 1,2-3-492,1-3 374,-2-2 1,8-2-530,-3-2 347,3-3 0,-4-3 169,4 0-48,-3-5 0,0 3-14,1-5 128,-5 1 0,3-1-43,-1 1 1,-3 0 197,3 0-96,-3-3 96,-5 4 0,3-4 236,-1 3-378,-3-3 48,4 8 588,-7-4-202,7 5-167,-7 4 1,2 2 81,-6 6 0,1 3 35,-4 6 521,0 3-442,-3 8 1,0-1 521,3 3-434,-2 2-132,3-3 1,-2 0-177,1-2 0,4-3 134,-1 0 0,2 1-477,1-1 146,4-2-115,1-8 1,6-4-83,1-2 0,3-3-25,3-3 1,2-6-166,2-7 1,-2-1 174,5-2 1,-4-3 14,0 1 1,-4-1-107,-1 3 1,-8-2 187,1-1 1,-6-3 248,0 3 0,-6 1-73,-3 2 0,-3 1 207,-4 3 1,0 1-18,-3 5 1,-1 4 271,1 2 0,0 2-72,0 1 13,3 4-286,3 1 1,1 4-277,0 1-77,4 3 349,0-2 0,5 5-78,0-4 0,0 5 0,0-2 0</inkml:trace>
  <inkml:trace contextRef="#ctx0" brushRef="#br0" timeOffset="89">7030 16499 8427,'0'-5'-481,"0"-4"614,-4 8 0,1 1 97,-3 7 1,1 8 122,-1 4 1,-2 10-67,1 2 1,-4 6 159,-1 6 1,-4-1-1611,4 7 1336,-1-3 29,4 1 1,0-3-1311,-1-4 1034,5-3 96,1-5 1,4-10-437,0-3 268,0 0 64,0-9-627,0-1 1614,0 0-1789,0-8 1118,0-10 0,0 2-461,0-8 1,-1 0-53,-2 3 1,1-2 109,-4 2 0,0 1 57,0-1 0,-2-1-120,2 0 487,-3 1-201,0 7 0,-3-3-149,-1 5 317,1 0-158,-2 3 0,3 1 146,-4 2 1,3 7 243,0 5 1,1 0 417,2 0-447,4 1-166,1 2 0,4 1-80,0-1-26,4-3 20,1-2 0,9-3-683,1-1 280,7 0-134,-3-3 0,8-2-417,-2-4 1,-1 0 374,1 0 0,-4 0-515,0 0 921,3-4 0,-4-2 0,2-3 0</inkml:trace>
  <inkml:trace contextRef="#ctx0" brushRef="#br0" timeOffset="90">7104 16946 8362,'-9'6'108,"0"0"1,2-1 169,1 2 1,4 1 66,-1-2 0,-1-1 584,1 1-427,0 1-406,7 2 1,2-4 85,6-2 0,-1-2-121,1-1 1,3-4-392,0-2 0,0-2 206,0-2 1,-3-2-402,0-1 0,-2 0 95,0 1-255,-1 1 421,-4-2 0,2 0-23,-4 1 1,1-1 119,-4 0 1,-2 4 108,-1 0 1,-3 0 245,-6 6 1,-2 1 15,-1 5 1,-3 3 0,3 7 0,-3 2 248,-1 7 0,5-1-154,2 4 1,1-5 46,2 2 0,4-2-325,2-2 0,5 1-219,1-1 1,8-4-461,2-5 0,3 0 374,3-6 0,-1 0-195,1-3 0,0-1 47,-1-2 0,-2-3 65,-1-3 1,-2 0 366,2-1 0,0 1 0,0 0 0,-1 0 0,-5-1 0,0-3 0,1 2 0,-2-3 0,-2 2 0,2 0 0,-1-3 0,1-1 0,1-2 0,-3 0 20,1 2 0,-1 0 164,3 3 1,-3-2-18,1 2 0,-4 1 601,3 3-104,-4-1 363,2 1-632,-4 4 1,-1 2-121,-2 6 1,-2 2-216,-5 4 0,1 1 113,0-1 1,0 3-11,-1 1 1,1 2-73,0-2-1,0 0-172,3 0 0,-1-3 42,4 2 1,-3-1-99,2-2 0,1 4-188,3-1 216,0 0 47,0-6 1,4 4-66,3-4 0,1 4-15,1-3 0,4 0 41,-1-1 0,1 2 56,-4-1 1,0-2-4,0 1 0,0-3 32,-3 3 1,-2 0 15,-4 4 0,-1-4 93,-2 0 0,-2-1-120,-5 2 0,1 1-220,0-2 0,0-2-125,-1-1 1,1-1-1034,0 1 1406,-1-1 0,1 2 0,0-4 0</inkml:trace>
  <inkml:trace contextRef="#ctx0" brushRef="#br0" timeOffset="91">8166 16787 8324,'0'7'-710,"0"-1"0,-1 1 1110,-3 6 0,-1 1-49,-4 5 1,0 3-187,-1 3 1,1 2-111,0 1 0,-1-4-208,1-2 0,4-3-6,2 0 0,2-5-684,1-1 603,0-7 0,3-3-238,0-6 478,4-2 0,-2-5 0,5 1 0</inkml:trace>
  <inkml:trace contextRef="#ctx0" brushRef="#br0" timeOffset="92">8073 16694 8324,'5'-9'0,"0"0"-326,-2-1 27,2 1 0,4 0 185,1-1 1,-1 5-65,0 2 1,2-1 156,1 1 1,0 0 39,3 3 0,0 1 29,0 2 1,3 2-4,-3 4 0,-1 1 242,-2-1-238,2 0 82,-3 5 1,1-3 172,-6 5 1,3-1-77,-3 4 1,-2 0 136,-1-1 0,-2 2-144,-1 2 241,0-3-304,-4 8 0,0-3 32,-2 4 1,-5-3 24,5-1 0,-4-3-190,4 1 1,-2-7 108,2-2-376,2-3 140,4-5 47,0-1 1,1-4-126,2 0 1,0-3-18,7 0 1,-3-7-192,5 1 1,3-4-20,0 1 1,0 0 122,0-3 1,0 2 56,0-2 1,2 4 154,-5-2 0,0 3 44,-6 1 52,2 3 349,-7 2 1,3 8-123,-4 3 0,-1 1 159,-2 1 1,1 4-369,-4-1 0,4 1-266,-1 0 1,2-3-378,1 3 1,4-4 226,2-3 0,3 1-379,4-4 753,-3 1 0,8-4 0,-4 0 0</inkml:trace>
  <inkml:trace contextRef="#ctx0" brushRef="#br0" timeOffset="93">8762 16573 8324,'-10'4'-487,"5"2"1,-2 7 874,4 3 1,-5 3-126,2 6 1,-2 1 76,-1 8 1,2 0-50,1 3-919,0 1 781,-3-1 1,3-1-497,-1-2 0,2 0 142,-1-6-873,2 2 849,0-10 0,3-1-152,-2-7-352,1-2 344,2-4 385,0-2 0,-4-4 0,-1 0 0</inkml:trace>
  <inkml:trace contextRef="#ctx0" brushRef="#br0" timeOffset="94">8538 16909 8298,'1'-13'0,"2"1"0,-2-1 0,7 4-373,-1 0 0,1 0 229,1 3 1,2-1 414,1 4 0,3-3-213,3 2 0,1 1 15,-1 3 1,0 0-44,-2 0 0,0 5-4,-4 1 1,1 3 127,-4 3 1,-3 2-30,1 1 1,-5 3 21,1-2 1,-2-2-31,-1 2 1,0-2 0,0 2 1,0-2-42,0-2 1,0-1 22,0 1 1,0-1-50,0-2 1,1-4-119,2-2 1,-1-2 59,4-1 1,-3 0-400,4 0 207,-1 0 0,3-1 174,0-2 0,0-2-183,-3-4 0,2-1 140,-2 1 0,0 0-17,0-1 1,-1 0 82,1-2 0,-1 0 12,-2-3 0,-2 2-2,3-2 0,-3 0 159,-1 0 1,0-2 115,0 5 0,-5-1-77,-1 4 0,-5 3-13,-2 0 0,-2 4-160,2-2 1,-2 6-186,3 2 1,-4 4-98,4 1 0,-1 1-977,4 2 1226,4 2 0,-8 1 0,3 4 0</inkml:trace>
  <inkml:trace contextRef="#ctx0" brushRef="#br0" timeOffset="95">9572 16778 8208,'-7'1'-2,"1"2"434,4 2-279,-6 9 0,3 1 20,-5 7 18,1-2-48,4 3 0,-2-2-536,3 1 245,1 0-39,3 1 0,0-8-25,0 1 1,0-5-38,0-2 0,3-3-849,1 1 1098,-1-5 0,1 2 0,1-4 0</inkml:trace>
  <inkml:trace contextRef="#ctx0" brushRef="#br0" timeOffset="96">9516 16732 8356,'0'-10'-1070,"0"1"937,0 0 1,0-1 403,0 1 1,3 0-174,0-1 0,4 2-26,-1 2 0,3 1-196,0 2 1,0 2 125,1-2 1,2 1-264,0 2 1,4 2 26,-4 1 0,4-1 148,-4 4 0,4-1 82,-4 1 1,1 3-32,-4-3 0,-1 2 22,-2 1 1,2 4 141,-5-1 0,0 5 388,-3-2 0,0 4-59,0 3 0,0 0 98,0 3 0,-4 2-177,-3-2 0,0-1-84,1 1 1,-1-3-126,4 0 1,-4-1-174,4-9 0,0 1 205,3-4-567,0-4 206,0-1 0,4-6 41,3-4 1,4 0-376,1-7 0,2-1 104,-2-2 0,0 2-38,3-2 0,-2 2 189,2-2 1,-4 0 85,2 3 0,-4 0 133,-3 0 535,3 7-194,-8-6 1,3 15-185,-4 0 0,-4 5 495,-2 5 1,0 0-270,0 3 1,3 1-180,-3-1 1,4-3-322,-1 0 0,3-3-467,3-1 1,3 1 117,6-1 1,0-4 484,3-2 0,1-2 0,2-1 0</inkml:trace>
  <inkml:trace contextRef="#ctx0" brushRef="#br0" timeOffset="97">10205 16564 8099,'-7'1'-66,"1"2"0,3 3 645,-3 7 1,0 6 0,-4 9 0,-2 5-166,0 8 0,-2-2-827,2 5 1,0-1 333,-3 4 1,5-3-127,0-4 1,2-3 41,5-9 1,0-6-1153,3-3 398,0 0 917,0-13 0,4 2 0,1-8 0</inkml:trace>
  <inkml:trace contextRef="#ctx0" brushRef="#br0" timeOffset="98">10046 16890 8289,'-4'-5'0,"3"-4"0,-6 7 197,4-4 1,0 3 292,3-3-232,-4 4-79,3-2 0,-2 4-125,6 0 1,2 0-160,4 0 1,0 1-506,1 2 0,0-1-136,2 4 1,0-4 745,3 1 0,1 2 0,3 1 0</inkml:trace>
  <inkml:trace contextRef="#ctx0" brushRef="#br0" timeOffset="99">10242 16909 8289,'-5'0'-1027,"1"0"2126,-1 0-90,4 0-446,-3 4-403,4-3 0,1 3-142,2-4 1,3 0 27,3 0 1,1 0-213,3 0 0,-2-3 103,5 0 0,-4-5-183,4 2 0,-2-2-85,2-1 0,-2-1 91,-2 1 1,-1-4 65,1-3 1,-3 1 63,-2 0 0,0 0-11,-4 0 0,0-3 72,-3 3 1,0 1 123,0 2 0,-1 5-148,-2 1 1,-3 3 22,-7 0 1,2 10 25,-5 2 0,1 10 20,-4-1 1,4 8 25,-1 2 0,5 0 25,-1 3 1,2-2 689,4-1 0,2 0 688,4 0 0,1-1-1459,2-3 0,6-5-252,7-7 1,2-2-648,4-4 1,2-3 416,4-6 516,0-2 0,4-9 0,1 0 0</inkml:trace>
  <inkml:trace contextRef="#ctx0" brushRef="#br0" timeOffset="100">10614 16871 8277,'-5'-1'-1132,"2"-2"1429,2 2 496,1-3 1,-3 5-362,0 2 0,0 2-174,3 5 1,-3 2 41,0 0 0,-2 5-267,2-2 1,2 2 142,-2-1 1,-1 0-258,1-3 0,-1-1-242,1-3 109,2 1 0,-5-4 60,3 0 16,2-4 1,-3-2-40,4-6 1,0-3-61,0-4 1,0 2 32,0-5 1,0 1 110,0-4 1,1 0 25,2 1 0,4-1-43,5 1 1,-1-1 3,5 0 0,-1 1 23,4-1 0,0 1 5,-1 3 0,0 3 70,-3 5 1,2 3 1,-5 4 1,1 0-352,-4 0 1,-4 4 356,-2 3 0,2 5 0,1 2 0</inkml:trace>
  <inkml:trace contextRef="#ctx0" brushRef="#br0" timeOffset="101">10875 16750 8250,'4'-9'-259,"-3"0"1,6-1-323,-3 1 0,0 3 960,-1 0-229,-2 3 1,4-1 188,-2 4 0,-2 4-122,2 3 0,-5 9 181,-1 6 0,-4 4-59,1 2 0,-3 1-63,0 2 0,0-2-104,-1 2 0,2-3 63,2-3 1,-1-3-69,4-3 0,0-1-270,3-3-63,0-6 0,4-5 114,2-4 1,2-1-264,1-2 1,4-6 63,-1-6 0,5-3-74,-2-1 1,2 3 9,-2-3 0,2 3-153,-5-6 0,4 2 100,-4 2 1,4-1 110,-4 0 0,1 1 278,-4-1 0,-1 5 50,-2 1 0,-1 6 261,-5 1 0,0 5 10,0 1 1,-5 5 183,-1 7 0,1 3-230,-1 3 0,0 1 134,-4 0 0,2-1 11,2 1 1,1-4-37,2 1 1,2-5-449,-3 2 1,4-3 91,4-1 0,-2-3-466,4-3 1,1-2-8,5-1 1,0 0-212,3 0 1,-2-4 246,2-3 1,-2-4-142,2-1 0,-3-1 124,0 4 1,-2 0 122,0-1 1,-2 1 352,-2 0-139,2 3 482,-6 2 1,2 5-92,-4 2 1,-1 4 240,-2 5 0,-2 1-307,-1 3 1,-1 2 69,4-3 0,0 3-425,3 0 1,0-3 126,0-3 1,1-1-1216,2-2 1186,2-4 0,8 3 0,2-3 0</inkml:trace>
  <inkml:trace contextRef="#ctx0" brushRef="#br0" timeOffset="102">11313 16946 7556,'-5'0'2540,"0"0"-1809,5 0 1,8 0-594,1 0 0,2-1-198,-1-2 0,0 1-429,2-5 1,0 1 321,3-3 1,-2 0-226,2-1 0,-3 0 142,0-3 1,-2 2-45,0-4 1,-4 2 12,0-2 1,-4 2 95,1-2 1,-2 3 91,-1 0 0,0 2 183,0 0 0,-4 5 305,-2 2 1,-3 6-210,-4 3 0,2 7 319,-5 2 1,2 3-134,-2 0 1,3 4 43,4 0 1,0 0-185,3-4 1,-1 1-139,4-1 0,1 0-94,5-2 1,5-2-406,4-2 0,6-5-694,1-1 1,-1-4 1098,4-2 0,2 4 0,0 1 0</inkml:trace>
  <inkml:trace contextRef="#ctx0" brushRef="#br0" timeOffset="103">12020 16462 8163,'-6'-6'-129,"0"3"0,3 2-87,-3 1 0,2 1 525,-2 2 0,0 10-17,-3 5 0,-1 11 81,1 2 1,0 6-21,0 3 1,-1 2-171,1 5 1,0-5 9,-1-1 1,2-7-86,2-3 1,-1-2-24,3-1 1,1-9-393,3-3-824,0-5 683,0-1-397,0-5 454,0-1 0,0-5 76,0-2 0,0-2-13,0-5 0,0 1 70,0 0 1,-1-2 259,-2-1 1,1 1-90,-4-5 1,3 4 146,-3-4 0,3 4-95,-4-4 0,2 5 155,-1-2 1,-2 3 23,1 1 0,2 0 19,-1 3 1,0-1 132,-3 4 0,-4 4 273,1 5 1,-4 3-168,4 4 1,-2 4 140,2 5 1,5 3-146,-3-3 0,4 1-109,0-2 0,2-2-336,4 0 1,5-2 130,4-4 1,2-4-123,4-3 0,4-4-247,3 1 0,2-2-377,-2-1 0,4-4 185,-1-2 0,2-2-238,1-2 0,-4 0 149,1-2 1,-3 0 565,3-3 0,-5 3 0,2 0 0,-3-2-36,-4 2 1,-1 3-18,-5 2 143,-4 5 1,-1 2 213,-4 7 0,-4 4 11,-2 1 1,-1 5 234,1-2 1,-3 0-213,3 0 0,1-3-107,-1 0 1,4-1-906,-1-2 23,2 0-521,1-4 823,0 0 1,0-6 348,0-3 0,0-1 0,0-4 0</inkml:trace>
  <inkml:trace contextRef="#ctx0" brushRef="#br0" timeOffset="104">12085 16732 8163,'6'-15'-390,"-2"2"0,-3 1 423,2 3 0,-2-2 546,2 4-525,2 3 0,-3 0 33,5 4 1,-2 2-566,1 4 0,2 1 48,-2 5 430,7-2 0,1 4 0,5 0 0</inkml:trace>
  <inkml:trace contextRef="#ctx0" brushRef="#br0" timeOffset="105">12430 16778 8163,'0'-6'-219,"0"0"0,-1 4 423,-2-1 1,1 0 73,-4 0 1,2 2 86,-2-2 291,0 2-304,-3 5 1,-5 3 277,-1 5 0,-3 3-195,0 7 0,-1-1-77,0 4 0,1-4-166,-1 4 1,5-4-146,1 1 1,7-4 21,3-2 1,2 0-236,1-3 1,4-5-72,2-5 0,6-2-369,0-1 0,5-1-328,-2-2 1,0-2 394,0-4 1,-4-1-12,2 1 1,0-3 96,0-1 0,-1 1 162,-3 2 1,1 1 150,-1 0 1,-3 0 167,0-1 1318,1 1-1098,-2 4 1,-1 2 588,-4 6 1,-3 3-355,0 6 0,-3 0-39,2 3 0,1-2-142,3 2 0,0-3-136,0 0 0,1-2-308,3 0 0,-1-1-619,6 0 0,-2-4 152,6-1 1,-3-3-1341,-1-1 1949,5 0 0,-4-5 0,3 0 0</inkml:trace>
  <inkml:trace contextRef="#ctx0" brushRef="#br0" timeOffset="106">12728 16564 8346,'-6'14'704,"0"5"1,-1 5-412,-2 7 0,-3 6 131,-1 7 0,0 0-977,0 0 1,3 0 603,-2-4 0,1-2-676,2-4 0,3-6-147,-1-3-626,5-7 1437,-2-13 0,4-1 0,0-4 1</inkml:trace>
  <inkml:trace contextRef="#ctx0" brushRef="#br0" timeOffset="107">12542 16862 8163,'-5'0'527,"0"-4"1,10 3-63,1-2 1,6 2-323,4 1 0,1 0-269,2 0 1,1 3-1040,1 0 1165,3 0 0,4 1 0,0 1 0</inkml:trace>
  <inkml:trace contextRef="#ctx0" brushRef="#br0" timeOffset="108">12812 16899 8228,'-5'0'-666,"-4"0"1460,8 0 37,-3 0-731,12 0 0,3 0-115,7 0 0,4 0-285,0 0 0,3-4 143,-4-2 1,1-2-47,-3-2 0,-1-2 51,1-1 0,-5 0-229,-1 1 0,-4 0 68,-3-3 1,2 2 79,-5-2 1,-1 3 335,-5 0 1,-2 3-133,-5 2 0,-2 3 666,-1 4 1,-3 1-127,0 2 1,-1 10 87,-2 5 1,-2 7 29,3 0 1,-2 2 366,8 1 1,0 0-447,6 0 1,-1 2-241,4-2 1,8 1-402,7-8 0,9-3-447,4-6 1,6-2-1651,3-4 2188,2-2 0,2-8 0,-1-1 0</inkml:trace>
  <inkml:trace contextRef="#ctx0" brushRef="#br0" timeOffset="109">13808 16657 7841,'-5'1'-70,"2"2"0,-2 3 675,-2 7 1,-1 5-22,-1 7 1,-4 5-196,1 1 0,-2 3-87,2-2 0,5-1-88,-2-3 0,2-5-165,1-1 0,2-6 36,4-4 1,4-6-181,2-3 0,3-2-117,0-1 1,3-4-300,1-2 1,2-3-186,-2-4 0,2 3 301,-2-3 1,-1 0 8,-3 1 1,1-4 6,-1 4 0,3-7-31,1 4 0,-1-5 350,-3 4 1,0-1 59,-3-2 0,2 4 87,-2-1 1,-1 8-241,-2-1 786,-2 5 0,-2 4-31,-2 7 0,-3 5 190,-3 4 1,0 2-333,-1 4 0,2-2 64,2 1 0,-1-1-189,4-1 1,0-2-113,3-1 1,0 0-348,0-3 1,4-4 164,2-3 1,6-4-604,4 1 0,-2-3 293,2-3 1,-1-2-585,4-4 1,0-1 241,-1 1 0,0-3 57,-3-1 1,2 0 82,-5 0 0,1 2 471,-4-4 0,0 3 0,1 0 0,-4 1 0,0 2 0,-3 1-449,3 2 710,-4 1 0,2 6 332,-8 3 1,0 5-131,-2 6 1,-2 3 293,2 1 0,-2-4-267,2 1 1,2-1 38,4 4 1,0-5-308,0-1 0,1-1-179,2-3 1,3 3-316,7-6 1,1-2-69,5-1 0,1-3-337,1-3 0,0 1 311,4-4 0,-8 0-151,2-4 0,-7 1 163,1 0 0,-4-1 134,-3 1 1,2 0 159,-5 0 0,-1-4-121,-5 1 0,-3-4 329,-3 4 1,0-4 34,0 4 1,-2-4 3,-1 4 0,1-3-97,-1 6 1,2-1 103,0 7 0,1 0-334,0 3-84,-1 0 0,5 5 224,2 4 0,-2 0 0,0 5 0</inkml:trace>
  <inkml:trace contextRef="#ctx0" brushRef="#br0" timeOffset="110">14711 16471 8231,'-9'0'-132,"4"0"1,-4 4-198,3 2 1,-2 5 640,-1 4 0,-4 6 647,1 10 0,-5 3-219,2 6 0,0 4-576,0 5 0,3-6-11,0-3 0,3-3 56,2-6 1,3-3-36,4-3 1,0-8-137,0-2 1,1-7-268,2-5 1,-1-2-1225,5-1 1074,-5 0 1,5-4-388,-4-3 1,1-1 420,-1-1 0,-2-1-217,2 1 0,-2 0 245,-1 0 0,-3-2 215,0-1 1,-4 1 48,1-1 1,-2 1 52,-2-2 0,1 3 26,0-3 0,-1 6-77,1 1 0,-1 4 546,-3-1 1,2-1-6,-5 1 0,4 0 213,-4 7 1,5 1-232,-1 4 0,-2 5 137,2 1 0,2 0-234,4 0 0,4 0-92,-1 0 1,6 2-233,3-5 0,8 4 69,4-4 1,5-3-432,5-3 1,4-3-3,2 0 0,-2-2-226,-1-1 0,2-4 165,-2-3 0,-4 1-139,-2-3 0,-4 2 181,1-6 1,-6 2-97,0-2 0,-5-1-26,2-5 1,-3 1 149,-1-1 1,-3 0 303,1 1 0,-2-1 0,1 1 0,-2 0 0,-4 2 0,-1 7 73,-2 6 1,-2 2 60,-4 1 0,-2 2 203,-1 4 0,0 5 545,-3 7 0,4 1-355,-2-1 1,3 4 191,0 0 0,5 1-78,2-2 0,2 0-237,1 4 1,1-4-633,2 0 0,3-2-215,7-4 0,1-1-1346,5-5 1789,4-4 0,1 0 0,3-5 0</inkml:trace>
  <inkml:trace contextRef="#ctx0" brushRef="#br0" timeOffset="111">15139 17002 8114,'5'-6'-483,"-4"2"315,3 4 1572,-4 0-1212,0 4-115,0-3 1,-1 4-15,-2-5 1,2 1-225,-3 2 167,3-2-261,-3 3 65,3-4 1,-4 0-159,2 0 29,2 0 164,-3 0-20,0-4-65,3 3-227,-8-3 467,8 4 0,-7-5 0,3 0 0</inkml:trace>
  <inkml:trace contextRef="#ctx0" brushRef="#br0" timeOffset="112">15726 16499 7092,'-6'4'395,"0"2"1,3 8 333,-4 4 0,1 9-238,-3 7 0,-5 6-94,-1 0 1,1 3-315,2-2 0,-1-1 203,0-3 1,2 0-260,5-3 1,-2-6 33,5-7 0,0-2-151,3-4 0,4-1 99,2-5 0,4-4-117,2-1 0,0-3-398,3-1 0,1 0 212,2 0 1,2 0 57,2 0 1,-3-5-429,3-1 1,-3-2-167,-4-1 0,-1-1 830,-5 1 0,0-4 0,0-2 0</inkml:trace>
  <inkml:trace contextRef="#ctx0" brushRef="#br0" timeOffset="113">15670 16843 8280,'-9'0'-353,"0"0"0,2-3 458,1 0 233,4 0 0,-1 0 291,6 0 0,0-1-122,6 1 0,3 2-864,6-3 0,1 0 66,0 1 1,0-1-1222,3 1 1512,-2 2 0,3-7 0,-5 2 0</inkml:trace>
  <inkml:trace contextRef="#ctx0" brushRef="#br0" timeOffset="114">15745 16527 8280,'0'-10'0,"0"1"0,0 0-2,4-5 1,2 5 56,6 0 1,0 0-180,3 6 0,1 0 124,2 3 0,1 0 0,0 0 0</inkml:trace>
  <inkml:trace contextRef="#ctx0" brushRef="#br0" timeOffset="115">15912 16992 8169,'-5'0'0,"-2"1"328,4 2 0,-1 2-130,0 1 1,3 2-136,-2-2 0,-1 3 41,1 0 1,0 0-252,3 0 0,4-2 147,2-1 0,3-4 0,0 2 0</inkml:trace>
  <inkml:trace contextRef="#ctx0" brushRef="#br0" timeOffset="116">16257 16741 8169,'-10'0'0,"1"4"-256,0 2 1,-4 4 435,1 2 1,0 2 665,2 5 0,1 0-343,0-1 1,3 4-232,3 0 1,2 0 92,1-4-607,4-3 273,6-2 1,4-5-114,5-1 1,1-3 149,1-4 0,0-1-627,4-2 0,-1-6 93,0-3 1,-1-5-114,-4 2 1,-4-3 243,1 0 0,-6-1-33,-1 0 1,0 1 217,-6-1 0,0-3 89,-3 1 1,-5-4 53,-5 3 0,0 3-66,-5 4 1,-1 4 352,-3-2 1,1 7-79,-1 3 0,1 2 35,-1 1 0,0 4-228,1 2 1,0 3-37,3 4 1,2 2-394,7 7 0,-1-2 51,4 1 369,0-1 0,7 3 0,1 1 0</inkml:trace>
  <inkml:trace contextRef="#ctx0" brushRef="#br0" timeOffset="117">16313 16964 8169,'0'19'72,"-5"0"1,3 0 211,-4 3 609,0 2-490,-3 8 1,-4-2-87,1 4 0,-5 3-59,2 4 1,0-2-34,0-5 0,3-3-16,0-6 1,3-6 2,2-7 0,-1-2-95,2 0 1,-2-5-376,-2-2 0,4-2 202,0-1 1,0-4-421,-4-2 0,1-3 162,0 0 0,0 0-16,-1-1 1,1-3 36,0-3 1,-1-1-74,1-2 1,1 1 86,1-1 1,-1 0 100,2 1 0,1-1 148,-1 0 0,4 4-133,-2-1 1,3 4-162,1-4 0,1 5 43,3-1 0,-1 4 281,6 2 0,-2-4 0,7-5 0</inkml:trace>
  <inkml:trace contextRef="#ctx0" brushRef="#br0" timeOffset="118">16601 16964 8169,'-4'6'4,"3"-2"222,-7 0 1,4-2 419,-3 4 1,0-3-468,4 3 1,-3-2-626,3 2 446,0-4 0,3 10 0,0-1 0</inkml:trace>
  <inkml:trace contextRef="#ctx0" brushRef="#br0" timeOffset="119">17625 16899 8215,'0'-5'-669,"0"1"1,0 3 753,0-2 230,0 2 953,0-3-1003,0 12-124,-4-2 1,3 4 92,-2-3-319,-2-5 66,4 2-227,-3 0 113,4-3-1491,0 3 1464,0-12 219,0 6 391,0-6 398,0 8-811,0 8-186,-4-6-65,3 6 149,-3-8-990,4 0 1049,0-4 21,0 3-138,4-3 404,-3 4-32,3 0-480,-4-4 259,0 3-173,0-3 85,0-1 11,0 4 418,0-3-318,-4 4-81,3 0 119,-3 0-306,-1 0 237,4 0-256,-3 0 253,0 0 12,3 0 438,-3 0 0,11 0-203,2 0 1,0 0-72,-3 0 0,-1 4 48,1 3 0,3 1-19,-3 1 61,-2 0-78,4 5 1,-7 0 82,2 5-273,-2 0 29,-5-1 1,-2 1-205,-6-1 0,0 3-109,-3-2 0,0 1-124,0-4 0,1-4 39,5-2 354,4-1 0,1-8 0,4 3 0</inkml:trace>
  <inkml:trace contextRef="#ctx0" brushRef="#br0" timeOffset="120">18361 16741 8284,'-4'13'0,"-1"-1"-114,-5 3 1,4 1-147,0 2 0,0 1 220,-4 0 732,5-1-365,-3 1 0,7-2-388,-2-1 0,2 1 26,1-5 1,1-3-105,2-3 0,3-3-18,7 0-628,-3-2 389,3-1 396,1-4 0,-4-6 0,4-4 0</inkml:trace>
  <inkml:trace contextRef="#ctx0" brushRef="#br0" timeOffset="121">18370 16564 8284,'-5'4'0,"1"-3"0,4 7 0,0-1 0,-4 1 0,-1 1 0</inkml:trace>
  <inkml:trace contextRef="#ctx0" brushRef="#br0" timeOffset="122">19041 16387 8277,'-10'4'-461,"5"1"1,-3 6 328,2 1 597,-3-1-246,0 6 0,-1 2 106,-3 6 0,3 1 279,-2 2 1,-2 4-295,2 3 0,-2 1-177,2 1 1,3-1-27,-1-2 0,2 2-67,5-5 1,0-4-175,3-6 1,4-1 113,2-1 0,2-5-217,2-2 1,-1-1-239,0-2 89,5-4 1,-4-1-37,3-4 0,-6-4 223,-1-2 0,-4-2-248,1-2 225,-2 1 125,-1-4 0,0 1-73,0-3 0,-3 2 65,0-2 0,-5 3 30,-2 0 0,0 2-1,-5 0 1,2 1 188,-2 0 1,-2 3-71,-5-1 0,2 5 203,-5-1 0,0 6 4,-3 3 1,3 4-60,0 2 0,4 4 384,-4 5 1,7 0-109,0 4 0,9-4 32,3 0 1,6-2-224,6-3 1,6-3-242,9-4 1,8-4-1058,9-1 540,3-3-1181,10-6-360,-4 0 1476,-19 1 1,-1-1 546,17-4 0,-19 3 0,1 0 0,18-5 0,-3 0 0,-2-2 0</inkml:trace>
  <inkml:trace contextRef="#ctx0" brushRef="#br0" timeOffset="123">19935 16452 8260,'-10'14'-331,"1"-2"-41,0 7 1,-4 1 423,1 8 1,-2 4 454,2 3 1,1 2 148,-5 3 1,5-3-194,-2 1 0,4-5-321,3-5 1,2-3-43,4-1 0,0-4-177,0-1 1,4-5 15,2-5 1,3 0-256,4-3 0,-3-2 69,2-4 1,3 0 98,0 0 1,0-4-521,0-2 1,0-3 259,0 0 0,2-1-41,-5-3 0,4 2 449,-4-5 0,1 4 0,-4-3 0,4-1 0,2-3 0</inkml:trace>
  <inkml:trace contextRef="#ctx0" brushRef="#br0" timeOffset="124">20093 16722 8016,'-3'10'-242,"0"-1"1,0 0 596,3 1 1,-4 2-171,1 0 1,0 5-35,3-2 0,0 2-180,0-1 0,0 0-281,0-4 1,3 1-311,0-4 336,5 1-546,-3-5 830,4-1 0,0-8 0,1-1 0</inkml:trace>
  <inkml:trace contextRef="#ctx0" brushRef="#br0" timeOffset="125">20139 16601 8260,'-4'-5'0,"3"1"0,-3 3-420,4-2-70,-4 2 0,3-2 199,-2 6 1,3 2 172,3 4 0,3 1 118,7-1 0,1 0 0,5 0 0,-1 1 0</inkml:trace>
  <inkml:trace contextRef="#ctx0" brushRef="#br0" timeOffset="126">20372 16648 8260,'-4'9'0,"3"0"134,-2 1 1,-1 0 332,1 2 1,-2 3-165,2 4 1,2-1 133,-2 1 0,2-1-336,1 1 0,0-1 101,0-3 0,0 2-275,0-5 193,0 1-84,0-4-195,0-4 0,-4-1-209,-2-4 1,-3-1 114,-4-2 1,3 1-100,-3-4 0,0 4-30,1-1 0,-2-2 87,2 2 0,1 0-95,-1 3 1,5 0-476,0 0 865,5 0 0,-2 0 0,4 0 0,0 0 0</inkml:trace>
  <inkml:trace contextRef="#ctx0" brushRef="#br0" timeOffset="127">20661 16536 8260,'-10'28'-183,"-3"4"1,6-6-228,-3 2 0,3 1 323,-2 2 0,0 0 153,-1-3 0,2-4-249,2-3 0,2-1 42,4-1 141,0-5 0,-4 4 0,-2-4 0</inkml:trace>
  <inkml:trace contextRef="#ctx0" brushRef="#br0" timeOffset="128">20549 16787 8260,'0'-5'-224,"0"-3"858,4 7 1,1-6-515,5 4 1,3 0-951,3 3 830,1 0 0,10-5 0,2 0 0</inkml:trace>
  <inkml:trace contextRef="#ctx0" brushRef="#br0" timeOffset="129">21191 16368 8257,'-4'15'-128,"-1"3"1,-1-3-191,0 7 1,0 3 821,-4 6 1,0 2-113,-3 4 0,2 3-158,-4 1 1,3 0-18,0-1 0,-1-2-476,4-1 1,-1-8 101,7-7 1,0-3-299,3 0 0,0-2-1197,0-1 1652,-5-3 0,4-3 0,-3-1 0</inkml:trace>
  <inkml:trace contextRef="#ctx0" brushRef="#br0" timeOffset="130">20987 16797 8257,'-6'-10'122,"2"4"410,4 0-153,0 0 1,1 0 84,2-1-563,3 5 126,3-2 0,4 4-6,3 0 1,5 0-205,0 0 1,8 0-149,-1 0 0,5 1 331,-2 2 0,0-2 0,-3 4 0</inkml:trace>
  <inkml:trace contextRef="#ctx0" brushRef="#br0" timeOffset="131">21517 16657 8257,'-4'-9'-168,"-1"-1"1,-4 5 581,-1 2 1,1 2 109,0 1 1,-2 5-51,-1 5 0,1 1-17,-5 8 1,1-2-112,-4 8 1,1-1-32,3 1 0,1 2-184,5-3 0,1 0 153,2 1 0,2-4-427,4 0 0,1-2-38,2-3 1,5-4-236,4-6 0,5 1 79,-2-3 1,3-2-301,1-5 1,-1-4 224,1-5 0,0 1-81,-1-5 1,-2 4-71,-1-4 1,0 4 96,0-4 0,-1-2 188,-5-4 0,3 0 227,1 3 1,-1 1 50,-3-1 0,0 1 218,-3-1 94,-2 4 31,-4 2 1,-2 9 478,-4 4 0,0 8-89,-7 8 1,2 1-233,-2 2 1,3 0 271,-2-1 1,1 1-293,2-1 1,4 1-345,2 0 1,2-2-281,1-1 0,0 0-248,0-3 0,4-2-12,2-5 1,5-2-537,2-4 0,3 0-216,0 0 1,-2-1 473,2-2 1,-1-2 680,4-4 0,0-5 0,-1 0 0</inkml:trace>
  <inkml:trace contextRef="#ctx0" brushRef="#br0" timeOffset="132">21834 16769 8257,'-9'9'0,"-1"1"-55,1 3 0,2-2 33,-3 5 1,6-4 323,-5 4 1,5-2 430,-2 2 1,4-3-633,-2-3 0,4-2-643,4-2 1,-2-2 541,4-4 0,4 0 0,5 0 0</inkml:trace>
  <inkml:trace contextRef="#ctx0" brushRef="#br0" timeOffset="133">21825 16573 8252,'-6'-9'0,"-2"0"-24,3-1 17,0 5-297,-3 1 1,8 4-90,0 0 393,0 4 0,12 1 0,-2 5 0</inkml:trace>
  <inkml:trace contextRef="#ctx0" brushRef="#br0" timeOffset="134">22178 16396 8252,'-5'10'-202,"-3"-1"0,3 1 81,-4 3 0,-1 5 1035,1 7 1,-4 9-138,1 4 0,-7 9-620,4 3 1,5-25 0,1 0 153,-3 24 1,-1-4-261,4-2 0,1-4 175,2 2 0,2-10-14,4-3 1,0-7-70,0 1 0,-4-6-291,1-4-557,0-6 0,7-2 209,3-4 0,1 0 201,1 0 1,2-1-214,1-2 0,-1-2-78,5-4 1,-2-1 32,2-3 1,1 2-376,-1-5 928,-3 1 0,9-4 0,-2 0 0</inkml:trace>
  <inkml:trace contextRef="#ctx0" brushRef="#br0" timeOffset="135">20614 16983 8205,'-5'-4'-501,"-3"3"1510,7-7-601,-3 2 1,5 0-191,2 0 1,3 4-151,6-1 1,3 1-298,3-1 0,2 2 281,2-3-52,-2 3 0,6 6 0,-2 0 0</inkml:trace>
  <inkml:trace contextRef="#ctx0" brushRef="#br0" timeOffset="136">22793 16657 8242,'-4'9'-126,"3"1"0,-6 0-175,3 2 1,-3 3 402,1 4 1,1 2 283,-1 1 0,0 1-168,0-1 1,1-3-54,2 3 0,2 0-234,-2-4 0,-1 2 29,1-8 134,-1 1-78,4-4-342,0-4 116,0-1-169,0-4 263,0-8 1,0 4 69,0-8 0,2 3-27,1-3 1,1-2 58,2 2 0,3-5 6,1 2 0,-1-3-21,3 0 0,-1 2 5,-2 1 1,3-1-67,1-2 1,0 2-12,0 0 0,-2 5-172,5-1 1,-5 1-111,1 2 383,-1 4 0,2-3 0,2 2 0</inkml:trace>
  <inkml:trace contextRef="#ctx0" brushRef="#br0" timeOffset="137">22951 16862 8242,'0'9'-378,"0"1"1070,0-1-413,0-4 0,4-1-224,3-4 1,2 0-50,3 0 1,0-4-194,3-2 0,0-3 114,0-4 1,2 2-154,-5-5 1,4 2 171,-4-2 0,-3-1-125,-2 1 1,-2 0-47,1 0 1,-2-2 125,-4 3 1,0 0 155,0 0 1,-1 7 3,-2-2 0,-2 7 232,-4 0 0,-4 3-59,1 3 0,-5 7 195,2 5 1,0 7-129,0 3 0,2 0 60,-2 0 0,4 2-253,2-2 1,1 4 109,5-1 0,0 2-575,3-5 0,8-3-38,4-4 1,9-1-292,4-8 1,2-2 685,1-7 0,4-4 0,1-1 0</inkml:trace>
  <inkml:trace contextRef="#ctx0" brushRef="#br0" timeOffset="138">23659 16415 8242,'-4'-5'219,"3"1"0,-7 5 32,5 2 0,-4 3 120,1 6 1,0 4-44,-4 6 0,3 5-16,-5 4 0,1 5-109,2 1 0,-3 1-198,-1 6 1,1-5 114,3 1 1,0-5-215,3-4 0,-1-3-274,4-4 0,0-5 94,3-7-659,0-1 324,0-6 286,4-1 1,-2-8 4,4-2 1,-4 1 191,1-2 0,-2 1-126,-1-3 0,3-1 55,0-3 0,1 3 110,-4-3 1,-2 2-32,-1-1 1,1 1-1,-4-1 0,1-2 52,-1 2 1,-3 0 21,3 2 1,-2 1 118,-1 0 1,-2 3 101,-1 3 0,1 2 356,-5 1 1,2 4-249,-2 3 0,-2 5 355,3 4 0,-2 5-165,2 4 1,1-1 32,5 1 0,4-1-249,2 0 0,2 1-243,1-6 1,5 0 160,4-6 0,5-1-170,4-2 1,4-5-442,0-2 0,3-5 229,-4-1 0,4-5-421,-3 2 0,0-3 263,-4-3 1,1-2-155,-1-1 1,0-3 85,-2 2 1,-3-1 180,-4-2 0,1 1 41,-1-1 0,3-3 129,1 1 0,-1 0 83,-3 5 0,-2 0-3,-1 3 0,-3 2 709,3 5 101,-4 2-165,-6 16 0,-2-1-182,-6 11 0,1 1 219,2-1 0,0 0-216,-1 0 0,2-2-203,2 2 0,-1-4-433,3-2 0,1 0 244,3-3 0,1-1-262,2-3 0,4-3-173,5-3 1,2-2-417,1-1 0,3-1 235,-3-2 1,3-4-285,0-5 0,0 2 444,-3-3 1,3 0 381,-2 0 0,-3-3 0,-1 0 0,-1 3 0,-2 0 0,0 1 0,1 3 0,-5-3 31,-1 11 1,-8-2 378,-2 6 0,1 5 298,-2 5 0,1 3-303,-3 0 1,3-2 40,-1 2 1,5-4-710,-1 4 0,2-5 250,1 2 0,1-3 13,2-1 0,7 1 0,4-1 0</inkml:trace>
  <inkml:trace contextRef="#ctx0" brushRef="#br0" timeOffset="139">24171 16732 8242,'-9'4'5,"-1"-3"0,1 3 72,0-4 1,-1 3 200,1 0 1,-1 4-1,-3 0 1,2 1 290,-5 1 0,4 1-26,-3 3 1,3 1-81,0 5 0,1 0-262,2-1 0,4 1 31,2 0 1,2-1-125,1 1 1,5-5-214,4-1 0,3-7-322,6-3 0,-1 1 280,5-1 0,0-1-560,0-5 1,0 1 291,-4-4 0,1 0-63,0-4 1,-2 1 92,-1 0 1,0-1-28,-3 1 1,2-3 177,-2-1 1,-1-3 5,-3 0 1,4-1-57,-1-2 0,1-1 126,-4-1 1,-3 1 157,0-2 0,-4 7 135,1 2 0,-3 4 113,-3 3 0,-3 2-265,-6 4 1542,-3 8-990,-8 2 0,4 10 165,-3 2-1,-1 1 397,2 5 1,2 0-461,3 0 0,5 0-238,-1 0 0,5-3-518,4 0 1,3-5-201,3 2 0,7-3-283,5-4 0,4-2-80,3-7 1,-2-2 682,5-4 0,0-4 0,3-1 0</inkml:trace>
  <inkml:trace contextRef="#ctx0" brushRef="#br0" timeOffset="140">17253 17383 7517,'5'0'-1099,"-1"-1"833,-4-2 412,4 2 0,2-3-157,3 4 0,1 0 96,3 0 0,-2 0-82,5 0 0,2 0 63,4 0 0,7 0-9,-1 0 1,6-3 3,0 0 1,2-1-37,2 1 0,0 2-102,2-3 0,0 2 72,3-1 0,-4 2-8,2-2 1,-3 2-104,-1 1 0,3 0 117,1 0 0,0 0-10,0 0 0,-2-1 5,4-2 0,3 2 8,0-2 1,2 1-224,-8-1 1,5 2 252,-2-2 1,6 0-27,1 0 1,0 1 3,0-4 0,-3 3-10,3-3 0,1 3 8,-1-4 1,0 4-15,0-3 1,-2 4 5,-21 1 1,-1-1 0,26-2-4,-26 2 0,1 1 0,24-2-315,-1 3 0,2-1 322,-24-1 0,0 0 0,0 2 0,0-1-9,0 0 1,-1-1 0,1 2-1,-1-1 10,26 1 1,-24 0-1,1-1-13,-1 0 1,1-1 0,0 2 0,0-1 9,1 0 0,0-1 0,-1 0 0,-1 0-15,2 0 0,0 1 1,0-1-1,1 0 11,2 0 0,0 1 1,0 0-1,-1 1-2,1-2 0,0 0 1,-1 2-1,0-1 9,0 1 0,-1 0 0,0 0 0,-1 0 3,2 0 1,0 0 0,-3 0 0,0 0 36,2 0 0,1 0 0,-3 0 1,0 0-42,1 0 1,0 0 0,0 0 0,0 0-9,1 0 1,1 0-1,0 0 1,-1 0 11,1 0 0,-1 0 0,1 1 1,0-1-20,-1 2 0,1 0 1,1-2-1,1 1-9,1 0 1,0 1 0,0-2 0,0 1-241,0-1 0,-1 0 1,2 0-1,-1 0 251,-2 0 1,0 0 0,1 0 0,0 0-7,1 0 1,0 0 0,-4 0 0,0 0 6,2 0 0,0 0 1,-4 0-1,0 0-52,0 0 0,-1 0 0,-1 0 0,0 0 70,25 0 1,-7 0-27,-5 0 1,-7 0 209,-3 0 1,-7 0-391,-6 0 288,-7 4 1,-12-3-219,-9 2 385,-3-2 0,-10-1 0,-1 0 1</inkml:trace>
  <inkml:trace contextRef="#ctx0" brushRef="#br0" timeOffset="141">15428 17830 8304,'-5'-4'-1070,"1"3"1409,0-3 0,2 5-121,-5 2 1,4 5 113,-3 5 1,1 4-202,-1 2 0,-3 1-1,3 4 0,1-2-254,-1 3 71,0 0 59,-4-1 0,2-2-346,2-3 0,-1-1 22,3-3 1,-2-1-655,3-5 280,0-4 692,3-1 0,4-8 0,2-2 0,3-7 0,0-1 0</inkml:trace>
  <inkml:trace contextRef="#ctx0" brushRef="#br0" timeOffset="142">15279 17858 8304,'0'-14'-192,"-3"0"49,0 5 0,0 0 96,3-1 1,0 1 184,0 0 1,0 3-113,0-1 0,5 2 168,4-1 1,2-1-170,4 4 1,4-1 116,2 4 0,5 0 14,-1 0 1,1 2-10,-1 1 0,1 6-31,-5 6 0,0 4 21,-5 3 1,-1 2-4,-6 4 0,2-1 8,-8 1 0,0 0 49,-3 0 0,-1-1-15,-2-2 0,-2 1-100,-5-4 0,1-4-420,0-2 1,3-5-1138,-1 2 1481,5-7 203,-2-2-421,17-17 1,-5 5-33,10-10 0,0 1 6,4-2 1,-3 1-12,3-1 1,-5 5 146,-2 1 1,-3 3 280,0 1-90,-6 3 0,-2 3 342,-4 6 0,-4 5 156,-2 7 0,-2 1-213,-2 5 0,2-1-180,2-1 1,2-1 24,4 1 1,0-5-327,0-1 1,8-4-275,5-3 0,8-3-458,7-6 1,1-4 844,5-8 0,0-5 0,4-8 0</inkml:trace>
  <inkml:trace contextRef="#ctx0" brushRef="#br0" timeOffset="143">16192 17644 8304,'-6'0'0,"1"0"592,2 0-335,-2 4 16,-4 6 1,-1 8 185,1 7 0,-4 10-174,-3 5 1,-2 8-436,9-23 1,0 0 0,-7 24 534,1-2-2147,3-5 1718,3 0 0,1-7-663,2-4 0,1-5 173,2-11 0,-1-1-1002,1-5 980,0-4 556,3-1 0,-4-8 0,-1-1 0</inkml:trace>
  <inkml:trace contextRef="#ctx0" brushRef="#br0" timeOffset="144">15996 17989 8304,'5'-16'-172,"-2"1"0,1 3-209,0 0 0,0 1 463,-1 2 1,2 1 491,4 2 1,1 1-326,-1 5 1,1-3-55,3 0 0,-3 0-225,2 3 0,2 4 123,-2 2 1,1 3-184,-4 0 1,-1 0 7,-2 1 1,2 2 2,-5 1 1,0 2 126,-3-3 0,0 4-40,0-4 1,0 2 58,0-2 1,0-1 16,0 1 1,0-2-51,0 0 29,0-1 1,0 0-163,0 1 1,4-5 38,2-2 1,3 1-183,0-1 1,0 0 121,1-3 0,0-3-121,2 0 1,-1-4 102,1 1 1,-2-4-20,0-2 1,-2 2 101,-2-3 1,1-1-64,-3-2 0,0 2 194,-1-2 0,-2 4-12,2-4 1,-2 4 124,-1-4 1,-4 5-103,-2-2 0,0 7 202,0 3 0,0 2-352,-3 1 1,-1 1 64,1 2 0,0 2-2,-1 5 0,-3 3 0,-1 2 0</inkml:trace>
  <inkml:trace contextRef="#ctx0" brushRef="#br0" timeOffset="145">17849 17700 8334,'0'-9'-198,"0"-1"288,0 1 117,0 4 1,0 6 79,0 8 0,-3 9 23,0 7 0,-8 6 97,2 3 1,-3 5-241,-1 1 1,0 5-93,-3-2 1,0 5-48,3-2 1,2-2 83,5-10 1,2-3-85,4-6 1,5-3-64,4-7 1,1-2-186,6-7 0,3-2-13,2-4 1,5-4-200,-1-2 0,-2-3-242,-2 0 0,2-1 220,-1-3 1,0 0 99,-4-3 0,-2-1 43,-1 1 1,-2-1 310,2-2 0,-3 0 0,1-3 0,-4-2 0</inkml:trace>
  <inkml:trace contextRef="#ctx0" brushRef="#br0" timeOffset="146">18110 17914 8334,'5'-4'107,"-1"3"1,-4 2 216,0 8 0,-4 5-107,-2 4 0,-2 1 16,2 0 1,-2 2-110,2 1 1,-2 3-264,2-3 0,-1-1-409,4-2 0,0-4 173,3 1-1020,0-5 1395,0-1 0,4-10 0,1-6 0</inkml:trace>
  <inkml:trace contextRef="#ctx0" brushRef="#br0" timeOffset="147">18147 17793 8334,'-9'-9'0,"2"3"0,1-1 0,1 4 190,-1-3 100,-3 4 0,5-1-101,-2 6 1,2 2-135,4 4 1,0 1-685,0-1 1,4 1 145,2 3 0,7-3 483,2 3 0,3-3 0,0-1 0</inkml:trace>
  <inkml:trace contextRef="#ctx0" brushRef="#br0" timeOffset="148">18370 17849 8334,'0'9'-916,"-4"1"0,0 2 1824,-2 0 0,1 4-321,2-4 0,0 7-194,-3-4 1,4 5-85,-1-4 0,2 1-78,1 2 1,1-2-168,2-1 0,-1-3 14,4-3 0,-3-1-139,0 0 1,-2 1-432,-1-1 244,0-4 113,0 3 0,-4-7 17,-3 3 0,-2 0 19,-3-1 0,1 0 19,-1-3 0,-2 3-8,2 0 1,-4 1-37,4-1 0,0-2-149,2 2 0,1 2-292,0-2-417,4 0-39,0-3 1021,5 0 0,9-4 0,1-2 0</inkml:trace>
  <inkml:trace contextRef="#ctx0" brushRef="#br0" timeOffset="149">18612 17765 8334,'-4'14'-291,"2"3"-72,-4 5 0,0 7 826,-4-1 1,1 5-27,0-2 1,0 1-373,-1-1 0,1-1 94,0 4 1,0-5-270,3-1 1,-1-1-148,4-5 0,-1-2-638,1-4 217,1-3 678,-2-3 0,0-9 0,-1-2 0</inkml:trace>
  <inkml:trace contextRef="#ctx0" brushRef="#br0" timeOffset="150">18454 18091 8334,'0'-9'-669,"0"2"922,0 1 0,4 4-140,2-1 0,3-1-360,0 1 1,4 0 246,3 3 0,6 0 0,2 0 0</inkml:trace>
  <inkml:trace contextRef="#ctx0" brushRef="#br0" timeOffset="151">18659 18212 8369,'4'-9'762,"1"0"-588,5 3 1,2 2-117,0 4 0,5-3-89,-2 0 0,7 0-352,3 3 0,-1 0 383,1 0 0,4-4 0,4-2 0</inkml:trace>
  <inkml:trace contextRef="#ctx0" brushRef="#br0" timeOffset="152">19292 17756 8369,'-4'-5'-2116,"2"0"2638,-4 5 0,3 2-40,-4 1 0,1 6-131,-3 6 1,0 11-64,-1 5 1,-2 6-199,-1 3 1,0 2-300,1 5 1,1-2 21,-1-1 1,2-1 1,4-5 1,-1-4-201,4-9 1,0-4-25,3-5-134,0 1 543,0-10 0,-4 1 0,-2-8 0</inkml:trace>
  <inkml:trace contextRef="#ctx0" brushRef="#br0" timeOffset="153">19124 18035 8369,'0'-9'0,"0"3"670,0-1-284,0 1-439,0-3 1,5 4 50,1 2 0,3 2-189,4 1 1,4 0-470,5 0 660,4 0 0,2 4 0,5 1 0</inkml:trace>
  <inkml:trace contextRef="#ctx0" brushRef="#br0" timeOffset="154">19609 17961 8369,'0'-10'-506,"0"1"0,0 0 430,0-1 1,-1 2 799,-2 2-424,1-2 1,-6 7 169,2-3 0,-2 3-141,-2 1 0,-3 5 202,-3 1 1,-1 6 1,-2 4 0,0 4-202,-3 2 1,2 4 7,-2-1 1,4 4-191,2-1 1,4 1-172,6-8 0,-2 1 158,5-3 1,1-2-146,5-1 0,4-7-167,5-6 1,2-2-350,5-1 0,-1-1-312,-3-2 1,3-2 366,-3-4 0,3-2-211,1-1 0,-4 1 182,1-5 1,-5 4-55,1-4 1,2 1 194,-2-4 0,1 0 358,-4 1 0,0 2-44,1 1 0,-5 3 44,-2 0 221,-2 2 1,-2 5 245,-2 5 1,-2 6 417,-5 6 0,1 2-305,0 5 1,-1 3-28,1 0 1,1-1-307,2-2 1,-2-1-401,5-3 1,0 2 168,3-5 0,4 0-203,2-2 0,3-2-236,0-2 1,4-2-571,3-4 1,-2 0-510,2 0 1502,0 0 0,2-4 0,1-1 0</inkml:trace>
  <inkml:trace contextRef="#ctx0" brushRef="#br0" timeOffset="155">19851 18044 8369,'-4'6'0,"2"-1"-197,-5-2 1,4 2 529,-3 4 0,1 4 609,-1-1 0,-3 5-573,3-2 1,1 3-444,-1 0 1,4-3-134,-1-3 0,2-1 160,1-2-740,0-4 1,4-1 423,2-4 1,2 0 362,1 0 0,1-8 0,-1-2 0</inkml:trace>
  <inkml:trace contextRef="#ctx0" brushRef="#br0" timeOffset="156">19841 17961 8369,'-5'-5'-364,"-3"4"1,7-4 108,-2 2 41,-2 2-446,4-3 660,-4 4 0,5-4 0,0-1 0</inkml:trace>
  <inkml:trace contextRef="#ctx0" brushRef="#br0" timeOffset="157">20121 17691 8333,'-4'14'83,"-2"4"1,0 0 194,0 7 1,0 3 67,-3 3 0,-2 2 155,-1 4 0,-2 1 59,-1-1 0,-3 0-447,3 0 0,1 1-45,2-1 0,1-5 118,2-4 1,4-4 57,2-6 0,2-3-67,1-3 0,4-5-195,2 0 0,3-5-395,4 1 0,0-2 215,3-1 1,4-1-458,-5-2 0,5 1 450,-5-5 1,3 4-763,0-3 0,1 1 42,0-1 925,-1-2 0,1-2 0,0-4 0</inkml:trace>
  <inkml:trace contextRef="#ctx0" brushRef="#br0" timeOffset="158">17942 18640 8136,'0'-9'0,"0"0"324,0-1 1,2 1-7,4 0 1,6-1-275,9 1 0,5 1 46,8 2 0,10-3 28,-17 6 1,2 0-1,4-1 1,2 0-403,3-1 0,2 1 0,1 0 0,1 1 370,3 0 0,0 0 0,2 2 0,1 0-129,2-1 1,2 1 0,0 0 0,-1 1 45,-1 0 0,0 0 0,-2 0 0,0 1-139,-4 0 0,-1 1 0,-1 0 0,1 0-99,0 1 1,1 0-1,0 1 1,-1 0 234,1-3 0,-1 1 0,0 1 0,-1 0 0,-1-1 0,0-1 0,0 0 0</inkml:trace>
  <inkml:trace contextRef="#ctx0" brushRef="#br0" timeOffset="159">20642 18287 8136,'-9'0'-1322,"0"0"1317,-1 4 1,4-3 83,0 2 1,4-1 113,-1 1-165,2-2 0,2 3 5,2-4 0,-1 0-46,4 0 1,-1-1 50,1-2 0,3 2-167,-3-2 1,-1-2 65,1-2 1,-4 2-33,1-1 169,3 4 183,-5-6-22,3 7 96,-4-8 0,-1 8-11,-2-2 1,1 5-141,-5 1 0,4 5-42,-3-2 1,4-1-22,-1 1-203,2 1 0,1 2-20,0 0 1,1-4-276,2-2 0,2-2 112,4-1 269,-3 5 0,2-4 0,-3 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3.28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15251 12216 8298,'-3'9'0,"0"0"-604,-4-3 514,6 2 1,-4-2 31,1 7 0,3-3 145,-2 2 0,1 0-79,-1 0 1,2-1 112,-2 5 1,2-5-222,1 2 1,-1-2-55,-2 2 1,2-3 161,-2 2 1,2-4-335,1-2 88,0-4-86,0 2 143,0-4 79,0-8 0,0 2 44,0-7 1,0 3-10,0 0 1,1-2 104,2 0 1,-1-4-96,4 4 0,-3-4 109,3 4 1,-3-4-89,4 4 0,-4-4 95,3 4 0,-3-2-75,3 2 0,-3 1 73,4-5 1,-4 4 18,3-4 0,-4 4 12,1-4 1,1 5 150,-1-2 1,0 3-128,-3 1 0,0 3 333,0-1-141,0 5-195,0-6 1,0 8 12,0 0 1,0 4 225,0 5 0,-1 6-71,-2 4 1,-2 7 79,-4 9 0,-2 5 54,-1 3 0,-1 7-529,5-24 0,0 1 1,-2 2-1,-1 2 113,2 1 0,0 1 1,-2 0-1,0 0 90,0 3 1,0 0-1,3-5 1,0 0-154,-2-1 1,1-1 0,-3 21 38,-1-9 1,3-6-384,1-10-75,3-3-231,2-7-39,4-6 507,4-5 1,3-8 219,5-2 0,-2-5-341,3-2 1,-3-6-8,0 0 0,-1-3 378,0 1 0,3-3 0,-3-4 0,2 2 0,-5-2 0,0 2 0,0-5 0,0-6 0,3-1 0</inkml:trace>
  <inkml:trace contextRef="#ctx0" brushRef="#br0" timeOffset="1">15260 12179 8298,'0'-10'0,"0"-3"0,2 6-332,1-3 304,-2 7 0,3 0 294,-4 6 0,0 8 41,0 7 1,0 10 122,0 9 1,0 5-85,0 4 1,0 6-379,0-24 0,0 0 1,1 0-1,1 1 160,-1 2 0,1 0 1,0-1-1,0 1-139,0 0 1,-1 0 0,1-3 0,1-1 26,7 19 0,3-12-190,3-9 1,-2-8-224,2-5 0,-2-6 255,2-2 0,0-5-103,-3-6 0,2 0 10,-2-8 0,2-5 299,-2-5 1,-1-5-371,-3-1 1,0-5-60,-3-1 0,1-4-23,-4-2 1,3-3 215,-3 3 1,0-3 66,-3 0 1,4-1 164,-1 1 1,1 4-20,-1 5 0,1 5-154,2 7 592,-2 11 1,-4 6-233,0 11 1,-1 8-22,-2 7 0,1 3-332,-4 7 0,4-1-268,-1 7 1,2-3-635,1 3 1008,0 0 0,-3 4 0,0-1 0,3-2 0,5-4 0,5-4 0</inkml:trace>
  <inkml:trace contextRef="#ctx0" brushRef="#br0" timeOffset="2">15745 12607 8298,'-4'9'-486,"-2"1"0,-2 0 560,2 2 1,-1 3 458,4 3 1,-4 1 592,4 0-735,-4-1 0,6 4-195,-2 0 1,2 3 51,1-4 1,3 1-321,0-3 1,7-2 99,0-1 0,5-4-286,1-6 1,1-2 217,2-4 0,1-1-409,1-2 0,-1-3 178,2-6 1,-2-4-63,2-6 1,-3 0-69,-1-3 0,-3-2 72,-6 2 0,-1-2 243,-1-1 1,0 0-95,-4 0 1,-1 2 232,-5 1 1,-3 2-80,-7 4 1,-1 5 379,-5 1 1,0 7-140,-3 3 0,2 3-13,-2 3 0,1 3-289,2 7 1,-1 2 103,8 7 1,0-1-1085,2 4 1067,1-1 0,0 9 0,-1 0 0</inkml:trace>
  <inkml:trace contextRef="#ctx0" brushRef="#br0" timeOffset="3">16136 12877 8112,'-5'0'-497,"0"4"1007,1-3 113,3 3-224,-3-4-374,0 4 307,3-3 0,-3 4-569,4-5 233,0 0 161,4 0-636,-3 0 342,7 0 0,-6-4-515,4 1 480,1-4 0,-1 2-69,0-4 0,-3-1-155,3 1 411,-4 0 0,4 0-158,-3 3 1062,-2 2-483,-1 4 0,-5 1 163,-5 2 0,1 2-235,0 5 0,-1-1 104,1 0-1501,0 1 651,4-1-1641,0 0 2023,10-4 0,4-5 0,5-5 0</inkml:trace>
  <inkml:trace contextRef="#ctx0" brushRef="#br0" timeOffset="4">17439 12346 8282,'0'-5'-1636,"0"1"1725,4 0-31,-3 3 1,5-7 13,-3 5-6,-2-4-32,3 6 0,-3-6 34,2 4 159,-2-5-182,3 3 0,-4-1 60,0 0-61,0 0 0,-1-1 56,-2 1 0,-2 0-34,-4-3 1,-2 0 69,-1 3 1,0-1-55,-3 4 0,-3 0-85,0 3 1,-3 0 73,5 0 1,2 1-126,-2 2 1,5 3 2,-1 7 0,1 1 27,2 5 0,4 3 22,2 3 1,2 3 15,1 3 1,4-1-22,2 4 0,6-3 17,4 4 0,5-2-12,0 1 1,0-2 6,-5-4 0,0-1-11,-3-2 0,-4 0 105,-3-3 0,-5-1-87,-1-6 1,-5 2 167,-7-5 1,-4 2-152,-6-2 0,-2-5 53,-3 3 0,-4-4-26,-1 0 1,1-2-48,4-4 0,0 0-65,2 0 0,6-4 110,7-2 1,2-2-333,4-2 0,3 1 91,6 0 0,3-1-497,7 1 1,5-3 683,7-1 0,2-3 0,1 1 0</inkml:trace>
  <inkml:trace contextRef="#ctx0" brushRef="#br0" timeOffset="5">17476 12737 8214,'5'-5'80,"-4"-3"0,7 6-64,-2-4 0,6-1 129,0-2 0,3 0-302,-2-1 0,3 1 108,0 0 1,-2-4-96,2 1 0,-5-5 75,2 2 0,-4 0 27,-3 0 0,-2-1-54,-4-2 0,0-1 46,0 0 0,-4 5 173,-2 2 1,-3 1-84,-4 2 0,2 4 290,-5 2 1,2 3 14,-2 3 1,-1 6-22,1 7 1,2 2-146,-2 4 1,5 5-32,-2 4 0,6 1 0,1-1 1,4-3-102,-1 0 1,3-1-415,3-6 0,3 4 201,7-3 1,1-3-470,5-4 1,-1-7 248,1 2 0,3-6-303,-1 2 1,3-4 688,-5 1 0,2-6 0,-7-6 0,5-6 0</inkml:trace>
  <inkml:trace contextRef="#ctx0" brushRef="#br0" timeOffset="6">17793 12709 8214,'-9'0'-421,"-1"0"0,4 0 834,0 0 54,4 0 306,-2 0-273,4 0-316,0-4 0,1 3 22,2-2 1,2-1-106,4 1 1,4-4 19,-1 0 0,1-1-696,-4-1 0,3-1 69,1 1 1,-1 0 277,-2 0 0,-4-1-21,0 1 1,-1-4 134,1 1 1,-2-3 24,-4 2 1,0 0-44,0 0 0,-4 4 266,-2 0 0,-5 3 123,-2 6 1,-3 3 142,0 3 0,-2 4 157,-4 9 1,3 7-206,1 2 1,0 3-11,6 0 1,0 0-134,6 0 0,2 0-144,4-6 1,2-3 143,4 0 0,6-6-612,9-4 1,2-6-93,2-3 1,5-2-329,-2-1 0,1-4-123,-4-2 0,-3-2 191,-3-2 755,0-3 0,-1-2 0,1-3 0</inkml:trace>
  <inkml:trace contextRef="#ctx0" brushRef="#br0" timeOffset="7">18082 12579 7060,'0'5'-412,"0"0"482,0-2 0,0-1-4,0 5 1,0-1 137,0 3 0,0 2 2,0 1 1,0-1-112,0 5 1,-3-1-105,-1 4 0,0 0 103,1-1 1,2 1-220,-2-1 1,-1-2 72,1 0 1,0-5-274,3 1 1,-3-1-59,0-2-303,-1-4 686,4-1 0,5-12 0,0-2 0</inkml:trace>
  <inkml:trace contextRef="#ctx0" brushRef="#br0" timeOffset="8">18091 12467 8214,'-8'-14'0,"2"1"-345,-3-1 86,8 4 830,-3-4 1,5 8-123,2 0 1,-1 4-607,4-2 0,-2 3 61,2 1 1,0 5 220,3 1 0,1 2 15,-1 1 1,0 4-141,1-1 0,3 1 0,1-4 0</inkml:trace>
  <inkml:trace contextRef="#ctx0" brushRef="#br0" timeOffset="9">18287 12514 8214,'-10'5'0,"4"3"0,0-2 202,4 3 0,-3 1 170,1 2-124,3 3 558,-7 4-216,7 3-520,-3 2 27,0 0 0,3 0 48,-2-3 1,2-1-123,1 2 60,0-3 1,1-4-391,2-3 1,2-2 242,4-4 1,1-2-196,-1-4 1,0 0 107,1 0 0,2-2-510,0-4 0,2 0-5,-2-7 1,-1-1 257,1-2 0,-1 2 187,2-2 1,-3-2 220,3-4 0,-4 0 12,-3 3 0,2 1-12,-1-1 0,-2 5-61,1 1 0,-4 3 510,1 1 62,-2 3 1,-5 6 74,-2 7 0,0 5-46,-4 4 1,3 1 71,-5 2 1,4 3-149,2-1 1,1 1-414,-1-3 1,2-2 54,4-1 1,1 0-369,2-3 0,3-1 190,6-3 0,0 0-198,3-3 0,2-2-112,5-4 1,-3-1-355,3-2 0,-2-2 54,-2-5 1,-2 0 172,-1-2 0,-3 1 319,0-1 0,-2 1 190,0-2 0,-4 3 0,0-3 0,-4-1 32,6 4-79,-7 0 1,-1 7 691,-6 6 0,1 5 249,-1 5 1,3 2-409,-3-2 0,4 0-110,-2 0 0,3-3-12,1 2 0,0-1-409,0-2 0,5-1-68,1-1 0,0 0-94,3-4 0,-2 0-45,6-3 1,0 0 127,0 0 1,2-4-318,-2-2 0,2-3 148,-2 0 1,-1 0 53,-3-1 0,1 0 67,-1-2 0,-3 0 245,0-3 1,-4-1-142,2-2 0,0-4 231,-1 0 0,0-4 1,-3 2 0,-4-2-39,-2 1 0,-3 2 231,0 4 0,0 2-114,-1 1 1,1 7-3,0 6 0,-4 2-105,1 1 1,-2 2-410,2 4 0,2 5 145,-3 7 1,3 4-614,1 0 1,2 2-87,1-2 1,4 3 827,-1-3 0,2 4 0,1-3 0</inkml:trace>
  <inkml:trace contextRef="#ctx0" brushRef="#br0" timeOffset="10">18743 12737 8214,'-4'16'-160,"-3"-1"160,-1 1 0,2 7 0,0 1 1397,4 7-821,-7 3 1,1 7 226,-4 2-2323,-1 3 1847,0 5 0,1-5-295,-3 1 107,-1-1 0,2-13-32,1-2 1,0-7-77,1-8 1,-4 0-297,4-3 0,-5-5 187,2-5 1,-3-2-120,-1-1 0,0-4 776,-3-2 0,1-7-886,-3-2 0,3-3 233,-1 0 1,2-4-215,2 0 0,0-4-28,3 1 0,1 3 107,5 0 1,3 2-261,0 2 0,3 3-250,0 3 719,6 1 0,7-2 0,4-1 0</inkml:trace>
  <inkml:trace contextRef="#ctx0" brushRef="#br0" timeOffset="11">19506 12579 8198,'-5'-5'-709,"1"1"475,0 4 1,2 0 518,-4 0-83,3 4 0,-4 5 272,4 7 1,-3 4-10,3 2 0,-3 4-223,2-1 0,1 2-26,3 1 1,0-5-295,0-1 1,1-2-69,3-2 1,1-6-80,4-3 1,0-6-26,1 0 0,2-3-257,0-3 0,1-2 86,-4-4 1,3-2 105,-3-1 1,2-4 6,-5-5 0,-1 0 308,-2-4 0,1 0 0,-1-3 0,0-1 0,-3-2 0,4 2 0,1-3 0</inkml:trace>
  <inkml:trace contextRef="#ctx0" brushRef="#br0" timeOffset="12">19581 12458 8198,'-10'-15'-141,"1"3"1,0 2 105,-1 0 1,4 1 459,0 0 0,1 3 275,-1-1-347,-3 5 87,8-2-896,-3 4 0,5 4-435,2 2 0,3 3 517,3 0 0,1 0-227,3 1 601,-3-1 0,12 0 0,-3 1 0</inkml:trace>
  <inkml:trace contextRef="#ctx0" brushRef="#br0" timeOffset="13">20018 12216 8198,'0'-9'0,"0"2"-19,0 1 0,0 3-96,0-3 610,0 4-261,0-2-59,-4 8 0,2 3 224,-4 8 1,0 5-71,-4 8 1,1 7-111,0 2 0,-1 8 27,1 2 1,0 0-322,4-21 0,1 1 0,-2 0 0,0 1 128,1 0 1,1 0 0,-2-2 0,1 0-171,2 18 1,-3-7-208,3-6 0,0-6 80,3-3-136,0-7 0,-3-5-112,0-3 100,0-5 0,2-1 125,-2-4 0,1-5 155,-1 2 0,-1-5-247,1-2 0,-3-2 104,3 3 0,-1-5 113,1 1 0,1 2 56,-5-2 1,1 5 184,-3-1 1,-4 2-143,1 4 1,-5-1 596,2 4 0,-3 1-262,0 5 0,-2 2 451,-2 4 1,7 5-136,-1 1 0,5 0-185,2 0 0,3 1 12,3 2 1,6 1-177,4 0 0,6-5-235,6-1 0,8-3 95,7-1 0,-1-4-619,1-2 1,0-1 312,3-2 1,-3 0-1070,1 0 1,-10-5 1255,0-1 0,-4-2 0,-2-1 0</inkml:trace>
  <inkml:trace contextRef="#ctx0" brushRef="#br0" timeOffset="14">20363 12858 7915,'5'0'587,"-1"4"-216,-4 3 132,0 5-318,0 3 1,0 6-303,0 1 110,-4 4 1,-1-5-792,-4 3 1,2 1 225,1 3 572,0-4 0,-3-1 0,-1-5 0</inkml:trace>
  <inkml:trace contextRef="#ctx0" brushRef="#br0" timeOffset="15">21033 12514 8166,'-5'0'-548,"-3"4"0,6 6 329,-5 9 886,5 4-676,-6 13 0,3 0 169,-4 11-1831,-1-3 1747,6-17 0,-1 1 0,-5 24-53,4-24 0,-1 0-44,0-2 0,0-1 146,-8 26-1363,-2-9 1064,6 0 1,-2-12-300,4-2-54,-1-11 427,1 1 1,3-13-229,0-2 1362,4-2-1034,-7-1 329,8-8 0,-7-2 1,3-9-1</inkml:trace>
  <inkml:trace contextRef="#ctx0" brushRef="#br0" timeOffset="16">21024 12663 7895,'13'-24'-677,"1"4"554,1 5 1,2 3-72,-5 0 1,5 3 88,-2 2 884,-1 3-499,-1 8 0,-3 5 126,-1 3-11,-4 5-306,-1-3 0,-4 5 14,0-1 15,0 1-15,-4 0 1,-4-2 37,-5-1-54,-3 1 0,4-6-218,-3 1 235,-1-2 1,1-1 45,-1-3-312,5 2 208,-2-7 1,3 3 69,1-4-637,4 0 358,1 0 0,4-4-819,0-2 500,0-2 134,4-2-425,5 5 773,1-3 0,8-1 0,-4-6 0</inkml:trace>
  <inkml:trace contextRef="#ctx0" brushRef="#br0" timeOffset="17">21452 12579 8166,'-5'-9'-132,"-3"-1"0,6 1-168,-5 0 1,4 3 267,-3-1 893,4 5-473,-6-2 0,3 4 104,-5 0-82,-3 0-130,3 8 1,-5 3 16,3 7 0,0 2-15,-3 2 0,3 0 71,0 3-205,2 2 95,4-7-406,-2 3 194,7-5 0,-3-3-12,4-3 0,7-3-225,3-2 0,4-3 126,-2-4-815,9 0 617,-5-4 1,6-2-137,-3-3-548,4-4 596,-8 2 1,7-5-309,-6 3 221,-3-3 46,0 1 239,-3-3-26,-1 3 1,-1-1 193,-1 3 38,-3 1-76,-4 3-186,0 3 1203,0 2-717,-4 8 1,-2 6-52,-3 5 904,0 3-717,4 0 1,-4 4 271,3 0-324,2 0 1,-4-4-373,7 1 86,-3-5 0,4 3-98,0-5 1,4 1-577,2-4 0,3-4 452,4-2-1288,1-2 547,5-1 903,-5-4 0,4-1 0,-4-4 0</inkml:trace>
  <inkml:trace contextRef="#ctx0" brushRef="#br0" timeOffset="18">21741 12598 8166,'0'-10'-640,"0"5"1,0-3 694,0 2 451,0 1 1,0 2-202,0 6 1,0 4-59,0 5 1,0 3-10,0 3 0,0 4 12,0 0 1,-3-1-201,0-2 145,-5 0 0,7-1-234,-7-3 44,7 2 276,-7-6-498,3 2 184,-1-8 0,-2-1 86,2-4-541,2-4 346,0-1 0,4-8-39,0-3 0,0-1-18,0-2 0,1-1-210,2-1 210,2 1 0,4-3-226,1 5 334,3-1 1,-2 1-105,5 3 309,-5 1-101,3 5 0,-2 3-193,1 0-213,-1 4 172,-3 2 1,1 5 67,-1 4 153,-4 0 0,8 5 0,-3 0 0</inkml:trace>
  <inkml:trace contextRef="#ctx0" brushRef="#br0" timeOffset="19">22067 12542 8166,'0'-10'-143,"-4"5"1,2-3-208,-5 2 0,4 1 1150,-3-2-215,0 5-250,1-2 0,-4 4-147,3 0 33,2 4-138,-4 1 0,4 6-96,-3 1 0,3 3 285,4 3-390,0 1 96,0 0 1,0 2 283,0 1-457,4 4 156,2-6 1,3 2 11,0-3 0,-3 0-120,1-1 0,-2 3-69,1-3 209,2 3 40,-7-10-261,3 2 218,-8-4 1,-1 0-7,-4-3 1,-4-2-16,1-4 1,-5 0-19,2 0 60,1-4-22,-3 3 0,8-9-10,-1 1 66,5 0-51,5-5 0,0 5-86,0 0 81,8-1-58,3 1 1,8 0-11,3-1 1,-2 4-18,1 0 0,2 0-163,-1-3 1,1-1 127,-2 1-66,-1 0 125,7-1 1,-7 1-311,1 0 266,-5-1 26,1-3 1,-3 2-108,1-5 89,-1 5 12,-5-7 1,0 4 51,1-5-63,-5 4 121,-1 2 1,-4 4 217,0-1-265,0 1 755,-4 0-479,-1 4 0,-5 5 136,1 6 0,-1 6 264,-3 4 1,3 2 424,-2 4-680,-3 2 1,6 1 79,0 0-285,-1-1 0,9 0-4,-2-2 0,2-3-113,1-4 0,4 2 329,2-5-1488,7 0 775,1-2 1,5-5 317,0-2 0,-1 2 0,1 0 0</inkml:trace>
  <inkml:trace contextRef="#ctx0" brushRef="#br0" timeOffset="20">19376 13203 8226,'0'-6'-186,"0"-1"156,0 5 356,0-6 0,8 4 145,5-2-406,3-3 1,8 7-127,4-4 1,4 3 313,5-3-1204,5 4 891,-4-2 0,2 1 138,-6-1-721,-2 1 471,-8 3 0,-2 0-473,-7 0 434,-5 4 0,-6-1-66,-4 3 0,-1-3 90,-2 3 1,-7 0 109,-5 4 0,-3-2-24,0-2 0,-2 2 505,-2-1 1,0 1-405,-3 1 0,-2-3 42,2 1 1,-1-1 73,1 3 0,-4 0 4,5 1 1,-4-1 186,6 0 0,0 1-87,4-1 0,3-3 17,3 0 0,5-3-19,4 4 1,3-5 68,3 1 1,8-2-158,7-1 0,5-1 11,5-2 1,4 1-287,2-5 0,6 1-99,0-3 0,0 0-669,-2-1 1,-1 4 912,0 0 0,-2 4 0,-2-3 0,-2-3 0,0-2 0</inkml:trace>
  <inkml:trace contextRef="#ctx0" brushRef="#br0" timeOffset="21">22551 12560 8191,'0'-5'-1886,"0"1"2432,0 0-158,0 3-1,0 5-16,-4 2-265,3 12 1,-4-3 65,1 7 1,0-1 15,-2 4 0,-2-4 61,2 4-357,1-4 210,-3 2 0,6-9 103,-4-2-380,4-1 113,-2-6-69,0 3-61,3-7 197,-4-1-179,5-5 82,0-8 1,0-3 23,0-6 0,5 2-18,1-5 1,2 3-123,1-3 4,5 1 162,-4 0 1,7 1 25,-5 4-24,5 1-11,-7 3 1,8 0 204,-3 5-195,-1 3-5,-1 7-375,0 0 234,-2 0 1,3 4 14,-1 3 172,-3 5 0,3 2 0,-3 5 0</inkml:trace>
  <inkml:trace contextRef="#ctx0" brushRef="#br0" timeOffset="22">23389 12281 8247,'-5'-4'-601,"-4"3"1,4 2 376,-4 8 1190,0 5-531,-1 8 1,1 3 193,0 6-468,-1 2-248,1 5 0,-3 3 123,-1 2-1156,1 3 1121,3-4 0,-1-4-197,1-7-109,4-7 343,-4-1-85,8-4 14,-3-5 395,4 0-608,0-9 1327,0-1-1474,0-4 421,4-4 0,2-1-426,3-5 185,4-3 27,-2 3 0,6-7-286,-1 5 388,-3-5-3,5 3 1,-5-2-22,3 1 0,0 3 35,-3 0 1,-4 2 309,-3 0-381,0 5 797,0 1-451,-2 4 0,-4 4 533,0 2-385,-4 7-75,3-3-126,-8 8-47,8-4 1,-3 2 157,4-1-1191,0 1 670,0-2 1,2 0-54,4-5 1,2 0 313,7 0 0,1-3 0,2-2 0</inkml:trace>
  <inkml:trace contextRef="#ctx0" brushRef="#br0" timeOffset="23">23808 12504 8247,'-9'-5'-398,"-1"-3"0,1 3 284,0-4-157,-1 3 237,1 2 1,0 4 1529,-1 0-610,-3 0-317,3 4 53,-8 6-279,3 4 0,-3 6 158,-1 2-41,5 1-272,0 1 1,5 2-21,0-4 1,4 2-203,1-6 0,4 2 297,4-8-1010,1 1 608,8-8 1,0 2-453,5-4 265,-1 0-46,5-7 0,-2-1-916,2-4 789,-2-1 145,2 1 0,-7 0-223,-3-1 0,1 1 215,-4 0 0,2 0 285,-5 3 77,-1-2 565,-1 7-473,-8-3 0,2 4 482,-5 0-275,-3 4-203,0 5 695,0 2-502,2 2 1,4-1 236,-2 1-766,-3-1 196,8 2 223,-3-4-1389,4 4 834,4-5 1,5-4 375,3-2 0,5 2 0,-3 0 0</inkml:trace>
  <inkml:trace contextRef="#ctx0" brushRef="#br0" timeOffset="24">24069 12514 8247,'0'-10'0,"0"1"0,0 3 0,0 0 0,0 4 0,-1-6 0,-3 5 0,2 0 0,-4 3 0,1 1 0,-1 2 0,-1-1 0,3 5 0,-2-1 0,3 3 0,-3 2 0,3 1 1219,0-2-793,3 4-424,0-5 102,0 4 0,1-2 4,2 1-225,2 3 50,4-5 0,1 5 143,-1-3-246,0-2 65,1 8 0,-2-5-37,-2 3 1,1 0 45,-4-3 0,-1 3-184,-5 0 266,-2-3-43,-8 5-48,-6-8 56,-5 8 0,-4-8-63,0 3-155,1-7 103,-1 2 0,1-7-929,2 2 1093,2-2 0,0-5 0,0-1 0</inkml:trace>
  <inkml:trace contextRef="#ctx0" brushRef="#br0" timeOffset="25">13948 13734 8448,'0'-10'-1658,"-1"4"1669,-2 0 36,1 4 1,-2-7 46,4 3 64,0 2-106,0-4 0,3 3 73,1-5 1,3 1-42,-1 0 0,1-1-98,-1 1 0,6 0 92,-3-1 0,0 1-17,1 0 0,-6 0 90,5-1 35,-2 5-58,3 1 1,-5 6 9,-2 4 0,-2 5 170,-1 7 1,-4 5-128,-2 2 0,-3 2 68,0 1 0,1 0-77,2-1 0,-3 0-172,3-2 1,2-2 22,1-4 0,-1-5-221,1-2 206,0 3 1,4-9-163,2 0 0,2-4 81,4-2 0,4-4-94,-1-2 0,6-6-227,0-4 0,1-1 125,3-2 0,-3 0-110,0 1 0,-1-2 141,1-2 0,-1 3 187,-3-3 0,-1 3-130,-5 4 1,-1-2 322,-2 5 130,3-1-214,-8 8 1,3 2 318,-4 6 0,-3 3-140,0 7 0,-5 1 305,2 5 0,-1 3-205,1-1 0,-1 1 50,3-3 1,1-1-219,3 1 1,0-1-210,0-3 1,0-1-154,0-5 1,4-1 87,3-2 0,2-2-64,3-4 1,3 0 15,4 0 0,-1-7-406,1-2 1,-1-3 204,1-1 0,0 2-103,-1-5 1,0 5 156,-3-2 1,-1 3 254,-5 1 489,-4 4-334,-1 0 1,-4 10 360,0 1 0,-1 3-236,-2 4 0,-1-2 69,-2 4 1,2-3 10,4 0 1,0-1-69,0-2 1,1-1-92,2-2 0,3-2-215,7-4 1,1-4-428,5-2 0,-2-3 254,-1-4 1,0 2-119,-3-4 0,-1 2 95,-3-2 1,-2 3 169,-1 0 0,-5 1-92,-1 2 1,-7 0 273,-6 0 1,-4-1-137,-2 1 0,0 3 392,-2-1 1,2 5-364,4-1 0,-2 2 47,5 1 1,2 3-38,4 0 0,0 9 0,-3-2 0</inkml:trace>
  <inkml:trace contextRef="#ctx0" brushRef="#br0" timeOffset="26">15186 13622 8256,'-9'0'-352,"2"0"-43,1 0 0,3 1 134,-3 2 1354,4 2-655,-6 4 0,6 1 200,-5-1-436,5 4 0,-3 3-110,2 6 0,2-3 139,-2 3 1,3-2-318,3-2 1,-1-2 89,4-1 0,0-3-156,4 0 0,-1-5 52,0 0 1,4-5-252,-1 1 0,1-2 46,-4-1 0,0 0-61,1 0 1,-1-3 73,0 0 0,0-5 103,1 2 0,-1 1 55,0-1 1,-2 3-29,-1-3 0,-4 2 296,1-2-226,2 4 326,-4-2 1,4 4 52,-2 0 0,-1 1 347,1 2-100,-2 2-379,-1 5 0,1-2-84,2-2 0,-1-2 198,4-4-351,0 0 1,4 0 18,-1 0-129,0 0 1,1-4-13,-1-2 0,-3-2 119,0-2 0,-4 0 71,1-2 1,2 0-27,-2-3 1,0 2 72,-3-2 1,0-1-59,0-2 1,0 0 39,0 2 1,0 0-23,0 3 0,0 1-122,0 3 1,0 3-48,0-1 1,-1 5-229,-2-1 0,2 3 404,-3 3 0,3 2 0,1 5 0</inkml:trace>
  <inkml:trace contextRef="#ctx0" brushRef="#br0" timeOffset="27">15810 13668 8267,'-5'-4'-206,"-4"-1"1,8-4 243,-2-1-10,-2 1 1,3 1-1,-4 2 1,3-3 75,-4 3-51,1 2 134,-3 0 0,0 4-1,-1 0 1,-2 0 160,0 0 1,-2 4-109,2 2 0,0 7 193,-3 2 1,2 4-155,-2 2 0,3 0-67,0 4 1,2-4 17,0 0 1,4 2-143,0-1 0,4-3-289,-1-4 0,6-3 174,3 4 0,2-8-474,2 2 1,3-7 238,3 0 0,1-3-379,2-3 0,-1 0 185,1-7 1,0 3-87,-1-5 1,1-2 160,0 2 1,-4-4 99,1 4 1,-6-4 303,-1 4 1,1-4-91,-4 4 0,-2 0 669,-1 2-399,-2 1 1,-2 4 357,-2 2 1,-2 6-176,-5 3 1,1 5 117,0 2 1,1 3-417,1 0 1,0-3 31,4 0 0,0 0-259,3 0 0,0 0 115,0-1 0,4-1-781,2 1 0,3-2 196,0 0 0,3-4 610,1 0 0,3-4 0,-1 2 0</inkml:trace>
  <inkml:trace contextRef="#ctx0" brushRef="#br0" timeOffset="28">15959 13585 8267,'-5'-5'-1303,"-4"4"1085,8-3 1214,-7 4-286,7 0-420,-3 4 1,1 5 118,0 3-195,0 5-148,3-3 1,1 5 249,2-1-105,-2 1-448,7 0 226,-3-1 0,6-2 60,1-1 1,-1-3-105,5 0 0,-4-2-775,4 0 587,-1-5 1,4-1-371,0-4 0,-1-1 276,1-2 0,-2-2-46,-1-5 1,0 0 382,-3-2 0,2 0 0,-2-3 0,-2 2 0,-5-2 0,3 2 0,-3-2 0,-1 3 0,1 0 0,-4 6 0,2-2 0,-5 15 0,-2 2 0,-2 11-157,-4 5 1,0 6 269,-1 3 1,1 6 115,0 4 0,-4 5-272,7-23 0,0 1 0,-2 2 0,-1 0 221,1 0 1,1 1-1,-2 0 1,0-1 404,0-1 1,-1 0 0,-5 20-1535,-1-1 1,4-12 722,-4-4 0,5-10 228,-1-9 0,-2-1 1267,2-2 1,-4-4-218,4-2-746,-5-6-400,3-6 131,-5-2 0,1-6 10,-1 1-374,-4-5 209,4-3 1,-4-2 29,4-2 1,2 2 210,1-5 0,3 3-338,3 3 1,5 3 76,2 3-311,2 0 230,1 5 0,4 1-54,2 7-771,7-2 1046,1 7 0,5-7 0,0 2 0</inkml:trace>
  <inkml:trace contextRef="#ctx0" brushRef="#br0" timeOffset="29">16909 13622 8206,'-10'0'-391,"-3"0"264,2 0 96,2 0 1,1 1 647,2 2-302,-3 2 0,0 5-32,0 3 1,2 1-49,1 5 0,4 1-128,-1 1 0,3-1-16,3 2 1,3-3-209,7 0 0,1-5 91,5-1 0,0-7-202,-1-3 1,2-2-225,2-1 1,-3-5 235,3-4 1,-3-2-166,-4-4 1,2-1 74,-5-2 1,-1-4 114,-4 0 0,-3 0 11,-4 0 0,-1 2 134,-2-2 0,-4 6 35,-5 0 0,-6 5 172,-3-1 0,-4 4 193,3 2 0,-1 4-167,2-1 1,2 3-251,0 3 0,5 3 109,5 7 0,3-3-461,3 2 1,2 2 47,1-2 367,4 1 0,10-4 0,6 0 0</inkml:trace>
  <inkml:trace contextRef="#ctx0" brushRef="#br0" timeOffset="30">17262 13566 8206,'10'-9'0,"-1"-1"-1053,0 1 652,1 0 1,-1-1 464,0 1 1,-1 0 296,-1-1 0,0-2 24,-4 0-172,4-1-148,-6 4 1,7-4 13,-5 1-23,0-5 0,-2 6-10,2-4 1,-2-1 27,2-3 1,-2 4 82,-1-1 0,-1 5 59,-2-1-118,2 1 1,-7 6-22,1 2 1,-1 3 35,-1 3 1,-2 6 35,-1 7 1,2 7 1,-3 5 1,0 5 48,0 7 0,0 6-405,1 3 0,6-22 0,0 1 197,-1 0 1,-1 0-1,0 4 1,0 1-225,-1 4 1,0 1 0,-1 2 0,1 1-115,0 3 0,-1-1 1,1-2-1,1 0 183,0-3 1,0-2-1,1-4 1,1-1-154,1-4 0,0-2 1,-4 18 8,0-9 0,-2-7-35,-1-12 0,1 2 45,-5-5 1,1 0 296,-4-6 0,3-2 0,1-4 0,-5-8 0,-3-3 0</inkml:trace>
  <inkml:trace contextRef="#ctx0" brushRef="#br0" timeOffset="31">16881 14115 8206,'0'-13'0,"4"-2"49,1 1 52,4-4 0,1 7 301,-1-5 31,4 5-155,2-7 1,4 8 92,3-2 161,2 1-1018,8 2-5,1 4 446,0 1 0,2 4-422,-4 0 1,-1 2 357,-5 4 0,2 0 0,-3 8 1</inkml:trace>
  <inkml:trace contextRef="#ctx0" brushRef="#br0" timeOffset="32">18026 13566 8194,'0'-9'-477,"3"-1"-95,0 1 1,0 3 111,-3 0 987,0 3-98,0-1-256,0 4 1,-1 9 91,-2 3 0,1 6-137,-4 3 361,4 3-267,-7 4 1,5 0-191,-2 0-58,-2 0 0,3 0-87,-5 0 1,4-1 80,0-3 1,1-1-374,-2-4 1,0-5-62,4-1-158,-4-7 321,6-2 1,-3-6 302,4-4 0,4 0 0,1-12 0,4 4 0</inkml:trace>
  <inkml:trace contextRef="#ctx0" brushRef="#br0" timeOffset="33">18193 13612 7645,'0'-5'-798,"0"1"742,0 4 116,-4 0 1,-1 1 180,-4 2 1,-4 1-282,1 3 68,0 1 0,-2-3-52,-1 4 0,0 1-129,0-1 0,3 0 111,0 1 1,1-4-8,2 0 0,3-3-181,0 3 180,4-4 1,-3 4 108,5-3 1,5-1-110,1 4 0,1-3 256,-1 3 0,6 1-55,-3 2 0,2 0 62,-1 0 1,-1 1-122,0-1 1,1 3 23,-1 1 0,-1-1-227,-2-2 152,3-1 0,-5 0-326,2 1 1,-2-4 99,-4 0 1,1-1 184,2 1 0,-2 3 0,3-4 0</inkml:trace>
  <inkml:trace contextRef="#ctx0" brushRef="#br0" timeOffset="34">18417 13557 7796,'0'-6'248,"-4"2"0,2 8 113,-5 3 77,5 5-144,-6 3 0,6 4 197,-4 3-310,0 2 0,-3 7-4,3 0 1,-2-1-96,2-5 0,2 0-161,0-3 0,3 0 100,1-3-81,0-5 4,0-1-285,5-7 1,0-3 52,4-6 0,3-3-87,1-3 1,0-4-48,0-3 1,-2 2 93,5-2 0,-2 1 117,2-4 0,0-3 40,-3 1 1,2-2 46,-3 1 1,4 2-55,-4-1 0,1 2 274,-4 4 1,-3 1 282,1 5-43,-5 4 0,1 5 293,-6 6 1,-3 6-300,-3 4 1,0 6 280,0 2 0,-1 0-202,1 1 0,1-1-103,1 1 0,0-3-49,4-3 0,0 0-187,3-1 0,0-2-155,0-1 1,5-4-375,4-2 1,2-4-397,4-5 1,1 0 410,2 0 1,0-4-386,-2-2 1,1-4 376,-1-2 0,-2 1 452,2-5 0,-5 1 0,3-4 0,-5 0 0</inkml:trace>
  <inkml:trace contextRef="#ctx0" brushRef="#br0" timeOffset="35">18780 13631 8141,'0'5'-237,"0"4"0,-1-4 278,-2 4 873,2 0-493,-7 1 1,5 3 191,-3 3-135,4 1-180,-2 2 1,4-1 17,0 1-136,0 0 1,0-2-230,0-1 1,5-3 130,5-3 1,1-4-563,8 0 0,-3-4 311,6 1 1,-1-6-672,0-3 1,-1-3 352,2-4 0,-4-1-66,-2-5 1,-3 0 110,-3 1 0,-2-1 442,-2 1 0,-2-2-87,-4-2 0,-4 4 87,-2-1 0,-7-2 210,-2 6 0,-4-1-166,-2 7 1,1 4 532,-2 2 0,-1-2-248,2 2 1,2 4-194,4 6 1,3 2-262,0 3 1,2 3-898,4 3 1022,2 1 0,4 4 0,0 1 0</inkml:trace>
  <inkml:trace contextRef="#ctx0" brushRef="#br0" timeOffset="36">19115 13622 8211,'-5'0'55,"-3"0"0,4 1 378,-3 2 93,-1 2-202,3 9 1,-1 3 451,0 5-423,3 4 0,-4-2-100,4 3 0,0 0-67,3-2 1,1-2-235,2-4 1,2-5 124,5-2 0,0-2-143,2-4 1,3-2-295,3-4 1,1-3-391,0 0 1,-1-7-92,1 0 0,-1-2 348,-3-1 1,2-1 91,-5-5 0,0 4 128,-2-1 0,-4 4 290,0-4 0,-4 5-94,1-1 1,-2 1 595,-1 2 0,-1 4-200,-2 2 0,1 2 82,-4 1 1,0 0 389,-4 0 1,4 0-312,0 0 0,3 3-4,-3 0 1,4 1 188,-1-1-980,2-2-956,1 3 715,4-8 1,-2 0-247,4-2 0,-3-3 185,3 3 1,-3 1-93,4-1 709,-5 0 0,2-8 0,-4 0 0</inkml:trace>
  <inkml:trace contextRef="#ctx0" brushRef="#br0" timeOffset="37">19255 13696 7195,'0'-5'-300,"0"1"910,-4 4-329,3 0 0,-3 1 110,4 2 0,0 5 229,0 5-297,0 3 0,0-1-256,0 3 1,1 1 118,2 0 1,2-2-284,4-1 0,1-1 131,3-5 0,1 1-337,5-5 0,3-2 154,-1-1 0,1-7-338,-3-5 0,-1-1 245,1-6 0,-4 1 3,-3-4 0,-6 0 15,-3 1 0,1-1 78,0 1 1,-6-1 245,-4 0 0,-3 1-164,-3-1 0,0 1 363,-3 3 1,3 1-108,0 5 0,-2 3 151,2 0-116,0 4-339,2-2 1,5 8-110,2 2 1,2 5-772,1 2 992,0 3 0,4-5 0,1 2 0</inkml:trace>
  <inkml:trace contextRef="#ctx0" brushRef="#br0" timeOffset="38">19618 13640 8055,'0'-5'107,"0"1"0,-1 5 270,-2 2 292,2 2-332,-7 5 1,5 3 120,-3 3-353,4 1 69,-2 6 0,1-3 175,0 1-791,0-5 434,3 2 0,0-5-1219,0 2 887,0-5 1,4-3-230,2-4 0,-1 0 271,1-3 1,0-4-212,0-2 1,1-7 508,-4-2 0,4-7 0,-1-2 0</inkml:trace>
  <inkml:trace contextRef="#ctx0" brushRef="#br0" timeOffset="39">19609 13529 8055,'0'-10'-274,"0"4"-68,0 0 1,0 3 205,0-3 121,0 4 12,0-7 0,0 8-204,0-3 194,4 8 1,2-2-364,6 5 216,-1-1 0,5 0 27,-3 0 0,3-3 133,0 3 0,1 0 0,2 0 0,-3-1 0,-1-2 0,-3-2 0,4 2 0,-2-2 156,2-1 30,-3 0 0,-3 0 178,-1 0 5,-4 4 0,-1 2 260,-4 3 1,-1 1-213,-2 3 1,-2 1 16,-4 5 0,-1 0-39,1 3 0,0-2-8,-1 2 0,2-3-250,2 0 0,2-2-113,4-1 0,0 0-16,0-3 0,1-2-196,2-5 1,2 2-358,4-5 0,2 0 295,1-3 1,-1-1-388,1-2 1,1-2 252,0-5 1,-1 1 11,-2 0 0,-1-1-5,0 1 1,1-3 71,-1-1 0,-1-3 153,-2 0 0,3 2 171,-3-2 1,-1 5 147,1-2 1,-4 3 130,1 1 1072,-2 4-629,-1 0-115,-4 18 1,0-5-228,-2 11 0,-1-6 84,4 3 0,-1-1-238,4 4 0,0-4-233,0 1 0,0-5-366,0 2 1,5-3 237,1-1 0,3 0-616,4-3 0,-2 1 360,4-4 1,1 0-371,3-3 1,-2-1 249,-1-2 1,1-1 177,-1-2 0,-3-3 314,0 3 0,-3-2 0,-1-1 112,-4-1-232,0 1 862,-5 4 1,-1 4-345,-3 4 1,0 5 430,-2 2 1,1-1-336,2 3 1,2-1-251,-2-2 1,3 0-72,3 1 0,0-5-103,6-2 0,0-2-534,6-1 0,1 0 288,2 0 0,1-5-541,-1-5 0,1 0 294,0-5 1,-2-1 17,-1-3 1,-4 1 293,-6-1 0,2-1-102,-5-1 1,0 1 180,-3-2 1,-5 3-108,-5 0 1,-3 1 401,-6 3 1,0 3-105,-3 5 0,2 0 145,-1 4 1,-2 0-229,1 3 1,1 4-246,6 2 1,1 4-20,5 2 1,0-1-345,-1 5 1,5-2 531,2 2 0,10 1 0,4-2 0</inkml:trace>
  <inkml:trace contextRef="#ctx0" brushRef="#br0" timeOffset="40">20270 13836 8165,'-10'13'331,"5"-2"-331,-3 6 0,3 2 0,-5 6 0,4 3 0,0 3 1440,0-2-907,-8 11 1,7-9-310,-2 6-189,2-6 1,0 1 72,1-4 1,0-4-248,-3-2 0,2-8-260,1-4 1,0-2 271,-3-5 0,-4 0-412,1-3 1,-5-1 246,2-2 1,-4-2-82,-2-4 1,-2-2 33,-2-1 0,1 1 239,2-1 1,2-1 87,-5 0 1,4-2 336,-1 2 0,3 1-42,0 2 0,5 1 249,1 0 0,3-3-564,1 3 1,2 1 161,1 5-2027,4 2 1897,-2-3 0,8 4 0,1 0 0</inkml:trace>
  <inkml:trace contextRef="#ctx0" brushRef="#br0" timeOffset="41">21061 13575 8344,'-5'-4'0,"1"3"0,1-7-1,0 2 0,-2-2-3,2 2 1,2-2 2,-3 3 0,4-5 1,-1 5 0,-2 2-475,2 6 941,-3 2-76,0 5 1,0 4-74,-3 5 0,-1 0 16,2 6-175,2 0 1,-3 3 129,3 0-469,1 0 173,3-4 1,1-3-1,2-5 0,3 0-227,3-3 0,4-5 243,3-5-424,6-2 289,-3-1 1,7-4-828,-4-2 406,0-6 26,-4 1-20,1-2 235,-5 3 1,2 1-98,-7 0 540,3 0-116,-11 3-366,3 2 1182,-4 4-638,0 8 0,-1 0 533,-2 7-460,2-3-74,-4 5 1,5-6 289,0 1-171,0-2-184,0 0 1,6-5-176,3-2 1,4-3 264,6-3-977,0-2 541,3-9 0,-2-1-51,2-7-135,-7 2 201,-1-2 1,-9 3 167,-2 0 45,-2 1 0,-2-3 83,-2 2-57,-6-1 1,-6 6 59,-4-1 1,4 1 294,-1 5 0,2 1-55,-2 1-15,3 3 125,8 4-554,-3 0 1,6 1-349,-1 2 0,8-1-886,4 5 1338,4-5 0,6 6 0,0-3 0</inkml:trace>
  <inkml:trace contextRef="#ctx0" brushRef="#br0" timeOffset="42">21592 13277 8332,'-5'9'79,"1"1"1,0 11 1103,1 3-528,-4 10-801,2 8 1,-5 4 490,-3 1-1659,3 0 1615,-8-1-617,8-3 495,-4-2 1,8-11-124,0-2 0,4-11-67,-1-1 0,2-5 213,1-1-691,0-5 186,4-1 1,1-5 711,4-2-919,1 2 330,-1-7 0,3 2-455,1-3 302,-1 0-181,-2-1 849,-1 1-237,0 4-92,-4 1 169,0 4 1,-5 2-101,0 4 978,0 0-660,0 8 1,0-4 482,0 3-581,0-3 0,3 3-203,0-3-107,4-5 186,-2 3 142,9-7-1412,0 3 791,5-4 0,-1-4 84,1-2-1002,0-2 726,-5-2 1,3 1-388,-5 0 501,0-1 386,-2 1 0,-5-3 0,-2-1 0,2-3 0,0 1 0</inkml:trace>
  <inkml:trace contextRef="#ctx0" brushRef="#br0" timeOffset="43">21759 13668 8202,'-5'0'-468,"1"4"112,0-2 233,3 2 1335,-3 0-749,4-3 0,1 6-235,2-4-231,2 0 97,4 1 1,2-3-91,1 3 0,0-3 164,3-1 0,-2 0-788,2 0 337,-4-5 176,7 0-654,-4-4 515,1 0 0,-2-4-124,-3 1-1,-5-5 132,3 3 1,-7-2 231,2 1 80,-2 3-182,-1-5 0,-4 6 909,-2-1-537,-2 6 0,-3 2 490,-1 4-519,-3 4 0,-3 2 193,-1 6 531,5 7-563,0 5 1,5 1 387,0 0-537,-1-1-60,5 4 1,1-1 183,4-2-1185,4 2 683,1-7 0,10 1-2034,3-5 1112,1-3 128,4-3 926,0-5 0,-1 0 0,5-6 0,1-3 0,2-1 0</inkml:trace>
  <inkml:trace contextRef="#ctx0" brushRef="#br0" timeOffset="44">22253 13287 8129,'-9'14'-117,"3"4"158,-2 0 1,2 11 198,-6 8 409,1 1-828,-2 7 0,2-2 641,-1 3-1171,2 1 949,-4-5-220,5 0-357,0-9 265,3-1 140,-2-8-828,7-2 348,-3-7 217,4-2-308,0-8-167,4 0 1195,-3-5-1041,3-5 683,-4 0 0,-1-7-167,-2-1 0,-2-7 0,-4 0 0</inkml:trace>
  <inkml:trace contextRef="#ctx0" brushRef="#br0" timeOffset="45">22076 13687 8129,'-4'-9'0,"3"2"-163,-2 1 1,-1 3 40,1-3 946,-1 0 0,4 0-269,0-1 1,5 5-345,1-1 0,6 1-47,4-1 0,2 2-98,4-2 0,2 2-1383,4 1 928,0 0 1,-3 0 174,-1 0-1337,1 0 750,-1 0 801,-1 0 0,-5 0 0,1 0 0</inkml:trace>
  <inkml:trace contextRef="#ctx0" brushRef="#br0" timeOffset="46">22495 13296 8129,'-9'4'0,"-1"1"0,2 6-616,2 1 0,-2 2-40,1 5 2394,-1 4-1076,-1 5 0,0 5 37,-1 4-19,1 4-543,0-2 1,-1 3 69,1-1-1219,0 1 1111,-1-4 1,1 2-718,0-9 9,-1-5 344,5-3 0,-3-4-307,2-1 1,2-6-51,1-3 12,-3-6 75,5 1 816,-3-4-710,4-4 526,0-1 0,8-8 0,3-2 1</inkml:trace>
  <inkml:trace contextRef="#ctx0" brushRef="#br0" timeOffset="47">22458 13650 8129,'0'5'-1153,"0"3"580,0-7 573,0 3 0,4 0 0,1 2 0</inkml:trace>
  <inkml:trace contextRef="#ctx0" brushRef="#br0" timeOffset="48">22355 13715 8103,'0'-9'0,"0"-1"-15,0 1 1,1 0 29,2-1 1,3 0 339,3-2-355,4 1 79,2-6 1,7 6 44,-1-1 0,4-1-178,-3 4-145,0-2 183,-4 10 0,0-3 146,-3 4 0,-2 4 144,-7 2 1,-2 7-75,-4 6 1,-1 1 119,-2 5 0,-2-2-335,-4 2-77,-1 2 230,-3-7 0,2 6-1495,-1-5 924,2 5 1,3-6 432,1 2 0,4-3 0,-2 0 0</inkml:trace>
  <inkml:trace contextRef="#ctx0" brushRef="#br0" timeOffset="49">22625 13687 8291,'-5'-1'1132,"2"-2"-874,2 2 1,2-3-205,2 4 0,3 0 175,7 0-735,-3 0 445,8 0 0,-4 0-8,5 0 1,-1-1-120,1-2 1,0-2 265,-1-1-855,-3-2 436,2 3 0,-6-8-337,1 1 441,-1-1 0,-6 1-280,-2 0 567,-2-5 0,-1 7-249,0-4 807,-4 5-464,-1 4 1,-9-2 81,-1 3 1,0 2 97,0 5 1,-1 7 924,-3 5-585,5 3-343,-4 5 1,9-1 458,0 3-356,-1 2-92,9-3 0,-3 3-703,4-2 231,0 2 192,4-8-1548,6 0 1071,4-6 0,6-3-166,2-1 1,-2-4-1232,5-2 1822,-4-2 0,6-5 0,-4-1 0</inkml:trace>
  <inkml:trace contextRef="#ctx0" brushRef="#br0" timeOffset="50">23054 13715 8167,'-6'0'0,"2"1"-725,4 2 1,-1-2-57,-2 2 2077,2-2-468,-3-1-335,0 4-182,3-3-173,-3 8 1,1-7 97,0 4-460,-1-4 185,0 6 0,3-6 164,-2 5-336,2-5 0,-3 6 89,3-7 174,-3 3 1,3-4 7,-2 0-329,2 0 226,-4-4 57,5-1-172,0-9 69,0 4 0,2-8 60,1 3 51,-2-7-36,7 2 0,-3-2 82,4 3 0,2-2 147,1 3 1,-1-2 65,1 8-66,2-1-181,-3 8 1,5-2-194,-3 4 1,3 0 200,-5 7-1364,2 5 1322,-8 1 0,4 8 0,-4-3 0</inkml:trace>
  <inkml:trace contextRef="#ctx0" brushRef="#br0" timeOffset="51">23677 13547 8208,'-5'4'-568,"-3"2"356,3 3 1,-1 1 1484,-1 3-443,1 1-415,-3 9 1,0 1-9,-1 4 0,2-1-207,2-3 0,-1 2-64,3-4 0,1-1-643,3-6 295,5-1 209,0-5 1,5-4-1096,2-2 587,-1-2 335,6-1 1,-2-3-1208,3 0 677,-3-4 92,3-3 260,-8 0 354,7-3 0,-6-1 0,1-1 0,-1-3 0,-2 0 0</inkml:trace>
  <inkml:trace contextRef="#ctx0" brushRef="#br0" timeOffset="52">23715 13454 8208,'0'-24'-520,"-4"2"0,3 3 280,-3 0 914,3 5 13,1 0-230,0 5-95,0 4-1037,0 1 624,5 12 0,-3-2-806,4 7 444,-4 1 205,6-3-388,-3 6 596,5-7 0,3 4 0,2-5 0</inkml:trace>
  <inkml:trace contextRef="#ctx0" brushRef="#br0" timeOffset="53">23975 13380 8208,'-4'9'-282,"-2"0"0,-2 6 1348,-1 3-369,3 1-343,-2 8 1,3-2 267,-4 6-312,-1-2-1256,-3 11 746,2-10 218,-2 10 0,5-11-130,2 2 1,-3-2-249,3-1 1,1-7 117,-1-2-828,4-11 739,-7 4 0,8-10-681,-2 5 513,-2-5 738,0 2 0,-1-4-239,-1 0 0,1 0 0,-3 0 0,4-4 0,1 2 0,4-5 23,0 5 19,0-6 1,0 3-11,0-4 1,4 0 44,2 3 1,7-4 113,6 4 1,2-5 93,7 5 0,-1-2 90,7-2 0,-1 1-375,1 0 0,2 0 0,-3-1 0</inkml:trace>
  <inkml:trace contextRef="#ctx0" brushRef="#br0" timeOffset="54">13966 14674 8133,'5'-5'0,"0"1"-386,-5 4 289,0 0 693,0 8-296,0 2 0,-1 10 155,-3 2-221,-1 1-74,-4 5 1,0-3-91,-1 0-27,1 0 0,3 2-154,0-2 1,4-3 89,-2-3 1,3-8-60,1-1 0,2-7 1,5 0 1,3-3-458,9-3 1,-1-3 64,1-7 0,0 2-112,-1-5 0,-2 4 583,-1-4 0,-7 1 0,2-4 0,-7 0 0,0 1 0,-2-1 0,-1 1 0,-2-5 0,-4-2 0,0-2 0,-7-1 0,0 3 0,0 1 0,1 3 8,3-1 0,-1 4 193,1 2 0,0 3 771,-1 3-321,5 5-699,1 1 0,4 5 64,0 2 1,0 5-422,0 5 0,4 3 213,2 0 0,3 0 192,0 0 0,0 6 0,1-3 0</inkml:trace>
  <inkml:trace contextRef="#ctx0" brushRef="#br0" timeOffset="55">14339 14711 8133,'5'-9'-613,"-1"0"444,-4 3 0,0-2 4,0 2 602,-4 2-175,3 0 1,-7 0-33,1 1-30,-1 0-88,-1 3 0,-1 0 80,1 0-59,0 4 0,-4 2-152,1 3 1,0 0 107,2 1 1,5 0-165,2 2 1,2 0 107,1 3 1,1-2-124,2 2 1,2-2 72,5 2 1,-1 0 15,0 0 0,4 0-14,-1-3 0,0-1 14,-2 5 0,-2-5-71,-2 2 0,-2-2 85,-4 1 0,0-3-123,0 3 1,-1-7 64,-2 5 1,-2-6-109,-4 2 0,-1-4 117,1 1 0,-1-2-110,-3-1 1,6 0-36,-2 0 0,2 0 34,-3 0-745,5 0 892,1 0 0,4 4 0,0 1 0</inkml:trace>
  <inkml:trace contextRef="#ctx0" brushRef="#br0" timeOffset="56">15214 14748 8169,'-4'-13'0,"2"4"-717,-4-1 393,3 1 232,-5 4 1,4-4 338,-2-1 54,-2 1-187,7 4-117,-8-4 91,8 8 1,-7-6 88,2 4-54,-3 0-43,0 3 0,0 1 80,0 2 139,-1 2-215,-3 5 1,1 3 453,-3 3-229,3 1-76,-5 6 0,7 0 358,-3 1-250,3 3-163,5-7 1,-3 3-130,5-5 0,0 3 285,3-2-768,4 1 335,1-13 1,9 4 58,1-8 1,6 0-154,1-3 0,3-4-1082,-4-2 551,5-2 425,-6-6 0,3 3-726,-5-5 413,1 5 363,-5-7 1,0 8 248,-5-2-20,-4-3 0,-1 5 0,-6 0 20,-4 7 1056,0 6-673,-7 3 1,3 7 646,1 3-657,0 1 0,0 2 109,3-1 1,2 1 519,4 0-572,0-5-624,4 4 243,5-8 1,9 2 206,4-5-1276,8-3 0,-4-4 1020,8 0 0,0 0 0,3 0 0</inkml:trace>
  <inkml:trace contextRef="#ctx0" brushRef="#br0" timeOffset="57">16499 14423 8200,'0'-10'-1546,"0"5"1771,0-3 179,0 7-224,0-3 392,-4 8-256,-1 5 0,-4 10 81,3 5 158,-6 8-402,5 1 1,-6 5 266,4 2-1517,-5 3 1205,4 3 1,-4-3-95,5-3 1,1-3 132,2-3 0,-2-3-239,5-6 0,0-3 256,3-7-551,4-1 423,1-5 0,5-4-153,-1-1 1000,0-3-1104,5-1 1,0 0-200,5 0 253,4-5 1,-4 0-324,3-4 0,1-3 128,-1-1 1,2-2-432,-2 2 590,0-3 0,-7 1 203,1-4 0,-5 1 0,7-1 0,-8 2 0,3 1 0,-7 3 0,-2-1 0,-3 7 360,2-2-69,-2 6-154,-1-2 533,-5 14-393,-4 1 0,-1 9 459,1-1 1,1 1-238,2 0 1,-3-1-330,3 1 1,2-1 227,1 1-482,2-4 1,1 1-288,0-3 1,0-4-1040,0-3 671,0-4 486,4 2 0,-2-4-528,4 0 230,-4 0 327,7-4 0,-8-5 224,2-7 0,-2-1 0,2-2 0,0 0 0,0-3 0,-3 2 0,0-2 0,0-2 0,0 5 0,0-8 0,0 2 0,0 2 0,0 1 101,0 3 52,0 4 0,0-1 172,0 4-96,0-1 0,1 8-65,2 2-130,-2 2 50,7 1 1,-5 5 125,3 4-637,4 1 307,0 3 1,5-4-457,-3 1 341,-1 3 81,6-7-49,-2 7 203,-1-8 0,4 0 0,-3-2 0,0-2 0,0-1 0,-2 0 0,2 0 0,-3 0 0,1 0 0,-7 0 0,1 0 0,-5 0 0,2 0 743,-4 0-578,0 4 0,-1 5 906,-2 3-714,2 5 1,-7-6 422,5 4-457,0 1 1,3 3-15,0-1 0,0-2-89,0-1 0,-3 0-85,0 0 1,0-1-132,3-5 1,-1 0-460,-2 1 307,-2-1 31,-1-4 1,-2 2-621,2-3 486,-2 3 45,-2-6 1,1 3-107,0-4 1,-1 0-186,1 0 340,0 0 0,-1-3-339,1 0 207,4-5 38,1 7 0,4-7-327,0 2 578,0 2 0,0-9 0,4 7 0,1-7 0</inkml:trace>
  <inkml:trace contextRef="#ctx0" brushRef="#br0" timeOffset="58">17179 14516 8200,'0'18'0,"-2"1"0,-1-1 106,2 5-22,-7 1 1,6 1 193,-4 0 1,1 0 91,-2 2-670,-1-3 244,3 7 0,-1-9-112,0 6 0,2-6-359,-2-1 1,1-1 216,-1-1 0,-1-5 310,4-1 0,-5-7 0,3-2 0</inkml:trace>
  <inkml:trace contextRef="#ctx0" brushRef="#br0" timeOffset="59">17104 14851 8190,'6'-4'0,"0"-3"-526,1-1 331,2 3 1,0-2 359,1 4 1,-1-4-16,0 4 1,4-3-637,-1 3 486,5 0 0,-3-1 0,5-1 0</inkml:trace>
  <inkml:trace contextRef="#ctx0" brushRef="#br0" timeOffset="60">17905 14739 8183,'-15'4'0,"-1"2"107,3 7 0,1-2 274,3 5 0,0-2 48,3 2 78,2 1-192,4-2 0,4 0 53,2 1-377,7-5 97,1 3 0,9-8-368,2 0 196,2-4 140,1 2 1,-4-8-343,1-2 192,0-2-357,-1-2-498,-1-3 641,-9 3 1,-1-8-205,-7 2 168,2-1 109,-7-2 0,-2 1 0,-8-1 316,-5 0-224,-4 1 0,-5 0-83,-2 3 673,-2-3-162,-1 12 0,3-6 481,1 9-406,-1-4-328,1 6 154,1 1-28,9 5 0,1 6 82,7 1-769,-2-2 372,7 8 1,1-4 170,6 5-1223,6-4 539,3 2 670,4-7 0,2 3 0,1-7 0,0-2 0</inkml:trace>
  <inkml:trace contextRef="#ctx0" brushRef="#br0" timeOffset="61">18221 14693 8183,'15'-15'0,"-1"2"-692,-1 3 324,-3-3 210,8 2 0,-7-3 456,5 2-127,-5-3 0,3 0-235,-1-1 1,-3 1 41,3-4 1,0 0-104,-1 1 1,1-4 81,-4 0 0,0-3-29,1 4 1,-5-1 56,-2 3 0,-2 2 239,-1 1 0,0 3 5,0 3 1,-1 5 152,-2 2 1,-2 2 39,-5 1 1,-2 8-80,0 5 1,-4 9-5,4 6 0,-2 5-45,2 7 1,0 3-187,-3 7 1,9-24 0,0 0-73,-2 1 1,0 2 0,2 0 0,0 2-386,-2-1 0,0 2 0,0 2 1,1 0 236,-2 1 1,-1 1 0,0 3-1,-1 1-396,2-1 0,0 0 427,-2-5 1,1-1 0,3-5 0,-1-2-558,-10 17 371,3-10 0,-2-4-681,1-10 626,-1-7 0,-1-5-84,3-3 0,-3-1 406,2-3 0,3-4 526,1-3-526,1 3 0,3-4 1082,2 2-1082,-3-3 0,8 0 0,-2 0-333,2-1 430,1 1 0,3 0 178,1 0 1,3-4 426,-1 1 1,5-4 335,2 4-498,3-5-266,-1 7 0,4-7-158,3 5 243,-2-5-289,7 7-1237,-3-8 877,3 8 0,1-3 290,0 3 0,2 2 0,0 2 0,-2 3 0,-1 2 0,-2 1 0</inkml:trace>
  <inkml:trace contextRef="#ctx0" brushRef="#br0" timeOffset="62">19171 14665 8142,'-9'0'216,"4"4"0,-4 2 520,3 6-324,2-1-145,-4 10 0,6-4-133,-5 8 167,5 0-60,-2-2-779,4 4 523,4-7 0,1 0 78,5-5 0,0-3-138,3 0 0,1-6 2,5-3-1131,-1-2 798,1-5 0,1-1-1078,1-4 780,-5-1 326,6-3 378,-12-2 0,7-3 0,-2-1 0</inkml:trace>
  <inkml:trace contextRef="#ctx0" brushRef="#br0" timeOffset="63">19301 14478 8142,'-9'-9'31,"0"0"1,-1 3 180,1-1 1,3 5 208,0-1-675,4 2 242,-2 1 0,4 4-69,0 2 0,0 4-600,0 2 681,4 3 0,1 3 0,4 1 0</inkml:trace>
  <inkml:trace contextRef="#ctx0" brushRef="#br0" timeOffset="64">19823 14255 8197,'-6'0'-25,"-1"0"1,4 2-14,-3 4 0,0 6 246,-3 9 739,-1 3-723,-3 12 1,1 7 12,5-17 0,-1 0 0,2 2 0,1-1-90,-2 1 0,1 0 0,-1 0 1,1 0-28,-1 0 1,1 0-576,0-2 1,0 0 639,-3 20 0,-1-5-247,1-7 116,4-2 0,0-10-716,1-3 647,3-4-121,-3-6-552,4-4 305,0-1 0,0-5 1232,0-2-1759,0-2 528,-4-4 1,2-2-536,-4-1 417,0-3 250,-4 1 0,0-3 250,-2 5 0,1-5 0,-6 7 0,2-3 0,-3 3 0,-4 2 30,0 2 1,-1 2 19,2 4 1,1 1 1214,-2 2-620,3 2-418,4 4 1,1 1 1052,1-1-546,7 4-393,-2-2 1,8 3 93,0-1 1,4-3-295,2 2 1,10-1-217,2-2 1,7-3-157,0 0 0,3-2-565,3 2 1,-2-3 562,2 3-2488,-2-4 2721,3 2 0,-4-4 0,2 0 0,-3 0 0,-1 0 0,-2 0 0</inkml:trace>
  <inkml:trace contextRef="#ctx0" brushRef="#br0" timeOffset="65">19888 14925 7345,'4'-5'-333,"-3"1"2389,3 4-1206,-4 0-86,-4 4-643,-1-3-107,0 7 77,-3-7 1,6 5-217,-1-3 138,-2-2-343,4 3 166,-7 0 40,7-3-192,-3 3 143,4-4-2076,0 0 2250,0 4 153,0-3 1859,0 4-2458,-4-5 103,3 0-159,-4 0 732,14 0 0,-7 0 183,6 0-14,-8 0 62,0 0-249,0 4-665,0-3 161,-4 3-403,3-4-1713,-3 0 2506,4-4-103,0 3 16,0-3 526,0-1 110,4 4-328,-3-3-155,3 4 0,-3 0 357,2 0-302,-2 0 89,7 0-117,-6 0 0,3 0 36,-2 0-212,-2 4 100,7-3 0,-7 8 122,2-3-265,-2-2 119,3 4 0,-3-3 90,3 5-176,-3 3 74,-6-2 1,0 5-667,-4-3 291,0 3 29,-5-1 0,4 0-214,-3 1 0,0-5 480,1 1 0,-1 3 0,4-1 0</inkml:trace>
  <inkml:trace contextRef="#ctx0" brushRef="#br0" timeOffset="66">20270 14618 8310,'0'9'626,"-1"5"-179,-2 1 1,1 6-102,-5 1-264,1 4 31,1-3 0,0 1 262,2-2-362,2-2 51,-4-2 0,7-6-588,1-3 426,2-2 1,4-2-614,0-2 0,5-2 358,1-1 1,0-4-317,0-2 0,-3-2 313,0-2 1,1 0 355,-4-2 0,2 1 0,-5-1 0,0-3 0,0 0 0,-4-2 0,1 2 0,-2-7 0,-1 3 0</inkml:trace>
  <inkml:trace contextRef="#ctx0" brushRef="#br0" timeOffset="67">20335 14488 8040,'-4'-10'-247,"3"1"0,-3 0-946,4-1 1008,0 5 105,0 1 80,0 4 0,4 4 0,1 1 0</inkml:trace>
  <inkml:trace contextRef="#ctx0" brushRef="#br0" timeOffset="68">20773 14329 8352,'-5'10'734,"4"3"-453,-3 6 0,3 9 301,-2 6-291,-2 2 1,-1 5-294,-1 3 0,1 0 226,-3 0-913,0-3 477,-1-8 233,1-1 1,1-8 89,2-2 0,-2-7-186,5-2 131,0-3-828,3-5 470,0-1-2008,0-4 3053,0-8-1159,0 6-29,-4-10 287,-1 7 0,-5-5-32,1 1 1,-1 3 21,-3 0 1,-1 2 184,-5-2 0,1 4-14,-1-1 0,0 2 707,1 1-501,-1 0 0,1 4 1018,-1 2-831,0 3 0,5 0 35,1 0 0,6 4 181,1-1 0,4 2 123,-1-2-770,2-2 213,1 4 0,4-5 18,2 0 0,7-2-99,2-1 1,4-4-556,2 1 273,-1-2-50,7-1 1,-3 0-1312,4 0 862,0 0-50,-5 0-798,4-4 678,-3 3 235,0-3 619,3 4 0,-8-4 0,4 0 0,-2-3 0,0 0 0,-3 3 0,-3 2 0</inkml:trace>
  <inkml:trace contextRef="#ctx0" brushRef="#br0" timeOffset="69">20940 14897 8041,'-5'6'194,"1"2"-148,4-3 0,-1 4 259,-2 1 1,1-1 407,-5 0 0,1 1 193,-3-1-445,0 0-1,3 0-1070,-2 1 549,3-1 1,-4 4 90,-1-1-2170,5 0 1077,-3-2 1063,3-5 0,-5 7 0,1-1 0</inkml:trace>
  <inkml:trace contextRef="#ctx0" brushRef="#br0" timeOffset="70">21350 14730 8071,'-10'4'0,"1"1"91,0 4 0,0 2 474,-1 1-182,1 3-118,4 3 1,-4 0 28,3-3 1,2 3 55,1-3-808,2-1 421,1 3 0,3-6 78,0 1-1225,4-1 838,3-6 1,1 0 135,5-2-471,-5-2 339,7 3 342,-8-4 0,8-8 0,-4-2 0</inkml:trace>
  <inkml:trace contextRef="#ctx0" brushRef="#br0" timeOffset="71">21322 14544 8071,'0'-10'-869,"0"1"-212,0 0 1081,0-1 0,1 5 0,2 2 0,2 2 0,4 5 0,1 1 0</inkml:trace>
  <inkml:trace contextRef="#ctx0" brushRef="#br0" timeOffset="72">21825 14348 7746,'0'9'830,"0"1"-171,0 3-324,0 6 1,-5 9 121,-1 6 91,-2 2-527,-1 5 0,-2 1 153,-1 1 0,5-2-106,-3-7 0,4-2-170,0-4 95,2-5-272,4-4-594,0-5 679,0-5-932,0-4 714,0-1 1,4-4-124,2 0 54,-2 0 231,0 0-403,1-4 536,-4-1 0,3-4 117,-4-1 0,0 1 0,0 3 0,0 0 0,-4-1 0,-6 2 0,-1-2 0,-5 4 131,1-4-96,-4 6 1,0-4 65,-3 5 1,-1 3 189,-2 1 1,-1 4 1146,5 1-741,-1 0-167,3 5 709,1-5-456,3 5-274,2-4-1,8 3-499,1-3 83,4-1 1,5 0 257,4 1-954,4-1 517,10-4 1,2-1-398,6-4 1,2 0-719,4 0 0,1 0 1202,-1 0 0,0 0 0,0 0 0</inkml:trace>
  <inkml:trace contextRef="#ctx0" brushRef="#br0" timeOffset="73">22002 14860 8142,'0'5'1126,"0"0"-669,0-1 75,0-3-236,-5 7 1,4-3 70,-2 4 117,-2 1-285,4-5 0,-3 3 200,4-2-590,0 3 231,0-4-830,0 3 559,4-7 202,-3 3-1485,12-4 792,-7 0 470,7 0 0,-2 0-610,1 0 477,-2-4 1,4-1-167,-5-4 108,0-1 443,1 1 0,-2 0 0,-2-1 0,-2 1 0,-4 0-1,0-1 1,-4 1 0,-1 4 207,-4 1-106,-1 4 1,0 0 46,-2 0-551,1 0 215,2 4 188,1 1 0,2 4 0,-3 1 0</inkml:trace>
  <inkml:trace contextRef="#ctx0" brushRef="#br0" timeOffset="74">22234 14897 8183,'-5'0'281,"-3"0"-99,7 0 1,-4 0 464,2 0-174,2 4 0,-7-1-231,5 3 0,0-3 162,3 3 24,0-4-689,0 6 254,0-7 1,4 4-819,2-5 502,-1 0 289,3 0 0,-3 0-1240,4 0 856,1 0 1,-1 0-615,0 0 647,1-5 0,-1 3 385,0-4 0,-4 0 0,4 1 0,-7-3 0,4 1 0,-4 3 0,2-4 0,0 3 0,-3 0 0,3-4 0,-8 4 0,-1-4 0</inkml:trace>
  <inkml:trace contextRef="#ctx0" brushRef="#br0" timeOffset="75">22467 14897 8192,'-5'0'607,"0"0"-327,2 0 248,2 4-349,-4-2 1,5 3 179,0-2-428,0-2 110,0 3 1,4-3 225,-1 2-1003,4-2 591,-2 3 1,4-4 39,1 0-730,-1 0 449,4 0-175,-2-4 350,2 3 1,-7-6-34,1 4 0,-5-1 198,1 1 39,2 1 75,-4-2 0,2 4 358,-6 0 0,-2 0-170,-4 0 212,-1 0-220,-3 0 0,2 1 206,-1 2-1681,2 3 1227,0 3 0,-3 0 0,-2 1 0</inkml:trace>
  <inkml:trace contextRef="#ctx0" brushRef="#br0" timeOffset="76">23696 14609 7459,'-4'-5'-923,"3"-4"1576,-7 8 1,2-3-69,-3 4 1,0 1-173,0 2 1,-5 7 115,-1 5-115,-3 7-692,-1-3 526,5 8-76,-4 1 1,9-2 172,0 2-301,4-2 50,5-2 1,1-5 3,2-3 0,6-6-222,6 0 1,6-5-803,1-5 528,4-4 246,-2-2 1,-1-3-998,-1 0 575,-2-1 192,-6-3 1,0 2-122,-5-5 1,-4 1-57,-2-4 265,-2 5 144,-5-4 1,-2 3 218,-6-3-69,1-1 254,-6 1 1,6 2-260,-1 1-39,1 3-4,2-5 0,1 6 482,2-1-288,2 1-46,8 6 160,5 1-141,5 0 0,6 3-5,2-2 0,-1 3-27,3 3 1,-2 5 65,3 5 1,-7 4 93,0 2 1,-6 1 163,-3 4 0,-4 1-123,-5 3 0,0-1-163,0-2 0,-1 1 136,-2-5 0,-1 1 241,-2-3 104,-3-5 238,8 0-412,-3-9 0,4-5-202,0-6 0,0-3-666,0 0 0,3-3-839,0-1 0,4-3 921,-4 0 1,3 0-531,-3 0 0,4-1 461,-1 1 1,3-1 273,0 2 0,3 2 213,1 3 1,0-1 1,0 2 0,-2-2 247,5 8 1,-5 0-169,1 3 0,-1 1 2,-2 2 1,-1 3-148,-2 7 0,3 1 0,-4 5 0</inkml:trace>
  <inkml:trace contextRef="#ctx0" brushRef="#br0" timeOffset="77">14348 15707 8283,'0'-5'-1081,"0"0"1005,0 2 356,0 2 1,-3 5-151,0 8 806,-4 9-562,6 7 1,-8 5 294,3 4-1657,2 5 1200,-4 0 1,4 5-54,-3-1-181,-1 1 249,7-5-483,-7 0 243,3-9 0,-2-1 74,1-4 1,-3-4-155,-4-3 0,0-5 268,1-4-499,1-1 199,-6-2 1,3-4 453,-1-2 1,-2-2-491,5-1 0,-2-1-5,2-2 0,2-3 105,1-7-589,0 3 397,4-7 1,0 1-209,1-6 0,0-1 461,1-5 0,-4-5 0,2 0 0</inkml:trace>
  <inkml:trace contextRef="#ctx0" brushRef="#br0" timeOffset="78">14348 15447 8058,'-9'-5'-979,"4"0"0,-1 11 979,3 3 0,2 4 0,-3 6 0</inkml:trace>
  <inkml:trace contextRef="#ctx0" brushRef="#br0" timeOffset="79">14627 15726 8233,'-4'-10'0,"3"-3"0,-2 7-548,2-2 451,-3-2 1,3 4 181,-2 0 254,2 4-98,1-2-103,0 4 1,-1 12 103,-2 7 191,2 6-168,-8 7 1,5-2-73,-2 4 1,-2 0-5,1 3 0,3-4-162,1-2 5,2-6 1,2-2-224,2-4 119,2-1 1,6-7-36,1-5 0,3-5-209,3-4 1,5-7 76,2-5-680,-2-7 588,-1 3 0,0-8-498,0 2-278,0-2 939,-8-1 1,0 3-179,-5 0 346,0 5 0,-4-7-58,-1 7 58,-4 1 0,-1 6 0,-2 4 392,2 4 94,-7 0 0,3 6 487,-4 3-127,-1 5-578,1 5 0,0 5 643,-1 0-521,1 3-118,4-2 0,-2 6-42,3-4-19,1-1-164,3-2 0,1-1-337,3-3 1,2-2 162,6-3-1046,3-1 769,3-4 0,5-1-979,2-4 770,2 0 479,1-4 1,0-5-1,0-6 1</inkml:trace>
  <inkml:trace contextRef="#ctx0" brushRef="#br0" timeOffset="80">15121 15745 8233,'-5'4'-637,"-4"-3"703,8 7 0,-6-6 720,4 4-345,-4 5-200,6-1 302,-3 8-366,4-4 1,0 2 177,0-1-495,0 1 186,0-2 0,0 4-329,0-3 207,0-1 83,0-1 1,-1-4-347,-3 1 172,3-1 0,-7 0-150,3-3 161,0-2 1,-7-1 17,3 0 1,-2 0 23,1-3 1,-2 0-112,0 0 116,-1 0 0,5-1-309,2-2 26,-3 2 315,8-7 0,-2 2-579,6-3 656,3 0 0,3-5 0,0 0 0</inkml:trace>
  <inkml:trace contextRef="#ctx0" brushRef="#br0" timeOffset="81">15382 15521 8243,'-6'14'0,"-2"0"-574,3 5 359,-4 4 0,1 0 267,-1 5 0,2 4 301,-6 2 1,3 4-330,1 2-1276,-1-2 1343,1 0-699,4-2 544,-3-7 0,7 2-72,-2-6-419,1-3 99,2-7 456,0-2 0,0-8 0,0-5 0,0-5 0</inkml:trace>
  <inkml:trace contextRef="#ctx0" brushRef="#br0" timeOffset="82">15251 15931 8243,'0'-9'-618,"-3"2"248,0 1 1159,0 0-287,3-3-269,4-1 1,1 4-292,4 0 0,5 4 195,1-1-137,3-2 0,5 4 0,1-4 0</inkml:trace>
  <inkml:trace contextRef="#ctx0" brushRef="#br0" timeOffset="83">16285 15810 8174,'9'-9'0,"-4"3"-941,3-2 650,-2 3 0,0-1 209,0-1 454,0 5 0,3 3 264,-3 9-116,-2 3-389,-4 10 1,-1 1 513,-2 4-254,-2 0-682,-5 4 778,1-3-213,0 3 1,-1-5-237,1-3-120,0-1 175,4-4 1,0-2-492,5-1 267,0-3 145,5-7 1,1-2 217,6-4-709,3-4 353,7-2 0,-1-7-1552,4-3 735,0-1 759,3-2 182,-5 1 0,2 0 0,-2-2 0,2-2 0,0-2 0</inkml:trace>
  <inkml:trace contextRef="#ctx0" brushRef="#br0" timeOffset="84">16387 15577 8174,'-13'-4'73,"2"-1"0,-5-5 139,3 1 1,1 3 537,3 0-230,-1 4-573,1-3 419,4 5 0,1 0-1270,4 5 685,4 0 0,1 5 7,4 3 212,5-3 0,0 8 0,5-4 0</inkml:trace>
  <inkml:trace contextRef="#ctx0" brushRef="#br0" timeOffset="85">16983 15400 8209,'-9'0'156,"-1"0"45,1 0 0,3 5 115,0 5-69,-1 3-61,-2 14 0,-3 0 419,-1 10-1352,1 2 994,-2 12-1307,4-3 1183,3-21 1,1 1 0,-1 18 40,1 1 1,4-5-187,-1-5 0,2-5 294,1-4-591,0-4 262,0-9 1,0 1 31,0-3-727,0-1 887,0-7 1,0 0-1099,0-2 2215,4-2-1611,-3 4-246,3-5-370,-4 0 0,-7-4 853,-2 1 0,-3-4 122,3 1 0,0-2 0,-1-2 0,1 1 0,0 0 0,0-1 36,-1 1-109,-3 0 73,2 4 571,-2 0-392,0 5 1,1 0 217,-3 0 0,2 2 272,-2 1 0,3 3-248,0 6 0,5 0 139,0 3 1,5 0 301,-1 0-423,2 3-244,5-8 1,3 7-133,5-5 1,4 0 221,5-2-1096,3-5 642,4-1 1,3-4-367,0 0 1,3-1 534,-3-2 0,4-6 0,-1-6 0</inkml:trace>
  <inkml:trace contextRef="#ctx0" brushRef="#br0" timeOffset="86">19059 15288 8221,'-14'0'0,"0"0"0,5 0 0,-1 0-810,-3 0 425,7 0 212,-6 0 454,7 0 77,-5-4-203,1 3 114,4-3-172,1 0 0,4 2 97,0-4-157,0 4 52,0-7 0,1 8-157,2-2 205,2-2-27,4 4-127,1-7 92,-1 7 0,4-4 73,3 1-90,1 3 4,6-3 1,1 1 58,4 0-18,4-4-153,5 6 0,6-4 183,3 1-2071,5 3 1967,-24-3 0,2 0 1,1 3-1,1 1-63,1-1 1,1-1 72,1-1 1,1 1-5,0 1 0,1 1-130,1-2 0,0 0-882,0-1 1,1 2 984,-3 0 1,0 1-1,3-3 1,0 0-142,0 2 1,-1-1-141,3 2 0,1-1 0,-5-1 0,0 0 257,1 2 1,1 0-143,-4 0 0,0 0 64,2 0 1,1 0 0,-1 0 0,1 0 39,3 0 1,0 0 149,-1 0 0,-1 0-57,3 0 0,1 0 0,-3 0 0,0 0 74,2 0 1,-1 0-135,1 0 0,1 0 0,-1 0 0,1 0 116,-2 0 0,0 0 35,0 0 0,-1 0-762,0-2 0,0 0 628,1 1 0,0 1 112,2-2 1,0 0-44,0 1 0,0 2 1,-2-1-1,0 0-20,1 0 1,-1 0-92,-2 0 0,1 0 70,0 0 0,0 0 0,-1 0 0,0 0 26,1 0 1,-1 0-130,0 0 0,0 0 134,-1 0 1,0 0 0,-2 0 0,0 0-114,-2 0 1,-1 0 0,-1 0-1,0 0 252,0 0 0,0 0 0,-2 0 1,-1 0-240,0 0 0,0 0 0,23 0 276,-8 0 0,-2 0-320,-3 0 0,-6 0 76,-4 0 0,-8 0 2018,-4 0-1955,-9 0 0,0 0 408,-10 0 1,-6 0-724,-7 0 235,-1-4 11,-6 3 1,-1-4-85,-4 5 1,-4 0 21,-2 0 1,-2 0-9,-1 0 0,-1 0-269,1 0 14,0 5 269,0-4 1,-1 4 9,1-2 0,1-2 38,2 2 1,-2 1 36,1-1 1,-4 1-122,-1 0 157,-5 1-359,3 0 1,-6 3 256,-1-2 0,21-2 0,0 0 20,-3-1 1,0 0 0,-2 1 0,1-1-239,-2-1 0,-1-1 0,-2 2 1,0 0 247,-3-1 0,-1-1 0,-2 2 0,0-1 27,0-1 0,-1 1 0,-1-2 0,-1 1 6,1 0 0,0 1 1,-1-1-1,-1-1-74,-1 0 1,0 0 0,-2 0 0,0 0 96,-2 0 0,1 0 1,0 1-1,1 1-1016,2 0 1,0-1 980,-1 1 1,-1-1 20,-1-1 0,0 0 1,-1 2-1,-1-1 0,2 1 1,0-1 0,1 1-1,0-1-115,3-1 0,1 0 0,-1 2 0,0 0 150,1-1 0,-1 1 1,2-1-1,-1 1 57,2-2 0,1 0-70,4 2 0,0 0-20,2-2 1,0 1 0,4 1-1,1 1 42,-1-1 1,1-1 0,2 0 0,0-1 105,3 2 0,1-1 0,-16 1-150,8 2 0,9-3 979,6 2-800,9-2 1127,6-1 0,9-3-1302,4 0 0,10-4-7,9 4 1,6-4 49,9 1-251,5 2 201,-17-1 0,2 1 1,1 3-1,0 1 52,6-1 1,1-1 0,1 0 0,2 0-42,3 1 1,2-1-1,2-1 1,1 0 13,-17 2 0,1 0 1,1 0-1,3-1 1,1-1-1,0 1-383,3 1 0,1 0 0,0 0 0,2-1 0,0 0 0,1 0 353,-8 1 1,0 1 0,1-1 0,0 0 0,1 0 0,0-1 0,1 0 0,-1 1-252,4 0 1,0 0 0,0 0-1,0 1 1,0-1 0,1 0-1,-1 0 1,1 1 199,0-1 0,1 1 0,-1 1 1,0-1-1,-3 0 0,-2 0 0,1 0 1,-1 0 13,-1 0 0,1 0 1,-1 0-1,-1 0 1,12 0-1,-1 0 1,-1 0-50,-1 0 0,0 0 0,-1 0 0,-1 0 1,0 0-1,-1 0-178,-1 0 0,0 0 1,-2 0-1,-3-1 1,0 0-1,-2 0 190,-1 0 1,-1 0-1,0-1 1,12-1 0,-1-1 65,-4 1 0,-2 0 0,-3 1 0,-2 0 0,-2 0 0,-2 1 0,15 0 482,-13 1-482,-12 0 0,-8 0 0,-5 0 0</inkml:trace>
  <inkml:trace contextRef="#ctx0" brushRef="#br1" timeOffset="87">16154 16396 16269,'-14'0'-512,"-4"-4"1,5 3-65,-3-2 0,2 2 590,1 1 1,3 0 767,-2 0-482,1 0-129,2 0 0,5 0-194,4 0 1,8 0 77,8 0 0,6 0 39,6 0 0,9 0-5,6 0 0,4 0-370,2 0 0,-22 0 0,1 0 289,1 0 1,1 0-1,2-1 1,0-1-319,1 1 0,-1-1 0,3-1 0,0 0 355,2 1 0,0 1-968,1-3 1,-1 0 916,-4 4 0,0-1 0,-1-2 0,-1-1-77,-4 2 1,-1 1 0,19-2-70,-8 3 0,-9 0-241,-9 0 566,-5 0-797,-8 0 877,-6 0 0,-10 1-355,-5 2 0,-4-1 1054,-3 4 0,-5-3-910,-8 4 1,-1-2-143,-1 1 1,0 1-80,-1-4 1,-2 5 110,0-2 0,-8-1 18,2 1 0,-4-3 35,0 3 0,-1-2-177,23-1 1,0 0-1,-1-1 1,0 1 195,1 0 1,0 0-1,-1 1 1,1-1-50,-22 0 1,1 4 308,2-4 1,4 3-50,5-3 150,7 0 24,21-3-253,6 0-236,22 0 0,3 0 116,13 0 0,6-1 31,6-2 1,-19 1-1,0 0-705,2-1 1,1 0 579,-1-2 0,1 1 97,0 4 1,0-1 0,2-2-1,1-2-130,3 2 1,0 0 0,-2 1 0,1 0-160,-1 0 1,0 1 0,-1-1 0,0 0-194,0 0 0,0 0 463,-3 1 0,1-1 0,-1 2 0,1 0 0,-4 0 0,0 0 0,23 0 0,-3 0 0,-4 0 0</inkml:trace>
  <inkml:trace contextRef="#ctx0" brushRef="#br1" timeOffset="88">17346 16071 14895,'-5'0'-2256,"-3"4"2418,7-3-481,-4 3 252,5-4 1,0 1-655,0 2 222,0-2 25,0 3-217,5-4 539,-4 0 0,4 0-324,-2 0 186,-2 0 226,3 0 206,0 0 153,-3 0-12,3 0-32,1 0-334,-4 0 519,3 0 1,-12 0-113,-1 0 0,1 0-171,2 0 0,1 1-39,-2 2 1,0-1-48,4 5-580,0-5 419,3 6 1,8-3 0,2 4 0</inkml:trace>
  <inkml:trace contextRef="#ctx0" brushRef="#br0" timeOffset="89">12961 16974 8531,'5'-1'-199,"-2"-2"1,1 0-277,-1-3 346,4 4 0,-2-6 161,1 2 1,1-3 146,-4 0-297,4 0 202,-1 0 0,0-4-47,0 1 0,-3-5-9,3 2 0,-4-3-26,1-1 0,-1 1 33,-2-1 1,-5 5 78,-1 1 0,-3 3-36,-4 1 1,2 3-2,-4 3 0,-5 3 26,-5 3 0,-2 11 15,-1 8 1,-3 9-15,0 6 1,14-15-1,0 1-127,1 3 0,1 1 1,-1 1-1,1 1 205,0 2 1,2 0 0,1-2 0,1 1-30,1 3 0,2-1 0,2-2 0,1-1-156,3 1 0,1-1-968,0 24 968,0-25 1,2-1-1,7 14-207,5-4 0,4-6 206,5-12 1,3-2-89,6-8 1,-2-4-10,2-2 1,-2-3-167,-1-3 0,0-3-285,0-6 0,-1-3 205,-3-4 1,-2-2 183,-6-1 1,-3-3-542,-3 3 174,-1-3 1032,-4 5 0,-1-6-502,-4 4 0,-3-3 0,0 4 0,-4-4 0,0 3 0,-1 4 0,-1 2 0,-1 5 0,-3-2 0,2 4 0,-5 3 0,5 1 162,-2 1 0,3 3-50,1-2 0,3 2 70,-1 1-157,5 4 1,-5-2-6,4 5 1,0-4-35,3 3 1,3-3 13,0 3 0,4-4 0,-2 3 0</inkml:trace>
  <inkml:trace contextRef="#ctx0" brushRef="#br0" timeOffset="90">12886 17225 8587,'-9'0'-550,"0"0"655,3-4 488,2 3 1,6-6-83,5 4-726,3-1 208,9 0 1,4 3-82,5-2 0,1-1-346,5 1 0,1 0-450,2 3 0,0 0 733,0 0 0,0-4 0,1-1 1</inkml:trace>
  <inkml:trace contextRef="#ctx0" brushRef="#br0" timeOffset="91">13305 17151 7216,'-5'-5'147,"2"5"1,-1 6 627,1 6-448,-5 7-133,7 4 1,-7 6-43,2 2 0,1-1-148,-1 5 1,2-4 120,-2 3 0,3-5-38,-3-1 0,4-9-311,-1-6 333,-2-3-184,4-5 0,-7-2 36,5-6 1,-1-6-58,1-7 0,2 2 73,-2-2 1,2 1-112,1-4 0,0 1 79,0-1 1,0 0-18,0 1 0,4-1-197,2 1 221,2-1 11,2 0 0,3-1-167,3 1 1,1-1 61,2 8 0,3 0-19,-1 2 0,4 2-56,-3 2 0,0 3-122,-4 6 1,1 1 338,-1 2 0,1 6 0,0-1 0</inkml:trace>
  <inkml:trace contextRef="#ctx0" brushRef="#br0" timeOffset="92">13687 17225 8547,'-4'-13'0,"0"2"-677,-3-1 1,-1 2 515,2 0 1,1 1 506,-1 0 1,-1 3-107,-2 3 0,0-1 204,-1 1 0,-2 4-92,0 5 1,-4 4 130,4 2 1,-5 7-24,2 5 0,0 1-165,0 3 1,3-2-240,0 5 1,3-5 102,2-1 1,3-3-114,4 2 0,2-7-33,4-2 0,5-3-329,7-3 0,2-4-260,2-2 0,-2-3 253,5-3 0,-4-3-527,1-6 441,-3 1 155,4-2 0,-6 0-103,1 1 1,-5-3 112,-1 2 0,-1-3 48,-2 0 0,-4 0-160,-2 0 577,-2 3-203,-1 3 113,0 1 0,-4 4 299,-2 2 0,-2 6 275,-2 3 0,-2 6-286,-1 4 0,2 5-60,5 0 1,-1 1-333,3-3 0,1-1-322,3 1 1,1-2 141,2-1 1,6 1-167,3-5 1,8-1-121,-2-4 1,3 0-395,-2-4 1,2-1 431,1-5 1,3-2 400,-3-5 0,-1-3 0,-2-2 0</inkml:trace>
  <inkml:trace contextRef="#ctx0" brushRef="#br0" timeOffset="93">13976 17206 8547,'-10'14'33,"1"-4"1,0 9 370,-1-1 1,1 5-124,0 5 0,3 0 253,-1 0 1,4 0-271,-3 0 0,4-4-209,-1-3 1,6-5 15,3-4 0,2-1-268,2-2 1,-1-4 54,0-2 1,2-3-211,1-3 0,-1-3-263,5-6 1,-4 0 287,4-3 0,-4 2-202,4-2 177,-5-1 74,3-2 1,-2-1 16,1 0 1,-1 1 10,-3-1 0,1 0 66,-1 1 0,-3-1 184,0 1 203,-4-1-386,7 0 695,-8 5 1,2 5-297,-6 5 0,-3 8 443,-3 2-312,0 10 0,0 0 712,-1 11-631,-3-3 0,3 3 64,1 1 0,1-4-38,5-2 0,0-2 25,3-2-719,0 1 233,0-5 1,4 0-795,2-5 670,2-4 0,7-1 1,2-5-823,4-2 664,5-2 1,-2-7-1,3-2-189,-3 0 0,2-2-11,-4-2-285,0-1 427,-8 0 1,0 1 22,-5-1 1,0 0 323,1 1 0,-5 3 0,-2 3 0,-2 6 0,-2 2 327,-2 4 0,-3 8-179,-7 4 1,3 6 236,-3 4 1,3-3-9,1 3 0,4-2 66,2-2 1,1 1-356,2 0 1,0-1-89,0 1 0,0-1 0,0 1 0</inkml:trace>
  <inkml:trace contextRef="#ctx0" brushRef="#br0" timeOffset="94">14618 17216 8518,'-9'13'-314,"-5"2"0,4 7-63,-2 3 1670,1 2-750,2 5 1,3-2-122,-1 4 1,2-5-208,-1-1 1,2-4 5,4-5 0,4-5-151,2-1 1,3-7-364,0-3 0,3-2 10,1-1 0,3-4-175,0-2 1,-2-6 112,2 0 1,-4-4-220,4 4 1,-5-5 118,1 2 1,-1-3-15,-2 0 1,0-1 458,1 0 0,-4-2 0,0-1 0,-1-3 0,2 3 0,1 1 0,-2 2 0,-1 0 0,1 1 364,-4 3 137,3 6 1,-10 13-26,-1 9 929,-6 7-866,2 4 0,-4 4 185,5 0 0,-1 0-206,1 0 1,1-4-386,2-3 1,2-1 113,4-1 1,1-4-437,2 1 1,3-9-132,6-1 1,3-4-390,3-2 1,1-4 198,0-2 1,-1-4-404,1-2 0,-1 2 153,1-3 1,-4 0 366,-3 0 0,-2-2 393,0 2 0,-4 1 0,0 3 0,-4-1 118,2 5 0,-8 2 128,-2 6 1,-2 7 79,-2 5 0,1 3 201,0 0 0,-1 2-583,1 2 0,4 0 84,2 3-28,2 2 0,1-7 0,0 3 0</inkml:trace>
  <inkml:trace contextRef="#ctx0" brushRef="#br0" timeOffset="95">15400 17244 8333,'-9'0'-255,"0"-3"82,-1-1 1,1 1 226,0 3 1,-1-3-18,1 0 1,-3 0 224,-1 3 0,0 4 144,0 2 1,2 6 99,-5 0 1,4 8-104,-4-2 1,5 4-130,-1 0 1,1-1-101,2 3 0,4-4-170,2-1 0,2-2 147,1-4 1,4-1-104,2-3 1,3-3-434,4-3 1,-2-2 200,5-1 1,-1-1-725,4-2 498,-1-3 164,1-3 0,-3 0-311,-1 0 1,-3-1 138,4 1 0,-5-1 7,2-3 0,-3 2-69,-1-5 480,1 1 0,-1-4 0,-3 2-84,0 1 1,-3 2 83,0 1 95,-2 7 1,-5-1-37,-3 10 0,-5 6 987,-4 7 1,2 5-456,-2 4 0,5 2 359,-1 1 0,2 0-481,4 0 0,2-3-490,4 0 1,1-5-107,2 2 0,3-3-361,7-4 1,1-3-124,5-5 0,-1-3-62,1-4 0,0 0-1111,-1 0 1784,-3-4 0,2-6 0,-2-4 0</inkml:trace>
  <inkml:trace contextRef="#ctx0" brushRef="#br0" timeOffset="96">15605 17309 7573,'-1'15'1339,"-2"1"0,1 3-879,-4 2 1,0 5-376,0-1 0,-2-1 39,2 1 1,2-6-63,0 0 0,3-5 393,1-4-1290,-4-1 465,3-4-88,-3-1-19,4-4 0,3-5-95,0-4 0,1-2 182,0-4 1,-2-1 10,4-2 1,0 0 136,3 3 1,-1-3 43,1 3 1,-2-3 186,6-1 1,-3 2-16,-1 1 0,1 0 198,-1 3 1,0 1 634,0 3 249,1 3-735,-1 2 0,0 4-208,1 0 1,-4 3-248,0 0 0,-1 5-906,2-2 1040,1 6 0,-3-1 0,4 2 0</inkml:trace>
  <inkml:trace contextRef="#ctx0" brushRef="#br0" timeOffset="97">16704 17216 8494,'-4'5'0,"1"3"0,-3-2-46,4 3 253,-6 4 0,6 3 49,-4 5 1,0 2 34,0 2 1,-1 1-257,4-4 0,0-1 208,3-2-1167,0 0 683,0-5 0,1-1-119,2-3 1,-1-5-649,4-2 1008,-4-2 0,7 3 0,-4 1 0</inkml:trace>
  <inkml:trace contextRef="#ctx0" brushRef="#br0" timeOffset="98">16694 17104 8477,'-5'0'0,"-3"0"0,3 0 0</inkml:trace>
  <inkml:trace contextRef="#ctx0" brushRef="#br0" timeOffset="99">17011 17141 7918,'-9'0'-1256,"-1"0"1279,1 0 0,-1 0 689,-3 0 1,2 0-154,-5 0-351,5 0-20,-2 4 1,3 2 20,1 3 0,0 3-40,-1 1 1,5 4-172,2 2 0,4 1 382,5 4-568,0-3 185,12 2 0,-7-5 51,5 1 1,-2-1-157,2-3 1,0 3 147,-3-3 1,-2-1-135,-5-2 0,2-1 88,-5-2 1,-4-1-2,-5-2 0,-4 3-300,-2-3 0,-6-1-112,-3 1 1,-1 0 228,-1 0 0,3-2-73,-1-4 0,5 3-450,4 0 713,1 0 0,2-3 0,0 0 0</inkml:trace>
  <inkml:trace contextRef="#ctx0" brushRef="#br0" timeOffset="100">17886 17402 8495,'-9'-4'-1575,"1"2"1522,1-4 1,3 2 201,4-2 0,0 3 253,0-3 1,0 0-301,0-4 0,1 0-189,2-2 1,6 0-6,3-3-39,0-1 171,2-2 1,-3-1-120,5 0 1,-2 2 91,2 1 1,0 0-23,-3 3 1,-1 1-47,-3 3 231,-3-1-178,2 5 161,-7 1 0,2 9 49,-6 4 0,1 6 256,-4 7 0,-2 1-90,-4 5 1,2 0 55,-3 0 1,3 2-216,1-2 1,2 1-173,1-7 0,4 0 154,-1-4 1,2 0-140,1-3-63,0-1 0,7-9-301,3-2 1,4-2-203,-2-1 1,5-7 160,-1-2 1,1-4-442,2 1 476,-1 1 30,-3-6 0,-1 5-156,-1-3 0,-3 2 88,3-2 1,-3-1 62,-1-2 0,0 2 287,1 1 0,-1-1 0,-4-2 0,4 3-68,-3 3 1,-2 1 413,-1 2-22,-2 4 1,-1 2-119,0 6 694,-4 2-609,3 9 1,-6-3 73,4 4 1,-4 3 104,4 1 1,-3 1-117,3-4 0,0 1-207,3 2 1,0-4-226,0-3 0,0-2-59,0 0-207,4-1 0,1-4 71,4-2 1,1-2-113,-1-1 0,0 0-49,1 0 1,-1-3 100,0 0 1,4-4 98,-1 1 0,1 0 41,-4 0 1,0 3 179,0-3-184,-3 4 163,2-2 1,-6 4 130,4 0 1,-3 0-42,3 0 1,-3 1 180,0 2 0,1-1-190,-1 4 271,0-4-139,1 6 0,-2-7-145,4 3 1,1-3 24,2-1-221,0 0 194,1 0 0,-1 0-58,0 0 1,0-5-160,1-1 0,-1-2 188,0-1-98,1-5 72,-5 4 0,-1-5 51,-4 3 1,-1 1 136,-2-5 0,-2 5 45,-5-2 0,0 3 87,-2 1 1,0 0-16,-3 3 1,3 2-159,0 4 0,2 0-163,0 0-35,1 4-144,4 1 1,-2 5 217,3-1 0,1 9 0,3 1 0</inkml:trace>
  <inkml:trace contextRef="#ctx0" brushRef="#br0" timeOffset="101">18938 16890 8459,'0'-9'-367,"0"-1"-376,0 5 813,-4 1 0,2 13 410,-4 7 1,0 8 246,-4 10 0,4 4-225,0 9 1,-3 0-669,-4 3 0,6-25 0,1 2 404,0 0 1,-1 1-1181,1 1 0,-2-2 915,-1-1 1,-1 0 0,-4 24-181,1-7 0,3-3-332,1-5 0,0-9 61,3-7-322,2-4 800,4-6 0</inkml:trace>
  <inkml:trace contextRef="#ctx0" brushRef="#br0" timeOffset="102">18724 17327 8459,'-5'-9'-284,"1"0"69,4 0-1,0 3 1156,0-2-616,4 7 1,2-3-241,7 4 0,5-3-418,7 0 1,7-1 333,5 0 0,5-1 0,4-4 0</inkml:trace>
  <inkml:trace contextRef="#ctx0" brushRef="#br0" timeOffset="103">20167 16871 8344,'-4'5'0,"3"4"0,-7-1 15,2 4 1,0 9 128,0 1 1,-1 11 254,-5 4 1,0 7-123,-3-1 0,2 3-310,-2 0 0,3-4 234,0-5 0,2-1 16,0-5 1,4-3 61,0-3 0,4-8 106,-1 2-165,2-7-372,1 2 35,0-9 1,4-1 158,2-4 1,2 0 112,2 0 1,3 0-242,3 0 1,1 0-79,2 0 1,0 0 33,3 0 0,-1-3-137,4 0 1,-5-3-135,2 3 0,1-4-384,-1 4 1,-1-3-720,-2 3 1504,0 0 0,-5-5 0,0-3 0</inkml:trace>
  <inkml:trace contextRef="#ctx0" brushRef="#br0" timeOffset="104">20577 16964 8344,'0'-9'-396,"0"0"-494,0-1 1176,0 1 1,0 6 124,0 6 0,-4 6 270,-2 10 1,-6 7-207,0 2 0,-2 6-2,2 0 0,1 2-100,-5 2 1,4-1-76,-4 0 1,6-1-194,0-2 0,2-3 188,5-6 1,0 0-298,3-6 1,1-1 105,2-8 0,2 0-387,5-7 1,-1 3-106,0-3 1,5 1-259,1-4 1,0 0 108,0 0 1,1-2-351,2-1 0,1 1-80,0-4 0,-1 0 969,1-3 0,4-5 0,0 0 0</inkml:trace>
  <inkml:trace contextRef="#ctx0" brushRef="#br0" timeOffset="105">21145 16797 8344,'-9'4'1,"-1"-3"0,-2 8 67,-1 1 0,-3 5 323,0 10 491,-5 4-993,-3 16 1,10-21 0,-1 1 596,-1 4 0,1 1 1,1 0-1,0 0-187,0 1 0,0 0 0,1 1 1,0-1-100,3-1 0,2-1 1,-1-1-1,2-1-174,1 23 1,2-7-213,4-3 0,5-2 5,4-4 0,5-7-205,4-9 0,5-3-1148,2-6 1,3-4 30,3-2 1503,2-2 0,4-4 0,2 0 0,5 1 0,3 1 0</inkml:trace>
  <inkml:trace contextRef="#ctx0" brushRef="#br0" timeOffset="106">21368 17300 8392,'-5'-10'-56,"2"1"0,2 3 184,1 0 0,0-1 89,0-2 0,0 0 5,0-1 1,4 0 0,2-2 0,4 0-368,2-3 0,2-1 110,1-2 0,3-2-81,-3-2 0,3 3 110,0-3 0,3 2-50,-2 2 1,0 3 251,-6 3-78,-5 5 1,-4 4 1,-4 6 0,-1 7 172,-2 5 0,-3 10-140,-7 3 0,2 6-176,-4 0 1,2-1-233,-2 2 0,3-2-25,0 1 1,2 2-408,0-2 1,1-2 309,0-1 228,3-2 0,-2-1 0,3 0 0</inkml:trace>
  <inkml:trace contextRef="#ctx0" brushRef="#br0" timeOffset="107">21340 17532 8392,'0'-9'376,"5"0"1,-3 3-103,4-1 1,0 4 400,3-3-32,1 4-667,3-2 1,2 1-267,3 0 1,4-1-19,0 4 0,4-1-304,-2-2 1,-1 2 200,-1-2-711,-2 2 1122,-6 1 0,4-4 0,-4-1 0</inkml:trace>
  <inkml:trace contextRef="#ctx0" brushRef="#br0" timeOffset="108">21890 16936 8366,'8'6'-722,"-2"3"0,3 6 2270,-3 10 0,-2 5-640,-1 11 0,-2 2-783,-1 7 1,0-2 98,0 5 1,-4-4-302,-2 0 1,-3-5 100,0-4 1,-4-3-236,-3-2 1,-1-4-119,-2-7 0,-1 2-1490,-1-4 1819,1 0 0,-3-4 0,5-1 0,-1-3 0,0-1 0,1-1 0</inkml:trace>
  <inkml:trace contextRef="#ctx0" brushRef="#br0" timeOffset="109">22234 17495 8265,'-9'0'0,"0"0"270,-1 0 0,4 1 3,0 2 0,1-1-1,-1 5 1,-2-1 110,5 3-299,0 0 0,3 1 327,0-1-724,4-4 277,1-1 1,6-4-71,1 0 1,0 0-309,3 0 1,-4 0 46,2 0 1,-3-3 0,0 0-287,-1-4 396,0 2 1,-3-2-255,1 1 234,-5 0 263,2-3 376,-4-1 1,-4 5 312,-3 2 1,-2 2-298,-3 1 0,1 1-275,-1 2-5,2 2-157,0 1 0,2 2 59,2-2 0,2 6 0,4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3.398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21340 3808 6426,'-5'0'-190,"1"-4"260,4 3-9,0-3 36,-4 4-49,3 0 90,-3 0-71,4-4-157,0 3 269,0-3-50,0-1-98,0 4 333,0-3 1,-3 8-258,0 3 3,0-3-62,-2 4 0,4-6 64,-2 4-86,2-4 25,1 2 1,-1-4-151,-2 0 0,2 5-187,-3-4 328,4 3-453,0-4 0,3-4 105,0-3-6,0 3 197,-3 0 111,4 4 4,-3 0-1,4 0 1,-1 0 0,1 0 0</inkml:trace>
  <inkml:trace contextRef="#ctx0" brushRef="#br0" timeOffset="1">21257 4078 5917,'1'-5'0,"2"2"351,-2-2-329,3 4 0,-1-5 241,0 3-18,0 2-199,1-7 337,-3 7-277,4-3 7,-5 4-5,0-4 53,0 3-41,0-3-351,-5 4 197,4 0-734,-3 0 735,4-5-34,0 4 441,0-3-381,0 13 35,0-7-10,0 6-89,0-8 84,0 0-44,0 4-11,0-3-28,0 3 82,0 0-7,0-3 5,0 4-9,-4-5-5,3 0-170,-7 0 170,7 0 0,-6 1-207,3 2 0,0-2 7,1 2 212,2-2-10,-3-1 1,4-4 0,0-1-1</inkml:trace>
  <inkml:trace contextRef="#ctx0" brushRef="#br0" timeOffset="2">21303 3845 6951,'-5'0'-576,"1"0"626,4 0-50,-4 0 78,3 0 58,-3 0-241,-1 0 157,4 0-161,-3 0 0,4 0 0</inkml:trace>
  <inkml:trace contextRef="#ctx0" brushRef="#br0" timeOffset="3">21890 3594 9922,'-4'-5'-2621,"3"-3"2355,-4 2 0,4-2 396,-2 2 86,2 2-182,-3 4 149,0-4 47,3 3-281,-7-4 231,3 5 0,-2 5 79,1 1 0,0 2-62,-3 1 1,-1 2 42,1 1 0,1-2 67,2 3-516,-3 1 347,8-3 0,-4 3-94,2-1 101,2-3-151,-3 3-277,8-3-130,-3-5 329,7 3-336,2-7 247,0 3 1,6-4 163,-3 0-201,3-4 122,-1-1 0,-1-3 108,-1 2 65,-3-7-48,4 11 1,-4-12 118,2 7-123,-5-3-81,-3 5 217,0-4-156,-3-1 1,3 4-141,-4 0 319,0 4-139,-4-2 0,-1 4 15,-5 0 0,1 1 177,0 2 0,0-1-223,3 4 1,1-1-171,2 1 0,2 3-277,-2-3 77,2-2 56,5 4 141,1-3 0,5 1-111,3-3-78,-3-2 318,8-1 1,-4 0 0,5 0-1</inkml:trace>
  <inkml:trace contextRef="#ctx0" brushRef="#br0" timeOffset="4">22104 3547 9922,'5'0'-1996,"-1"0"2055,-4 0 0,0 6 238,0 3 0,0 5-132,0 8 0,-1 0-48,-2 6 1,-2 0-63,-4 9 0,-1-2-167,1 5 1,0 0-930,-1 0 537,1-2 327,0 4 1,-1-10-765,1-4 771,0-4 0,0-11-267,-1-4 403,5 1 0,-2-10 65,4 0 2,-5-4 459,7-6 0,-3-3-510,4-3 1,-4-1 0,-1-2-1</inkml:trace>
  <inkml:trace contextRef="#ctx0" brushRef="#br0" timeOffset="5">22197 3594 9909,'19'-19'236,"-5"5"-197,-1 1 1,-3 4 16,-1 3 20,1 2-91,-5 4 0,-1 1-228,-4 2-92,0 2 368,0 9 0,-1-3-266,-2 4 235,-2-3 1,-5 5-339,1-1 173,-5-3 1,3 2 254,-4-3-514,3-1 279,-1 6 1,3-6 7,1 1 0,1-2-148,2 0 0,-2-4-632,5 0 915,0-4 0,3 2 0,0-4 0</inkml:trace>
  <inkml:trace contextRef="#ctx0" brushRef="#br1" timeOffset="6">22504 3454 8550,'0'-5'-674,"0"-3"540,0 7 0,-3-2 200,0 6 1,-3 6 187,3 7 0,-4 6 19,0 6 1,-1 0-298,-1 9 1,-2 0 360,-1 6-1943,2 3 1591,-4 0 1,2 0-261,-1-3 210,1-1 52,3-5 1,-1-5-524,1-4 246,4-4 0,-3-10-131,7-5-33,-4-4 550,5-5-338,0 0 882,-4-5 1,3 0-923,-2-4 298,2-4-16,1-2 0,0-2 0,0-1 0,4 1 0,-3-10 0,8 7 0,-3-5 0,2 0 0,1-3 0</inkml:trace>
  <inkml:trace contextRef="#ctx0" brushRef="#br1" timeOffset="7">22504 3641 8550,'24'-19'0,"-1"0"-229,-4 5 268,-5 5 347,-1 0-87,-3 8 0,-2 1-108,-2 6-140,-2 3 45,-8 4 1,2-1-136,-4 3 1,-1-4 244,-6 2-445,3-3 220,-3 4 0,0-4 179,1 2-568,-1-1 232,4-2 1,0 0-850,-1 1 725,1-5 0,1 3-819,2-2 1119,1-2 0,10 1 0,0-5 0</inkml:trace>
  <inkml:trace contextRef="#ctx0" brushRef="#br1" timeOffset="8">22830 3343 8550,'-5'0'0,"0"0"-929,2 0 465,2 0 289,-8 0 1,7 8 116,-4 4 0,3 6 58,-3 4 0,0 1 0,-4 5 0,1 3 0,0 0 0,0 0 0,3-3 0,-1 2 0,4-2 0,0-3 0,3-9 0,0-3 0,0-4 0,1 0 0,2-3 1620,2-2-1932,4-4 151,5-4 1,-3 2-380,5-4 330,-5-1 1,6-3-5,-5-2 0,4 1 14,-4-1 1,1 2 191,0 0 8,-3 1 0,4 0 0,-5-1 107,0 5-190,1-3-21,-5 7 836,3-3-510,-7 4 0,3 1 99,-4 2 1,0 3 122,0 6 0,0 0 14,0 3-306,0-3-6,-4 5 1,3-3 137,-2 1-417,2-1 298,-3-5-920,3 0 389,-3 1 154,4-5-676,0 3 577,0-7 0,0 2 178,0-6 1,4-6 0,1-6 0</inkml:trace>
  <inkml:trace contextRef="#ctx0" brushRef="#br1" timeOffset="9">22970 3482 8550,'0'-9'-1456,"0"4"1120,0-4 608,0 4-245,0 0 1,0 0 26,0 2-426,0 2 0,0 4 99,0 6 273,4 3 0,1 1 0,4 2 0</inkml:trace>
  <inkml:trace contextRef="#ctx0" brushRef="#br1" timeOffset="10">23035 3613 8550,'0'5'-320,"0"-1"1185,0-4-958,4 0 1,1 0 305,5 0-627,-1 0 322,0-4 1,4 2 86,-1-4 0,2 2-126,-2-2 1,-1 0 296,5-3-573,-5-1 202,3 1 1,-6 3-155,-2 0 135,-2-1 65,-4 2 291,0-3-185,-4 7-40,-5-3 586,-1 4-311,-8 4 0,7 1-53,-5 4 1,6 4-35,0-1 1,2 1 69,5-4-343,0 0 131,3 1 0,1-2 47,2-2 0,6 2 0,6-2 0</inkml:trace>
  <inkml:trace contextRef="#ctx0" brushRef="#br1" timeOffset="11">23473 3520 8539,'-6'-5'-885,"2"4"1,4-4 455,0 2 829,0 2 33,0-3-279,-4 4 1,2 0-22,-4 0 271,4 0-326,-6 0 1,6 4 11,-5 2 0,1 3 2,-3 0 1,1 1 68,1 3-255,3-3 82,0 3 0,3 0-45,-2-1-85,2 1 190,5-4 1,1 0-42,4 1 1,2-1-55,1 0 1,-1 0-71,1 1 96,2-5-30,-3 3 0,-1-4-11,-4 3 1,-4 1 55,2-2-199,-3-2 94,-10 4 0,-1-2 76,-9 3-306,-3 0 149,2-4 0,-6 4-390,4-3 582,1 2 0,-2 2 0,-1-1 0</inkml:trace>
  <inkml:trace contextRef="#ctx0" brushRef="#br1" timeOffset="12">23910 3585 8569,'-9'5'-400,"0"3"342,-1-3 91,1 9 0,1-3 206,2 5 0,-2-4 186,5 4-343,0-5 57,3 7 0,0-8 254,0 2-735,4-1 286,-3-2 0,8-4-265,-3-2 231,2 2 78,1-4 1,1 3-283,-1-8 182,0-1-4,1 0-260,-1-3 213,-4 3 1,2-6-45,-4-1 48,1 2 132,0-4 0,-3 5-23,2-1 1,-2 0-7,-1-2 1,-1 1 10,-2-1 5,2-3 1,-7 5-36,5-2 267,0 1-217,3-2-9,0 3 171,0-4-151,0 5 0,0 0-9,0-1 38,4 5-25,2-3 1,4 4 0,2-3 1,0 3 44,3 4 0,1 0 41,2 0-74,-3 4 1,1 2-8,-3 3 395,-1 0-164,-3 5 7,1-4 1,-5 7 117,-2-5 0,-2 3-143,-1-2 1,0 2 75,0-2 0,-3-1-186,0-2 0,0-1-115,3 0-31,-4 0-120,3 1 106,-4-5 1,10-1-409,1-4 182,2 0 338,1 0-624,1 0 365,-1-4 0,3 2-149,1-4 46,-1-1 220,-2 2 0,-1-3-111,0 2 436,-4 2-69,4 0 288,-8-1-197,3 4 20,-4-3 412,0 4-617,0 9 1,0-2 112,0 8-184,0-3 0,4 5 0,1-2 0</inkml:trace>
  <inkml:trace contextRef="#ctx0" brushRef="#br1" timeOffset="13">21676 4283 8373,'0'-9'-1416,"0"4"1616,0 0 0,-1 5 258,-2 0-330,1 0-8,-2 9 0,1-3 58,0 6 0,-1 3-119,1 0 0,2-1-161,-2-2 0,2 2 131,1-2 1,0 0-195,0-2 1,1-2-247,2-2 240,-2 2 0,7-6-258,-2 1 0,6-2 144,0-1 1,1 0 284,-4 0 0,0-4 0,5-6 0,0-4 0</inkml:trace>
  <inkml:trace contextRef="#ctx0" brushRef="#br1" timeOffset="14">21704 4078 8373,'-6'0'-1837,"2"0"1837,4 0 0,0 0 0</inkml:trace>
  <inkml:trace contextRef="#ctx0" brushRef="#br1" timeOffset="15">22029 4013 8373,'-9'0'-1496,"4"4"1246,-3-3 748,3 7-250,-5-2 0,4 4 123,0 2 66,0 3-164,0 8 0,-1 0-134,4 5 0,-3 0-136,3 0 1,0 2 30,3-2-24,0 2 1,0-10-195,0 2 1,0-3 46,0 0-380,4-5 193,-3 0-279,7-9 428,-7-1 0,3-5 91,-4-2 1,0 1-6,0-4 1,-1 0 22,-2 0 1,1-2 18,-4 2 1,3-3-29,-3 0 0,0 3 31,0 0 1,-5 1-20,2-2 0,-3 3 167,3 4 0,-4 0 53,1 0 1,-4 0 188,4 0 0,0 4-13,2 3-92,1 1 1,4 1 47,2 0-158,2 1 0,6-2-91,4-2 0,6-2 115,6-4 0,6 0-1233,4 0 1078,0 0 0,1 0 0,2 0 0</inkml:trace>
  <inkml:trace contextRef="#ctx0" brushRef="#br1" timeOffset="16">22486 4236 8024,'-5'5'-656,"-4"-3"931,3 4-154,-2 0 0,-3 3 87,-1 1-85,-2 3-18,-5 2 0,0 2 140,1-1-412,-1 1 113,0-2 1,2-1-338,1-1 278,3-3 0,7-4-600,-1 0 483,5-3 1,-2 0-27,4-6 0,0-3 131,0-3 1,3 0 76,0-1 1,4-2 47,-4 0 0,3-4 0,-3 4 0,0-4 0,-3 4 0,0-2 0,0 2 0,3 2 341,0-3 71,0 3 229,-3 5-386,0 0 1,0 8-16,0 3 0,0 1-53,0 8 0,0 1-220,0 3 0,2-1 38,1 1 0,-1-2-108,4-1 0,-3 1-191,3-5 0,0 3 107,4-2 1,-1-4-108,0-3 1,1 0 68,-1 0 1,0-2 80,1-4 1,-4 0 143,0 0 0,-3-4 0,3-2 0,-4-3 0,1 0 0,-1-3 0,-2-1 0,0-3 0,-5 1 0,0-4 0</inkml:trace>
  <inkml:trace contextRef="#ctx0" brushRef="#br1" timeOffset="17">22393 4264 8293,'-10'0'-1316,"5"0"904,1 0 1,0 3 156,-2 1 236,1 3 0,-3-3 32,2 2 0,-2 2-28,-2-1 1,1 1-42,0 1 1,-1 0 55,1-3 0,0 2-2,0-2 1,-1-1 1,1 2 0,0-5 50,-1 1 1,1-2 16,0-1 0,2 0 355,1 0-247,4 0 67,-2 0 1,5 0 49,2 0 0,2-1-100,5-2 1,3 1-256,3-5 0,4 4 169,2-3 0,7 3-859,-1-3 753,2 4 0,2-7 0,1 4 0</inkml:trace>
  <inkml:trace contextRef="#ctx0" brushRef="#br1" timeOffset="18">22728 4199 8316,'-5'4'0,"-4"2"0,5 3-81,-2 0 123,-2 5 1,6-3-24,-5 4 1,4 4-75,-3 3 298,4 0-670,-2 0 308,4-6 1,0 5 74,0-9 0,0 3-261,0-2 414,0-1-749,0-7 402,0 0 0,1-5 238,2 0 0,2-5 0,5 0 0</inkml:trace>
  <inkml:trace contextRef="#ctx0" brushRef="#br1" timeOffset="19">22718 4069 8316,'0'-5'-2163,"0"-4"2163,0 8 0,0-2 0,0 6 0,0 3 0,0 3 0</inkml:trace>
  <inkml:trace contextRef="#ctx0" brushRef="#br1" timeOffset="20">23063 4050 8316,'-9'0'-1075,"2"3"806,1 0 0,3 2 710,-3-2-175,4 6 1,-5 2 169,4 5 1,-4 4-118,4 4 1,-4 3-260,1 1 0,2 0 9,1 0 1,-2-1-199,2-2 1,0 0 84,3-7 0,0 3-211,0-6 1,0-4 49,0-2 0,0-5 73,0 2 0,1-3-390,2 0 260,-2-2 1,3-5-265,-4-3 300,0-1 1,0-1 225,0-1 0,-4 1 0,-2 0 0,-2 3 0,-1-1 0,-4 1 0,1-3 0,-2 3 0,2-1 0,-2 5 77,-1-1 1,0 2-50,3 1 0,1 0 414,-5 0 1,5 1-171,-2 2 0,6 3 146,1 3 0,4-3-138,-1 0 0,3 0-268,3 4 1,3-4-317,6 0 0,3-3 188,4 4 1,0-5-541,3 1 656,-2-2 0,11 3 0,-2 1 0</inkml:trace>
  <inkml:trace contextRef="#ctx0" brushRef="#br1" timeOffset="21">23389 4181 7896,'-4'-6'-188,"3"2"1,-4 5 400,1 2 1,2 6 19,-4 3 1,3 6-53,-3 0-63,4 1 1,-5 5 158,3-3-660,-3-1 284,6 3 0,-6-2-350,4-3 1,-1 3 257,1-6 1,2-1-764,-3-2 954,3-1 0,1-6 0,0-1 0,-4-4 0,-1 0 0</inkml:trace>
  <inkml:trace contextRef="#ctx0" brushRef="#br1" timeOffset="22">23259 4357 8366,'4'-9'-526,"1"1"399,4 2 152,0-3 1,5 8-511,1-2 263,3-2 129,1 4 0,2-3-453,1 4 546,0 0 0,5 0 0,2 0 0</inkml:trace>
  <inkml:trace contextRef="#ctx0" brushRef="#br1" timeOffset="23">23677 4246 8366,'-4'9'0,"3"0"0,-7 1-555,2-1 364,2 4 236,-5 2 0,5 4 144,-2-1 1,-1 1 48,4-1-313,0-3 53,3 2 0,0-6 207,0 1-700,0-1 346,4-6 0,1-1 78,4-4 1,4 0-97,-1 0 1,4 0-408,-4 0 239,5-4 355,-7-1 0,3-5 0,-3 1 0,-1 0 0</inkml:trace>
  <inkml:trace contextRef="#ctx0" brushRef="#br1" timeOffset="24">23687 4134 8359,'5'-4'-325,"-1"3"1,0-7 0,1 2 0</inkml:trace>
  <inkml:trace contextRef="#ctx0" brushRef="#br1" timeOffset="25">24087 3948 7278,'0'9'723,"-3"5"-106,0 1-301,-4 3-140,2 4 0,-8 3-74,1 6-135,-1-2 184,4 7 0,0-3-273,-1 1-455,5-2 496,-3 0 1,7-7 21,-2-1 0,2-4 42,1-4-286,0 1 154,0-6 0,1 2-319,2-4 276,-2-3 317,3 2-514,0-7 260,-3 3 17,3-4-92,-4 0 82,-4-4 0,-1 2 35,-4-4 1,2-1-94,-3-2 1,3 0 150,-5-1 0,1-1 27,2 2-84,0-3 553,-1 7-312,1-4 0,3 4-71,0 2 674,-1-3-495,-2 5 0,3-3 44,0 4 0,0 1 15,0 2 0,2-1 200,4 5-443,-4-1 114,3 3 0,-2 0-441,6 1 163,-2-1 117,11 0 0,-4 1-721,7-1 348,1 0 147,6-3-1029,-2 2 513,7-7 710,-3 3 0,4-4 0,0 0 0</inkml:trace>
  <inkml:trace contextRef="#ctx0" brushRef="#br1" timeOffset="26">21406 4944 8321,'-6'0'-449,"2"-4"556,0 3-244,3-3 86,-7 4 406,7 0-91,-7 0-160,7 4 0,-4 1-271,5 4 357,0-3-427,0 2 191,0-3 1,0 1 34,0 0 0,1-2 6,3 2 0,1-4 49,4 1-438,0-2 218,5-1 0,-4-1-252,3-2 247,-3 2 0,-1-6 153,1 3 0,-4-2-22,0 3 0,-4-4 113,1 1 0,-2 0-56,-1 0-58,0 4 306,-4-2-113,-1 0 0,-4 3-141,-1-2 259,1 2-229,0 1 0,-1 0-238,1 0 277,4 0-282,-3 4-534,2 1 266,1 4 480,1 1 0,8-1 0,1 0 0</inkml:trace>
  <inkml:trace contextRef="#ctx0" brushRef="#br1" timeOffset="27">21350 5186 8321,'-5'9'-390,"-3"-2"22,5-1 0,-1-3 256,1 3-46,2 0 337,-3 0 4,4 2-93,0-7 1,0 4-100,0-2 0,1-2 222,2 2-235,2-2 1,6-1 128,1 0 0,-2-3-289,3 0 0,-3-4 65,-1 1 1,1 0-72,-1 0 1,-3 1 108,0-1 1,-4 1 70,2 2 1,-3 1 350,-1-5-299,0 5 1,-5-2 279,-1 4-293,-2 0 0,-1 0-140,-1 0 1,4 3 118,0 0-10,4 5 0,-2-3 0,4 4 0</inkml:trace>
  <inkml:trace contextRef="#ctx0" brushRef="#br1" timeOffset="28">22002 4953 8392,'0'-9'-1747,"3"3"1344,0 0 678,0-1-130,-3 2 1,0-3 106,0 2-165,4 2-16,-3-5 0,3 7 178,-4-4-175,0 0 0,-1 0 22,-2-1 1,1 4 77,-4-3-75,4 4-54,-7-6 28,4 7 0,-1-3 73,0 4-220,0 0 47,-4 0 1,1 0-42,0 0 14,-1 4 0,1 1-128,0 4 0,0 2 29,3 1 174,-2 3-315,7-1 272,-3 8 1,4-7-25,0 7 0,0-2-7,0-2 0,4 1-58,2-1 155,2 5-72,2-3 1,-4 0 76,0-5-66,0 1 1,0-2-21,-3-2 21,-2-1 0,-1-2-2,0 0 0,-4 0-6,-3-3 0,-2 1 0,-3-4 0,1 0 1,-1-3 1,-2 0 2,2 0 1,-4-4 70,4-2 0,1 1 237,4-1-288,-1-1 0,7-2 0,-2 0 0,3 1 0,3 1 0,6-5 0,6 2 0</inkml:trace>
  <inkml:trace contextRef="#ctx0" brushRef="#br1" timeOffset="29">22281 5000 8366,'-1'-8'-893,"-2"1"1,2 2 1100,-2 2 168,2 2-287,-4-7 1,3 7 236,-4-2-189,4-2 0,-6 4-136,7-4 95,-8 5 0,4 0 15,-4 0 0,0 0 5,-1 0 0,0 5 85,-2 1 162,-3 2-267,1 5 1,-3 1 181,5 1-160,-1 3 0,1-4-229,-1 5 49,5 0 1,1-4 33,4 1 0,0-4-254,3 4 1,0-5 221,0 1-242,4-1 147,5-6 0,3-1 5,3-4-66,-4 0 58,7 0 0,-7 0-337,5 0 327,-1-4 70,4-1-253,-4-4 259,2-5 0,-7 4-97,3-3 143,-3 3-48,4-3 0,-7 2-98,2-1 514,-6 1-281,1 6 1,0-3 69,-1 2 368,0 2 214,-3-1-332,-4 5-8,3 5-85,-4 0-180,1 4 1,3 1 138,-2 3-755,2-3 366,1 4 1,0-5 148,0 0-857,0 1 438,4-1 432,1 0 0,9 1 0,0-1 0</inkml:trace>
  <inkml:trace contextRef="#ctx0" brushRef="#br1" timeOffset="30">22476 4935 8300,'-5'-5'205,"-3"0"1,7 10 77,-2 1-25,-2 6-83,4 3 0,-7 3-55,5 1 46,0 4 1,3-3-56,0 5-60,0-4 0,0 5 309,0-5-666,0 1 210,0-7 0,0-2 163,0-4-494,0-3 277,4 2 0,-2-7-319,5 2 311,-1-2 1,3-2 8,0-2-344,1-2 273,-1-5 0,1-2-113,3 0 0,-3-4 181,3 4 0,-3-5-167,-1 2 1,-1 0 195,-1 0-1,1 2 230,-2-2 1,-1 3-35,2 0 1,-5 5 645,1 0-136,-2 5 399,-1-2-551,-4 17 0,-1-6-85,-1 8 1,-1-3-284,4-3 1,-1 0 258,1 1-22,2-1-831,-3 0 301,4 1-238,0-1 95,4-4 1,-2 2 47,4-4-498,4 1 379,1-4 84,2 0-89,1-5 276,-4 0 1,6-4 173,-3 0 0,3-1 0,-5 1 0,2 1 0,-4 2 0,0-3 0,-3 3 0,1 1 0,-4-1 300,0 4 52,-3-3 1045,0 5-1086,-4 9 0,3-3-93,-2 6 1,2-1-749,1-2 384,0 4 0,0-2-467,0 1 381,0-1 98,4-2 134,1 0 0,9-4 0,0 0 0</inkml:trace>
  <inkml:trace contextRef="#ctx0" brushRef="#br1" timeOffset="31">22970 5046 7027,'-5'5'33,"1"-4"1,4 4-214,0-2 392,-5-2-9,4 3 0,-3-3-29,4 2 154,0-2 159,0 3-356,0 1 1,1-4-108,2 2 86,-2-2 1,8-1 129,-3 0-420,2 0 300,1 0-34,1-4 1,-1-2-499,0-3 175,5 0 1,-4-1-290,4 1 349,-5 0 1,3-1-107,1-3-11,-1 3 226,-7-8 0,3 7 237,-5-5-297,0 5 56,-3-7 1,0 8 216,0-2-215,-4 5-7,-1-1 628,-5 7-374,-3-3 1,-2 9 113,-3 4 0,-1 5 112,0 4 0,1 5 12,-1 2 11,5-2-153,0 4 1,9-7-522,2 5 190,2-4 57,1 2 1,5-6-424,4-1 257,9-3 1,6-8-461,4-2 428,0-1 0,0-2-83,0 0 282,-5-5 0,0-4 0,-4-5 0</inkml:trace>
  <inkml:trace contextRef="#ctx0" brushRef="#br1" timeOffset="32">7914 5493 8440,'5'-12'-1120,"-2"0"1,0-4 1380,0 4-194,-2-1 0,6 0 47,-4-3 239,0 3-144,1-1 1,-3 5 212,2 0-2,3-1-459,-5 5 212,3 1 0,-4 20 229,0 5-254,-4 7-28,-2 4 0,-3 6-178,0 5-1413,0-2 1238,-1 5 1,1-7-1,0 4 173,-1-2 1,-2 6-299,-1-4 0,2-1 80,5-7 1,-2-4-15,1-7 1,2 0-1,0-7 10,1-6 1,1-8 281,3-3 0,0-4 0,0-5 318,0-5 0,0-4 0,0-6 0</inkml:trace>
  <inkml:trace contextRef="#ctx0" brushRef="#br1" timeOffset="33">7905 5493 8440,'0'-6'-707,"0"0"486,0 0 0,3 0 313,0-1 0,0 6-40,-3 1 1,3 9 308,0 6-170,1 7 1,-1 3-43,0 6 0,3 2 114,-3 4 1,3 3-1067,-3 1 812,5 3 0,-3-5 1,3 0-76,-2-4 0,3-5 117,-3-8 0,2-2-102,1-7 1,1-5-4,-1-5 0,0-2 1,1-2 77,-1-2 0,0-5-63,1-5 42,-1-3 0,0 0-56,0-5 20,1 1 0,-4-3 1,-1 4 336,-1-3 0,2-2-313,-2-4 1,2 0-72,-3 0 1,1-1 45,-1-2 1,-2 1 0,3-2-16,0 3 0,-3 1 12,3 10-15,-3 1 3,-1 8-329,0 4 55,0 0-124,0 18 0,0-5 121,0 11 1,0-3 325,0 3 0,-3 0 0,-1-1 0,1 1 0,3-1 0</inkml:trace>
  <inkml:trace contextRef="#ctx0" brushRef="#br1" timeOffset="34">8268 5680 8440,'-5'9'0,"0"0"-675,2 1 503,2 3 0,-8 3 500,3 5 0,1 2 0,0 3 58,1-1 1,0-4-211,4 4 0,0-5-284,0-1 84,0-5 66,5-5 0,4-4-27,6-1-27,3-3 1,1-6 94,-1-1 0,1-6-257,0-4 1,-1-1-64,1-2 0,-5 1 92,-1-1 1,-7 0 168,-3 1 0,-2-4 1,-1 0 227,0 2 16,-4 4-271,-1-2 0,-5 5 333,1-3-147,-4 3 1,2 5-296,-1 2 1,2 1-244,0 5 0,1 0-1280,0 0 1635,3 9 0,2 1 0,4 9 0</inkml:trace>
  <inkml:trace contextRef="#ctx0" brushRef="#br1" timeOffset="35">8994 5708 8276,'-3'-7'-429,"0"1"437,0 0 1,0-3 116,0-1-251,0 1 111,-1 4 0,1-3 349,-3 1-380,4-1 172,-6 3 1,6-2-78,-4 4 1,3-1 126,-4 4 0,1 0-168,-3 0-78,-1 5 206,-3 0-1,3 8-44,-8 6 0,5 5 74,-3 4-129,3-1 1,3 1 72,1 0 0,1 0-207,2 0 1,-2-4 69,5-2 0,1-4 1,4-2-187,1-4 1,8-2-65,-2-4 61,7-2 205,-2-8 1,5-1-296,-1-5-21,1-3-440,-1-2 705,-3 1 0,3-4-42,-3 3 0,-1-2 71,-2 2 0,-2-3-11,0 3 1,-4 0 97,0 0 0,-4 3 371,1 0-180,-2 1 538,-1 6-768,-4 1 370,3 12-207,-7-1 0,3 10 62,-5-1 0,2 1-60,2 2 0,2 3-160,4-1 1,0 0-106,0-5 1,0 0 0,1-2-162,2 0 0,2-4-398,4 0 443,5-5 0,0-5-501,5 0 470,-1 0 1,0-4 0,-1-3-136,-2-5 0,0 1 368,0-5 0,-1 4 0,-5-4 0,-3 1 0,0-4 0,-4 4 0,2-2 0,1-3 0,-4 2 0,2-4 0,-2 2 229,-1-2-120,0 2 0,3-2-116,0 7 0,1-1 801,-1 7-141,-2-2-574,3 10 39,-4 1 11,0 5 1,0 9 146,0 5 1,-3 1 117,0 4 1,-3 1-55,3 3 1,-3-3-271,3 0 0,-4-1 0,4 0-207,1-2 85,1-2 36,1-6 182,-4 4-656,3-8 380,-3 4 1,5-9 42,2-2 1,-1-2-31,4-1 0,2-1-160,4-2 1,-1-5 0,4-6 9,-2 0 1,3-2-160,-4-3 30,1 1 66,-4-5 206,0 3 0,1-2-44,-1 3 0,0 1 245,0 3 0,-3-2 440,-3 5-192,-2 0-308,-1 6 1,-1 7 169,-2 9 1,1 4 457,-5 8 1,2-2-426,-1 1 0,-1 2 1,4-1-9,1-2 1,-3-1-469,2-3 135,0 1 83,7-6 0,-2 1 253,5-6-834,-1-2 428,7-4 1,1 0-400,1 0 1,4-4 255,0-2 0,-4-6-229,4-4 280,-3 3 0,-1-4 16,-3 5 0,1-4 71,-4 4 0,1-1 790,-7 4-245,0 4 0,-4-1-5,-2 6 1,-2 2 7,-4 7-195,4 4 1,-4-1-253,3 3 1,2 1 173,1 2 1,2 1-1213,1 0 1113,0-1 0,0 5 0,0 1 0</inkml:trace>
  <inkml:trace contextRef="#ctx0" brushRef="#br1" timeOffset="36">9795 5354 7012,'-5'1'-426,"2"2"1,-1 3 570,0 6 0,0 7 375,1 6 0,2 7-208,-2 5 1,-2 3-284,-1 6 0,-2-1 204,2 4-186,-2-5 1,4-6-229,-2-4 231,-3-8 1,5 0-138,-2-11 200,2-1-3,4-9-236,0-1-292,0-4 411,0-8 0,0 2 92,0-7 0,4 3-347,2 1 1,3-4 126,0 1 1,0-1 0,0 4-189,1 0 257,-1-1 251,0 5-121,5 1 1,-4 4-150,3 0 0,-3 4 232,-1 2 1,1 7 263,-1 2 1,-1 4-160,-2 3 0,-1-2-173,-5 5 457,0-4-223,-5 2 58,0-5-248,-8 1 1,-1-4 59,-1 1 1,-3-8-234,3 2 1,-3-4-24,-1 0 0,5-3 0,1-6 145,-1-3 1,4-3-661,-3 0 247,7-4 183,2 2-67,4-2 0,0 1-187,0-1 1,4-2-104,2 2 0,4-2 1,1 2 514,1 2 0,5-4 0,-3 1 0</inkml:trace>
  <inkml:trace contextRef="#ctx0" brushRef="#br1" timeOffset="37">10037 5782 6932,'-5'0'570,"1"4"0,1 2-440,0 7-2,-1-3-23,4 8 0,-3-7-331,0 5 146,0-5 0,3 6 38,0-5 1,0 0-82,0-2 1,3-1-322,0 0 1,2-4 192,-2-1 1,-1-3-224,4-1 474,-4 0 0,6-5 0,-3 0 0</inkml:trace>
  <inkml:trace contextRef="#ctx0" brushRef="#br1" timeOffset="38">10112 5587 8199,'-10'-10'-152,"5"1"1,-2 0 151,4-1-519,0 5 210,-1-3-106,2 7 226,-2-3 189,4 4 0,0 4 0,0 1 0</inkml:trace>
  <inkml:trace contextRef="#ctx0" brushRef="#br1" timeOffset="39">10316 5680 8310,'-1'-6'-1295,"-2"3"1079,2-2 0,-3 4 592,4-3-1,-4 4 177,3 4-283,-7 1 1,2 9 64,-3 1 63,0 3-153,0 5 1,2 0-50,1 5 1,3-1-216,-3-2-115,4 2 107,-2-7 0,8-2 181,-3 0 1,10-11-390,-2 2 138,7-6 0,-2 1-45,5-8 1,0-2-204,-1-6 0,-2-3 7,-1-3 0,-3-1 153,0 1 1,-1-4 0,-3 0-27,-2 1 0,-2 2 91,-4 0 29,0 5 0,-1-3-130,-2 5 374,-6-1-97,-2 4 1,-5 3-58,3 0 1,0 3-62,1 0 0,1 3-259,-1 3 1,5 3 321,0 3 0,5 0 0,-2 1 0</inkml:trace>
  <inkml:trace contextRef="#ctx0" brushRef="#br1" timeOffset="40">10400 5782 8310,'-5'13'-726,"-3"-2"1,4 6 315,-3-1 1610,-1 6-750,3 1 0,-4 6-95,-1 2 1,1 2-49,0 1 1,-2 5-254,-1-2 0,2 7 0,-4-2 138,1 1 0,5-4-1348,-1-8 1085,2 0-74,-2-16 0,-1 6 378,1-8-156,0-1 1,-1-4-241,1-2 1,-3 0 8,-1-3 0,-3-2 0,0 1 45,-1-4 1,-1-3 23,2-5 427,-1 1 0,2-5-395,-3-1 1,3-3 9,3 0 1,-2-2-22,2-2 0,3 2 1,4-4-321,0 1 344,2 1 0,4 3-8,2-3 1,3 5-309,3-1 0,1 5-188,3 1 1,1 2 543,5 0 0,-1 1 0,5 0 0,1-1 0</inkml:trace>
  <inkml:trace contextRef="#ctx0" brushRef="#br1" timeOffset="41">10568 5745 8308,'0'-10'-482,"0"-2"608,0 0-44,0-1 0,0 3 191,0-3 1,1 3-127,2-2 0,-2 4 400,2 2-620,2 4 56,-4-2-65,3 4 82,-4 8 1,0 6 184,0 8 1,-4 6 18,-2 0 0,-1 6-110,1-3 1,-3 0 0,4-3 47,0-1 1,1-3-242,4-2 48,0-2 1,0-5-153,0 1 0,4-9 95,2-1 0,6-4-214,0-2 0,8-4 17,-2-2 0,3-3-302,-2-4 310,-1-1-380,1-5 278,-1 0 277,-3 1 1,2 0 97,-5 3 0,-3-2-169,-3 5 0,-2-1 750,2 4 232,-4 0-472,-2 3-156,-5 6 398,-1 6 0,-2 7 403,2 3-732,2 1 0,-3 5 253,4 0-560,-5-1 239,7-2 0,-2-1-217,6-3 1,2 2 128,5-5 1,3 0-1603,3-2 661,1-1 867,6-4 0,1-1 0,4-4 0</inkml:trace>
  <inkml:trace contextRef="#ctx0" brushRef="#br1" timeOffset="42">11033 5735 8235,'-5'-5'-2063,"1"1"2182,4 4 158,-4 0 0,2 0-8,-4 0 585,4 4-500,-7 6 0,7 4 110,-4 5 1,3-1-119,-3 1 1,4 3-214,-1-1 1,1 4-7,2-3 0,2-1 0,0-6-160,1-2 0,4-3-365,-1-1 305,7 1 0,-2-5 82,4-2 1,-2-6-418,2-3 1,-2-3 31,2 0 1,-3-3-1,-1-2 123,-4 0 1,1-2-40,-5-3 282,0 1 0,-3-1-44,0 1 1,0-1-90,0 0 1,-4 2 327,-3 1 0,-1 3 4,-1 3 1,0 4-1,-1 1-89,1 1 1,0 1-360,-1 3 151,1 0 1,3 3-131,0 0 0,3 4 68,0 0 0,2 1 14,1 1 1,4-4 0,3-1 175,1 1 0,5-4 0,1 3 0,1-4 0,3 0 0,-2 0 0,-2-1 0,2-2 0,-2 1 0,2-5 0,0 2 0,-4-2 315,0 1-100,2 4 252,-3-7 0,2 8-215,-4-2 1,0 3 37,-3 3 0,-2 4 62,-4 5 1,0 0-1,-1 6 18,-2 2 0,-2 1-23,-5 1-157,1-2 0,0 2-226,0-3 1,2-1 67,1-3 1,4-1-275,-1-5 1,3-1-132,3-2 312,2-1-124,9-5 260,0 0-828,5-5 490,4 0 0,-4-7-177,3-1 0,-2-2 93,-2 2 0,0-2 256,-3 3 0,-1-2 738,-5 2-283,-4 1-216,-1-2 326,-4 8 0,-4 5 6,-2 6 0,-2 3-186,-2 4 0,4-2 1,1 4-209,1-2-39,1-1-1116,3 2 784,0-4 1,2 4 189,4-5 0,1-3-860,9 0 1,2-4-67,4 2 1021,4-3 0,-2-10 0,4-1 0</inkml:trace>
  <inkml:trace contextRef="#ctx0" brushRef="#br1" timeOffset="43">11713 5670 8235,'0'-5'-1645,"0"-3"2190,0 3-45,0 0-208,0 0 89,-4 5-281,3 5 1,-4 0 12,2 4 1,1 3 12,-5 1 1,4 3-179,-3 0 11,4 1 1,-2-1 88,4 0 0,0-2-139,0 2 1,1 0-32,2-4 162,2 5 0,4-6 1,1 4-111,-1-2 0,0 1 79,1-2 1,-4-1 0,-1 1 9,-1-2 1,-2 0 198,-5-1-202,-2 0 1,-8 1-263,-3-1 1,-2 0 98,0 0 1,-1 0-234,1-3 0,0-2 380,2-4 0,-1 0 0,2 0 0</inkml:trace>
  <inkml:trace contextRef="#ctx0" brushRef="#br1" timeOffset="44">12374 5754 8331,'0'-5'-1070,"0"1"959,0 0 54,4-2 161,-3-3 1,4 3 104,-1 0-236,-3 0 134,3-4 1,-1 1 37,0 0 1,0-1-32,-3 1 1,0 0 41,0-1-39,0 1-38,0 4 0,-4-2 19,-2 4 1,-3-1 268,0 4-179,-4 5 0,-2 1 31,-3 6-66,-1 7-54,0 0 0,4 8-26,-1-2 0,5 2-143,-2 1 1,6-3-172,1 0 1,4-5 106,-1 2 0,3-5-180,3-2 0,2-4 142,4-2 1,2-1 0,0-5-153,2-1 0,2-5-122,-2-3 56,-1-2 297,1-2 1,-2-2-329,1 0 202,3-5 0,-5 6 219,2-5 0,-1 5 0,-2-7 0,0 4 0</inkml:trace>
  <inkml:trace contextRef="#ctx0" brushRef="#br1" timeOffset="45">12430 5754 8331,'5'-4'0,"0"3"0,-2-2-726,-2-2 432,4 4 71,-1-8 308,-3 8 0,3-4 296,-4 2-224,0 2 1,0 5 128,0 9 0,-1 4-137,-2 5 1,-2 3 359,-5 6-67,1 2-1751,0 8 1312,-1 2 1,-3 7 97,5-23 0,0-1 1,1 1-1,0 0-279,-1-1 1,0 1 0,1-2 0,-1 0 112,-11 22 0,2-6 29,1-3 0,0-14 120,3-8 0,1-9-52,2-4 1,0-2-39,-2-1 0,0-5 0,-3-3 502,-2-4 1,0-3-450,-2 2 0,1-4-348,3-2 182,-3 1 1,8-5 34,-2 4-318,5-3 189,-1-2 62,7 0 0,-2 2 0,6 6-171,3 0 1,7 2-18,2-2 1,4 3-170,3 3 508,1 1 0,5-4 0,0-2 0</inkml:trace>
  <inkml:trace contextRef="#ctx0" brushRef="#br1" timeOffset="46">12588 5726 8294,'-9'4'0,"4"1"-75,1 1 0,1 2 186,-1-2 1,-2 7 181,3 2-64,-4 3-290,6 0 272,-7 1-39,7 0 0,-7-1-269,5 1 75,0-5 0,3 0 177,0-5-459,0-4 102,0 3 276,0-7 0,0 3-225,0-8 0,0-4 21,0-4 1,3-2 94,0 2 0,1-3 0,-1-3-55,0-1 1,3-3 25,-3 1 1,4-1-10,-1 3 1,3-2-15,0-1 0,0 3-60,1 4 58,3 3 1,-3-1-190,3 4 1,0 4-118,0 1 1,-1 4 394,-3 4 0,1 1 0,-1 4 0</inkml:trace>
  <inkml:trace contextRef="#ctx0" brushRef="#br1" timeOffset="47">12868 5745 8294,'0'-10'-279,"4"5"0,-3-3 228,2 2-179,-2 2 195,-1-5 1,0 7 192,0-4 0,-1 3 136,-2-3 223,-2 4-375,-5-2 0,-2 5 245,-1 2 0,-3 3-74,0 6 1,-1 3 30,-2 3 1,2 4-124,1 0 1,2 1-125,1-2 1,6-1 0,-1 2-125,2-3-31,3 0 76,3-4 0,1 0-524,3-6 374,1 3 0,7-8-419,1 2 1,3-2 254,0-4 0,0-3-32,0 0 0,0-4 131,-3 1 0,2-3 0,-2 0-211,-2 0 0,-1-1 351,0 1-80,-1-4 1,-1 2-183,-2-1 580,3 2-226,-8 0 1,4 1 358,-2 0 1,-2 2-78,2 1 87,-2 4 1,-2-1-140,-2 6 1,1 2-73,-4 5-91,4-1-397,-2 4 227,4-2 1,0 2 129,0-4 1,0 1-1163,0-1-420,4 0 1220,1 1 1,4-2 299,0-2 0,1-2 0,-1-4 0</inkml:trace>
  <inkml:trace contextRef="#ctx0" brushRef="#br1" timeOffset="48">13082 5708 8294,'0'-6'-269,"0"-2"545,0 7 377,0-7 1,-1 20-384,-2 1 0,1 10-32,-5-4 0,4 3-261,-3-1 69,4-1 0,-2 3 155,4-4 1,0-2-325,0-1 1,0 0-204,0-3 312,0-1 1,4-4-230,2-2 1,2-1 70,2-5 1,-1-5-446,0-1 334,1-2 0,-1-2-119,0-3 0,1 2 187,-1-5 0,0 1 85,1-4 1,-4 1 7,0-1 0,-1 0 0,2 2-97,0 1 0,-4 0 407,3 3-114,-4 1 568,2 7-259,-4-4-254,0 8 0,0-2 333,0 6 1,-1 6-143,-2 3 1,-1 2-1,-3-2 142,0 3 0,5-1-393,-1-2-39,-2 3 1,4-5 156,-2 3-270,2-3 0,1-1-504,0 1 1,3-4 292,0 0 0,4-4-184,0 1 0,2-2 0,2-1-567,2 0 588,-1-4 457,-3-1 0,5-4 0,-4-1 0,4 1 0,-5 0 0,0-1 0,-3 1 0,1 0 0,-5 2 123,1 1-201,-2 4 1500,-1-2-1068,0 12-5,-4-1-135,3 6 0,-7-3 60,5 3 1,0-3-840,3 2 0,0 2 565,0-2 0,0 1 0,0-4 0</inkml:trace>
  <inkml:trace contextRef="#ctx0" brushRef="#br1" timeOffset="49">13501 5708 7585,'0'-6'5,"0"2"347,0 0 0,0 4-105,0 0 0,-3 5 126,0 8 1,-4 1-122,4 5 0,-4 3 0,2 0 41,0 2 1,-3-3-368,5 0 61,-4 3 0,6-5-491,-2 0 439,2-5 1,1-5 0,0 1-208,0-1 0,4-4 96,2-2 0,2-3 0,2-3 1,2-2 0,2-5-337,0-3 1,-2 2 195,0-5 0,-1 4-155,2-4 332,-3 1 1,4-4 146,-5 1 0,0 2-200,0 1 1,1 0 516,-1 0 0,-4 1 290,-2 5 413,-2-1-678,-1 5 11,0 1-121,-4 8 1,2 3 244,-4 5-79,0-2-130,1 4 1,-3-2-280,5 1 1,-1-1 114,1-3 1,2 1-467,-2-1 1,2-3-234,1 0 0,1-3 336,2 4 0,-1-5-236,4 1 250,0-2 1,4-2-180,-1-2 1,0 1 132,1-5 0,-4 4 265,0-3 0,-3 3 98,3-3 1,-2 4 304,2-1 28,-4 2-280,2 5 1,-5 1-56,-2 4 1,1 1-313,-4-1 0,3 1-74,0 3 1,2-3 307,1 2 0,0-1 0,0-2 0</inkml:trace>
  <inkml:trace contextRef="#ctx0" brushRef="#br1" timeOffset="50">13948 5829 8113,'0'-6'0,"0"-2"-151,0 2 1,1 1-386,2-1 486,-2 3-56,3-5 301,-4 3-141,0-4 1,0-1 37,0 1 0,0 3 0,0 0 276,0-2-256,0 4 14,0-4-41,0 7 1,-4-3 27,-2 4 0,-3 1 187,0 2 0,-1 3 72,-3 7 1,2 1-45,-5 5 0,5-1-338,-1 1 0,1 1 1,2 0-32,0 2 1,2-3-225,1-4 1,4 0-168,-1 0 327,2-1 1,5-6-130,2-2 1,6 1-173,0-4 1,5 0 11,-2-7 1,2 2-3,-2-4 1,2 0 243,-5-3 0,1-1 51,-4 1 0,0-3 0,0-1 369,-3 2-206,2 5 758,-7-3-345,3 4-173,-4 0-30,0-3 823,0 7-1158,0 9 0,0-4 0,0 8-33,0-2-476,0-2 423,0 1-680,0 1 530,0-5 0,4 2 54,3-4 0,-2 3 42,1-2 1,0 0 202,3-1 0,-2-2 0,-1 2 0,0-2 0,3-1 0</inkml:trace>
  <inkml:trace contextRef="#ctx0" brushRef="#br1" timeOffset="51">14208 5782 8113,'-4'5'0,"3"3"-410,-3-6 0,4 6 222,0-2 0,-3 2 396,0 2 1,0-1-70,3 0 1,0 1-78,0-1 1,0 0 111,0 0-235,0 1 0,0-1-67,0 0 233,0-3-135,0-2-191,0-4 219,0-9 0,0 3-51,0-6 0,0-2 38,0 2 1,0-2 0,0 2 0,3-1 75,0-3 1,4 0 0,-1 2-71,3 0 1,1 2 298,2 0-91,-1 1 0,5 2-130,-3 0 0,3 4-12,0 2 0,-3 2-140,0 1 0,0 1-449,0 2 1,-4 3 122,-3 6 409,-4 3 0,-2 3 0,-5 1 0</inkml:trace>
  <inkml:trace contextRef="#ctx0" brushRef="#br1" timeOffset="52">9059 6611 8172,'0'-7'0,"0"1"0,0 4-283,-4-2 262,3 0 1,-4 4 234,2 0-244,2 4 42,-7 5-49,7 5 155,-8 4 0,7 5 117,-4 2-237,4 2 18,-6-7 1,7 2 1,-2-3 0,2-1-315,1-3 132,0-1 1,4-3-317,2-2 349,2-2 0,2-7-383,-1 0 295,4 0 1,-2-4-146,1-2 365,-2-6 0,0-3 0,-1-3 0</inkml:trace>
  <inkml:trace contextRef="#ctx0" brushRef="#br1" timeOffset="53">9059 6480 8172,'-8'-1'-1124,"2"-2"1100,-2 2-32,7-7-6,-3 7-245,4-3 6,0 8 266,4-3 0,1 7-266,4-2 301,5 3 0,-4 0 0,8 0 0,-4 1 0</inkml:trace>
  <inkml:trace contextRef="#ctx0" brushRef="#br1" timeOffset="54">9376 6536 7767,'0'5'227,"-4"0"78,-1-5-93,-5 0-27,-3 4 1,2-2 194,-5 4-218,1-4 0,-1 6 68,1-2 0,3 4-223,0 2 0,6 0-232,2 3 1,4-2 161,4 2 1,5 0-68,6 0 1,4 0 60,3-3 0,-4-2-70,1 3 1,-1-6 0,-6-1-189,-1 1 291,-4 2 1,-9 0-125,-7 0 129,-4 1 1,-7-2-60,-2-2 1,2 1-281,-5-4-79,8 5-267,-4-7 716,6 3 0,1-4 0,0 0 0</inkml:trace>
  <inkml:trace contextRef="#ctx0" brushRef="#br1" timeOffset="55">10233 6499 8286,'0'-13'-922,"0"2"0,0-2 373,0 3 866,0 1-91,0 0-54,0-1-111,0 1 0,1 4-55,2 2 246,-2 2 302,3 1-391,-4 8 0,0 2-23,0 9 0,-3 4 437,0 2-485,-5 6 22,3-2 0,-3 6-55,2-4 0,-2 3 45,1-3 1,0 3-22,1-3 0,-1-4-121,4-5-65,-5-2 194,7-2 0,-3-3-290,4-3 115,0-6 0,1 2-123,2-5 0,7 0 142,5-3 1,3-3-277,0 0 1,2-5 96,2 2 0,1-1-286,5 1 0,-3-3 265,0 3 0,-5-2 265,-2-1 0,1-1 0,-5 1 0</inkml:trace>
  <inkml:trace contextRef="#ctx0" brushRef="#br1" timeOffset="56">10521 6462 8252,'0'-5'-71,"0"1"85,0 8 1,0 2 206,0 6 0,-3 4 100,0 5 1,-3 3-115,3 4 1,-3 0-22,2 0 0,0 3 18,1 0 0,2-3-276,-2-3 0,2-4 1,1 0-261,0-1 1,1-6 219,2-1 1,2-4-719,5-3 413,-1 3 268,4-8 0,-1 3-812,3-4 594,1 0 1,3 0 366,3 0 0,2-4 0,4-2 0</inkml:trace>
  <inkml:trace contextRef="#ctx0" brushRef="#br1" timeOffset="57">11043 6378 6688,'0'-9'-372,"0"-1"1119,0 1 0,-1 0-308,-2-1-252,1 5 0,-3-2 183,2 4-293,-2 0 0,-4 4 269,-1 2-124,-3 10 0,-3 5 172,-5 10 0,0 3-177,-4 9 1,5 0-301,-2 3 1,3 1 125,4 6 0,1-1 0,6 3-586,2-2 1,2-5 325,4-8-1,4-2-1555,2-7 1297,2 2 1,6-14-69,1-1 544,3-8 0,-3 1 0,1-5 0,-1 0 0</inkml:trace>
  <inkml:trace contextRef="#ctx0" brushRef="#br1" timeOffset="58">11210 6620 8103,'1'-13'0,"2"-3"29,-2 3 0,5-5 177,-3 2 0,1 0 150,2 0-427,2 3-1,-7 0 152,8 2 65,-8-2 0,3 7 242,-4-1-500,4 5 1,-3-1 88,2 6 0,-2 3 13,-1 7 1,-1 4-1,-1 6-86,-1 1 0,-3 1 42,3 3 0,-4 3-638,4 0 451,-4 0 0,3-3-593,-2 0 582,-3-4 1,7 1 0,-4-3 252,-1-1 0,-5 3 0,-3-1 0</inkml:trace>
  <inkml:trace contextRef="#ctx0" brushRef="#br1" timeOffset="59">11099 6843 8103,'4'-5'643,"1"-2"-508,4 4-330,0-4 227,1 6-9,3-3 1,-1 0-492,3 1 206,1 0 7,2 3 255,1-4 0,0 3 0,-1-3 0</inkml:trace>
  <inkml:trace contextRef="#ctx0" brushRef="#br1" timeOffset="60">11480 6387 8284,'10'0'261,"-1"5"9,0 5 0,1 7 994,-1 8-930,0 2 0,0 5-70,1 2-118,-5 7 0,2-2-364,-4 4 1,-1-2-161,-5 2 0,-5-7-456,-4 2 0,-8-3 476,1 2 1,-6-3-668,1 0 1025,1-4 0,-4-2 0,3-5 0</inkml:trace>
  <inkml:trace contextRef="#ctx0" brushRef="#br1" timeOffset="61">11843 6853 8130,'-5'0'-647,"-3"0"816,7 0-42,-7 0 0,7 1 135,-2 2 0,0-1-217,0 4 238,2-4-419,-3 7 121,4-4 1,1 0-53,2-2 1,-1-2-224,5-1 202,-5 0 1,6 0-42,-2 0 0,-1-4 51,2-2 1,-5 1-169,1-2 3,2 1 420,-4 1-109,3-3 1,-4 6-170,0-5 573,0 5-119,0-2-220,-4 4 114,-1 0 0,-5 1-105,1 2 1,3 1-54,0 3 0,4 1-223,-1-2 1,1 2 98,2 2 1,0-4-226,0 0 0,4-3-5,-1 3 1,4-3 0,-1 0-586,2-2 212,2-1 638,-1 0 0,0-4 0,1-2 0</inkml:trace>
  <inkml:trace contextRef="#ctx0" brushRef="#br1" timeOffset="62">12346 9264 7895,'0'-6'-972,"0"0"1122,0 4 376,0-2-209,0 4 0,0 11 0,0 5 305,0 2-487,0 2 1,0 3 135,0 1-289,0-1 63,0 4 0,0-7-105,0 1 1,0-1 132,0-1 1,0-2 0,0-1-180,0-4 21,0-1-181,0-6 180,0-1-544,0-4 630,-4-8-308,3 1 129,-3-10 0,1 5 67,0-3 0,-1-1 31,0-2 1,2 2-49,-4 1 0,0 0 67,-3 0 1,-1-2 0,1 5 0,0 0 0,-5 5 60,-1 1 0,-3 4-63,0-1 1,-1 3 127,0 3 1,-2 3-67,-1 7 0,1-2 221,6 4 24,-3 1-240,8 7 1,-3-3 225,7 5 11,2-4-179,4 2 88,0-1-108,4-2 1,5 3 32,7-5-30,1 1 0,2-1 26,0-3 0,-1 2-71,1-5 0,-1 4-50,-3-4 0,-3 1 88,-5-4 1,0-3 25,-4 0-20,0 0-25,-3 0 1,-4-2-20,-2-4 1,-7 3-1,-2 0-56,-3-1 73,0-1 1,-1-1 3,0 0 1,-2 0-30,-1 0 1,1 0-1,6 0-197,2 0-17,3-4-147,1 3 1,4-4 100,1 2 0,3 1 60,1-5 0,5 4-117,1-3 1,3 3 325,3-3 0,-1 4 0,6-11 0,-2 3 0</inkml:trace>
  <inkml:trace contextRef="#ctx0" brushRef="#br1" timeOffset="63">12262 9646 7460,'10'0'192,"-1"0"0,0 0-83,1 0 1,-4 0 81,0 0 1,0 3-77,4 0 1,0 0-169,2-3 1,0-1 106,3-2 1,-2-1-229,2-2 1,0-6 15,0 3 1,3-2-29,-3 1 0,-2-2 118,-4 0 0,-1-2 44,-5 2 1,0 0-2,-3-3 0,-1 4-32,-2-2 0,-2 4 158,-4 3 0,-5 0 188,-1 3 1,0 3-120,0 0 0,-1 9 135,-2 6 0,-1 4-63,0 2 1,2 2-59,1 2 0,4 2-92,6-2 1,-1 2-1,3 0 18,2-3 0,3 2-500,6-4 0,3-4 228,9-6 0,6-3-616,3-3 1,3-1 376,0-5 1,-1-5 400,5-1 0,-1-6 0,3-3 0</inkml:trace>
  <inkml:trace contextRef="#ctx0" brushRef="#br1" timeOffset="64">12653 9665 8344,'-9'0'-429,"3"1"570,0 2 19,4-2-65,-7 3 296,8-4 43,-3 0 0,11 0-362,3 0 0,4-4-222,-1-2 1,2-3-194,-2 0 1,2 0 25,-2-1-54,-1-3 234,1 3 0,-2-7 14,1 5 1,-3-2 2,-2 2 0,-2 1 68,-2-1 1,-2-1 0,2 0 1,-7 2-88,-5 5 508,-1 1-250,-7 5 1,1 5 553,-6 1-351,3 6-544,-4 7 664,4 5-223,1 4 0,0-1-70,3 1 1,5 0-10,7 0 1,2-1 152,1-2-782,4-2 356,6-5 0,4-3-963,5-3 579,4-6 351,0-1 0,7-5-1031,-2 0 627,2-5 569,-10 0 0,3-6 0,-5 0 0,1-1 0,0 0 0</inkml:trace>
  <inkml:trace contextRef="#ctx0" brushRef="#br1" timeOffset="65">13007 9562 7523,'-9'10'642,"4"-1"0,-2 4-252,3 3 1,-3 2-114,1 4 1,-1 1-288,1 2 0,-2 1 167,5-5 0,0 1-542,3-3 1,0-5-390,0-1 195,0-3 1,4-5-90,2-2 1,3-9 667,0-3 0,0-11 0,1 0 0</inkml:trace>
  <inkml:trace contextRef="#ctx0" brushRef="#br1" timeOffset="66">12998 9460 8344,'0'-9'-174,"-3"2"245,0 1 1,0 3 167,3-3 253,0 4-729,0-2 34,4 4 1,1 4-91,4 2 0,1 5-1,-1 2 1,-1-1-1,-1-3 165,0 1 0,-1-1-30,3 0 1,0 1-33,1-1 0,-1-1 121,0-2 1,1 2 67,-1-5 0,0 3-47,1-3 0,-4 0 49,0-3 254,0 0-286,4 0 467,-1 0-207,0-4-86,-4 3 0,1-3 488,-3 4-285,-2 0-75,3 4 412,-4 1-345,0 5 1,-3 3 147,0 3-138,-5 1-69,7 2 0,-6-1 51,4 1-33,-4-5-80,6 4 0,-3-5-278,4 3 94,0-3 266,0-3-845,4-1 357,1-4 48,4-1 1,0-4-699,1 0 507,-1-4 1,0-1-139,1-4 1,-1-1 181,0 1 1,4 0-11,-1 0 1,1-1 19,-4 1-164,0-5 272,1 4 0,-1-4 4,0 1 1,0 3 327,1-3 1,-4 3 258,0 1-389,-4-1 743,2 5-547,-4 1 1,-1 5 52,-2 2 1,1 7 58,-4 5 0,0 3-60,-4 0 1,4 1 173,0 0 0,4-1-333,-1 1 1,2-2 67,1-1 0,4-3-460,2-3 1,7-1 184,2 0 1,3-4-510,0-1 0,2-3 167,2-1 1,-3-5-93,3-1 0,-2-2 170,-2-1 1,-3-4 121,-3 1 0,-1-1 190,-2 4 0,-1 0-271,-2 0 902,-1-1-461,-5 1 1,-2 4 406,-1 2 0,1 6 155,-4 3 0,4 2-328,-1 2 0,-1-4 112,1 0-192,0 0-63,3-1-368,0 4 162,0-8 55,4 3 121,1-4-1021,4 0 506,5-4 143,-4-2-646,8-3 540,-8 0 1,6-4-63,-3 1-9,-1-5 246,-2 7 1,-1-4-76,0 1 0,-4 3 273,-1-3 0,-3 0 91,-1 1 1,-6-4-204,-3 4 0,-1-1 323,-6 4 1,2 0-90,-2-1 0,-1 5 43,1 2 1,0 2-263,0 1 0,-1 0-326,5 0 0,1 4-547,4 2 0,0 4 119,4 2 764,0-2 0,-1 8 0,-1-4 0</inkml:trace>
  <inkml:trace contextRef="#ctx0" brushRef="#br1" timeOffset="67">13724 9683 8313,'-9'4'-524,"0"6"0,2 1 1865,1 5-777,0 3 0,-3 10-86,-1 8 1,0 7-325,4-18 1,0 1-1,0 1 1,0 1-546,-1 3 1,-1 1 0,0 1 0,0 0 435,-1 0 1,0 0 0,1-3 0,1-2-5,1-2 1,0-1 0,-6 15 288,0-3 0,-2-12-314,-1-5 0,-3-2 39,3-7 1,-1-2-121,-2-4 0,4-4-72,-4 1 0,-2-7 0,-3-4 97,-1-4 0,3-4 250,-4 0 1,4-2-460,-1-4 0,3-2 123,0-4 0,3 1-364,3 2 211,1-2 106,11 8 1,-3-3-404,4 7 261,0 1 83,4 5 1,1 4-496,4 2 302,5 2-121,-4 1 546,8 4 0,-4 1 0,5 4 0</inkml:trace>
  <inkml:trace contextRef="#ctx0" brushRef="#br1" timeOffset="68">14739 9562 7048,'-5'4'424,"-3"6"0,2 5-139,-3 7 169,4 2-1107,-7 8 907,5 1-141,-2 0 1,2-1-63,4-4 0,0-4 56,3-2-171,0-3 31,0-4 1,7-6-580,2-6 489,7-2-462,-2-1 0,6-5 470,2-4 1,-3-2-343,3-4 457,-2-1 0,-2-7 0,1 0 0</inkml:trace>
  <inkml:trace contextRef="#ctx0" brushRef="#br1" timeOffset="69">14786 9488 8452,'-10'-5'-188,"1"-4"0,3 5 188,0-2-827,4-2 97,-7 7 193,8-3 737,-3 4 0,5 0-310,2 0 0,-1 4 10,4 2 1,2 2 99,4 1 0,-2 1 0,4-1 0</inkml:trace>
  <inkml:trace contextRef="#ctx0" brushRef="#br1" timeOffset="70">15260 9274 8335,'-1'-7'-188,"-2"1"190,-2 4 1,-1-5 259,0 4-299,4 0 298,-7 3-34,4 8 1,-4 2 406,0 9-446,-1 4 0,1 5 81,0 6 0,-1 3 7,1 3 1,-1 0-405,-3 3 1,3-3 413,-2 4-1238,1-5 915,2 3 0,4-10-206,2-4 0,-2-6 59,2-6-381,0-3 243,3-3 69,4-5 157,2-1 1,3-8-138,0-2 1,1-4 0,-1-1 357,0-2 0,-3-2-527,1 3 278,-5-5 1,3 4 140,-2-3-34,-2-2 1,2 8 0,-5-3 72,-1-1 0,-4 5-8,0 0 0,-2 0 295,-3 6 1,-3 0-152,-3 3 0,-4 8 43,0 5 0,-3 4 0,4 5 211,0 3 0,2-1-142,4 1 1,2-6-404,7 0-62,2-1-613,12-7 561,-2 6 0,15-10 109,-2-1 1,7-4-658,2-2 0,0 0 49,3 0 712,-7 0 0,3-4 0,-3-1 0</inkml:trace>
  <inkml:trace contextRef="#ctx0" brushRef="#br1" timeOffset="71">14665 10084 8453,'-6'-6'-238,"3"-2"248,6 2 220,7 2-347,8-4 99,6 2 0,10-3 123,7 0 0,5-1-427,-18 6 0,0-1 0,1 2 0,1 1-169,0 0 0,-1 1 311,-1-2 1,-1 1-1,19-3 1,-4-5 0</inkml:trace>
  <inkml:trace contextRef="#ctx0" brushRef="#br0" timeOffset="72">15977 9274 13670,'-14'3'253,"0"2"-463,1 3 0,2 5 209,-5 8 285,1 7 1,-4 11-432,0 7 0,10-21 0,0 1 73,-1 2 0,1 0 0,2-2 0,0 0 88,0 1 1,1-1 0,-3 23-129,3 0 1,2 0-90,4-6 1,8 0-643,4-12 1,5-4 25,1-5 0,4-4 819,0-2 0,-1-2 0,-2-3 0,4-2 0,1-2 0</inkml:trace>
  <inkml:trace contextRef="#ctx0" brushRef="#br1" timeOffset="73">16220 9711 7091,'-6'0'-648,"2"1"722,4 2-49,0-2 679,0 4 0,3-7-620,0-1 1,5 1-94,-2-4 1,2 0 106,1-3 0,1-1-143,-1 1 0,0-1 77,1-3 0,0 3-66,2-3 0,-1-1 68,1-2 1,-5 0-151,0 0 1,-2-1 82,1 1 1,-2 0 23,-4 0 196,0-1 1,-1 6-111,-2-1 0,-2 6 11,-4 3 0,-1 3-45,1 3 1,0 6 171,-1 6 1,-2 7-54,-1 3 0,1 2-76,3 1 1,4 0-124,1 0 0,3-1-22,1-3 0,1-1-204,3-4 1,1-1 75,4 1 0,3-4-206,1-3 0,3-3 86,0-3 0,-2-1-198,2-5 0,-1 0 505,4 0 0,-4-5 0,-3-1 0,-2-2 0,4-5 0,0-2 0</inkml:trace>
  <inkml:trace contextRef="#ctx0" brushRef="#br1" timeOffset="74">16536 9693 8201,'-9'4'-14,"3"0"12,-1 2 0,4 2 1,-3-1 1,3-2 0,-3 1 0,4 0 0,-1 3 0,-2 1 0,2-1 0,0-3 0,3 0 0,4-3 0,3 0 0,2-2 0,3-1 0,-1 0 0,10-4 0,-1-2 0</inkml:trace>
  <inkml:trace contextRef="#ctx0" brushRef="#br1" timeOffset="75">16732 9553 8057,'-10'0'-1520,"4"3"2008,0 0 1,1 5 50,-2 2 0,2 0-118,2 6 0,2-1-178,-2 4 1,2-2-269,1-1 0,3 0 126,0-3 1,8-4-254,-2-3 1,5-4-60,-1 1 1,3-4-77,0-5 0,1-1-69,2-9 1,-1 1 103,-3-4 0,2 1 84,-5-1 1,-3-3 37,-2 1 1,-5-1 72,1 3 0,-4 2-88,-5 1 1,-2 0 229,-7 3 0,-1 2 26,-2 5 0,0 2 47,3 4 0,-2 0-299,5 0 1,-1 1 89,4 2 0,4-1-230,2 4 1,2 0 1,2 3 279,2 1 0,2-4 0,4 0 0,1-4 0,3 7 0,1-4 0</inkml:trace>
  <inkml:trace contextRef="#ctx0" brushRef="#br1" timeOffset="76">16853 9572 8057,'0'23'-190,"0"4"260,0-2 1,0 3-225,0 3 1,-1 6 100,-2 7 0,-3 2-439,-3 4 1,-1-2 550,-3 1 0,0-3-217,-3-6 0,3-8 289,4-10 1,-1-7 209,1-2 1,0-4-57,-1-3 0,1-2-158,0-4 0,-1-1-114,1-2 1,-3-2 114,-1-4 1,1-2 170,2-1 1,1-2-211,0-5 0,1-1-107,1-1 1,3 1-36,4-2 0,0 3-178,0 0 1,4 0-9,3 1 0,-2 3 102,1 3 1,0 1-298,3 2 0,1 0 157,-1 0 0,1 0-226,3 3 503,-3-2 0,8 3 0,-4-5 0</inkml:trace>
  <inkml:trace contextRef="#ctx0" brushRef="#br1" timeOffset="77">17039 9702 8057,'0'5'-625,"0"-1"1420,0 0 489,0-3-415,0 8-814,0-4 0,0 1 29,0 0 1,0-3-1912,0 4 1827,0-5 0,0 6 0,0-3 0</inkml:trace>
  <inkml:trace contextRef="#ctx0" brushRef="#br1" timeOffset="78">17663 9553 7359,'-5'0'-366,"0"0"0,4 1 849,-2 2 0,1 3-150,-4 7 1,3 0-283,-3 3 0,3 4 33,-4-1 0,4 2-272,-3-3 1,4 1 110,-1 0 0,2-5-343,1-2 1,0-1 109,0-2 1,0-3-273,0 0 582,0-3 0,-4-3 0,-1-6 0</inkml:trace>
  <inkml:trace contextRef="#ctx0" brushRef="#br1" timeOffset="79">17607 9451 8090,'4'-10'0,"-2"4"0,4 0-259,0 4 229,4-7-267,-5 8 234,3-3 0,0 4 142,5 0-51,-1 0 47,2 0 0,-4 4 22,3 3 1,0 4-16,-1 1 0,-2 5 62,-4-2 207,0 7-263,-1-2 1,-1 7-36,-4-2 305,0 1-253,0-2 1,-1 3-40,-2-2 26,2-2 0,-6 0-121,4-5 0,0-3 94,3-3 1,0-5-370,0-1 211,0-3 1,4 0-40,2-6 1,7-3 10,2-3 0,0-4-282,0-3 1,-3 2 102,4-2 0,-4 1-32,4-4 1,-5 1 338,2 3 1,-4 1-102,-3 5 0,-1 0 864,-1-1-582,-3 5 0,3 2 83,-4 6 0,-3 4 107,-1 5 0,-2 1 192,3 3 0,-3 1-296,3-1 0,0-2-84,3 2 1,1-5-524,2 2 1,-1-3 239,4-1 1,0-2-931,4-1 1,-1-4 1022,0 1 0,1-2 0,-1-1 0</inkml:trace>
  <inkml:trace contextRef="#ctx0" brushRef="#br1" timeOffset="80">18752 9525 8050,'0'-5'-480,"-4"1"325,3 4 0,-4 0 719,2 0-231,2 4 0,-8 2-3,3 6 1,1 4-54,-1 6 1,3-2-259,-4 5 0,5-3 70,-1 3 0,2-6-90,1 0 0,4-3 122,3-4 0,2-5-432,3 3 1,0-7-91,3 0 0,1-3-284,2-3 1,-2-3-286,-1-3 970,-3 0 0,1-5 0,-4 0 0</inkml:trace>
  <inkml:trace contextRef="#ctx0" brushRef="#br1" timeOffset="81">18752 9311 8050,'-9'0'-1052,"4"0"197,0 0 702,5 0 153,0 4 0,5 1 0,0 0 0,4 4 0,5-4 0,0 4 0</inkml:trace>
  <inkml:trace contextRef="#ctx0" brushRef="#br1" timeOffset="82">19246 9246 8173,'-10'4'-343,"1"1"1,1 8 244,1 3 685,-1 2-318,7 4 0,-7 6 504,2 6-490,1 7 0,-3-2-360,2 4 0,-2-6 258,-2 0 1,5-6-242,2 0 1,2-7 40,1-6 1,0-3-269,0-6 167,0 1-390,0-5 284,4-1 1,0-8 120,3-3 1,-3-1-252,-4-1 0,0-4 99,0 1 1,0-1 111,0 0 1,0 3-4,0-3 1,-5 0 108,-5 1 1,0-1-68,-6 4 0,3 0 278,-6-1 0,3 5 428,-6 2 0,-1 3-332,2 3 0,-2 3 192,1 7 0,6 1-135,-3 5 1,6-1 52,1 1 0,6-1-135,3-3 0,3 2-100,3-5 0,6 1 74,7-4 1,6-4-457,6-2 1,4-2-246,6-1 1,0-4-488,2-2 0,-1-4-1742,1-2 2713,-2-2 0,-1-2 0,-1 1 0,-5-2 0,-4-1 0</inkml:trace>
  <inkml:trace contextRef="#ctx0" brushRef="#br1" timeOffset="83">19627 9534 8003,'-9'0'0,"0"0"281,-1 4-158,1-3 1,0 8 438,-1-3-265,-3 2 1,2 6-56,-5 1 0,1 3-15,-4 0 0,0 1-308,1 0 1,3-2 129,3-1 0,-1 0-733,4-3 449,-2-1-933,10-7 851,-3-1 0,4-5-210,0-2 1,0-5 207,0-4 1,0-5 318,0 2 0,0-4 0,0-3 0,3 2 0,0-5 0,0-3 0,-3-3 0,3 0 0,0 3 0,1 3-55,-1 0 0,1 5 125,3 2 0,-2 4 554,-2 8 1,-1 2-253,4 4 0,-3 8 147,3 5 1,0 7 209,0 5 0,2 2-269,-2 1 1,2 0-402,-2 0 0,2 0 112,-2 0 0,3-3-388,0-1 1,1 0-115,3 1 0,-2-6-372,5-7 0,-4-2 174,3 0 0,-3-5-357,0-2 1,-1-4 179,-2-5 706,-4 0 0,3-16 0,-2 2 0</inkml:trace>
  <inkml:trace contextRef="#ctx0" brushRef="#br1" timeOffset="84">19599 9469 8003,'-12'0'-158,"0"0"79,-1 0 0,4 4 79,-1 2 625,-3 3-336,3 0 1,-5 1 49,3 3-418,1-3 86,-2 8 1,4-5-977,-1 3 641,1 1 1,3-6-303,0 1 1,0-2 629,0 0 0,-2-5 0,3-1 0</inkml:trace>
  <inkml:trace contextRef="#ctx0" brushRef="#br1" timeOffset="85">19413 9609 8003,'9'0'-171,"1"-1"341,-1-2 223,5 2-1,0-4-194,5 5 1,0-3-195,3 0 0,-1-1 65,4 1 0,-1 2-1064,4-2 995,0-2 0,0 0 0,0-5 0</inkml:trace>
  <inkml:trace contextRef="#ctx0" brushRef="#br1" timeOffset="86">19897 9488 7954,'-9'-4'-510,"4"3"438,-3-4 582,2 5-269,1 5 0,-3 1 88,2 6 326,-3 3-326,4 3 0,-2 5-16,4 2-133,-4-2 1,6 3-459,-2-5 1,1 1 204,2-3 1,2-5-603,1-2 1,2-1 412,4-2 0,1-4-986,3-2 1248,-3-6 0,4-6 0,-5-5 0</inkml:trace>
  <inkml:trace contextRef="#ctx0" brushRef="#br1" timeOffset="87">19888 9367 7954,'-4'-5'78,"3"-4"102,-3 8 1,3-4 3,-2 2 164,1 2-786,-2-3 1,7 5 247,1 2 1,3 2-838,-1 4 1027,2 1 0,6-1 0,0 0 0</inkml:trace>
  <inkml:trace contextRef="#ctx0" brushRef="#br1" timeOffset="88">20270 9292 7954,'0'-9'-489,"0"4"846,0 1 535,0 4-487,-4 8 88,-2 6-177,-3 10 0,0 5 290,-1 2-417,1 2 0,0 8-30,0-1 0,0 0-137,3-2 1,-1-2-195,4-2 1,0-3 160,3-6 1,0-6-152,0-3-50,0-5-831,0-1 736,0-6 0,0-5-802,0-2 663,0-3 0,-1-4-42,-3-2 1,2 1 313,-4-1 0,0 2 174,-3 0 0,-1-2 0,1-1 0,0 2 0,-1 5 0,0 1-54,-2 2 0,0 2 54,-3-3 0,0 4 534,0 4 0,1 1-14,5 4 1,0 3 209,-1 1 1,2 2-228,2-2 0,2 2-93,4-2 0,4 2-486,2-2 1,8-2 101,4-5 0,5 1-793,5-3 1,1-1 406,2-3 0,-2-3 360,2-1 0,2-7 0,0 1 0</inkml:trace>
  <inkml:trace contextRef="#ctx0" brushRef="#br1" timeOffset="89">20661 9544 8125,'-5'-6'602,"0"2"0,1 5-268,-2 2 327,-2 3-351,-1 7 1,-5 2 118,-1 3-288,-3 1 39,-1-1 1,1 4-45,-1 0-83,0 0 1,4-5-417,-1-1 1,5 0 192,-1-3-715,1-1 0,5-7 398,0-2 1,4-3-426,-1-3 1,2-5 534,1-4 1,-3-5 376,-1 1 0,1-5 0,-1-3 0,-1-4 0</inkml:trace>
  <inkml:trace contextRef="#ctx0" brushRef="#br1" timeOffset="90">20447 9497 8034,'-6'1'231,"3"2"313,2 2-286,1 5 1,3 0 669,1 2-565,3 3 0,-2 4-401,4-1 1,4 0 77,-1-3 0,5 3-192,-2-3 0,3-1 112,0-2 0,0-2-586,-3-4 0,3-2 46,-2-4 0,-3 0-246,-1 0 0,-4-1 162,-2-2 664,-4-7 0,2 0 0,-4-3 0</inkml:trace>
  <inkml:trace contextRef="#ctx0" brushRef="#br1" timeOffset="91">20651 9488 7957,'-8'9'-686,"2"0"317,-2 1 1,6-1-81,-5 0 1087,1 5-463,-3 0 0,0 5-63,-1-1 0,1 1-103,0 0 0,-4-1-274,1 1-59,-5-5 1,7 3 88,-2-5 0,1 0 235,2-6 0,0-2 0,-1-4 0,1 0 0</inkml:trace>
  <inkml:trace contextRef="#ctx0" brushRef="#br1" timeOffset="92">20428 9646 7957,'5'0'528,"2"-1"-388,-3-2 1,4 2 95,1-2 0,1-1-431,6 1 0,3-1 195,2 4 0,5 0-768,-1 0 0,2 0 336,1 0 0,0 0 432,0 0 0,-4-4 0,-2-1 0</inkml:trace>
  <inkml:trace contextRef="#ctx0" brushRef="#br1" timeOffset="93">20968 9506 7957,'-5'0'-69,"1"0"60,0 5 1,2-3-9,-5 4 1087,5 4-645,-6 5 0,6 6 194,-4 1-555,4 4 1,-6-2-86,5 4 0,0-1 71,3-3 1,0-1-518,0-4 0,1-5 256,2-1 0,-1-7-490,5-3 0,-4-3 325,3-3 1,-1-3-115,1-7 1,-2-1 489,-4-5 0,5-4 0,0 0 0</inkml:trace>
  <inkml:trace contextRef="#ctx0" brushRef="#br1" timeOffset="94">20931 9404 7957,'-4'-9'-42,"3"-5"0,-7 4 167,5-3-29,0 3 0,3 1-82,0-1 1,1 5 7,2 2 0,-1 2-242,5 1 0,-4 1 77,3 2 1,1 2-460,6 5 0,-2 2 602,4 1 0,1-1 0,3-3 0</inkml:trace>
  <inkml:trace contextRef="#ctx0" brushRef="#br1" timeOffset="95">21350 9246 7827,'0'-4'-392,"0"4"1461,-4 4-638,3 9 0,-8 3 467,3 5-580,2 3 0,-4 8-100,2 2 1,-3 3-37,0 0 0,3-3-238,0 0 1,2-4 101,-2 1 0,4-6-427,-1-3 0,2-4-124,1-2 239,0-3 0,0-7-528,0 1 159,0-5 1,0 1-313,0-6 529,-4-2 0,3-2 343,-2 1 1,-1 0 74,0-3 0,-2-1 6,3 1 0,-7 0-6,0-1 0,-1 2-2,2 2 1,-5-1 125,-1 4 1,0-4 285,0 4 1,0 0 513,0 3 0,-2 1-392,5 2 0,-1 2 287,4 5 1,4-1-311,2 0 0,2 2-308,1 1 0,2 0 21,4 3 1,2-4-384,11 2 1,-1-6 54,6-1 1,1-4-137,3 1 1,0-1-1258,0-2 1,-3 0 1498,0 0 0,0-5 0,2 0 0</inkml:trace>
  <inkml:trace contextRef="#ctx0" brushRef="#br1" timeOffset="96">21713 9292 7955,'4'10'-68,"1"-1"1,5 2-67,-1 5 134,0-1-936,0 12 1891,1 1-554,-5 5 0,-1 9-20,-4 1 0,-1-2-141,-2 0 1,-2-4 37,-5-3 0,0 1-250,-2-4 0,0-1-923,-3-5 717,3-2 0,-2-4-1706,2-1 1884,-3 1 0,-4-5 0,1 0 0</inkml:trace>
  <inkml:trace contextRef="#ctx0" brushRef="#br1" timeOffset="97">22104 9739 7931,'-5'0'454,"0"0"-124,2 0-464,1 0 194,-2 4 0,1 1-44,0 5 28,-4-1 1,5 0-47,-4 1 1,3 2-284,-4 1 1,4 0-688,-3-1 386,4-1 234,-6 2 352,7-3 0,-4-5 0,5-1 0</inkml:trace>
  <inkml:trace contextRef="#ctx0" brushRef="#br1" timeOffset="98">22486 9264 7985,'0'-6'-985,"0"0"758,-4 4 514,3-2-248,-8 8 460,8 5-275,-7 6 0,3 8-44,-5 5 0,1 4-28,0 6 0,0 0-75,-1 2 0,1-1-286,0 1 1,-1-5 384,1-1-724,0-8 400,-1 5 1,5-12-28,2-1-263,-2-7 28,4-3-165,-3-7 356,4 3 0,0-5 219,0-2 0,0-3 133,0-7 0,-1 2-133,-2-5 0,2 1 0,-8-8 0,4-1 0</inkml:trace>
  <inkml:trace contextRef="#ctx0" brushRef="#br1" timeOffset="99">22337 9553 7985,'0'-9'97,"0"2"-62,0 1 0,1 4 155,2-1 0,-1-1-115,4 1 0,0 0 136,4 3 1,0 0 25,2 0 1,3-3-307,4-1 1,-1 0-398,1 1 0,2 1 251,1-4 0,0 0-49,-3-4 1,-1 1 17,1 0 0,-4-2 67,1-1 0,-4-1 51,4-3 1,-8-5 31,1 3 1,-2-4 59,-1 0 0,-1 0-8,-2-3 1,-2-1 110,2 4 1,-2 4 88,-1 2 112,0 5 0,-1 1 143,-2 7 0,1 2-150,-4 1 1,0 8 80,-4 5 0,1 4-57,0 5 1,-1 6 4,1 6 1,0 2-57,-1 2 0,1-1-89,0 0 0,-4 5-200,1 1 0,3-3 66,2-2 1,2-5-130,-1-5 0,2-1 63,4-3 0,0-5-540,0-7 247,0-5-59,0-3 1,4-4 124,2 0 1,-1-4-2,2-3 1,2-4-4,3-1 0,2-4-50,-2 4 1,0-5 264,3 2 1,-2 0-64,2 0 1,-5 6 391,0 0 0,-1 5-84,-3-2 0,-1 4 471,2-1 0,-5 7-182,1 5 1,-2 1 138,-1 6 0,-1 0-252,-2 6 0,2-2-72,-2 1 1,2-4-571,1-1 1,0-5 267,0 1 1,1-1-939,2-2 0,2-4 146,4-2 816,0-2 0,5-5 0,0-1 0</inkml:trace>
  <inkml:trace contextRef="#ctx0" brushRef="#br1" timeOffset="100">22858 9646 7985,'-9'-4'0,"4"3"-3,1-3 68,-1 0-1,4 3 632,-3-4-377,4 5 1,4 0-210,3 0 24,1 0 0,1-3-94,0 0 0,5-3-185,1 3 1,0-4 12,0 0 1,0-4 158,0-1 1,2-1-286,-5 4 0,1-5 22,-4-1 1,0 0-42,1 0 1,-5 0 123,-2 0 0,1-2 231,-1 5 0,-1 3 16,-5 2 0,-2 5 269,-4-1 1,-4 11 126,1 4 0,-5 6-191,2 3 0,0 3 42,0 4 0,3 1-120,0 2 1,3-5-337,3 2 0,1-3 127,5-1 0,1-2-502,3-6 1,5-3-40,6-4 0,4-3-260,3-3 0,-2-3 127,5-3 1,-1-6 661,1-3 0,-2-5 0,-5 3 0</inkml:trace>
  <inkml:trace contextRef="#ctx0" brushRef="#br1" timeOffset="101">23165 9665 7985,'0'9'0,"0"0"0,0 1 65,-4 3-130,3-3 1,-3 7 145,4-5 1,0 4 298,0-4 0,0 1-196,0-4 162,0 0 40,0-4-512,0 0 246,0-5-306,0-9 0,3 2 93,0-8 1,4-1-148,-4-3 1,3 1 56,-3-1 1,1-3-15,-1 1 0,-1-2-23,4 1 1,-2 3 268,2-3 1,-3 5-98,3 2 1,-3 2 16,3-2 0,-3 5 90,4 0 1,-4 2-56,3 5 0,-3 0-567,3 3 389,1 4 1,2 1-370,0 4 543,-4 1 0,4-1 0,-4 0 0</inkml:trace>
  <inkml:trace contextRef="#ctx0" brushRef="#br1" timeOffset="102">23352 9646 7980,'0'5'452,"0"0"-188,0-2 0,0 0 125,0 3 20,0-4-227,0 2 1,4-4 182,2 0-401,2 0 74,2 0 1,2-1 298,0-2-797,5-2 385,-3-5 1,2 0 100,-1-2-785,-3 1 535,1-6 0,-3 2-568,-1-3 540,-4 3 1,-1-3-17,-4 3 1,0-2 8,0 2 1,-1-2 495,-2 5 0,-3 4-146,-7 5 0,2 3 476,-4 3 1,0 6-266,0 6 1,-2 6 363,5 1 1,-1 4-289,4-1 0,1-2-203,1 2 1,3-4-257,4 1 1,1-3-457,2 0 1,6-2-777,3-1 1313,5-3 0,1-3 0,6-1 0</inkml:trace>
  <inkml:trace contextRef="#ctx0" brushRef="#br1" timeOffset="103">24059 9478 7676,'-5'5'0,"0"0"835,2 4-336,2 5-167,-8 0 194,4 9-371,0 1 0,-2-1-175,4-1 0,-1 1-313,1-1 0,2-4 224,-3-2-1048,3-5 443,1-2 380,0-4 0,3-7 334,1-1 0,3-6 0,-2-5 0</inkml:trace>
  <inkml:trace contextRef="#ctx0" brushRef="#br1" timeOffset="104">24013 9432 7925,'-4'-8'0,"-3"1"0,3-1 0,0 6 317,4-4-98,0 4 0,0-2-930,0 4 664,4 4-815,1-3 585,5 7 0,-1-3-65,0 5 79,5-1 263,-4 0 0,12 1 0,-3-1 0</inkml:trace>
  <inkml:trace contextRef="#ctx0" brushRef="#br1" timeOffset="105">24301 9497 7925,'0'-5'-581,"4"-3"622,-3 7 77,4-8 83,-10 8-56,4-7 1,-7 7 104,2-2-203,-2 2 72,-2 1 1,1 0 159,0 0-319,-1 0 55,1 4 1,4 1 9,2 4-19,-2 1 1,4 0 65,-2 3 0,5 1-97,1 5 1,4-2 15,-1-1 1,2 2 64,2 1 0,-2-4-143,-2 4 0,-1-2 148,-1 1-35,-3-3-151,3 2 143,-8-6 1,-3 2-351,-5-4 162,2 1-226,-8-1 1,5-1-843,-3-1 1238,3-3 0,-1-4 0,0 0 0</inkml:trace>
  <inkml:trace contextRef="#ctx0" brushRef="#br1" timeOffset="106">11117 10475 8069,'-9'0'-1209,"0"0"1419,-1 0 138,5 0 135,-3 0-308,7 0 1,-2 0-199,6 0 1,-1-4 92,4-3 0,1-4-121,6-1 0,-2-5 87,5 1 0,-4-1-92,4-2 1,-1 1 30,4-1 1,-4 1 47,1 3 1,-5 0 42,1 3 1,-2 5-19,-4-3 96,2 7 0,-7 0-99,2 6 1,-2 7 203,-1 5 1,-4 7-78,-2 3 1,-3 2-38,-4 1 0,3 3-71,-2 0 1,1-1 45,2-5 1,4-3-180,2-3 0,-1 0 105,0-1 0,1-6-233,3-3 0,4-6 63,3 0 1,4-6-85,1-3 1,6-4-57,1-2 0,0-4-22,6-5 1,-3 0 82,3-4 0,-5 4 102,2-4 1,-5 4 72,-2-1 0,-3 3-91,0 0 1,-5 4 234,-1 3 0,-3 2-155,0 0 350,-2 5 1,-2 2-24,-2 6 0,0 2 99,-3 5 0,0 3-82,-3 3 0,0 1 59,3 2 0,-1-2-198,4-1 1,-3 2 15,3-3 0,-1-1-100,4-2 66,0 2 0,2-3-395,1 1 1,2-6 56,4-2 1,4-3-299,-1-1 0,8-5-60,-2-1 1,3-5 213,-2-2 1,-2 1 120,-1 3 1,0-1-161,-3 1 305,3 0 0,-6 4-279,3 1 602,-7 3 1,-2 2 31,-4 3 1,0 4 172,0 4 1,0 1-92,0-4 1,0 0 173,0 1-545,0-1 141,0-4 0,2-1-134,5-4 1,-1-5 130,6-4 0,3-4-58,0-2 1,-1-3-72,-2 3 0,0-2-548,-2 2 0,0-2 329,-7 5 1,0-4 161,-3 4 1,-4-1 269,-2 4 1,-3 1-71,-4 2 1,0 1-91,-3 5 0,0 0 23,3 0 1,1 1-273,3 3 0,0 1-30,3 4 229,-2 0 0,3 1 0,-5-1 0</inkml:trace>
  <inkml:trace contextRef="#ctx0" brushRef="#br1" timeOffset="107">12151 10363 7988,'0'-5'0,"0"0"-477,0 2 401,0 1 0,0-3 403,0 2 76,0 2 173,0-3-384,-4 12 0,-1 0 202,-1 7 1,-2 1-125,2 2 1,2 1-219,0-1 0,3-2 9,1 0 0,0-4-278,0 3-77,0-3 1,6 1 203,3-3 1,0-5-228,4-2 1,0-2 100,-1-1 0,2-1 7,-2-2 0,2 1 97,1-5 0,-1 2-285,-5-1 302,0-2 29,1 3 457,-5-1-277,3 2 0,-7 5 91,2 2 0,-2 3-49,-1 3 0,0 0-71,0 1 1,0-1-1,0 0 1,3-3-120,1 1 1,3-5 21,-1 1 0,3-2-159,4-1 0,-3-3 70,2 0 0,0-5-130,0 2 0,-1-2 96,1-1 1,-3-1 59,-2 1 0,0-1 161,-4-3 0,3 3-93,-3-3 1,0 3 90,-3 1 0,-1-5 54,-2-1 1,1 1 113,-4 2 0,0-2 37,-4 2 0,4 0-121,0 2 1,1 1-242,-1 0 139,-3 4 1,7-3-1219,-4 5 534,4 0 618,-2 3 0,4 4 0,0 1 0</inkml:trace>
  <inkml:trace contextRef="#ctx0" brushRef="#br1" timeOffset="108">12709 10382 8045,'-5'-10'-501,"-3"5"0,7-3 270,-2 2 580,-2 1 43,4-3-264,-4 7 305,1-7-198,3 7 0,-4-4 131,2 2 51,2 2-71,-7-4-224,2 10 0,-3 0 274,0 4 1,3 1-116,-1 3 0,1 1 100,-3 5 1,0 0-89,-1-1 1,4 1-249,0-1 0,4 1-101,-1 0 1,2-5-123,1-1 0,1-3-259,2-1 1,2-1 254,4-1 0,4-3-135,-1-4 1,5-4 20,-2-3 1,2-4-209,-2-1 1,3-4 140,-3 4 0,0-5-23,0 2 1,-3 1 299,0 2 1,-5-2 19,0 2 0,-5 0 651,1 2-471,-2 1 1,-2 4 199,-2 2 1,-3 6-167,-3 3 0,0 3 529,0 4 0,-1-2-234,1 5 0,1-4-44,1 4 0,3-5-397,4 1 0,0-1-316,0-2 0,1 0-59,2 1 1,7-5-431,5-2 0,1-2-163,2-1 0,-1 0 532,5 0 1,-3-1 433,0-2 0,-4 1 0,1-5 0,-5 1 0,3-3 0</inkml:trace>
  <inkml:trace contextRef="#ctx0" brushRef="#br1" timeOffset="109">12914 10326 8045,'0'-6'0,"0"-1"-365,0 5 338,0-6-259,0 7 214,-4-7 352,3 2 0,-4 1 158,2 2-156,2 2 1,-3 2 39,4 2 1,-4 2-61,1 5 1,0 0-177,3 3 0,3-3 81,0 2 0,5 0-225,-2 0 0,2-2 66,1 3 1,2-4-329,1-3 1,0 2 172,3-5 1,-2 3-313,2-3 0,0 0 158,0-3 1,2 0-11,-5 0 1,4-3 10,-4 0 1,-1-4-53,-4 0 457,1 3-187,-3 0 0,0 5 590,-2 2 0,-3 7-244,-3 5 0,-1 7 197,-2 3 0,-2 6-176,1 3 0,-2 9-248,-3 4 0,6-21 1,0 0-183,-9 23 1,3 1 151,0-3 0,2-6-94,0-4 1,-2-8 27,-1-7 1,1-10 105,3-2 0,-2-7-55,-1 0 1,-3-6 13,-3-4 1,-1-1-21,1-1 0,-4-4 27,0 1 0,0-5 246,4 2 0,0-3-199,3 0 1,-2-1-138,5 1 1,0 2 79,6 0 0,-1 2-69,4-2 1,0 2 54,3 2 0,0 1-422,0-1 1,4 5-513,2 0 1,2 4 944,2-3 0,-1 0 0,0-3 0</inkml:trace>
  <inkml:trace contextRef="#ctx0" brushRef="#br1" timeOffset="110">13789 10410 8010,'-9'5'0,"0"3"-253,-1-7 272,5 7 0,-3-3 202,2 5-92,-2-1 42,-2 5 0,4-3 227,0 4-313,4 1 86,-2 3 0,4-4-26,0 1-287,4-5 182,1 2 0,8-3-302,3-1 212,-3-4 1,8-2-51,-2-6 1,1-2 96,-1-4 0,0-2-277,-1-1 0,-3-1 91,-3-3 0,-3-2-14,-2 3 0,-3-3 120,-4 0 1,-1 0 147,-2 3 1,-4-2-20,-5 5 1,-3-4 185,-3 4 1,-1 2-28,1 4 0,0 4-100,3-1 1,-2 2-112,5 1 0,-1 1 116,4 2 1,1 5-474,1 5 0,0 0 89,4 0 1,0-2-238,3 5 0,4-4 232,2 4 1,3-6 278,0-1 0,4 0 0,2-3 0</inkml:trace>
  <inkml:trace contextRef="#ctx0" brushRef="#br1" timeOffset="111">13985 10456 8010,'9'0'-153,"1"0"160,-1 0 0,0 0 212,0 0 1,1 0 68,-1 0 1,1 0 80,3 0-329,-3-4 35,8-1 1,-7-5-248,5 1 149,-1-4 1,1-1 21,-1-1 1,-3-4-129,0 0 0,-2 1-35,0-4 0,-5-1 65,-2 2 0,-2-4-11,-1 3 0,0-3 57,0 4 0,-4-3 21,-2 5 1,-2 3 52,2 6 1,-2 4-8,2 0 0,-3 5 17,0 1 0,0 8 99,-1 8 1,1 6 22,0 6 0,0 7-119,-1 6 1,1 4-360,0 2 1,-1 4 356,6-24 0,-1 1 0,0 4 0,0 1-122,-1 1 0,-1 0 1,1 1-1,-1 1-283,-1 0 1,0 0-1,0-3 1,0-1 50,1-2 1,1-1 0,-6 21 28,3-6 0,0-9-74,3-13 367,-2-5 0,3-11 0,-5-3 0,1-4 0,0-6 0,-5-3 0,0-9 0</inkml:trace>
  <inkml:trace contextRef="#ctx0" brushRef="#br1" timeOffset="112">13836 10810 8010,'0'-9'0,"1"-1"0,2 1 449,2 0-140,5-1 1,0 1-83,2 0 1,4-1-1,6 1 1,2 0 354,7-1-320,7 1 1,1 3-975,4 0 0,-3 1 571,0-2 0,-2 0 141,0 4 0,-5-4 0,-1 2 0</inkml:trace>
  <inkml:trace contextRef="#ctx0" brushRef="#br1" timeOffset="113">14814 10335 7926,'0'-5'252,"0"1"-469,0 0 198,0 3 157,0 5 1,0 3 65,0 8 0,-4 5 2,1 5-74,-4 2 0,5 1-211,-4 0 0,0 1 86,-4 2 1,1-5-229,0 2 0,0-8 91,3-1 1,-1-5-644,4-4 315,0-5 9,3-1 1,1-5 448,2-2 0,1-5 0,2-5 0,7-3 0,-3 1 0</inkml:trace>
  <inkml:trace contextRef="#ctx0" brushRef="#br1" timeOffset="114">14963 10382 7926,'0'-6'-84,"0"-2"20,0 7 170,0-7-197,0 7 0,-1-3 63,-3 4 1,2 1-57,-4 2 0,3-1 57,-3 4 1,0-3-50,-4 3 0,1-3 59,0 4 3,-1-1 0,1 3 105,0 1 0,4-4-85,1 0 1,0 0 153,1 3 0,0 1-81,3-1 0,0 4 78,0-1 1,1 3-45,2-2 1,-1 0-33,5 0 1,-1-3-23,3 2 0,0 2-14,1-2 0,-1-2-293,0-4 0,1-1 85,-1 1 1,0 1-947,1-3 1109,-1 3 0,0-6 0,0 3 0</inkml:trace>
  <inkml:trace contextRef="#ctx0" brushRef="#br1" timeOffset="115">15112 10372 7926,'0'-9'0,"0"4"107,0-3 54,0 6-72,0-6 267,0 7 265,0-3-402,0 16 0,0 0 103,0 10 0,-4 1-89,1 2 0,-3 2-68,3 1 0,-3-3 68,3 0 0,0-4-236,3 4 1,0-7-101,0 0 0,0-5-64,0-1 1,4-6-208,2-2 0,2-3 214,2-1 1,-1-5-336,0-1 1,5-6 212,1-4 0,0-1-30,0-2 1,-2-1 3,2-1 1,-3 1 60,4-2 0,-5 3 135,2 0 1,-4 1 123,-3 3 0,2 2 716,-5 3-583,0 5 0,-4 1 407,-2 4 0,1 7-239,-5 2 0,1 7 318,-3-1 1,-1 3-239,1 1 1,3 0 57,0 3 1,3-5-231,-4 1 0,5-4-174,-1 1 1,3-3-188,3 0 1,-1-3 139,5-2 1,2-3-510,3-4 0,2 0 279,-2 0 0,3-4-402,3-3 0,0-1 235,-3-1 1,3-4-133,-2 1 0,-3-4 128,-1 4 1,0-1 41,0 0 0,-2 0 191,-1-3 1,0-1 167,-3 1 0,-2-1 0,0 2 0,1-3 20,-4 8-87,3-3 1,-4 8 498,0 5 0,0 5-80,0 4 0,-3 3 35,0 1 0,-5 2-64,2-2 1,1 3-85,-1 0 1,4-3-60,-1 0 0,-1 0 11,0-1 1,1 1-233,3-4 1,0 1 9,0-1-104,0 0 0,5-1 9,1-1 0,-1 0-2,1-4 0,1 3 31,6-3 1,-5 1 69,4 0 1,-6-3-27,3 2 1,-2-1 15,2 1 1,1-2-65,-1 2 1,-3-2 69,1-1 1,-1-3-91,3 0 0,-3-3 34,0 2 0,1-3-22,2 1 1,0-2 48,1-2 1,-1-2 0,0 0 1,1-2 33,-1 2 1,0 0-42,0-3 0,-3 2 128,-3-2 1,-2 2-66,-1-2 1,0 4 316,0-2 0,-5 3 10,-5 1 0,0 0 8,-6 3 0,1 2-273,-4 4 1,2 0 64,1 0 1,-1 0-275,1 0 0,3 4 99,0 2 0,3 4-1266,1 2 1317,-1-2 0,1 8 0,0-4 0</inkml:trace>
  <inkml:trace contextRef="#ctx0" brushRef="#br1" timeOffset="116">15884 10400 7993,'-6'0'-759,"0"0"684,4 0 719,-6 4-333,7 2 0,-7 7 290,5 2-333,-4 3 0,6 2-123,-2 1 1,2-1-165,1 2 0,0-4-132,0-2 1,3-3 144,0-3 1,4-2-41,-1-2 1,6-2 21,0-4 1,1 0-423,-4 0 0,0-4 180,1-2 1,2-2-176,0-2 0,-2 2-41,-4 2 359,0-2 0,0 7 411,1-2 1,-5 3-181,1 3 0,-2 2 252,-1 4 0,0 4-154,0-1 1,0 3 192,0-2-251,4 3 0,1-5-156,4 1 1,2-6-55,1-2 0,2-3-186,1-1 0,3-8-18,-3-1 1,2-5 87,-2 1 0,-1-3 125,-5 0 0,-4-1-35,-2 2 1,1-3 108,0 3 0,-6 0-100,-4 0 1,-3 3 313,-3 0 1,0-1 26,-3 0 0,3 4 22,0 3 1,2 4-374,0-2 138,1 3-584,0 1 0,3 1 231,3 3 1,6-2-382,4 4 685,1-4 0,5 6 0,2-3 0</inkml:trace>
  <inkml:trace contextRef="#ctx0" brushRef="#br1" timeOffset="117">16322 10447 7993,'0'9'-94,"0"-3"-47,0 0 1,-1 4 1172,-2 2-611,2 5 1,-6-4 81,3 3 1,-2 3-212,3-3 1,-3 3-413,3-7 1,-3 3 155,2-2 1,0-2-1180,1-5 648,2-1-315,-3-5 1,4-1 273,0-3 1,0-1 199,0-4 1,1-3 335,2-1 0,-2-3 0,3 1 0</inkml:trace>
  <inkml:trace contextRef="#ctx0" brushRef="#br1" timeOffset="118">16294 10410 7990,'9'-10'0,"1"1"0,-1 3-428,0-1 1,1 2 157,-1-1 0,3-1 1000,1 4 0,0 0-224,0 3 0,-3 1-135,2 2 1,-1 2-117,-2 4 1,-3 2-33,0 1 0,-4 3-123,2 3 1,-3 1 63,-1-1 1,0 1-81,0 0 1,-4-1 55,1 1 1,-1-5-299,1-1 1,2-3-3,-2-1-580,2 1 371,1-5-87,0-1 0,4-4-39,2 0 0,3-4 108,0-2 0,0-3 44,1 0 0,-1-1 90,0-3 0,4 3 50,-1-2 1,0 0 202,-2 0 0,0 1 0,2-1 0,-4 2 0,1 0 271,-2 1 85,-2 4 0,0 2 294,-5 6 1,-5 2 144,-1 4 1,-2 5-332,-1 1 1,-1 0-37,1 0 0,4-3-91,2 0 1,-1 2-463,0-2-81,1 0 0,8-2-248,1-1 0,3-4-503,3-2 1,0-2 470,3-1 1,1-4-239,2-2 0,1 1 724,0-1 0,-5 0 0,-1 0 0,-3-1 0,-1 4 0,-4-4-246,0 6 132,-5-3 1,0 8 749,0 2 0,-4-1-231,1 1 0,0 0-30,3 4 1,0-4 353,0 0-695,0-4 0,4 5 54,3-3 1,2-1-161,3-3 1,0-3-104,3-1 1,-2-2-270,2 3 1,-3-4 168,0 1 1,-2-3 44,0 0 0,-2 0 344,-2 0 1,-1-2-143,-2-1 1,-2 1 265,3-1 0,-4-2-70,-4-2 0,2 1 21,-4 0 0,3 3 5,-3-4 0,0 5-41,-4-2 1,2 3-10,2 1 0,-3 2-13,-1 1 1,1 4-478,-3-1 1,1 3 188,2 3 0,0 2-648,-1 5 1,1 0 373,0 2 0,0-1 431,3 1 0,-2 3 0,3-1 0</inkml:trace>
  <inkml:trace contextRef="#ctx0" brushRef="#br1" timeOffset="119">16806 10633 7969,'0'13'-661,"0"2"329,0-1 1,1 7 247,2-2 0,-2 6 365,2-1 1,-2 3 297,-1 1 1,-4 1-242,-2 2 0,-2-2-146,-2 2 0,0-6-95,-2-3 1,0-3-79,-3 0 1,-2-4-10,-4-3 0,0-3-155,-4-3 0,-1-1-29,-5-5 0,1-1 72,-4-3 1,4-1 70,-1-4 0,3-1-20,3-3 1,0 2-110,7-5 0,-1 4 92,10-4 0,-2 4-215,8-4 1,0 5-74,3-1 356,0-3 0,4 5 0,2-4 0</inkml:trace>
  <inkml:trace contextRef="#ctx0" brushRef="#br1" timeOffset="120">17449 10363 7852,'-10'0'-242,"4"4"225,0 2 1,0 3 181,-4 0 0,1 4 101,0 3 1,0 2 70,3 4 1,-1 1-202,4 2 0,0-1 89,3-3 1,2-4-345,4 2 1,1-10 127,9 0 0,0-6-314,6 0 1,-2-6-25,1-3 1,2-5-142,-1-2 1,-1-3 221,-6 0 0,2 0-70,-5 0 0,-1 0 85,-4 3 1,-2 1 232,-2 2 0,-3 5 98,0 2 1,-1 2-145,-5 1 0,0 4 642,-4 2 1,1 7-132,0 2 1,3 3 67,3 1 1,2-2-237,1-1 1,0-3-57,0-4 1,5 1-229,5-1 0,3-4 78,6-2 0,-1-6-514,1-3 1,0-5 221,-1-2 0,1-3-178,0 0 0,-8-1 189,-2-2 0,-6 0 104,0 1 0,-3 0 231,-3 3 1,-3 1-71,-6 5 1,-3 0 51,-3-1 1,0 5 7,3 2 0,-2 2 212,5 1-239,-5 0 0,7 0-1201,-3 0 592,7 4 0,2-2-597,4 4 1098,4-4 0,5 3 0,6-5 0</inkml:trace>
  <inkml:trace contextRef="#ctx0" brushRef="#br1" timeOffset="121">17877 10084 7852,'0'13'597,"0"3"1,0 9-169,0 7 0,-4 4-217,-3 4 0,-2 2-401,-3 5 1,0 0 134,-3-1 0,3-6 85,0-5 1,3-5 100,3-12 0,1 2 69,5-8-770,0-3 196,0-5 1,6-5-187,3-2 1,1-3 18,6-3 1,-4-1 396,4-3 0,-1 2-127,4-5 0,-5 5 270,-1-1 0,-3 1 7,-1 2 1,1 1-111,-1 2 329,-4 1 0,2 7 196,-3 5 1,-1 0 382,-3 8 0,-1 1-79,-3 3 1,3-4-240,-2 1 1,2-4-353,1 4 1,4-6 34,3-1 1,5-4-544,4-5 1,1 0 265,2 0 1,-1-4-872,1-2 0,0-5 309,-1-2 0,0 0 26,-3 0 0,-2 2 643,-7-5 0,2 1 0,-3-4 0,5 1 0</inkml:trace>
  <inkml:trace contextRef="#ctx0" brushRef="#br1" timeOffset="122">18119 10447 7852,'-5'5'0,"-4"-1"0,8 0 0,-3-3 0,4 8 0,0-8 0,0 7 0,4-7 0,3 2 0,4-2 0,1-1 1289,1 0-582,0 0-271,-2-4-1046,6-1 458,-6-5 0,3 4-273,-2 0 1,-1 0 170,1-4 0,-2-2-25,-4 0 0,1-2 60,-4 2 0,0 1 164,-3-1 1,0 2-74,0 0 1,-7 5 487,-2 2 0,-4 2 57,1 1 1,-2 8 235,-1 5 1,-2 4-282,5 5 0,-1-2 99,4 1 0,1 3-602,2 1 1,2-1 170,4 1 0,1-6-396,2 0 0,4-1 163,8-6 193,1 0 0,11-2 0,-3-1 0</inkml:trace>
  <inkml:trace contextRef="#ctx0" brushRef="#br1" timeOffset="123">18538 10121 7844,'-5'4'-250,"-4"1"1,8 6 223,-2 1 959,-2 7-549,0 4 1,-1 9-85,0 3 1,-2 2-135,-4 3 0,2-2-2094,-3 3 1755,3-7 1,0 0-435,1-6 0,0 1 349,0-7-746,3-5 1004,2-7 0,4-6 0,-4-13 0,-1-1 0</inkml:trace>
  <inkml:trace contextRef="#ctx0" brushRef="#br1" timeOffset="124">18370 10465 8492,'5'0'821,"4"0"-504,-3 0-100,2 0-59,2-4 1,3 2-129,3-4 21,1 0 0,6-4-591,2 1 0,1 0 366,-2 0 1,2-1-487,-4 1 1,3 0 248,-3-1 1,-2 1 410,-4 0 0,1-5 0,-2 0 0</inkml:trace>
  <inkml:trace contextRef="#ctx0" brushRef="#br1" timeOffset="125">18761 10112 7846,'-5'-1'-269,"2"-3"1,1 3 710,-1-2 81,2 6 1,-6 4 132,4 5 0,-5 7-245,2 5 0,1 4-114,-1 3 0,-1 3-86,-2 3 1,0 1-255,0 2 0,-1-1 168,1 1 0,1-9-395,1-3 0,2-7-8,2-3 0,2-3-772,-2-6-478,2-4 1095,1-1 0,0-5-61,0-2 1,1 1 105,2-4 1,1 0 365,2-3 0,3-1 22,-3 1 0,6 0 0,-1 2 229,1 1 1,-1 4-158,-2-1 430,0 2 0,0 1-243,1 0 1,-1 0 111,0 0 0,-2 1-54,-1 2 1,1-2-178,5 2 0,-1-2 20,1-1 0,0 0-238,0 0 1,-1 0-59,5 0 1,-4-4-156,4-2 0,-5-2-63,2-2 0,0 1 134,-1 0 0,0-4-30,-6 1 0,1-5 101,-4 2 1,1-2 150,-4 2 0,-2-2-68,-1 5 0,-2 0 186,-4 6 0,0-1 459,-1 4 0,-2 1-300,-1 5 1,0 6 308,1 7 0,0 2-149,-3 4 1,3-1-280,0 4 0,5-4 59,0 4 0,5-4-503,-1 1 0,2-1 60,1-2 1,7 1-544,3-8 0,5-1 14,1-4 0,5-3 62,0-4 691,5 0 0,-6-4 0,3-2 0</inkml:trace>
  <inkml:trace contextRef="#ctx0" brushRef="#br1" timeOffset="126">19087 10531 8062,'-1'6'134,"-2"0"1,2 0-655,-2 4 0,2-1 973,1 0 1,-3 0 541,0 1-685,0-1-225,3 0 0,0-2-634,0-1-71,0-4 261,0-6 1,0-2 189,0-7 1,3 0-65,0 0 1,1-3 75,-1 0 1,1-1-33,2-2 1,3 3 470,-3 1 0,-1 4-195,1-2 0,0 3 567,4 0 0,-1 2-312,0 2 1,1-1 7,-1 4 1,0 0-342,1 3 1,2 0-430,0 0 1,1 0 297,-4 0 122,1 0 0,3 4 0,1 1 0</inkml:trace>
  <inkml:trace contextRef="#ctx0" brushRef="#br1" timeOffset="127">19916 10149 7925,'-5'-5'-1068,"0"-1"1443,1 3 1,2 2-54,-4-2 1,4 7 79,-1 6 0,-1 4-37,1 8 1,-3 2-277,2 4 1,-3 4 142,1 2 1,-1 2-313,1 1 1,-2-5 90,5-4 0,-3-1-76,3-5 0,-1-4-1140,1-6 626,2-2-59,-4-5 0,4 0-170,-2-5 808,-2 0 0,-4 0 0,0 0 0,2-1 0,1-3 0,4 2 0,-1-4 0,-2 0 0,4-4-68,-2-3 1,2 3 165,1-3 1,4 3 297,2 1 0,2-2-121,2-1 1,2 2-77,0-3 1,5 3-31,-2 1 1,3-1-15,1 1 1,-1 3 39,1 0 1,0 3 5,-1 0 0,-2 3-59,-1 3 0,-3 4-11,0 5 1,-6 3 151,-3 3-1,-2 5-71,-1 2 0,-1-1 40,-2 0 0,2-3-33,-2 1 1,2-6-304,1 0 1,1-5-155,2 2 0,6-7-157,7-3 1,3-2-29,2-1 0,0-5 208,4-4 0,-4-2-413,0-4 0,-2-1 190,-4-2 0,-2-1 299,-7 0 0,-3 4-131,-6-1 0,-3 2 587,-7-2 1,-1 3 73,-5 4 1,-2 2 319,-1 1 0,-3 4-264,3-1 0,2 2-100,4 1 0,0 1-462,3 2 0,2-1 155,5 4 0,1 1-39,5 2 0,5 0 0,0 0 0</inkml:trace>
  <inkml:trace contextRef="#ctx0" brushRef="#br1" timeOffset="128">20707 10447 7609,'6'-4'-269,"-2"3"760,0-8-374,1 4-47,4-4 1,1 0-33,-1-1 0,1 1-10,3 0 0,-3-4-112,2 1 1,-2-4 96,-4 4 0,1-5-68,-4 2 0,1 0 50,0 0 1,-3 3 73,2 0 0,-6 2-71,-4 0 0,-1 5 175,-1 2 1,-4 3 13,1 3 0,-6 6 119,0 7 0,2 5-55,-2 0 0,1 6-70,-2 1 0,5 0-94,2 3 0,1 1 73,2-1 0,4-1-355,2-5 0,3 1 138,3-4 0,3-5-416,6-4 1,4-7 14,6-3 0,1-3-188,5-3 1,1-3 138,2-7 0,-2 2 507,2-5 0,1 1 0,-1-4 0,0 1 0,-3-1 0</inkml:trace>
  <inkml:trace contextRef="#ctx0" brushRef="#br1" timeOffset="129">21089 10410 7861,'-1'9'247,"-2"0"0,-2 1-8,-5 3 1,-2-2 52,0 5 0,-5-1-80,2 4 1,-3-1-101,-1-3 1,1 2 57,-1-5 1,5 0-941,1-2-23,3-5 115,5-1 1,1-5 76,4-2 1,0-3 600,0-7 0,1 2 0,2-5 0,-2 1 0,7-8 0,-3-1 0</inkml:trace>
  <inkml:trace contextRef="#ctx0" brushRef="#br1" timeOffset="130">20912 10372 8712,'0'10'679,"0"-1"1,0 0-447,0 1 0,4 3-63,3 2 0,1 0 149,1 1-918,0-5 528,5 6 1,1-6-1494,7 1 1100,-2-1 1,7-6-763,-3-2 1226,-1-2 0,4-1 0,-3 0 0</inkml:trace>
  <inkml:trace contextRef="#ctx0" brushRef="#br1" timeOffset="131">21313 10419 7861,'-6'9'-72,"-1"0"-21,4 1 1,-3 3 342,3 3 1,-6 7 552,0 4 0,0 6-396,-4 4 0,-1 3-1354,-2 0 204,-1 9 567,-2-10 1,1 7-67,-1-9 0,0-1 13,1-2 1,0-2 0,3-8 1,1-6-346,5-9 254,0-4-132,-1-9 228,5-1 1,1-7 755,4-1-538,0-3 15,0-3 1,0-1-11,0-1 0,0-3 0,5 0 16,4-4 1,2-3-77,4 0 0,-2-4 60,2 1 0,2-3-230,4-4 1,3-3 229,-10 20 0,0 1 0,0-1 0,1 2 252,16-16 1,1 3 348,2 7 1,2 10-44,-5 5 0,-4 8-218,-6 8 1,-6 8 233,-6 7 1,-1 1-181,-5 2 1,-4 2-83,-5-1 1,-5 3-74,-2-3 0,-3 2-5,0-2 0,-1-3-368,-2-4 1,4-3-157,-1 0 0,2 1-850,-2 0 0,0-5 23,3-5 1117,1 2 0,-2-4 0,0 4 0</inkml:trace>
  <inkml:trace contextRef="#ctx0" brushRef="#br1" timeOffset="132">21732 10428 7859,'-6'-9'0,"2"0"0,1-1 0,0 1 0,-3 3 0,3-1 0,-4 4 0,4-3 0,-4 3 0,1-3 0,-2 4 0,-2-1 0,1 6 0,0 3 0,-5 3 0,-1 4 2034,1-3-1306,-3 8 1,6-4 97,-1 5-667,2 4 1,1-7-119,3 3 0,-1-4-201,4 1 1,0-2-494,3-1 1,4-6 366,2 2 1,2-6-431,2 0 0,0-2 291,2-1 0,0-1-93,3-2 0,0-2 83,0-4 0,0 0 435,-3-1 0,-1-2 0,1-1 0,-2 1 0,0 3 0,-1 0 236,0 3-217,-4-2 1,1 7 1692,-3-2-1204,-2 2 1,3 2 83,-4 2 1,0 2-121,0 4 0,0 1-390,0-1 0,0-3-295,0 0 1,0 1-395,0 2 1,4-3-1512,2 0 2118,2-4 0,6 3 0,0-5 0</inkml:trace>
  <inkml:trace contextRef="#ctx0" brushRef="#br1" timeOffset="133">21955 10344 7859,'0'-9'431,"0"0"53,0-1-271,0 5 162,0 1 262,0 4-22,0 8-325,0 3 0,-4 8 14,-2 3 0,-2-1-31,2 4 1,-2-4 72,2 4-513,-3-8 184,4 4 0,1-7-177,4 1 202,0-1 0,0-5-650,0 1 1,1-5 323,2-2 0,2-2-529,5-1 0,3-4 315,3-3 0,-2-4-217,2-1 1,-1-2 342,4 2 0,-4-2 372,1-1 0,-4 0 245,4 3 1,-5 5-299,2-3 417,-3 3 1,-5 3-212,-2 4 0,-2 4 829,-1 5 1,-1 4-356,-2-1 1,-1 5-305,-2-2 0,-1 0-446,3 0 0,0-3-1070,1 0-204,2-1 1397,-3-2 0,8-4 0,1-1 0</inkml:trace>
  <inkml:trace contextRef="#ctx0" brushRef="#br1" timeOffset="134">22551 10112 7831,'0'-10'-208,"0"1"0,0 3-854,0 0 587,0 3 1579,0-1 1,0 16 48,0 3-764,0 5 0,-4 6 58,-2 2 0,-3 6-58,0 0 0,-1 2-308,-3 1 0,3 1 56,-3-1 0,3-1-335,1-2 0,0-3 199,3-6 1,2-6-360,4-7-359,0-1 23,0-6 0,0-5 6,0-7 1,3-1 255,0-1 1,-1 0-19,-5-1 0,-2 0 450,-4-2 0,-2 1 0,-1-1 0,-2 1 0,-5 2 0,0 1-165,1 2 0,-1-2 261,0 5 1,2 0 79,1 3 0,0 4 213,3 2 0,1 3 540,3 0 0,4 1-57,1 3 1,4-3-340,4 3 1,5-3-491,6-1 1,7 0 30,3-3 1,3 1-954,3-4 1,2 0 198,4-3 680,0 0 0,5-4 0,0-1 0</inkml:trace>
  <inkml:trace contextRef="#ctx0" brushRef="#br1" timeOffset="135">23259 10102 7864,'0'-9'201,"0"3"511,0 0-851,0 3 176,0-1 44,0 4 0,-4 4 240,1 3 0,-3 9-2,3 6 86,-4 4-177,2 6 1,-5 1-68,1 4 0,0 4-115,-1-1 0,1 1-258,0 0-749,-1-7 948,1 2 0,3-12-494,0-2 419,4-7 0,-6-1-22,5-5-575,0-4 588,-1-1-167,3-4 492,-7 0-491,7 0 1,-5-4-162,3-2 486,2 2-204,-3-5 0,4 4 36,0-4 0,1 0 17,2-1 0,-1 0-139,5-2 366,-1 1-112,3-6 224,0 2-164,1-4-24,-1 1 0,0 2 80,1 1 0,2 0-17,1 0-145,-1-3 568,-3 8-358,5-4 1,-4 8 88,2 0 171,-1 4-231,-2-2 0,-3 11 318,1 2-337,-5 7-58,6-2 0,-7 5-47,2 0 66,-2-1 0,-2 4-299,-2 0 96,-2-1 1,-1-5 148,-1-1-646,5-3 403,-6 1 1,4-3-640,-2-1 526,-3 0 1,4-3 18,-4 1 1,2-4-221,-3 3 239,7-4 0,-9 2-253,6-4 44,-3 0 218,0 0 122,0 0-65,-1 0 1,1-1-154,0-2 298,-1 2 0,5-7 0,-2 3 0,4-5 0,-3 4 0,3 0 0,0-1 0,3-6 0,0 3 0,4-8 0,1 4 0</inkml:trace>
  <inkml:trace contextRef="#ctx0" brushRef="#br1" timeOffset="136">23398 10270 7864,'0'-5'-235,"0"0"-365,0 1 463,0 3 1405,4 1-752,-3 10 0,3 1 200,-4 5-349,0-1-194,5 4 0,0-1-232,4 1 69,0 0 0,1-5-687,3 0 534,2-5 1,4-1-11,3-2 0,2-2-95,4-4 0,-3-1 41,-1-2-793,-3-6 572,6-1 1,-8-5-190,-1 3 617,-3 1 0,-6-6 0,-4 6 0,-2-1 0,-2 2 0,-1 5 3,-8 0 7,2 14 1,-11 2 433,5 11 0,-5 3-48,2 6-131,-3 2-256,0 8 302,-5 6 0,13-22 1,-1 1 57,-1 2 0,-1 0-454,1 0 1,0 0 103,-2 0 1,0 0 0,0 0 0,0 0-355,0 0 0,0 0 231,2-4 0,0-1 0,-10 19-220,7-11-339,-3-11 518,8-2-42,-4-13-435,5-1 358,-4-4 0,2-5-123,-1-4 1083,-3-5-905,1-4 0,-2-1 209,1 1-78,3-5 179,-1 3 0,4-7 80,-1 2-128,5-1-51,1 2 1,4-2 565,0 4-250,4 0-172,5 8 301,6 0-235,4 5 1,-1 1-155,1 2 1,5-2-303,4 5 0,1 0 279,5 3-232,-4 0 0,6-4 0,-3-1 0</inkml:trace>
  <inkml:trace contextRef="#ctx0" brushRef="#br1" timeOffset="137">11434 11396 8075,'-10'4'-153,"1"-1"0,0 3-460,-1-3 498,5 4 0,-2-5 923,4 5-127,-4-5-369,6 6 1,-2-4-108,6 2 1,5-2-95,4-4 1,5 0 72,-2 0 0,4-4-223,3-2 1,-2-2 134,5-2 0,-4-3-161,1-3 1,-3 2-127,0-2 1,-1 0 93,-3-6 0,-1 6 8,-5-3 1,-4 2 64,-2-1 1,-3-2-31,-3-2 0,-3 7 38,-7-1 1,-2 6 46,-7 4 1,1 2 48,-3 4 1,2 2 155,-3 4 0,3 8 23,-2 11 0,3 6-130,-1 3 1,4 3-236,2 0 1,4-3 207,5 0 0,3-4-235,4 1 1,5-6 71,5-3 0,4-8-56,8-4 1,0-5-145,6-5 1,-3-1-296,6-2 1,-2-3-152,-1-3 0,1 0 273,2 0 1,-3-4 433,0 1 0,-1-1 130,-5 4 0,0 0-130,-4-1 0,0 0 0,-3-2 0,3 1 0,-3-1 0,2-2 0,-1 2 0,1-5 0,-1 2 0,-2-3 0,2 0 0,-1 0 0,4 3 0,-5 1 262,-1 5 262,-3 0-129,-5 3 1,-2 3-100,-6 6 1,-6 8 78,-7 7 1,-4 4-83,-2 3 0,-3 5-106,3-2 0,-2 1-222,2-4 0,-3 0 73,3-3 0,4 0-481,2-3 0,5-2 35,-2-1-1193,3-3 1160,5-8 1,5-5-59,6-6 499,2-6 0,6-3 0,0-3 0</inkml:trace>
  <inkml:trace contextRef="#ctx0" brushRef="#br1" timeOffset="138">11815 11238 8075,'-6'0'945,"0"0"-565,4 0 0,-2 7-97,4 3 0,0 5-55,0 1 0,1 4-30,2 2 1,2 3-345,4-3 1,4-2 155,-1-4 0,5 1-682,-2-5 0,4-3 399,3-3 0,-3-3-718,3 0 1,-2-3 990,-2-3 0,5-3 0,1-3 0</inkml:trace>
  <inkml:trace contextRef="#ctx0" brushRef="#br1" timeOffset="139">12225 11238 8764,'0'18'349,"0"-3"0,-4 16-67,-2 0 0,-2 10-39,-2 5 1,0 4-698,4-24 1,-1 1-1,1 0 1,-1 1 458,0-2 1,-2 0-1,1 0 1,-1 0-476,1 1 1,0-1 0,-5 14 390,1-3 1,1-10-367,2-5 1,1-10 219,1-2 0,3-8-60,4-2 0,0-4 285,0-6 0,0-3 0,0-3 0,0-1 409,0-2 1,0-4-410,0-1 0,1-4 0,2-3 0,2 1 0,1-5 0,3 4 0,0-3 0,1 0-49,2-3 0,3 0-65,0-1 1,4 2 403,2 2 1,0 1-76,4 2 0,-3 7 137,2 2 0,-3 11-43,1 8 0,-3 4 340,-4 5 0,-2 9-144,-3 9 0,-5 4-12,-2 3 0,-2 3-327,-1 3 0,-4-4 63,-2-2 1,-6-3-204,0-3 0,-4 1 64,4-5 0,-3-3-175,2-6 1,1-4-35,2-2 1,1-4-179,0 1 0,0-3-76,3-3 0,2-3-310,4-7 1,0 0-176,0-3 1,1-2 857,2-1 0,7-4 0,4-5 0</inkml:trace>
  <inkml:trace contextRef="#ctx0" brushRef="#br1" timeOffset="140">12588 11331 7955,'-8'19'-175,"2"0"1,-2 2-539,1 1 565,3 0 1,-3-1 437,4 1-128,-4 0 0,2-5 298,-1-1-195,2-3-257,4-7 78,0-2 0,0-5-105,0-2 0,1-4 99,2-5 0,2-2-143,5-5 1,-2 0-68,-2 1 0,2-2 112,-1-2 0,1 2-44,1-5 1,1 4 60,-1-1 1,0 0 190,1 0 1,-1 3-117,0 4 0,0 3 61,1 0 0,-1 0-57,0 2 0,-2 3 9,-1 7 1,0 1-176,3 2 0,0 5-227,-3 5 1,1 2-807,-4-2 1121,4 3 0,-1-1 0,3 3 0</inkml:trace>
  <inkml:trace contextRef="#ctx0" brushRef="#br1" timeOffset="141">13128 11303 8009,'0'-9'-786,"0"0"295,0 4 196,-4 0 1035,3 5-423,-3 0 0,1 6 288,0 3-480,-4 4 0,1 7-156,-3 2 1,3 2 51,0 3 1,-1-2-71,-2 0 1,3-3 121,0 3 1,4-5-426,-1 2 0,2-6 179,1-4 0,0-5-861,0-1 787,0-3 1,1 1 246,2-4 0,-2-4 0,3-2 0,-4-3 0</inkml:trace>
  <inkml:trace contextRef="#ctx0" brushRef="#br1" timeOffset="142">12970 11480 7891,'0'-5'489,"0"1"1,4 4-269,2 0 0,4-3-14,2 0 0,6 0 134,3 3-597,5 0 219,2 0 0,4 0-1278,2 0 1027,3 0 0,-4 0 1,4 0-1</inkml:trace>
  <inkml:trace contextRef="#ctx0" brushRef="#br1" timeOffset="143">13640 11089 8039,'0'-9'0,"0"0"0,0-1 0,0 1-508,0 4 331,0-3 1,0 8 306,0 0 1,0 6 335,0 9 1,0 6 147,0 10-360,-4 2 1,-1 5-267,-4 3 0,-4 1 22,1 5 0,0-4-46,2 1 1,1-4 88,0 3 0,2-7-535,1-2 1,4-9 247,-1-7 1,2 0-1076,1-6 673,0-4 636,4-3 0,-3-14 0,3-1 0</inkml:trace>
  <inkml:trace contextRef="#ctx0" brushRef="#br1" timeOffset="144">13501 11415 7639,'-4'-5'-133,"3"1"212,-4 4-55,5-4 248,0 3 86,0-4 0,5 5-253,1 0 0,5-3-72,2 0 1,4 0-616,2 3 402,-1 0 1,6 0-980,-2 0 1159,2 0 0,4 4 0,0 1 0</inkml:trace>
  <inkml:trace contextRef="#ctx0" brushRef="#br1" timeOffset="145">13761 11443 8014,'-9'4'-628,"4"-3"28,1 3 1024,4 0-223,0-2 1,0 3 232,0-2 1,4-2-137,2 2 0,3-3-299,4-3 0,0 1 111,3-4 1,1-2-279,-1-4 1,1 2 97,-2-3 1,2 0-81,-5 0 0,0 0 33,-2 0 1,-2 2 93,-2-4 0,1 0-105,-3 0 0,-1-2 68,-3 5 1,-4-4 179,-3 4 0,-1 0-93,-1 6 1,-1 2 248,1 4 0,-3 1-72,-1 2 0,-2 3 58,2 7 1,-2 2-75,2 7 1,1-1-54,3 3 1,2 3-161,1 1 1,4 2 152,-1-5 0,3-2-481,3-1 0,3-1 171,7-2 0,-2-4-340,5-8 1,0-3 192,6-4 1,-2 0 328,1 0 0,3-9 0,0-1 0</inkml:trace>
  <inkml:trace contextRef="#ctx0" brushRef="#br1" timeOffset="146">14162 11303 8283,'0'14'370,"0"0"0,0 6-262,0 2 1,-3-2 98,0 5 0,-5 0-312,2 3 0,1-4 102,-1-3 0,4-2-55,-1-3-9,-3-3 16,5-8 0,-3-2 66,4-6 1,0-3-161,0-6 1,0-3-95,0-3 1,1-1 86,2 0 0,-1 1-10,5-1 1,-1 0 61,3 1 0,0-1-8,1 1 1,2-3 25,1 2 0,3 0 52,0 6 0,-2 2-18,2 5 0,-4-2 23,4 5 1,-5 1-288,1 5 0,-2 2-111,-4 5 423,2-1 0,-3 5 0,5 0 0</inkml:trace>
  <inkml:trace contextRef="#ctx0" brushRef="#br1" timeOffset="147">14413 11303 7988,'4'-5'0,"-3"-3"-241,4 3 124,-5 0 948,4 0-459,-3 10 1,3 1 45,-4 6 0,-1 3-132,-2 3 0,1 2-178,-5 2 1,5-3 130,-1 3 1,-1-1-142,1 0 0,0-4 80,3 2 1,0-7-256,0 0 1,0-1-246,0-2 60,0 0 1,4-3-194,2-3 1,3-3 203,0-3 1,1-4-37,3-5 1,-3 1 40,2-5 1,2 4-81,-2-4 0,4 1 24,-4-4 1,1-3 50,-4 1 1,3-2 122,1 1 0,-1 2 154,-3-1 1,1 2 16,-1 4 1,-3 1 497,0 5-179,-3 4 1,1 9-191,-4 8 0,-6 6 558,-3 4 0,0 4-140,-4 5 0,2 0 65,-1-3 1,2-1-544,1-2 1,1 0 56,5-6 0,0 0-389,3-6 0,1-1 181,2-3 1,2-3-873,4-3 0,5-6 483,1-4 0,6-5-261,1-4 1,-1-1 101,-2-2 0,0 1 110,-1-1 0,-2 0 477,-1 1 0,-3 0 0,0 3 0,-2-2-64,0 5 64,-1-1 657,-4 8 1,-1 2-354,-4 6 1,-1 6 332,-2 7 0,1 1 3,-4 2 0,4 0 148,-1-1 0,-1 1-828,0 0 1,1-4 69,3 1 1,0-5-31,0 1 0,4 3 0,2-1 0</inkml:trace>
  <inkml:trace contextRef="#ctx0" brushRef="#br1" timeOffset="148">15922 11322 7993,'-10'4'-326,"1"-3"0,1 4 130,1-2 0,-1 3 546,2 3 0,-1 3-86,1 1 1,-3 4 102,3 2 1,1 0-42,-1 2 0,4 2-313,-2-1 0,3-2-17,1-4 1,1-3-125,3-3 0,4-1-168,4 0 0,4-3 161,-4-3 0,5-6-205,-2-4 0,2-1 105,-2-1 1,3-2-46,-3-1 1,-1-1 74,-2-3 0,-1-2-3,-2 3 0,-4-2 221,-2 2 1,-2-3-72,-1 3 0,-2 0 223,-4 0 1,-1 3-101,-9 0 0,2 2 375,-2 0 1,0 2-223,3 2 1,-2 2 63,2 4 0,4 0 91,3 0-269,4 0 1,-1 3-28,6 0 0,3 3-209,6-3 0,4 3-131,6-2 1,-2 2 139,5-3 0,-1 4-37,1-1 1,1 3 96,-5 0 1,0 0 144,-5 0 1,-3 5-85,-4 1 1,0 3 157,-3 1 0,-2 0 145,-4 3 0,-3-1-97,0 4 0,-5-6-14,2 0 1,1-2-70,-1-4 0,4-4-210,-1-3 204,2-4-211,5-6 0,1-3-89,4-8 1,2-1-111,1-3 0,-2 0 105,3-3 0,-3 2 83,0-1 0,-1 1 44,0 1 1,0 2-40,1 1 1,0 0 706,3 3-471,-3 5 0,3 4 304,-3 4 1,-1 0-170,0 0 0,-3 6-280,1 0 1,-1 5 26,3-5 1,-3 2-17,1 1 0,-1 1 0,3-1 0</inkml:trace>
  <inkml:trace contextRef="#ctx0" brushRef="#br1" timeOffset="149">17691 11099 7948,'-6'5'-105,"-1"3"193,4-2 0,-1 8 132,1 4 1,-1 5 1,-2 5 0,-3 8-209,3 5 1,-5 6-391,-2 3 1,-2-1-29,2-2 1,1-6 255,3-3 1,0-7-95,3-10 1,2-3-287,4-9 206,0-4 1,0-1 322,0-8 0,-4-5 0,-1-5 0</inkml:trace>
  <inkml:trace contextRef="#ctx0" brushRef="#br1" timeOffset="150">17542 11443 7948,'0'-5'157,"-4"-3"175,2 7 0,-2-8-97,4 8 125,0-3-95,4 4-266,2 0 1,3 0-135,0 0 0,5 0-351,1 0 1,4 0 185,3 0 1,-2 0 299,5 0 0,0 0 0,3 0 0</inkml:trace>
  <inkml:trace contextRef="#ctx0" brushRef="#br1" timeOffset="151">17756 11518 8710,'9'0'104,"0"0"0,2-2-84,1-1 0,2-3-54,1-6 1,6-3 127,-3-3 0,0 2-343,-2 1 0,-5-1 121,1-3 0,-1 0-90,-2-3 1,-4 3 21,-2 1 0,-2 0 128,-1 6 1,-4-3 305,-2 6 1,-2-1-81,-2 7 1,-2 1 24,0 5 1,-5 6-18,1 6 1,2 4 312,-2 3 0,4 2-127,-3 4 0,3 3 2,0 0 1,6 2-443,2-5 1,3 2 116,1-6 0,6-1-542,3-1 0,4-8 285,6-4 1,3-5-209,-1-5 1,5-1 25,-1-2 410,2-7 0,1-4 0,0-5 0</inkml:trace>
  <inkml:trace contextRef="#ctx0" brushRef="#br1" timeOffset="152">18193 11452 7939,'-8'13'0,"2"-1"0,2 5-92,0-7 153,3 8 1,-7-7 218,5 5-47,-4-5-68,6 2 1,-6-3 165,4-1-277,-5-4 51,7 3 207,-7-7-559,7 4 226,-3-5-1,4-1-34,0-3 1,0-1 159,0-4-404,0 0 207,0-1 0,0 0 85,0-2-120,0 1 53,4-6 1,-2 2 68,4-3 90,1-1-83,-2-4 0,3 4-4,-2-3 118,2 2-105,2 2 0,0-2 59,3-2-48,-3 7 1,4-6 74,-1 9 0,-2-3-58,5 6 0,-2-2-265,2 8 1,-3 0 86,-4 3 1,1 4 139,-1 3 0,0 5 0,1 2 0</inkml:trace>
  <inkml:trace contextRef="#ctx0" brushRef="#br1" timeOffset="153">18538 11331 7288,'0'-5'305,"0"1"1,0 5 27,0 2 1,-1 3 143,-2 7 0,-1 1-100,-3 5 0,-1 3-141,2-1 1,-1 5-38,0-1 0,0-2 11,4-2 1,-3-2-158,3-3 0,0-3-118,3-4-48,0-3 1,1-2-250,2-4 1,-1 0 209,4 0 1,0-4-277,4-3 0,-1-2 131,0-3 1,1 0-109,-1-3 1,0 0 88,1 0 0,0-4 12,2 0 1,0 1 72,3-4 0,-2 2 59,2 2 0,-4-1 311,2 1 0,0 3-119,0 3 557,-1 6 1,-7 7-324,-2 8 0,-2 7 505,-1 6 0,-1 4-204,-2-1 0,-2 2 2,-4 1 0,1-1-225,1-3 0,0-2 15,4-6-467,0 1 152,3-2 0,4-5-459,2-4 0,4-5 269,2-4 1,1-3-671,3-6 0,3 0 341,-1-3 1,1-1-191,3-2 0,-6 2 214,0 0 1,-4 1 187,4-4 1,-4 2 279,4 1 0,-5 0-78,1 3 0,-1 5 1054,-2 5-816,-4 2 1,-1 3 624,-4 4 0,0 1-195,0 9 0,-1-1-24,-2 4 1,1-1-702,-4-3 0,4 3 152,-1-3 1,1 0-382,-1 0 0,1-2 141,-1 2 218,2-3 0,1 1 0,0-4 0</inkml:trace>
  <inkml:trace contextRef="#ctx0" brushRef="#br1" timeOffset="154">19292 11583 7805,'-9'3'-56,"-1"0"56,1 4 229,0-2 32,4 0-165,1 4 250,4-4-182,0 0-97,0 3 0,4-7-84,2 3 1,2-4-654,1-4 448,5 3 1,-4-7-45,3 2 1,0-2-101,0-2 0,-1 1 22,-3 0 64,-4-1 736,4 1-391,-8 0 0,2 4 180,-6 1 0,-3 3-70,-7 1 0,3 0 305,-3 0 0,0 5-803,0 1 0,1 2 323,3 1 0,-5 1 0,0-1 0</inkml:trace>
  <inkml:trace contextRef="#ctx0" brushRef="#br1" timeOffset="155">1927 15316 6987,'6'-4'93,"1"2"3,-4-4 0,4 1-43,-1-1 1,-1-3 85,2 3 1,-2-5-69,1-2 1,1 1-8,-4 3 1,1-1 1,-4 1 0,0-3 12,0-1 1,-5 2 62,-1 5 1,-3-2-67,-4 5 0,-1 0 247,-5 3-242,1 4-18,-5 1 0,0 12 74,-2 2 0,-2 5 33,3 1 1,-2 2-14,1 1 1,6 0 14,7 0-643,6 0 573,2-4 1,5 1-68,2-3 1,3-3-173,6-4 1,3-3-90,3 0 0,1-3 64,0-2 0,-1 0 0,1-4 0,0 0-57,-1-3 1,0-1 127,-3-2 0,-1-2-85,-5-5 0,-1 4-64,-1 0 165,-3 0 1,-5 1 163,-2 2 1,-6 3 174,-3 3 1,-6 6-125,0 7 1,-1 5 613,-3 4-385,3 2-151,-4 1 0,6 3 73,-1 0 0,6 3-51,3-3 1,4 0-49,5-3 0,1-4-249,2-2 0,5-7 100,5-2 1,6-4-226,0-3 0,3-2 87,-1-4 0,0-1-411,4-2 0,0-2-77,3-4 0,-1 0 584,-3 3 0,3-6 0,-3 1 0</inkml:trace>
  <inkml:trace contextRef="#ctx0" brushRef="#br1" timeOffset="156">2290 15335 8346,'-9'-15'0,"3"-2"-146,0 1 0,4 3-105,-1 1 1,2 1 320,1 2-38,0 0 0,1 3 136,2 3 0,-2 3 54,2 3 1,-2 7 50,-1 5 0,0 7 147,0 3 1,-1 3-115,-2 3 0,-2 2 144,-5 4 0,1 3-281,0 1 1,-1 2-243,1-2 1,1 0 45,1-1 1,-1-2 14,2-1 1,2-4-221,1-5 0,2-7 61,1-3 1,4-6-153,2-3 1,6-4 24,4-5 1,2-4-84,0-2 0,5-4-269,2-2 276,-2 2 328,-1-8 1,0 4-457,0-5 0,-2 1 208,-4 3 0,1-3 294,-5 3 0,0-2 0,-2 2 0,-5 1 0,3 5 490,-7 0-273,3 3 523,-8 15 0,-1 5-27,-4 11-222,-1 2-184,5-3 0,-2-1-14,4-1 1,0-2-262,3-2 1,0 0-9,0-2 0,1-4-500,2-6 1,2-2 81,4-4 1,2-1-403,1-2 1,-2-6 795,3-7 0,1-1 0,1-2 0</inkml:trace>
  <inkml:trace contextRef="#ctx0" brushRef="#br1" timeOffset="157">2514 15568 8316,'-9'-19'-202,"0"4"-51,3-1 0,-1 5 637,4-2 1,0 3 20,3 1 0,0 2-157,0 1 1,0 3-174,0-3 0,1 4-314,2-1 239,2 2 0,8 5 0,2 1 0</inkml:trace>
  <inkml:trace contextRef="#ctx0" brushRef="#br1" timeOffset="158">2756 15549 7502,'-5'0'98,"1"4"0,1 2 157,-1 7 0,-2 6 355,3 5 1,-3 3-270,3 1 0,-3 0-147,3 0 1,-1 0-132,4 0 0,0-4-86,0-3 0,5-2-220,1-3 0,-1-7 274,1-6 0,0-2 67,4-1 1,2-1-98,1-2 0,2-6-164,-3-7 0,4 2-160,-4-2 1,4 1-28,-4-4 0,4 0-58,-4 1 0,1-1-321,-4 0 0,0 1 989,1-1 1,-1 2 429,0 1 1,0 2-691,-3 1-1357,-2 7 1677,-4-2-169,0 8 0,-1 2 303,-2 4 0,-1 1 244,-3 9 1,-4 2-6,2 4 0,-3 1 180,3-1-843,4-3 163,-3 4 0,7-8-51,-3 1 0,3-4-197,1 4 1,1-6-73,3 0 0,1-2-425,4-5 0,1 0-227,3-3 1,0-1 351,3-2 0,1-5-297,-1-5 1,1 0 187,2 0 1,-1-1 535,-3-5 0,2 4 0,-5-1 0,2 0 0,-2-6 0,-2 5 0,3-1 0,-4 2 0,-3 1 0,1 1-266,-3 5 345,-1 4 228,-3 1 0,-1 5 366,-2 2 0,0 6-239,-3 7 1,0 2 128,-3 4 1,0-2 69,3 1-431,-2 3 36,7-4 0,-3 3-282,4-5 1,0 1-359,0-1 1,1 0 401,2-2 0,2 1 0,4-2 0</inkml:trace>
  <inkml:trace contextRef="#ctx0" brushRef="#br1" timeOffset="159">3408 15614 8095,'-5'10'-619,"-4"-1"595,3 0 1,1 2 53,-1 1 1,3 2 789,-4 5 0,4 2-250,-3-3 1,4 3-631,-1-5 0,2 0-262,1 0 0,1-3-233,2-4 0,-1 1 237,4-1 318,1-4 0,6-1 0,1-4 0</inkml:trace>
  <inkml:trace contextRef="#ctx0" brushRef="#br1" timeOffset="160">3408 15503 8095,'-6'-13'0,"-1"1"129,5-1 1,-5 4 19,4 0 1,0 2 647,3 1-958,0 4 161,0-2 0,4 8 0,1 1 0</inkml:trace>
  <inkml:trace contextRef="#ctx0" brushRef="#br1" timeOffset="161">3613 15624 8101,'4'-10'-928,"-3"1"998,3 0 602,0-1-466,-3 5 0,3 5-56,-4 6 0,0 7 283,0 2 0,-1 7-56,-2 3 1,-1 2-108,-2 1-56,-3-4-164,8 2 0,-6-5-138,4 4 0,0-5 140,3-2 0,0-2-106,0-4 1,0-5 168,0 3-846,0-7 499,4 1 1,2-5-289,7-2 0,-2-2 103,5-5 1,-1-3-59,4-3 1,-1-2-39,1-4 218,0 2 203,-1-2 0,0 3 126,-3 0 1,2 4-8,-5-1 1,1 5 94,-4-1 17,-4 1 1,-1 7 666,-4 4 0,0 5-368,0 8 0,-1 1 260,-2 5 0,-1-1-377,-2 1 0,-1 0-358,4-1 1,-1 1-277,4-1 0,0 1-1456,0 0 1769,5-1 0,0 5 0,4 1 0</inkml:trace>
  <inkml:trace contextRef="#ctx0" brushRef="#br1" timeOffset="162">4162 15679 8079,'-9'-4'1,"3"-1"0,-2-1 90,2 0 1,1 1 260,-1-2-303,4-1 35,-7 7 0,7-6 173,-4 4 1,1-1-27,-1 0 1,-3 4-1,3 0 0,-2 5 179,-1 4-85,-5 4-150,4 2 1,-4 1 40,5 3 0,1-6 12,1 6 1,0-2-121,4 1 0,0-2-257,3-1 0,0-3-337,0 0 0,1-2 280,2 0 0,-1-5 147,4-2 1,4-2-303,2-1 0,4 0-366,-4 0 0,5-4 285,-2-2 1,2-6-43,-2 0 0,2 0 223,-5 2 1,1 2 239,-4 2 1,0-2 781,1 5-431,-5 0 439,-1 3 0,-4 8-327,0 1 0,-3 6-110,0 1 1,-4-2-160,4 2 0,0-4-228,3 4 0,1-5-150,2 2 0,4-4-632,5-3 1,4-2 836,5-4 0,-1-4 0,3-1 0</inkml:trace>
  <inkml:trace contextRef="#ctx0" brushRef="#br1" timeOffset="163">4562 15335 8079,'0'-9'246,"0"-1"154,0 5 0,0 2 221,0 6-386,-4 6-45,-1 10 1,-4 9 301,-1 6 1,1 3-112,0 4 0,-1-2-709,1 5 0,0-1 95,0 4 0,0-5-279,3-2 1,1-3 64,2-6 0,2 0-1265,-2-7 1712,2-5 0,-4-1 0,0-9 0</inkml:trace>
  <inkml:trace contextRef="#ctx0" brushRef="#br1" timeOffset="164">4376 15763 8079,'-3'-6'527,"0"0"923,0 4-1113,-1-6 1,4 3-256,0-1 0,4 2-185,5 4 0,4 0-527,-1 0 1,8 0-717,-2 0 1346,7 0 0,-1 0 0,4 0 0</inkml:trace>
  <inkml:trace contextRef="#ctx0" brushRef="#br1" timeOffset="165">4609 15763 8079,'-9'0'187,"3"0"1,2 1 882,4 2-808,0-2 0,4 4-13,3-5 0,1 0-264,1 0 0,4 0-53,-1 0 0,4-5-64,-4-1 1,3-2 23,-2-1 0,2-1-269,-2 1 0,-1-1-35,-2-3 0,-1 2 43,0-5 1,-1 4 198,-1-4 0,-3 4 144,-4-3 0,0 3 247,0 0 1,-4 6-111,-3 2 1,-1 3 171,-1 1 1,-2 2 112,-1 5 1,1 0 326,-5 8 1,5 1-247,-2 3 0,4-1 77,3 1 1,-1-1-742,4 1 1,-1-1 66,4-3 0,1 3-591,3-3 0,2-4 37,6-2 1,2-3-419,1 0 0,3-2 273,-3-4 819,3 0 0,0-4 0,1-1 0</inkml:trace>
  <inkml:trace contextRef="#ctx0" brushRef="#br1" timeOffset="166">5019 15605 8079,'0'-5'8,"0"-3"1,3 5 524,0-3 60,0 4-409,-3-2 1,-4 4-75,-2 0 0,0 3 26,0 0 1,0 5-155,-3-2 1,-1 2 116,1 1 0,1 1 5,2-1 0,0 0-211,3 1 1,2-1-6,-2 0 1,3 4-46,3-1 1,-1 0 164,4-2 1,1-1-3,2 0 0,-3 1 32,0-1 1,0 0-20,0 1 1,-2-1-13,-4 0 1,0 1 5,0-1 1,-5 1-211,-5 3 1,0-2 41,-5 4 0,-1-2-794,-3 2 949,1-3 0,-5 1 0,-1-3 0</inkml:trace>
  <inkml:trace contextRef="#ctx0" brushRef="#br1" timeOffset="167">5996 15205 8141,'-5'0'-629,"1"0"1,1 1 1062,0 2 0,-4 10-116,4 9 0,-4 9 471,1 6 0,-5 9-405,5-20 1,-1 0-1219,-1 4 1,0-1 993,2 0 0,1-1 1,-3 1-1,0-2 111,-5 23 0,5-5 161,5-4 1,2-6-72,1-10-891,0-2 499,0-5 1,4-3-746,2-3 0,2-3 402,2-2 1,0-3-693,3-4 1,-3 0 44,2 0 1437,-1 0 1,-2-9 0,0-1 0</inkml:trace>
  <inkml:trace contextRef="#ctx0" brushRef="#br1" timeOffset="168">6089 15698 8141,'-9'4'-686,"3"-3"921,0 2 1,4-1 1219,-2 2-445,-1-3-628,4 7 1,-2-7-235,6 2 1,2-2-77,5-1 0,3-4-205,3-2 1,-2-3-62,2 0 0,-1 0-325,4-1 1,-5-2 191,-1 0 1,-2-2-229,1 2 1,-4 0 195,1-3 0,-6 0 21,0 0 1,-2-3 260,-1 3-104,-4 1 237,-1 1 1,-4 5 216,-1 1 1,-3 3 56,-3 4 1,2 5 365,-2 5 1,2 4-206,-2 8 529,-1 2-575,6 4 0,-1 0-117,6 0 1,-1-2-65,3-1 0,2 1-680,6-4 1,2-1 133,6-6 1,3-1-91,3-5 0,5-4-166,2-2 0,-2-3-564,-2-3 0,2-2 1102,-1-4 0,0-5 0,-4 0 0</inkml:trace>
  <inkml:trace contextRef="#ctx0" brushRef="#br1" timeOffset="169">6443 15605 8141,'9'-9'0,"-2"0"-128,-1 3 0,-3-2-82,3 2 0,-3 1 198,3-2-3,-3 5 153,5-6 1,-6 4-69,4-2 1,-3-3 24,3 3 0,-3-2-88,4-1 1,-1-2 42,3-1 1,-3-2-9,1-1 0,-4-3-162,3 3 1,-3-7 37,3-3 1,-4 1-209,1 0 141,-2-1 41,-1 1 1,0-2 133,0 4 1,0 2 158,0 4 140,0 3 1,-1 8-179,-2 1 1,-2 9 71,-4 4 0,-2 13 206,-1 9 0,2 8 283,-3 4 1,2 4-443,-1 3 1,4-2-143,4-22 0,-1 1 0,0-1 0,0 1-256,-2 0 1,1 2-1,0 1 1,0 1-62,1 1 0,0 1 0,-1 1 0,-1 1-245,-1 2 0,1 1 0,-1-3 0,1-1 210,-1-1 1,1-1 0,1-5 0,-1-2-457,-8 15 0,3-10 684,0-8 0,2-8 0,4-4 0,2-5 0</inkml:trace>
  <inkml:trace contextRef="#ctx0" brushRef="#br1" timeOffset="170">6303 15959 8082,'0'-15'0,"5"-2"0,-1 3 536,2-1 0,3-2 94,1 5 0,0-4-11,5 4 0,1-4-338,3 4 1,2 0-224,1 2 1,1 4-266,-2 0 0,-1 4-1164,2-1 1371,-2 2 0,2 1 0,2 0 0</inkml:trace>
  <inkml:trace contextRef="#ctx0" brushRef="#br1" timeOffset="171">6946 15316 8057,'-5'-9'0,"-4"4"-194,8 1 160,-3 4 1,0 1 690,-2 2 0,1 9-192,-1 7 0,-1 10 113,-2 2 0,3 5 187,0 4-1825,-1 3 1234,-2 3 0,0 1-131,-1 0 0,4-2-288,0-1 0,1-4-32,-1-6 0,-2-3-838,5-6 1,-3-3-1006,3-7 2120,-4-1 0,2-9 0,-5-1 0</inkml:trace>
  <inkml:trace contextRef="#ctx0" brushRef="#br1" timeOffset="172">6778 15754 8057,'4'-5'-60,"-1"-3"223,3 1 0,-3 0 312,3 1 0,1-2-295,6 1 0,-1 2-298,7-1 118,-3 4 0,11-6 0,-3 2 0</inkml:trace>
  <inkml:trace contextRef="#ctx0" brushRef="#br1" timeOffset="173">7523 15568 8151,'-5'4'0,"-2"1"-20,4 4 1,-4 5-3,4 1 0,-4 7 276,1 3 489,-2 6-513,-2 2 0,4 4 131,0 1-1006,0-5 749,1-1 0,-3-6-268,5-5 81,0 1 131,3-16-16,0 2 0,4-15-95,2-2 0,3-7-94,0 1 1,1-3 326,3 0 0,-3-4-607,3 0 253,-3 1 55,-1-2 0,0 0-41,1-2 113,-1 2 10,0 1 0,2 2-105,1-2 80,-1 3-62,-2 0 0,-1 5-27,-2 1 0,-1 7-280,2 3-234,-5 2 675,2 1 0,-4 8 0,0 2 0</inkml:trace>
  <inkml:trace contextRef="#ctx0" brushRef="#br1" timeOffset="174">7635 15745 8146,'0'9'-5,"0"0"1,3-3-17,0 1 256,4-5-45,-1 2 1,3-4 177,0 0 0,1 0-241,3 0 0,-2-7-142,5-3 1,2-2 78,4 0 0,0-2-177,-4-1 1,-3-3-317,-3 2 0,2 2 266,-2-2 0,-2 2-276,-4-2 0,-4 3 171,1 4 1,-3-1 115,-3 1 1,-3 1-41,-7 2 810,3 1-455,-8 5 1,4 5 207,-5 1 1,4 6 310,-1 4 0,4 4-261,-4 2 1,5 4 130,-2-1 0,6-2-134,1-2 0,4 3 74,-1 1-1139,6-2 548,2-1 0,9-4-397,1-2 0,4-1 496,2-6 0,3 7 0,4-6 0</inkml:trace>
  <inkml:trace contextRef="#ctx0" brushRef="#br1" timeOffset="175">8231 15670 8010,'0'-9'-1085,"0"0"834,0-1 857,0 1-27,0 0-76,0-1-335,0 1-43,0 0 1,0-1 21,0 1 1,0 3 118,0 0-231,-4-1 83,3 2 1,-5-2 119,3 4-149,-2 0 24,0-1 1,-3 3 124,2-2 109,-7 6-137,-1 6 1,-5 5 327,0 5 0,1 4-152,-1 2 0,2 5 154,1 1 0,2 0-206,1-3 1,7-1-307,0-3 1,4-1 96,2-4 1,1-1-174,2 1 0,5-8-100,4-1 0,5-7-428,-1 0 1,1-2-976,2-1 802,-1-4 375,1 3 0,0-9-409,-1 1 0,-2 0 3,-1-4 275,1-1 195,-2 4 1,0-8 59,-5 2 1,3-1-1,1-2 1,-1 1 243,-2-1 1,-1 1-115,0 3 1,-1 1 694,-1 5-545,-3 4 0,-4 2 922,0 6 0,-1 6-131,-2 7 0,-2 5 181,-5 0 0,1 2-441,0-1 0,2-3-106,1 3 1,4-2-250,-1-2 1,2-3-144,1-3 1,1 1-333,2-4 0,2 1 248,5-7 1,2 1-1213,0-4 493,5-5 186,-3 0 1,4-4-366,-2 0 1,0-1 357,-3 1 1,2-3 66,-3-1 1,1-2 207,-4 2 1,0-3 81,1 0 0,-1 0 202,0 0 0,0-1 2,-3 1 0,1 3 204,-4 0-139,4 7 1404,-5 2-999,2 4 1,-4 1 148,0 2 1,-3 5 371,-1 5 1,-3 2-389,1-2 0,1 3 0,-1 0 1,4-2-400,-2 2 0,3-5 23,1 1 1,0-1-488,0-2 1,0 0 188,0 1-1585,5-1 1162,-4-4 0,7 2-301,-2-3 0,2 0 795,2-1 0,3-2 0,2 3 0</inkml:trace>
  <inkml:trace contextRef="#ctx0" brushRef="#br1" timeOffset="176">8799 15652 7301,'-5'9'-316,"-1"1"1010,3 3 1,-1 4 90,-2 5-277,-2 4-309,3 2 1,-2 1 142,1 2-327,4-6 156,-2-3 0,3-4 229,-2-3-657,2-1 216,-3-9-265,4-1 1,4-5 122,2-2 0,-1-3-108,1-7 0,1-1 86,2-5 0,0 1-111,0-1 1,1-3 88,-1 1 0,0-1 6,1 3 1,-1-2 135,0-1 0,1-3 15,-1 3 1,-3 4 167,0 2 0,1 6-72,2 0 0,-3 2 38,0 5 0,-4 1-45,1 5-587,3 2 328,-5 9 0,7-1 34,-2 3 206,-2 1 0,9-2 0,-3 3 0</inkml:trace>
  <inkml:trace contextRef="#ctx0" brushRef="#br1" timeOffset="177">9218 15670 8017,'0'-9'-201,"0"0"0,0-1-676,0 1 1016,0 0 957,0-1-554,-4 1-450,-2 4 55,-3 1 0,0 4 45,-1 0 1,0 1 10,-2 2 1,1 3-78,-1 6 1,5 0 7,1 3 0,3-1-6,0 4 1,2-1 141,1 5-314,0-3 60,0 0 1,1 0 48,2-1 0,3 1-132,3-1 0,0 0-124,1-2 117,-5 1 19,3-2 1,-7-1-145,2-1-36,-2 1 117,-1-4 1,-4 4-233,-2-5 0,-6-3-53,0 1 42,-5-5 149,3 2 1,-5-4-52,1 0 0,2-1 54,1-2 1,6 1-94,0-5-190,2 1 394,2-3 0,1 3 98,4-1 0,8 1 0,2-3 0</inkml:trace>
  <inkml:trace contextRef="#ctx0" brushRef="#br1" timeOffset="178">9357 15717 8017,'6'5'320,"2"-1"1,-6 0-9,4 2 0,-4 4 126,1 2 1,-3 3 249,-3 3-255,-2 1-262,0-1 0,-3-2-267,1-1 0,0-3-169,1 0 1,-1-1-264,4-2 1,-1-3 37,4 0-673,0-4 1163,0 3 0,0-5 0</inkml:trace>
  <inkml:trace contextRef="#ctx0" brushRef="#br1" timeOffset="179">9395 15558 8017,'0'-9'0</inkml:trace>
  <inkml:trace contextRef="#ctx0" brushRef="#br1" timeOffset="180">9693 15633 7990,'-7'0'-685,"1"0"1,3 0 1143,-3 0 1,0 4-29,-4 2 1,0 4-2,-2 2 1,-2 7-60,-1 5 0,-2 3 70,5 1 1,-1-1-210,4-2 1,1 1-72,1-4 0,3-4-81,4-2 1,4-6-154,3-1 0,1 0-419,1-6 0,4 0 333,-1-3 1,5-5-504,-2-5 363,-1 1-63,-1-4 0,-4 0-204,1 1 0,-1-2 181,0 2 1,-3-3 10,1-3 0,-5 2 374,1 1-134,-2-1 95,-1 2 0,-1-4 133,-2 3 1,1-2-112,-5 2 0,5-2 241,-1 5 1,-1-1-58,1 4 1,0 0 31,3-1 1,1 1-46,2 0 1,2 2 44,5 1 0,3 4-155,3-1 0,-2 2-14,2 1 0,-1 1-58,4 2 1,-2 0 106,-1 7 365,-3-3-246,-3 6 0,-2 0-11,-2-1 1,-2 5 106,-4-2 0,-1 3 28,-2 0 0,1 1 186,-4 0 0,0-1-142,-4 1 1,-2 0-75,-1-1 0,4-2-374,3-1 97,4-3 141,-6 1-546,7-4 1,-3 0 143,8-3 0,1-2 18,4-4 0,1 0-99,3 0 0,-2-4-260,5-2 1,-2-3 39,2 0 1,1-4 145,-1-3 1,0-2 119,0 0 0,1-1-99,-1 1 358,-3-1-16,5-4 1,-8 7 69,3-3 1,-3 7 366,-1-1 0,-2 4 496,-1 3-87,-4 2 1,2 5-309,-4 2 0,-1 6 154,-2 7 1,-2 1-1,-5 2 0,4-1-402,0 1 1,0 1-452,-4 1 1,5-1-164,2 2 1,-1-3-450,1 0 1,0-3 515,3-1 295,0-4 0,4 7 0,1-4 0</inkml:trace>
  <inkml:trace contextRef="#ctx0" brushRef="#br1" timeOffset="181">10223 15884 7990,'-4'5'18,"3"4"0,-3-7 203,4 4 218,0-4 1,-1 5 233,-2-4-179,2 5-268,-3-7 56,4 7-273,0-7 113,0 3 216,0 0-567,0-3-1597,0 3 1613,4-8 1,-2 0-101,4-2 399,-4 2-40,2 4 0,-3-3 524,2 0-240,-2 0 133,4 3-1319,-5 0 654,-5 4 202,4-3 0,-7 3 0,3-4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1T18:40:03.580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10056 8017 8241,'-5'0'-1657,"-1"0"1128,3 0 1500,2 0-338,-3 0 0,11 0-303,3 0 0,2-4-385,0-3 15,-1-1 1,6-4-37,-1-1 0,2-3 110,0 0 1,1-1-81,-1-2 1,-2-1 97,-1-1 0,-4 1-184,-2-2 1,-1 2 112,-5 2 0,1 0-41,-4 3 1,-5 1 79,-1 5 0,-6 4 8,-4 2 0,-1 4 206,-2 5 1,0 5-136,1 11 1,0 2 30,3 4 1,-2 3-68,5 0 1,2 1 72,4-1 0,4-2-39,-1 2 1,6-3-246,3-3 1,7 1-358,2-5 0,6-3 243,1-6 1,4-5-196,-2-4 0,4-3 116,3-3 0,-2-4 76,2-5 1,-2-6 264,-1-3 0,0-5 0,0 2 0</inkml:trace>
  <inkml:trace contextRef="#ctx0" brushRef="#br0" timeOffset="1">10680 7793 7243,'-10'4'-307,"1"1"287,0 9 1,-5 1-20,-1 7 957,-7 2-557,-2 8 1,-1-3-95,0 2 1,6-3-272,0-3 1,2-3-484,4-7 151,1 3-398,7-12 510,0 2-73,5-8 1,1-7-71,3-2 247,-3-3 0,3 0 120,-4-1 0,0-3 0,0 0 0,0-1 0,0-1 0,0 3 0,0-3 0,0 2 0,0 3 123,0 1 1,0 1 189,0 2 476,0 4-418,0 1 0,0 12 105,0 4 1,1 2-244,2 1 0,1 0-53,2 0 0,3 2-417,-3-5 1,5 4 198,2-4 1,2 1-701,-3-4 0,5-3 372,-1 0 1,4-4 365,2 2 0,4-8 0,-2-1 0</inkml:trace>
  <inkml:trace contextRef="#ctx0" brushRef="#br0" timeOffset="2">10884 7802 8241,'0'10'-10,"0"-1"0,-3 6 272,0 3 1,-4 9-49,1 7 0,-6 7-96,0 2 0,-5 7-288,9-24 1,1 0 0,0 0 0,-1 0 115,1 1 0,-1-1 1,-8 24 56,7-24 0,0 0 0,-6 18-427,3-4 0,0-7 95,0-8 1,2-6-161,-3-7 245,3-6 0,1-2 58,-1-4 0,4-4-16,0-2 0,3-2 448,-3-1 0,4-4-254,-2 1 0,4-6 106,4 0 1,1-2 22,4-5 0,0 0-60,1-3 1,3-2-117,3-4 1,-2 0-110,2-6 0,-1 1 140,4 2 0,-1-1 340,1-2 1,3 2-108,-1 1 0,4 6 63,-3 9 1,1 3 65,-2 9 0,-5 4 71,-1 9 1,-4 6-88,-5 7 0,1 6 30,-4 3 0,-1-2-251,-5 2 1,-2 0 103,-4 3 1,-4-3-30,1 0 1,0-5-155,2 2 0,1-5-50,0-2 0,-1-5 118,1 0-431,4-1 0,0-8 23,2 2 1,2-6-126,-3-3 1,8-3-58,2-4 0,2 2 118,1-5 1,5-2 92,1-4 0,0 0 80,0 4 0,1-1 62,2 0 1,0 2-19,-2 1 0,1 4 371,-1 6 1,-2-2 14,2 5 1,-5 4 120,1 6 1,-1 5 138,-2 3 1,-4 2-160,-2-1 0,2 3 47,-2-3 1,0 2-93,-3-5 0,-1 2-10,-2-2 105,-3-1-481,-3-3 89,0-3 1,1-3-8,1-6 1,3-3-178,4-3 0,0-1 61,0-3 1,0-1-80,0-5 0,4 1 32,3-1 1,1 0 47,1 1 1,4-1 58,-1 0 1,4 5 151,-4 2 0,3 1-107,-2 2 0,2 1 64,-2 1 0,-1 3-232,-2 4 0,-2 4 113,-2 3 1,1 1-823,-4 1 915,0 5 0,2 0 0,0 5 0</inkml:trace>
  <inkml:trace contextRef="#ctx0" brushRef="#br0" timeOffset="3">9497 8389 8278,'4'-9'-833,"1"4"1,2-4 447,-1 3 720,-4-2-140,6 3 0,-6-4 304,4 3-370,-4 2 0,7-4 18,-8 7 0,3-4 468,-4 1-123,4 3-241,-3-3 0,-8 16 0,-9 4-159,-2 6 0,-6 1-118,-1 5 1,-5-3 0,-2 8-165,-1-1 1,-4 1-1059,17-15 0,-1 1 1044,-1 0 1,0-1 0,3 1 0,0-1-1,-2 1 0,1 0 204,-18 14 0,1-1 0,-1-4 0</inkml:trace>
  <inkml:trace contextRef="#ctx0" brushRef="#br0" timeOffset="4">6192 8957 8426,'3'-9'-1069,"0"-1"400,0 1 898,-3 0 198,0-1-331,0 5 1,0 2 47,0 6 0,0 5 166,0 7 0,0 3-161,0 10 0,-4 2 229,-2 7 1,1 3-349,-2 1 0,2 0-166,-1-1 1,-2 3-57,1 3 0,-1 3 105,-1-3 1,0-2-256,-1-10 1,4-3 0,1-6-371,1-3 75,-4-7-62,7-6 699,-7-4 0</inkml:trace>
  <inkml:trace contextRef="#ctx0" brushRef="#br0" timeOffset="5">6043 9376 8426,'-4'-5'-637,"2"-2"446,-5 4 0,4-4 753,-3 4-212,4 0-141,-2 3 0,5-1-172,2-2-100,-2 2-196,11-3 146,-5 4 1,11-3 55,1 0 1,2-2-199,6 2 0,-1 2-17,5-2 0,-2 1 272,-1-1 0,0 2 0,0-3 0</inkml:trace>
  <inkml:trace contextRef="#ctx0" brushRef="#br0" timeOffset="6">6378 9404 8387,'-9'4'-77,"3"-3"0,3 3 451,6-4-160,3 0 0,3 0 59,0 0-91,5 0-291,-4-4 74,8-1 0,-4-4 258,5-1-364,-5-3 0,4 3 65,-3-3-88,3-1 0,-4 0 92,-1-1 1,-4-2-60,-3 5 0,-2-5 67,-4 2 1,0 1-24,0 2 48,-4 1 1,-1 3 137,-4 2-117,-5 2 0,3 4 0,-5 2 286,0 4 0,-2 5 25,0 11 0,2 2 4,1 4 1,4 3-179,2 0 1,1 4-12,5-1 1,0-1 0,4-1-486,2-3 0,3-1 200,6-9 1,3 0-123,3-10 0,5-2-482,2-7 0,-1-2 76,1-4 705,-5-4 0,7-9 0,-3 0 0</inkml:trace>
  <inkml:trace contextRef="#ctx0" brushRef="#br0" timeOffset="7">6778 9357 8299,'0'10'0,"0"-1"-8,0 0 0,0 2 114,0 1-94,0-2 180,-4 8 1,2-5 256,-4 3-431,4 2 46,-6-8 1,3 3 229,-1-3 23,-2-1-18,3-4-464,-5-1 166,5-4 1,-2-2-244,4-4 170,0 0 1,3-12 8,0 3 1,0-3-137,0 0 1,0-2-46,0-2 0,3-1 158,0-1 0,4 1-81,-1 4 1,4 0 97,2-3 1,-1 6 31,1 1 0,1 3-308,0 3 0,2 4 90,-2 2 0,-1 3-384,-3 3 639,1 6 0,-1 6 0,0 3 0</inkml:trace>
  <inkml:trace contextRef="#ctx0" brushRef="#br0" timeOffset="8">6974 9292 8106,'0'-9'-218,"0"0"0,0-1-332,0 1 1,0 0 75,0-1 1556,0 5-291,0-3 208,0 7-755,0 9 0,0 5 318,0 11-271,0 1 0,-1 6-82,-2 0 1,2 3 17,-2-3 0,2-3-148,1-3 0,0-4 164,0 1 1,0-1-581,0-2 320,0-2 0,4-12-299,2-2 1,2-3-24,1-3 0,4-7-176,-1-5 0,5-3-14,-2 0 1,2-4 195,-2 0 1,2-3 28,-5 4 0,4-4 56,-4 3 1,1-3 182,-4 4 0,0-1-399,1 3 960,-1 5-435,-4 0 0,-2 14 534,-6 7 0,0 6-289,-6 9 1,4 0 403,-8 3 1,8 2-135,-4-2 0,2-1-177,1 1 1,-1-6-310,4 0 0,0-2 145,3-4 0,1-2-479,2-5 0,2-1-88,4-5 1,5-5-286,1-1 0,6-6 410,1-4 0,3-1-616,-4-2 0,1 1 211,-3-1 1,0-3 187,3 0 0,-6 4 388,-1 2 0,-3 6 36,-3 1 291,-4 3 1,-1 11-266,-4 1 1,-4 6 851,-2 4 1,-1 2-240,0 4 1,0-2-1,4 1 1,0-2-762,3-3 0,0 1 134,0-1 1,1-3-1875,2 0 1862,2-7 0,5 2 0,-1-3 0</inkml:trace>
  <inkml:trace contextRef="#ctx0" brushRef="#br0" timeOffset="9">773 6620 8517,'-4'-9'-392,"3"-1"69,-2 1 0,-2 0 266,2-1-39,0 1 85,3 0 0,-3 3 268,0-1-111,0 1-39,3-3 1,0 0 107,0-1-16,0 1-15,0 4-20,0-3-16,0 6-41,0-2-47,0 17 0,-1-1 118,-2 13 0,1 1-50,-5 5 1,4 2-146,-3 4 0,0 1 110,-3-1 0,2-3-144,1 0 0,1-1 24,-1 1 1,-1-6 42,3-6 0,1-3-155,3-4 100,0-1-102,0-9 0,5-2 58,1-6 1,6-2 13,4-5 1,1 1 42,2 0 0,3-4-164,-1 1 1,8-4-53,-1 4 1,3-4 179,0 4 0,-1-1 2,4 4 1,4-2-23,2 1 0,1-1-39,0 5 0,-2 2 37,5 1 1,-2-1 171,1 0 0,2 1-67,-5 3 0,4 4 64,-4 3 1,3 4-33,-2 1 0,-1 1-47,-3-4 1,2 0 0,1 1 0,5-2-1,1-2 1,3-2 46,-6-4 0,3 0-50,0 0 1,1-1 169,-1-2 0,-3 1-91,-3-4 0,-5 3-33,-1-3 1,-4 3-47,1-4 1,-6 4 46,-3-3 1,-3 4-58,-4-1 42,3-2 1,-8 3 32,2-5 0,-4 5-30,-2-1 567,-4-2-607,6 0 0,-7-1 4,2 0 1,-2 2-77,-1-2 0,0 3 102,0-3 1,0 0-152,0-4 1,0 1 126,0 0 0,0-1-81,0 1 1,0-4 55,0-3 0,0 0 11,0 0 0,0 0-17,0 3 1,0-2 232,0 2 1,0 1 259,0 2-267,0 1-872,-4 4 476,-1 1 1,-4 8-530,0 2 1,-1 7 725,1 2 0,-5 3 0,0 0 0</inkml:trace>
  <inkml:trace contextRef="#ctx0" brushRef="#br0" timeOffset="10">1052 7141 8291,'0'-9'0,"-3"0"-222,0-1 1,0 1 320,3 0-191,0 0 1,0-1 157,0 1 304,0 4-324,0-4 0,0 9 61,0 0 0,-1 6 181,-2 6 1,1 4-83,-5 5 1,2 3-134,-1 4 1,-2 0 87,2 0 1,-2 3-366,2 0 1,-2 3 94,2-3 0,-2 1-423,2-1 1,-1-2 93,4 2 1,0-7-82,3-5 0,0-2 519,0-4 0,0-1 0,0-3 0</inkml:trace>
  <inkml:trace contextRef="#ctx0" brushRef="#br0" timeOffset="11">829 7439 8291,'-10'-5'-832,"1"-3"1322,4 3 0,1-1-87,4-1-389,0 5 139,4-2 0,5 1-400,7 0 160,1-4 1,6 6-382,2-2 1,2-2 256,1 2 1,-1-1-213,-3 1 0,2 2 161,-4-2 0,1 2 262,-1 1 0,-3 0 0,4 0 0</inkml:trace>
  <inkml:trace contextRef="#ctx0" brushRef="#br0" timeOffset="12">1136 7402 7632,'-5'0'-329,"1"0"712,4 0-244,0 4 429,0-3-13,0 3-198,4-4-320,1 0 2,4 0 0,1 0-4,-1 0-22,0-4 0,4-1-87,-1-4 0,5 0 60,-2-1 1,0 0-101,0-3 0,-4 2 87,2-4 1,-3 0-96,0 0 1,-5-2 103,-2 5 1,-2-2-11,-1 2 0,0 1 23,0-1 1,-4 6 94,-3 3 0,-1 2 45,-1 1 1,0 2-113,-1 4 1,-2 2 135,-1 11 1,1-2-63,3 8 0,0-3-99,3 3 1,2-1 68,4 0 0,0 2-442,0-4 1,5 0-207,5-4 1,3-3 271,6-3 1,0-1-74,3-2 0,2-4-194,4-2 576,-4-2 0,2-9 0,-2-2 0</inkml:trace>
  <inkml:trace contextRef="#ctx0" brushRef="#br0" timeOffset="13">1499 7346 6473,'5'4'339,"-1"-3"-1,-4 8 1,0-6 235,0 6-343,0-2 0,0 8-173,0-3 0,-1 3 116,-2 3 0,1 1-61,-4 0 0,3-4 64,-3 1 1,4-5-88,-2 1 30,-1-1 1,4-5-116,-2 0 76,2-4-201,1-6 0,0-3-23,0-9 0,0 1 120,0-4 0,3 1-172,0-1 1,5-3 116,-2 1 1,2-1-10,1 3 1,1 1 34,-1-1 1,3 1-13,1 3 0,-1-1-79,-2 7 1,0-1-149,2 7 1,-1-1-204,1 4 0,-5 3-109,0 3 603,-1 4 0,-1 9 0,-1-1 0</inkml:trace>
  <inkml:trace contextRef="#ctx0" brushRef="#br0" timeOffset="14">1816 7262 8130,'0'-5'567,"0"-3"-208,-5 7-168,4-3 0,-3 6 169,4 4-139,0 0 1,-3 12 90,0-3 0,-1 3 47,1 1-372,2-1 66,-3 1 0,4-2 107,0-1-111,0 2 0,0-5-385,0 3 0,0-3 214,0-4 1,3-2-321,0-1 0,4-4 180,-1 1 0,4-2-187,2-1 1,-1-4 140,5-2 0,-5-4-43,2-2 1,0 0 128,0-3 0,0-1 73,-1-2 1,-1 0 102,1 3 0,-1-3-87,-2 3 0,0 0 402,1 0 0,-4 4-42,0 2 314,-4 0 1,2 9-230,-4 0 0,-4 5 355,-2 7 1,-2 0-207,-2 3 0,2 1-24,2 2 0,-3 0-282,3-3 0,2 2 75,1-5 1,2 2-480,1-2 1,0-5 135,0 3-588,0-3 0,4-2 337,2-2 0,6-2-320,0-1 1,4-4 204,-4-2 0,5-5 14,-2-2 0,-1 0 537,-2 0 0,-2 3-136,0-2 0,-1 1 205,0 2 1,-3 1 27,1 1 951,-5-1-796,2 7 0,-5 1 48,-2 6 1,1 4-225,-5 2 0,4-1-416,-3 5 1,4-2-574,-1 2 1,2 2 840,1-3 0,0 3 0,0 0 0</inkml:trace>
  <inkml:trace contextRef="#ctx0" brushRef="#br0" timeOffset="15">2300 7458 7408,'0'9'1679,"0"2"-1696,0 1 0,0 3 96,0 3 0,-3 2-700,0 2 1,-5-2 620,2 5 0,-2 0 0,-1 3 0</inkml:trace>
  <inkml:trace contextRef="#ctx0" brushRef="#br0" timeOffset="16">4181 6536 8279,'-1'-6'0,"-3"0"0,3 0-575,-3 0 1,3-1 148,-2 4 416,2-4 172,-3 6 0,4-4 61,0 2 26,0 1-154,0-2-65,0 13 1,0-2 165,0 8-130,4 1 1,-3 7-16,2 1 0,-2 3 26,-1 1 1,1-1-138,2-2 0,-2 2 72,3-2 1,-2 1-104,1-2 0,-2-1 133,2-4 1,1-2-65,-1-1 0,1-3-112,-1-3 1,-1-5 125,5-2 1,-4 1-72,3-1 1,0 0 59,3-3 0,1 0-3,-1 0 0,1-1-2,3-2 0,-2 2 38,5-2 0,-1-1-16,4 1 1,3-4 7,-1 0 1,4 2-4,-3-1 0,4 1 6,-1-1 1,5-2 5,1 5 1,0-3-16,-3 3 1,-1-3 4,1 3 0,3-4-3,0 4 0,-3 0-3,-3 3 1,-1 0 1,1 0 1,2 0-4,-2 0 0,-2 0 1,2 0 1,-1 0-1,1 0 1,2 0 5,-2 0 1,-2 0-6,2 0 1,-4 0-1,1 0 0,0 0 1,0 0 0,0 0-2,-4 0 0,1 0-6,0 0 1,2 0-2,1 0 1,3 0 6,-3 0 0,4 0-1,-2 0 1,3 0 3,1 0 1,1-3-8,2 0 1,-1-3 91,4 3 1,-1-1-78,2 0 0,1 3-15,-2-2 0,2 1-7,1-1 1,1 2-6,-1-2 0,-1 2-37,-2 1 1,1 0 50,-4 0 0,5 0-8,-2 0 1,-1 0-3,1 0 0,-3 0 90,3 0 1,-1 0-84,1 0 1,0 0 126,-3 0 1,-1 0-81,4 0 1,-1 0 10,1 0 0,2 0-72,-2 0 1,0 0 52,4 0 0,-7 0-67,3 0 0,-1 1 56,-2 2 1,1-1-36,-1 4 1,-2-4 15,2 2 1,2 0-32,1-1 0,3 1 14,0-1 1,0-2-128,0 2 0,1-2 129,-1-1 0,1 0 9,2 0 1,-1 0-35,1 0 1,-2 0 28,0 0 0,-1 0 12,0 0 1,-1 0-15,-2 0 1,2 0 8,-5 0 1,4 0 0,-1 0 1,-2 0 2,-1 0 1,1 0-1,-1 0 1,1 0-22,-1 0 1,-2 1 22,2 2 1,-2-2-6,-1 3 0,0-3-20,0-1 0,0 3 18,0 0 0,0 0-1,0-3 1,0 1 128,0 2 0,-4-2-126,1 2 1,-1-1 10,1 1 1,2-2-16,-2 2 0,0-2-101,0-1 1,1 4 85,-4-1 10,4 0-337,-7-3 332,8 0 0,-6 0-15,4 0-7,0 0 18,3 0 0,-1 0 0,-3 0 1,2 0-3,-4 0 1,4 0-78,-1 0 75,-3 0-1,1 4-113,-4-3 113,-1 3 1,1-4-23,0 0 133,-1 0-111,1 0 1,-5 0-26,-1 0 146,-3 0 33,4 0 0,-4 0-89,2 0-52,-5-4 0,1 3 75,-2-2 1,-1 2 94,1 1-158,-4 0 60,3 0-35,-5 0 1,4 0-140,-3 0 131,3 0-27,0 0 1,-2 0 19,4 0-57,-4 0 43,7 0 1,-7-3-14,4 0 0,0-1 3,3 4 1,1-1-51,-1-2 55,0 2 1,1-7 23,-1 7-21,0-7 0,-2 6-4,-1-5 139,-4 5-135,6-6 1,-7 3 252,3-4-222,-4 3 0,1-2 11,2 2 1,-2 1-4,3-1 101,-3-1-100,-1 2 0,0-3 38,0 2-172,0-3 154,0 4-60,0-3-212,0 3-214,0 0 46,0 1-241,0-1 625,0 4 0,0-3 0,0 4 0</inkml:trace>
  <inkml:trace contextRef="#ctx0" brushRef="#br0" timeOffset="17">5717 7048 8355,'0'-9'0,"0"0"0,0-1-547,0 5 456,0-3 1,0 6 92,0-4-143,0 4 117,0-3 1,-3 6 210,0 3-5,0 1-97,-2 12 0,3 3 333,-4 8-221,0 4 1,-3 1-204,-1 4 0,2 1 98,2-1 1,-2 1-392,1 2 0,-1-1 46,-1 1 0,-1-5-101,1-1 0,3-7 141,0 1 0,3-7-453,-4-2 666,5-5 0,-6-5 0,3 1 0</inkml:trace>
  <inkml:trace contextRef="#ctx0" brushRef="#br0" timeOffset="18">5512 7411 8300,'-5'-9'-1784,"1"4"1752,0-3 0,4 6 19,0-5 0,1 5 208,5-1 0,1 2-84,5 1 0,0 0-322,3 0 1,1 0 60,3 0 1,0 0-125,3 0 1,-2 3 273,1 0 0,-1 1 0,3 0 0,0 1 0</inkml:trace>
  <inkml:trace contextRef="#ctx0" brushRef="#br0" timeOffset="19">5763 7411 8292,'-9'0'323,"0"5"-366,4-4-62,0 3 0,5-3 205,0 2 1,5-2-151,1 2 0,2-2 115,1-1 1,4-3-161,-1 0 0,4-3 121,-4 3 0,4-5-116,-4 2 0,4-2 67,-4-1 1,1-1-93,0 1 0,-6-1 52,2-3 1,-2 3 46,-1-3 0,-2 0 24,-4 0 1,0 1-19,0 3 1,-1-1 147,-2 1 0,-2 1-132,-5 2 1,1 2 99,0 4 0,-2 1 46,-1 2 1,2 6-105,-3 6 1,3 3 44,1 1 1,2 0-24,1 3 0,1-2-164,-1 1 1,2-1 99,4-1 0,1 0-227,2 3 0,2-6-69,4-1 1,2-3-65,1-3 0,3-3-15,3 0 0,1-4 369,-1 1 0,1-6 0,0-2 0</inkml:trace>
  <inkml:trace contextRef="#ctx0" brushRef="#br0" timeOffset="20">6080 7328 7371,'-5'9'291,"1"3"37,4 1 0,-3 3-67,-1 0 1,-2 1-224,3 2 0,-1 0-95,1-1 1,1 1 110,-4 0 1,3-5-135,-4-2 0,5-1 98,-1-2 1,1-3-162,-1 1 163,2-5 1,-3-2-145,4-7 1,0-1 113,0-1 1,3-5-130,0-1 1,3-4 16,-3-3 0,5 3 25,-2-3 0,3 2-106,4 2 1,-3-4 145,2 0 1,3 1-96,0 2 0,0 5 64,0 1 0,0 4-117,0 3 1,-1 1 63,-5 5 141,0 0 0,1 9 0,-1 1 0</inkml:trace>
  <inkml:trace contextRef="#ctx0" brushRef="#br0" timeOffset="21">6303 7318 8221,'0'-9'-1395,"0"4"1395,5 1 0,-4 5 798,2 2-474,-2 6 0,-1 6 122,0 3 0,-3 2-183,0 2 0,-1-3-299,4 3 0,0-2 141,0-2 1,0 0-204,0-3 0,0 2 51,0-5 0,0-2-236,0-4 143,0 0 0,1-1-13,3-2 0,0-3-60,2-3 0,2 0 20,-2-6 0,3 2-81,0-6 0,0 0 104,1 0 0,-1-3-66,0 0 1,2-1 132,1-2 1,-2-3 21,3 1 1,0-1 46,0 3 1,0 2 138,-1 1 1,-2 0 279,-1 3-290,0 5 1,-8 5 385,3 6 0,-4 3-183,-4 7 0,2 1 223,-4 5 1,0-1-120,-3 1 1,0 3-139,3-1 0,-1-2-164,4-4 1,-3 0-194,3 0 1,-1 2-223,4-5 192,0 1-340,5-4 1,1-4 193,6-2 0,-1-3-235,1-3 1,2-2 103,2-4 1,-2 0-14,2-1 1,-4-2 231,4-1 0,-4-2 181,4 2 0,-5-2 157,2 3 0,-4-1-93,-3 4 233,2 4-169,-7 1 1,4 8 295,-5 2 1,-1 6-189,-3 4 0,0-2-123,-2 2 0,-1-1-204,4 4 1,0-1-320,3-3 1,0 2 409,0-5 0,0 0 0,0-2 0</inkml:trace>
  <inkml:trace contextRef="#ctx0" brushRef="#br0" timeOffset="22">6722 7523 8221,'10'-4'-459,"-4"3"-56,0-2 0,-3-1 821,3 1 0,-2 0 12,2 3 1,0 0-95,3 0 0,-2 0-22,-1 0 0,-3 4-220,3 2 1,-3 2 113,3 1 0,-4 1 117,2-1 1,-3 1-96,-1 3 1,-1-3-114,-3 3 1,2-2-77,-4 1 0,1-1 120,-1 1-146,-3-1 0,5-2 91,-2 0 1,2-3-7,4 1 1,0-4-14,0 3 1,4-4-11,2 1 1,4 1-41,2-1 1,3 0-138,3-3 1,4-1-968,0-2 1179,-1 2 0,2-3 0,1 4 0</inkml:trace>
  <inkml:trace contextRef="#ctx0" brushRef="#br0" timeOffset="23">10950 6508 8176,'-5'-9'-280,"4"3"-197,-2 0 452,2 3-32,1-1 318,0 0-277,-4 3 1,3-2 89,-2 6 1,-1 3 5,1 7 0,-3 1-10,2 5 1,-2 1 6,3 1 0,-3 0-71,3 4 1,-3-5 75,2 2 1,0 1-141,1-1 0,2-2 121,-2-4 0,2 0 56,1-3-18,0-1-82,0-2 0,0-5-38,0-1-87,0-4 1,4 0 59,2 0 1,1-1-109,2-2 0,-2 2 154,6-2 0,1-1 0,2 0 0,-2 0 75,2 1 1,2 2-61,4-2-259,0-2 238,5 4 1,-6-4-146,7 2 1,-1 2 69,4-3 0,2 3-31,5 1 0,-1-1 48,0-2 1,3 2-82,1-2 0,-1 3 61,-3 3 0,-1-2 100,-1 2 1,0 1-23,-4 0 0,4 2 12,-1-3 0,-1 1 70,1-1 0,-3-2-108,4 2 1,-1-2 53,3-1 1,-3 0-28,0 0 0,0 0 60,4 0 1,-1-3-49,0 0 0,-4 0 2,-2 3 1,-6 0-7,-3 0 0,1 0 0,-2 0 0,1 0 74,-3 0 0,-1 0-69,1 0 1,3 3 99,-1 0 0,1 0-89,-3-3 1,2 3 13,1 1 1,0 2-2,-4-3 0,1 3-30,0-3 1,-4 1-1,1-1 1,-5-2-10,2 3 0,-3-3 115,-1-1-74,1 0 269,-1 0-232,-4-5 0,0 0 117,-2-4-139,-2 0 1,3-1 63,-4 1 0,0-1-42,0-3 1,0 3-25,0-3 1,-3 0 29,0 1 0,-3-4-7,3 4 0,-1-4-133,1 4 1,1-4 109,-5 4 0,5-1-264,-1 4 169,-2-4-303,4 2-225,-3-2-329,0 8 905,3 1 0,-8 8 0,4 1 0</inkml:trace>
  <inkml:trace contextRef="#ctx0" brushRef="#br0" timeOffset="24">11424 6890 8090,'-4'-9'0,"3"-1"-109,-3 1 204,4 4 231,-4 1-555,3 0 179,-3 3 194,0 5-256,3 6 240,-8 13-148,4-3 109,0 11 1,-3-6 88,2 10-524,-7-5 128,3 10 0,-4-9 108,5 6 1,-3-3-69,-1 0 1,0 2-46,0-5 1,2 0 222,-5-3 0,5-5 0,-2 0 0</inkml:trace>
  <inkml:trace contextRef="#ctx0" brushRef="#br0" timeOffset="25">11201 7253 8093,'-3'-6'-425,"0"0"107,0 4 364,3-7 412,0 8-365,0-7-95,8 7 0,-1-3-60,9 4 1,0 0-537,6 0 402,-2 0 0,7 0-198,-3 0 1,3 0 393,1 0 0,0 4 0,0 1 0</inkml:trace>
  <inkml:trace contextRef="#ctx0" brushRef="#br0" timeOffset="26">11508 7225 8093,'-5'0'-1341,"1"0"1001,0 0 1091,3 0-60,-3 0 1,11 0-776,2 0 0,3 0 108,-3 0 0,1-3-163,3 0 0,-3-4-56,2 1 0,2 0 155,-2 0 1,1 0 0,-4-3 0,0-1-3,1 1 0,-4 0 31,0-1 1,-3 0-31,3-2 0,-4 1 165,1-1 0,-3 2-81,-3 0 0,1 5 152,-4 2 0,-1 2 36,-6 1 0,2 2-98,-4 4 1,2 5-18,-2 7 1,3 1-21,0-1 0,1 2-126,2 2 0,1-2 123,2 5 0,2-4-336,4 1 0,2-4 80,4-2 1,1 0-266,9-3 0,3-5 151,6-5 0,1-2-575,-1-1 852,2 0 0,-4-8 0,5-2 0</inkml:trace>
  <inkml:trace contextRef="#ctx0" brushRef="#br0" timeOffset="27">11843 7197 8132,'-5'10'361,"2"-1"0,-1 0-409,1 1 0,0-1 156,3 0 0,-3 4-197,0-1 1,-2 0-61,2-2 1,2-4 161,-2 0 0,1-1-37,-1 2 71,2-3 0,-4-4-80,2 0 66,2 0 1,-4-4-41,1-3 0,3-4 2,-2-2 1,2-2-9,1 3 0,1-5-112,2 1 1,3 2 130,3-2 1,3 2-93,1-2 1,3 3 67,0 4 0,1-1-238,2 1 1,-1 4 142,-3 2 0,3 2-138,-3 1 1,-1 4-170,-2 2 420,-2 2 0,0 6 0,-1 0 0</inkml:trace>
  <inkml:trace contextRef="#ctx0" brushRef="#br0" timeOffset="28">12030 7151 8093,'0'-10'0,"0"5"-442,0-3 138,0 7 857,0-3-195,0 12-178,0-2 1,0 12 110,0-3 0,0 0-122,0 0 1,0 1-179,0 3 1,0-5 98,0-2 1,0 2-155,0-2 1,0 1-185,0-4-180,0 0 257,0 1-71,0-1 38,0-4 0,4-1 42,2-4 1,-1-4-105,1-2 1,2-3 51,4-4 1,-2 2-93,3-5 0,1 1 127,2-4 1,-2 1 136,2-1 0,-2 1 228,2 3 0,-3-2-229,-3 5 1,-1 0 396,0 6-105,-4-2 212,-1 7 0,-4-2-172,0 6 0,-1 5 244,-2 5 0,-1 0-154,-2-1 0,-1 0-104,4 3 1,-4-2-389,4 2 1,0-3 94,3 0 0,0-2-394,0 0 0,0-1 245,0 0 1,0-2-122,0-1 1,1-4 12,2 1 0,3-2-181,3-1 0,1-1 84,3-2 0,-3-2 372,2-5 0,0 1 0,0 0 0,-2-4 0,3 1 0,-6 0-195,-1 2 0,0 4 54,0 0 387,2 4-181,-7-2 0,3 5 152,-4 2 0,0 3-413,0 6 0,-1-1 76,-2 1 120,2 3 0,-7-5 0,3 3 0</inkml:trace>
  <inkml:trace contextRef="#ctx0" brushRef="#br0" timeOffset="29">12458 7262 8093,'5'-5'-916,"-1"1"0,0 4 1215,3 0 691,-3-4-487,4 3 16,-3-3-127,4 4-238,1 0 0,-1 0-172,-4 0 5,4 4-109,-8 1 221,7 4 0,-7-2-125,2-1 141,-2 0 0,-2 3-51,-2 1 1,-1-4-61,-2 0 1,-3-1-19,3 2 0,1 0-44,-1-4 1,1 1-17,-2-1 1,2-2 0,3 3-134,-1 0 125,0-3 0,3 5 47,0-3 0,4-1 35,2 4 0,-1-3 0,2 3 0,-2-3-1059,1 4 1193,2-1-107,-7 3 1,3-3-27,-4 1 23,5-1 0,-4 3 63,2 0-317,-6 1 243,2-1 1,-8-3 10,3 0-885,-6 1 568,1 2 1,-3-1 292,1-2 0,-1 3 0,-5-4 0</inkml:trace>
  <inkml:trace contextRef="#ctx0" brushRef="#br0" timeOffset="30">7514 9637 8641,'0'-5'360,"0"-4"-254,0 3 1,3 1 245,0-1-517,4-1 269,-2-2-186,5 0 153,-1 4 1,-4 6-290,-2 8 0,2 4 73,-2 6 1,0 1-912,-3 1 1056,0 3 0,0 8 0,0 1 0</inkml:trace>
  <inkml:trace contextRef="#ctx0" brushRef="#br0" timeOffset="31">5531 9842 8261,'0'-10'-818,"0"1"554,4 0 0,-3 2 325,2 1 1,-2 3-31,-1-3 1,1 4 601,2-1-287,-2 2-41,3 1 0,-4 5-33,0 4 0,-5 3 102,-4 6 0,-3 0-340,-6 7 1,-3-1 162,-7 4 1,-1 3-438,-2 0 1,-2 4 358,-4-4 0,1 3-603,1-3 0,3-3 274,4-3 1,5-5-539,1 2 1,6-3 41,4-4 706,6-1 0,-2-5 0,2 0 0</inkml:trace>
  <inkml:trace contextRef="#ctx0" brushRef="#br0" timeOffset="32">3585 10735 7980,'-4'6'-655,"3"2"933,-8-3 0,7 8 9,-4 3 197,0 6-200,-4 2 0,1 3-91,0 1 1,1 0-16,1 0 1,3-4-292,4-2 117,4-3 1,5-4-48,3-3 1,8-5-213,-2-4 1,6-2-169,-2-1 1,3-4 201,-4-3 1,1-4-174,-3-1 1,-2-5 83,-1 1 0,0-1-154,-3-2 464,-1 1 0,-7-5 0,0-1 0</inkml:trace>
  <inkml:trace contextRef="#ctx0" brushRef="#br0" timeOffset="33">3603 10531 8338,'-9'-10'0,"0"4"-273,-1 0 136,5 0 1,0 0 533,2 3 48,2 2-895,-3 1 1,8 4 51,2 3 0,5 4-46,2 1 444,3 1 0,3 0 0,5 2 0</inkml:trace>
  <inkml:trace contextRef="#ctx0" brushRef="#br0" timeOffset="34">4218 10316 8423,'-5'-4'-7,"1"3"-852,4-3 228,-5 4 162,4 0 1419,-7 0-606,7 4 1,-6 3 350,4 9-426,-5 0 0,3 15 175,-4 0 1,-3 8-176,-1 4 0,0 8-450,6-23 0,1 0 0,1 0 0,-1 0 269,-2 1 0,0 1 1,0 21-287,-1-4 1,3-7 150,-1-9 0,3-1-73,4-8 1,0-4-247,0-6-60,0-2-55,4-4 416,-3-2 0,4-5 325,-5-2 1,0-3-322,0-3 1,0 0-260,0 0 1,0-1 41,0 1 1,-2-1-38,-1-3 1,-2 3 164,-4-3 1,-1 3-20,-3 1 1,2 3 254,-5-1 1,1 5-80,-4-1 1,4 2 170,-1 1 0,2 4-48,-2 2 1,4 3 411,5 0 0,0 1-138,4 3 1,0-3 144,3 3 0,4-3-138,2-1 1,8 0-146,4-3 1,5 1-814,5-4 1,1-1 328,2-5 0,2-3 218,4-7 0,5-1 0,0-5 0</inkml:trace>
  <inkml:trace contextRef="#ctx0" brushRef="#br0" timeOffset="35">6704 9823 7731,'-5'-4'-358,"-4"3"1,7-3 411,-4 4 0,3 2-13,-3 4 988,4 4-610,-7 13 0,4 1 219,-4 4-534,4 4 65,-4 1 0,5 3-251,-2-2-278,-2 2 1,7-3-305,-2 1 1,2 0 663,1-6 0,4 2 0,1-6 0</inkml:trace>
  <inkml:trace contextRef="#ctx0" brushRef="#br0" timeOffset="36">5652 10698 7194,'0'5'-231,"0"4"1,0-7 293,0 4 302,0-4-172,0 6 0,1-7-43,2 2 0,-1-2 118,4-1-122,0 0-30,4 0-133,-1 0 104,4-4 0,-2-4-98,1-4 15,3-5 1,-4 4 14,5-3 0,-5-5 75,1 3 1,-1-6-74,-2 2 1,-1-3 34,-2 4 1,0-4-55,-3 3 0,-2 1 46,2 6 0,-5-2-76,-1 5 1,-5 4 72,2 5 0,-2 7-114,-1 5 1,-2 9 11,-1 6 0,2 12 79,-3 4 1,2 4-367,-2 3 1,3 4 341,4-25 0,0 0 0,0 2 0,1 0-328,0 2 0,1-1 0,-1 1 0,1 0 228,-1 1 0,0 0 0,1 2 0,-1 0-122,0-4 0,1 0 0,-1 0 0,0-2-198,-4 17 1,-1-7 421,-3-6 0,3-3 0,-2-3 0,1-7 0,2-5 0,-1-1 0,-3-2 0,-1-3 0</inkml:trace>
  <inkml:trace contextRef="#ctx0" brushRef="#br0" timeOffset="37">5493 11164 8341,'0'-13'-252,"0"1"124,0-1 1,4 1 117,-1 0 1259,4-1-753,-2 4 1,4 1-367,1 1-121,3-1 0,2 4-215,3-2 0,1 2-462,-1 4 0,2 0-743,2 0 1411,2 0 0,4-4 0,-1-2 0</inkml:trace>
  <inkml:trace contextRef="#ctx0" brushRef="#br0" timeOffset="38">6089 10856 8271,'-3'-12'0,"0"0"0,-4-5-144,6 7 185,-7-4 1,3 4 239,-1-2-82,-2 1 182,7-2-92,-7 3 80,2 1-197,-3 4 0,0 1 64,-1 4 1,0 2-160,-2 4 0,1 4 120,-1 9 0,1 3-60,-2-1 0,4 5 49,0-1 0,-1 1-133,4-1 0,2 1-81,1-5 0,2 1-176,1-3 0,1-5 25,2-1 1,3-4 164,7-3 1,0-2-289,2-4 1,6-4 104,-2-2 0,1-6-324,-1-4 0,0-2 163,-1 0 0,1-1-20,0 1 1,-2-1 164,-1 0 1,-3 1 175,-4-1 0,1 2 251,-1 1 1,-3 3-110,1 3 64,-5 5 0,1 6-79,-6 8 0,1 3 476,-5 6 0,4-1-177,-3 5 0,4-3-221,-1 0 0,-1 3-262,1-1 1,1-2-427,5-3 0,2-5 264,4 1 256,5-1 0,0-2 0,5 0 0</inkml:trace>
  <inkml:trace contextRef="#ctx0" brushRef="#br0" timeOffset="39">6434 10810 8271,'0'-5'-64,"0"-4"80,0 3 0,-3 1 397,0-1-155,-1 4 1,4-6-78,0 1 0,0 2-150,0-1 1,-1 3-2,-2-3 0,2 3 160,-2-4 0,1 5-193,-1-1 1,1-1 96,-4 1 0,1 2-79,-2 7 1,-2 1 180,0 9 1,-1 3-94,-2 6 0,2 3-51,0 3 1,2-2 5,2 2 1,2-2-414,4-1 1,1-4 197,2-2 0,4-3-198,9 0 1,0-9 102,9-3 1,0-5-957,3-2 1208,0-9 0,4-1 0,1-9 0</inkml:trace>
  <inkml:trace contextRef="#ctx0" brushRef="#br0" timeOffset="40">6741 10493 8271,'0'-6'-151,"0"0"86,0 4 1,-1-2 197,-2 4 480,2 0-297,-7 8 0,6 3 109,-5 11-8,1 6-303,-3 9 0,3 3 68,-1 3 0,2 2-144,-1 4 1,-2-2-2044,2-1 1831,1 1 1,-2-10-581,4 0 1,-3-2 400,3-7 1,-3-6-392,2-9 0,0-7 744,1-3 0,-2-6 0,-4-2 0</inkml:trace>
  <inkml:trace contextRef="#ctx0" brushRef="#br0" timeOffset="41">6573 10847 8271,'0'-5'898,"4"0"-517,-1 2 108,4 2-299,-6-3 1,10 0-78,-1 1-41,1 0 1,2 3-683,3 0 1,2-1 396,0-2 0,2 2 213,2-2 0,-3-2 0,4 0 0</inkml:trace>
  <inkml:trace contextRef="#ctx0" brushRef="#br0" timeOffset="42">6890 10754 8253,'-9'4'-310,"4"-3"155,-4 7 0,5-2 155,-2 3 1523,-2 4-906,2 2 0,-2 8 79,2 1-185,-2 3-193,7 1 1,-3-4 122,4-2-711,0-3 263,4 0 1,1-5-415,4-5 353,5-4 1,0-5-517,5 0 1,-1-8 344,1-5 1,0-3-187,-1-3 0,-2 0 120,-1-3 0,-3 2-210,0-2 1,-6 0 62,-3 0 0,-2-1 173,-1 1 0,-1 4 376,-2-1 1,-2 2-141,-4 4 1,-4 1 454,1 2 1,-2 5-247,2 2 0,2 2 10,-3 1 1,4 4 13,3 3 1,-1 1-141,3 1 1,1 0-145,3 1 0,4 2-261,3 1 1,4-1-196,1-3 0,5-3 323,-1 1 0,1-5 227,2 1 0,-1-2 0,1-1 0,0 0 0,-1 0 0,0 1-8,-3 2 1,-1-2-64,-5 2 1,-1 2 335,-1 2 0,0 1 360,-4 1 0,0 5 146,-3 1 0,-1 0-203,-2 0 0,-1 1-200,-2 2 1,-3 0-117,3-3 1,1-1-174,-1-5 0,4-3 288,-1 1 126,1-5-244,2-7 1,0-5-521,0-9 0,2 1 35,1-1 0,1-2-48,2-1 0,2-3 30,-2 3 0,6-3 89,0 4 1,1 0 38,-4 5 0,0-1 57,1 1 0,-1 6-205,0 1 1,1 6-65,-1 0 0,0 3-92,0 3 0,-2 5 80,-1 4 350,-4 5 0,2-3 0,-4 5 0</inkml:trace>
  <inkml:trace contextRef="#ctx0" brushRef="#br0" timeOffset="43">7337 11005 8235,'0'10'-5,"0"-4"2,0 0 714,0-4 6,0 6-171,4-6-49,1 6-188,5-7 1,-1 3 56,0-4-933,5 0 523,-4 0 1,8 0 96,-3 0-53,3 0 0,0-4 0,1-1 0</inkml:trace>
  <inkml:trace contextRef="#ctx0" brushRef="#br0" timeOffset="44">7951 10391 8314,'0'5'0,"0"3"0,0-1 0,0 5 0,0 3 0,-3 11 0,0 5 0,-4 10 0,1 5-269,-7 5 1,8-23 0,0 0 268,-1 0 0,0 0 0,-5 22 224,2-3 0,1-6-779,1-7 292,3-1 181,4-10 1,0-1-547,0-6 201,0-3 1,1-8 426,2-2 0,-1-2 0,2-9 0,-4-2 0</inkml:trace>
  <inkml:trace contextRef="#ctx0" brushRef="#br0" timeOffset="45">7793 10838 8309,'-9'-4'-7,"4"-1"-219,-4-1 12,8-2 248,-7 3 1,7-1 1003,-2-1-611,2 1 0,5 0-362,2 0 1,4 3-2,2-3 1,4 2-556,5-2 0,2 4 0,3-1-1047,-1 2 897,0 1-58,2 0 699,-3 0 0,3 0 0,-3 0 0</inkml:trace>
  <inkml:trace contextRef="#ctx0" brushRef="#br0" timeOffset="46">8277 10754 8233,'-4'-5'-626,"3"-3"696,-3 2-169,4-3 109,-4 0 1,2 3 300,-4-1-12,4 1 0,-7 0 9,3 0-103,2 4 294,-4-2-278,2-1 101,-3 4-152,0-3 0,-1 5 227,-3 2-244,-1 3 19,-1 7 1,-1 1 34,3 5 0,-2 3 187,2 0-542,1 3 166,3-1 0,3 0 130,3-2 1,2-3-339,1 0 1,1-1 119,2-3 0,6-1-438,3-5 300,5-4 68,-3-1-470,5-4 385,-1 0 1,1-4-382,0-2 388,-1-7 0,1 2-139,-1-4 1,-2-1-118,-1-3 1,-3-2 49,0-1 306,-1 0 0,-2 4 51,0-1 0,-4 1 462,-2 3-155,-1 1 1,-4 9 855,-1 2-858,2 2-44,-7 5 820,3 1-568,0 9 0,-4 0-56,3 5 0,1-4 53,-1 1 1,4 0 297,-1 2-838,2-3 172,1 2-1153,0-6 810,0 2 0,4-4 208,2 1-1682,2-1 1160,6-4 1,-3-1-26,5-4 607,-1 0 0,4-4 0,-1-1 0</inkml:trace>
  <inkml:trace contextRef="#ctx0" brushRef="#br0" timeOffset="47">8529 10847 8191,'-5'9'175,"-4"1"1,8-1 193,-2 0 26,-2 1-196,4-1 1,-3 0 10,4 1 1,-3-1-117,0 0 1,-1-3-698,4 1 350,0-5-1254,5 2 1507,0-4 0,4-4 0,0-1 0</inkml:trace>
  <inkml:trace contextRef="#ctx0" brushRef="#br0" timeOffset="48">8501 10596 8191,'0'-15'0,"0"2"-935,4 4 138,-3-1 913,7 1-15,-3 4 0,2-3-375,-1 5 1,-1 1-202,1 5 475,7-2 0,-7 8 0,7-4 0</inkml:trace>
  <inkml:trace contextRef="#ctx0" brushRef="#br0" timeOffset="49">8789 10372 8191,'6'0'-69,"-2"0"0,-4 1 288,0 2 0,0 5 440,0 7 1,-3 7 76,0 12-322,-5 4-1910,3 13 1697,-4 1 1,3-23 0,-1 1-64,1-1 0,0 1 0,0 0 0,0 1-30,1-3 0,0 0 0,-4 21 260,0-8-580,3-7 255,2-2 0,4-9-264,0-5 229,0-3 1,4-10-372,3-2 0,5-2 966,4-1 0,1-1-923,2-2 0,-1-2 324,1-5 0,0-2-253,-1 0 1,-2-1 99,-1 4 0,-2-4-498,2 1 0,-3-4 647,0 4 0,-2-5 0,0 3 0</inkml:trace>
  <inkml:trace contextRef="#ctx0" brushRef="#br0" timeOffset="50">6424 11434 8180,'5'-5'0,"-4"0"0,3 7 0,-4 5 0,0 1 0,0 11 0,-1-2 0,-2 8 0,-3 1 0,-3 5 0,0-1 0,0 4 0,-4 0 0,1 3 314,-5-3 1,7-2-520,-3-4-196,3-1 261,1 1 128,4-4 12,0-5 0,1-2 0,-1-2 0</inkml:trace>
  <inkml:trace contextRef="#ctx0" brushRef="#br0" timeOffset="51">6192 12486 8105,'5'-5'-994,"0"-3"1252,-2 5-29,-2-4 1,4 2 8,-2-4 0,-1 2-69,1 1 0,1 0-42,-1-3 0,0-1 36,-3 1 1,0 0-152,0-1 0,0 1 127,0 0 1,-1-1-83,-2 1 0,-2 0 80,-5 0 1,1 3-90,0 3 0,-2 2 31,-1 1 0,-3 2 20,-3 5 1,-2 0-28,-2 8 1,3 2 27,-3 5 0,2 1-59,2 5 1,0 0 49,3 0 0,5-1-151,7-2 0,2 1-1,1-5 1,4 0-99,3-5 1,6-4 63,6-6 0,0-2-87,6-4 0,-1-1-59,1-2 1,1-2 109,-5-4 1,1 0-168,-3-1 1,-5 1-229,-1 0-38,-3-1 387,-5 5 0,-6 6 222,-8 8 1,-6 6 70,-6 7 1,0 2 107,-4 8 0,0 0-43,-3 2 1,5 2-79,1-2 1,5-1 189,2 1 1,7-8-39,2-1 0,5-8-49,4-5 1,4-3-70,5-3 0,2-1-3,5-5 0,5-6-64,4-3 1,3-3-149,3-4 1,1-4-210,-4 1 1,2 1-42,-5 3 1,1 0-105,-7 0 1,-2 4-71,-8 5 502,0 4 0,-6-2 0,3 4 0</inkml:trace>
  <inkml:trace contextRef="#ctx0" brushRef="#br0" timeOffset="52">11220 8538 6606,'19'10'75,"3"3"0,10 0 42,8 3 1,10 1-451,-22-9 0,0 0 0,2-1 0,1-1 390,3 1 1,0-1-1000,1 1 1,1 0 936,-3-2 1,0 1-460,-1 2 0,0 1 410,-4-4 0,0 1 1,19 11-1,-1-2 1</inkml:trace>
  <inkml:trace contextRef="#ctx0" brushRef="#br0" timeOffset="53">11555 9032 7236,'0'-10'-629,"0"5"669,0-3-28,0 7 537,0-3-309,0 12 1,-3 2-13,0 9 1,-5 5 78,2 4 1,-2 3-102,-1 3-876,-1 2 830,1-3-488,0 4 242,-1 5 0,2-5 158,2 0-587,-2-4 0,6-6 71,-1-2 192,2 2-459,5-12 152,-2 3 559,2-9 0,0 1 0,1-1 0</inkml:trace>
  <inkml:trace contextRef="#ctx0" brushRef="#br0" timeOffset="54">11350 9376 8326,'-4'-9'0,"3"4"0,-3-4 37,4 3 0,0 1 159,0-1 0,1 3 33,2-4 1,3 4 61,6-3 1,3 4-375,3-1 0,4-1 111,0 1 1,1 0-640,-2 3 0,-1 0-295,2 0 0,0 3 268,-4 0 638,3 4 0,-7-2 0,5 4 0</inkml:trace>
  <inkml:trace contextRef="#ctx0" brushRef="#br0" timeOffset="55">11639 9357 8326,'-6'0'38,"2"0"317,0 0 27,3 0 138,-3 0 0,11 0-349,2 0 0,6-1-299,-3-2 360,5 2 58,-3-7-561,5 3 240,-4-5 0,2-2-256,-1 0 198,1-1 1,-1 0 64,-1-3 0,-3 2-135,0-2 1,-5 4 73,0-4 1,-5 2 90,1-2 1,-2 0-44,-1 3 1,-1 1 35,-2 3 0,-3 3-1,-3 3 0,0 2 121,-1 1 1,-2 2-112,0 5 1,-5 3 138,2 9 1,0 0-77,0 3 1,3 2 97,0 4 1,1 2-169,2-2 1,4 2 8,2-6 1,3 3-302,3 1 0,3-4 109,7-2 1,2-7-325,7-2 0,-1-7 175,3-3 1,0-2-408,1-1 0,2-2 738,-2-4 0,-3 0 0,1-12 0,-4 4 0</inkml:trace>
  <inkml:trace contextRef="#ctx0" brushRef="#br0" timeOffset="56">12039 9264 8300,'0'-9'-611,"0"0"1,0-1 329,0 1 619,0 0-249,0 4 1,1-3 332,2 5-350,-2 0 0,3 4 193,-4 2 0,3 2-77,0 5 0,1 6 54,-4 3 1,0 5-93,0-3 0,0 4-119,0-3 1,0 3 80,0-3 1,-1-1-95,-3-2 0,3-5-31,-2-1 0,2-3 139,1-1-114,-4 1 1,3-6 54,-2-4 0,2-4-208,1-6 1,0-3 99,0-3 0,1-2-109,2-4 1,-1 1 0,4-2-133,2 0 0,0 1 166,1 4 0,4-4-20,-1 0 1,5 1 50,-2 6 0,2 1-15,-2 5 6,3 4-20,-8 1-182,8 4 120,-8 0 0,3 4-481,-3 2 455,-5 2 1,3 5 201,-2-1 0,-1 5 0,-1-3 0</inkml:trace>
  <inkml:trace contextRef="#ctx0" brushRef="#br0" timeOffset="57">12337 9218 8088,'0'-5'-567,"0"-1"431,0 3 120,0 2 0,0-2 560,0 6 0,0 2-161,0 5 0,-3 3 83,0 3 1,-4 4-182,4 2 1,-1 3-114,1-3 1,2 3-48,-2-4 0,2-2-140,1-4 0,0-3-202,0 0 221,0-1 1,4-6-252,2-2 0,3-3 88,0-3 0,0-2-146,0-5 0,1 1 112,-1 0 0,0-2 1,1 0-57,-1-2 0,0-3-4,1 0 1,-1 2 18,0-2 0,1 1 79,-1-4 0,3 1-6,1-1 1,-1 5 242,-3 1 283,1 3 321,-5 0-445,3 5 476,-7 9-463,3 3 1,-7 11 63,0 1 1,-4 4 28,1 5 1,-3-4 23,0 1 1,1-1-61,2 1 0,2-2-339,4-5 0,0-2 99,0-1-583,0-3 319,0 1 157,4-8 0,1-1-464,4-4 0,2 0 262,1 0 1,-1-4-390,5-2 1,-4-5 231,4-2 1,-4-3 22,4 0 1,-5-1-9,1-2 0,-1 3 174,-2 1 1,0-1-131,1-2 569,-1 3 0,-3 2-181,0 4 707,-3 3-326,1-2 68,-4 7-72,0 1 0,-3 8-303,-1 5 0,-2-1-11,3-3 1,0 2-309,3 1 0,0-1 132,0 1 0,0-2 61,0 0 0,0 3 0,0 2 0</inkml:trace>
  <inkml:trace contextRef="#ctx0" brushRef="#br0" timeOffset="58">12802 9451 8191,'6'0'21,"-1"0"203,-2 0 175,2 0 178,4 4-269,1-3 1,2 3-102,0-4 8,5 0 0,-6 0-769,5 0 1,-1 0 366,4 0 0,-1 0-1523,-3 0 1710,3 0 0,0 0 0,6 0 0</inkml:trace>
  <inkml:trace contextRef="#ctx0" brushRef="#br0" timeOffset="59">13501 8929 8056,'-4'15'0,"-1"7"0,-1 3 0,-2 7-30,2 9 1,-6 1 7,0 5-2010,0-1 2123,2 1 1,2-5-471,2-2 410,-3-1 0,8-9-76,-2-2-506,2-7 342,1 2 1,0-5-198,0-3 406,-4-5 0,3-2 0,-3-3 0</inkml:trace>
  <inkml:trace contextRef="#ctx0" brushRef="#br0" timeOffset="60">13370 9329 8056,'-5'-9'0,"2"0"45,2-5 35,1 4 1,0 0 151,0 4 1,1-1 255,2-2-333,2 0 0,6 2 0,0 2-353,2 1 161,3 1 1,0 3-541,5 0 330,-1 0 185,3 0-1167,-5 0 615,1 4 614,4-3 0,-4 8 0,4-4 0</inkml:trace>
  <inkml:trace contextRef="#ctx0" brushRef="#br0" timeOffset="61">13892 9246 8056,'-5'-10'-84,"0"1"0,2 3-73,0 0 0,-1-1 207,1-2 184,2 4 0,-4-3-35,2 1 1,1 2 324,-5-1-240,1 4 1,-3-5 58,0 4-178,-1 0 0,0 4 256,-2 2-281,-3 2 0,-4 8 0,1 3 313,-1 1-252,1 6 1,2 0 23,1 2 0,4 1-182,2-5 1,1 1-164,5-3 0,-1-4 1,4 0 26,0-2 1,5-4-346,1-2 369,6-5 1,0 2-318,3-4 0,1-1 16,2-2 0,-2-3 0,-1-6 43,2 0 1,-1-2-88,0 2 197,-3 2 0,-3-7-118,-1 5 101,4-5 74,-2 3 0,-1-4-173,-4 2 400,0-1-59,0 7-189,-2-8 579,0 12-255,-3-7 570,3 12-509,-4-3 0,-1 8 86,-2 2 0,1 4 571,-4 2-662,4 3 0,-6 0 235,5 1-136,-4-1-61,6 4 1,-3-5-208,4-1-134,0 1-657,0-3 383,0 2 45,0-4 1,4 0-203,2-3 1,2-2 148,2-4 0,-1 0-199,0 0 1,4 0 584,-1 0 0,1-4 0,-4-1 0,0-5 0,1 1 0,-1 0 0,0-1 0,1-3 0,-1-2 0,0-3 0,0-1 0</inkml:trace>
  <inkml:trace contextRef="#ctx0" brushRef="#br0" timeOffset="62">14087 9208 8056,'0'10'-43,"0"-4"53,0 0 1,0 0 173,0 4 0,0 3 193,0 3-27,0 1 0,-3 2-59,0-1 0,-3 1-281,3 0 1,-3-1 71,2 1 0,1-4-414,3 1 0,-3-5 187,0 2-1140,0-7 225,3-2 572,4-4 0,-2-4 488,4-2 0,-3-6 0,0 0 0,2-5 0,0 3 0</inkml:trace>
  <inkml:trace contextRef="#ctx0" brushRef="#br0" timeOffset="63">14087 9097 8056,'0'-13'-32,"0"1"1,0-1 388,0 4 245,0 0-138,4 0-557,-3 3 161,4 2 0,-2 5-633,0 2 0,4 4 122,-1 5 1,3-2-89,0 3 0,0-3 120,0-1 411,1 1 0,-1-1 0,0 0 0</inkml:trace>
  <inkml:trace contextRef="#ctx0" brushRef="#br0" timeOffset="64">14413 8929 8056,'0'-5'-367,"0"-3"1,0 6-116,0-5 1675,0 5-801,0 11 0,0 6 182,0 13 1,-4 5-126,-2 4 1,-2 5-396,-2 4 1,0 2 152,-2 2 1,-2-2-34,7-21 0,-1-1 1,-9 22-169,5-2 1,2-8 0,5-8 219,1-4 0,2-7-365,5-7 0,3-6-322,7-2 1,1-4 299,5-4 0,3-1-773,3-4 431,-2 0 310,4-1 0,-6-2-617,3 0 369,-3-1 491,2 0 1,-9 2-591,-1-1 283,1 2 1,-6 0-376,1 1 400,-6 4 0,1-3 232,-4 6 0,-4-2 0,-5 8 0,-6 2 0</inkml:trace>
  <inkml:trace contextRef="#ctx0" brushRef="#br0" timeOffset="65">11313 9944 8193,'5'-9'-495,"3"2"-495,-2 1 743,3 0 535,-4-3-116,3 4 0,-6-3 13,4 5 0,-3-3 378,4 3-402,-5-4-1,2 6 174,-4-3 382,0 4-580,-4 8 1,-2 0 30,-7 11 1,-2-2 43,-7 8 1,-2 0-245,-4 3 1,-3 3-160,0 0 1,-4 4-168,1-1 1,-2 3 274,17-16 1,0-1 0,-1-1 0,0 0-95,0 1 0,0 0 1,-1-2-1,1 0-263,-17 16 0,1-4-832,2 1 1273,2-6 0,5-3 0,2-5 0,3-5 0,2-3 0</inkml:trace>
  <inkml:trace contextRef="#ctx0" brushRef="#br0" timeOffset="66">10261 10652 8129,'0'-10'-1368,"0"1"1052,-5 0 310,4-1 4,-3 1 1,4 4 613,0-3-322,0 7 1,0-3 65,0 8 1,0 2-182,0 6 0,-1 4 18,-2 5 1,2 3 35,-2 4-175,-2 4 57,0-3 1,-2 3 214,1-4-895,0 0 517,1 4 0,-2-3-141,3 2 1,-2-3-692,3-3-298,0-2 339,3-5 843,-4 1 0,-1-5 0,-5 0 0</inkml:trace>
  <inkml:trace contextRef="#ctx0" brushRef="#br0" timeOffset="67">10102 10875 8129,'-5'0'-1601,"1"-4"2526,4 3-436,0-3-283,4 4 0,5 0 62,7 0 1,3-1-123,2-2 1,7 2-541,6-3 1,4 0 211,2 1 0,1-3-141,3 3 1,1-4 0,-2 2-1</inkml:trace>
  <inkml:trace contextRef="#ctx0" brushRef="#br0" timeOffset="68">12262 9748 8241,'0'-9'-619,"-4"0"556,3 4 218,-3-4 1,4 9 78,0 0 1,-1 7-80,-2 8 1,1 5 85,-4 8 0,3 5-65,-4 4 0,1 1-193,-3 6 1,3-4-247,-1 4 0,1-1-49,-3 4 0,3-2-490,-1-1 1,2-6 801,-1-4 0,-6-4 0,1 2 0</inkml:trace>
  <inkml:trace contextRef="#ctx0" brushRef="#br0" timeOffset="69">11685 10512 8245,'0'9'-301,"0"1"0,-3 3 348,0 3 1,-3 2 180,3 4 0,-4 5 49,4 4 0,-4 4 0,1-1 1,-1 5-896,0 2 582,-1 3 0,4-6 241,-2-1 24,-3 0-764,8-8 226,-3 3 1,1-5-581,0-2 771,0-2 0,3-6-466,0-1 1,0-3 65,0-4 518,-4-3 0,-1-2 0,-5-4 0</inkml:trace>
  <inkml:trace contextRef="#ctx0" brushRef="#br0" timeOffset="70">11480 10996 8208,'-5'-6'-576,"2"0"1,2 3 979,1-4 1,0 4-67,0-3 0,1 4-282,2-1 1,2 1 114,5-1 0,2 2-182,0-2 1,5 2 88,-2 1 1,6 0-675,1 0 0,3 0-161,-4 0 1,4 3 756,-3 0 0,4 0 0,-2-3 0</inkml:trace>
  <inkml:trace contextRef="#ctx0" brushRef="#br0" timeOffset="71">11760 10996 8208,'-6'0'0,"-1"1"-687,4 2 258,0-2 1190,-1 3-438,3-4 0,-2 1-63,6 3 1,2-3-69,4 2 0,1-2-179,-1-1 0,1-3 67,3 0 1,-2-5-151,5 2 1,-2-2 160,2-2 1,-2 1-95,-2 0 0,-1-4-176,1 1 1,-1-3 34,-2 2 0,-1-3-21,-2 0 0,2-1 67,-5 2 1,0-3 15,-3 3 0,-1 2 91,-2 4 0,-2 1 144,-5 5 1,1 0-95,0 3 0,-4 7 168,1 2 0,-2 11 213,2 2 1,2 3-170,-3 3 1,4 0-38,3 0 1,1 1-39,5 2 1,0-5-604,0 2 1,9-6-40,3-1 1,5-5-268,1-4 1,5-5-189,2-4 0,2-3 901,1-3 0,0-11 0,0-5 0</inkml:trace>
  <inkml:trace contextRef="#ctx0" brushRef="#br0" timeOffset="72">12160 10894 8208,'-4'9'-44,"3"0"0,-4 1 72,2-1 45,1 0 0,-2 4-1,4-1 0,-3 2 74,0-2 1,0-2-79,3 3 1,-3 0 118,0 0 1,-3-1-325,3-3 163,-1 1 1,1-4-173,0 0 108,0-4 70,-1 2 0,3-8-68,-2-2 1,2-2 79,1-2 0,0 0 5,0-2 1,0 0-18,0-3 0,3-1 9,0-3 0,4 1-41,-1-1 1,3-2-105,0-1 1,0 0 23,1 3 0,-1 1 90,0-1 1,4 2-76,-1 1 1,4 4 54,-4 5 0,1 3-345,0 4 1,-3 1 11,3 2 0,-3 6 12,-1 3 1,1 5-360,-1-2 690,0 3 0,1 0 0,-1 1 0</inkml:trace>
  <inkml:trace contextRef="#ctx0" brushRef="#br0" timeOffset="73">12393 10829 8208,'5'-6'31,"-1"-2"318,-4 7 272,0-3-329,0 12 1,-1 6 30,-2 7 1,1 5-205,-4-1 66,4 2 1,-6 0 4,5-2 1,-3 2 71,3-3 1,0-1-328,3-1 0,0-7 101,0-2 1,1-4-243,2-3 0,2-2 135,4-4 0,2-5-429,1-4 1,0-4 78,3-6 1,1 0-120,2 1 0,-2-4 140,-1 0 0,-2-1 78,2 2 1,0 1 139,0-2 1,2 3-15,-5 0 1,1 0 193,-4 1 1,0 3-70,1 3 495,-5 6 1,-1 6-227,-4 6 1,-4 6 535,-3 4 1,-1 6-147,-1 2 1,1 0 61,1 1 0,-1-3-208,2 3 1,1-5-36,-1 2 0,3-3-392,0-4 1,2-1 324,1-5-574,0-4 1,4-1-124,3-4 0,2-1-322,3-2 0,0-5-269,3-5 1,-2-3 428,2 0 0,-2-1 23,2-2 0,0 4 60,0-1 0,0-2 404,-3 0 0,-2-2 32,3 8 0,-4-1 79,-3 4 147,3 4 0,-8 2 292,2 6 0,-2 3 92,-1 7 1,-3 1-272,0 5 1,-4 2-413,4 1 0,-3 0 124,3-4 0,0 1-370,3 0 1,0-2 318,0-1 0,-4 1 0,-1-2 0</inkml:trace>
  <inkml:trace contextRef="#ctx0" brushRef="#br0" timeOffset="74">12868 11052 8208,'5'0'0,"2"-1"179,-4-2 68,4 2 1,-5-3-10,5 4 1,-2 1 298,1 2-290,2 2 1,-4 4-223,3 1 1,-3-1 91,-4 0 1,0 1-146,0-1 0,0 3 96,0 1 0,-4 0-137,-3 0 0,-1 0-10,-1 3 1,0-3 95,-1-4 1,1 2 13,0 1 1,3-5 19,3 3 1,2-6 76,1 2-70,0-4 1,9 2-92,3-4 1,5 0 96,1 0 0,4-1-645,0-2 0,3 1 99,0-4 0,-1 1 482,1-2 0,-4-1 0,1 3 0</inkml:trace>
  <inkml:trace contextRef="#ctx0" brushRef="#br0" timeOffset="75">14301 9897 8293,'-9'-4'0,"3"3"-862,0-2 323,4 2 833,-2 1-65,12 0 1,3 5 46,11 5 1,7 3-131,8 6 1,6-1-154,-19-8 0,1-1 1,3 2-1,0 0-144,3-1 0,0 1 1,2 2-1,0-1 71,0-1 0,0 0 1,-3 0-1,-2 0-38,-2-2 1,-2 0 0,19 13-191,-6 0 308,0 4 0,-12-3 0,2 5 0</inkml:trace>
  <inkml:trace contextRef="#ctx0" brushRef="#br0" timeOffset="76">15139 10382 7566,'0'10'141,"0"2"0,-3 8 228,0 8 1,-4 5-59,1 7 1,-2 6-256,-2 4 1,6-24 0,-1 0-88,-4 24 0,0 0-190,3-4 0,-1-4 122,4-5 1,0-4-464,3-5 1,0-4 167,0-3 1,-1-5-678,-2-4 1071,1-5 0,-6-3 0,3-4 0</inkml:trace>
  <inkml:trace contextRef="#ctx0" brushRef="#br0" timeOffset="77">14963 10866 8179,'-5'-10'13,"4"4"300,-2 0 60,2 4-6,1-6 138,0 7-322,9-3 1,-2 4 20,8 0-285,1-5 1,2 4-769,1-2 1,3 2 515,-1 1 1,4 0-735,-3 0 1067,4 4 0,-6 2 0,2 3 0</inkml:trace>
  <inkml:trace contextRef="#ctx0" brushRef="#br0" timeOffset="78">15251 10866 8179,'0'5'-766,"-4"-1"142,3-4 2082,-3 0 1,11 0-1272,2 0 0,7-1-44,-1-2 0,3-2-54,1-5 0,-1 0-202,1-2 0,0 0-14,-1-3 0,1-1 134,-1-2 0,-3-1 46,-3 0 1,-2 1-82,-4-1 1,-2 1-38,-4-1 0,-1 3-71,-2 1 1,-2 5 27,-5 0 1,-2 2 93,-1 5 1,-3 1 38,0 5 0,2 7 39,-2 9 1,1 4-185,-4 5 0,5 1 120,1 2 0,4-1 822,3 4 0,2-3-679,4 3 1,2-7-59,4 1 0,4-8-594,9-1 0,4-1-113,2-6 0,1-4 282,2-5 0,-3-3-591,0-3 0,-3-3 119,3-6 812,-9 1 0,6-6 0,-8 2 0</inkml:trace>
  <inkml:trace contextRef="#ctx0" brushRef="#br0" timeOffset="79">15679 10782 7184,'0'9'636,"0"1"1,-3 0-275,0 2 1,-3 3-99,3 3 1,-3-2-88,3-1 0,-4 0 79,4 0 1,-3 2-289,3-5 0,-3 1-36,3-4 35,0-4-181,-2-1 181,4-4 1,-4-4-59,2-2 1,2-5 107,-2-2 0,2-3-158,1 0 1,0-1 58,0-2 0,0-1-54,0-1 0,3 1 20,0-2 0,4 3 74,0 0 0,2 0-43,3 1 0,-1 3 38,1 3 0,2 3-334,-2 2 0,4 0-109,-4 4 1,3 2-85,-2 7 574,3 0 0,-1 12 0,4-4 0</inkml:trace>
  <inkml:trace contextRef="#ctx0" brushRef="#br0" timeOffset="80">15912 10726 8200,'0'-9'-234,"0"-1"1,0 1 260,0 0 0,0 0 479,0-1-233,0 5 0,0 5 116,0 6 0,0 7-101,0 2 1,-3 7 60,0 3 0,-4 3-88,1 3 1,0-5-179,0 2 1,3-4 51,-3 1 1,4-2-84,-1-4 0,2-2-432,1-1 326,0-3-338,4-4 1,1-4 180,4-5 1,2-5-251,1-4 1,-2-3 164,3-1 1,-3-3-118,-1 0 0,4 2 86,-1-2 0,1-2 171,-4-4 0,3 0 6,1 4 1,-1 2-10,-2 0 0,-1 2 313,0-2-1,-4 3-39,-2 4 329,-1 4 0,-2 1-175,0 8 0,0 2 377,0 6 0,-5 3-154,-1 3 0,-1 1-25,1 0 0,-2-4-248,5 1 0,0-4 115,3 3 0,0-3-469,0 0 1,0-1 113,0-2 0,1-1-491,2-2 0,3 2 248,3-5 1,1 0-430,3-3 0,-3-4 148,2-2 1,2-3-21,-2 0 1,4-3 210,-4-1 1,1-2 137,-4 2 0,2-2 224,-1 2 1,1 1-8,-5 3 370,3-1-49,-4 5 1,-1 2 187,-4 6 1,0 5-183,0 5 1,-3 3-17,0 0 1,-2-2-447,2 2 1,2-2 113,-2 2 0,2 0-711,1-3 0,0 0 370,0 0 1,1-6 361,2 2 0,3-2 0,3 3 0</inkml:trace>
  <inkml:trace contextRef="#ctx0" brushRef="#br0" timeOffset="81">16303 10987 8158,'4'-5'587,"-1"0"-216,3 5 1,0 0-83,3 0 0,4 0-741,-1 0 1,8 0 253,-2 0 1,4 0-782,0 0 0,-3 0 979,3 0 0,-2-4 0,-2-1 0</inkml:trace>
  <inkml:trace contextRef="#ctx0" brushRef="#br0" timeOffset="82">16890 10363 8218,'-5'13'-1219,"2"3"1066,-3 6 1,4 2 995,-4 8-429,0 5 0,-3 6-797,-1 7 0,1-6 590,0 3 0,-4-4-436,1 1 0,-1-3 191,4-4 1,3-3-87,0-3 0,4-7-301,-1-2 1,2-3-94,1-4 1,-5-1 517,4-9 0,-11 3 0,2-3 0</inkml:trace>
  <inkml:trace contextRef="#ctx0" brushRef="#br0" timeOffset="83">16694 10847 8218,'0'-9'0,"0"0"-310,0 3 209,0-2 0,3 3 88,1-4 903,3 3-492,-2-2 1,7 6-91,1-4 0,6 3-360,0-3-836,6 3 652,-5-1 1,8 4 7,-1 0-1117,-3 0 1231,7 4 0,-7 2 0,4 3 0</inkml:trace>
  <inkml:trace contextRef="#ctx0" brushRef="#br0" timeOffset="84">17197 10726 8118,'-5'-9'0,"-3"-1"-489,3 1 295,-1 0 1,-2 4 38,2 2 1124,-2-3-568,-2 5 1,1-2 159,0 6 92,-5 3-327,4 7 1,-8 1 73,3 5 1,-2 3-199,2 0 1,1 2-1,5-2 1,1 3 214,1-3-617,-1-1 217,7-2 0,-3-1-610,4-3 452,4-1 1,1-5-435,5 0 0,2-4 284,0-2 0,5-2-349,-1-1 0,1 0 257,2 0 1,-4-4-25,1-2 0,-2-5 4,2-2 0,1 0 115,-1 0 0,-2 0 288,2-2 0,-5-4 0,2 0 0,-3 3 34,-1-6 0,-2 9-34,-1-3 0,-4 5 809,1 1-666,-2 5 0,-2 2 422,-2 6 0,-2 3 1,-5 7-23,1 2 1,0 3-41,-1 1 0,2-1-253,2 1 0,-1-4 18,4 1 1,-4-2-592,4 2 0,0-3 267,3-3 0,4-2-1249,2-2 685,3 2-790,4-7 675,-2 3 401,6-4 1,-5-1 333,3-2 0,1-2 0,2-4 0,1 0 0,-1-1 0</inkml:trace>
  <inkml:trace contextRef="#ctx0" brushRef="#br0" timeOffset="85">17458 10838 8117,'-4'5'3,"2"3"17,-5-2 1,4 3 188,-3 0 1,3 0-13,-3 1 0,3-1 41,-4 0 1,4 0-924,-3-3 447,4 2-1301,-2-3 761,4 0 778,0 0 0,4-10 0,1 0 0</inkml:trace>
  <inkml:trace contextRef="#ctx0" brushRef="#br0" timeOffset="86">17421 10652 8117,'-6'-19'15,"2"5"0,1-3 107,0 5 0,0-1 52,3 4 1,0 3 395,0-1-93,0 5-1082,0-2-178,0 4 1,1 7 248,2 3 534,2 1 0,5-2 0,-1 1 0</inkml:trace>
  <inkml:trace contextRef="#ctx0" brushRef="#br0" timeOffset="87">17774 10372 8117,'-3'10'-49,"0"-1"228,0 4 0,2 6 238,-2 6-7,2 10-1904,-7 3 2079,2 13-380,-3-3 1,4-21 0,0 0 46,-1 0 0,-1-1-322,2 2 1,0-1 106,-8 21 0,3-3 102,1-8 1,4-4 175,2-2 0,2-4 43,1-5-630,4-4 252,1-9 1,5-4 49,3-2-768,1-2 481,5-1 1,-1 0-433,1 0 433,4-4 0,-2 2 512,3-4 1,-3 1-551,1-2 1,-4-1 7,-2 2 1,2-2 89,-3-2 1,-2 2-164,0 2 0,-6-2 10,-1 1 349,1-1 0,-2-1 0,-1 0 0</inkml:trace>
  <inkml:trace contextRef="#ctx0" brushRef="#br0" timeOffset="88">11462 11536 8341,'5'-9'-1614,"-2"0"1384,-2-1 471,-1 5-190,0-3 362,4 3 61,-3-1-309,3-2 0,-5 7-48,-2-2 0,-2 7 123,-4 5 0,-5 3-108,-1 6 1,-8 0-56,-5 7 0,-4 4 23,-5 5 0,15-14 0,-1 0-370,0 2 1,0 0 0,-3 0 0,-1 1 332,1 1 1,-1-1 0,0 0 0,-1-1-128,0 0 1,0 0 0,1 0 0,1-1-9,1-2 1,0 0 0,2-3 0,1 0-126,-12 8 1,3-3 68,6 1 0,1-3 110,5 0 0,2-4-481,8-3 81,4-2 69,1 0 1,5-5 572,2-2 0,2-2-439,4-1 1,1-1 249,-1-2 0,0-2 0,1-5 0</inkml:trace>
  <inkml:trace contextRef="#ctx0" brushRef="#br0" timeOffset="89">9423 12514 8229,'-4'-10'-639,"1"1"699,0 4 1,0-3-295,0 2 0,0 0 36,3 0 379,-4 4 15,3-6 6,-3 7-20,4-3 1,-3 9-8,-1 4 1,0 6 220,1 6 0,-1 7-78,-2 6 0,-2 3 1,1 0 0,2 0-56,-1 0 0,4 0-256,-1-3 1,2-2 78,1-4 1,3-6-267,0-3 1,5-4-106,2-6 0,0-4-154,5-2 0,-1-6-14,5-3 0,-3-7 149,6-2 0,1-6-351,-2-1 0,1-2 655,-3 2 0,-4-4 0,1 1 0,-5-2 0,2-1 0</inkml:trace>
  <inkml:trace contextRef="#ctx0" brushRef="#br0" timeOffset="90">9469 12365 8229,'-18'-10'0,"-1"1"0,1 0 0,3 0 55,1 3 156,5-2 195,4 7-704,1-3 255,4 4 1,1 0-1023,2 0 752,2 0 1,8 3 312,3 0 0,2 4 0,0-1 0</inkml:trace>
  <inkml:trace contextRef="#ctx0" brushRef="#br0" timeOffset="91">10009 12123 8313,'-5'0'47,"-3"1"87,2 2 1,0 3 82,0 6 0,3 8 32,-3 8 0,-1 8 315,-6 8-710,8-18 1,0 2 0,-2-2-1,0 1 216,2 4 0,1 0 0,-1 2 0,1 1 44,-1 1 1,0 1 0,1-5 0,0 0-220,1-1 1,0-1-1,-1 18 117,4-4 0,0-11-68,0-4 1,0-10-34,0-3 0,3-7-208,0-1 16,4-5 1,-5 2-149,5-4 0,-5-4-10,1-3 0,1-1 570,-1-1 1,0-4-415,-3 1 1,0-4 25,0 0 0,-1 2 231,-2-2 0,-3 5-116,-7-2 1,2 3 123,-5 1 0,0 0 95,-6 3 0,1 2 180,-3 4 1,-1 5 336,-3 4 1,1 5-251,2 4 0,-1 2 322,5 2 0,3 1-202,6 1 0,5-1-132,4-4 0,8-5-41,8-1 1,6-7-509,12-3 0,7-6 208,5-3 1,4-6-830,2 0 1,-1-5 837,2 2 0,-25 5 0,-1-1 0,23-11 0,-3 1 0</inkml:trace>
  <inkml:trace contextRef="#ctx0" brushRef="#br0" timeOffset="92">12104 11508 8237,'0'-14'0,"0"0"-918,0 5 630,0 0 1,0-1-57,0 1 848,0 0-275,0-1 1,0 4 30,0 0 171,0 4-227,0-2 305,0 4-391,0 8 0,0 7 222,0 9-227,-4 7 1,2 4-180,-4 5 1,-1 2-114,-2 5 0,0 3-424,0-1 0,2 1 287,1-4 0,3 0 316,-3-3 0,4 7 0,-2-2 0</inkml:trace>
  <inkml:trace contextRef="#ctx0" brushRef="#br0" timeOffset="93">11508 12477 7775,'4'-10'-638,"2"1"1,0-3 579,0-1 0,0 0 58,3 0 0,1 2 203,-1-5-98,5 1 1,-7-3-54,2 3 103,-2-3-118,-2 4 1,0-5-8,-5 0 5,0 1 0,0 0-91,0 3 0,-5-2 99,-1 5 1,-2-4 45,-1 4 1,-1 0-53,1 6 0,0 2 15,-1 4 0,4 9 45,0 7 0,0 7 139,-3 8 1,-1 6-149,1 6 1,3 7-273,3-24 1,-1 1 0,-2 25 103,2-26 1,-1 0-1,2 1 1,0 0 80,0 2 0,0 1 1,0 0-1,-1 1-196,0 2 0,-1-1 0,0-1 0,1-1 84,-1 0 0,0-1 0,1-2 1,-1-1-166,-4 24 1,3-6 34,-1-7 0,4-7 241,-3-14 0,4-3 0,-2-7 0</inkml:trace>
  <inkml:trace contextRef="#ctx0" brushRef="#br0" timeOffset="94">11313 12868 8238,'-4'-10'-32,"-3"1"110,3 0 0,-3-1 298,4 1-436,0 4 248,3-3 0,1 6 250,2-5-779,2 5 287,9-6 0,-2 6 216,7-4-999,-3 4 621,11-7 1,-3 7-443,4-4 449,0 4 0,3-5 209,0 4 0,0-9 0,-3 2 0</inkml:trace>
  <inkml:trace contextRef="#ctx0" brushRef="#br0" timeOffset="95">11825 12560 8191,'-4'-9'0,"0"-3"0,-3-1 0,-1 1 0,6 2 0,-4 1 0,1 0 0,-2 0 0,-1 2 0,2 1 0,-2 4 0,-2-1 0,1 2 0,0 1 0,-2 8 0,-1 5 0,2 4 0,-3 5 1579,3 2-1282,-4 4-84,4 0 1,0 0 7,3-1 1,5-3 54,-1-2 1,2 0-42,1-4 1,0-1-23,0-8 1,5-1-24,5-1 1,0-3-73,6-4 1,-1-2 152,4-4 1,-2-2-432,-1-7 0,4 0-79,-5 0 1,4-3-97,-7 3 0,4-3-141,-4-1 0,0 1 476,-2-1 0,-2 2-1401,-2 1-1770,2 3 3306,-6 7 1,1 4-23,-6 9 0,-3 0 443,-3 8 1,3 1-210,0 3 1,4-1-33,-2 1 1,3-1-742,1 1 0,0-1 243,0-3 1,1-1-214,3-5 1,4-4 94,4-2 301,1-2 0,0-1 0,2 0 0</inkml:trace>
  <inkml:trace contextRef="#ctx0" brushRef="#br0" timeOffset="96">12141 12532 8191,'-3'-6'-280,"0"0"267,-4 0 1,5 0 249,-4-1-105,4 5 83,-7-6 0,7 7 154,-4-2 147,0 2-332,-4 1 1,1 7 139,0 2 1,-4 8-32,1 2 1,0 0 30,2 6-125,1 0 1,1 0-285,2 0 0,1-5 104,5 2 0,6-3-523,3-4 1,5-1 300,8-5 1,2-4-705,4-2 1,0-2 388,0-1 1,1-4-538,2-2 1055,-7-2 0,8-6 0,-9 0 0</inkml:trace>
  <inkml:trace contextRef="#ctx0" brushRef="#br0" timeOffset="97">12467 12207 8191,'-9'4'-253,"0"-1"253,-1 6 407,5 2-172,-3 12 0,3 6 502,-5 8-401,1 1 1,3 10-419,0-1 0,0 1 147,0-1 0,-1-1-496,4-3 1,-3-6 259,3-6 1,-1-3-570,4-3 0,0-3 25,0-7 134,0-5 0,0-7 581,0-6 0,-4-3 0,-1-3 0</inkml:trace>
  <inkml:trace contextRef="#ctx0" brushRef="#br0" timeOffset="98">12309 12626 8191,'-5'-10'0,"-4"1"0,7 3 0,-4-1 345,4 1 24,-2 1 270,4-3-289,0 7 0,0-4-224,0 2 0,4 1 80,2-1 0,7 2-569,2 1 1,3-3 266,0 0 1,5 0-855,2 3 0,-1-3 378,1 0 0,-1-1 572,0 1 0,3-3 0,-3-3 0</inkml:trace>
  <inkml:trace contextRef="#ctx0" brushRef="#br0" timeOffset="99">12653 12495 8191,'-9'5'32,"4"4"1,-3-3 361,1 6-149,-1 3 1,-1 3 468,0 5-354,-1 1 0,2 4 12,2 0 1,-1-1-90,3-3 0,1 1 86,3-6-522,4 2 218,2-11 1,4-1-182,2-6-126,3-2 0,4-3-615,-1-4 1,2-1 463,2-9 0,-4 1-199,1-4 0,-2 1 197,-4-1 1,-4 0 0,-3 1 1,-4 2 192,1 1 0,-2 0 229,-1 0 1,-4-2-29,-2 5 0,-2-4-31,-1 4 0,-4 0 468,1 6 1,-5 1-187,2 2 1,1 2-14,2-2 0,2 3-63,4 3 1,2-1-340,4 4 0,1-3 81,2 4 0,7-5-271,5 1 0,3 1 125,0-1 1,4 1-20,0-1 1,-1-1 205,-2 4 0,2 2 68,-3 4 0,2-1 348,-8 5 1,1 0-201,-4 2 1,-4 1 286,-2-1 1,-1 1-162,-2 0 0,-5-1 60,-1 1 0,-2-5 181,-1-1-388,-1-3-128,5-5 1,1-2-70,4-6 1,0-3-219,0-6 0,4-2 155,2-1 0,3-6-140,0 2 0,0-4 67,1 1 0,0-3 66,2 3 0,-1-3 121,1 4 1,1-1 148,0 3 1,-1 5-73,-2 2 0,-1 2-98,0 4 0,-3 3-199,1 6 0,-4 2 101,3 4 1,-4 5 111,1 1 0,2 3 0,1 1 0</inkml:trace>
  <inkml:trace contextRef="#ctx0" brushRef="#br0" timeOffset="100">13110 12774 9944,'1'-5'787,"2"2"0,2 2-1248,4 1 398,5 0 1,0 0-468,5 0 0,-1 0 530,1 0 0,0 0 0,-1 0 0</inkml:trace>
  <inkml:trace contextRef="#ctx0" brushRef="#br0" timeOffset="101">13659 12095 8173,'-5'18'0,"-3"5"-300,2 5-68,1 5 1,-2 9 434,4 1-1351,-4 7 1465,1-3 0,2-18 0,-1-1-49,0-1 0,1-1-258,1 1 0,1-1-231,-7 16-377,4 0 523,0-9 1,1-2 1,4-7 0,0-2-155,0-6 414,-4 1-50,3-6 0,-3-2 0</inkml:trace>
  <inkml:trace contextRef="#ctx0" brushRef="#br0" timeOffset="102">13491 12598 8173,'0'-11'0,"0"-1"64,0 6 119,0-3-1,4 0-135,-1 0 1,7 3 145,-1-1 1,7 5-317,-1-1 1,7 1-256,3-1 0,2 2 1,2-2-707,2 2 1084,-2 5 0,7-3 0,-3 3 0</inkml:trace>
  <inkml:trace contextRef="#ctx0" brushRef="#br0" timeOffset="103">13976 12458 8173,'-10'-9'-24,"1"3"0,0-1 71,-1 4 0,1-3 324,0 3-188,-1 0 0,0 3 193,-2 0 1,-2 5-59,-1 4 1,-5 5 72,5 4 1,-5 5-211,4 2 1,0 2 0,0 2 97,4 2 0,6-5-168,3 2-121,2-7 254,1 2 61,4-4-977,1-5 531,8 0 0,2-9-534,3-2 0,4-3 326,0-3 1,3-3-420,-4-7 1,4 2 301,-3-5 1,0 4-1,-4-5-95,1-2 0,-2 0 561,-1-3 0,-3 3-271,1-4 271,-8 3 0,7-3 0,-8 5 0,0 3 238,-2 3 1,-3 6-189,-3 3 1,-3 3 711,-7 3 1,3 4-180,-3 8 0,0 1 0,1 7 191,0-1 1,2-1-364,1 4-213,-1-4 1,5 1-38,2-3 0,2-3-58,1-1 1,1-4-748,2 2 1,3-6 386,7-1 1,-2-4-573,5 2 0,2-7 1,4-2-88,-1-3 0,-3 1 916,-2-6 0,1-1 0,-2-1 0</inkml:trace>
  <inkml:trace contextRef="#ctx0" brushRef="#br0" timeOffset="104">14208 12607 8173,'0'9'-21,"-4"1"0,3-1 1,-2 1 315,2 3 1,-2 0 144,0 3 1,0 0-186,3-3 0,0 0 1,0-2-432,0 2 0,0-4 53,0-3-378,0-4 283,0 2-1032,4-4 841,-3 0 1,6-4 137,-4-2 0,0-2-220,-3-1 491,0-1 0,0-7 0,0-3 0</inkml:trace>
  <inkml:trace contextRef="#ctx0" brushRef="#br0" timeOffset="105">14171 12421 8173,'0'-15'-523,"0"3"1,0-2 373,0 2 649,0-1 10,0 8-760,0-3 68,0 7 20,0-3 236,4 4-889,1 0 522,5 0 0,2 0 293,1 0 0,3 0 0,-1 0 0</inkml:trace>
  <inkml:trace contextRef="#ctx0" brushRef="#br0" timeOffset="106">14488 12113 8173,'-4'14'-590,"-1"2"237,-1 9 1370,2 0-812,0 11 0,2-2 419,-4 7-951,-1 1 810,-2 9-286,0-4 1,4-20 0,2 0-176,-4 23 1,0-5 264,4-4 0,0-8-245,3-5 0,3-5-117,0-8 0,4-2 0,0-6 228,1-1 0,2-4-908,3 1 278,-3-6 781,8 2 0,-7-7-871,4 2 0,-2-3-30,2 0 18,-3 0 248,1-1 1,0 1-143,-1 0-140,0-1 613,-2 1 0,-4 0 0,0-1 0,4 1 0,5 0 0</inkml:trace>
  <inkml:trace contextRef="#ctx0" brushRef="#br0" timeOffset="107">11825 13156 7966,'0'-9'0,"0"3"0,0 0-402,0 3 313,0-1 324,0 4 1,-4 0 183,-6 4-140,0 6 1,-9 7 0,1 5-237,-5 8-215,-5-1 1,-4 12 78,15-19 1,0 0-146,-5 1 0,-1-1 0,3 2 0,0-1 70,-3 0 0,-1 0 0,2 0 1,0 0-1,-1-1 0,0-1 92,2 0 1,-1-1-1,0-1 1,0-1-203,1-1 1,1 0 0,-16 12-104,5-4-307,6-4 688,2 1 0,4-3 0,3 0 0,5-1 0</inkml:trace>
  <inkml:trace contextRef="#ctx0" brushRef="#br0" timeOffset="108">10521 14162 8120,'-6'6'0,"0"0"37,4 0 11,-6 4 0,-1 3 100,-3 3-83,-5 1 0,2 6-140,-7 2 0,-2 1 66,-4-1 1,0 0-173,0-3 1,4 0 110,-1-3 0,5-2-53,1-1 0,5-4-203,5-6-374,4-2 466,-4-4 1,8-1 233,-2-2 0,5-3 0,1-6 0,3 0 0,-2-3 0,2 0 0,-3 0 0,3-3 0,-3 3 0,0-3 0,-3-1 0,0 1 0,0-1 0,0 4 0,0-1 0,0 1 84,0-4 1,-1 4 595,-2 3 282,2 2-616,-7 5 1,7 9 95,-2 8 0,3 9-49,3 4 0,2 2-365,4 0 1,1 5 163,-1-1 0,3 0-147,1-3 0,3-5-268,0-1 1,1-2-196,2-2 1,0-3-231,-1-3 1,0-6 304,-3-2 1,3-6-154,-3-4 1,0-1 200,1-8 0,-6-1 295,-1-3 0,-1 1 0,-4-1 0,-1-3 0,-3 1 0,0-5 0,0 2 0</inkml:trace>
  <inkml:trace contextRef="#ctx0" brushRef="#br0" timeOffset="109">10447 14208 8120,'-15'0'0,"3"0"0,2 4-178,0 3 0,-2 2 202,-1 3 1,-2 6-132,2 4 0,-2 4 5,3-2 0,-2 3 27,2 1 1,1-3-148,-1 0 0,3-4 87,2 0 1,-1-5-72,2-4 0,1-2 127,-1-4 0,-1-2 79,-2-4 0,3 0 0,0 0 0,-1-4 0,-2-2 0,0-3 15,-1 0 1,4 0 86,0-1 1,3 1 318,-3 0-320,4-1 1,-1 2 301,6 2 1,2-2-118,4 1 0,5 2-147,1-1 0,4 1 49,2-1 0,3-3-530,4 3 1,1 1 341,2-1 0,6 0 0,6-4 0</inkml:trace>
  <inkml:trace contextRef="#ctx0" brushRef="#br0" timeOffset="110">12374 13100 8367,'-9'-5'-96,"3"1"107,-1 4 0,4 2 196,-3 4 0,3 6 57,-3 9 0,3 7-133,-4 7-104,5 5 1,-5 5-482,4 5 0,0-23 0,0 0 408,1-1 1,1 1 0,-3 0-1,0 0-586,1 1 0,0 0 632,-1 24 0,-4-5 0,3-6 0</inkml:trace>
  <inkml:trace contextRef="#ctx0" brushRef="#br0" timeOffset="111">11955 14274 8140,'0'-6'-666,"0"2"1260,0 4-276,0 9 0,-3 5 336,0 11-213,-4 2-247,6 1 0,-5 0-241,3 0 56,2-1 1,-3 1-265,4 0 1,1-4 170,2-2 1,-1-7-105,5-2 0,-1-7-167,3-3 0,0-2-242,1-1 0,-2-1 239,-2-2 1,3-6 357,-3-7 0,2-6 0,1-1 0</inkml:trace>
  <inkml:trace contextRef="#ctx0" brushRef="#br0" timeOffset="112">11983 14078 8140,'-9'-4'-485,"-1"-1"-31,5 0 204,-3-4 424,7 8-204,-3-3 0,8 4-137,2 0 1,2 1 96,2 2 1,3-1 131,3 4 0,5-3 0,3 5 0,4-3 0</inkml:trace>
  <inkml:trace contextRef="#ctx0" brushRef="#br0" timeOffset="113">12504 13920 8140,'-5'0'136,"0"1"255,2 2 61,2 2-272,-7 13 1,6 2 133,-5 11 1,1 8-1,-3 7 0,0 5-1124,4-23 1,0 0 899,0 0 0,1 0 1,1-1-1,0 0-137,0 0 1,0-1 0,-3 26-35,0-9 0,2-3-252,4-12 1,0-8 90,0-1 91,0-7-539,0-2 230,0-6 1530,0-4-1502,4-4 0,-3 2 234,2-5 0,-2 1-78,-1-3-63,0 0 196,0-1 1,-1-2 135,-2-1 1,1 1 6,-4 3 0,0-1 15,-4 1 0,1 1 10,0 2 0,-5 1 718,-1 5-355,1 5-266,-7 0 1,8 7 529,-5 1-402,1 3 0,3 2 443,1 3 0,4-2-197,3-3 0,3-2-177,6 2 0,4-6-58,8-4 1,5-5-516,8-1 0,7-5-358,2-7 0,8 0-2665,1-3 3277,1-5 0,-22 11 0,0-1 0,18-14 0,-1-3 0</inkml:trace>
  <inkml:trace contextRef="#ctx0" brushRef="#br0" timeOffset="114">13287 13287 8137,'0'-10'-934,"-5"5"800,4-3 904,1 7-393,10-3 1,8 12 317,7 4-269,2 9-1506,5 7 1050,5 1-644,-16-11 1,1 0 823,1-1 1,0-1-31,5 5 0,-1 0-430,-3-4 0,1 0 248,4 1 1,1 0 0,-6-4-1,-1 0 37,2 0 0,0 0-2141,18 10 2166,3-2 0,-8-2 0,3-2 0,-3-4 0,-1 0 0</inkml:trace>
  <inkml:trace contextRef="#ctx0" brushRef="#br0" timeOffset="115">13808 14004 8157,'4'-10'0,"-3"1"-867,3 0 643,-4 3 0,3-2 139,1 2 1,-1-2 168,-3-2 0,0 1 46,0 0 19,0-1-83,0 1 0,-1 3 77,-3 0-53,3 4 0,-7-3 1,3 5 22,-4 0 0,-4 5 23,1 1 159,-1 10-115,4 4 0,-3 13-78,-1 4 1,1 8-41,3 5 0,5-23 0,1 0-767,0 1 1,0 0 549,0 0 0,0 0 110,-2 6 0,1 0 1,-1-4-1,1-1-307,1 4 0,0 0 200,-1-4 1,0 0 47,1 2 1,1-2 0,-8 23-622,1-2-492,0-11 981,-1-7-61,1-5 297,-4-11 0,1 3 0,-3-9 0,3 5 0,-1-5 0</inkml:trace>
  <inkml:trace contextRef="#ctx0" brushRef="#br0" timeOffset="116">13426 14665 8157,'0'-15'0,"0"-2"0,0 6 84,0-6 18,0 6 0,4-5 248,3 3-107,5 1 60,2 3-534,5-5 223,0 4 0,0-1 210,3 5-1067,-2 0 647,11 1 0,-6-2 218,6 3 0,-2-3 0,-1 2 0</inkml:trace>
  <inkml:trace contextRef="#ctx0" brushRef="#br0" timeOffset="117">14004 14218 8157,'-10'-10'-235,"1"2"-59,0 2 0,-1-1 177,1 4 897,0-1-298,-1 4 179,1 0-210,0 5 61,-1 4-269,-3 5 142,3 9-203,-4-3 0,6 7 181,2-2-194,-3 1 12,8 2 1,-3-3 182,4 0-619,0-4 258,4 1 0,2-6 240,3-1-989,0-7 533,0 4 0,2-11-796,1 2 698,-1-2 1,6-5-383,-1-2 0,-2-5 28,2-2 372,-5-3 1,6 1-127,-5-3 1,4 2 418,-4 0 0,0 1 0,-2-4 0,-4 1 0,0-1 0,-4 5 0,2 0 0,-4 8 443,0 0-210,0 4 1019,0-2-857,-4 16 0,-1-1-53,-4 11 0,2-2 39,1-2 1,4 0 284,-1-3-1086,2 3 396,1-8 0,4 7 337,2-5-1761,3 1 999,0-4 0,4-1 449,3-1 0,6-3 0,1-4 0</inkml:trace>
  <inkml:trace contextRef="#ctx0" brushRef="#br0" timeOffset="118">14348 14292 8157,'0'-9'-49,"-4"0"0,2 2 204,-4 1 1,3 4 79,-4-1 1,4-1 463,-3 1-290,0 0-144,-4 7 1,0 2 513,-2 6-464,1 3 0,-2 5-54,4 1 0,-1 2-4,1 2 0,4 2-506,2-2 1,2-3 237,1 0 1,5-3-688,4-4 0,5 0 389,4-3 1,1-6-281,-1 0 1,4-3-125,0-3 1,3-5-139,-4-1 0,1-3 851,-3-4 0,-1-1 0,5-5 0,1 1 0</inkml:trace>
  <inkml:trace contextRef="#ctx0" brushRef="#br0" timeOffset="119">14655 13976 8157,'0'-6'-703,"-4"2"1129,-1 4-200,0 4 0,-3 6 499,1 5-104,-1 11-286,-1 3 0,-1 10-104,1 5-2134,-4-1 1830,6 8 1,-5-8-270,6 1 1,-2-5-164,-2 2-536,5-7 727,-3-6 1,7-9-48,-2-3-535,2-9 348,-4 1 1864,4-8-1316,-7-4 0,3-5 0,-4-6 0</inkml:trace>
  <inkml:trace contextRef="#ctx0" brushRef="#br0" timeOffset="120">14460 14404 8157,'0'-5'224,"0"-4"1,0 7 489,0-4-296,0 4 0,0-6-368,0 7 313,0-3 1,4 0-485,1 2 181,9-6 1,-3 7 242,4-2-1630,-3 2 973,5 1 0,-2 0 272,3 0 0,1-3 82,0 0 0,-1 0 0,1 3 0</inkml:trace>
  <inkml:trace contextRef="#ctx0" brushRef="#br0" timeOffset="121">14767 14236 8157,'-4'10'533,"-1"-1"-321,0 0 0,-4 2 138,3 1 1,-2 6 162,-2 3 0,4 5 20,0-1-41,4 2-186,-2-3 1,4 2 56,0-5-745,4-3 398,1-1 1,4-7-896,1-1 659,3-4 0,-1-5-1045,3 0 912,1-8 0,-1 1-62,1-9-556,-5 1 537,7-4 0,-8 0-273,2 1 707,-1-5 0,-6 3 0,2-2 0,-4 3 0,0 0 0,-3 0 0,0-3 0,0 2 0,0 2 0,0 4 74,-4 1 31,-1 7 0,-4-7 85,-1 7 560,5 2-199,-3 0-80,3 4-610,-5 4 250,5 1 0,1 4-44,4 1 0,0-1-169,0 0 0,4 1-908,3-1 477,5-4 277,-2 3-274,4-2 530,-1-1 0,2 3 0,3-3 0</inkml:trace>
  <inkml:trace contextRef="#ctx0" brushRef="#br0" timeOffset="122">15018 14311 8157,'0'14'0,"0"-1"0,0 0 444,0 0-161,0 3 0,0-5 394,0 5-369,0 4 1,0-4 54,0 3-399,0-3 93,0-1 1,-1 1 336,-2-3-676,2-5 241,-3 0 256,4-7-661,0 4 1,0-16 0,0-1 215,0-7 1,4 5-368,-3-5 376,8-4 1,-4 4-171,4-3 113,0 2 175,1 2 1,0-1 43,2 0 399,-1 5-251,2 0 0,-3 5 294,-1 0-236,0 0-54,0-1 1,1 4-317,-1 0 300,0 4-79,1-2 2,-1 4 0,0 4 0,1 1 0</inkml:trace>
  <inkml:trace contextRef="#ctx0" brushRef="#br0" timeOffset="123">15298 14469 8294,'6'0'1530,"0"0"-1097,0 0-261,0 0 0,3 0 318,0 0-114,0 0-89,9 0-1000,-3 0 590,3 0 0,1 0-104,-1 0 1,4 0 226,0 0 0,4 0 0,-3 0 0</inkml:trace>
  <inkml:trace contextRef="#ctx0" brushRef="#br0" timeOffset="124">15922 13836 8032,'0'-9'-738,"4"-1"372,-3 5 367,3-3 320,-4 7-203,0-3 558,0 12-356,0 2 1,-1 14 117,-2 4 173,-2 8-574,-5 7 1,1 4 157,0 3 1,-1 2-170,6-25 0,-1 1 0,-1 2 1,0-1-461,-1 1 0,1-1 290,0-1 1,0-1-1,0 20-31,-1-7-331,1-6 263,1-2 172,-3-8-1014,7-1 287,-3-13 111,4-1 687,0-9 0,0-9 0,0-1 0</inkml:trace>
  <inkml:trace contextRef="#ctx0" brushRef="#br0" timeOffset="125">15791 14264 8032,'-8'-9'-388,"2"0"242,-3-1 0,8 1 1205,-2 0-598,2 3 1,1 1 288,0 2-770,0 2 67,0-3 1,4 3-448,3-2 0,5 2 162,4-2 33,1 2 0,5 1-122,0 0 1,3 3 140,0 0-889,2 0 510,1 1 434,0-3 1,0 7-1,0-2 1</inkml:trace>
  <inkml:trace contextRef="#ctx0" brushRef="#br0" timeOffset="126">16247 14218 8032,'0'-10'-335,"0"4"-336,0 0 503,0 0 287,0 1 295,0-4 0,-1 5-97,-2-2-15,2-2-111,-3 7 0,1-5 21,0 3 0,-4 2 91,0-2 0,-1 2-39,-1 1 151,-5 4-145,0 1 0,-5 9 349,1 1-244,-1 7-618,5 2 244,-4 4 185,8 0 1,-4 0-86,5 0 0,3-4-203,-1-3 1,5-1 72,-1-1 0,6-5-105,4-2 1,4-2-960,1-4 710,5-2 1,-6-5-152,5-2 0,-1-2 26,4-5 1,-3 0-104,-1-2 1,-3 0 220,4-3 0,-5-1 390,2-2 0,-3-1 0,-1 0 0,1 1 0,-1-1 0,-4 2-1,-2 1 1,1 6 67,0 3 1376,-1 5-1012,-12 11 1,6-1 392,-6 11 1,3-2-270,0 5 1,-2-3-367,5-1 0,-1 1 55,1-4 1,2 0-572,-2 0 1,2-3-127,1 0 81,4-6 1,4-2-620,5-4 0,-1 0 405,-3 0 0,2-4-203,1-2 789,-2-6 0,8-3 0,-3-3 0</inkml:trace>
  <inkml:trace contextRef="#ctx0" brushRef="#br0" timeOffset="127">16387 14348 8032,'0'9'0,"0"1"-161,0-1 1,0-4 161,0 8 511,0-7-270,0 7 1,0-3-256,0-1 0,0 0-289,0 0 0,0 1 125,0-1-862,0-4 314,0-1 725,0-4 0,4-4 0,1-1 0</inkml:trace>
  <inkml:trace contextRef="#ctx0" brushRef="#br0" timeOffset="128">16396 14143 8032,'6'-9'0,"-2"0"-237,-4 3 213,0-2 0,1 3 238,2-4-1338,-2 3 772,7-2 1,-3 6 351,5-4 0,-1 0 0,0-4 0</inkml:trace>
  <inkml:trace contextRef="#ctx0" brushRef="#br0" timeOffset="129">16713 13855 8032,'-4'13'0,"3"6"196,-3 0 1,1 12 359,-1 0 1,-3 6-167,1 3 1,-3 2-286,-4 5 1,3 1 337,-2-1-1747,1-2 1336,6-8 1,-3-4-77,2-2 283,1 2 0,0-9-676,2-2 1,2-4 310,-2-5 0,5-4-529,1-3 1,4-4 450,0 1 0,1-2-334,1-1 1,0-1 688,1-2 1,-1-1-489,0-2 1,1-2 336,-1 1 0,-4-5 0,8-3 0,-3-3 0</inkml:trace>
  <inkml:trace contextRef="#ctx0" brushRef="#br0" timeOffset="130">14423 14869 7225,'5'-9'-606,"3"4"1792,-7-3-604,7 7-463,-7-4 45,3 14 1,-8 2 163,-2 11 100,-2 6-145,-1 1 1,-1 8-226,1 0-1104,0 1 1137,-5 3 1,4-4-755,-3 0 333,3 5 111,1-8 0,3 5-189,-1-8 1,4-1 202,-3-5 205,4 2 0,-5-7 0,4 1 0,1-1 0,0-1 0</inkml:trace>
  <inkml:trace contextRef="#ctx0" brushRef="#br0" timeOffset="131">14339 15605 7972,'5'0'-807,"-1"0"1597,-4 0-521,4 0-145,-3 0 396,3 0-330,0 0-143,-2 0 169,2 0-120,-4-4 1,1 2-135,2-4-59,-2 4 206,3-7 16,-4 8-225,-4-7-63,-1 7 229,-5-3-46,1 4 7,-4 0 1,0 4 20,-5 2 325,1 7-207,-10 1 1,0 6 41,-4 1 1,-3 7 141,3 6 1,0 0-1421,3 0 1260,8 0-73,-1-1 0,14-2-225,1-6 117,4-7-92,2 0 1,5-11-242,5 3 0,0-7 136,5 0-678,1-2 564,-2-1 0,5-1-182,0-2-210,-1 2 993,1-8 0,-2 7-473,-5-4 85,4 4-252,-5-2 365,2 0-40,-3 3-42,-5-3 1,-1 8 20,-4 2 38,0 2-1,0 1 324,-4 1-249,3 3 0,-8-1 191,3 3 184,-2 1-299,-1-2 0,-1 3 322,1-5-217,0 5-88,-1-3 0,4 4 203,0-3-245,4-1-47,-2-1 0,4-3 13,0 3 1,1-4 134,2-3-481,6-1 202,2-5 0,6 0 40,-1 0-630,5 0 425,3-5 0,2-1-1104,2-6 671,-2 1-527,6-6 1177,-4 2 0,2-3 0,0-1 0,-2 1 0,-1-1 0,-2 0 0</inkml:trace>
  <inkml:trace contextRef="#ctx0" brushRef="#br0" timeOffset="132">16732 11359 6674,'0'-5'21,"0"1"1,-1 6 50,-3 4 720,-1 5-445,-8 11 0,-3 3 287,-5 6-483,-3 2 0,-8 9-370,15-21 0,0 1 0,-3 2 0,0 1 227,0 0 0,0-1 0,0-1 0,1 0-278,1-3 1,1 0-1,-13 18 89,9-4 1,1-3-444,11-6 0,1-3 624,4-3 0,-1-5 0,-4 0 0</inkml:trace>
  <inkml:trace contextRef="#ctx0" brushRef="#br0" timeOffset="133">15931 12197 8275,'-5'14'-386,"-3"0"-49,5 5 1,-3 0 571,3 3 168,-4 2 0,3 4-272,-3 0 1,0 0 24,4 0 1,-3-1-98,3-3 1,0 2 121,3-4 1,0-1-363,0-6 1,-3 2 116,-1-5 0,0 0-235,1-6 1,1 1 396,-4-4 0,0 0 0,-4-3 0</inkml:trace>
  <inkml:trace contextRef="#ctx0" brushRef="#br0" timeOffset="134">15717 12523 8275,'0'-5'0,"0"-3"-181,0 7 98,0-8 0,1 8 293,2-2 0,3-1 274,6 1 1,3 0-93,4 3-284,3 0 27,6 0 0,2 0-676,4 0 383,5 0 1,-2 0-105,0 0 0,5 4 0,-4 1 0</inkml:trace>
  <inkml:trace contextRef="#ctx0" brushRef="#br1" timeOffset="135">9553 8361 21393,'5'-9'-3277,"3"0"3735,-7-1-1767,4 5 1658,-5 1-783,0 4 1,-5 1 1023,-1 2 1,-6 6-301,-4 7 1,-6 2-32,-6 4 1,-6 3-30,-6 6 1,18-13 0,0 1-433,-4 3 0,-1 0 1,-2 3-1,0 0 503,-5 3 1,0 0 0,-1 0 0,-1 0-585,-1 2 0,0-1 1,1-2-1,1 0 608,1 0 1,0-1 0,1-3 0,1-1-322,1 2 1,0-1-1,3-5 1,2 0-84,4-1 0,1 0 1,-20 12 134,10-4 0,0-2-34,3-5 0,5-1 157,1-5 838,10 1-989,4-12 1,10-1 709,4-6 1,9-7-974,10-2 0,6-4 193,3-3 1,2-2-201,1-3 0,1-1 155,-1 0 0,1 2-2,3-2 0,-3 2-67,2-5 1,2 2 148,-2 1 0,-18 14 0,1-1 26,1 0 0,-1-1 1,0 0-1,0-1-189,2-2 1,0 1-1,-1 1 1,0 0 175,-1 0 0,0-1 0,1 2 0,-1-2-14,0 0 1,0-1 0,-2 2 0,0 1 3,16-15 0,-1 6 8,-5 3 1,-2 1 107,-7 2 1,-4 2-273,-9 8 564,-4 0-616,-1 4 0,-12 2 393,-5 6 1,-5 2-178,-7 4 0,-4 8 177,-8 1 1,-5 7-146,-1 0 1,19-12-1,-1 1-43,1 0 0,-1 0 1,-2 1-1,1 2 43,1 0 0,0 0 0,0 0 0,1-1-26,0 1 1,1 0-1,0 0 1,0 0 51,-1 2 0,1 0 0,0 0 0,1 1-89,2-1 1,0-1 0,-16 18-364,8-5 390,4-6 0,1 8 0,5-8 0,-1-2 0,1-2 0</inkml:trace>
  <inkml:trace contextRef="#ctx0" brushRef="#br1" timeOffset="136">9404 8398 22876,'5'-9'-1170,"0"1"-375,-2 2 330,-2 1-452,4 1 2344,-5 3-86,-13 10 1,2-1-278,-11 10 1,-3 3-47,-3 4 0,-4 3-3,-5 3 1,16-15 0,0 1-60,-2 1 0,-1 1 0,-1 2 0,-2 0 30,-2 0 0,-1 1 0,-2 2 0,-1 1 118,-2 0 0,-1-1 1,3 0-1,0-2-248,0-2 1,0 0 0,6-1-1,0 0-112,0-2 1,1 0-1,2-1 1,1-1 202,-17 10 0,8-3-108,10-3 0,3-5-64,4-1 1,1-1-139,5-2 0,4 1-922,2-5-88,2-2 171,1 0 1,5-5 861,4-2 1,5-2 126,4-4 1,4-2 66,0-1 1,4-1 7,-1-3 0,5-3-8,1 1 1,4-1 450,-1-3 1,2-1-92,1-2 0,2-2 79,1-1 0,-16 12 0,2 0-502,1-1 1,2 0 0,0-1-1,-1 0-58,0-1 0,0 0 0,1 0 1,-1 0-59,2-1 0,-1 0 0,-1 1 0,0-1 53,0 0 0,0 0 0,-2 3 0,-1 0-27,-3 1 0,-1 1 1,19-14-42,-5 1 1,-8 7 10,-5 3 0,-6 5-49,-4 1-318,-6 2-47,-2 0 0,-8 5-421,-2 2 0,-6 3 720,-4 3 1,-6 5 287,-2 5 0,-7 3 93,-4 0 1,-2 2 169,-3 4 1,-1 2-213,-3 4 0,21-14 1,1 1-2,0 0 1,0 1 0,-2 1 0,-2 0 129,0 3 0,0 0 0,-2 0 1,0 0 232,-2 1 0,1 1 0,-1 0 0,0 0-417,-1 1 1,0 0 0,-1 0 0,1 1-122,1-1 0,1 0 0,1-3 1,1 0-129,2-2 0,0 1 0,-17 11 69,5-2 1,1-4-149,8-6 0,4-3 40,8-3 0,7-2-762,6 0 960,2-1 0</inkml:trace>
  <inkml:trace contextRef="#ctx0" brushRef="#br1" timeOffset="137">5652 9748 21371,'4'-9'-2081,"-3"3"571,2 0 1670,-2 4 31,-1-2-843,0 4 1056,-4 4 0,-2 2 463,-7 6-439,-1 3 0,-7 9-156,-4 3 1,-2 6-176,-10 4 1,17-17 0,0 1 64,-5 1 0,0 0 0,0 0 0,0 1-242,-2 1 1,-1-1 0,1-1 0,1-1 463,-2 1 1,0 0-1,1-3 1,0 1-320,4 0 1,0 0-1,0-3 1,2-1-76,-13 12 0,2-1 135,4-5 0,1-3 4,2-4 1,7-7-39,5 2 688,3-7-846,5 1 1,6-5 486,8-2 0,9-7-591,6-5 0,8-7 123,2-3 1,6-3-184,-18 13 1,-1-1-1,2 2 1,-1-2 177,0-1 0,-1 0 1,4 1-1,-1-1 81,-1 0 0,1 0 1,0 0-1,0 1 15,0 0 0,-1 1 0,0-1 0,0 0 0,1-1 1,-1 0-1,0-1 1,-1 1-79,0 1 1,0 0-1,15-11-10,-6 2 1,-4 7 218,-5-1 1,-2 7-204,-7 0 12,-5 5 1,-5 3-684,-6 4 0,-2 3 970,-4 1 1,-4 3-300,1-1 1,-6 5 273,0 2 1,-2 3-136,-5 0 1,0 1-62,-3 2 1,-3 3-110,0 0 0,-4 3 171,1 0 0,-2 0 326,-2 3 0,-3-2-371,19-11 1,1 1 0,-2 1 0,1 1-63,0-1 0,1 0 0,-1 0 0,0 0-77,-15 11 0,2-1 42,7-2 0,6-6-192,7-7 132,5-2-340,10-4 0,9-3 99,3-6 0,9-7 257,4-5 1,7-7 114,5-3 0,1-2-159,6-1 1,-1-1 109,-20 14 1,1-1-1,1 0 1,0-1-3,2-1 1,-1-1-1,0 0 1,0 1 49,0-1 1,1 0 0,-3 2 0,-1 0 137,1 0 0,-1 0 0,19-13 260,-5-1 0,-9 7-550,-6 6 141,-6 7 0,-12 7-197,-4 4 1,-9 4 157,-6 3 0,-8 6 96,-5 6 1,-4 3-73,-5 6 1,-3 0-234,-1 0 0,-3 0 266,0 0 1,23-12 0,-1 0-28,-2 1 0,1 0 0,-17 16-7,18-15 0,0-1 1,-13 13-13,4 1 0,3 2 0,3-1 0,6 0 0,5-1 0,6 0 0</inkml:trace>
  <inkml:trace contextRef="#ctx0" brushRef="#br1" timeOffset="138">6750 9851 12793,'0'-9'591,"0"-1"-574,0 1 0,-1 3-243,-2 0-411,2 3 186,-3-5 137,4 7 178,-4 1 1,2 6 555,-4 7 1,0 2-236,0 7 1,-2 6 64,2 6 0,-2 2-13,-2 2 0,-2 2-109,-1 0 1,1 5 243,3-2 0,-1 2-112,1-2 0,1-6 152,2-6 1,1-4-668,5-5-42,0-4 216,0-13 0,0-2-83,0-6 1,3-3 171,1-7 0,3-1 280,-1-5 0,-1-1-268,1-1 1,1-2 19,2-2 1,0-2 9,1 2 1,-4-2 10,0 0 0,0-1-8,4 0 0,-2 0 42,-2 0 0,2 0-167,-2 0 0,2 1-10,-2 2 1,1 0 76,-4 7 1,3 1-15,-2 8 44,-1 0 0,-3 9-98,0 6 1,-1 10 31,-2 9 1,-2 3 137,-1 3 1,-1 2-131,4 4 1,-4 2 54,0 1 0,3-2-203,1 3 1,-1-3 66,1-1 0,0-3 29,3 1 1,0-7 3,0 0 1,1-9-78,2-10 1,-1-3-363,4-6 0,-3-5 593,4-1 1,-1-11 0,3-8 1,1-6 21,3-7 0,-2-3-13,5-2 0,-5 0-125,2 0 1,-3 2 126,-1-2 0,0 5 6,1 0 1,-5 3 396,-2 7 1,-2-1-667,-1 8 1,-1 4-6,-2 8 1,1 5-263,-4 7 1,-2 7 577,-4 9 1,2 5-91,-3 7 1,0 5 14,0 4 0,0 5-280,1-2 0,2-1 226,1 2 1,1-1 146,5 4-151,-5 4 0,4-3 0,1-22 0,0 1 0,1 1 0,1 0 0,0 2 0,1 1 0,0 2 0</inkml:trace>
  <inkml:trace contextRef="#ctx0" brushRef="#br1" timeOffset="139">6508 11564 13099,'0'-9'994,"0"-1"0,0 1-332,0 0-1426,0 0 0,0-4 240,0 1 302,0-1 302,0 4-36,0-4 1,0 2 476,0-1-544,0 1 0,3 2 358,0 0-112,1 4-141,-4 0 0,0 7-107,0 1 1,-4 4 172,1 8 1,-4 3-38,1 10 0,-2-1 109,-2 7 1,2 1-118,2 5 0,-2 0-358,1 3 1,-1 0 177,-1 0 1,-1 5 67,1-5 0,4 0 47,2-9 1,2-3-109,1-6 1,0-7-318,0-5 272,0-7 1,1-6 147,2-6 1,-2-6-43,2 0 0,1-5 5,-1 2 1,4-4 234,-4-3 1,3 0-202,-3-3 1,4-1 34,-1 4 1,0-4 22,0 2 1,0-3 15,3-1 0,-2 0-240,-1 0 1,-1 0 118,1 0 1,2 0 24,-1 0 1,-3 7-39,-1 3 1,-1 6 49,1 3-8,-2 4 32,-5 21 0,-2-2 17,-7 14 0,3-2 93,1 2 1,-1 3-29,1 0 0,0 4-16,-1-1 1,1-2-35,0-1 1,1 1-23,1-1 1,-1 0-126,2-3 1,2-5 72,1-4-380,2-1 160,1-12-372,0 3 151,4-18 1,-2-1 403,4-9 1,0 0-45,3-3 0,1-2 73,-1-4 1,0 0-23,1 0 1,-1 0 23,0-4 1,1 3 153,-1-2 0,-3 6-100,0 0 0,-4 5 669,2 1-768,-3 5 1,-6 10-355,-1 4 0,-5 9 508,-2 10 0,-2 4-2,3 4 1,-4 2 44,4 3 0,-2-4-57,2 4 0,4-7-125,-1 0 0,3-3 144,0 3 0,2-5-483,4 2 566,0-6 0,0 1 0,0-2 1</inkml:trace>
  <inkml:trace contextRef="#ctx0" brushRef="#br1" timeOffset="140">11210 8501 25748,'-4'-10'-3277,"3"1"0,-3 0 0,4 4 0,0 1 3166,4 4 1,1 3 990,5 0-644,3 8 1,7-4-552,8 9 1,5 0 653,7 6 1,-17-10 0,2 0-226,2 2 0,2 0 1,1 2-1,1 0 153,2 1 1,2 0 0,-2-1 0,1 0-257,2 0 0,-1-1 0,-1 0 0,0-1 33,0 0 0,0 0 1,-1 0-1,0-1-5,0 0 0,-1-1 0,-3-1 0,-1 1-57,-1-3 1,-1 0 0,17 7 52,-5-1 1,-8-3-48,-5 0 1,-9-5 80,0 0 724,-9-5-612,-3 2 76,-4-4 1,-5 0-29,-4 0 1,-9-4 12,-7-3 0,-6 2-147,-3-1 0,-3 0 5,-4-4 0,2 0-226,-4-2 0,2 1 178,-2-1 1,0 1-12,0-2 0,-4 2 300,1-5 1,-1 1-502,22 6 1,1-1-1,-21-10 21,2-1 0,2-3-121,-2-4 1,7 3-13,-2 0 1,6 2 4,-2-2 0,4-1 84,-1 4 1,10 1-188,6 6 0,8 1-640,4 5 334,2 4 1,6 1 1004,4 4 1,10 1 23,9 2 1,6 2-37,9 4 1,2 4-300,-19-7 0,0 0 1,2 2-1,0 1 135,2-1 0,-1-1 1,3 2-1,-1 0 13,1 0 1,-2 1-1,1-1 1,-2 0 113,1 0 0,-1 1 0,0-1 0,-2 0 77,0 1 0,-1-1 1,2 2-1,0 0-712,-3 0 0,0 0 1,22 10 91,-10-2 0,-8-2-53,-4-1 0,-8 1-123,-5-5 0,-7-3-284,-5-3 1,-8-3 992,-7 0 1,-7-2 390,-3-1 1,-6 0-426,-3 0 0,-3-1-16,-4-2 1,-1-2-37,-5-1 1,1-2 124,-1 2 1,-2-3-12,-1 0 1,22 4 0,0 0 83,1-1 1,1-1 0,0 2 0,-1-1-662,-19-10 1,-1 1 1,1-4 1,1 1-19,5-1 1,4-3-106,8 1 1,7-1-48,3 3 1,6 2-176,3 1 0,4 3-125,5 3 1,4 5 649,2 2 1,7 2 295,6 1 0,2 2-59,7 4 1,3 2-60,9 7 0,6 4-74,-22-9 1,1 2 0,2 0 0,0 1 127,-1 0 1,1-1 0,-1 2 0,1-1 49,0 1 1,1 0 0,1 2-1,-1 0 121,3 1 1,0 0 0,-2 1-1,-2 0-487,-1 1 1,-2 0 0,-2 0 0,-1 0 180,0 1 0,-1 0 0,16 18 0,-5 3 0,-6 1 0,-5 1 0</inkml:trace>
  <inkml:trace contextRef="#ctx0" brushRef="#br1" timeOffset="141">11229 10093 24432,'4'-9'-1639,"-3"-1"1,3 1-1639,-4 0 0,0-1 2308,0 5 1,1-3 570,2 2 791,-2-3-377,4 0 0,-2 0-959,0 0 1022,0 3 27,1-2 0,-2 3 626,4-4-198,-4 3 1,3-2 424,-1 2-888,-3 2-240,3 0 648,-4 4 1,-4 4 66,-3 2 1,-6 6-170,-6 4 0,0 7 211,-6 5 0,-4 2-377,-5 7 0,14-18 0,0 0-72,0 2 1,0 2-1,-2 1 1,1 0 29,1 0 0,-1-1 0,-1 1 0,0 0 118,0 0 0,0-1 0,3-2 0,1 0-389,1 0 1,0-1 0,-8 13 20,7-5 0,0-8-183,6-4 0,2-6 356,4 0-757,4-5-174,-2-5 529,12-8 1,2 0 375,9-7 0,0-2-32,-1-4 0,4 0-117,0-4 0,4 3 160,-2-3 1,3 0-259,1-6 1,0 1 243,0-5 0,4 0 70,-15 15 0,0 0 1,1 0-1,1 1-8,-1-3 1,1 0 0,-1 1 0,0 1-247,-1-1 1,0 1 0,14-16 85,-6 8 1,-4 8-39,-9 1 97,-4 11 1,-9-1-947,-2 9 0,-6 5 1503,-7 1 0,-2 4-270,-4 6 0,-3 0 158,-6 9 1,-2 3-174,-4 3 1,0 3-16,-1-3 1,2 4-310,2-1 0,-3 4 157,18-18 0,1 0 0,-15 15 824,2 2 0,5-7-1369,7-2 0,0-1-316,10-5 0,2-4-42,7-6 1,0 1-446,0 0 0,1-1 654,2-2 1,2-1-1,4 0 1</inkml:trace>
  <inkml:trace contextRef="#ctx0" brushRef="#br1" timeOffset="142">12132 9842 13485,'5'-5'-1042,"-1"0"1918,-4-4-1129,0 4 84,0 1 164,0 4 1,0 8 213,0 4-84,0 9 0,-3 7 155,0 6 1,-4 5-268,1 2 1,1 6-465,-2 0 1,1 5 441,-3-3 1,3 3 0,0-3 119,2-1 0,-2-12-128,3-1 1,0-10 199,3-6-436,-4-4 409,3-6-223,-3-5 14,4-4 321,0-4 1,1-2-424,2-7 146,-2-1 0,7-6 173,-2-2 14,-2-1-188,9-5 0,-10 0 30,6 0 1,-1-4-49,5-2 1,-3-3 133,3 0 1,-2-3-334,1-1 0,-1-3 299,1 1 0,0 0-136,0 0 0,-5 9 145,3 2 1,-7 12-5,0 7 0,-3 9-426,-3 7 0,-3 8 873,-3 10-463,0 3 0,0 11 60,-1 3 1,-2 5-7,-1 1-1297,1 1 1236,3 2 0,-1-3 42,1 3 0,1-4 232,2 4 0,1-6-469,5-7 0,0-3-143,0-6 0,5-7-3,1-9 1,-1-4-126,1-5 0,0-8 514,4-5 27,-1-3 95,0-3 593,1-4-731,-1-4 0,1-6-111,3-1 141,-3-2 1,3 3 267,-3-4 1,-3-2-669,2-1 1,-5 2 123,6-2 1,-6-2-45,2 2 1,-3-3 312,3 6 0,-4 6-355,2 9 320,-3 7 0,-6 8-449,-1 10 1,-2 11 649,-1 14 1,-1 8-61,1 8 0,0 2-180,-1 4 1,2-2 386,2 1-1427,-2-1 1142,7-2 0,-7 1-113,5-1 1,0-4 125,3-5 1,0-5-361,0-7 0,3 1-400,0-4 140,1-5-128,-4-3 533,0-5 0,0 0-17,0 1 0,0-4-520,0 0 2059,0-4-1600,0 2 1,-5-8 0,0-1 0</inkml:trace>
  <inkml:trace contextRef="#ctx0" brushRef="#br1" timeOffset="143">11527 11452 16251,'0'-9'-3255,"0"0"2383,0-1 844,0 5 50,0 1 49,0 4-9,-8 4 407,1 1 0,-13 9 213,1 1 488,-10 11-1011,0-1 0,10-7 0,-1 1 315,-2 0 0,0 0-431,3-1 0,-1 1 0,-6 2 1,-1 0 200,4-1 0,0 1 0,-3-1 0,-1 1-87,1 1 1,-1-1 0,0 2 0,-1-1-130,0-2 0,0 0 0,2 0 1,0 0 13,-1-3 0,1 0 0,2-1 0,-1 0-25,0-2 1,1 0 0,-16 9-7,6-1 0,5-3-38,4-4 0,3 2 127,3-5 0,5 0-430,1-6 491,7-2-275,2-4 255,16-8 0,1 1-180,11-9 0,5-3-69,6-2 0,1-4 40,1 3 0,0-3-265,1 4 0,0-5 285,2 1 1,-2 1 98,3-1 1,0 1-24,-1 0 1,-17 9-1,-1 0-20,21-13 1,-4-1 146,-2 4 1,-6-1-137,0 4 0,-6 5 143,-3 4-187,-7 3 42,-6 5 1,-12 4-188,-6 4 0,-7 7 208,1-1 0,-6 4-6,0-1 0,-6 3 3,-1 3 1,0 1 113,-3 0 0,-2 3-85,-2 3 1,-1 0 30,-1 3 1,-5 2-342,19-12 1,-1 1 0,-1 1-1,-1 0 349,-1 1 1,-1 1-1,-3 0 1,0 2-84,-1 3 0,-1 1 0,2-3 1,0 0-54,-2 1 1,1 1 0,3-3 0,0-1 35,1 0 0,0-2 0,4-2 0,1-1-20,-18 13 1,14-7-149,6-5 105,11-9 0,3-6-27,10-4 1,4-4 27,9-2 1,8-11 31,10-5 1,-12 8 0,0-1-3,3 0 1,0-1 0,2-1 0,0-1-159,1 1 1,0 0 0,0-1 0,0 0 132,-1-1 0,1 1 0,2-2 1,-1-1 8,1 1 1,-1 0-1,1-1 1,-1 1 87,-1-1 1,0 1-1,1-1 1,-1 0-50,2-2 1,-1-1 0,-1 1 0,0 1 47,0 0 0,0 0 1,-5 3-1,-2 1 274,17-13 0,-12 3-444,-1 3 1,-5 4-126,-5 5 160,-5 3 0,-7 7-356,-6 3 1,-7 2 166,-5 1 1,-5 4 159,-5 3 0,0 5 121,-10 4 1,1 2 98,-3 4 1,0-1 237,0 3 1,-1 0-265,1 1 1,1 2 70,2-2 0,2-1-143,4 0 0,-2 0 0,2 1 0,4-3 0,3-3 0,3 0 0</inkml:trace>
  <inkml:trace contextRef="#ctx0" brushRef="#br1" timeOffset="144">12272 11415 14155,'-3'-9'-2457,"-1"-1"1548,-3 5 0,5-3 714,-4 2-119,4 2 0,-3-4 131,2 5-71,2 0 172,-4 3 0,2 2 390,0 5 0,-1 3 92,1 8 0,1 6 24,-4 4 0,1 5-158,-2 8 1,-1-2-110,2 4 1,-2 5 23,3-22 1,0 1 0,-1 0 0,0 1 25,0 0 0,-1-1 0,1 0 0,0-2 168,-3 25 0,-1-4-640,1-2 1,3-8 281,0-8 1,4-5-119,-1-8 0,1-4 65,2-5 0,0-5-292,0-1 237,0-4 1,0-10-14,0-1 0,2 0 283,1 0 0,-1-4-198,4-3 0,-3-3-24,3 0 0,-3-2 42,4-1 1,-4-3-62,3 0 0,-3-2 98,3-1 0,-3-1-205,3-5 1,-2 2 175,2 1 0,-3-5-57,3-1 1,-3 1-4,3 2 0,-3 6 23,4 3 1,-5 5 7,1 1 1,-2 12-99,-1 0 160,0 9 0,-3 4 230,0 6 1,-5 7-68,2 2 1,1 8-148,-1 5 1,0 4 192,-4 5 1,1 4-79,0-1 0,0 1-95,3 0 0,-2 2 27,2 7 1,-1-6 29,0 3 0,0-4-445,4 1 0,-3-1 237,3-6 1,0-3-91,3-13 0,0-3-44,0-9 78,0-4 0,0-2 79,0-6 0,3-2 165,0-4 1,1-5-112,-1-1 0,-1-4 225,4-2 0,-4-3-289,1-4 0,3-1 118,0-2 1,-1 1-141,1-4 1,-3 3 50,4-3 1,-2-3-108,1 0 1,2-5-140,-2 4 1,0 2 169,0 2 1,-4 2 134,1 1 1,-2 8-118,-1 11 1,0 7 73,0 5 0,-4 6 94,-2 9 1,-3 6 147,0 10 1,0 6-128,-1 7 0,1 1-125,0 2 0,-1 2 198,1 1 0,0 1-21,0-2 0,0 1-165,3 0 0,-1-2 134,4-7 0,-3-1-362,2-3 1,1-1 66,3-5 0,1-5-151,2-7 1,0-4-233,3-3 559,-4-2 0,6 0 0,-3-1 0</inkml:trace>
  <inkml:trace contextRef="#ctx0" brushRef="#br1" timeOffset="145">14097 9814 32767,'-10'-10'-3277,"1"1"1638,4 0 1,-2 2-1639,3 1 0,1 4 2860,3-2-494,0 4 0,5 0 1821,1 0 0,3 3-1177,3 0 1,4 5 817,6-2 0,3 2 49,6 1 0,4 5-320,8 1 1,-19-6 0,2 1-167,4 1 1,2 0 0,0 0 0,0 1 12,5 2 1,1 0-1,-2 2 1,1 0 419,3 1 1,1 1 0,-3-2-1,0 2-731,1 0 1,0 1-1,-4-4 1,-1 1 84,-2 1 1,-2 0 0,-2 0 0,-1-1-37,-5 0 0,0-1 0,18 16-341,-6-3 0,-7-7 120,-8-2 1,-5-7-65,-5 0 1,1-1-563,-1-2 279,-4-4-21,3-1 1356,-7-4 0,3 0-79,-8 0 1,-2-1-28,-6-2 0,0 1-326,-3-4 1,-2 0 150,-4-4 0,1 1-18,-2 0 1,-2-4-100,0 1 1,-3 0 75,-1 2 1,0-2-449,0-1 1,-4-3-369,-2 0 0,-4-1-47,-2-2 1,-3 1 479,18 8 1,0 1-1,-2-2 1,-1 0 97,-1 0 0,-1 0 0,-1-1 0,0 0 5,1 1 0,1 0 0,1 0 1,1 0 41,2 2 1,1 0 0,-23-13-147,4 0 1,5 0-32,7 4 1,3-1-7,4 1 0,-1 0-95,6 2 1,4 3-121,8 4-791,3 3 404,4-2 0,5 8 1060,5 0 1,4 1 370,8 5-513,2 5 0,8 0 507,2 5-351,6-5 1,3 10-101,3-3 1,-19-7 0,-1 0 38,0 0 0,1 0 1,1 0-1,0 1 119,-3 0 0,-1 0 1,3 2-1,0-1-611,0 0 1,-1-1 0,1 3 0,0 0-48,-1 0 1,0 1 0,-2 0 0,-2-1-40,15 13 1,-7-3-117,-5 0 1,-9-8-350,-4 2 1,-6-7-730,-6 1 207,0-3 1,-5-2 245,-4-1 1200,-9-3 0,-6-4 0,-4 0 0</inkml:trace>
  <inkml:trace contextRef="#ctx0" brushRef="#br1" timeOffset="146">17607 11480 14580,'9'0'-243,"5"4"1,1 3-1,3 1-185,0 1 1,2 6-91,2 3-221,-3 1 540,8 4 0,-3-1 60,4 3 1,0-1-163,0 1 0,0-1-2007,0 1 2224,0 1 1,0-2 0,-1 4 0</inkml:trace>
  <inkml:trace contextRef="#ctx0" brushRef="#br0" timeOffset="147">17858 12020 8222,'-4'-5'-816,"3"1"0,-4 5 1049,2 2 1,2 6-20,-2 7 0,-3 7 200,0 5 1,1 8-107,-1 7 1,0 6-778,-4 1 1,1-1 559,0-2 0,3-2-210,-1-1 0,5-4-316,-1-6 0,2-6 196,1-6 0,-3 0-187,0-4 1,-1-2 202,1-10 1,1-2 222,-5-4 0,1-4 0,-3-1 0</inkml:trace>
  <inkml:trace contextRef="#ctx0" brushRef="#br0" timeOffset="148">17635 12421 8222,'-10'-4'-569,"5"3"142,-3-8 958,7 8-65,-3-3-336,4 4 153,4 0-191,5 0 0,6 0 92,3 0-428,1 0 198,4 0 0,1 0-550,3 0 401,-3 0 1,3 0-281,-2 0 0,2-3 210,1 0 0,-1-3 265,-2 3 0,-4-5 0,-5 2 0,1-2 0,-2-2 0</inkml:trace>
  <inkml:trace contextRef="#ctx0" brushRef="#br0" timeOffset="149">17979 12355 8222,'-9'5'0,"0"-4"0,-1 2-131,5-2 207,1 3 0,1-2-58,0 4 308,0-4-162,3 2-25,0 1 1,5-4-211,4 2 1,2-2 164,4-1 1,0 0-90,0 0 1,3-4 47,-3-3 1,3-1-159,0-1 1,0-1 8,-3 1 0,-1 0-20,-5 0 1,1-4 124,-1 1 0,-1-5-11,-2 2 0,-2 0 57,-4 0 0,-1 2-43,-2-2 0,-2 3 121,-4 0 0,-1 6-103,-3 3 1,3 3 170,-3 3 0,-1 3-98,-2 6 1,2 6 117,-2 4 1,5 5-165,-1 0 0,1 1 38,2 3 0,4-3-276,2-3 1,3 1 96,3-4 0,2 0-283,4-4 1,5-3 149,1-3 0,4-3-99,2-2 1,-1-3 79,2-4 1,-2 0-283,-2 0 1,1-4 517,-1-3 0,1-1 0,0-1 0</inkml:trace>
  <inkml:trace contextRef="#ctx0" brushRef="#br0" timeOffset="150">18361 12328 8222,'0'-10'-1539,"0"1"1184,0 0 631,0-1 52,0 5 87,0-3 27,0 3 28,0 0 0,0 15-259,0 8 0,-3 6-34,0-2 0,-4 2-192,0 4 1,2-4 54,-1-3 1,3 2-40,-3-1 1,3-1-45,-4-2 1,4-4 107,-3-3 51,4-2 0,-3-4-44,2-3 0,2-4-134,-2-6 0,2-3 1,1-9 0,0 0-77,0-3 1,1-2 84,2-4 1,2 3-161,4 1 1,0-3 5,1-1 1,3-2 105,3 5 1,1 2 50,2 1 1,0 5-48,-1 4 0,0 2 149,-3 8 0,2 0-82,-5 3 0,1 4-170,-4 2 1,-1 6-30,-2 0 1,2 1-171,-5 0 0,3-2 170,-3 5 1,0-5 228,-3 2 0,4-3 0,2-1 0</inkml:trace>
  <inkml:trace contextRef="#ctx0" brushRef="#br0" timeOffset="151">18603 12272 8222,'0'-10'-1023,"4"1"853,-3 0 43,3-1 773,1 5-38,-4 1-100,3 4 0,-4 2-207,0 4 1,0 5-12,0 7 1,-1 2-27,-2 2 0,0-2-53,-3 5 1,1-4-16,-1 1 1,-1-3-133,4 0 1,-4-1-104,4-3 0,0 0 85,3-3 0,0-5-360,0 3 220,0-3 0,1-2-186,2-2 0,2-3 97,5-3 0,2-3-87,1-7 0,0 2-89,-1-5 1,0 1-62,3-4 1,0-2 77,0-1 0,0-1 87,-3 1 0,0 2 195,3-5 1,-2 4-94,2-1 0,-4 4 375,2 2 1,-6 4-89,-1 6 288,-4 2 0,2 12-128,-8 4 0,-1 6 62,-4 4 1,0 0 211,-1 3 1,1 1-169,0-4 1,0 3-220,3-4 0,-1 0 64,4-6 1,0 2-288,3-5 1,1 2 84,2-2 0,0-4-340,6 1 0,-1-6-42,4 0 0,2-6-203,2-3 0,1-4 219,-2-2 1,3 1-111,-3-5 1,2 0-192,-2-6 0,3 5 155,-3-1 0,-1 1 359,-2-2 0,2 5 110,-2 2 40,0 1 1,-6 7 483,-3 4 0,-2 4-288,-1 6 1,-1 2-10,-2 0 0,1 5-61,-5-2 0,4 3-201,-3 1 1,4-4 175,-1 1 0,2-4-757,1 4 1,0-5 615,0 1 0,0-1 0,0-2 0</inkml:trace>
  <inkml:trace contextRef="#ctx0" brushRef="#br0" timeOffset="152">19097 12449 8209,'9'0'478,"0"0"-360,-4 0 1,4 0 58,-3 0-157,2 4 153,1-3-188,1 7 0,-1-3 313,0 5-432,-3-5 76,2 3 324,-7-3-303,3 4-57,-4 1 216,0-1-291,0 0 202,0-3 0,-1 2 19,-2-2-14,2-2 1,-6 1-53,3-2 1,-3 0 62,1 3 0,1-4-86,-1 1 1,3-1 82,-4 1 0,5-1-102,-1 4 1,2-3 84,1 4 0,0-1-121,0 3 0,0 1 6,0-1 0,3 0-135,0 0 0,5 1-41,-2-1 0,2-3 106,1 0 1,-2 1-128,-1 2 1,-3-3 99,3 0 0,-4-2-561,1 2 475,-2 0 1,-2-1 268,-2-2 0,-6 2 0,-6 1 0</inkml:trace>
  <inkml:trace contextRef="#ctx0" brushRef="#br0" timeOffset="153">18966 11220 8200,'-8'-5'7,"2"-1"-1201,-3-2 833,8 3 0,-3-3 405,4 1 193,4 3-136,6 0 1,6 3 224,9-2 1,9 2-175,13-2 1,-18 4 0,2 2-453,4 1 1,1 1 0,7 2 0,2 1 352,5 2 0,3 1 0,-16-3 0,2 1 0,0-1-297,4 2 1,1 1 0,0-1 0,-2 1 0,-1 0-1,1 0 281,0 1 0,-1 1 0,0 0 1,-1-1-1,-1 1 0,-1 0-54,-1 0 1,-1 1 0,0-1 0,-1 0-1,1-1 1,-1 0-283,0 1 1,-1 0-1,0-1 1,15 5-1,1-1 257,0-2 0,-1 0 0,1 0 0,0 0-119,-16-5 1,0 0 0,0 1 0,0-1 0,0 0 0,0 1 62,1-1 0,-1 0 0,0 0 1,12 5-1,0-1 98,-4 0 0,0-1 0,-4 1 0,0 0 0,-3-2 0,-2 0 0,3 0 0,-1 0 0</inkml:trace>
  <inkml:trace contextRef="#ctx0" brushRef="#br0" timeOffset="154">21638 11797 8405,'0'-9'-1241,"0"-5"931,0 4-118,0-4 382,0 5 1,0 4 609,0 1-328,0 12 1,0 6-7,0 11 0,-1 6 131,-2 3 0,-2 7-241,-4 2 0,-2 4-355,-1 2 1,2 2 211,4-24 0,-1-1-66,-7 25 0,7-6 171,-3-1-591,3 1 335,2-15 1,1 1-599,4-12 543,0-5 0,0 0-218,0-5 89,0-4 358,0-1 0,0-4 0,-4-8 0,-2-2 0</inkml:trace>
  <inkml:trace contextRef="#ctx0" brushRef="#br0" timeOffset="155">21415 12290 8405,'-8'-6'-417,"1"0"0,0 3 297,4-3 695,0 4-64,3-7-263,0 8 0,2-6 85,4 4 0,5-4-264,7 0-51,1 3 1,4-1-383,1 2 1,0 2 227,1-2 1,0 2-1055,3 1 611,0 0 453,0 0 0,0 0 1,0 0-1</inkml:trace>
  <inkml:trace contextRef="#ctx0" brushRef="#br0" timeOffset="156">21722 12281 8378,'-5'-4'-1028,"1"3"882,0-3 1069,3 4 1340,-3 0-2277,12 0 55,-2 0 0,9-1-6,-3-2 0,-2-3-214,3-3 1,0 2 65,0-2 1,0 1 163,-1-4 1,-1 0-253,1 0 1,-2-2 19,-4-5 0,1 2-87,-4-1 0,0 2 194,-3-2 0,0 0 153,0 6 1,-3-1-38,0 4 1,-4 1 160,1 1 1,-6 7 13,0 7 1,-5 8-114,2 4 1,0 7 223,0 2 0,3 0-42,0 3 1,5 1-300,0-1 1,5 0-169,-1-3 1,6-5-301,4-1 0,6-2-263,6-2 1,0-6 105,6-3 348,0-6-630,-1 1 459,3-4 400,-8-4 0,4-5 1,-4-6-1</inkml:trace>
  <inkml:trace contextRef="#ctx0" brushRef="#br0" timeOffset="157">22085 12216 8374,'-5'4'-1052,"1"-3"1,1 4 2002,0-2-197,-4 2-277,1 5-2,1-1-171,-3 5 0,6-4 92,-4 2-329,4 3-1,-7-5 1,7 4 329,-4-5-785,4 0 330,-2 0 1,3-2 226,-2-1-105,2-4-280,-3 2 117,4-4 0,0-4-42,0-2 0,0-4-41,0-2 0,0-2-11,0-5 0,0-3 29,0 0 143,4-3 1,-2 1-28,4-4 0,1 3-33,6 0 0,-3 5-31,2-2 1,2 6-23,-2 4 1,4 3 8,-4 2 0,1 3-9,-4 4 0,0 1-55,1 2 1,-2 6 246,-2 3 1,1 5 496,-4-2 1,4 3-555,-4 0 0,4 5 0,-2 1 0</inkml:trace>
  <inkml:trace contextRef="#ctx0" brushRef="#br0" timeOffset="158">22281 12179 8362,'0'-10'-1053,"0"-3"1,0 2 566,0-1 1850,0 6-281,0 2-438,0 4 1,0 8-353,0 4 0,-3 6 16,0 4 1,-5 2 198,2 3-311,2-3 0,0 2 197,4-4-543,0 0 224,0-4 0,0 0-30,0-3 0,0-1-183,0-5 1,4-1-537,2-1 378,3-3-1,0-4 0,3-1-598,1-2 716,3-3 1,-4-3-373,3 0 294,-3-5 1,2 0-190,-2-5-44,-1 1 206,6-5 1,-6 3-263,1-2 546,3-1 0,-5 3 0,4-3 45,-1 5-45,-3-1 0,-1 4 580,0 6-332,-8 5-90,3 8 998,-4 1-748,0 9 0,-4 1 1,-2 7 0,-3-1 102,0 4 1,1-5 112,2 2 73,-3-2-310,8-2 0,-3-2-257,4-1-74,0-3 132,0 1-640,0-4 336,4-3-247,6 2 0,1-8-429,4 0 1,0-4 381,0-6 1,3 0-150,-2-2 1,1 0-62,2-3-362,-5-1 651,4-2 0,-7 0 331,5 3 0,-5-3 0,7 8-224,-8-4 81,-1 9 143,-5 1 1044,-4 4-768,0 4 0,0 1 27,0 4 0,-3 1 144,0-1 1,-3 3-34,3 1 1,-3-1-102,3-2 1,-1-1-1097,0 0 365,3 1 279,-3-1-1460,4 0 1599,0 0 0,0 5 0,0 0 0</inkml:trace>
  <inkml:trace contextRef="#ctx0" brushRef="#br0" timeOffset="159">22793 12449 8362,'9'0'139,"1"-5"0,2 3 197,0-4 1,2 3 57,-2-3-755,3 4 314,-1-6 0,7 3-723,-2-1 442,1 2 328,-1 0 0,-1-1 0,1-5 0</inkml:trace>
  <inkml:trace contextRef="#ctx0" brushRef="#br0" timeOffset="160">23501 11825 8294,'-6'9'0,"-2"5"0,3 1 0,-4 7-30,3 2 79,-2 4 1,3 5 508,-4 4-656,-5 4 0,3 9 242,-5 0 1,2-1-1895,-2-2 1777,-1-1-1062,6-3 292,2-2 565,1-8-12,7-5 0,-3-6-33,4-7 1,-3-1 199,-1-5 23,-3-4 0,2 4 0,-4-4 0</inkml:trace>
  <inkml:trace contextRef="#ctx0" brushRef="#br0" timeOffset="161">23249 12309 8294,'4'-9'-71,"2"-1"1,3 1-143,0 0 1,5 0 1450,1 3-723,3 2 0,1 1-613,3 0 0,2 0-96,4 3-64,-4 0 1,1 1-517,-3 2 1,3-1 397,-3 4 376,-5-4 0,1 7 0,-4-4 0</inkml:trace>
  <inkml:trace contextRef="#ctx0" brushRef="#br0" timeOffset="162">23752 12216 8294,'-9'-9'0,"-1"-4"-122,1 1 189,4 3 0,-3 1 561,2 7-265,-3-7 1,-3 7 113,-1-2 196,-3 2-325,5 5 0,-6 5 205,1 7-35,3 1-195,-5 2 0,8 0-14,-3 3-53,7-2 64,2 3-667,4-5 313,0-3 0,0-1 267,0-1-910,4-3 510,6-1 1,1-1 99,4-5-1019,-3 0 726,5-3 0,-2 0-38,4 0-753,-5-4 695,4-2 1,-8-3-391,2 0 274,3-1 62,-5 1 316,4 0 1,-5 0 1,0-1 198,1 1 1,-4 0-103,0-1 96,-4 5 1089,2 1-760,-4 4 1,-1 1 1182,-2 2-716,-2 2-483,0 5 0,-4 2 315,3 0-300,2 1 0,-1-1-104,2 1-49,2-1-206,-3-3 0,7 1-474,0-1 1,4-4 291,-1-2-1280,7-2 979,-3-1 0,5 0-329,-3 0-236,-2-4 790,8-1 1,-8-4 288,3-1 0,-3 1 0,3-4 0,-2 2 0,1-1 0,-1 3 0,-2 2 0,0 0 0,1 4 147,-5 0 146,3 3 1,-7 5 49,2 4 755,-2 1-623,-1 3 1,-3-2 146,0 1-167,0-2-115,-1 4-948,3-5 516,-3 0 0,2 0-81,-1-3-329,2 2-295,-3-3-4,4 0 0,0-1 801,0-8 0,0-5 0,0-5 0</inkml:trace>
  <inkml:trace contextRef="#ctx0" brushRef="#br0" timeOffset="163">23966 12160 8294,'0'-9'0,"0"-4"65,0 1 0,0-1 448,0 4 138,0 0-395,0-1 0,0 1-611,0 0 280,0 4 371,0 1-2593,0 4 1689,4 4 383,-3 1 0,8 0 225,-3-2 0,6 2 0,3 0 0</inkml:trace>
  <inkml:trace contextRef="#ctx0" brushRef="#br0" timeOffset="164">24283 11918 8294,'-4'9'-507,"3"1"0,-8 1 362,3 4 1502,2 1-821,-4 11 0,1 1 762,-5 6-590,2 6-772,-8 7 0,8 0 257,-3 3-1064,3-2 1079,5-6 0,1-5-413,4-6-201,0-2 351,0-5-399,0-5 424,4-6 1,1-5 643,4-1-1815,5-3 1491,-4-4 0,7-1-862,-5-2 0,5-3-126,-2-3 1,0 0-7,0 0 67,-4-5 637,3 4 0,-5-4 0,5-3 0,0-3 0</inkml:trace>
  <inkml:trace contextRef="#ctx0" brushRef="#br0" timeOffset="165">18147 13072 8326,'0'-5'-517,"0"-3"361,0 3 192,0 0 264,0 1-125,-4 8 1,2 2 58,-5 6 0,-3 4-29,-5 6 0,-4 2-79,-3 7 1,-2 6-231,-4 3 1,13-18 0,-1 0 44,1 0 1,-1 0 0,-1-1 0,0 0 52,2 1 0,-1 0 1,-14 20-741,5 2 1,3-7 241,3-6 1,8-3 473,1-3 1,-1-3 0,-4-3 0</inkml:trace>
  <inkml:trace contextRef="#ctx0" brushRef="#br0" timeOffset="166">17551 14180 8342,'5'-9'0,"-2"0"-281,2-1 216,-4 1 79,4 4 229,-5-3 0,0 8 81,0 0 1,0 5-84,0 7 0,-5 4 68,-1 6 0,-2 1-144,-1 5 1,-1 0-176,1 0 0,3 0 126,0 0 1,0 0-129,0 0 0,-1-4-386,4-3 1,0-1 205,3-1 0,0-5-496,0-1 0,4-7 310,2-3 1,-1-3-227,2-3 1,-1-3 603,3-7 0,-1-4 0,-1-5 0,1-8 0,-3 1 0</inkml:trace>
  <inkml:trace contextRef="#ctx0" brushRef="#br0" timeOffset="167">17532 14050 8342,'-9'-13'-341,"0"5"-42,-1-1 0,1 3 798,0 0 76,4 2-405,0 4 211,5 0-685,0 4 1,5 0 194,1 2 0,6 1-344,4-4 1,1 4 536,2-4 0,0 0 0,-1-3 0</inkml:trace>
  <inkml:trace contextRef="#ctx0" brushRef="#br0" timeOffset="168">18016 13827 8342,'-9'0'-96,"4"0"157,-3 0 1,6 4 193,-5 2 1,2 6 11,-1 4 1,-2 4 337,2 4-286,-3 5 0,3 10-87,0 1 1,0 2-352,-4 5 1,4-2-8,0-1 1,4-3 152,-1-3 0,2-6-302,1-4 1,0-6 161,0-6 1,1-3-90,2-3 1,-1-5-1,4-2 0,-3-3-294,3-3 1,-2-2 109,2-5 0,-3 0 208,3-2 1,-4 0-176,1-3 0,-2 0 132,-1 0 0,0-2 221,0 5 0,-4-1 0,-2 4 0,-3 0-48,-4-1 1,-1 5 170,-5 2 0,-1 3 91,-1 3 0,-3 6 131,-4 7 1,0 3 219,0 2 0,4 0-267,3 4 1,2-4 12,4 0 1,5-2-26,7-4 1,10-1 123,6-5 1,7-4 99,5-2 0,6-4-21,3-5 1,4-1-300,2-9 1,-1 1 233,5-4-424,-1 1 0,0 0 0,-3-2 0,-2-2 0,0-2 0</inkml:trace>
  <inkml:trace contextRef="#ctx0" brushRef="#br0" timeOffset="169">18817 13063 8489,'0'-9'-1520,"0"0"1446,0-1 0,1 5 811,2 2-452,7 2 1,5 7 337,7 7 0,3 6-154,6 12 0,5 2-540,-16-14 0,0 0 0,4-1 0,0 1 206,-1-1 0,0 1 1,0 0-1,0-1-67,-1 1 0,-1 0 1,18 15-82,-2 0 1,1-4-493,-7 1 0,1-5 36,-10-1 0,-4-4 469,-6 4 0,1-1 0,-4 1 0,-4-4 0,-3-1 0</inkml:trace>
  <inkml:trace contextRef="#ctx0" brushRef="#br0" timeOffset="170">19078 13994 8273,'0'-9'-1128,"0"4"734,0-4 0,0 7 210,0-4 0,0 0 390,0-3 0,0-1-214,0 1 217,4 0-198,-3-1 1,4-2 93,-2 0-88,-2-5 1,4 3 94,-5-5 0,0 3-82,0 1 1,0 4 316,0-2-279,0 3 1,-1 5 108,-3 1 1,0 12-93,-2 4 1,-2 13 222,2 6 1,-3 9-215,0 7 1,3-22-1,0 2-232,-1 2 0,1 1 1,0 0-1,0 2 114,1 2 0,0 0 0,-1 1 0,0 0-248,0 2 0,0 1 1,-2-1-1,0 1-10,2 1 0,0 0 0,-2-3 0,0 0 143,2 2 0,0-1 0,-2-7 1,0 0-345,2-2 1,0 0 0,-7 16 482,4-7 0,-1-9 0,-3-9 0,2 1 0,-5-8 0,1-2 0</inkml:trace>
  <inkml:trace contextRef="#ctx0" brushRef="#br0" timeOffset="171">18743 14553 7895,'3'-24'-529,"0"2"529,4 3 94,3 0-83,0 5 1,8-3 12,1 5 433,0-1-242,8 8 0,-4-2-668,5 4 230,0 0 1,-1 3-279,-2 0 0,1 0 195,-4 0 0,2 0 306,-2 0 0,0 4 0,-4 1 0</inkml:trace>
  <inkml:trace contextRef="#ctx0" brushRef="#br0" timeOffset="172">19339 14199 8273,'-10'-15'0,"1"-1"-156,0 5 0,-1-3-262,1 5 413,4 0 0,-6 2 394,1 1 1,-1 4-66,2-1 0,-2 3 37,-1 3 1,1 6-139,-1 7 0,-1 3 35,0 2 1,1 3 0,2 4 0,2 0-86,2 0 0,-1-3-33,4 0 1,-1-5-201,4 2 1,5-3-301,1-4 0,6-3 241,4-5 0,1-3-364,2-4 0,1-1 206,1-2 0,-1-2-326,2-5 1,-2-3 194,2-3 1,-3 0-6,-1 0 0,0-1 160,-6 1 1,1-2 252,-4 0 0,-1 0 87,-1 3 0,-3 1-233,-4 5 592,0 0 1,-1 3-219,-2 3 1,-2 10 284,-1 2 1,-1 5-179,4-1 1,-3 3-261,3 0 1,0-2-15,3 2 1,0-5-193,0 2 1,4 0-612,2 0 1,2-4 116,1-3 625,1-4 0,3 6 0,2-2 0</inkml:trace>
  <inkml:trace contextRef="#ctx0" brushRef="#br0" timeOffset="173">19646 14218 8273,'0'-10'0,"0"1"0,0 0-355,0-1 309,0 1 1,0 0 319,0-1 1,-3 4 1,0 0 0,-5 4 16,2-1 0,-2-1-38,-1 1 0,-1 1 128,1 5 1,-1 6-96,-3 7 0,3 1 0,-2 2 0,1 3-60,2 3 0,1-1-150,1 1 1,3-4-366,4 0 0,0-1 239,0-1 1,7-2-286,3-1 0,5-6 212,1-4 0,6-4-897,2 1 1,2-1 229,-1-2 1,2-6 788,-2-3 0,2-4 0,1-6 0</inkml:trace>
  <inkml:trace contextRef="#ctx0" brushRef="#br0" timeOffset="174">20000 13836 8273,'-10'-5'0,"1"-4"186,0 8 4,4-3 1,-4 13 138,3 3 1,-2 9 119,-1 4 0,2 5-68,1 1-349,0 8-69,-3-5 0,0 12-85,3-3 186,-2-2 1,3 1-683,-5-5 0,4-1 407,0-2 1,0-6-438,-4-6 0,4-6 263,0-4 1,0-3-147,-4-3 1,1-1 530,0-5 0,0-1 0,-1-3 0,-3-5 0,-2-5 0</inkml:trace>
  <inkml:trace contextRef="#ctx0" brushRef="#br0" timeOffset="175">19739 14301 8273,'0'-9'-123,"0"0"0,0-1 205,0-3 0,3 3 335,0-3 1,3 0 62,-2 0-226,3 1 218,-2-1-250,4 2 0,2-2-78,1 3-73,-2 1 1,7 1-457,-5 2 0,5 2 295,-2 4 0,0 0-732,0 0 1,-2 0 414,2 0 0,-3 4-216,0 2 1,-2 1 622,0-1 0,-1 3 0,0-4 0</inkml:trace>
  <inkml:trace contextRef="#ctx0" brushRef="#br0" timeOffset="176">20093 14134 8628,'-4'9'1015,"-1"2"-393,-5 1 221,1 7-456,0 4 1,-1 5 124,1 0-554,0-4 248,3 3 1,2-7-69,4 1 1,4-2-214,3-4 0,5-2 325,4-7-1087,1-2 271,2-4 1,-1-2-256,1-4 0,0-1 441,-1-9-259,1 1 300,-5-4 1,0 0-254,-5 1 177,-4-1 199,-1 1 0,0-2-286,-1-2 617,0 7-179,-7-7 1,2 7 63,-5-3 353,1 3-240,-7 2 833,2 4-655,-2-1 1,7 5 116,0 2 70,-1 2-119,2 1-588,1 0 191,4 0 0,5 3 314,4 0-1172,1 4 623,7-6 1,-3 7-550,1-5 542,3 4 0,-5-5 92,3 4 0,0-3 177,-3 4 1,-1 0 321,-2 5 1,-1 0-210,0 3 1,-3 1 218,1 2 0,-5 2-50,1 2 1,-2-2 326,-1 5 1,-1-4-144,-2 1 1,2-3 168,-2 0-353,-3 0-316,1-5 0,-1-5-187,0-6 1,4-6 118,-1-3 1,2-5-184,1-2 1,0-4 76,0-2 0,4-1 20,2-4 0,-1 2-37,1-3 1,4 4 76,2 0 1,1-1 125,0 3 1,-3 0-48,3 6 1,0 1-36,0 2 0,-1 5 27,-3 2 0,-3 2-760,1 1 848,-5 8 0,6-1 0,-3 6 0</inkml:trace>
  <inkml:trace contextRef="#ctx0" brushRef="#br0" timeOffset="177">20577 14469 9209,'4'-5'610,"1"1"-222,5 4 1,2-3-28,0 0-1164,5-1 623,2 4 0,0-1 82,3-2 98,2 2 0,-5-7 0,4 3 0</inkml:trace>
  <inkml:trace contextRef="#ctx0" brushRef="#br0" timeOffset="178">21219 13789 8241,'-5'10'-105,"-2"0"68,4 2 1,-3 8 359,3 8 185,-5 8-719,7 7 1,-7 5 334,5-21 0,0-1 0,-3 0 0,0 1 15,0 2 1,0 1 0,-2-1 0,1 1-398,0-2 1,1 0 181,0-1 0,0-1 1,-4 14-162,1-3 1,1-9-147,2 0 1,-2-11-839,5-1 541,-4-5 680,-2 3 0,4-9 0</inkml:trace>
  <inkml:trace contextRef="#ctx0" brushRef="#br0" timeOffset="179">21052 14301 8241,'0'-9'-313,"0"0"0,0 0 308,0-1 0,0 0 1,0-3 0,1 6 1212,2-2-731,2 2 1,4 0-606,1 1 1,2 1 44,1-1 0,3 2-532,0 4 1,4 0 296,2 0 0,0 4-261,-4 2 0,1-1 579,0 1 0,-1 0 0,1 0 0,0-2 0,-1 0 0,1 1 0</inkml:trace>
  <inkml:trace contextRef="#ctx0" brushRef="#br0" timeOffset="180">21462 14208 8177,'0'-9'-497,"3"0"164,0-1 283,0 5 0,-3-3 0,0 2 345,0-3-197,0 0 0,0 3 265,0 0 0,-3 0-110,0-4 0,-5 5 161,2 2 0,1-1-129,-1 1 0,-1 0 202,-6 3 1,2 4-12,-5 2 0,4 6-38,-4 4 0,4 3-188,-4 2 1,5 0-16,-1 4 1,4-5-297,2 2 1,4-2 128,-1-2 0,2 0-384,1-2 1,4-3 193,2-4 1,4-2-583,2-1 0,-1-4-191,5 1 0,-4-3 419,4-3 1,-2-2-73,2-5 1,0 1 120,-3 0 1,2-2 124,-2-1 1,-1-3 41,-3-3 1,1 2 216,-1 1 0,-1 0 43,-1 0 0,0 1 0,-4 5 0,0 4 0,-3 1 0,-4 12 0,2 2 0,-4 9 0,0-4 0,0 1 0,-1 0 0,4 2 0,0-2 83,3-1 1,0-3 131,0 0 1,0-1-216,0 2 0,4-6 0,2 2 0,5-6 299,2 1 0,2-3-687,-2-1 0,3 0 388,0 0 0,1-5 0,2 0 0</inkml:trace>
  <inkml:trace contextRef="#ctx0" brushRef="#br0" timeOffset="181">21732 14301 8177,'-6'5'-264,"-2"-4"0,7 4 2852,-2-2-2191,-2 2 1,4 4-198,-2 1 1,2-4 170,1 0-1172,0 0 611,0 0 0,0-1-1088,0-2 903,4-2 1,-2 3-429,4-4 163,0 0 0,0-1 327,1-2 0,-5-2 313,1-5 0,-2 1 0,-1 0 0,3-4 0,0 1 0,0-5 0,-3 2 0,0-3 0,0 0 0,0-1 0,0 0 0,-3-2 273,0-1 0,-1 0-60,1 4 1,2 2 180,-2 1 0,0 2 180,0-2 33,2 3-195,-3-1-1018,4 8 409,0 0 1,3 10-3,0 1 1,5-1-372,-2 1 0,2-4 237,1 1 0,2-2 333,1-1 0,-1 0 0,6 0 0,-2 0 0</inkml:trace>
  <inkml:trace contextRef="#ctx0" brushRef="#br0" timeOffset="182">21992 13882 7488,'0'10'1357,"0"3"-813,-4 6 1,-1 7 696,-4 8-850,-1 4 0,-2 10-451,-1 1 0,1-1 314,3 2 0,0-7-383,3-3 0,2-9 282,4-3 1,0-9-421,0 0 1,4-7 236,2 0 0,3-5-654,0-4 1,1-2 110,3-1 0,-3 1-45,3 2 0,0-2 615,-1 2-390,1-2 0,-4-1 42,0-4 1,1 2 350,-1-4 0,0 4 0,-3-11 0,-2 3 0</inkml:trace>
  <inkml:trace contextRef="#ctx0" brushRef="#br0" timeOffset="183">19879 14823 7110,'5'0'1053,"-1"0"-595,-4 4 1,0 5 235,0 7-179,-4 10-168,-1 3 1,-5 8 12,1 0-2036,0 5 1855,-1 4 1,1 2 239,0 1-1154,-1-1 604,1-6 1,1-4-1526,2-7 1366,2-2 1,4-6-1053,0-1 1342,0-6 0,-5-3 0,0-4 0</inkml:trace>
  <inkml:trace contextRef="#ctx0" brushRef="#br1" timeOffset="184">19720 15959 10029,'0'-10'-1696,"0"1"1250,5 4 1,-4-3 468,2 2 291,2-3-283,-4 0 1,6 0 520,-4-1-431,4 1 267,-1-4-131,-1 6 0,0-5-66,-2 6 187,-2-3-3,3 4-114,-4-3-278,0 7 108,-4-3 0,-4 4 206,-5 0-103,-7 8-16,4 2 1,-11 9 81,2 0 62,3-1-887,-9 5 629,10-3 9,-6 7 1,6-8 155,3 3-438,-3-2 95,11-2 1,-3 0 209,7-3-569,2 3 283,4-8 0,5 1-564,4-5 1168,5-4-601,5 2 0,2-5-237,1-2 150,8-2-446,-5-5 610,3 1 60,-1 0 0,-8 3-2,3-1 233,-6 5-158,-3-2-201,-8 4 399,-1 8-223,-8-1 1,-6 13 388,-9-1-218,-4 6 34,-4-1 1,-1 7 109,0 0-803,0 4 587,-4-6 1,7 3 41,0-4 0,8-4 66,5-3 1,3-2-50,3-3 0,1-3-30,5-4-401,5 1 301,4-5 1,6 2-290,7-4 291,2 0-2,4-3 0,4-1-208,2-2 219,2 2-162,6-7 0,-4 3-224,2-5 1,-3 1 247,-2 0-340,-3-1 201,-4 5 0,-6-3-97,-3 2 337,-5 2 0,-5-4 0,-3 5 0</inkml:trace>
  <inkml:trace contextRef="#ctx0" brushRef="#br1" timeOffset="185">11611 13315 16716,'9'-10'-1226,"-3"1"568,0 0 1044,1-1-344,2-3 1,0 2 218,0-1-195,1 2 46,-1 0 0,1 0 565,3-2-620,-3 1 0,1-2 125,-5 4 0,-1 2 118,1 1-73,-2 4 1,-5-2-650,-2 4 1,-4 2 419,-9 4 1,-3 6 338,-9 9-427,-4 7-150,-6 5 1,17-14 0,-1 1 310,-2 0 0,-2 0 0,1 1 0,-1 0-8,-2 3 0,0-1 0,-2 0 0,0 0-37,-1 1 1,0-1 0,1 0-1,0 1-125,0-1 1,1 0 161,2-1 1,1-1-103,2-3 0,1 1 45,-14 13 1,13-12 83,9-5-222,3-4 108,7-5 0,3-2-685,8-4 1028,1-4 1,14-7-316,1-7 0,8-2-27,4-5 0,6 0 246,0-3 0,-18 14 0,1-1-262,1 0 1,-1-1 0,20-13-10,-19 14 1,-1-1 0,-1 1-1,0 0 46,2 0 0,-1-1 1,-1 1-1,-1-1 263,1-2 1,0-1-272,17-12 0,-18 11 0,-1 1 33,14-12-139,-2 0 0,-7 6-88,-1 0 232,-7 8 1,-5 4-32,-12 10 0,-8 3-166,-7 3 1,-7 6 218,-3 7 1,-6 6 29,-3 2 1,-6 4-207,18-12 1,0-1 0,-1 2 0,1-1 183,-2 3 1,1 0 0,-1-1 0,0 1 14,0-1 1,-1 1-1,-2 2 1,0 0-14,-4 0 0,0 1 0,2-1 1,1 0 31,-2 1 0,1 0 0,3-4 0,0-1 47,4 0 0,1 0 1,-13 9 169,6-4 1,14-7-521,5-2 1,8-7-453,7-3 0,1-3 262,9-3 0,1-3 206,4-7 1,6-1-50,4-5 0,5-4 150,2-1 1,-1 0 53,3-1 0,-1 1 55,-2-1 0,0-3 19,0 0 1,0 2 670,1-2 1,-6 1-560,-4 5 1,-6 1 208,-6 6-277,-7 6 0,-12 10 175,-6 8 1,-10 4-156,1 6 1,-7 4 89,0 2 0,-1 1-312,1 2 0,-4 3 129,5 0 1,-4 0-613,6-3 1,0 1-48,4 2 654,-1 3 0,0 6 0,1 0 0,-1 2 0,0 2 0,1 4 0</inkml:trace>
  <inkml:trace contextRef="#ctx0" brushRef="#br1" timeOffset="186">12346 13249 17767,'0'-9'-541,"-3"0"-964,0-1 1,0 4 1245,3 0 1,0 0 458,0-4 1,0 1 266,0 0-448,0 0 1,4-1 379,2 1 1,-1 0 70,2-1-28,-5 1-36,6 0 0,-4 6-214,2 6 1,-2 4-312,-4 12 1,-1 2 327,-2 10 0,-2 3-42,-4 7 0,2 4-658,-3 5 1,5 0 181,-7-4 1,3 2 184,-3 1 0,3-2-156,2 0 1,0-9 381,4-7 0,0-7 136,3-6-291,0-3 1,0-14-185,0-4 0,4-9 319,2-3 1,3-7-213,0-3 0,0-2-26,1-1 1,0-1 197,2-2 0,-1-2-124,1-4 0,-2-1 138,0-3 1,-1-1-44,0-5 1,4-2 10,-1-1 0,0 5-9,-6 4 1,1 11-95,-4 5 229,0 9 0,-8 13 103,-4 12 1,-2 10-55,-4 12 1,-1 2-4,-2 4 0,0 1-166,3 3 1,-2-2-260,5 4 1,-1-2-22,4 2 250,0 1 0,1 1 0,1-1 0,0-2 0,3 3 0,2 2 0</inkml:trace>
  <inkml:trace contextRef="#ctx0" brushRef="#br1" timeOffset="187">11173 13780 14718,'-9'0'0,"-4"3"321,1 0 0,-1 5-673,4-2 0,0 2 357,0 1 0,2-2 471,1-1 1,1 0-168,-1 3 0,2-3 54,4 1-349,0-5-15,0 2 0,1-4 0,2-1 145,3-2-173,2-2 1,5-6 0,0 0-184,2-2 1,0-3-162,4 0-220,3-1 415,-2-6 0,6 3 295,-4-1 58,-1 5 1,-3 0-187,-2 3 1,0-2-127,-3 2 69,-1 5-36,-7 4 0,-6 8 137,-8 2 1,-8 8-61,-5 4 0,-6 5 65,0 5 1,-2 0-17,2 0 1,1-1 0,2-3 1,-1-1-87,4-4 1,5-2-43,4-1-159,7-3 1,7-7 125,8-3 0,9-6 0,6-3 1</inkml:trace>
  <inkml:trace contextRef="#ctx0" brushRef="#br1" timeOffset="188">13361 13259 14718,'-5'-4'-1107,"-3"-2"1,7 0 306,-3 0 275,3 0 22,1-4 453,0 5 0,1 1 22,3 4 263,5 0 1,2 1-186,5 2 1,-1 2 310,4 5-270,4 3 0,0 3 94,5 5 0,4 3-174,3 4 1,4 0-237,1 0 0,-16-14 0,1 0 123,0 0 0,0 0-828,-1 0 0,1 0 764,22 10 0,-3 1-163,-3-3 126,-1 0-437,-7-3 561,-5-1-23,-5-3 1,-6-1-21,-1-1 0,-6-3 121,-4 2 0,-4-4-191,2-2 1134,-8-4-692,3 2 0,-10-4 1191,2 0-1086,-7 0-168,6 0 0,-8 0 209,3 0 292,-7 0-266,2-4-174,-6 3-530,6-7 144,-7 2 1,3-3-102,-4 0 118,0 4 1,0-5-170,0 1 79,1 0 35,-1-5 1,-3 1-29,-1-3-31,1-1-762,4-2 901,-1 0-60,0-3 1,-2-2 56,2-4 1,-1 3-63,7 0 1,0 3 74,4-2 0,0 3 104,3-1 0,2 7-125,7 2 0,2 6 20,4 1 406,0 4 767,4-2-521,-3 4 1,10 4-362,-1 2-84,5 6 0,3 1 19,4 5 0,3 0-36,0 7 0,3-3-51,3 2 1,-1 0-426,4 1 1,-2-1 194,6-2 0,-2-3-365,7 3 0,-3-3 413,0-4 0,-3-1 292,-3-5 146,-2 0 1,-8-1 76,-2-1-81,-11 1-224,-2-7 0,-10 3 584,-3-4-152,-1-4-739,-8 3 814,-2-3-589,-3 0 1,-2 2 66,-2-5-84,-1 5 101,-5-6 1,-4 4-353,-3-2 171,3-3 1,-4 4 149,2-4 0,-2 0-163,-1-1 1,-4 0 19,1-2 1,1 0-201,4-3 0,0 2 390,4-2-229,-4-1 0,6 1-16,-2-1 120,10 5 1,2-3 13,9 5-170,-1 0 0,14 4 466,0 1 1,9 3-92,3 1 1,4 3-120,2 1 1,4 6 4,6-1 0,2 4 14,5-1 1,2 2-116,0 1 0,2 2 51,-2-5 0,-1 5 48,5-2 1,2 3-565,-21-9 1,0 0-981,21 14 1468,-5-3 0,-4 9 0,0-2 0,1 2 0,-1 4 0,0 2 0</inkml:trace>
  <inkml:trace contextRef="#ctx0" brushRef="#br1" timeOffset="189">14413 14814 13383,'4'-14'-943,"2"0"1,0-5 839,0 0 0,-3 5 456,3 1 0,-3 6-65,4 1 75,-5 4 66,2-2-75,-4 4-400,0 8-4,0 2 1,-4 10 311,-3 2 2,-1 2-975,-1 8 720,0 1-90,-5 8 0,4-3-102,-3 3 88,3 1 249,5-3 0,-3 6 15,1-2-546,3 3 173,0-4 1,1 0-163,0-5 267,0-4 21,3-5-523,0-5 403,0-9-41,0-4-114,0-10 429,4-14-62,-3 3 0,3-11 750,-4 7-889,0-3 136,0-1 0,0-2-52,0-1 13,4 0 48,-3-1 1,3 0 24,-4-5-209,4 4-379,-2-3 397,2-1 163,0-5 1,0-3-1,2 2-14,2-3-15,-2 4 1,2-4-33,-2 0 300,2 8-288,-7 2 0,5 13 180,-3 5 225,-2 4-170,3 5 0,-8 9 90,-3 7-162,-1 10-8,-1 7 1,-4 5 215,1 2 1,-1 3-380,0 3 1,3-2 316,-3-1 1,3 3-221,1 0-399,4-1 342,-4-4 1,8-7 40,-2 1-336,2-5 8,1-7 472,0-8-534,0-7 313,0-8 0,3-4 177,0-2 1,4-7 37,-4-2-386,4-7 261,-2-2 1,4-7 97,1 0-291,-1 0 28,-4-1 0,3-1-20,-1-4-1088,-3-5 1053,4 0 1,-4-5-239,2 1 231,3 3 46,-8-2 0,6 8-56,-4-1-304,0 9 253,-3 11 422,0 4-227,-4 9 0,2 6 439,-4 9 223,0 3-399,-4 14 0,1-1 407,0 8-281,-1 4 323,5 0 1,-2 3-361,4-7-115,-4 2 0,6-6-728,-3 4 275,3-4 0,1-1 292,0-4 0,5-5-427,1-2 0,2-1-92,1-8-766,1 3 776,-1-11 0,-3 3 451,0-4 0,1 0 1,2 0-1</inkml:trace>
  <inkml:trace contextRef="#ctx0" brushRef="#br1" timeOffset="190">16806 11303 13731,'0'-9'-1129,"0"4"-869,0-3 998,0 7 851,0-4 0,-4 8 761,-2 3 143,-7 4-429,-5 13 0,-7 5-226,-6 6 0,14-14 0,0 0-164,-3 2 0,-1 0 1,0 0-1,0 1 325,-2 1 0,-1-1-596,1 0 0,0 0 477,-3 1 0,1-1 0,5-2 0,0-1-145,-1-1 0,1-1-51,-12 20-680,4-13 598,6 6 160,3-12 1,5 0-25,1-7 462,7-5-440,2-3 632,4-4 0,1-1-678,2-2 1,6-7 46,7-5-279,1-7 256,6-2 0,1-4-210,4 0 396,0 0 0,3-1-342,0-2 0,3 2 115,-3-2 0,4-1 31,-1 1 0,-1-4-78,2 1 0,1-1 104,1 1 0,-3-2-85,-9 5 1,-2 5 161,-5 4 0,-4 3-44,-5 4 0,-5 5-51,-7 7 0,-6 4 61,-7 5 1,-2 2 28,-4 7 0,-3 5 78,-6 5 0,-2 3-388,-4 3 1,0 1 323,-1 2 1,1 2-10,0-2 1,0 2-18,-1 2 1,5-2 110,2-2 1,4-2-228,6-4 0,0-4 159,8-2-302,1-7-120,7-6 231,1-4 0,5-5-68,2 0 0,-2-1 125,2-3 1,2-2 230,1-6 0,6 0-245,0-3 1,5-1-7,-2-2 0,4-2 29,3-2 0,1 2-32,5-5 0,0 1 29,0-1 0,1-2 78,2 2 1,-2-1-189,2-2 0,-2 0 140,-1 0 1,-5 7 272,-5 2-200,-7 7 1,-9 4-406,-8 8 1,-6 5 412,-9 7 1,-7 7-36,-6 6 0,-3 2-146,0 1 0,-4 4 115,19-15 1,0 0 0,1-1 0,0 1 18,-1 0 1,0 0 0,-20 14-14,20-14 0,1 0 1,-2-1-1,1-1-19,2 2 0,0 0 0,-19 12 333,8-1 0,5-5-17,11-7-500,2-3 0,8-8 34,5-2 1,5-2-198,4-1 0,2-2 196,5-4 0,3-1 31,9-9 1,2-2-5,4-4 0,1-6-62,5 3 1,-1-7 125,2 4 0,-2-3 23,-18 16 0,1-1 0,1-1 1,0-2 115,0-1 1,0 0-1,0 1 1,-1 0-22,15-15 0,-5 7-56,-4-1 0,-6 11-111,-10 1 0,-4 9 137,-12 4 1,-2 3-46,-6 3 1,-4 3 122,-5 7 0,0-1-104,-4 7 1,3-3-6,-2 6 0,2 2-343,-3 1 0,4-2 323,0 2 0,4-4 0,1 3 0,0 0 0,-2 0 0,0 1 0</inkml:trace>
  <inkml:trace contextRef="#ctx0" brushRef="#br1" timeOffset="191">17653 11396 18383,'-4'-9'-3277,"3"0"0,-3 0 1130,4 3 2280,0 2-296,0 4 255,4 4 1,-1 3-579,7 5-130,-3 2 876,10 5 0,-2 4-303,4 2 146,-1-3 0,2 5-194,2-2 0,2 2-57,7 1 1,1 2 161,3-2 1,-2 2-632,-2-5 944,-2-2-296,-1 3 143,-1-6 0,-8 2-122,3-7 0,-8-1-273,-4-5 105,-1-4 524,-8-1-457,3-4 1011,-8 0 1,0-4-1130,-2-2 110,-3-2-52,4-2 0,-4 1 50,0 0-82,-1 0-14,-3-5 1,2 4 296,-5-3-980,5-1 870,-7 3 0,4-6-198,-5 1 288,0 3 1,2-5-175,1 3 1,-4-3 21,1 0 0,-2-1 39,3 0 1,-4-2-65,0-1 1,-1-4 1,2 1 1,1-1-60,-2 2 0,4-2 151,2 4 0,3 0-200,3 4 0,1 3 61,0 3 55,4 1-74,0 6 0,5 5 208,0 6 0,8 4-91,1 2 0,7 7 8,-1 6 0,4-2 72,2 2 1,3 0 61,4 3 0,1 0 11,2 0 1,1-1-248,2-2 0,4 1 328,-1-1 1,0-1-168,3 1 0,-2-8 173,-4 2 1,-6-3-5,-7-1 0,-6-1-297,-6-5 3,-4 0 0,-6-4 292,-2-1 284,-6-3 0,-2-1 161,-5 0-132,1 0 0,-4-1-347,0-3 0,0 2-14,-3-4 0,1 0 1,-4-3 1,5-1 74,-2 1 1,-1-3-396,1-1 0,0 0-327,0 0 1,2-1-19,-1-5 0,1 0-16,1-3 1,5-1-61,1-2 0,3-2 121,1 2 0,-1 0 33,1 0 1,4 3 339,2 7-141,2 1 164,1 9 1,4 6 3,2 8 1,2 5-61,2 4 0,0 4 72,3 0 1,1 4 59,5-2 0,2 3-245,1 1 0,3 0 199,-3 0 1,4 4 0,-3 1 0</inkml:trace>
  <inkml:trace contextRef="#ctx0" brushRef="#br1" timeOffset="192">17989 13138 17510,'0'-10'-3277,"0"1"1425,4 0 1745,-3-1 0,4 1 297,-2 0-57,2-1 147,4-3-263,1 3-14,-1-4 0,0 5 663,1 0-117,-1-1-337,4 1 0,-3 0 106,-1-1-69,0 5 83,-8 1-295,4 4 1,-7 8-392,-5 5 432,-3 7-136,-13 8 1,-1 5-255,-4 5 0,-3 0 364,0 2 0,15-18 1,0 1-53,1 0 0,-1 0-279,2 4 1,-1-1 250,-1-4 1,0 0 0,2 3-1,0 0 9,0-1 1,0-1-548,0 2 1,0 0 592,-9 15 1,1 0-166,6-12 1,3-7 131,4-3-283,4-9 326,0-1-134,5-8 691,0 0-496,5-4 1,-2-1 580,6-5 0,-1-3-660,8-3 0,-1-2 62,4-4-209,-1-2 5,1 0 0,0-4-124,-1 1-492,1-1 533,4-9-1334,-4 4 1436,8-4 1,-3-1-140,4-3 210,0-1-16,-12 19 0,0-1 0,-1 2 1,-1-1-85,1 1 1,1 1 0,-1-2-1,-1 1 112,14-18 0,-4 3 260,-3 6-229,-5 11-23,-7 6 387,-5 10-241,-12 4 383,-2 8 54,-9 3-448,-4 12 1,-3 4-116,-6 8 439,-3 1-301,19-16 0,-1 1 1,-17 17 67,17-18 1,0 1 37,-13 21-213,14-21 0,0 1 0,0 1 0,0 1-70,-2 1 1,2 0-49,1-2 0,2 1 81,-3 4 0,1-1 0,-8 20-239,-2-1-7,6-7 406,2-7 1,11-13-639,-1-3 395,5-9-330,2-3 39,5-4 0,-3-4 382,4-2 0,0-2 738,3-2 0,6-3-510,3-3-258,1-1 190,4-6 0,-1-1-262,-1-4-690,5 0 1008,-2-4 0,1 2-489,0-4 1,-1 0 35,4-3 191,0 0-146,0-5 1,-1 8 136,-2 0 1,-3 6 80,-7 6 109,-6 5-10,-9 12-36,-9 9 1,-6 7 395,-7 11-40,-2 6-1484,-4 5 1443,0 0-179,0 3 0,3-3-33,1 4-247,-1 1 165,1-5 1,1 3-227,5-2-656,3 2 740,2-3 0,4 3-1249,3-5 1272,2 0 0,4-4 0,2-3 0,4-2 0,5-2 0</inkml:trace>
  <inkml:trace contextRef="#ctx0" brushRef="#br1" timeOffset="193">18882 12961 15906,'-5'-10'-3277,"1"4"424,4 0 2360,0 4 423,0-2 62,0 4 956,4 8-936,6-2 1,1 13-428,4-1 647,1 5-132,7 5 0,1 3 94,3 0-1436,1 4 1255,4-1 0,-2 2-288,5-2 0,2 2 380,-17-19 0,0 0 0,21 15-77,-4-4 1,-1-2-272,-2-4 290,-2 0-46,-4-8 1,-5 3-20,-4-5 0,-2 0 141,-4-2-459,-1-1 318,-7-4 1015,-1-1-1099,-4-4 0,-1 0 642,-2 0 1,-2-1-448,-4-2 0,-1 1-33,1-4 1,-3 0-28,-1-4 0,-3-2-148,0 0 71,-1-1 113,-2 4 0,-3-4-16,0 1 1,1-3-529,2 2 146,0-3 202,1 1 1,-4-4-33,0 1 166,-3-1-58,5-4 1,-6 3-31,4-5 0,-3 1-11,4-1 0,-1-2 102,3 3-844,1-3 727,3 3 0,-2-5-28,1 4-62,3 0-45,-1 2 141,5 8 14,0-7 0,3 12-19,3-3 194,2 3-24,1 5-45,0 1 0,8 8 476,1 2 0,6 7-182,1 2-95,6 7-72,-3-3 0,11 12 456,-2-4-1284,2 3 879,-2-2-12,4 0-210,-3 0 0,7 3 81,-1 0 57,-3 0-32,4-3 1,-6 0 93,4 0-355,-8-4 253,1-1 0,-10-6-242,-1-1 1,-3-3 30,-3-3-280,-5-1-3,-1-4 276,-4-1 611,0-4 1,-4-1-275,-2-2 333,-3-2-487,-4-4 0,1 1-7,-3-1 114,-1 2 24,-2-7 0,-1 5-107,1 0 1,-2-4 47,-2 1 0,1-5-660,-3 2 450,3 1 58,-6-3 1,6 2-46,-3-3 0,0-1-14,-1 0 0,-2 1 16,2-1 1,1 1 22,0-1 0,4 3 34,1 1 1,2 4 261,4-2-438,-3-1 100,5 3 173,2-2-131,1 8 0,7-1-270,-2 3 378,2 2-105,1-3-144,4 4 869,1 4-616,8 6 1,0 1 43,5 5 1,0 0 6,7 6 0,0-1 465,3 3-1246,0 1 728,4 7 0,-3-6 70,2 2 0,-1 1-585,1 2 254,-2 0 235,7 1 0,-10-6-77,2 2 0,-7-6-28,1-1 1,-3-1-3,-4-1 1,-1-5 84,-5-1 0,-2-2 0,3 1 0,1 3 0</inkml:trace>
  <inkml:trace contextRef="#ctx0" brushRef="#br1" timeOffset="194">19972 14795 14371,'0'-5'-2877,"-3"5"3734,0 6 0,-4 7-883,4 6 1,-4 5 19,1 7 1,-2 6 99,-2 7 1,0 2-632,-3 4 1,3 2 409,4-25 0,0 1-551,-2 0 0,1 0 623,-3 24 1,0-4-405,3-5 1,1-5 339,-3 0 0,4-3-155,2-7 0,0-4 26,0-8-190,2-3 535,-3-7 1,4-7-244,0-9 1,0-3 715,0-6 1,1-4-784,2-1 103,-2-3 44,3-1 1,0-1 12,-1-2 0,3-1 3,-3-2 0,4 1 4,-1 6 1,1-6 62,2-1 0,-4-1-7,8 1 1,-5-2-18,4 2 1,-1-4-89,-2-2 1,-1 7 139,-2 2 1,2 6 2,-5 6 0,0 8-6,-3 2 0,0 7-24,0 2 0,0 5 77,0 7 0,-4 4-80,-3 6 1,-1 2 330,-1 7 10,0-2-319,3 8 0,-2-3 141,2 6 0,-2-5-99,-2 3 1,4-7 46,0 0 1,3 1 111,-3-1-389,4 0 77,-3-7 1,5-3 41,0-5 0,0-3-322,0-3 195,0-5 1,0-2-56,0-6 128,0-2 43,0-9 0,4 2-24,-1-7 1,4 2 46,-1-4 0,-1-3-15,1-1 1,0 1-2,0 0 1,2-1-48,-2-3 0,3 0-5,0 0 1,0-4 7,1-2 1,-1 2 111,0 1 0,0 2 22,1 1-130,-1 4 181,-4 5-109,-1 10 1,-5 11 76,-2 10 1,-2 8 127,-4 11 0,-4 3-10,1 7-1030,0 1 1056,-2 0 0,7 0-46,-2-5 1,1 0-182,-1 1 0,1 1-67,1-2 1,0-2 208,4-7-658,0 0 544,3-4 0,0-1-145,0-5 1,1-4-257,2-5 1,-1-1 975,4-5-608,1 1 1,2-4 0,0 0-1</inkml:trace>
  <inkml:trace contextRef="#ctx0" brushRef="#br1" timeOffset="195">18650 11033 28088,'0'-9'-3277,"0"4"0,-5-3 0,4 2 0,-3 1 0,4 1 0,0 4 5469,4 0-2163,2 0 0,7 4 983,3 2 0,6 4-56,6 2 0,5 3-464,8 3 1,-17-7-1,2 0 29,3 0 0,1 0 0,6 2 1,2 1-258,3 0 0,2 0 1,1 0-1,2 0 73,-13-4 1,1 0 0,1 1 0,1-1-1,1 0 1,0 0-415,3 0 0,0 0 0,1 1 1,1-1-1,0 0 0,0 1-20,3 1 0,-1 1 1,0-1-1,-3-1 0,-1-1 1,-1 1 92,1 1 1,0 1 0,-2-1-1,-2 0 1,-1-1 0,0 0 16,15 6 1,-1 0 0,-2 0-1,-1-1 3,-3-2 0,-2-1 1,-4 0-1,-1-2 32,-2 0 0,0 0-60,-6-1 1,0 0 6,0-3 1,-1 0 0,15 10-69,-2-5 1,-10 0-39,-5-2 1,-8-1-298,-5 0-229,-2-3 368,-4-2 161,-2-4 1,-5 0 431,-2 0 0,-6 0-44,-3 0 1,-5 0 3,2 0 0,-3-4-196,0-3 0,-2 2 77,-2-1 0,0 0 131,-3-4 0,-2 4-103,2 0 1,-7-1-115,-5-6 0,-1 3-420,-2-2 0,-2-2 13,-2 2 0,-2-2 216,-4 2 1,22 5 0,0-2 111,-3-1 0,0-1 0,-1 1 0,-1 1 0,-2-2 0,-1-1 0,-2 0 0,-1 1 0,-3-1 0</inkml:trace>
  <inkml:trace contextRef="#ctx0" brushRef="#br1" timeOffset="196">19478 11294 29836,'-26'-7'-959,"1"1"0,-3-1 0,0-1 223,0-1 0,0 0 0,0 1 0,0 0 239,-1 0 1,-1 0 426,-1 1 0,1-1 12,3-1 0,1-1 0,-1 3 1,-1 0 78,-18-6 1,0 0-41,3 1 1,3 0-171,5 6 0,8-1 224,9 4 1,3-4-227,6 4 76,4 0 1,2 3 386,6 0 0,3 3-302,7 0 1,6 5 30,9-2 1,9 5 85,10 2 0,-21-5 1,1 0-78,3 0 0,2 0 0,2 0 0,2 1 57,4 1 0,1-1 1,0 1-1,2 0 37,0 0 0,0 1 0,3 1 0,1 0-37,-14-3 1,1 0-1,1 1 1,4 1-1,1 0 1,1 0-210,4 1 0,0 1 0,2-1 142,1 2 1,0 0-1,0 0 5,1 1 0,-1 1 1,0-1-1,-1 1 1,0-1-1,-1 0-14,-1-1 0,-1 1 1,0-1-1,-2 0 1,-1 0-1,-2-1-24,-3-2 1,0 1 0,-2-1 0,13 5 0,-3-1-190,-9-3 1,-2 1 79,-4 1 1,0-1 115,1-5 0,-1-1 1,18 14-110,-1-9 1,-7 1 89,-8-4 0,-7-3 83,-2 0 0,-6-4 263,-4 2-234,-6-3 0,-3-1 216,-6 0 0,-4-1-102,-9-3 1,0-1-373,-9-4 0,-4 0 209,-5-1 1,-3 1-6,-4 0 1,0-1-16,-2 1-39,-3 0 26,0-1 1,1 1-215,-2 0 1,2-1 202,-5 1 1,24 4 0,0 1 101,-4-1 0,1 1 0,-4-1 0,0-1-17,-2 0 0,-1 0 0,-3 0 0,-2 0 16,-2-1 0,-1-1-75,-2 0 0,-1 0 0,-3-2 0,-1-1 0,17 3 0,-1 1 0,0 0 0</inkml:trace>
  <inkml:trace contextRef="#ctx0" brushRef="#br1" timeOffset="197">18845 11294 29836,'-32'-19'-3277,"4"5"1887,0 2 0,12 4-3,6 2 0,9 4-113,4-1 0,12 2 2681,13 1 11,8 0-960,11 0 1,-20 2 0,0 0-259,3 1 1,-1 0 0,4 2-1,0 0 298,0 0 1,2 2-1,4 0 1,3 1-155,5 3 1,2 0-1,-15-2 1,1 0-1,0 1-22,4 1 1,0 1-1,1-1 1,1 1-1,0 1 1,1 0 256,3 0 0,1 0 1,0 1-1,1 1 1,-1 0-1,2 0-412,1 2 0,1-1 1,0 1-1,-5-1 1,0 1-1,0-1-61,-2-2 1,0 1 0,-2-1 0,-2 0 0,-2 0 0,0-1-10,-3 0 1,-1-1-1,-1 1 1,13 4 0,-2 0-23,-4 0 1,-3 0 0,-6-4 0,-2 0-157,18 12 0,-5-9 137,-4-3 0,-5-3 125,-4-1 1,-5-3 134,-8-3 77,-5-2 263,-6-1 267,-4 0-494,-13 0 1,1-4-213,-13-3 1,-3 2 177,-3-1 0,-4 0-163,1-4 0,1 2 0,-2 2 0,1 2 0</inkml:trace>
  <inkml:trace contextRef="#ctx0" brushRef="#br1" timeOffset="198">23249 12774 11127,'-5'-9'-1384,"0"4"207,2 2 1075,2-2 695,-3 4-131,4 5 1,-1 6-199,-3 9 1,2 4-188,-4 1 1,3 4-122,-3 3 1,1-1-75,-2 4 0,-1 4 87,2 2 1,2 0-1511,1-2 1556,2 3 0,-3-3 0,-2 4 0</inkml:trace>
  <inkml:trace contextRef="#ctx0" brushRef="#br0" timeOffset="199">23333 13724 8319,'0'-9'0,"-1"1"-286,-2 1 0,1 0 254,-4 4 1,2-1 162,-2 1 1,0 2 45,-3-2 1,-1 2 9,1 1 0,-1 4-27,-3 2 1,-1 2-14,-5 2 0,1 2 37,-1 0 0,-1 5-14,-1-2 1,2 3-35,0 1 1,2-1-26,4 1 0,-1-1-178,5-3 0,-2 2 81,8-5 0,1 0-205,5-2 1,0-4 47,7 0 1,-2-4-181,7 1 0,2-2-173,5-1 1,-2-1 162,5-2 0,-3 1 36,3-4 0,-5 4 72,2-1 0,-2 2 72,-2 1 0,-7 4 82,-5 2 1,-4 8 150,-2 4 1,-9 6-263,-7 7 458,-5-2-375,-7 7 1,1-4 473,2 2 0,-1 0-172,4-6 0,2 0 684,4-9-262,7 2-293,5-11 0,13-1-173,6-6 0,8-6 9,8-3 0,6-3-129,7-4 0,0 2-515,0-5 0,0 5-251,-3-1 0,1 1 727,-5 2 0,0 4 0,-8 2 0,-2 2 0,-1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654885F-8932-FA44-8BD7-CCDA5FBD0A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10E2E1-87B2-C946-8DB1-C3BDCFE2AE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7431FFC-AD66-E74D-ACC4-AAB644683FF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DD51CFD-DEDA-0544-8979-E50F72E1A1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015A761-29BB-1A45-8238-EEA3152EE1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0C3D2A3-F2EA-5443-9459-98FEA578E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D3CFD0-9F49-9449-A91D-740D504EF2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81A74768-35F5-964F-8006-8C3D00624A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496621-58EC-E44B-8693-6B496231B52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AC8C655-27A0-1F4C-9D4B-D678473307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0A96E94-7AEC-E64D-8091-71523A47B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36D5AD9A-EDBA-EE4B-B1C1-F10153BFA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F717E3-CD42-1B49-BD22-5C90F4DC29D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01E4E2B-C85C-0744-B340-ECA8C01CD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B1BE33D-A264-EE44-B1E6-610878503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93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0DDCE32-43F0-E44D-BFF7-7A7591FF66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5A72CB3-2411-1645-B70E-A796BF84C326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F15E221-B22B-BB46-A60E-7D76C5726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4FA8BFE-462F-E446-9EC2-091B2A884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 valid program in this language is a simple assignment statement.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rules for what makes a valid program in the language are given by the grammar above.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733F9145-FD40-584D-8401-B3BE6ED73B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39B8BB-5391-0B4B-B57B-3411BA47AA6A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CAB17ED-DCB9-414B-B680-C22ED19DBC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F0612F1-A03E-C647-8C69-24D199CA4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3D0EE017-36B1-494E-9DED-5063EAE689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4FB2493-6495-7C46-91A7-7E3451DE691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0AE21B4-243A-5C4A-A037-8C9B48460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C60ACEA-F628-6948-945B-FDA11EC1F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goal of the parser is to recognize a string as belonging to a language.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a compiler, the parser recognizes whether the program we have written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obeys the syntactic rules of the programming language. If yes, the parser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outputs a parse tree, which is given as input to the next phase of the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compiler; compilation proceeds. Otherwise, the parser issues a parse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error; compilation halts.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compilers, the objective of the parser is to build a parse tree efficiently,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linear time!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0B1C0B7C-4F17-944E-AC38-64EEFABA41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E48E62D-68CB-D342-A74D-5078D010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is the starting nonterminal. </a:t>
            </a: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A20B1F86-F4B1-F14F-84B4-43517E6CC3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317B677-5AF2-F240-A6DB-E4E0645FB64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AFA2D56A-5AC8-864D-A439-B17F80C09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C54917-3BBE-7A4A-A3CE-8B4F0ADA08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F26DBBAC-A48A-5748-9ABF-2F472E3E3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959B5E1-71A2-2C4F-8A66-FB718FB33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5554C308-6AE8-D344-B47A-8EE2A15BE2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D5186D-E558-B844-AF7F-CA90A6B04EBB}" type="slidenum">
              <a:rPr lang="en-US" altLang="en-US" sz="1200">
                <a:latin typeface="Arial" panose="020B0604020202020204" pitchFamily="34" charset="0"/>
              </a:rPr>
              <a:pPr eaLnBrk="1" hangingPunct="1"/>
              <a:t>18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4909924-9400-B04B-84DD-C22A0A8EBD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901DF8A-3BF9-5943-AB35-4AB5B50AC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36D5AD9A-EDBA-EE4B-B1C1-F10153BFA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F717E3-CD42-1B49-BD22-5C90F4DC29DE}" type="slidenum">
              <a:rPr lang="en-US" altLang="en-US" sz="12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01E4E2B-C85C-0744-B340-ECA8C01CD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B1BE33D-A264-EE44-B1E6-610878503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107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60DD12C6-27EF-0E44-B888-05E6BD56F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DB60FC3-87A1-AC40-AAA0-FE3107B3524A}" type="slidenum">
              <a:rPr lang="en-US" altLang="en-US" sz="1200">
                <a:latin typeface="Arial" panose="020B0604020202020204" pitchFamily="34" charset="0"/>
              </a:rPr>
              <a:pPr eaLnBrk="1" hangingPunct="1"/>
              <a:t>20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DE95DD3-EB3C-144C-8B82-ADBADEAA1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829F0F9-FD27-B34D-BBEA-3D2AA4219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C71F3049-15CB-BC41-9825-406BC3197E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AA4E05-7370-5F42-B416-BE675D276F58}" type="slidenum">
              <a:rPr lang="en-US" altLang="en-US" sz="1200">
                <a:latin typeface="Arial" panose="020B0604020202020204" pitchFamily="34" charset="0"/>
              </a:rPr>
              <a:pPr eaLnBrk="1" hangingPunct="1"/>
              <a:t>21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9B0A8AE-F176-7E4F-A762-3FE735C62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43C6B05-2FE3-104A-A669-388B61EB3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36D5AD9A-EDBA-EE4B-B1C1-F10153BFA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F717E3-CD42-1B49-BD22-5C90F4DC29D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01E4E2B-C85C-0744-B340-ECA8C01CD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B1BE33D-A264-EE44-B1E6-610878503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AD451FF0-D46B-8043-BA76-BAAEC0C841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B42BBA-1020-014C-8364-053944985174}" type="slidenum">
              <a:rPr lang="en-US" altLang="en-US" sz="1200">
                <a:latin typeface="Arial" panose="020B0604020202020204" pitchFamily="34" charset="0"/>
              </a:rPr>
              <a:pPr eaLnBrk="1" hangingPunct="1"/>
              <a:t>22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736D4FD-6175-D640-B203-67B26A51E4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CBF0132-1E50-C344-88A6-3605338B3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Answer: No. Let the token of lookahead be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id.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There is no way to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know whether we have a list of 100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s, or we have a list of just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In other words, we cannot predict whether we expand by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production 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list_prefix  list_prefix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, id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or by production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list_prefix 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id.</a:t>
            </a:r>
          </a:p>
          <a:p>
            <a:pPr eaLnBrk="1" hangingPunct="1"/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  <a:cs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This grammar is not an LL(1) grammar. </a:t>
            </a:r>
            <a:endParaRPr lang="en-US" altLang="en-US" b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61CB844E-7BD9-544B-A800-0255DA70C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2C7AEEA-B611-A540-BE09-E67267EBAC8D}" type="slidenum">
              <a:rPr lang="en-US" altLang="en-US" sz="1200">
                <a:latin typeface="Arial" panose="020B0604020202020204" pitchFamily="34" charset="0"/>
              </a:rPr>
              <a:pPr eaLnBrk="1" hangingPunct="1"/>
              <a:t>23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E3CE6CC-3A3D-6845-9064-D1A16A6A1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9603F4D-DEC3-4D42-9708-65AAA4961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5C6FEA67-B218-504A-AE6D-1152DAD78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9203B05-D47F-1E43-8372-BE304FDE00F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F922512-B5F3-0741-987B-D7E329367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D569280-3CD6-7D41-AEF4-9B88EF8A2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D0AE3597-D12F-D44C-B993-09E1C8F4E8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2FD0BB05-37B2-C54B-B197-4A91DD65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grammar is simplified from the one in our textbook.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Look for the complete grammar in the textbook.</a:t>
            </a:r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C7268A01-13B0-C94E-A0BD-9A033DB833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6D878D7-2A4C-F042-9558-C44C5E7192D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25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1D093A0C-6895-EB4B-B251-8AF21211B1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B6F30D-8CFD-3A4E-9602-A16D3A43C8C2}" type="slidenum">
              <a:rPr lang="en-US" altLang="en-US" sz="1200">
                <a:latin typeface="Arial" panose="020B0604020202020204" pitchFamily="34" charset="0"/>
              </a:rPr>
              <a:pPr eaLnBrk="1" hangingPunct="1"/>
              <a:t>26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A115F3F4-F081-8447-8F9B-8B6CF4877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57E28B6-7D55-0246-969F-8739E54DA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Recursive Descent uses recursive procedures to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perform top-down “predictive” parsing.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Consuming the token means we move the input pointer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one token to the right.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9122D06E-9903-7B4D-A04B-1D72DC56E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043CC4-9591-DA44-919C-9ABDDB5E62D4}" type="slidenum">
              <a:rPr lang="en-US" altLang="en-US" sz="1200">
                <a:latin typeface="Arial" panose="020B0604020202020204" pitchFamily="34" charset="0"/>
              </a:rPr>
              <a:pPr eaLnBrk="1" hangingPunct="1"/>
              <a:t>27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3236D46D-75C3-3741-9CA4-6D3C192B1A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DA2D796C-D991-114D-9EF0-9AAA63A76C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is the skeleton of a recursive descent “predictive”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parser.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We have added an extra nonterminal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start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a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special token $$.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$$ is a special token, which denotes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end-of-input. The Scanner adds this symbol at the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end of the input, which allows the parser to cleanly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terminate, once it has seen the entire input string.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B99AA3CB-C59D-5A4F-B2A1-22D820A7E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26B606-DF09-E649-A153-CE294D78F051}" type="slidenum">
              <a:rPr lang="en-US" altLang="en-US" sz="1200">
                <a:latin typeface="Arial" panose="020B0604020202020204" pitchFamily="34" charset="0"/>
              </a:rPr>
              <a:pPr eaLnBrk="1" hangingPunct="1"/>
              <a:t>28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E04180C8-81A9-264B-9832-E17F1DE36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C1EB6E9-47D6-2F44-B84D-FFFE5AE67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1E4F720B-F7E7-AF48-9373-1E34CC440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284581E-43BC-F74C-9871-9484A1A39A0B}" type="slidenum">
              <a:rPr lang="en-US" altLang="en-US" sz="1200">
                <a:latin typeface="Arial" panose="020B0604020202020204" pitchFamily="34" charset="0"/>
              </a:rPr>
              <a:pPr eaLnBrk="1" hangingPunct="1"/>
              <a:t>29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5EFD8F91-443A-0A4F-AA1A-B3AC41412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D529939-BE5C-584E-A1BF-10C33F760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E9B904F3-27D1-1046-B2A6-CC2C48EC76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D515B5B-D918-C547-9C17-F3294F62EDA7}" type="slidenum">
              <a:rPr lang="en-US" altLang="en-US" sz="1200">
                <a:latin typeface="Arial" panose="020B0604020202020204" pitchFamily="34" charset="0"/>
              </a:rPr>
              <a:pPr eaLnBrk="1" hangingPunct="1"/>
              <a:t>30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F6A0222B-4689-1247-AA63-BBD36A6E1B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4BB72E21-9B68-5545-8859-EF413EE2F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264C7670-482C-F440-B26A-EF03FF595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6BF779-DD96-DA44-88EC-670CB983B513}" type="slidenum">
              <a:rPr lang="en-US" altLang="en-US" sz="1200">
                <a:latin typeface="Arial" panose="020B0604020202020204" pitchFamily="34" charset="0"/>
              </a:rPr>
              <a:pPr eaLnBrk="1" hangingPunct="1"/>
              <a:t>31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356D6A2-92B3-2E4B-B3C6-E6AEDB9F61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DA343DC-15DA-6947-A6C6-D884264CD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column headings are the tokens: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id, +, *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the special token </a:t>
            </a: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$$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row headings list the nonterminals in the grammar: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start, expr, trem_tail,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term, factor_tail.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“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on +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indicates that when the parser needs to expand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the next token in the input stream is +, then it should expand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by production 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term_tail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+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  term_tail.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Entry – indicates a parse error. </a:t>
            </a:r>
          </a:p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 example, entry “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on +” is a -. If the parser needs to expand </a:t>
            </a:r>
            <a:r>
              <a:rPr lang="en-US" altLang="ja-JP" i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term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b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next token is +, it will issue a parse error indicating invalid input (input that</a:t>
            </a:r>
            <a:b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 not belong to the language).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>
            <a:extLst>
              <a:ext uri="{FF2B5EF4-FFF2-40B4-BE49-F238E27FC236}">
                <a16:creationId xmlns:a16="http://schemas.microsoft.com/office/drawing/2014/main" id="{42C43641-6EF2-AF47-A14A-CF9D279791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Notes Placeholder 2">
            <a:extLst>
              <a:ext uri="{FF2B5EF4-FFF2-40B4-BE49-F238E27FC236}">
                <a16:creationId xmlns:a16="http://schemas.microsoft.com/office/drawing/2014/main" id="{49FADA29-49B1-6C4A-A8ED-FC0A4B79B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58B3CBF0-8A69-CD4A-AA73-34480A4F93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CECAE7-3F58-8C4E-B795-57A9BBE1A3D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7104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1E044DDC-E80D-2149-9024-A10CDB59E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ED5CA5-DF4F-FF4F-98FC-570682E17EF2}" type="slidenum">
              <a:rPr lang="en-US" altLang="en-US" sz="1200">
                <a:latin typeface="Arial" panose="020B0604020202020204" pitchFamily="34" charset="0"/>
              </a:rPr>
              <a:pPr eaLnBrk="1" hangingPunct="1"/>
              <a:t>32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47E6DCCA-5246-8442-A370-8984D0E355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C35D297-CDB5-9A4D-BB3E-5C80BCC838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Again, - indicates a parse error.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>
            <a:extLst>
              <a:ext uri="{FF2B5EF4-FFF2-40B4-BE49-F238E27FC236}">
                <a16:creationId xmlns:a16="http://schemas.microsoft.com/office/drawing/2014/main" id="{07270ED7-BC7D-5648-894E-0F981E32E6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>
            <a:extLst>
              <a:ext uri="{FF2B5EF4-FFF2-40B4-BE49-F238E27FC236}">
                <a16:creationId xmlns:a16="http://schemas.microsoft.com/office/drawing/2014/main" id="{63940888-12C0-6546-8267-4DEA0D8E6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Textbook has a much large set of tokens in the language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(note that our language does not accept numerical constants for example).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 include only a few tokens in order to make slides readable. </a:t>
            </a:r>
          </a:p>
        </p:txBody>
      </p:sp>
      <p:sp>
        <p:nvSpPr>
          <p:cNvPr id="103427" name="Slide Number Placeholder 3">
            <a:extLst>
              <a:ext uri="{FF2B5EF4-FFF2-40B4-BE49-F238E27FC236}">
                <a16:creationId xmlns:a16="http://schemas.microsoft.com/office/drawing/2014/main" id="{24B7F561-4D30-0840-AF32-6C7DCBA17B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2BC4F8-F3C2-3D4F-9E13-9316B9989A8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33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928689F5-0BD3-1C46-81C7-D50B18830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862D3A61-C4FB-8C44-97FD-8704E89F0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This scanner recognizes the tokens from the previous slide, plus, times, id and keywords read and write.</a:t>
            </a:r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AE34404B-3433-FC45-938E-F0A416930D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061568-2ED9-4E4B-802D-63084395527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60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>
            <a:extLst>
              <a:ext uri="{FF2B5EF4-FFF2-40B4-BE49-F238E27FC236}">
                <a16:creationId xmlns:a16="http://schemas.microsoft.com/office/drawing/2014/main" id="{88E6096A-E0AD-304D-8A3E-974EE6F888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>
            <a:extLst>
              <a:ext uri="{FF2B5EF4-FFF2-40B4-BE49-F238E27FC236}">
                <a16:creationId xmlns:a16="http://schemas.microsoft.com/office/drawing/2014/main" id="{3E03049C-AC07-A84F-88C1-0F1F1775B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State 1 is the start state. States 2, 3 and 4 are final (accepting) states.</a:t>
            </a:r>
          </a:p>
        </p:txBody>
      </p:sp>
      <p:sp>
        <p:nvSpPr>
          <p:cNvPr id="107523" name="Slide Number Placeholder 3">
            <a:extLst>
              <a:ext uri="{FF2B5EF4-FFF2-40B4-BE49-F238E27FC236}">
                <a16:creationId xmlns:a16="http://schemas.microsoft.com/office/drawing/2014/main" id="{9FEB2933-F516-D540-ADED-F8BC68607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9A876-18BD-A24C-96D5-519A2A8A6C8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7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2D6CD1DA-2CD5-DA42-8E4F-6BBC478244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9216E3BC-DCB0-2243-ABD7-2780A13EC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NFA = Nondeterministic Finite Automaton</a:t>
            </a:r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F8ECAEEC-1056-6B40-BECE-9836A0A75A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A526B1-B287-694D-92E7-3EF62D8CDBD5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195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>
            <a:extLst>
              <a:ext uri="{FF2B5EF4-FFF2-40B4-BE49-F238E27FC236}">
                <a16:creationId xmlns:a16="http://schemas.microsoft.com/office/drawing/2014/main" id="{2CD2649F-9424-CB43-8442-11E46438DD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8" name="Notes Placeholder 2">
            <a:extLst>
              <a:ext uri="{FF2B5EF4-FFF2-40B4-BE49-F238E27FC236}">
                <a16:creationId xmlns:a16="http://schemas.microsoft.com/office/drawing/2014/main" id="{7515C25F-3659-524A-B88A-A5E64F5C8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scanner code can be a sequence of nested case statements.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186254D3-B33C-7C46-BDC5-C910460FAA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1B6033-CB16-5845-8478-50C5C1C73AC6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179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>
            <a:extLst>
              <a:ext uri="{FF2B5EF4-FFF2-40B4-BE49-F238E27FC236}">
                <a16:creationId xmlns:a16="http://schemas.microsoft.com/office/drawing/2014/main" id="{D127BCEC-FB5C-704F-BA91-042C3B2F0F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6" name="Notes Placeholder 2">
            <a:extLst>
              <a:ext uri="{FF2B5EF4-FFF2-40B4-BE49-F238E27FC236}">
                <a16:creationId xmlns:a16="http://schemas.microsoft.com/office/drawing/2014/main" id="{F0798E22-9137-404D-ABAA-F978C882C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3667" name="Slide Number Placeholder 3">
            <a:extLst>
              <a:ext uri="{FF2B5EF4-FFF2-40B4-BE49-F238E27FC236}">
                <a16:creationId xmlns:a16="http://schemas.microsoft.com/office/drawing/2014/main" id="{E56C5EA7-96F6-9C40-9797-56CDFD700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9337A3-DA27-F74B-A24B-F4ACB28EB75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61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F476F8A-04DB-7543-84EA-CCB625ECE12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13AFA07-D018-EB40-ABCC-E970FC12AF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AA8518C0-56E0-3744-8691-A187C8FFC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5505A1B-32EB-0B45-9D39-AED92E57B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92AD788-5559-664D-B139-B22228D6B0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95645CA-40AB-EE47-8196-CF9B15B35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103A73-00E3-3242-AE79-3C11D9764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EC1A13C-37C6-2D45-883C-F5088A48D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CA2A7AD-F61A-EA46-AEEB-E3BB25B81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84DC7E8B-2254-6147-9F5C-C210E642148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027F2A1-1CE8-EF41-84BA-AEA3BD5F1F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97F7973-35E2-1C4F-8712-266CE51608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C2682D56-2DD7-474A-B97A-D042B265C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937FDC-46DE-B642-B567-D95BA75E8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6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2D9FE81-A3D0-6B40-80A3-E7E95BB728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E88B624-7EB4-9D47-8A58-E49E05C73F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1E76D-1ACC-624F-B1D7-F145FAADB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97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360B956-837C-3049-9D50-C806BBB792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3A06062-5533-D940-BF2D-BCADCA0309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D27B0-31B1-2E46-8649-F859B12BE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33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CD312C7-EFA4-CB47-8CC3-6789BCD0A34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3FFC55B-4C45-784E-B0BC-10EDA90CC6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424AD-DE27-5840-A5C6-8020CA9EB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95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A4FDBC3-E621-954A-86FA-C5D9A2C88E7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9F968C8-3BDD-764B-A2C6-287884FCB68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2A26A-B2FF-E24C-8A63-349B4CE96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26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FEDD882-1A00-D844-808A-B61AA00C139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6E54B6A-D2B7-9C4E-9446-63071A857E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0C6E4-7FE3-FB40-BF71-A88B3469F2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0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58CA299-3941-6E45-B448-FFBB9F0948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6FCA639-6A1B-9D46-9A65-F2318913A3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BC20F-B083-E344-9A48-FE93AABA3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68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B7BFB0D-8AF0-5749-9C0C-4EFF96200BB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4F86D11-4AC4-AE40-A9A7-86E7961C44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0714F-0543-0B40-8D58-FCF445BD2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3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B8C6EA17-B693-004F-9005-C2A50080DC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CEE20F9C-5DD2-4443-B7BA-049C230A0E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93BBF-7107-6749-84AB-713E4FE3B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9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7EE00BB-DDFA-6B47-99B6-FCDDCDA94D8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3FC5653-3C78-6749-B89E-0F6D4D57B2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B3989-6166-1344-9496-97E711CD14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7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B85B7E6-2306-D84D-839E-D6968F7420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C87C99A-E3D6-BF4C-B5A9-AF03610F47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20F89C-912A-C74A-B351-D9E86E808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70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CB69C73B-9241-5143-85C9-EE1C7114937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438EEBF1-E813-1F47-897E-6ECCC4F71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81ADEAFF-2907-2C4B-BAF3-162168EBE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3102E5-4103-354B-AB65-64CB1A7304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D6DAACBB-1C8F-DD4C-B421-6ACB12828D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CF0A7B-9743-B444-B4A1-42109FBE1F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87E5B405-5E56-6546-B632-4979BE8460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Programming Language Syntax:</a:t>
            </a:r>
            <a:b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Scanning and Parsing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390C9E26-A5E0-B140-A4F9-39B1881292A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 2.2 and 2.3.1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>
            <a:extLst>
              <a:ext uri="{FF2B5EF4-FFF2-40B4-BE49-F238E27FC236}">
                <a16:creationId xmlns:a16="http://schemas.microsoft.com/office/drawing/2014/main" id="{9CE06B17-B28B-D340-8D0C-48C617B31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Table-Driven Scanning</a:t>
            </a:r>
          </a:p>
        </p:txBody>
      </p:sp>
      <p:sp>
        <p:nvSpPr>
          <p:cNvPr id="112642" name="Content Placeholder 2">
            <a:extLst>
              <a:ext uri="{FF2B5EF4-FFF2-40B4-BE49-F238E27FC236}">
                <a16:creationId xmlns:a16="http://schemas.microsoft.com/office/drawing/2014/main" id="{D7B8F4C6-FFCF-AD42-92C2-2B68B76E3F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5181600"/>
            <a:ext cx="8726488" cy="1219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Sketch of table: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scan_tab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and 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token_tab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See Scott for details.</a:t>
            </a:r>
          </a:p>
        </p:txBody>
      </p:sp>
      <p:sp>
        <p:nvSpPr>
          <p:cNvPr id="112643" name="Footer Placeholder 3">
            <a:extLst>
              <a:ext uri="{FF2B5EF4-FFF2-40B4-BE49-F238E27FC236}">
                <a16:creationId xmlns:a16="http://schemas.microsoft.com/office/drawing/2014/main" id="{816AEEB3-A6C1-F540-9EC5-72BB8E703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12644" name="Slide Number Placeholder 4">
            <a:extLst>
              <a:ext uri="{FF2B5EF4-FFF2-40B4-BE49-F238E27FC236}">
                <a16:creationId xmlns:a16="http://schemas.microsoft.com/office/drawing/2014/main" id="{3D24F83D-C2F3-1F41-B8E4-6740FB9BA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F85777-7EBB-8D48-A3D6-B91E6A533C57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4B26139-469A-4C4F-A682-D7D48AF49F12}"/>
              </a:ext>
            </a:extLst>
          </p:cNvPr>
          <p:cNvSpPr txBox="1">
            <a:spLocks/>
          </p:cNvSpPr>
          <p:nvPr/>
        </p:nvSpPr>
        <p:spPr bwMode="auto">
          <a:xfrm>
            <a:off x="0" y="1676400"/>
            <a:ext cx="9144000" cy="3200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space,tab,newline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*	+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digit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other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	5			2	3	-	4	-	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	-			-	-	-	-	-      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	-			-	-	-	-	-      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	-			-	-	4	4	-      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  <a:p>
            <a:pPr marL="0" indent="0">
              <a:buFont typeface="Wingdings" charset="0"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	5			-	-	-	-	-      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  <a:p>
            <a:pPr marL="457200" indent="-457200">
              <a:buFont typeface="Wingdings" charset="0"/>
              <a:buAutoNum type="arabicPlain" startAt="5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87A34F-730B-2648-AF8D-E8FDAA60A1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53400" y="1600200"/>
            <a:ext cx="0" cy="3352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0D4C28-FA2E-7043-956B-DB8B5F4A257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0" y="2286000"/>
            <a:ext cx="8839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07B9B7-DB07-C149-8D28-C4ACDA47A850}"/>
                  </a:ext>
                </a:extLst>
              </p14:cNvPr>
              <p14:cNvContentPartPr/>
              <p14:nvPr/>
            </p14:nvContentPartPr>
            <p14:xfrm>
              <a:off x="5953320" y="1317240"/>
              <a:ext cx="3066840" cy="103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07B9B7-DB07-C149-8D28-C4ACDA47A8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31720" y="1301040"/>
                <a:ext cx="3110040" cy="107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504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8A548683-93F8-F241-9BAD-4BAD745B1A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5FC1847B-8E94-8143-95D1-4DE9DF9AA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91556A-9926-104C-99A2-CD226AE9DB11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1B32D32-0A6C-8942-BE1C-BE46BA85E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Today’s 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8F63CDD-80AC-CE4D-AE26-4EA69D161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of scanning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Overview of top-down and bottom-up parsing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tables</a:t>
            </a:r>
          </a:p>
        </p:txBody>
      </p:sp>
    </p:spTree>
    <p:extLst>
      <p:ext uri="{BB962C8B-B14F-4D97-AF65-F5344CB8AC3E}">
        <p14:creationId xmlns:p14="http://schemas.microsoft.com/office/powerpoint/2010/main" val="1242950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>
            <a:extLst>
              <a:ext uri="{FF2B5EF4-FFF2-40B4-BE49-F238E27FC236}">
                <a16:creationId xmlns:a16="http://schemas.microsoft.com/office/drawing/2014/main" id="{64393A67-C689-8C40-8562-217174B82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DFEE476C-FACE-BA46-92B3-E897162E5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 Simple Calculator Language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F6F7818-7767-CF45-BDFD-9190DFBCF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19438"/>
            <a:ext cx="133032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Scanner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B2AD732C-061C-F04E-BEEA-F6409B3A4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3838"/>
            <a:ext cx="109537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Parser</a:t>
            </a:r>
          </a:p>
        </p:txBody>
      </p:sp>
      <p:sp>
        <p:nvSpPr>
          <p:cNvPr id="23557" name="Line 6">
            <a:extLst>
              <a:ext uri="{FF2B5EF4-FFF2-40B4-BE49-F238E27FC236}">
                <a16:creationId xmlns:a16="http://schemas.microsoft.com/office/drawing/2014/main" id="{A46AEEA8-CE68-BD43-BC8E-D78B0799C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6528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7">
            <a:extLst>
              <a:ext uri="{FF2B5EF4-FFF2-40B4-BE49-F238E27FC236}">
                <a16:creationId xmlns:a16="http://schemas.microsoft.com/office/drawing/2014/main" id="{B8B2D23B-4E53-4046-A4AC-C85093462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67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8">
            <a:extLst>
              <a:ext uri="{FF2B5EF4-FFF2-40B4-BE49-F238E27FC236}">
                <a16:creationId xmlns:a16="http://schemas.microsoft.com/office/drawing/2014/main" id="{04F27B36-88F4-C240-86F6-83751B4D6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1238"/>
            <a:ext cx="8807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Character stream: 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position = initial + rate * time</a:t>
            </a:r>
          </a:p>
        </p:txBody>
      </p:sp>
      <p:sp>
        <p:nvSpPr>
          <p:cNvPr id="23560" name="Text Box 9">
            <a:extLst>
              <a:ext uri="{FF2B5EF4-FFF2-40B4-BE49-F238E27FC236}">
                <a16:creationId xmlns:a16="http://schemas.microsoft.com/office/drawing/2014/main" id="{6BAD176F-CCF2-5643-96A0-8CDE88DBA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4419600"/>
            <a:ext cx="1852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>
                <a:solidFill>
                  <a:srgbClr val="FF0000"/>
                </a:solidFill>
                <a:latin typeface="Arial" panose="020B0604020202020204" pitchFamily="34" charset="0"/>
              </a:rPr>
              <a:t>Parse tree:</a:t>
            </a:r>
          </a:p>
        </p:txBody>
      </p:sp>
      <p:sp>
        <p:nvSpPr>
          <p:cNvPr id="23561" name="Line 6">
            <a:extLst>
              <a:ext uri="{FF2B5EF4-FFF2-40B4-BE49-F238E27FC236}">
                <a16:creationId xmlns:a16="http://schemas.microsoft.com/office/drawing/2014/main" id="{D0661A3D-3E90-1844-8DAE-C1846D0DC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7384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0927672D-2BE4-1849-971A-8855F7E8A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71875"/>
            <a:ext cx="54968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 dirty="0">
                <a:solidFill>
                  <a:srgbClr val="FF0000"/>
                </a:solidFill>
                <a:latin typeface="Arial" panose="020B0604020202020204" pitchFamily="34" charset="0"/>
              </a:rPr>
              <a:t>Token stream: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 = id + id * id</a:t>
            </a:r>
          </a:p>
        </p:txBody>
      </p:sp>
      <p:sp>
        <p:nvSpPr>
          <p:cNvPr id="23563" name="Slide Number Placeholder 1">
            <a:extLst>
              <a:ext uri="{FF2B5EF4-FFF2-40B4-BE49-F238E27FC236}">
                <a16:creationId xmlns:a16="http://schemas.microsoft.com/office/drawing/2014/main" id="{DD81B748-3C8D-AC47-85DA-D4DD9AAD6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0F7246-1F97-A949-BFE8-C368B9221B78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3564" name="Rectangle 2">
            <a:extLst>
              <a:ext uri="{FF2B5EF4-FFF2-40B4-BE49-F238E27FC236}">
                <a16:creationId xmlns:a16="http://schemas.microsoft.com/office/drawing/2014/main" id="{DA48E35B-A53E-4D49-AF73-9C4A9EF4C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685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sz="2000" i="1" dirty="0" err="1">
                <a:latin typeface="Arial" panose="020B0604020202020204" pitchFamily="34" charset="0"/>
              </a:rPr>
              <a:t>asst_stmt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 =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expr   // </a:t>
            </a:r>
            <a:r>
              <a:rPr lang="en-US" altLang="en-US" sz="2000" i="1" dirty="0" err="1">
                <a:latin typeface="Arial" panose="020B0604020202020204" pitchFamily="34" charset="0"/>
                <a:sym typeface="Symbol" pitchFamily="2" charset="2"/>
              </a:rPr>
              <a:t>asst_stmt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is the start symbol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expr  expr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+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expr | expr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*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expr |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</a:p>
        </p:txBody>
      </p:sp>
      <p:cxnSp>
        <p:nvCxnSpPr>
          <p:cNvPr id="35" name="AutoShape 33">
            <a:extLst>
              <a:ext uri="{FF2B5EF4-FFF2-40B4-BE49-F238E27FC236}">
                <a16:creationId xmlns:a16="http://schemas.microsoft.com/office/drawing/2014/main" id="{803E0D00-350B-C041-95A9-B6BA6117D8E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38600" y="4495800"/>
            <a:ext cx="78581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34">
            <a:extLst>
              <a:ext uri="{FF2B5EF4-FFF2-40B4-BE49-F238E27FC236}">
                <a16:creationId xmlns:a16="http://schemas.microsoft.com/office/drawing/2014/main" id="{6C9A09CC-C7A6-CE4F-86A7-54EC381971D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824413" y="4514850"/>
            <a:ext cx="622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 Box 29">
            <a:extLst>
              <a:ext uri="{FF2B5EF4-FFF2-40B4-BE49-F238E27FC236}">
                <a16:creationId xmlns:a16="http://schemas.microsoft.com/office/drawing/2014/main" id="{0195DF48-F966-C547-86C1-67FA77451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5" y="47244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id</a:t>
            </a:r>
          </a:p>
        </p:txBody>
      </p:sp>
      <p:cxnSp>
        <p:nvCxnSpPr>
          <p:cNvPr id="38" name="AutoShape 33">
            <a:extLst>
              <a:ext uri="{FF2B5EF4-FFF2-40B4-BE49-F238E27FC236}">
                <a16:creationId xmlns:a16="http://schemas.microsoft.com/office/drawing/2014/main" id="{A93F8406-BFA0-AD4D-92E5-37887640672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764088" y="5124450"/>
            <a:ext cx="73025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4">
            <a:extLst>
              <a:ext uri="{FF2B5EF4-FFF2-40B4-BE49-F238E27FC236}">
                <a16:creationId xmlns:a16="http://schemas.microsoft.com/office/drawing/2014/main" id="{BE4229B0-398F-5C4C-B5D5-D08D99CB6F75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494338" y="5124450"/>
            <a:ext cx="677862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 Box 29">
            <a:extLst>
              <a:ext uri="{FF2B5EF4-FFF2-40B4-BE49-F238E27FC236}">
                <a16:creationId xmlns:a16="http://schemas.microsoft.com/office/drawing/2014/main" id="{D7437D3F-0374-7F47-8C72-653E9C16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4724400"/>
            <a:ext cx="409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Arial" panose="020B0604020202020204" pitchFamily="34" charset="0"/>
              </a:rPr>
              <a:t> 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=</a:t>
            </a:r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D81C6543-3A5B-5545-A4B3-F0A0D8E2A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75" y="4724400"/>
            <a:ext cx="81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expr</a:t>
            </a:r>
          </a:p>
        </p:txBody>
      </p: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186C375A-8B84-6A48-939C-86B47CA5EB6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478463" y="5124450"/>
            <a:ext cx="7937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34">
            <a:extLst>
              <a:ext uri="{FF2B5EF4-FFF2-40B4-BE49-F238E27FC236}">
                <a16:creationId xmlns:a16="http://schemas.microsoft.com/office/drawing/2014/main" id="{4B39C045-9D32-9E44-A925-A3EAE51FEDC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800600" y="4495800"/>
            <a:ext cx="7938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 Box 29">
            <a:extLst>
              <a:ext uri="{FF2B5EF4-FFF2-40B4-BE49-F238E27FC236}">
                <a16:creationId xmlns:a16="http://schemas.microsoft.com/office/drawing/2014/main" id="{344347E0-D78E-344E-B12B-7B47D3C4B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54102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48" name="Text Box 29">
            <a:extLst>
              <a:ext uri="{FF2B5EF4-FFF2-40B4-BE49-F238E27FC236}">
                <a16:creationId xmlns:a16="http://schemas.microsoft.com/office/drawing/2014/main" id="{7A26A021-DFCC-734A-A1A2-6A3E52C62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539115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id</a:t>
            </a:r>
          </a:p>
        </p:txBody>
      </p:sp>
      <p:sp>
        <p:nvSpPr>
          <p:cNvPr id="49" name="Text Box 29">
            <a:extLst>
              <a:ext uri="{FF2B5EF4-FFF2-40B4-BE49-F238E27FC236}">
                <a16:creationId xmlns:a16="http://schemas.microsoft.com/office/drawing/2014/main" id="{C590567C-FE86-A74F-8D06-2B73D370A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334000"/>
            <a:ext cx="81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expr</a:t>
            </a:r>
          </a:p>
        </p:txBody>
      </p:sp>
      <p:cxnSp>
        <p:nvCxnSpPr>
          <p:cNvPr id="50" name="AutoShape 33">
            <a:extLst>
              <a:ext uri="{FF2B5EF4-FFF2-40B4-BE49-F238E27FC236}">
                <a16:creationId xmlns:a16="http://schemas.microsoft.com/office/drawing/2014/main" id="{F9DF9BAE-0A2B-0A48-A12C-250590113AC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395913" y="5715000"/>
            <a:ext cx="728662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34">
            <a:extLst>
              <a:ext uri="{FF2B5EF4-FFF2-40B4-BE49-F238E27FC236}">
                <a16:creationId xmlns:a16="http://schemas.microsoft.com/office/drawing/2014/main" id="{DBB2F00A-0D7F-3B4D-8081-44B2A37EFA5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124575" y="5715000"/>
            <a:ext cx="677863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34">
            <a:extLst>
              <a:ext uri="{FF2B5EF4-FFF2-40B4-BE49-F238E27FC236}">
                <a16:creationId xmlns:a16="http://schemas.microsoft.com/office/drawing/2014/main" id="{734580A4-BFAD-BF4A-B07C-E277FA34F26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08700" y="5715000"/>
            <a:ext cx="7938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 Box 29">
            <a:extLst>
              <a:ext uri="{FF2B5EF4-FFF2-40B4-BE49-F238E27FC236}">
                <a16:creationId xmlns:a16="http://schemas.microsoft.com/office/drawing/2014/main" id="{5856EC33-424E-884C-990D-FCA236B86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00075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*</a:t>
            </a:r>
          </a:p>
        </p:txBody>
      </p:sp>
      <p:sp>
        <p:nvSpPr>
          <p:cNvPr id="54" name="Text Box 29">
            <a:extLst>
              <a:ext uri="{FF2B5EF4-FFF2-40B4-BE49-F238E27FC236}">
                <a16:creationId xmlns:a16="http://schemas.microsoft.com/office/drawing/2014/main" id="{46EB82E3-C9FC-2346-AC26-6D16A4DF2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5981700"/>
            <a:ext cx="646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id</a:t>
            </a:r>
          </a:p>
        </p:txBody>
      </p:sp>
      <p:sp>
        <p:nvSpPr>
          <p:cNvPr id="55" name="Text Box 29">
            <a:extLst>
              <a:ext uri="{FF2B5EF4-FFF2-40B4-BE49-F238E27FC236}">
                <a16:creationId xmlns:a16="http://schemas.microsoft.com/office/drawing/2014/main" id="{8561809B-5B55-C549-A16E-9FD77124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943600"/>
            <a:ext cx="646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 id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2574139B-F503-844C-98B3-7FFF0F5DF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038600"/>
            <a:ext cx="1416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asst_stmt</a:t>
            </a:r>
          </a:p>
        </p:txBody>
      </p:sp>
      <p:sp>
        <p:nvSpPr>
          <p:cNvPr id="23584" name="TextBox 6">
            <a:extLst>
              <a:ext uri="{FF2B5EF4-FFF2-40B4-BE49-F238E27FC236}">
                <a16:creationId xmlns:a16="http://schemas.microsoft.com/office/drawing/2014/main" id="{100F9B55-EB17-104B-81F3-0DA8331A4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0775" y="6400800"/>
            <a:ext cx="388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(Parse tree simplified to fit on slide.)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6" grpId="0"/>
      <p:bldP spid="48" grpId="0"/>
      <p:bldP spid="49" grpId="0"/>
      <p:bldP spid="53" grpId="0"/>
      <p:bldP spid="54" grpId="0"/>
      <p:bldP spid="55" grpId="0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3">
            <a:extLst>
              <a:ext uri="{FF2B5EF4-FFF2-40B4-BE49-F238E27FC236}">
                <a16:creationId xmlns:a16="http://schemas.microsoft.com/office/drawing/2014/main" id="{1387B7D2-08CF-A94F-8ECB-D2B481B7EE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26FA26F4-9980-6D45-8AA0-4A3528A12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 Simple Calculator Language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0CAEC4E7-9502-C443-BAC3-F9D360A44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19438"/>
            <a:ext cx="133032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Scanner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C75D183B-C689-834B-A0BD-C3CDD968E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3838"/>
            <a:ext cx="109537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Parser</a:t>
            </a:r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09C1FD25-F795-924F-9B0F-032024E40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36528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>
            <a:extLst>
              <a:ext uri="{FF2B5EF4-FFF2-40B4-BE49-F238E27FC236}">
                <a16:creationId xmlns:a16="http://schemas.microsoft.com/office/drawing/2014/main" id="{3FC75651-BA3B-6E49-B0BA-747917EA4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56723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E0E26448-92F0-F64F-9D18-552D4C941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1238"/>
            <a:ext cx="9018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 dirty="0">
                <a:solidFill>
                  <a:schemeClr val="hlink"/>
                </a:solidFill>
                <a:latin typeface="Arial" panose="020B0604020202020204" pitchFamily="34" charset="0"/>
              </a:rPr>
              <a:t>Character stream: 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position + initial = rate * time</a:t>
            </a:r>
          </a:p>
        </p:txBody>
      </p:sp>
      <p:sp>
        <p:nvSpPr>
          <p:cNvPr id="25608" name="Text Box 9">
            <a:extLst>
              <a:ext uri="{FF2B5EF4-FFF2-40B4-BE49-F238E27FC236}">
                <a16:creationId xmlns:a16="http://schemas.microsoft.com/office/drawing/2014/main" id="{74D7E5A0-C804-CF44-82F3-3C4E78063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4419600"/>
            <a:ext cx="1852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>
                <a:solidFill>
                  <a:srgbClr val="FF0000"/>
                </a:solidFill>
                <a:latin typeface="Arial" panose="020B0604020202020204" pitchFamily="34" charset="0"/>
              </a:rPr>
              <a:t>Parse tree:</a:t>
            </a:r>
          </a:p>
        </p:txBody>
      </p:sp>
      <p:sp>
        <p:nvSpPr>
          <p:cNvPr id="25609" name="Line 6">
            <a:extLst>
              <a:ext uri="{FF2B5EF4-FFF2-40B4-BE49-F238E27FC236}">
                <a16:creationId xmlns:a16="http://schemas.microsoft.com/office/drawing/2014/main" id="{22FFFDA4-6BB3-F549-8396-C172BBBC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27384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9">
            <a:extLst>
              <a:ext uri="{FF2B5EF4-FFF2-40B4-BE49-F238E27FC236}">
                <a16:creationId xmlns:a16="http://schemas.microsoft.com/office/drawing/2014/main" id="{83A3232A-66D7-914F-9B30-9E444A41B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71875"/>
            <a:ext cx="348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i="1">
                <a:solidFill>
                  <a:srgbClr val="FF0000"/>
                </a:solidFill>
                <a:latin typeface="Arial" panose="020B0604020202020204" pitchFamily="34" charset="0"/>
              </a:rPr>
              <a:t>Token stream: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id + </a:t>
            </a:r>
            <a:r>
              <a:rPr lang="is-I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…</a:t>
            </a:r>
            <a:endParaRPr lang="en-US" altLang="en-US" b="1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25611" name="Slide Number Placeholder 1">
            <a:extLst>
              <a:ext uri="{FF2B5EF4-FFF2-40B4-BE49-F238E27FC236}">
                <a16:creationId xmlns:a16="http://schemas.microsoft.com/office/drawing/2014/main" id="{A7EC2CDA-FAF0-2E4C-8057-B99C7D857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F65980-96F0-0D4F-AF3B-B904FBB97C9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25612" name="Rectangle 2">
            <a:extLst>
              <a:ext uri="{FF2B5EF4-FFF2-40B4-BE49-F238E27FC236}">
                <a16:creationId xmlns:a16="http://schemas.microsoft.com/office/drawing/2014/main" id="{8679A44E-D0B5-7548-8B0E-1F5D4F016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685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sz="2000" i="1" dirty="0" err="1">
                <a:latin typeface="Arial" panose="020B0604020202020204" pitchFamily="34" charset="0"/>
              </a:rPr>
              <a:t>asst_stmt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 =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expr  // </a:t>
            </a:r>
            <a:r>
              <a:rPr lang="en-US" altLang="en-US" sz="2000" i="1" dirty="0" err="1">
                <a:latin typeface="Arial" panose="020B0604020202020204" pitchFamily="34" charset="0"/>
                <a:sym typeface="Symbol" pitchFamily="2" charset="2"/>
              </a:rPr>
              <a:t>asst_stmt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is the start symbol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expr  expr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+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expr | expr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*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 expr |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</a:p>
        </p:txBody>
      </p:sp>
      <p:sp>
        <p:nvSpPr>
          <p:cNvPr id="25613" name="TextBox 6">
            <a:extLst>
              <a:ext uri="{FF2B5EF4-FFF2-40B4-BE49-F238E27FC236}">
                <a16:creationId xmlns:a16="http://schemas.microsoft.com/office/drawing/2014/main" id="{4A7DBFC4-E39F-0640-8226-B4FC0421B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495800"/>
            <a:ext cx="5572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Token stream is ill-formed according to our grammar,</a:t>
            </a: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parse tree construction fails, therefore Syntax error!</a:t>
            </a:r>
          </a:p>
          <a:p>
            <a:pPr eaLnBrk="1" hangingPunct="1"/>
            <a:endParaRPr lang="en-US" altLang="en-US" sz="18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800">
                <a:latin typeface="Arial" panose="020B0604020202020204" pitchFamily="34" charset="0"/>
              </a:rPr>
              <a:t>Most compiler errors occur in the parser.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26224E9D-34B4-AE48-92DC-BE341184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Parsing</a:t>
            </a:r>
          </a:p>
        </p:txBody>
      </p:sp>
      <p:sp>
        <p:nvSpPr>
          <p:cNvPr id="114690" name="Content Placeholder 2">
            <a:extLst>
              <a:ext uri="{FF2B5EF4-FFF2-40B4-BE49-F238E27FC236}">
                <a16:creationId xmlns:a16="http://schemas.microsoft.com/office/drawing/2014/main" id="{1DC078C1-E069-D349-A4AD-594A9F14D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Given an arbitrary CFG, one can build a parser that parses a string of length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(essentially) O(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i="1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Well-known algorithms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But O(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n</a:t>
            </a:r>
            <a:r>
              <a:rPr lang="en-US" altLang="en-US" i="1" baseline="30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time is unacceptable for a parser in a compiler!</a:t>
            </a:r>
          </a:p>
        </p:txBody>
      </p:sp>
      <p:sp>
        <p:nvSpPr>
          <p:cNvPr id="27651" name="Footer Placeholder 3">
            <a:extLst>
              <a:ext uri="{FF2B5EF4-FFF2-40B4-BE49-F238E27FC236}">
                <a16:creationId xmlns:a16="http://schemas.microsoft.com/office/drawing/2014/main" id="{B79522BB-BC19-BB4E-BE82-53145A040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Slide Number Placeholder 4">
            <a:extLst>
              <a:ext uri="{FF2B5EF4-FFF2-40B4-BE49-F238E27FC236}">
                <a16:creationId xmlns:a16="http://schemas.microsoft.com/office/drawing/2014/main" id="{46E1430C-5666-BA4E-AF07-09E4D60EA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FFF158A-376B-284D-856C-854B9A950909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3">
            <a:extLst>
              <a:ext uri="{FF2B5EF4-FFF2-40B4-BE49-F238E27FC236}">
                <a16:creationId xmlns:a16="http://schemas.microsoft.com/office/drawing/2014/main" id="{A7915574-92C2-7649-87DF-129C8F842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526E85B0-B4F6-6945-B781-1CEB2008E1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CB3615-87E7-E644-809A-34085CBC28F8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6F37EC2-FB0F-F14C-9EA9-2F806BC5C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Parsing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E11B530-6B64-714E-974B-781A96F945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Objective: build a parse tree for an input string of tokens from a single scan of input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Only special subclasses of context-free grammars (LL and LR) can do this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Two approaches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Top-down</a:t>
            </a:r>
            <a:r>
              <a:rPr lang="en-US" altLang="en-US">
                <a:latin typeface="Arial" panose="020B0604020202020204" pitchFamily="34" charset="0"/>
              </a:rPr>
              <a:t>: builds parse tree from the root to the leaves </a:t>
            </a:r>
          </a:p>
          <a:p>
            <a:pPr lvl="1" eaLnBrk="1" hangingPunct="1"/>
            <a:r>
              <a:rPr lang="en-US" altLang="en-US">
                <a:solidFill>
                  <a:schemeClr val="hlink"/>
                </a:solidFill>
                <a:latin typeface="Arial" panose="020B0604020202020204" pitchFamily="34" charset="0"/>
              </a:rPr>
              <a:t>Bottom-up</a:t>
            </a:r>
            <a:r>
              <a:rPr lang="en-US" altLang="en-US">
                <a:latin typeface="Arial" panose="020B0604020202020204" pitchFamily="34" charset="0"/>
              </a:rPr>
              <a:t>: builds parse tree from the leaves to the top 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Both are easily automated</a:t>
            </a:r>
            <a:endParaRPr lang="en-US" altLang="en-US" b="1" i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14B4815F-8B86-3B47-93D0-E6CCAC98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Grammar for Comma-separated Lists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7B926C45-7C5B-D64A-9FD6-85A4977B4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8726488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list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// list is the start symbol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, id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Generates comma-separated lists of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’s.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E.g.,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 ;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id, id, id ;</a:t>
            </a:r>
          </a:p>
          <a:p>
            <a:pPr marL="0" indent="0">
              <a:buFont typeface="Wingdings" pitchFamily="2" charset="2"/>
              <a:buNone/>
            </a:pP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Example derivation: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 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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, id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     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id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sym typeface="Symbol" pitchFamily="2" charset="2"/>
              </a:rPr>
              <a:t>, id ;</a:t>
            </a:r>
            <a:endParaRPr lang="en-US" altLang="en-US" b="1" dirty="0">
              <a:solidFill>
                <a:srgbClr val="0000FF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Footer Placeholder 3">
            <a:extLst>
              <a:ext uri="{FF2B5EF4-FFF2-40B4-BE49-F238E27FC236}">
                <a16:creationId xmlns:a16="http://schemas.microsoft.com/office/drawing/2014/main" id="{4E22BE03-F870-1F49-81E8-2C630E4603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Slide Number Placeholder 4">
            <a:extLst>
              <a:ext uri="{FF2B5EF4-FFF2-40B4-BE49-F238E27FC236}">
                <a16:creationId xmlns:a16="http://schemas.microsoft.com/office/drawing/2014/main" id="{8767F95E-6173-6E43-AE67-0452FD5DE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166DA2-23BE-7E4F-AB71-28C8DBABDE28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B1A0FF-70E1-C64D-BEAA-B2BA2ED1D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8839200" cy="1295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FA775F-FC9E-864E-9976-A740A9C8E296}"/>
                  </a:ext>
                </a:extLst>
              </p14:cNvPr>
              <p14:cNvContentPartPr/>
              <p14:nvPr/>
            </p14:nvContentPartPr>
            <p14:xfrm>
              <a:off x="5587560" y="4057560"/>
              <a:ext cx="2970360" cy="2458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FA775F-FC9E-864E-9976-A740A9C8E2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1360" y="4041360"/>
                <a:ext cx="3002760" cy="249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>
            <a:extLst>
              <a:ext uri="{FF2B5EF4-FFF2-40B4-BE49-F238E27FC236}">
                <a16:creationId xmlns:a16="http://schemas.microsoft.com/office/drawing/2014/main" id="{B7E02983-37D4-4F48-B83D-3856B34877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7E48D2F-3854-4148-B86F-3220C92A1C04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8F223E1A-72CF-0A4A-8EF3-F7E6C7D72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350E00A-680E-434A-A6ED-9EBCDF804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Terminals are seen in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order of appearance 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the token stream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 , id , id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parse tree is constructed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From the top to the leaves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Corresponds to a leftmost derivation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Look at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leftmost nonterminal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in current sentential form, and 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lookahead terminal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“predict” which production to apply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DF6343C-B385-0647-8C8F-6E52C49E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152400"/>
            <a:ext cx="3886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 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2DB3B749-54C0-C846-B3EA-E55381BE3A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29">
            <a:extLst>
              <a:ext uri="{FF2B5EF4-FFF2-40B4-BE49-F238E27FC236}">
                <a16:creationId xmlns:a16="http://schemas.microsoft.com/office/drawing/2014/main" id="{A0D8DDD0-DBE4-4547-9C13-0BB6A9B1D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828800"/>
            <a:ext cx="63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list</a:t>
            </a:r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id="{E893F452-FCAD-2C4E-8F80-FFE2A766A28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228850"/>
            <a:ext cx="2239963" cy="993775"/>
            <a:chOff x="4224" y="1404"/>
            <a:chExt cx="1191" cy="626"/>
          </a:xfrm>
        </p:grpSpPr>
        <p:sp>
          <p:nvSpPr>
            <p:cNvPr id="32796" name="Text Box 30">
              <a:extLst>
                <a:ext uri="{FF2B5EF4-FFF2-40B4-BE49-F238E27FC236}">
                  <a16:creationId xmlns:a16="http://schemas.microsoft.com/office/drawing/2014/main" id="{DDEFA857-36B2-1849-BE97-39CD8238E0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584"/>
              <a:ext cx="2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  <a:p>
              <a:pPr eaLnBrk="1" hangingPunct="1"/>
              <a:endParaRPr lang="en-US" altLang="en-US" sz="2000" i="1"/>
            </a:p>
          </p:txBody>
        </p:sp>
        <p:sp>
          <p:nvSpPr>
            <p:cNvPr id="32797" name="Text Box 31">
              <a:extLst>
                <a:ext uri="{FF2B5EF4-FFF2-40B4-BE49-F238E27FC236}">
                  <a16:creationId xmlns:a16="http://schemas.microsoft.com/office/drawing/2014/main" id="{EC2668B7-61B1-8347-B45F-120B74C0E2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1" y="1584"/>
              <a:ext cx="6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Arial" panose="020B0604020202020204" pitchFamily="34" charset="0"/>
                </a:rPr>
                <a:t>  list_tail</a:t>
              </a:r>
            </a:p>
          </p:txBody>
        </p:sp>
        <p:cxnSp>
          <p:nvCxnSpPr>
            <p:cNvPr id="32798" name="AutoShape 33">
              <a:extLst>
                <a:ext uri="{FF2B5EF4-FFF2-40B4-BE49-F238E27FC236}">
                  <a16:creationId xmlns:a16="http://schemas.microsoft.com/office/drawing/2014/main" id="{929C39E1-5A86-1C4A-8585-4D7B1DBBDC5F}"/>
                </a:ext>
              </a:extLst>
            </p:cNvPr>
            <p:cNvCxnSpPr>
              <a:cxnSpLocks noChangeShapeType="1"/>
              <a:stCxn id="32774" idx="2"/>
              <a:endCxn id="32796" idx="0"/>
            </p:cNvCxnSpPr>
            <p:nvPr/>
          </p:nvCxnSpPr>
          <p:spPr bwMode="auto">
            <a:xfrm flipH="1">
              <a:off x="4355" y="1404"/>
              <a:ext cx="418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99" name="AutoShape 34">
              <a:extLst>
                <a:ext uri="{FF2B5EF4-FFF2-40B4-BE49-F238E27FC236}">
                  <a16:creationId xmlns:a16="http://schemas.microsoft.com/office/drawing/2014/main" id="{78D6F782-414C-4B4D-A843-6F1B97FC62EA}"/>
                </a:ext>
              </a:extLst>
            </p:cNvPr>
            <p:cNvCxnSpPr>
              <a:cxnSpLocks noChangeShapeType="1"/>
              <a:stCxn id="32797" idx="0"/>
              <a:endCxn id="32774" idx="2"/>
            </p:cNvCxnSpPr>
            <p:nvPr/>
          </p:nvCxnSpPr>
          <p:spPr bwMode="auto">
            <a:xfrm flipH="1" flipV="1">
              <a:off x="4773" y="1404"/>
              <a:ext cx="330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5022" name="Line 46">
            <a:extLst>
              <a:ext uri="{FF2B5EF4-FFF2-40B4-BE49-F238E27FC236}">
                <a16:creationId xmlns:a16="http://schemas.microsoft.com/office/drawing/2014/main" id="{E1E26594-AA87-1848-8544-48FCE01773E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28" name="Line 52">
            <a:extLst>
              <a:ext uri="{FF2B5EF4-FFF2-40B4-BE49-F238E27FC236}">
                <a16:creationId xmlns:a16="http://schemas.microsoft.com/office/drawing/2014/main" id="{7C396B2B-1E59-CB4D-8EBB-54B3A5817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4">
            <a:extLst>
              <a:ext uri="{FF2B5EF4-FFF2-40B4-BE49-F238E27FC236}">
                <a16:creationId xmlns:a16="http://schemas.microsoft.com/office/drawing/2014/main" id="{2FE82628-2BEC-514F-9515-5985ED91480B}"/>
              </a:ext>
            </a:extLst>
          </p:cNvPr>
          <p:cNvGrpSpPr>
            <a:grpSpLocks/>
          </p:cNvGrpSpPr>
          <p:nvPr/>
        </p:nvGrpSpPr>
        <p:grpSpPr bwMode="auto">
          <a:xfrm>
            <a:off x="8418513" y="4419600"/>
            <a:ext cx="338137" cy="704850"/>
            <a:chOff x="4944" y="1824"/>
            <a:chExt cx="213" cy="444"/>
          </a:xfrm>
        </p:grpSpPr>
        <p:sp>
          <p:nvSpPr>
            <p:cNvPr id="32794" name="Text Box 54">
              <a:extLst>
                <a:ext uri="{FF2B5EF4-FFF2-40B4-BE49-F238E27FC236}">
                  <a16:creationId xmlns:a16="http://schemas.microsoft.com/office/drawing/2014/main" id="{71563E98-362D-F746-A795-502D5A161A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016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;</a:t>
              </a:r>
            </a:p>
          </p:txBody>
        </p:sp>
        <p:cxnSp>
          <p:nvCxnSpPr>
            <p:cNvPr id="32795" name="AutoShape 55">
              <a:extLst>
                <a:ext uri="{FF2B5EF4-FFF2-40B4-BE49-F238E27FC236}">
                  <a16:creationId xmlns:a16="http://schemas.microsoft.com/office/drawing/2014/main" id="{743F51E8-3FEF-2F4D-A2FF-D0C5D6B021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17" y="1824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" name="Line 53">
            <a:extLst>
              <a:ext uri="{FF2B5EF4-FFF2-40B4-BE49-F238E27FC236}">
                <a16:creationId xmlns:a16="http://schemas.microsoft.com/office/drawing/2014/main" id="{8A8E7BA0-7865-894C-BA03-EE5B0583F6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FF93E3BB-77E2-1448-A7C0-69746E53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3254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8C8AA6E8-D5AE-F046-917E-FFC82F62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254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1" name="AutoShape 33">
            <a:extLst>
              <a:ext uri="{FF2B5EF4-FFF2-40B4-BE49-F238E27FC236}">
                <a16:creationId xmlns:a16="http://schemas.microsoft.com/office/drawing/2014/main" id="{5FAE4414-15D0-3441-AC9A-04294A72AFFE}"/>
              </a:ext>
            </a:extLst>
          </p:cNvPr>
          <p:cNvCxnSpPr>
            <a:cxnSpLocks noChangeShapeType="1"/>
            <a:endCxn id="39" idx="0"/>
          </p:cNvCxnSpPr>
          <p:nvPr/>
        </p:nvCxnSpPr>
        <p:spPr bwMode="auto">
          <a:xfrm flipH="1">
            <a:off x="6464300" y="2968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8A625068-8A60-104D-9616-2C825A3237D4}"/>
              </a:ext>
            </a:extLst>
          </p:cNvPr>
          <p:cNvCxnSpPr>
            <a:cxnSpLocks noChangeShapeType="1"/>
            <a:stCxn id="40" idx="0"/>
          </p:cNvCxnSpPr>
          <p:nvPr/>
        </p:nvCxnSpPr>
        <p:spPr bwMode="auto">
          <a:xfrm flipH="1" flipV="1">
            <a:off x="7340600" y="2968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3" name="Group 62">
            <a:extLst>
              <a:ext uri="{FF2B5EF4-FFF2-40B4-BE49-F238E27FC236}">
                <a16:creationId xmlns:a16="http://schemas.microsoft.com/office/drawing/2014/main" id="{7E747329-50C1-A94C-BD9E-94E2F6ADBD5F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971800"/>
            <a:ext cx="492125" cy="704850"/>
            <a:chOff x="4441" y="2256"/>
            <a:chExt cx="310" cy="444"/>
          </a:xfrm>
        </p:grpSpPr>
        <p:sp>
          <p:nvSpPr>
            <p:cNvPr id="32792" name="Text Box 48">
              <a:extLst>
                <a:ext uri="{FF2B5EF4-FFF2-40B4-BE49-F238E27FC236}">
                  <a16:creationId xmlns:a16="http://schemas.microsoft.com/office/drawing/2014/main" id="{685210D2-11F3-9C4F-A571-CC28E1033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1" y="2448"/>
              <a:ext cx="3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</p:txBody>
        </p:sp>
        <p:cxnSp>
          <p:nvCxnSpPr>
            <p:cNvPr id="32793" name="AutoShape 49">
              <a:extLst>
                <a:ext uri="{FF2B5EF4-FFF2-40B4-BE49-F238E27FC236}">
                  <a16:creationId xmlns:a16="http://schemas.microsoft.com/office/drawing/2014/main" id="{7BFBF17C-84E1-AA4F-9255-FD4198105B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85" y="2256"/>
              <a:ext cx="7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" name="Text Box 30">
            <a:extLst>
              <a:ext uri="{FF2B5EF4-FFF2-40B4-BE49-F238E27FC236}">
                <a16:creationId xmlns:a16="http://schemas.microsoft.com/office/drawing/2014/main" id="{A0D2741B-E52E-704A-9ED1-BE3C94A9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4016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8" name="Text Box 31">
            <a:extLst>
              <a:ext uri="{FF2B5EF4-FFF2-40B4-BE49-F238E27FC236}">
                <a16:creationId xmlns:a16="http://schemas.microsoft.com/office/drawing/2014/main" id="{5CC2FA1A-30D6-2E40-A7F8-71D7CFA0B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4016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9" name="AutoShape 33">
            <a:extLst>
              <a:ext uri="{FF2B5EF4-FFF2-40B4-BE49-F238E27FC236}">
                <a16:creationId xmlns:a16="http://schemas.microsoft.com/office/drawing/2014/main" id="{BC69DC05-5B3A-724F-95D3-3AB85C39C328}"/>
              </a:ext>
            </a:extLst>
          </p:cNvPr>
          <p:cNvCxnSpPr>
            <a:cxnSpLocks noChangeShapeType="1"/>
            <a:endCxn id="47" idx="0"/>
          </p:cNvCxnSpPr>
          <p:nvPr/>
        </p:nvCxnSpPr>
        <p:spPr bwMode="auto">
          <a:xfrm flipH="1">
            <a:off x="7073900" y="3730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34">
            <a:extLst>
              <a:ext uri="{FF2B5EF4-FFF2-40B4-BE49-F238E27FC236}">
                <a16:creationId xmlns:a16="http://schemas.microsoft.com/office/drawing/2014/main" id="{68CFBAD3-4AAE-FD42-837C-39460011422A}"/>
              </a:ext>
            </a:extLst>
          </p:cNvPr>
          <p:cNvCxnSpPr>
            <a:cxnSpLocks noChangeShapeType="1"/>
            <a:stCxn id="48" idx="0"/>
          </p:cNvCxnSpPr>
          <p:nvPr/>
        </p:nvCxnSpPr>
        <p:spPr bwMode="auto">
          <a:xfrm flipH="1" flipV="1">
            <a:off x="7950200" y="3730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1" name="Group 62">
            <a:extLst>
              <a:ext uri="{FF2B5EF4-FFF2-40B4-BE49-F238E27FC236}">
                <a16:creationId xmlns:a16="http://schemas.microsoft.com/office/drawing/2014/main" id="{6AF4B6E3-1740-E44A-B274-7D7CFC8A90BF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3733800"/>
            <a:ext cx="492125" cy="704850"/>
            <a:chOff x="4441" y="2256"/>
            <a:chExt cx="310" cy="444"/>
          </a:xfrm>
        </p:grpSpPr>
        <p:sp>
          <p:nvSpPr>
            <p:cNvPr id="32790" name="Text Box 48">
              <a:extLst>
                <a:ext uri="{FF2B5EF4-FFF2-40B4-BE49-F238E27FC236}">
                  <a16:creationId xmlns:a16="http://schemas.microsoft.com/office/drawing/2014/main" id="{E1C3215A-BC09-5D4C-BF2C-A136BD60E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1" y="2448"/>
              <a:ext cx="3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</p:txBody>
        </p:sp>
        <p:cxnSp>
          <p:nvCxnSpPr>
            <p:cNvPr id="32791" name="AutoShape 49">
              <a:extLst>
                <a:ext uri="{FF2B5EF4-FFF2-40B4-BE49-F238E27FC236}">
                  <a16:creationId xmlns:a16="http://schemas.microsoft.com/office/drawing/2014/main" id="{7FC87D8B-DD8A-9244-8B47-07EB04A83C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85" y="2256"/>
              <a:ext cx="7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B635A45-327B-9141-96D2-3F112E3D9F2C}"/>
                  </a:ext>
                </a:extLst>
              </p14:cNvPr>
              <p14:cNvContentPartPr/>
              <p14:nvPr/>
            </p14:nvContentPartPr>
            <p14:xfrm>
              <a:off x="4944240" y="1153080"/>
              <a:ext cx="3630240" cy="60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B635A45-327B-9141-96D2-3F112E3D9F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28040" y="1136880"/>
                <a:ext cx="3662640" cy="63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4">
            <a:extLst>
              <a:ext uri="{FF2B5EF4-FFF2-40B4-BE49-F238E27FC236}">
                <a16:creationId xmlns:a16="http://schemas.microsoft.com/office/drawing/2014/main" id="{87C607A9-2541-8349-8E9E-8E9B415B9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4F8C50-A1EC-4549-926F-47FB97AA967F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99E26AD-6104-9F42-BD11-A4B37D997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Bottom-up Parsing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BE40BA3-71CB-8D4F-B07C-BB74659FD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2578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Terminals are seen in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order of appearance in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token stream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 , id , id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parse tree is constructed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From the leaves to the top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A rightmost derivation in reverse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5168C750-CCF5-1C4B-A43D-1B3D8D16E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"/>
            <a:ext cx="3886200" cy="8302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list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i="1" dirty="0" err="1">
                <a:latin typeface="Arial" panose="020B0604020202020204" pitchFamily="34" charset="0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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  <a:sym typeface="Symbol" pitchFamily="2" charset="2"/>
              </a:rPr>
              <a:t>list_tail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 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534F59D6-351B-BF47-B57B-B90E1BEF4A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29">
            <a:extLst>
              <a:ext uri="{FF2B5EF4-FFF2-40B4-BE49-F238E27FC236}">
                <a16:creationId xmlns:a16="http://schemas.microsoft.com/office/drawing/2014/main" id="{22E12606-794D-304F-9064-719C46B7C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828800"/>
            <a:ext cx="63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list</a:t>
            </a:r>
          </a:p>
        </p:txBody>
      </p:sp>
      <p:sp>
        <p:nvSpPr>
          <p:cNvPr id="37917" name="Text Box 30">
            <a:extLst>
              <a:ext uri="{FF2B5EF4-FFF2-40B4-BE49-F238E27FC236}">
                <a16:creationId xmlns:a16="http://schemas.microsoft.com/office/drawing/2014/main" id="{E0582EA8-F58B-B74E-9E70-2A76636EC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14600"/>
            <a:ext cx="492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  <a:p>
            <a:pPr eaLnBrk="1" hangingPunct="1"/>
            <a:endParaRPr lang="en-US" altLang="en-US" sz="2000" i="1"/>
          </a:p>
        </p:txBody>
      </p:sp>
      <p:sp>
        <p:nvSpPr>
          <p:cNvPr id="37918" name="Text Box 31">
            <a:extLst>
              <a:ext uri="{FF2B5EF4-FFF2-40B4-BE49-F238E27FC236}">
                <a16:creationId xmlns:a16="http://schemas.microsoft.com/office/drawing/2014/main" id="{721D4EDE-AFA5-694C-BA77-34F6773C7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514600"/>
            <a:ext cx="117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37920" name="AutoShape 33">
            <a:extLst>
              <a:ext uri="{FF2B5EF4-FFF2-40B4-BE49-F238E27FC236}">
                <a16:creationId xmlns:a16="http://schemas.microsoft.com/office/drawing/2014/main" id="{FB7B664D-1661-274C-BA5F-534E0AAC96A5}"/>
              </a:ext>
            </a:extLst>
          </p:cNvPr>
          <p:cNvCxnSpPr>
            <a:cxnSpLocks noChangeShapeType="1"/>
            <a:stCxn id="37895" idx="2"/>
            <a:endCxn id="37917" idx="0"/>
          </p:cNvCxnSpPr>
          <p:nvPr/>
        </p:nvCxnSpPr>
        <p:spPr bwMode="auto">
          <a:xfrm flipH="1">
            <a:off x="5884863" y="2228850"/>
            <a:ext cx="785812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1" name="AutoShape 34">
            <a:extLst>
              <a:ext uri="{FF2B5EF4-FFF2-40B4-BE49-F238E27FC236}">
                <a16:creationId xmlns:a16="http://schemas.microsoft.com/office/drawing/2014/main" id="{08CDBD54-44D1-B94B-B9C6-23E00D3F1807}"/>
              </a:ext>
            </a:extLst>
          </p:cNvPr>
          <p:cNvCxnSpPr>
            <a:cxnSpLocks noChangeShapeType="1"/>
            <a:stCxn id="37918" idx="0"/>
            <a:endCxn id="37895" idx="2"/>
          </p:cNvCxnSpPr>
          <p:nvPr/>
        </p:nvCxnSpPr>
        <p:spPr bwMode="auto">
          <a:xfrm flipH="1" flipV="1">
            <a:off x="6670675" y="2228850"/>
            <a:ext cx="622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5022" name="Line 46">
            <a:extLst>
              <a:ext uri="{FF2B5EF4-FFF2-40B4-BE49-F238E27FC236}">
                <a16:creationId xmlns:a16="http://schemas.microsoft.com/office/drawing/2014/main" id="{7D4BD42F-64C2-B14A-82ED-A82573E753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28" name="Line 52">
            <a:extLst>
              <a:ext uri="{FF2B5EF4-FFF2-40B4-BE49-F238E27FC236}">
                <a16:creationId xmlns:a16="http://schemas.microsoft.com/office/drawing/2014/main" id="{FD06D1B5-4C2D-A544-A111-B6D8A7F5A7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54">
            <a:extLst>
              <a:ext uri="{FF2B5EF4-FFF2-40B4-BE49-F238E27FC236}">
                <a16:creationId xmlns:a16="http://schemas.microsoft.com/office/drawing/2014/main" id="{917934F3-1E5A-F346-8EF5-7598499F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8513" y="4724400"/>
            <a:ext cx="338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;</a:t>
            </a:r>
          </a:p>
        </p:txBody>
      </p:sp>
      <p:cxnSp>
        <p:nvCxnSpPr>
          <p:cNvPr id="37906" name="AutoShape 55">
            <a:extLst>
              <a:ext uri="{FF2B5EF4-FFF2-40B4-BE49-F238E27FC236}">
                <a16:creationId xmlns:a16="http://schemas.microsoft.com/office/drawing/2014/main" id="{78DD596F-F003-5C45-A0D5-BC88D2B48C8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534400" y="4419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Line 53">
            <a:extLst>
              <a:ext uri="{FF2B5EF4-FFF2-40B4-BE49-F238E27FC236}">
                <a16:creationId xmlns:a16="http://schemas.microsoft.com/office/drawing/2014/main" id="{5C0C85C4-E4F3-9A44-ACB6-EE880CF93C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398F71E7-F174-4246-9151-6C96B41C2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3254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FFB34F64-3A51-1649-AF00-804912999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254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1" name="AutoShape 33">
            <a:extLst>
              <a:ext uri="{FF2B5EF4-FFF2-40B4-BE49-F238E27FC236}">
                <a16:creationId xmlns:a16="http://schemas.microsoft.com/office/drawing/2014/main" id="{DCE40C60-113A-C04D-B3B4-8AAB39EBFAE9}"/>
              </a:ext>
            </a:extLst>
          </p:cNvPr>
          <p:cNvCxnSpPr>
            <a:cxnSpLocks noChangeShapeType="1"/>
            <a:endCxn id="39" idx="0"/>
          </p:cNvCxnSpPr>
          <p:nvPr/>
        </p:nvCxnSpPr>
        <p:spPr bwMode="auto">
          <a:xfrm flipH="1">
            <a:off x="6464300" y="2968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5F7110F8-6193-ED49-8C63-46B6930C3BF8}"/>
              </a:ext>
            </a:extLst>
          </p:cNvPr>
          <p:cNvCxnSpPr>
            <a:cxnSpLocks noChangeShapeType="1"/>
            <a:stCxn id="40" idx="0"/>
          </p:cNvCxnSpPr>
          <p:nvPr/>
        </p:nvCxnSpPr>
        <p:spPr bwMode="auto">
          <a:xfrm flipH="1" flipV="1">
            <a:off x="7340600" y="2968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Text Box 48">
            <a:extLst>
              <a:ext uri="{FF2B5EF4-FFF2-40B4-BE49-F238E27FC236}">
                <a16:creationId xmlns:a16="http://schemas.microsoft.com/office/drawing/2014/main" id="{30339646-51F3-B344-B02E-79F9F04C2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2766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cxnSp>
        <p:nvCxnSpPr>
          <p:cNvPr id="45" name="AutoShape 49">
            <a:extLst>
              <a:ext uri="{FF2B5EF4-FFF2-40B4-BE49-F238E27FC236}">
                <a16:creationId xmlns:a16="http://schemas.microsoft.com/office/drawing/2014/main" id="{F89C6B4F-32CF-E44F-91F2-C4E07AAD116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239000" y="2971800"/>
            <a:ext cx="11271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 Box 30">
            <a:extLst>
              <a:ext uri="{FF2B5EF4-FFF2-40B4-BE49-F238E27FC236}">
                <a16:creationId xmlns:a16="http://schemas.microsoft.com/office/drawing/2014/main" id="{92E7DBED-1B44-EA47-B26D-50EC3EA68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4016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8" name="Text Box 31">
            <a:extLst>
              <a:ext uri="{FF2B5EF4-FFF2-40B4-BE49-F238E27FC236}">
                <a16:creationId xmlns:a16="http://schemas.microsoft.com/office/drawing/2014/main" id="{8691A43B-91FA-5349-A9CA-69D5B6F1E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4016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9" name="AutoShape 33">
            <a:extLst>
              <a:ext uri="{FF2B5EF4-FFF2-40B4-BE49-F238E27FC236}">
                <a16:creationId xmlns:a16="http://schemas.microsoft.com/office/drawing/2014/main" id="{A9146076-B8B7-024D-B140-899DFC945E63}"/>
              </a:ext>
            </a:extLst>
          </p:cNvPr>
          <p:cNvCxnSpPr>
            <a:cxnSpLocks noChangeShapeType="1"/>
            <a:endCxn id="47" idx="0"/>
          </p:cNvCxnSpPr>
          <p:nvPr/>
        </p:nvCxnSpPr>
        <p:spPr bwMode="auto">
          <a:xfrm flipH="1">
            <a:off x="7073900" y="3730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34">
            <a:extLst>
              <a:ext uri="{FF2B5EF4-FFF2-40B4-BE49-F238E27FC236}">
                <a16:creationId xmlns:a16="http://schemas.microsoft.com/office/drawing/2014/main" id="{933E9C18-620C-4646-96DF-13EC83329381}"/>
              </a:ext>
            </a:extLst>
          </p:cNvPr>
          <p:cNvCxnSpPr>
            <a:cxnSpLocks noChangeShapeType="1"/>
            <a:stCxn id="48" idx="0"/>
          </p:cNvCxnSpPr>
          <p:nvPr/>
        </p:nvCxnSpPr>
        <p:spPr bwMode="auto">
          <a:xfrm flipH="1" flipV="1">
            <a:off x="7950200" y="3730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 Box 48">
            <a:extLst>
              <a:ext uri="{FF2B5EF4-FFF2-40B4-BE49-F238E27FC236}">
                <a16:creationId xmlns:a16="http://schemas.microsoft.com/office/drawing/2014/main" id="{BE0DB1DF-404E-A044-B948-680FF3A1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038600"/>
            <a:ext cx="492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cxnSp>
        <p:nvCxnSpPr>
          <p:cNvPr id="53" name="AutoShape 49">
            <a:extLst>
              <a:ext uri="{FF2B5EF4-FFF2-40B4-BE49-F238E27FC236}">
                <a16:creationId xmlns:a16="http://schemas.microsoft.com/office/drawing/2014/main" id="{09BD770B-DCB1-0D49-AE7A-BC5DE4419C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848600" y="3733800"/>
            <a:ext cx="112713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Line 52">
            <a:extLst>
              <a:ext uri="{FF2B5EF4-FFF2-40B4-BE49-F238E27FC236}">
                <a16:creationId xmlns:a16="http://schemas.microsoft.com/office/drawing/2014/main" id="{6D713FBF-1EC0-4448-97D6-F68877D33D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52">
            <a:extLst>
              <a:ext uri="{FF2B5EF4-FFF2-40B4-BE49-F238E27FC236}">
                <a16:creationId xmlns:a16="http://schemas.microsoft.com/office/drawing/2014/main" id="{2BF20EED-566D-6A40-B5FE-4ABB78B08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Footer Placeholder 3">
            <a:extLst>
              <a:ext uri="{FF2B5EF4-FFF2-40B4-BE49-F238E27FC236}">
                <a16:creationId xmlns:a16="http://schemas.microsoft.com/office/drawing/2014/main" id="{27E11B22-362E-CC47-B82F-309335C71E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10211D-F609-8642-8F39-B1CB0E584EDE}"/>
                  </a:ext>
                </a:extLst>
              </p14:cNvPr>
              <p14:cNvContentPartPr/>
              <p14:nvPr/>
            </p14:nvContentPartPr>
            <p14:xfrm>
              <a:off x="603360" y="5292720"/>
              <a:ext cx="8168400" cy="1418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10211D-F609-8642-8F39-B1CB0E584E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7160" y="5276520"/>
                <a:ext cx="8200800" cy="145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  <p:bldP spid="37917" grpId="0"/>
      <p:bldP spid="37918" grpId="0"/>
      <p:bldP spid="37905" grpId="0"/>
      <p:bldP spid="39" grpId="0"/>
      <p:bldP spid="40" grpId="0"/>
      <p:bldP spid="44" grpId="0"/>
      <p:bldP spid="47" grpId="0"/>
      <p:bldP spid="48" grpId="0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8A548683-93F8-F241-9BAD-4BAD745B1A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5FC1847B-8E94-8143-95D1-4DE9DF9AA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91556A-9926-104C-99A2-CD226AE9DB11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1B32D32-0A6C-8942-BE1C-BE46BA85E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Today’s 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8F63CDD-80AC-CE4D-AE26-4EA69D161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of scanning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of top-down and bottom-up parsing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tables</a:t>
            </a:r>
          </a:p>
        </p:txBody>
      </p:sp>
    </p:spTree>
    <p:extLst>
      <p:ext uri="{BB962C8B-B14F-4D97-AF65-F5344CB8AC3E}">
        <p14:creationId xmlns:p14="http://schemas.microsoft.com/office/powerpoint/2010/main" val="418913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3">
            <a:extLst>
              <a:ext uri="{FF2B5EF4-FFF2-40B4-BE49-F238E27FC236}">
                <a16:creationId xmlns:a16="http://schemas.microsoft.com/office/drawing/2014/main" id="{8A548683-93F8-F241-9BAD-4BAD745B1A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5FC1847B-8E94-8143-95D1-4DE9DF9AA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91556A-9926-104C-99A2-CD226AE9DB11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1B32D32-0A6C-8942-BE1C-BE46BA85E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8F63CDD-80AC-CE4D-AE26-4EA69D161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Quiz 1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of scanning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of top-down and bottom-up parsing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parsing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>
            <a:extLst>
              <a:ext uri="{FF2B5EF4-FFF2-40B4-BE49-F238E27FC236}">
                <a16:creationId xmlns:a16="http://schemas.microsoft.com/office/drawing/2014/main" id="{0CA66FC3-0AEA-564B-9C2C-93F620F0D5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756D6FB6-7496-DC47-B8FA-BEF283694F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A3D06E-01A3-9740-9119-EFAB163D2A2D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2F38DED-C19A-5148-99A0-843CE9AEF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Top-down Predictive Parsing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FF3BFFF-2B18-7940-A05E-E3575B7BB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Predicts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production to apply based on one or more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lookahead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token(s)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Predictive parsers work with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LL(k)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grammars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First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en-US" dirty="0">
                <a:latin typeface="Arial" panose="020B0604020202020204" pitchFamily="34" charset="0"/>
              </a:rPr>
              <a:t> stands for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</a:rPr>
              <a:t>left-to-right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 dirty="0">
                <a:latin typeface="Arial" panose="020B0604020202020204" pitchFamily="34" charset="0"/>
              </a:rPr>
              <a:t> scan of input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Second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L</a:t>
            </a:r>
            <a:r>
              <a:rPr lang="en-US" altLang="en-US" dirty="0">
                <a:latin typeface="Arial" panose="020B0604020202020204" pitchFamily="34" charset="0"/>
              </a:rPr>
              <a:t> stands for </a:t>
            </a:r>
            <a:r>
              <a:rPr lang="en-US" altLang="ja-JP" u="sng" dirty="0">
                <a:latin typeface="Arial" panose="020B0604020202020204" pitchFamily="34" charset="0"/>
              </a:rPr>
              <a:t>left</a:t>
            </a:r>
            <a:r>
              <a:rPr lang="en-US" altLang="ja-JP" dirty="0">
                <a:latin typeface="Arial" panose="020B0604020202020204" pitchFamily="34" charset="0"/>
              </a:rPr>
              <a:t>most derivation</a:t>
            </a:r>
          </a:p>
          <a:p>
            <a:pPr lvl="2" eaLnBrk="1" hangingPunct="1"/>
            <a:r>
              <a:rPr lang="en-US" altLang="ja-JP" dirty="0">
                <a:latin typeface="Arial" panose="020B0604020202020204" pitchFamily="34" charset="0"/>
              </a:rPr>
              <a:t>Parse corresponds to leftmost derivation 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k</a:t>
            </a:r>
            <a:r>
              <a:rPr lang="en-US" altLang="en-US" dirty="0">
                <a:latin typeface="Arial" panose="020B0604020202020204" pitchFamily="34" charset="0"/>
              </a:rPr>
              <a:t> stands for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 dirty="0">
                <a:latin typeface="Arial" panose="020B0604020202020204" pitchFamily="34" charset="0"/>
              </a:rPr>
              <a:t>need k tokens of lookahead to predict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endParaRPr lang="en-US" altLang="ja-JP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are interested in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LL(1)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4">
            <a:extLst>
              <a:ext uri="{FF2B5EF4-FFF2-40B4-BE49-F238E27FC236}">
                <a16:creationId xmlns:a16="http://schemas.microsoft.com/office/drawing/2014/main" id="{C6E24F60-ED21-9647-899C-C4B106EFD0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351662-D69A-9D44-832A-2E4513AFA02E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A9DF239-8D2E-6744-8CBC-F2961451E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4B748E7-6FC2-D74E-BF11-C89D3BE9E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800" dirty="0">
                <a:latin typeface="Arial"/>
              </a:rPr>
              <a:t>Can we always predict (i.e., for </a:t>
            </a:r>
            <a:r>
              <a:rPr lang="en-US" sz="2800" u="sng" dirty="0">
                <a:latin typeface="Arial"/>
              </a:rPr>
              <a:t>any</a:t>
            </a:r>
            <a:r>
              <a:rPr lang="en-US" sz="2800" dirty="0">
                <a:latin typeface="Arial"/>
              </a:rPr>
              <a:t> input)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Arial"/>
              </a:rPr>
              <a:t>what production to applies, based on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Arial"/>
              </a:rPr>
              <a:t>one token of </a:t>
            </a:r>
            <a:r>
              <a:rPr lang="en-US" sz="2800" dirty="0" err="1">
                <a:latin typeface="Arial"/>
              </a:rPr>
              <a:t>lookahead</a:t>
            </a:r>
            <a:r>
              <a:rPr lang="en-US" sz="2800" dirty="0">
                <a:latin typeface="Arial"/>
              </a:rPr>
              <a:t>?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>
                <a:latin typeface="Arial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id , id , id 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b="1" dirty="0">
              <a:latin typeface="Arial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Arial"/>
              </a:rPr>
              <a:t>Yes, there is at most one choice </a:t>
            </a:r>
            <a:br>
              <a:rPr lang="en-US" sz="2400" dirty="0">
                <a:latin typeface="Arial"/>
              </a:rPr>
            </a:br>
            <a:r>
              <a:rPr lang="en-US" sz="2400" dirty="0">
                <a:latin typeface="Arial"/>
              </a:rPr>
              <a:t>(i.e., at most one production applies)</a:t>
            </a:r>
          </a:p>
          <a:p>
            <a:pPr lvl="1" eaLnBrk="1" hangingPunct="1">
              <a:buFont typeface="Wingdings" charset="0"/>
              <a:buChar char="n"/>
              <a:defRPr/>
            </a:pPr>
            <a:endParaRPr lang="en-US" sz="2400" dirty="0">
              <a:latin typeface="Arial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>
                <a:latin typeface="Arial"/>
              </a:rPr>
              <a:t>This grammar is an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LL(1)</a:t>
            </a:r>
            <a:r>
              <a:rPr lang="en-US" sz="2400" dirty="0">
                <a:latin typeface="Arial"/>
              </a:rPr>
              <a:t> grammar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74F1E94D-6241-8F42-8B5E-E01CBE152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12713"/>
            <a:ext cx="4495800" cy="954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>
                <a:latin typeface="Arial" panose="020B0604020202020204" pitchFamily="34" charset="0"/>
              </a:rPr>
              <a:t>list</a:t>
            </a:r>
            <a:r>
              <a:rPr lang="en-US" altLang="en-US" sz="2800">
                <a:latin typeface="Arial" panose="020B0604020202020204" pitchFamily="34" charset="0"/>
              </a:rPr>
              <a:t> </a:t>
            </a:r>
            <a:r>
              <a:rPr lang="en-US" altLang="en-US" sz="28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sz="2800" i="1">
                <a:latin typeface="Arial" panose="020B0604020202020204" pitchFamily="34" charset="0"/>
                <a:sym typeface="Symbol" pitchFamily="2" charset="2"/>
              </a:rPr>
              <a:t> list_tail </a:t>
            </a:r>
          </a:p>
          <a:p>
            <a:pPr eaLnBrk="1" hangingPunct="1"/>
            <a:r>
              <a:rPr lang="en-US" altLang="en-US" sz="2800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sz="2800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800" i="1">
                <a:latin typeface="Arial" panose="020B0604020202020204" pitchFamily="34" charset="0"/>
                <a:sym typeface="Symbol" pitchFamily="2" charset="2"/>
              </a:rPr>
              <a:t>list_tail  | </a:t>
            </a: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2C11328A-CAE9-A940-A54B-7B99901ADE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Text Box 29">
            <a:extLst>
              <a:ext uri="{FF2B5EF4-FFF2-40B4-BE49-F238E27FC236}">
                <a16:creationId xmlns:a16="http://schemas.microsoft.com/office/drawing/2014/main" id="{C5A8A4B7-F557-6148-B2F7-2A0A2AE0A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763" y="1828800"/>
            <a:ext cx="63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list</a:t>
            </a:r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id="{B1EA0725-C13D-5A42-86F2-1A47D70E43F7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228850"/>
            <a:ext cx="2239963" cy="993775"/>
            <a:chOff x="4224" y="1404"/>
            <a:chExt cx="1191" cy="626"/>
          </a:xfrm>
        </p:grpSpPr>
        <p:sp>
          <p:nvSpPr>
            <p:cNvPr id="38941" name="Text Box 30">
              <a:extLst>
                <a:ext uri="{FF2B5EF4-FFF2-40B4-BE49-F238E27FC236}">
                  <a16:creationId xmlns:a16="http://schemas.microsoft.com/office/drawing/2014/main" id="{CD3CF051-BA54-B44F-ACC7-60BAEE343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584"/>
              <a:ext cx="262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  <a:p>
              <a:pPr eaLnBrk="1" hangingPunct="1"/>
              <a:endParaRPr lang="en-US" altLang="en-US" sz="2000" i="1"/>
            </a:p>
          </p:txBody>
        </p:sp>
        <p:sp>
          <p:nvSpPr>
            <p:cNvPr id="38942" name="Text Box 31">
              <a:extLst>
                <a:ext uri="{FF2B5EF4-FFF2-40B4-BE49-F238E27FC236}">
                  <a16:creationId xmlns:a16="http://schemas.microsoft.com/office/drawing/2014/main" id="{7F84302E-D65C-D444-8A65-4D5F60C7F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1" y="1584"/>
              <a:ext cx="62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Arial" panose="020B0604020202020204" pitchFamily="34" charset="0"/>
                </a:rPr>
                <a:t>  list_tail</a:t>
              </a:r>
            </a:p>
          </p:txBody>
        </p:sp>
        <p:cxnSp>
          <p:nvCxnSpPr>
            <p:cNvPr id="38943" name="AutoShape 33">
              <a:extLst>
                <a:ext uri="{FF2B5EF4-FFF2-40B4-BE49-F238E27FC236}">
                  <a16:creationId xmlns:a16="http://schemas.microsoft.com/office/drawing/2014/main" id="{C297C71A-59CF-FC47-91C7-DF94D4F3FB25}"/>
                </a:ext>
              </a:extLst>
            </p:cNvPr>
            <p:cNvCxnSpPr>
              <a:cxnSpLocks noChangeShapeType="1"/>
              <a:endCxn id="38941" idx="0"/>
            </p:cNvCxnSpPr>
            <p:nvPr/>
          </p:nvCxnSpPr>
          <p:spPr bwMode="auto">
            <a:xfrm flipH="1">
              <a:off x="4355" y="1404"/>
              <a:ext cx="418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944" name="AutoShape 34">
              <a:extLst>
                <a:ext uri="{FF2B5EF4-FFF2-40B4-BE49-F238E27FC236}">
                  <a16:creationId xmlns:a16="http://schemas.microsoft.com/office/drawing/2014/main" id="{DD548AC9-878C-7B46-8AAD-435359E40F90}"/>
                </a:ext>
              </a:extLst>
            </p:cNvPr>
            <p:cNvCxnSpPr>
              <a:cxnSpLocks noChangeShapeType="1"/>
              <a:stCxn id="38942" idx="0"/>
            </p:cNvCxnSpPr>
            <p:nvPr/>
          </p:nvCxnSpPr>
          <p:spPr bwMode="auto">
            <a:xfrm flipH="1" flipV="1">
              <a:off x="4773" y="1404"/>
              <a:ext cx="330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5022" name="Line 46">
            <a:extLst>
              <a:ext uri="{FF2B5EF4-FFF2-40B4-BE49-F238E27FC236}">
                <a16:creationId xmlns:a16="http://schemas.microsoft.com/office/drawing/2014/main" id="{74CCF788-2A13-CC42-9B72-A2A25532E5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028" name="Line 52">
            <a:extLst>
              <a:ext uri="{FF2B5EF4-FFF2-40B4-BE49-F238E27FC236}">
                <a16:creationId xmlns:a16="http://schemas.microsoft.com/office/drawing/2014/main" id="{A9CCB36F-2BB5-484D-AD08-BF682092DB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4">
            <a:extLst>
              <a:ext uri="{FF2B5EF4-FFF2-40B4-BE49-F238E27FC236}">
                <a16:creationId xmlns:a16="http://schemas.microsoft.com/office/drawing/2014/main" id="{32CFD7A2-CAC0-114D-912B-20D48316E1EA}"/>
              </a:ext>
            </a:extLst>
          </p:cNvPr>
          <p:cNvGrpSpPr>
            <a:grpSpLocks/>
          </p:cNvGrpSpPr>
          <p:nvPr/>
        </p:nvGrpSpPr>
        <p:grpSpPr bwMode="auto">
          <a:xfrm>
            <a:off x="8418513" y="4419600"/>
            <a:ext cx="338137" cy="704850"/>
            <a:chOff x="4944" y="1824"/>
            <a:chExt cx="213" cy="444"/>
          </a:xfrm>
        </p:grpSpPr>
        <p:sp>
          <p:nvSpPr>
            <p:cNvPr id="38939" name="Text Box 54">
              <a:extLst>
                <a:ext uri="{FF2B5EF4-FFF2-40B4-BE49-F238E27FC236}">
                  <a16:creationId xmlns:a16="http://schemas.microsoft.com/office/drawing/2014/main" id="{3D0CE4BD-A704-AB49-BA48-B762902E8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016"/>
              <a:ext cx="2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;</a:t>
              </a:r>
            </a:p>
          </p:txBody>
        </p:sp>
        <p:cxnSp>
          <p:nvCxnSpPr>
            <p:cNvPr id="38940" name="AutoShape 55">
              <a:extLst>
                <a:ext uri="{FF2B5EF4-FFF2-40B4-BE49-F238E27FC236}">
                  <a16:creationId xmlns:a16="http://schemas.microsoft.com/office/drawing/2014/main" id="{C16673A2-041B-614C-8C16-F8D9E9B286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17" y="1824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" name="Line 53">
            <a:extLst>
              <a:ext uri="{FF2B5EF4-FFF2-40B4-BE49-F238E27FC236}">
                <a16:creationId xmlns:a16="http://schemas.microsoft.com/office/drawing/2014/main" id="{B20F9FB3-B989-3D4A-B8D0-A6CB304AB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2004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30">
            <a:extLst>
              <a:ext uri="{FF2B5EF4-FFF2-40B4-BE49-F238E27FC236}">
                <a16:creationId xmlns:a16="http://schemas.microsoft.com/office/drawing/2014/main" id="{A7CA476B-0BEF-4B4B-B3B0-234F0E663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438" y="3254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0" name="Text Box 31">
            <a:extLst>
              <a:ext uri="{FF2B5EF4-FFF2-40B4-BE49-F238E27FC236}">
                <a16:creationId xmlns:a16="http://schemas.microsoft.com/office/drawing/2014/main" id="{0FD0197A-4980-D74A-B21B-BDBCF81B2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238" y="3254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1" name="AutoShape 33">
            <a:extLst>
              <a:ext uri="{FF2B5EF4-FFF2-40B4-BE49-F238E27FC236}">
                <a16:creationId xmlns:a16="http://schemas.microsoft.com/office/drawing/2014/main" id="{B336981E-C28B-CF46-9971-1177E0AF5E61}"/>
              </a:ext>
            </a:extLst>
          </p:cNvPr>
          <p:cNvCxnSpPr>
            <a:cxnSpLocks noChangeShapeType="1"/>
            <a:endCxn id="39" idx="0"/>
          </p:cNvCxnSpPr>
          <p:nvPr/>
        </p:nvCxnSpPr>
        <p:spPr bwMode="auto">
          <a:xfrm flipH="1">
            <a:off x="6464300" y="2968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4AFCA109-059D-A04C-A163-BDE6DDCC0613}"/>
              </a:ext>
            </a:extLst>
          </p:cNvPr>
          <p:cNvCxnSpPr>
            <a:cxnSpLocks noChangeShapeType="1"/>
            <a:stCxn id="40" idx="0"/>
          </p:cNvCxnSpPr>
          <p:nvPr/>
        </p:nvCxnSpPr>
        <p:spPr bwMode="auto">
          <a:xfrm flipH="1" flipV="1">
            <a:off x="7340600" y="2968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3" name="Group 62">
            <a:extLst>
              <a:ext uri="{FF2B5EF4-FFF2-40B4-BE49-F238E27FC236}">
                <a16:creationId xmlns:a16="http://schemas.microsoft.com/office/drawing/2014/main" id="{D3EEC57F-61E8-8C4E-B99D-4E9E8A5452E1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2971800"/>
            <a:ext cx="492125" cy="704850"/>
            <a:chOff x="4441" y="2256"/>
            <a:chExt cx="310" cy="444"/>
          </a:xfrm>
        </p:grpSpPr>
        <p:sp>
          <p:nvSpPr>
            <p:cNvPr id="38937" name="Text Box 48">
              <a:extLst>
                <a:ext uri="{FF2B5EF4-FFF2-40B4-BE49-F238E27FC236}">
                  <a16:creationId xmlns:a16="http://schemas.microsoft.com/office/drawing/2014/main" id="{9326B047-98F9-694E-B50E-EC4C6C1776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1" y="2448"/>
              <a:ext cx="3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</p:txBody>
        </p:sp>
        <p:cxnSp>
          <p:nvCxnSpPr>
            <p:cNvPr id="38938" name="AutoShape 49">
              <a:extLst>
                <a:ext uri="{FF2B5EF4-FFF2-40B4-BE49-F238E27FC236}">
                  <a16:creationId xmlns:a16="http://schemas.microsoft.com/office/drawing/2014/main" id="{EC1E4BE8-3498-364D-B260-3DB9410DF4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85" y="2256"/>
              <a:ext cx="7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7" name="Text Box 30">
            <a:extLst>
              <a:ext uri="{FF2B5EF4-FFF2-40B4-BE49-F238E27FC236}">
                <a16:creationId xmlns:a16="http://schemas.microsoft.com/office/drawing/2014/main" id="{C55A577C-6A4E-5F4E-BA9A-19E44EDBE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38" y="4016375"/>
            <a:ext cx="339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</a:rPr>
              <a:t>,</a:t>
            </a:r>
          </a:p>
          <a:p>
            <a:pPr eaLnBrk="1" hangingPunct="1"/>
            <a:endParaRPr lang="en-US" altLang="en-US" sz="2000" i="1">
              <a:solidFill>
                <a:srgbClr val="0000FF"/>
              </a:solidFill>
            </a:endParaRPr>
          </a:p>
        </p:txBody>
      </p:sp>
      <p:sp>
        <p:nvSpPr>
          <p:cNvPr id="48" name="Text Box 31">
            <a:extLst>
              <a:ext uri="{FF2B5EF4-FFF2-40B4-BE49-F238E27FC236}">
                <a16:creationId xmlns:a16="http://schemas.microsoft.com/office/drawing/2014/main" id="{62E49AD3-CA37-4940-BB3E-5A05CD606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0838" y="4016375"/>
            <a:ext cx="1173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 list_tail</a:t>
            </a:r>
          </a:p>
        </p:txBody>
      </p:sp>
      <p:cxnSp>
        <p:nvCxnSpPr>
          <p:cNvPr id="49" name="AutoShape 33">
            <a:extLst>
              <a:ext uri="{FF2B5EF4-FFF2-40B4-BE49-F238E27FC236}">
                <a16:creationId xmlns:a16="http://schemas.microsoft.com/office/drawing/2014/main" id="{E378C976-2245-DB4D-8708-F6D884BC2DBA}"/>
              </a:ext>
            </a:extLst>
          </p:cNvPr>
          <p:cNvCxnSpPr>
            <a:cxnSpLocks noChangeShapeType="1"/>
            <a:endCxn id="47" idx="0"/>
          </p:cNvCxnSpPr>
          <p:nvPr/>
        </p:nvCxnSpPr>
        <p:spPr bwMode="auto">
          <a:xfrm flipH="1">
            <a:off x="7073900" y="3730625"/>
            <a:ext cx="876300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34">
            <a:extLst>
              <a:ext uri="{FF2B5EF4-FFF2-40B4-BE49-F238E27FC236}">
                <a16:creationId xmlns:a16="http://schemas.microsoft.com/office/drawing/2014/main" id="{B3FB109C-4710-D94C-964E-F493644732AA}"/>
              </a:ext>
            </a:extLst>
          </p:cNvPr>
          <p:cNvCxnSpPr>
            <a:cxnSpLocks noChangeShapeType="1"/>
            <a:stCxn id="48" idx="0"/>
          </p:cNvCxnSpPr>
          <p:nvPr/>
        </p:nvCxnSpPr>
        <p:spPr bwMode="auto">
          <a:xfrm flipH="1" flipV="1">
            <a:off x="7950200" y="3730625"/>
            <a:ext cx="6064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1" name="Group 62">
            <a:extLst>
              <a:ext uri="{FF2B5EF4-FFF2-40B4-BE49-F238E27FC236}">
                <a16:creationId xmlns:a16="http://schemas.microsoft.com/office/drawing/2014/main" id="{4A1873DD-3571-AD47-840A-AF2F1636C5C2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3733800"/>
            <a:ext cx="492125" cy="704850"/>
            <a:chOff x="4441" y="2256"/>
            <a:chExt cx="310" cy="444"/>
          </a:xfrm>
        </p:grpSpPr>
        <p:sp>
          <p:nvSpPr>
            <p:cNvPr id="38935" name="Text Box 48">
              <a:extLst>
                <a:ext uri="{FF2B5EF4-FFF2-40B4-BE49-F238E27FC236}">
                  <a16:creationId xmlns:a16="http://schemas.microsoft.com/office/drawing/2014/main" id="{D6F81424-00ED-E047-BC4D-4191F4F74B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1" y="2448"/>
              <a:ext cx="3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id</a:t>
              </a:r>
            </a:p>
          </p:txBody>
        </p:sp>
        <p:cxnSp>
          <p:nvCxnSpPr>
            <p:cNvPr id="38936" name="AutoShape 49">
              <a:extLst>
                <a:ext uri="{FF2B5EF4-FFF2-40B4-BE49-F238E27FC236}">
                  <a16:creationId xmlns:a16="http://schemas.microsoft.com/office/drawing/2014/main" id="{A9F3D8A7-7A4F-1C4D-B454-D5047313A9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85" y="2256"/>
              <a:ext cx="71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8934" name="Footer Placeholder 3">
            <a:extLst>
              <a:ext uri="{FF2B5EF4-FFF2-40B4-BE49-F238E27FC236}">
                <a16:creationId xmlns:a16="http://schemas.microsoft.com/office/drawing/2014/main" id="{0041D026-64D5-7543-9793-083D88978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7" grpId="0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4">
            <a:extLst>
              <a:ext uri="{FF2B5EF4-FFF2-40B4-BE49-F238E27FC236}">
                <a16:creationId xmlns:a16="http://schemas.microsoft.com/office/drawing/2014/main" id="{D3636814-078F-EA4F-868E-B481F0F28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5A824C-D5C5-974E-93F3-9A66D0173BD1}" type="slidenum">
              <a:rPr lang="en-US" altLang="en-US" sz="1400"/>
              <a:pPr eaLnBrk="1" hangingPunct="1"/>
              <a:t>22</a:t>
            </a:fld>
            <a:endParaRPr lang="en-US" altLang="en-US" sz="1400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E4F32BE-F035-C046-8C3F-DAA5FD144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D601FB2-40D2-ED41-B64A-AE53CF969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257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A new grammar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What language does it generate?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Same, comma-separated lists</a:t>
            </a:r>
            <a:r>
              <a:rPr lang="en-US" sz="2400" dirty="0">
                <a:latin typeface="Arial"/>
              </a:rPr>
              <a:t> </a:t>
            </a:r>
          </a:p>
          <a:p>
            <a:pPr marL="514350" indent="-457200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Can we predict based on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one</a:t>
            </a:r>
            <a:r>
              <a:rPr lang="en-US" dirty="0">
                <a:latin typeface="Arial"/>
              </a:rPr>
              <a:t> </a:t>
            </a:r>
          </a:p>
          <a:p>
            <a:pPr marL="57150" indent="0" eaLnBrk="1" hangingPunct="1">
              <a:buFont typeface="Wingdings" charset="0"/>
              <a:buNone/>
              <a:defRPr/>
            </a:pPr>
            <a:r>
              <a:rPr lang="en-US" dirty="0">
                <a:latin typeface="Arial"/>
              </a:rPr>
              <a:t>token of </a:t>
            </a:r>
            <a:r>
              <a:rPr lang="en-US" dirty="0" err="1">
                <a:latin typeface="Arial"/>
              </a:rPr>
              <a:t>lookahead</a:t>
            </a:r>
            <a:r>
              <a:rPr lang="en-US" dirty="0">
                <a:latin typeface="Arial"/>
              </a:rPr>
              <a:t>?</a:t>
            </a:r>
            <a:endParaRPr lang="en-US" sz="2800" b="1" dirty="0">
              <a:latin typeface="Arial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latin typeface="Arial"/>
              </a:rPr>
              <a:t>	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b="1" dirty="0">
                <a:latin typeface="Arial"/>
              </a:rPr>
              <a:t>	</a:t>
            </a: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id , id , id 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b="1" dirty="0">
              <a:latin typeface="Arial"/>
            </a:endParaRP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54FB6F1-89F3-9B4A-93CD-7F0D50E57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12713"/>
            <a:ext cx="5715000" cy="9540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 dirty="0">
                <a:latin typeface="Arial" panose="020B0604020202020204" pitchFamily="34" charset="0"/>
              </a:rPr>
              <a:t>list</a:t>
            </a:r>
            <a:r>
              <a:rPr lang="en-US" altLang="en-US" sz="2800" dirty="0">
                <a:latin typeface="Arial" panose="020B0604020202020204" pitchFamily="34" charset="0"/>
              </a:rPr>
              <a:t> </a:t>
            </a:r>
            <a:r>
              <a:rPr lang="en-US" altLang="en-US" sz="2800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sz="2800" i="1" dirty="0" err="1">
                <a:latin typeface="Arial" panose="020B0604020202020204" pitchFamily="34" charset="0"/>
                <a:sym typeface="Symbol" pitchFamily="2" charset="2"/>
              </a:rPr>
              <a:t>list_prefix</a:t>
            </a:r>
            <a:r>
              <a:rPr lang="en-US" altLang="en-US" sz="2800" i="1" dirty="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  <a:endParaRPr lang="en-US" altLang="en-US" sz="2800" i="1" dirty="0">
              <a:solidFill>
                <a:srgbClr val="0000FF"/>
              </a:solidFill>
              <a:latin typeface="Arial" panose="020B0604020202020204" pitchFamily="34" charset="0"/>
              <a:sym typeface="Symbol" pitchFamily="2" charset="2"/>
            </a:endParaRPr>
          </a:p>
          <a:p>
            <a:pPr eaLnBrk="1" hangingPunct="1"/>
            <a:r>
              <a:rPr lang="en-US" altLang="en-US" sz="2800" i="1" dirty="0" err="1">
                <a:latin typeface="Arial" panose="020B0604020202020204" pitchFamily="34" charset="0"/>
                <a:sym typeface="Symbol" pitchFamily="2" charset="2"/>
              </a:rPr>
              <a:t>list_prefix</a:t>
            </a:r>
            <a:r>
              <a:rPr lang="en-US" altLang="en-US" sz="2800" i="1" dirty="0">
                <a:latin typeface="Arial" panose="020B0604020202020204" pitchFamily="34" charset="0"/>
                <a:sym typeface="Symbol" pitchFamily="2" charset="2"/>
              </a:rPr>
              <a:t>  </a:t>
            </a:r>
            <a:r>
              <a:rPr lang="en-US" altLang="en-US" sz="2800" i="1" dirty="0" err="1">
                <a:latin typeface="Arial" panose="020B0604020202020204" pitchFamily="34" charset="0"/>
                <a:sym typeface="Symbol" pitchFamily="2" charset="2"/>
              </a:rPr>
              <a:t>list_prefix</a:t>
            </a:r>
            <a:r>
              <a:rPr lang="en-US" altLang="en-US" sz="2800" i="1" dirty="0"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 </a:t>
            </a:r>
            <a:r>
              <a:rPr lang="en-US" altLang="en-US" sz="2800" b="1" dirty="0">
                <a:latin typeface="Arial" panose="020B0604020202020204" pitchFamily="34" charset="0"/>
                <a:sym typeface="Symbol" pitchFamily="2" charset="2"/>
              </a:rPr>
              <a:t>|</a:t>
            </a:r>
            <a:r>
              <a:rPr lang="en-US" altLang="en-US" sz="2800" b="1" dirty="0">
                <a:latin typeface="Courier New" panose="02070309020205020404" pitchFamily="49" charset="0"/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A1D832E3-2BCF-EF49-AFCD-8317D128FB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5029200"/>
            <a:ext cx="0" cy="381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Text Box 29">
            <a:extLst>
              <a:ext uri="{FF2B5EF4-FFF2-40B4-BE49-F238E27FC236}">
                <a16:creationId xmlns:a16="http://schemas.microsoft.com/office/drawing/2014/main" id="{EC2E50DF-0FC9-E04F-BA18-4BEC08954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5088" y="2514600"/>
            <a:ext cx="631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latin typeface="Arial" panose="020B0604020202020204" pitchFamily="34" charset="0"/>
              </a:rPr>
              <a:t> list</a:t>
            </a:r>
          </a:p>
        </p:txBody>
      </p:sp>
      <p:grpSp>
        <p:nvGrpSpPr>
          <p:cNvPr id="40967" name="Group 58">
            <a:extLst>
              <a:ext uri="{FF2B5EF4-FFF2-40B4-BE49-F238E27FC236}">
                <a16:creationId xmlns:a16="http://schemas.microsoft.com/office/drawing/2014/main" id="{38A20946-866A-A54B-A775-3221D0343DD1}"/>
              </a:ext>
            </a:extLst>
          </p:cNvPr>
          <p:cNvGrpSpPr>
            <a:grpSpLocks/>
          </p:cNvGrpSpPr>
          <p:nvPr/>
        </p:nvGrpSpPr>
        <p:grpSpPr bwMode="auto">
          <a:xfrm>
            <a:off x="6969125" y="2895600"/>
            <a:ext cx="1870075" cy="1012825"/>
            <a:chOff x="4224" y="1392"/>
            <a:chExt cx="995" cy="638"/>
          </a:xfrm>
        </p:grpSpPr>
        <p:sp>
          <p:nvSpPr>
            <p:cNvPr id="40970" name="Text Box 30">
              <a:extLst>
                <a:ext uri="{FF2B5EF4-FFF2-40B4-BE49-F238E27FC236}">
                  <a16:creationId xmlns:a16="http://schemas.microsoft.com/office/drawing/2014/main" id="{AEF8F296-DA27-C74D-8146-148AC7CF0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584"/>
              <a:ext cx="70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Arial" panose="020B0604020202020204" pitchFamily="34" charset="0"/>
                </a:rPr>
                <a:t>list_prefix</a:t>
              </a:r>
            </a:p>
            <a:p>
              <a:pPr eaLnBrk="1" hangingPunct="1"/>
              <a:endParaRPr lang="en-US" altLang="en-US" sz="2000" i="1"/>
            </a:p>
          </p:txBody>
        </p:sp>
        <p:sp>
          <p:nvSpPr>
            <p:cNvPr id="40971" name="Text Box 31">
              <a:extLst>
                <a:ext uri="{FF2B5EF4-FFF2-40B4-BE49-F238E27FC236}">
                  <a16:creationId xmlns:a16="http://schemas.microsoft.com/office/drawing/2014/main" id="{494C8B25-78F8-374A-BAE0-A3AD7BB04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4" y="1584"/>
              <a:ext cx="26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i="1">
                  <a:latin typeface="Arial" panose="020B0604020202020204" pitchFamily="34" charset="0"/>
                </a:rPr>
                <a:t>  </a:t>
              </a:r>
              <a:r>
                <a:rPr lang="en-US" altLang="en-US" sz="2000" b="1">
                  <a:solidFill>
                    <a:srgbClr val="0000FF"/>
                  </a:solidFill>
                  <a:latin typeface="Courier New" panose="02070309020205020404" pitchFamily="49" charset="0"/>
                </a:rPr>
                <a:t>;</a:t>
              </a:r>
            </a:p>
          </p:txBody>
        </p:sp>
        <p:cxnSp>
          <p:nvCxnSpPr>
            <p:cNvPr id="40972" name="AutoShape 33">
              <a:extLst>
                <a:ext uri="{FF2B5EF4-FFF2-40B4-BE49-F238E27FC236}">
                  <a16:creationId xmlns:a16="http://schemas.microsoft.com/office/drawing/2014/main" id="{5C904B2D-5800-AC46-861F-7655D89BA0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589" y="1392"/>
              <a:ext cx="202" cy="1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73" name="AutoShape 34">
              <a:extLst>
                <a:ext uri="{FF2B5EF4-FFF2-40B4-BE49-F238E27FC236}">
                  <a16:creationId xmlns:a16="http://schemas.microsoft.com/office/drawing/2014/main" id="{344CD4B0-9A9B-3D46-A247-5E52F73B20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791" y="1392"/>
              <a:ext cx="323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0968" name="TextBox 2">
            <a:extLst>
              <a:ext uri="{FF2B5EF4-FFF2-40B4-BE49-F238E27FC236}">
                <a16:creationId xmlns:a16="http://schemas.microsoft.com/office/drawing/2014/main" id="{3389AF81-388B-B944-9652-17BF2CA48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810000"/>
            <a:ext cx="47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0969" name="Footer Placeholder 3">
            <a:extLst>
              <a:ext uri="{FF2B5EF4-FFF2-40B4-BE49-F238E27FC236}">
                <a16:creationId xmlns:a16="http://schemas.microsoft.com/office/drawing/2014/main" id="{3CFF084B-262E-B442-961F-B7C49106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FFDA359-FB44-CE4D-AF93-AF467F35051E}"/>
                  </a:ext>
                </a:extLst>
              </p14:cNvPr>
              <p14:cNvContentPartPr/>
              <p14:nvPr/>
            </p14:nvContentPartPr>
            <p14:xfrm>
              <a:off x="4551480" y="4345920"/>
              <a:ext cx="4123080" cy="2029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FFDA359-FB44-CE4D-AF93-AF467F3505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35280" y="4329720"/>
                <a:ext cx="4155480" cy="206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EC1EC7A1-F05F-D94C-8202-2BAFBE60ED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18B78797-A3DE-7745-90FD-5BBF4DF24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C467A3-EBAB-D444-9390-67DB0F4128FB}" type="slidenum">
              <a:rPr lang="en-US" altLang="en-US" sz="1400"/>
              <a:pPr eaLnBrk="1" hangingPunct="1"/>
              <a:t>23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B79F814-9744-3247-9354-F1D7A99F6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Top-down Predictive Parsing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6AEB554-7223-D245-B962-F4AC61DCA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Back to predictive parsing</a:t>
            </a:r>
          </a:p>
          <a:p>
            <a:pPr eaLnBrk="1" hangingPunct="1"/>
            <a:endParaRPr lang="en-US" altLang="ja-JP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Predicts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production to apply based on one or more 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lookahead</a:t>
            </a:r>
            <a:r>
              <a:rPr lang="en-US" altLang="ja-JP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token(s)</a:t>
            </a:r>
          </a:p>
          <a:p>
            <a:pPr lvl="1" eaLnBrk="1" hangingPunct="1"/>
            <a:r>
              <a:rPr lang="en-US" altLang="ja-JP" dirty="0">
                <a:latin typeface="Arial" panose="020B0604020202020204" pitchFamily="34" charset="0"/>
              </a:rPr>
              <a:t>Parser always gets it right! </a:t>
            </a:r>
          </a:p>
          <a:p>
            <a:pPr lvl="1" eaLnBrk="1" hangingPunct="1"/>
            <a:r>
              <a:rPr lang="en-US" altLang="ja-JP" dirty="0">
                <a:latin typeface="Arial" panose="020B0604020202020204" pitchFamily="34" charset="0"/>
              </a:rPr>
              <a:t>There is no need to backtrack, undo expansion, then try a different production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Predictive parsers work with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LL(k)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grammars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3">
            <a:extLst>
              <a:ext uri="{FF2B5EF4-FFF2-40B4-BE49-F238E27FC236}">
                <a16:creationId xmlns:a16="http://schemas.microsoft.com/office/drawing/2014/main" id="{D8491C9A-3C64-F248-BAF7-5E452180FB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5316086D-EB93-694D-A391-62C313548F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03F5339-8F1D-4846-AEA3-1ED222DB38DB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7A22620E-62B4-024D-9A82-0FA02C340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Top-down Predictive Parsing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C350C9DC-D8EF-8B43-9F73-99FBCCE5C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181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Expression grammar: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Not LL(1)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Unambiguous version: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Still not LL(1). Why?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>
              <a:latin typeface="Arial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/>
              </a:rPr>
              <a:t>LL(1) version: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/>
            </a:endParaRPr>
          </a:p>
        </p:txBody>
      </p:sp>
      <p:sp>
        <p:nvSpPr>
          <p:cNvPr id="55301" name="Rectangle 4">
            <a:extLst>
              <a:ext uri="{FF2B5EF4-FFF2-40B4-BE49-F238E27FC236}">
                <a16:creationId xmlns:a16="http://schemas.microsoft.com/office/drawing/2014/main" id="{1F531A96-956D-7946-989C-996D032DE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192213"/>
            <a:ext cx="3657600" cy="116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expr</a:t>
            </a:r>
            <a:r>
              <a:rPr lang="en-US" altLang="en-US" sz="2200" b="1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sz="2200" b="1" dirty="0">
                <a:latin typeface="Arial" panose="020B0604020202020204" pitchFamily="34" charset="0"/>
              </a:rPr>
              <a:t>     | </a:t>
            </a:r>
            <a:r>
              <a:rPr lang="en-US" altLang="en-US" i="1" dirty="0">
                <a:latin typeface="Arial" panose="020B0604020202020204" pitchFamily="34" charset="0"/>
              </a:rPr>
              <a:t>expr 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latin typeface="Arial" panose="020B0604020202020204" pitchFamily="34" charset="0"/>
              </a:rPr>
              <a:t> expr</a:t>
            </a:r>
            <a:r>
              <a:rPr lang="en-US" altLang="en-US" sz="2200" b="1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en-US" altLang="en-US" sz="2200" b="1" dirty="0">
                <a:latin typeface="Arial" panose="020B0604020202020204" pitchFamily="34" charset="0"/>
              </a:rPr>
              <a:t>     | </a:t>
            </a:r>
            <a:r>
              <a:rPr lang="en-US" altLang="en-US" sz="2200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55302" name="Rectangle 5">
            <a:extLst>
              <a:ext uri="{FF2B5EF4-FFF2-40B4-BE49-F238E27FC236}">
                <a16:creationId xmlns:a16="http://schemas.microsoft.com/office/drawing/2014/main" id="{6C9C7BC0-82AF-BF49-8FAF-BDE7237D6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14600"/>
            <a:ext cx="36576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expr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dirty="0">
                <a:latin typeface="Arial" panose="020B0604020202020204" pitchFamily="34" charset="0"/>
              </a:rPr>
              <a:t>|</a:t>
            </a:r>
            <a:r>
              <a:rPr lang="en-US" altLang="en-US" i="1" dirty="0">
                <a:latin typeface="Arial" panose="020B0604020202020204" pitchFamily="34" charset="0"/>
              </a:rPr>
              <a:t> term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term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en-US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|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</a:p>
        </p:txBody>
      </p:sp>
      <p:sp>
        <p:nvSpPr>
          <p:cNvPr id="55303" name="Rectangle 6">
            <a:extLst>
              <a:ext uri="{FF2B5EF4-FFF2-40B4-BE49-F238E27FC236}">
                <a16:creationId xmlns:a16="http://schemas.microsoft.com/office/drawing/2014/main" id="{B573CAAA-93F4-7145-A793-44FC64D51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449763"/>
            <a:ext cx="5105400" cy="1570037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expr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term </a:t>
            </a:r>
            <a:r>
              <a:rPr lang="en-US" altLang="en-US" i="1" dirty="0" err="1">
                <a:latin typeface="Arial" panose="020B0604020202020204" pitchFamily="34" charset="0"/>
              </a:rPr>
              <a:t>term_tail</a:t>
            </a:r>
            <a:endParaRPr lang="en-US" altLang="ja-JP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i="1" dirty="0" err="1">
                <a:latin typeface="Arial" panose="020B0604020202020204" pitchFamily="34" charset="0"/>
              </a:rPr>
              <a:t>term_tail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b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</a:rPr>
              <a:t>term  </a:t>
            </a:r>
            <a:r>
              <a:rPr lang="en-US" altLang="ja-JP" i="1" dirty="0" err="1">
                <a:latin typeface="Arial" panose="020B0604020202020204" pitchFamily="34" charset="0"/>
              </a:rPr>
              <a:t>term_tail</a:t>
            </a:r>
            <a:r>
              <a:rPr lang="en-US" altLang="ja-JP" i="1" dirty="0">
                <a:latin typeface="Arial" panose="020B0604020202020204" pitchFamily="34" charset="0"/>
              </a:rPr>
              <a:t>  </a:t>
            </a:r>
            <a:r>
              <a:rPr lang="en-US" altLang="ja-JP" dirty="0">
                <a:latin typeface="Arial" panose="020B0604020202020204" pitchFamily="34" charset="0"/>
              </a:rPr>
              <a:t>|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l-GR" altLang="ja-JP" b="1" dirty="0">
                <a:latin typeface="Courier New" panose="02070309020205020404" pitchFamily="49" charset="0"/>
              </a:rPr>
              <a:t>ε</a:t>
            </a:r>
          </a:p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term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b="1" dirty="0"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latin typeface="Arial" panose="020B0604020202020204" pitchFamily="34" charset="0"/>
              </a:rPr>
              <a:t>factor_tail</a:t>
            </a:r>
            <a:endParaRPr lang="en-US" altLang="ja-JP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 dirty="0" err="1">
                <a:latin typeface="Arial" panose="020B0604020202020204" pitchFamily="34" charset="0"/>
              </a:rPr>
              <a:t>factor_tail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ja-JP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b="1" dirty="0">
                <a:latin typeface="Courier New" panose="02070309020205020404" pitchFamily="49" charset="0"/>
              </a:rPr>
              <a:t> </a:t>
            </a:r>
            <a:r>
              <a:rPr lang="en-US" altLang="ja-JP" i="1" dirty="0" err="1">
                <a:latin typeface="Arial" panose="020B0604020202020204" pitchFamily="34" charset="0"/>
              </a:rPr>
              <a:t>factor_tail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</a:rPr>
              <a:t>|</a:t>
            </a:r>
            <a:r>
              <a:rPr lang="en-US" altLang="ja-JP" i="1" dirty="0">
                <a:latin typeface="Arial" panose="020B0604020202020204" pitchFamily="34" charset="0"/>
              </a:rPr>
              <a:t> </a:t>
            </a:r>
            <a:r>
              <a:rPr lang="el-GR" altLang="ja-JP" b="1" dirty="0">
                <a:latin typeface="Courier New" panose="02070309020205020404" pitchFamily="49" charset="0"/>
              </a:rPr>
              <a:t>ε</a:t>
            </a:r>
            <a:endParaRPr lang="en-US" altLang="en-US" b="1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11DF45-3D40-7546-9C70-D56573E807DD}"/>
                  </a:ext>
                </a:extLst>
              </p14:cNvPr>
              <p14:cNvContentPartPr/>
              <p14:nvPr/>
            </p14:nvContentPartPr>
            <p14:xfrm>
              <a:off x="610200" y="1203480"/>
              <a:ext cx="8142120" cy="4629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11DF45-3D40-7546-9C70-D56573E807D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4000" y="1187280"/>
                <a:ext cx="8174520" cy="466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EE4DC206-0F9E-1A42-894A-A88B9BAC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3717CD4A-F46C-8048-9274-0DCFF43ED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Draw parse tree for expression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charset="0"/>
                <a:cs typeface="Courier New" charset="0"/>
              </a:rPr>
              <a:t>id + id * id + id</a:t>
            </a:r>
          </a:p>
        </p:txBody>
      </p:sp>
      <p:sp>
        <p:nvSpPr>
          <p:cNvPr id="57347" name="Footer Placeholder 3">
            <a:extLst>
              <a:ext uri="{FF2B5EF4-FFF2-40B4-BE49-F238E27FC236}">
                <a16:creationId xmlns:a16="http://schemas.microsoft.com/office/drawing/2014/main" id="{9567CA09-09C1-EB4F-833D-C4C8C278EA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D66B5595-8259-6844-A496-474256880D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827491E-3647-0B4F-B8CF-769EB230FF85}" type="slidenum">
              <a:rPr lang="en-US" altLang="en-US" sz="1400"/>
              <a:pPr eaLnBrk="1" hangingPunct="1"/>
              <a:t>25</a:t>
            </a:fld>
            <a:endParaRPr lang="en-US" altLang="en-US" sz="1400"/>
          </a:p>
        </p:txBody>
      </p:sp>
      <p:sp>
        <p:nvSpPr>
          <p:cNvPr id="57349" name="Rectangle 6">
            <a:extLst>
              <a:ext uri="{FF2B5EF4-FFF2-40B4-BE49-F238E27FC236}">
                <a16:creationId xmlns:a16="http://schemas.microsoft.com/office/drawing/2014/main" id="{DFC8EB24-84F7-1444-83FB-A96AB2805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9979" y="76200"/>
            <a:ext cx="4724400" cy="1323439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 dirty="0">
                <a:latin typeface="Arial" panose="020B0604020202020204" pitchFamily="34" charset="0"/>
              </a:rPr>
              <a:t>expr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000" i="1" dirty="0">
                <a:latin typeface="Arial" panose="020B0604020202020204" pitchFamily="34" charset="0"/>
              </a:rPr>
              <a:t> term  </a:t>
            </a:r>
            <a:r>
              <a:rPr lang="en-US" altLang="en-US" sz="2000" i="1" dirty="0" err="1">
                <a:latin typeface="Arial" panose="020B0604020202020204" pitchFamily="34" charset="0"/>
              </a:rPr>
              <a:t>term_tail</a:t>
            </a:r>
            <a:endParaRPr lang="en-US" altLang="ja-JP" sz="2000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ja-JP" sz="2000" i="1" dirty="0" err="1">
                <a:latin typeface="Arial" panose="020B0604020202020204" pitchFamily="34" charset="0"/>
              </a:rPr>
              <a:t>term_tail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n-US" altLang="ja-JP" sz="2000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000" b="1" dirty="0">
                <a:latin typeface="Arial" panose="020B0604020202020204" pitchFamily="34" charset="0"/>
              </a:rPr>
              <a:t> </a:t>
            </a:r>
            <a:r>
              <a:rPr lang="en-US" altLang="ja-JP" sz="2000" i="1" dirty="0">
                <a:latin typeface="Arial" panose="020B0604020202020204" pitchFamily="34" charset="0"/>
              </a:rPr>
              <a:t>term  </a:t>
            </a:r>
            <a:r>
              <a:rPr lang="en-US" altLang="ja-JP" sz="2000" i="1" dirty="0" err="1">
                <a:latin typeface="Arial" panose="020B0604020202020204" pitchFamily="34" charset="0"/>
              </a:rPr>
              <a:t>term_tail</a:t>
            </a:r>
            <a:r>
              <a:rPr lang="en-US" altLang="ja-JP" sz="2000" i="1" dirty="0">
                <a:latin typeface="Arial" panose="020B0604020202020204" pitchFamily="34" charset="0"/>
              </a:rPr>
              <a:t>  </a:t>
            </a:r>
            <a:r>
              <a:rPr lang="en-US" altLang="ja-JP" sz="2000" dirty="0">
                <a:latin typeface="Arial" panose="020B0604020202020204" pitchFamily="34" charset="0"/>
              </a:rPr>
              <a:t>|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l-GR" altLang="ja-JP" sz="2000" b="1" dirty="0">
                <a:latin typeface="Courier New" panose="02070309020205020404" pitchFamily="49" charset="0"/>
              </a:rPr>
              <a:t>ε</a:t>
            </a:r>
          </a:p>
          <a:p>
            <a:pPr eaLnBrk="1" hangingPunct="1"/>
            <a:r>
              <a:rPr lang="en-US" altLang="en-US" sz="2000" i="1" dirty="0">
                <a:latin typeface="Arial" panose="020B0604020202020204" pitchFamily="34" charset="0"/>
              </a:rPr>
              <a:t>term </a:t>
            </a:r>
            <a:r>
              <a:rPr lang="en-US" altLang="en-US" sz="2000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000" i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i="1" dirty="0" err="1">
                <a:latin typeface="Arial" panose="020B0604020202020204" pitchFamily="34" charset="0"/>
              </a:rPr>
              <a:t>factor_tail</a:t>
            </a:r>
            <a:endParaRPr lang="en-US" altLang="ja-JP" sz="2000" i="1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000" i="1" dirty="0" err="1">
                <a:latin typeface="Arial" panose="020B0604020202020204" pitchFamily="34" charset="0"/>
              </a:rPr>
              <a:t>factor_tail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n-US" altLang="ja-JP" sz="2000" i="1" dirty="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  <a:r>
              <a:rPr lang="en-US" altLang="ja-JP" sz="2000" b="1" i="1" dirty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ja-JP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000" b="1" dirty="0">
                <a:latin typeface="Courier New" panose="02070309020205020404" pitchFamily="49" charset="0"/>
              </a:rPr>
              <a:t> </a:t>
            </a:r>
            <a:r>
              <a:rPr lang="en-US" altLang="ja-JP" sz="2000" i="1" dirty="0" err="1">
                <a:latin typeface="Arial" panose="020B0604020202020204" pitchFamily="34" charset="0"/>
              </a:rPr>
              <a:t>factor_tail</a:t>
            </a:r>
            <a:r>
              <a:rPr lang="en-US" altLang="ja-JP" sz="2000" i="1" dirty="0">
                <a:latin typeface="Arial" panose="020B0604020202020204" pitchFamily="34" charset="0"/>
              </a:rPr>
              <a:t>  </a:t>
            </a:r>
            <a:r>
              <a:rPr lang="en-US" altLang="ja-JP" sz="2000" dirty="0">
                <a:latin typeface="Arial" panose="020B0604020202020204" pitchFamily="34" charset="0"/>
              </a:rPr>
              <a:t>|</a:t>
            </a:r>
            <a:r>
              <a:rPr lang="en-US" altLang="ja-JP" sz="2000" i="1" dirty="0">
                <a:latin typeface="Arial" panose="020B0604020202020204" pitchFamily="34" charset="0"/>
              </a:rPr>
              <a:t> </a:t>
            </a:r>
            <a:r>
              <a:rPr lang="el-GR" altLang="ja-JP" sz="2000" b="1" dirty="0">
                <a:latin typeface="Courier New" panose="02070309020205020404" pitchFamily="49" charset="0"/>
              </a:rPr>
              <a:t>ε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86446AD-9558-C347-9F83-FBF9EA8C14E1}"/>
                  </a:ext>
                </a:extLst>
              </p14:cNvPr>
              <p14:cNvContentPartPr/>
              <p14:nvPr/>
            </p14:nvContentPartPr>
            <p14:xfrm>
              <a:off x="241200" y="2329920"/>
              <a:ext cx="8527680" cy="3603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86446AD-9558-C347-9F83-FBF9EA8C14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5000" y="2313720"/>
                <a:ext cx="8560080" cy="364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oter Placeholder 3">
            <a:extLst>
              <a:ext uri="{FF2B5EF4-FFF2-40B4-BE49-F238E27FC236}">
                <a16:creationId xmlns:a16="http://schemas.microsoft.com/office/drawing/2014/main" id="{E844070B-4972-B24B-A8F4-6984F7ADB8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42" name="Slide Number Placeholder 4">
            <a:extLst>
              <a:ext uri="{FF2B5EF4-FFF2-40B4-BE49-F238E27FC236}">
                <a16:creationId xmlns:a16="http://schemas.microsoft.com/office/drawing/2014/main" id="{BFB0D646-4981-9743-94A0-3A4AA441B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D2EDE8E-33AF-C748-9B79-D1EDE6C43BE4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EE81C67-1F8E-884C-A4CB-A7E2160DF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3F79CB5-2168-6446-820E-6471154AA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6488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Each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nonterminal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has a procedure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right-hand-sides (</a:t>
            </a:r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rhs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of productions for that nonterminal form the body of its procedure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lookahead()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Peeks at current token in input stream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match(t)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if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 lookahead() == t</a:t>
            </a:r>
            <a:r>
              <a:rPr lang="en-US" altLang="en-US" dirty="0">
                <a:latin typeface="Arial" panose="020B0604020202020204" pitchFamily="34" charset="0"/>
              </a:rPr>
              <a:t> then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consume</a:t>
            </a:r>
            <a:r>
              <a:rPr lang="en-US" altLang="en-US" dirty="0">
                <a:latin typeface="Arial" panose="020B0604020202020204" pitchFamily="34" charset="0"/>
              </a:rPr>
              <a:t> current token, else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PARSE_ERROR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432623-FB4B-9F4B-8269-B5EAC1313E74}"/>
                  </a:ext>
                </a:extLst>
              </p14:cNvPr>
              <p14:cNvContentPartPr/>
              <p14:nvPr/>
            </p14:nvContentPartPr>
            <p14:xfrm>
              <a:off x="4464720" y="5061240"/>
              <a:ext cx="3878640" cy="560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432623-FB4B-9F4B-8269-B5EAC1313E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48520" y="5045040"/>
                <a:ext cx="3911040" cy="59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4">
            <a:extLst>
              <a:ext uri="{FF2B5EF4-FFF2-40B4-BE49-F238E27FC236}">
                <a16:creationId xmlns:a16="http://schemas.microsoft.com/office/drawing/2014/main" id="{EFA552CF-84B1-5149-8BBF-3DC7A81A7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BA0C408-622E-4D48-9F76-700000F4D4E7}" type="slidenum">
              <a:rPr lang="en-US" altLang="en-US" sz="1400"/>
              <a:pPr eaLnBrk="1" hangingPunct="1"/>
              <a:t>27</a:t>
            </a:fld>
            <a:endParaRPr lang="en-US" altLang="en-US" sz="14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BBEAD719-50D3-8249-980A-8E54D5583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44AE18B-3A40-504A-9452-E2823FAED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26488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start()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  <a:endParaRPr lang="en-US" altLang="en-US" sz="2000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: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expr();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match(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)     	(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- end-of-input marker)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   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expr()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: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term(); term_tail()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ja-JP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: 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+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term(); term_tail()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$$: 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skip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otherwise: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E48B13FC-C13A-8144-BACA-E82059AC4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906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63493" name="Text Box 5">
            <a:extLst>
              <a:ext uri="{FF2B5EF4-FFF2-40B4-BE49-F238E27FC236}">
                <a16:creationId xmlns:a16="http://schemas.microsoft.com/office/drawing/2014/main" id="{412CAEC2-15B3-4346-8748-BAE2803E2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238750"/>
            <a:ext cx="5710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term_tail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+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term  term_tail</a:t>
            </a:r>
            <a:endParaRPr lang="en-US" altLang="en-US" sz="20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07D6DC94-B467-2C42-AB22-B7D22CD7C7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54864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Text Box 7">
            <a:extLst>
              <a:ext uri="{FF2B5EF4-FFF2-40B4-BE49-F238E27FC236}">
                <a16:creationId xmlns:a16="http://schemas.microsoft.com/office/drawing/2014/main" id="{1233C512-77FC-584D-B11E-373698FCC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00750"/>
            <a:ext cx="4816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epsilon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term_tail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sz="2000" b="1">
                <a:solidFill>
                  <a:srgbClr val="FF0000"/>
                </a:solidFill>
                <a:latin typeface="Courier New" panose="02070309020205020404" pitchFamily="49" charset="0"/>
              </a:rPr>
              <a:t>ε</a:t>
            </a:r>
            <a:endParaRPr lang="en-US" altLang="en-US" sz="2000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AC233FC4-BF0F-724C-AF49-4FDF30CBDE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6238875"/>
            <a:ext cx="17526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4">
            <a:extLst>
              <a:ext uri="{FF2B5EF4-FFF2-40B4-BE49-F238E27FC236}">
                <a16:creationId xmlns:a16="http://schemas.microsoft.com/office/drawing/2014/main" id="{0955E4A3-24C6-3F4B-9223-16495EE1C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63B319-1457-AF4A-B6D9-97DF11298F4E}" type="slidenum">
              <a:rPr lang="en-US" altLang="en-US" sz="1400"/>
              <a:pPr eaLnBrk="1" hangingPunct="1"/>
              <a:t>28</a:t>
            </a:fld>
            <a:endParaRPr lang="en-US" altLang="en-US" sz="14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F8E4A0C-F3C0-CD43-9A33-9451B9953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0733B03-0C16-F142-A601-E15E30008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91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term()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otherwise: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</a:t>
            </a: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case lookahead() of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*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match(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id</a:t>
            </a:r>
            <a:r>
              <a:rPr lang="ja-JP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); </a:t>
            </a:r>
            <a:r>
              <a:rPr lang="en-US" altLang="ja-JP" sz="20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factor_tail();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ja-JP" sz="2000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+</a:t>
            </a:r>
            <a:r>
              <a:rPr lang="en-US" altLang="ja-JP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,$$</a:t>
            </a:r>
            <a:r>
              <a:rPr lang="en-US" altLang="ja-JP" sz="2000">
                <a:latin typeface="Arial" panose="020B0604020202020204" pitchFamily="34" charset="0"/>
                <a:ea typeface="ＭＳ Ｐゴシック" panose="020B0600070205080204" pitchFamily="34" charset="-128"/>
              </a:rPr>
              <a:t>: skip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otherwise PARSE_ERROR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5540" name="Text Box 5">
            <a:extLst>
              <a:ext uri="{FF2B5EF4-FFF2-40B4-BE49-F238E27FC236}">
                <a16:creationId xmlns:a16="http://schemas.microsoft.com/office/drawing/2014/main" id="{3269CB27-C7F1-7844-8349-E27294505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976688"/>
            <a:ext cx="5360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1800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sz="18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1800" b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*id</a:t>
            </a:r>
            <a:r>
              <a:rPr lang="en-US" altLang="ja-JP" sz="1800" i="1">
                <a:solidFill>
                  <a:srgbClr val="FF0000"/>
                </a:solidFill>
                <a:latin typeface="Arial" panose="020B0604020202020204" pitchFamily="34" charset="0"/>
              </a:rPr>
              <a:t> factor_tail</a:t>
            </a:r>
            <a:endParaRPr lang="en-US" altLang="en-US" sz="1800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41" name="Line 6">
            <a:extLst>
              <a:ext uri="{FF2B5EF4-FFF2-40B4-BE49-F238E27FC236}">
                <a16:creationId xmlns:a16="http://schemas.microsoft.com/office/drawing/2014/main" id="{A397FEB7-456A-6742-99C0-2C7A9C756A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2672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2" name="Text Box 7">
            <a:extLst>
              <a:ext uri="{FF2B5EF4-FFF2-40B4-BE49-F238E27FC236}">
                <a16:creationId xmlns:a16="http://schemas.microsoft.com/office/drawing/2014/main" id="{A29367B6-3AFD-F54C-B4D6-F68B9B12C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013325"/>
            <a:ext cx="410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Predicting production </a:t>
            </a:r>
            <a:r>
              <a:rPr lang="en-US" altLang="en-US" sz="2000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000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sz="2000" b="1">
                <a:solidFill>
                  <a:srgbClr val="FF0000"/>
                </a:solidFill>
                <a:latin typeface="Arial" panose="020B0604020202020204" pitchFamily="34" charset="0"/>
              </a:rPr>
              <a:t>ε</a:t>
            </a:r>
            <a:endParaRPr lang="en-US" altLang="en-US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5543" name="Line 8">
            <a:extLst>
              <a:ext uri="{FF2B5EF4-FFF2-40B4-BE49-F238E27FC236}">
                <a16:creationId xmlns:a16="http://schemas.microsoft.com/office/drawing/2014/main" id="{72A7ACB9-CCDE-2547-9CA5-54DD5C4887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90800" y="5038725"/>
            <a:ext cx="2438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4" name="Rectangle 4">
            <a:extLst>
              <a:ext uri="{FF2B5EF4-FFF2-40B4-BE49-F238E27FC236}">
                <a16:creationId xmlns:a16="http://schemas.microsoft.com/office/drawing/2014/main" id="{5F7D04A9-ECD8-C84C-9B91-0251FB42A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906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65545" name="Footer Placeholder 3">
            <a:extLst>
              <a:ext uri="{FF2B5EF4-FFF2-40B4-BE49-F238E27FC236}">
                <a16:creationId xmlns:a16="http://schemas.microsoft.com/office/drawing/2014/main" id="{14F3A96F-BB15-2D4D-8DAA-83B763700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3">
            <a:extLst>
              <a:ext uri="{FF2B5EF4-FFF2-40B4-BE49-F238E27FC236}">
                <a16:creationId xmlns:a16="http://schemas.microsoft.com/office/drawing/2014/main" id="{DBECDC4B-21E0-3A4E-8030-404C5A6E8A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86" name="Slide Number Placeholder 4">
            <a:extLst>
              <a:ext uri="{FF2B5EF4-FFF2-40B4-BE49-F238E27FC236}">
                <a16:creationId xmlns:a16="http://schemas.microsoft.com/office/drawing/2014/main" id="{03960A16-84BF-F545-A5CE-5A50434B4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1C7823-95EA-1D47-BEAF-45A16009746E}" type="slidenum">
              <a:rPr lang="en-US" altLang="en-US" sz="1400"/>
              <a:pPr eaLnBrk="1" hangingPunct="1"/>
              <a:t>29</a:t>
            </a:fld>
            <a:endParaRPr lang="en-US" altLang="en-US" sz="14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E4DD9654-69F8-614F-8DB3-1164C7D9BE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251A8DE-3DD4-7346-B706-66DB14137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But how does the parser “predict”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E.g., how does the parser know to expand a </a:t>
            </a:r>
            <a:r>
              <a:rPr lang="en-US" altLang="en-US" i="1">
                <a:latin typeface="Arial" panose="020B0604020202020204" pitchFamily="34" charset="0"/>
              </a:rPr>
              <a:t>factor_tail</a:t>
            </a:r>
            <a:r>
              <a:rPr lang="en-US" altLang="en-US">
                <a:latin typeface="Arial" panose="020B0604020202020204" pitchFamily="34" charset="0"/>
              </a:rPr>
              <a:t> by </a:t>
            </a:r>
            <a:r>
              <a:rPr lang="en-US" altLang="en-US" i="1">
                <a:solidFill>
                  <a:srgbClr val="FF0000"/>
                </a:solidFill>
                <a:latin typeface="Arial" panose="020B0604020202020204" pitchFamily="34" charset="0"/>
              </a:rPr>
              <a:t>factor_tail </a:t>
            </a:r>
            <a:r>
              <a:rPr lang="en-US" altLang="ja-JP" i="1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l-GR" altLang="ja-JP" b="1">
                <a:solidFill>
                  <a:srgbClr val="FF0000"/>
                </a:solidFill>
                <a:latin typeface="Arial" panose="020B0604020202020204" pitchFamily="34" charset="0"/>
              </a:rPr>
              <a:t>ε</a:t>
            </a:r>
            <a:r>
              <a:rPr lang="en-US" altLang="ja-JP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ja-JP">
                <a:latin typeface="Arial" panose="020B0604020202020204" pitchFamily="34" charset="0"/>
              </a:rPr>
              <a:t>on </a:t>
            </a:r>
            <a:r>
              <a:rPr lang="en-US" altLang="ja-JP" b="1">
                <a:solidFill>
                  <a:srgbClr val="0000FF"/>
                </a:solidFill>
                <a:latin typeface="Arial" panose="020B0604020202020204" pitchFamily="34" charset="0"/>
              </a:rPr>
              <a:t>+</a:t>
            </a:r>
            <a:r>
              <a:rPr lang="en-US" altLang="ja-JP">
                <a:latin typeface="Arial" panose="020B0604020202020204" pitchFamily="34" charset="0"/>
              </a:rPr>
              <a:t> and </a:t>
            </a:r>
            <a:r>
              <a:rPr lang="en-US" altLang="ja-JP" b="1">
                <a:latin typeface="Arial" panose="020B0604020202020204" pitchFamily="34" charset="0"/>
              </a:rPr>
              <a:t>$$</a:t>
            </a:r>
            <a:r>
              <a:rPr lang="en-US" altLang="ja-JP">
                <a:latin typeface="Arial" panose="020B0604020202020204" pitchFamily="34" charset="0"/>
              </a:rPr>
              <a:t>?</a:t>
            </a: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It uses the LL(1) parsing table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One dimension is nonterminal to expand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Other dimension is lookahead token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We are interested in 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one</a:t>
            </a:r>
            <a:r>
              <a:rPr lang="en-US" altLang="en-US">
                <a:latin typeface="Arial" panose="020B0604020202020204" pitchFamily="34" charset="0"/>
              </a:rPr>
              <a:t> token of lookahead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Entry “nonterminal on token” contains the production to apply or contains nothing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>
            <a:extLst>
              <a:ext uri="{FF2B5EF4-FFF2-40B4-BE49-F238E27FC236}">
                <a16:creationId xmlns:a16="http://schemas.microsoft.com/office/drawing/2014/main" id="{C40FDA82-0F12-4C4B-BE1D-F9A4C4AE1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Scanning</a:t>
            </a:r>
          </a:p>
        </p:txBody>
      </p:sp>
      <p:sp>
        <p:nvSpPr>
          <p:cNvPr id="99330" name="Content Placeholder 2">
            <a:extLst>
              <a:ext uri="{FF2B5EF4-FFF2-40B4-BE49-F238E27FC236}">
                <a16:creationId xmlns:a16="http://schemas.microsoft.com/office/drawing/2014/main" id="{572E62D8-0D10-F146-B858-024704ED7C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Scanner groups 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characters into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tokens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Scanner simplifies the</a:t>
            </a:r>
            <a:b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job of the parser</a:t>
            </a: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Scanner is essentially a Finite Automaton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Regular expressions specify the syntax of tokens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Scanner recognizes the tokens in the program</a:t>
            </a:r>
          </a:p>
        </p:txBody>
      </p:sp>
      <p:sp>
        <p:nvSpPr>
          <p:cNvPr id="99331" name="Slide Number Placeholder 4">
            <a:extLst>
              <a:ext uri="{FF2B5EF4-FFF2-40B4-BE49-F238E27FC236}">
                <a16:creationId xmlns:a16="http://schemas.microsoft.com/office/drawing/2014/main" id="{3155E335-98A7-E54A-B5F8-8FFEE26E48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5892E-FC85-CB45-9811-CF26A1DD4EFB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9332" name="Text Box 3">
            <a:extLst>
              <a:ext uri="{FF2B5EF4-FFF2-40B4-BE49-F238E27FC236}">
                <a16:creationId xmlns:a16="http://schemas.microsoft.com/office/drawing/2014/main" id="{7EC92284-A4C8-C84F-8595-9E5FB4261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286000"/>
            <a:ext cx="1330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Scanner</a:t>
            </a:r>
          </a:p>
        </p:txBody>
      </p:sp>
      <p:sp>
        <p:nvSpPr>
          <p:cNvPr id="99333" name="Text Box 4">
            <a:extLst>
              <a:ext uri="{FF2B5EF4-FFF2-40B4-BE49-F238E27FC236}">
                <a16:creationId xmlns:a16="http://schemas.microsoft.com/office/drawing/2014/main" id="{DE5CCFFE-2995-3044-9D43-F882DECC4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5425" y="3957638"/>
            <a:ext cx="1095375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Parser</a:t>
            </a:r>
          </a:p>
        </p:txBody>
      </p:sp>
      <p:sp>
        <p:nvSpPr>
          <p:cNvPr id="99334" name="Line 6">
            <a:extLst>
              <a:ext uri="{FF2B5EF4-FFF2-40B4-BE49-F238E27FC236}">
                <a16:creationId xmlns:a16="http://schemas.microsoft.com/office/drawing/2014/main" id="{F7D51522-822A-5349-A77C-781390A39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25" y="2819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5" name="Line 7">
            <a:extLst>
              <a:ext uri="{FF2B5EF4-FFF2-40B4-BE49-F238E27FC236}">
                <a16:creationId xmlns:a16="http://schemas.microsoft.com/office/drawing/2014/main" id="{AEB5168B-C38D-7A4E-A163-FB404CB08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25" y="4419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73788E3B-1A50-8C44-8AEA-B71F4F325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613" y="1524000"/>
            <a:ext cx="4141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i="1" dirty="0">
                <a:solidFill>
                  <a:schemeClr val="hlink"/>
                </a:solidFill>
              </a:rPr>
              <a:t>position = initial + rate * 60;</a:t>
            </a:r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id="{06441B21-21E8-E746-A631-53E7133EE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119438"/>
            <a:ext cx="38715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id = id + id * num </a:t>
            </a:r>
            <a:r>
              <a:rPr lang="en-US" alt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99338" name="Line 6">
            <a:extLst>
              <a:ext uri="{FF2B5EF4-FFF2-40B4-BE49-F238E27FC236}">
                <a16:creationId xmlns:a16="http://schemas.microsoft.com/office/drawing/2014/main" id="{4607BA48-65AF-DC49-A819-342BAC0B3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25" y="35814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Line 6">
            <a:extLst>
              <a:ext uri="{FF2B5EF4-FFF2-40B4-BE49-F238E27FC236}">
                <a16:creationId xmlns:a16="http://schemas.microsoft.com/office/drawing/2014/main" id="{8D876967-99E4-0341-99B3-05D33BCE95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825" y="1905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08CC6A16-422B-1847-9A16-2C7ADE168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64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4">
            <a:extLst>
              <a:ext uri="{FF2B5EF4-FFF2-40B4-BE49-F238E27FC236}">
                <a16:creationId xmlns:a16="http://schemas.microsoft.com/office/drawing/2014/main" id="{45F0C7DC-3D49-3842-AF45-B97C06307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E014836-D2E1-B94E-95EE-0DE12ADFEC2B}" type="slidenum">
              <a:rPr lang="en-US" altLang="en-US" sz="1400"/>
              <a:pPr eaLnBrk="1" hangingPunct="1"/>
              <a:t>30</a:t>
            </a:fld>
            <a:endParaRPr lang="en-US" altLang="en-US" sz="1400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E69EF839-0681-414A-BA83-A51322384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514AF804-0502-904D-8896-EC57E2642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0292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 dimension is nonterminal to expand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 dimension is lookahead token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E.g., entry “nonterminal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on terminal </a:t>
            </a:r>
            <a:r>
              <a:rPr lang="en-US" altLang="en-US" b="1" dirty="0">
                <a:latin typeface="Courier New" panose="02070309020205020404" pitchFamily="49" charset="0"/>
                <a:ea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” contains production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A 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l-GR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α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latin typeface="Arial" panose="020B0604020202020204" pitchFamily="34" charset="0"/>
              </a:rPr>
              <a:t>Meaning: when parser is at nonterminal 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and lookahead token is </a:t>
            </a:r>
            <a:r>
              <a:rPr lang="en-US" altLang="en-US" b="1" dirty="0">
                <a:latin typeface="Courier New" panose="02070309020205020404" pitchFamily="49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, then parser expands </a:t>
            </a:r>
            <a:r>
              <a:rPr lang="en-US" altLang="en-US" i="1" dirty="0">
                <a:latin typeface="Arial" panose="020B0604020202020204" pitchFamily="34" charset="0"/>
              </a:rPr>
              <a:t>A</a:t>
            </a:r>
            <a:r>
              <a:rPr lang="en-US" altLang="en-US" dirty="0">
                <a:latin typeface="Arial" panose="020B0604020202020204" pitchFamily="34" charset="0"/>
              </a:rPr>
              <a:t> by production </a:t>
            </a:r>
            <a:r>
              <a:rPr lang="en-US" altLang="en-US" i="1" dirty="0">
                <a:latin typeface="Arial" panose="020B0604020202020204" pitchFamily="34" charset="0"/>
              </a:rPr>
              <a:t>A 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l-GR" altLang="en-US" dirty="0">
                <a:latin typeface="Arial" panose="020B0604020202020204" pitchFamily="34" charset="0"/>
              </a:rPr>
              <a:t>α</a:t>
            </a:r>
            <a:r>
              <a:rPr lang="en-US" altLang="en-US" i="1" dirty="0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dirty="0"/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ACF8692-2207-E146-AD3D-6C7ED6D34B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8400" y="3048000"/>
            <a:ext cx="3810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6665B3-E334-E445-8608-430FCECEF3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8400" y="3810000"/>
            <a:ext cx="3810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F2A5CF-B5D6-844F-875D-44AE8BC1C5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62400" y="2514600"/>
            <a:ext cx="0" cy="1828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B45480-BB2E-AE49-BA47-5CE7FF3E35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791200" y="2514600"/>
            <a:ext cx="0" cy="1828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640" name="TextBox 8">
            <a:extLst>
              <a:ext uri="{FF2B5EF4-FFF2-40B4-BE49-F238E27FC236}">
                <a16:creationId xmlns:a16="http://schemas.microsoft.com/office/drawing/2014/main" id="{E160E559-F98D-AE49-B44F-43F7292AE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496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i="1" dirty="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9641" name="TextBox 9">
            <a:extLst>
              <a:ext uri="{FF2B5EF4-FFF2-40B4-BE49-F238E27FC236}">
                <a16:creationId xmlns:a16="http://schemas.microsoft.com/office/drawing/2014/main" id="{0F8D3063-8F27-BA4B-BCD9-D28F8F7C0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438400"/>
            <a:ext cx="430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69642" name="Rectangle 10">
            <a:extLst>
              <a:ext uri="{FF2B5EF4-FFF2-40B4-BE49-F238E27FC236}">
                <a16:creationId xmlns:a16="http://schemas.microsoft.com/office/drawing/2014/main" id="{6CDD24B4-A594-A84A-8BFC-2D2BF8EBA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149600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l-GR" altLang="en-US" sz="3200" dirty="0">
                <a:latin typeface="Arial" panose="020B0604020202020204" pitchFamily="34" charset="0"/>
              </a:rPr>
              <a:t>α</a:t>
            </a:r>
            <a:r>
              <a:rPr lang="en-US" altLang="en-US" sz="3200" i="1" dirty="0">
                <a:latin typeface="Arial" panose="020B0604020202020204" pitchFamily="34" charset="0"/>
                <a:sym typeface="Symbol" pitchFamily="2" charset="2"/>
              </a:rPr>
              <a:t> </a:t>
            </a:r>
            <a:endParaRPr lang="en-US" alt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5">
            <a:extLst>
              <a:ext uri="{FF2B5EF4-FFF2-40B4-BE49-F238E27FC236}">
                <a16:creationId xmlns:a16="http://schemas.microsoft.com/office/drawing/2014/main" id="{1CF34586-CE7A-E544-9417-0C9EA2E835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54A309-F3F7-E549-89B1-986DFCFEE059}" type="slidenum">
              <a:rPr lang="en-US" altLang="en-US" sz="1400"/>
              <a:pPr eaLnBrk="1" hangingPunct="1"/>
              <a:t>31</a:t>
            </a:fld>
            <a:endParaRPr lang="en-US" altLang="en-US" sz="1400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BA17AB8B-9CDC-8743-884B-3E2E3E248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7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Arial" panose="020B0604020202020204" pitchFamily="34" charset="0"/>
                <a:ea typeface="ＭＳ Ｐゴシック" panose="020B0600070205080204" pitchFamily="34" charset="-128"/>
              </a:rPr>
              <a:t>LL(1) Parsing Table</a:t>
            </a:r>
          </a:p>
        </p:txBody>
      </p:sp>
      <p:graphicFrame>
        <p:nvGraphicFramePr>
          <p:cNvPr id="279727" name="Group 175">
            <a:extLst>
              <a:ext uri="{FF2B5EF4-FFF2-40B4-BE49-F238E27FC236}">
                <a16:creationId xmlns:a16="http://schemas.microsoft.com/office/drawing/2014/main" id="{51E9DCD5-8C82-D742-A1E2-E5789BD1721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52400" y="2305050"/>
          <a:ext cx="8915400" cy="3944090"/>
        </p:xfrm>
        <a:graphic>
          <a:graphicData uri="http://schemas.openxmlformats.org/drawingml/2006/table">
            <a:tbl>
              <a:tblPr/>
              <a:tblGrid>
                <a:gridCol w="1736725">
                  <a:extLst>
                    <a:ext uri="{9D8B030D-6E8A-4147-A177-3AD203B41FA5}">
                      <a16:colId xmlns:a16="http://schemas.microsoft.com/office/drawing/2014/main" val="780387094"/>
                    </a:ext>
                  </a:extLst>
                </a:gridCol>
                <a:gridCol w="2065338">
                  <a:extLst>
                    <a:ext uri="{9D8B030D-6E8A-4147-A177-3AD203B41FA5}">
                      <a16:colId xmlns:a16="http://schemas.microsoft.com/office/drawing/2014/main" val="3973092100"/>
                    </a:ext>
                  </a:extLst>
                </a:gridCol>
                <a:gridCol w="2233612">
                  <a:extLst>
                    <a:ext uri="{9D8B030D-6E8A-4147-A177-3AD203B41FA5}">
                      <a16:colId xmlns:a16="http://schemas.microsoft.com/office/drawing/2014/main" val="4243888024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18892527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1909932427"/>
                    </a:ext>
                  </a:extLst>
                </a:gridCol>
              </a:tblGrid>
              <a:tr h="895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ＭＳ Ｐゴシック" panose="020B0600070205080204" pitchFamily="34" charset="-128"/>
                        <a:cs typeface="Arial" panose="020B060402020202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id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+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*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$$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770626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start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  <a:sym typeface="Symbol" pitchFamily="2" charset="2"/>
                        </a:rPr>
                        <a:t>expr </a:t>
                      </a: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$$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450266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expr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 term_tail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54334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term_tail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+</a:t>
                      </a: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n-US" alt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 term_tail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ε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2404160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term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id</a:t>
                      </a:r>
                      <a:r>
                        <a:rPr kumimoji="0" lang="en-US" alt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factor_tail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39963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factor_tail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ε</a:t>
                      </a: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*</a:t>
                      </a:r>
                      <a:r>
                        <a:rPr kumimoji="0" lang="en-US" altLang="en-US" sz="2200" b="1" i="1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id</a:t>
                      </a:r>
                      <a:r>
                        <a:rPr kumimoji="0" lang="en-US" altLang="en-US" sz="2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 factor_tail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panose="020B0600070205080204" pitchFamily="34" charset="-128"/>
                        </a:rPr>
                        <a:t>ε</a:t>
                      </a: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panose="020B0600070205080204" pitchFamily="34" charset="-128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531785"/>
                  </a:ext>
                </a:extLst>
              </a:tr>
            </a:tbl>
          </a:graphicData>
        </a:graphic>
      </p:graphicFrame>
      <p:sp>
        <p:nvSpPr>
          <p:cNvPr id="71727" name="Rectangle 4">
            <a:extLst>
              <a:ext uri="{FF2B5EF4-FFF2-40B4-BE49-F238E27FC236}">
                <a16:creationId xmlns:a16="http://schemas.microsoft.com/office/drawing/2014/main" id="{81E5C52C-1B41-9848-8DD9-30CF7B9F6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8686800" cy="11080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</a:rPr>
              <a:t>start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expr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  <a:r>
              <a:rPr lang="en-US" altLang="en-US" sz="2200" b="1">
                <a:latin typeface="Arial" panose="020B0604020202020204" pitchFamily="34" charset="0"/>
              </a:rPr>
              <a:t>  </a:t>
            </a:r>
            <a:br>
              <a:rPr lang="en-US" altLang="en-US" sz="2200" b="1">
                <a:latin typeface="Arial" panose="020B0604020202020204" pitchFamily="34" charset="0"/>
              </a:rPr>
            </a:br>
            <a:r>
              <a:rPr lang="en-US" altLang="en-US" sz="2200" i="1">
                <a:latin typeface="Arial" panose="020B0604020202020204" pitchFamily="34" charset="0"/>
              </a:rPr>
              <a:t>expr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200" i="1">
                <a:latin typeface="Arial" panose="020B0604020202020204" pitchFamily="34" charset="0"/>
              </a:rPr>
              <a:t> term term_tail		term_tail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term  term_tail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endParaRPr lang="en-US" altLang="ja-JP" sz="2200" b="1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ja-JP" sz="2200" i="1">
                <a:latin typeface="Arial" panose="020B0604020202020204" pitchFamily="34" charset="0"/>
              </a:rPr>
              <a:t>term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ja-JP" sz="2200" i="1">
                <a:latin typeface="Arial" panose="020B0604020202020204" pitchFamily="34" charset="0"/>
              </a:rPr>
              <a:t> 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id</a:t>
            </a:r>
            <a:r>
              <a:rPr lang="en-US" altLang="ja-JP" sz="2200" i="1">
                <a:latin typeface="Arial" panose="020B0604020202020204" pitchFamily="34" charset="0"/>
              </a:rPr>
              <a:t> factor_tail		factor_tail </a:t>
            </a:r>
            <a:r>
              <a:rPr lang="en-US" altLang="ja-JP" sz="2200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ja-JP" sz="2200" b="1">
                <a:solidFill>
                  <a:srgbClr val="0000FF"/>
                </a:solidFill>
                <a:latin typeface="Courier New" panose="02070309020205020404" pitchFamily="49" charset="0"/>
              </a:rPr>
              <a:t>* id</a:t>
            </a:r>
            <a:r>
              <a:rPr lang="en-US" altLang="ja-JP" sz="2200" b="1">
                <a:latin typeface="Arial" panose="020B0604020202020204" pitchFamily="34" charset="0"/>
              </a:rPr>
              <a:t> </a:t>
            </a:r>
            <a:r>
              <a:rPr lang="en-US" altLang="ja-JP" sz="2200" i="1">
                <a:latin typeface="Arial" panose="020B0604020202020204" pitchFamily="34" charset="0"/>
              </a:rPr>
              <a:t>factor_tail </a:t>
            </a:r>
            <a:r>
              <a:rPr lang="en-US" altLang="ja-JP" sz="2200">
                <a:latin typeface="Arial" panose="020B0604020202020204" pitchFamily="34" charset="0"/>
              </a:rPr>
              <a:t>|</a:t>
            </a:r>
            <a:r>
              <a:rPr lang="en-US" altLang="ja-JP" sz="2200" i="1">
                <a:latin typeface="Arial" panose="020B0604020202020204" pitchFamily="34" charset="0"/>
              </a:rPr>
              <a:t> </a:t>
            </a:r>
            <a:r>
              <a:rPr lang="el-GR" altLang="ja-JP" sz="2200" b="1">
                <a:latin typeface="Courier New" panose="02070309020205020404" pitchFamily="49" charset="0"/>
              </a:rPr>
              <a:t>ε</a:t>
            </a:r>
            <a:r>
              <a:rPr lang="en-US" altLang="ja-JP" sz="2200" b="1">
                <a:latin typeface="Arial" panose="020B0604020202020204" pitchFamily="34" charset="0"/>
              </a:rPr>
              <a:t>	</a:t>
            </a:r>
            <a:endParaRPr lang="en-US" altLang="en-US" sz="2200" b="1">
              <a:latin typeface="Arial" panose="020B0604020202020204" pitchFamily="34" charset="0"/>
            </a:endParaRPr>
          </a:p>
        </p:txBody>
      </p:sp>
      <p:sp>
        <p:nvSpPr>
          <p:cNvPr id="71728" name="Footer Placeholder 1">
            <a:extLst>
              <a:ext uri="{FF2B5EF4-FFF2-40B4-BE49-F238E27FC236}">
                <a16:creationId xmlns:a16="http://schemas.microsoft.com/office/drawing/2014/main" id="{DAF7DC11-31D0-064A-A6A8-1125C8792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5">
            <a:extLst>
              <a:ext uri="{FF2B5EF4-FFF2-40B4-BE49-F238E27FC236}">
                <a16:creationId xmlns:a16="http://schemas.microsoft.com/office/drawing/2014/main" id="{772B70BA-3AA4-5948-83AD-1206C35508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65D8D05-C42E-1741-A4BD-AFD1F4825804}" type="slidenum">
              <a:rPr lang="en-US" altLang="en-US" sz="1400"/>
              <a:pPr eaLnBrk="1" hangingPunct="1"/>
              <a:t>32</a:t>
            </a:fld>
            <a:endParaRPr lang="en-US" altLang="en-US" sz="1400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EE3B341D-D205-1349-81E8-F3A3916F2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763" y="0"/>
            <a:ext cx="8707437" cy="1004888"/>
          </a:xfrm>
        </p:spPr>
        <p:txBody>
          <a:bodyPr/>
          <a:lstStyle/>
          <a:p>
            <a:pPr eaLnBrk="1" hangingPunct="1"/>
            <a:r>
              <a:rPr lang="en-US" altLang="en-US" sz="3800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graphicFrame>
        <p:nvGraphicFramePr>
          <p:cNvPr id="279727" name="Group 175">
            <a:extLst>
              <a:ext uri="{FF2B5EF4-FFF2-40B4-BE49-F238E27FC236}">
                <a16:creationId xmlns:a16="http://schemas.microsoft.com/office/drawing/2014/main" id="{1839F1B8-D7B5-5749-BCA0-73497BE83C2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52400" y="3657600"/>
          <a:ext cx="8915400" cy="2724151"/>
        </p:xfrm>
        <a:graphic>
          <a:graphicData uri="http://schemas.openxmlformats.org/drawingml/2006/table">
            <a:tbl>
              <a:tblPr/>
              <a:tblGrid>
                <a:gridCol w="173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6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/>
                          <a:ea typeface="ＭＳ Ｐゴシック" charset="0"/>
                          <a:cs typeface="Courier New"/>
                        </a:rPr>
                        <a:t>id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/>
                          <a:ea typeface="ＭＳ Ｐゴシック" charset="0"/>
                          <a:cs typeface="Courier New"/>
                        </a:rPr>
                        <a:t>,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urier New"/>
                          <a:ea typeface="ＭＳ Ｐゴシック" charset="0"/>
                          <a:cs typeface="Courier New"/>
                        </a:rPr>
                        <a:t>;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ＭＳ Ｐゴシック" charset="0"/>
                          <a:cs typeface="Courier New"/>
                        </a:rPr>
                        <a:t>$$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start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ＭＳ Ｐゴシック" charset="0"/>
                        <a:cs typeface="Courier New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list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0"/>
                          <a:cs typeface="Arial"/>
                        </a:rPr>
                        <a:t>list_tail</a:t>
                      </a:r>
                      <a:endParaRPr kumimoji="0" lang="en-US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ＭＳ Ｐゴシック" charset="0"/>
                        <a:cs typeface="Arial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ＭＳ Ｐゴシック" charset="0"/>
                        <a:cs typeface="Courier New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3763" name="Rectangle 4">
            <a:extLst>
              <a:ext uri="{FF2B5EF4-FFF2-40B4-BE49-F238E27FC236}">
                <a16:creationId xmlns:a16="http://schemas.microsoft.com/office/drawing/2014/main" id="{C387CE9B-F2DE-7446-A8F3-914D038CD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28850"/>
            <a:ext cx="8382000" cy="12001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start  l</a:t>
            </a:r>
            <a:r>
              <a:rPr lang="en-US" altLang="en-US" i="1">
                <a:latin typeface="Arial" panose="020B0604020202020204" pitchFamily="34" charset="0"/>
              </a:rPr>
              <a:t>ist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</a:rPr>
              <a:t>$$</a:t>
            </a:r>
            <a:r>
              <a:rPr lang="en-US" altLang="en-US" i="1">
                <a:latin typeface="Arial" panose="020B0604020202020204" pitchFamily="34" charset="0"/>
              </a:rPr>
              <a:t>     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list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 list_tail   </a:t>
            </a:r>
          </a:p>
          <a:p>
            <a:pPr eaLnBrk="1" hangingPunct="1"/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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i="1">
                <a:latin typeface="Arial" panose="020B0604020202020204" pitchFamily="34" charset="0"/>
                <a:sym typeface="Symbol" pitchFamily="2" charset="2"/>
              </a:rPr>
              <a:t>list_tail  |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  <a:endParaRPr lang="en-US" altLang="en-US" sz="22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3764" name="Rectangle 2">
            <a:extLst>
              <a:ext uri="{FF2B5EF4-FFF2-40B4-BE49-F238E27FC236}">
                <a16:creationId xmlns:a16="http://schemas.microsoft.com/office/drawing/2014/main" id="{C0EAE667-CFD3-F048-8C69-7A3D351D3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8839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3200">
                <a:latin typeface="Arial" panose="020B0604020202020204" pitchFamily="34" charset="0"/>
              </a:rPr>
              <a:t>Fill in the LL(1) parsing table for the comma-separated list grammar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38708-655B-4746-A6BC-8159F7574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648200"/>
            <a:ext cx="965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list </a:t>
            </a:r>
            <a:r>
              <a:rPr lang="en-US" altLang="en-US" sz="2200" b="1">
                <a:latin typeface="Courier New" panose="02070309020205020404" pitchFamily="49" charset="0"/>
              </a:rPr>
              <a:t>$$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6C0468-A975-C942-88E1-37E8906D0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208588"/>
            <a:ext cx="1479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id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 list_tail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CEF67F-AC80-B24D-8F96-7619DC8C2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338" y="5867400"/>
            <a:ext cx="18129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, id</a:t>
            </a:r>
            <a:r>
              <a:rPr lang="en-US" altLang="en-US" sz="2200" i="1">
                <a:solidFill>
                  <a:srgbClr val="0000FF"/>
                </a:solidFill>
                <a:latin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200" i="1">
                <a:latin typeface="Arial" panose="020B0604020202020204" pitchFamily="34" charset="0"/>
                <a:sym typeface="Symbol" pitchFamily="2" charset="2"/>
              </a:rPr>
              <a:t>list_tail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F9A3DF-E30B-7C4E-ADC9-9D6F8134F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7138" y="5867400"/>
            <a:ext cx="3540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Courier New" panose="02070309020205020404" pitchFamily="49" charset="0"/>
                <a:sym typeface="Symbol" pitchFamily="2" charset="2"/>
              </a:rPr>
              <a:t>;</a:t>
            </a:r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814C01-39AF-E54C-B009-40CECDF04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8" y="5791200"/>
            <a:ext cx="3540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1806AC-9D3F-0E42-8557-95F1AA086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648200"/>
            <a:ext cx="354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929D6F-DE8C-ED44-B8D1-2B131068D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08588"/>
            <a:ext cx="354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11AC55-DB7F-8847-879D-DD7C132BC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648200"/>
            <a:ext cx="354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660D7C-27D1-E243-83B3-19CFF5185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208588"/>
            <a:ext cx="354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1A0567-C362-EF40-888B-F63532DBF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5188" y="4648200"/>
            <a:ext cx="3540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8176D6-A679-8447-970D-064AD5D13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257800"/>
            <a:ext cx="354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407C66-C811-3545-806E-42B175E75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894388"/>
            <a:ext cx="3540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200" b="1">
                <a:latin typeface="Courier New" panose="02070309020205020404" pitchFamily="49" charset="0"/>
                <a:sym typeface="Symbol" pitchFamily="2" charset="2"/>
              </a:rPr>
              <a:t>- </a:t>
            </a:r>
            <a:endParaRPr lang="en-US" altLang="en-US" sz="2200" b="1">
              <a:latin typeface="Courier New" panose="02070309020205020404" pitchFamily="49" charset="0"/>
            </a:endParaRPr>
          </a:p>
        </p:txBody>
      </p:sp>
      <p:sp>
        <p:nvSpPr>
          <p:cNvPr id="73777" name="Footer Placeholder 1">
            <a:extLst>
              <a:ext uri="{FF2B5EF4-FFF2-40B4-BE49-F238E27FC236}">
                <a16:creationId xmlns:a16="http://schemas.microsoft.com/office/drawing/2014/main" id="{AEE1A0F2-E3E4-9A46-887F-931A20DB4A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0050-1CC7-0040-8C34-AA6191F6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C2C1-AF36-7C40-B7F1-2918C1262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707438" cy="4800600"/>
          </a:xfrm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5300-9215-544C-888C-53A1CD389E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F91A1-555B-994A-8ADE-2F6E30240D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0C6E4-7FE3-FB40-BF71-A88B3469F208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65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4354A-8FD2-7F23-1CA4-3DAF8EA7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Preprocessor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842DB-26B4-4786-FAC0-1126B05814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424AD-DE27-5840-A5C6-8020CA9EBDE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18B2D1C5-7DC9-2169-86C7-F18DBB2F33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Milanova</a:t>
            </a: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3B9D728-E647-E944-BB3B-B3D01201F33B}"/>
                  </a:ext>
                </a:extLst>
              </p14:cNvPr>
              <p14:cNvContentPartPr/>
              <p14:nvPr/>
            </p14:nvContentPartPr>
            <p14:xfrm>
              <a:off x="258120" y="1682640"/>
              <a:ext cx="7823520" cy="4759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3B9D728-E647-E944-BB3B-B3D01201F3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160" y="1666440"/>
                <a:ext cx="7866720" cy="479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239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>
            <a:extLst>
              <a:ext uri="{FF2B5EF4-FFF2-40B4-BE49-F238E27FC236}">
                <a16:creationId xmlns:a16="http://schemas.microsoft.com/office/drawing/2014/main" id="{EA7A3D91-9E9A-AC40-9C1C-9EF34D593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Calculator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31EC-E840-5B44-AF95-63D3F0698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Tokens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 </a:t>
            </a:r>
            <a:r>
              <a:rPr lang="en-US" b="1" dirty="0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  <a:sym typeface="Symbol" charset="0"/>
              </a:rPr>
              <a:t>*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plus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 </a:t>
            </a:r>
            <a:r>
              <a:rPr lang="en-US" b="1" dirty="0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  <a:sym typeface="Symbol" charset="0"/>
              </a:rPr>
              <a:t>+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b="1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id  letter </a:t>
            </a:r>
            <a:r>
              <a:rPr lang="en-US" b="1" dirty="0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  <a:sym typeface="Symbol" charset="0"/>
              </a:rPr>
              <a:t>(</a:t>
            </a:r>
            <a:r>
              <a:rPr lang="en-US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letter | digit </a:t>
            </a:r>
            <a:r>
              <a:rPr lang="en-US" b="1" dirty="0">
                <a:latin typeface="Courier New" panose="02070309020205020404" pitchFamily="49" charset="0"/>
                <a:ea typeface="Arial" charset="0"/>
                <a:cs typeface="Courier New" panose="02070309020205020404" pitchFamily="49" charset="0"/>
                <a:sym typeface="Symbol" charset="0"/>
              </a:rPr>
              <a:t>)*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i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       </a:t>
            </a: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except for </a:t>
            </a:r>
            <a:r>
              <a:rPr lang="en-US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read</a:t>
            </a: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and </a:t>
            </a:r>
            <a:r>
              <a:rPr lang="en-US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write</a:t>
            </a: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which are  </a:t>
            </a:r>
            <a:b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</a:br>
            <a:r>
              <a:rPr lang="en-US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  <a:sym typeface="Symbol" charset="0"/>
              </a:rPr>
              <a:t>        keywords (keywords are tokens as well)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3" name="Footer Placeholder 3">
            <a:extLst>
              <a:ext uri="{FF2B5EF4-FFF2-40B4-BE49-F238E27FC236}">
                <a16:creationId xmlns:a16="http://schemas.microsoft.com/office/drawing/2014/main" id="{C3D72630-DEDC-8B4C-B1CD-C3FE8F4E40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02404" name="Slide Number Placeholder 4">
            <a:extLst>
              <a:ext uri="{FF2B5EF4-FFF2-40B4-BE49-F238E27FC236}">
                <a16:creationId xmlns:a16="http://schemas.microsoft.com/office/drawing/2014/main" id="{B7847387-EB0F-EF48-B78F-002E0EB10A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23439E-24D7-A045-B216-A2DB0F587F4B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FB1018-AA52-CE4E-8672-E4F81F9838D8}"/>
                  </a:ext>
                </a:extLst>
              </p14:cNvPr>
              <p14:cNvContentPartPr/>
              <p14:nvPr/>
            </p14:nvContentPartPr>
            <p14:xfrm>
              <a:off x="2745360" y="2059560"/>
              <a:ext cx="5239080" cy="1389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FB1018-AA52-CE4E-8672-E4F81F9838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9160" y="2043360"/>
                <a:ext cx="5271480" cy="142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63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>
            <a:extLst>
              <a:ext uri="{FF2B5EF4-FFF2-40B4-BE49-F238E27FC236}">
                <a16:creationId xmlns:a16="http://schemas.microsoft.com/office/drawing/2014/main" id="{749F7E17-A6DE-754B-82C3-577F37841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Ad-hoc (By hand) Scanner</a:t>
            </a:r>
          </a:p>
        </p:txBody>
      </p:sp>
      <p:sp>
        <p:nvSpPr>
          <p:cNvPr id="104450" name="Content Placeholder 2">
            <a:extLst>
              <a:ext uri="{FF2B5EF4-FFF2-40B4-BE49-F238E27FC236}">
                <a16:creationId xmlns:a16="http://schemas.microsoft.com/office/drawing/2014/main" id="{CE75BEE0-4B5A-9446-9815-BD350C81D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16088"/>
            <a:ext cx="8726488" cy="45323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skip any initial white space (space, tab, newline)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current_char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{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+</a:t>
            </a:r>
            <a:r>
              <a:rPr lang="en-US" altLang="en-US" sz="24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,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*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}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return corresponding single-character token (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plus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or 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times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current_char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is a letter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read any additional letters and digits 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check to see if the resulting string is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read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or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write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if so, then return the corresponding token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else return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id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else announce an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ERROR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en-US" altLang="en-US" sz="2400" i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04451" name="Footer Placeholder 3">
            <a:extLst>
              <a:ext uri="{FF2B5EF4-FFF2-40B4-BE49-F238E27FC236}">
                <a16:creationId xmlns:a16="http://schemas.microsoft.com/office/drawing/2014/main" id="{576EEB9F-6790-0E41-AE63-EF90686CDC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04452" name="Slide Number Placeholder 4">
            <a:extLst>
              <a:ext uri="{FF2B5EF4-FFF2-40B4-BE49-F238E27FC236}">
                <a16:creationId xmlns:a16="http://schemas.microsoft.com/office/drawing/2014/main" id="{2ABC72D9-B222-ED42-88BF-5D7E21F6FE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FC82FA-D683-CA46-B504-3CFA739AB923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>
            <a:extLst>
              <a:ext uri="{FF2B5EF4-FFF2-40B4-BE49-F238E27FC236}">
                <a16:creationId xmlns:a16="http://schemas.microsoft.com/office/drawing/2014/main" id="{5E4230CD-A3B0-7640-83A4-A0651FB6F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Scanner as a DFA</a:t>
            </a:r>
          </a:p>
        </p:txBody>
      </p:sp>
      <p:sp>
        <p:nvSpPr>
          <p:cNvPr id="106498" name="Footer Placeholder 3">
            <a:extLst>
              <a:ext uri="{FF2B5EF4-FFF2-40B4-BE49-F238E27FC236}">
                <a16:creationId xmlns:a16="http://schemas.microsoft.com/office/drawing/2014/main" id="{9C3B69DC-22DB-0C4A-8B57-37D3C210D7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06499" name="Slide Number Placeholder 4">
            <a:extLst>
              <a:ext uri="{FF2B5EF4-FFF2-40B4-BE49-F238E27FC236}">
                <a16:creationId xmlns:a16="http://schemas.microsoft.com/office/drawing/2014/main" id="{FD7F71EE-40BF-A34C-AA83-A7D9647A45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8F8354-87B1-AE43-AAAA-F134239314AC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106500" name="Group 11">
            <a:extLst>
              <a:ext uri="{FF2B5EF4-FFF2-40B4-BE49-F238E27FC236}">
                <a16:creationId xmlns:a16="http://schemas.microsoft.com/office/drawing/2014/main" id="{5A7CD5F6-C81A-9A48-93B2-95DF5FB838D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828800"/>
            <a:ext cx="457200" cy="457200"/>
            <a:chOff x="1066800" y="2133600"/>
            <a:chExt cx="457200" cy="457200"/>
          </a:xfrm>
        </p:grpSpPr>
        <p:sp>
          <p:nvSpPr>
            <p:cNvPr id="106524" name="TextBox 5">
              <a:extLst>
                <a:ext uri="{FF2B5EF4-FFF2-40B4-BE49-F238E27FC236}">
                  <a16:creationId xmlns:a16="http://schemas.microsoft.com/office/drawing/2014/main" id="{A30A8B77-5C3D-6C4C-8DB7-5AB39D342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2133600"/>
              <a:ext cx="310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6F9AA0B-400F-D945-BDCB-CAE8E0720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21336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6501" name="Group 12">
            <a:extLst>
              <a:ext uri="{FF2B5EF4-FFF2-40B4-BE49-F238E27FC236}">
                <a16:creationId xmlns:a16="http://schemas.microsoft.com/office/drawing/2014/main" id="{DED4E046-B12E-B34A-B173-24165A8A0DCF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048000"/>
            <a:ext cx="457200" cy="457200"/>
            <a:chOff x="1066800" y="2133600"/>
            <a:chExt cx="457200" cy="457200"/>
          </a:xfrm>
        </p:grpSpPr>
        <p:sp>
          <p:nvSpPr>
            <p:cNvPr id="106522" name="TextBox 13">
              <a:extLst>
                <a:ext uri="{FF2B5EF4-FFF2-40B4-BE49-F238E27FC236}">
                  <a16:creationId xmlns:a16="http://schemas.microsoft.com/office/drawing/2014/main" id="{B598DCA1-794B-614C-B154-B8EC6E3C3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213360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DF724F-C574-EB42-821D-0CEB622D1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21336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06502" name="Group 15">
            <a:extLst>
              <a:ext uri="{FF2B5EF4-FFF2-40B4-BE49-F238E27FC236}">
                <a16:creationId xmlns:a16="http://schemas.microsoft.com/office/drawing/2014/main" id="{16CA9D3E-9C55-F74C-8074-7A682330CD6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048000"/>
            <a:ext cx="457200" cy="457200"/>
            <a:chOff x="1066800" y="2133600"/>
            <a:chExt cx="457200" cy="457200"/>
          </a:xfrm>
        </p:grpSpPr>
        <p:sp>
          <p:nvSpPr>
            <p:cNvPr id="106520" name="TextBox 16">
              <a:extLst>
                <a:ext uri="{FF2B5EF4-FFF2-40B4-BE49-F238E27FC236}">
                  <a16:creationId xmlns:a16="http://schemas.microsoft.com/office/drawing/2014/main" id="{AE89AF92-0200-AE4D-A3FB-BFBC50205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2133600"/>
              <a:ext cx="310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9B4F4C-C517-5343-8620-EE7923C63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21336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B8541688-6F48-F445-A74D-9D58BB05A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971800"/>
            <a:ext cx="609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E2209C5-33A5-E446-A9BB-F365D1E08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09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06505" name="Group 20">
            <a:extLst>
              <a:ext uri="{FF2B5EF4-FFF2-40B4-BE49-F238E27FC236}">
                <a16:creationId xmlns:a16="http://schemas.microsoft.com/office/drawing/2014/main" id="{1BDA1BB3-7BFF-9041-9F8B-337B5F783A8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648200"/>
            <a:ext cx="457200" cy="457200"/>
            <a:chOff x="1066800" y="2133600"/>
            <a:chExt cx="457200" cy="457200"/>
          </a:xfrm>
        </p:grpSpPr>
        <p:sp>
          <p:nvSpPr>
            <p:cNvPr id="106518" name="TextBox 21">
              <a:extLst>
                <a:ext uri="{FF2B5EF4-FFF2-40B4-BE49-F238E27FC236}">
                  <a16:creationId xmlns:a16="http://schemas.microsoft.com/office/drawing/2014/main" id="{F158D339-D72F-134D-BEE5-5BC3AA535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7123" y="2133600"/>
              <a:ext cx="3106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1C4305B-9A20-A440-9296-809924FFB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800" y="21336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4" name="Oval 23">
            <a:extLst>
              <a:ext uri="{FF2B5EF4-FFF2-40B4-BE49-F238E27FC236}">
                <a16:creationId xmlns:a16="http://schemas.microsoft.com/office/drawing/2014/main" id="{EFF35F0B-857D-8042-889D-6212A47ED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572000"/>
            <a:ext cx="609600" cy="6096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26" name="Curved Connector 25">
            <a:extLst>
              <a:ext uri="{FF2B5EF4-FFF2-40B4-BE49-F238E27FC236}">
                <a16:creationId xmlns:a16="http://schemas.microsoft.com/office/drawing/2014/main" id="{D64FD52C-EE63-2349-8AAE-EBDEA449CDE2}"/>
              </a:ext>
            </a:extLst>
          </p:cNvPr>
          <p:cNvCxnSpPr>
            <a:cxnSpLocks noChangeShapeType="1"/>
            <a:stCxn id="7" idx="4"/>
            <a:endCxn id="19" idx="2"/>
          </p:cNvCxnSpPr>
          <p:nvPr/>
        </p:nvCxnSpPr>
        <p:spPr bwMode="auto">
          <a:xfrm rot="16200000" flipH="1">
            <a:off x="1333500" y="2247900"/>
            <a:ext cx="990600" cy="1066800"/>
          </a:xfrm>
          <a:prstGeom prst="curvedConnector2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C5BFD864-9E90-8A4A-AE1F-E366FC839733}"/>
              </a:ext>
            </a:extLst>
          </p:cNvPr>
          <p:cNvCxnSpPr>
            <a:cxnSpLocks noChangeShapeType="1"/>
            <a:stCxn id="7" idx="4"/>
            <a:endCxn id="20" idx="0"/>
          </p:cNvCxnSpPr>
          <p:nvPr/>
        </p:nvCxnSpPr>
        <p:spPr bwMode="auto">
          <a:xfrm rot="16200000" flipH="1">
            <a:off x="2590800" y="990600"/>
            <a:ext cx="685800" cy="3276600"/>
          </a:xfrm>
          <a:prstGeom prst="curvedConnector3">
            <a:avLst>
              <a:gd name="adj1" fmla="val 88583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A0E2C1E-4634-D141-8319-034F7BF3D324}"/>
              </a:ext>
            </a:extLst>
          </p:cNvPr>
          <p:cNvCxnSpPr>
            <a:cxnSpLocks noChangeShapeType="1"/>
            <a:stCxn id="7" idx="4"/>
          </p:cNvCxnSpPr>
          <p:nvPr/>
        </p:nvCxnSpPr>
        <p:spPr bwMode="auto">
          <a:xfrm>
            <a:off x="1295400" y="2286000"/>
            <a:ext cx="0" cy="2209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7" name="Freeform 36">
            <a:extLst>
              <a:ext uri="{FF2B5EF4-FFF2-40B4-BE49-F238E27FC236}">
                <a16:creationId xmlns:a16="http://schemas.microsoft.com/office/drawing/2014/main" id="{A2616C2F-5CE4-AC46-96B6-EB1F7939719D}"/>
              </a:ext>
            </a:extLst>
          </p:cNvPr>
          <p:cNvSpPr>
            <a:spLocks/>
          </p:cNvSpPr>
          <p:nvPr/>
        </p:nvSpPr>
        <p:spPr bwMode="auto">
          <a:xfrm>
            <a:off x="1411288" y="4657725"/>
            <a:ext cx="1120775" cy="1027113"/>
          </a:xfrm>
          <a:custGeom>
            <a:avLst/>
            <a:gdLst>
              <a:gd name="T0" fmla="*/ 88237 w 1120289"/>
              <a:gd name="T1" fmla="*/ 0 h 1028121"/>
              <a:gd name="T2" fmla="*/ 1094138 w 1120289"/>
              <a:gd name="T3" fmla="*/ 176238 h 1028121"/>
              <a:gd name="T4" fmla="*/ 758838 w 1120289"/>
              <a:gd name="T5" fmla="*/ 1022184 h 1028121"/>
              <a:gd name="T6" fmla="*/ 0 w 1120289"/>
              <a:gd name="T7" fmla="*/ 546339 h 1028121"/>
              <a:gd name="T8" fmla="*/ 0 w 1120289"/>
              <a:gd name="T9" fmla="*/ 546339 h 1028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120289" h="1028121">
                <a:moveTo>
                  <a:pt x="88199" y="0"/>
                </a:moveTo>
                <a:cubicBezTo>
                  <a:pt x="535072" y="2940"/>
                  <a:pt x="981946" y="5880"/>
                  <a:pt x="1093664" y="176411"/>
                </a:cubicBezTo>
                <a:cubicBezTo>
                  <a:pt x="1205382" y="346942"/>
                  <a:pt x="940786" y="961443"/>
                  <a:pt x="758509" y="1023187"/>
                </a:cubicBezTo>
                <a:cubicBezTo>
                  <a:pt x="576232" y="1084931"/>
                  <a:pt x="0" y="546875"/>
                  <a:pt x="0" y="546875"/>
                </a:cubicBez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round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6511" name="TextBox 37">
            <a:extLst>
              <a:ext uri="{FF2B5EF4-FFF2-40B4-BE49-F238E27FC236}">
                <a16:creationId xmlns:a16="http://schemas.microsoft.com/office/drawing/2014/main" id="{F649086E-D745-DF49-9AFC-F80D32893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0" y="2524125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*</a:t>
            </a:r>
          </a:p>
        </p:txBody>
      </p:sp>
      <p:sp>
        <p:nvSpPr>
          <p:cNvPr id="106512" name="TextBox 38">
            <a:extLst>
              <a:ext uri="{FF2B5EF4-FFF2-40B4-BE49-F238E27FC236}">
                <a16:creationId xmlns:a16="http://schemas.microsoft.com/office/drawing/2014/main" id="{79D2E25B-7A08-0444-97FC-0F40259F3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43200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Courier New" panose="02070309020205020404" pitchFamily="49" charset="0"/>
              </a:rPr>
              <a:t>+</a:t>
            </a:r>
          </a:p>
        </p:txBody>
      </p:sp>
      <p:sp>
        <p:nvSpPr>
          <p:cNvPr id="106513" name="TextBox 39">
            <a:extLst>
              <a:ext uri="{FF2B5EF4-FFF2-40B4-BE49-F238E27FC236}">
                <a16:creationId xmlns:a16="http://schemas.microsoft.com/office/drawing/2014/main" id="{82E79675-E00B-4D41-9809-340F4EC60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3133725"/>
            <a:ext cx="9845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letter</a:t>
            </a:r>
          </a:p>
        </p:txBody>
      </p:sp>
      <p:sp>
        <p:nvSpPr>
          <p:cNvPr id="106514" name="TextBox 40">
            <a:extLst>
              <a:ext uri="{FF2B5EF4-FFF2-40B4-BE49-F238E27FC236}">
                <a16:creationId xmlns:a16="http://schemas.microsoft.com/office/drawing/2014/main" id="{2F151F6D-E70E-6B4B-BB6A-6E0AD56B5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4810125"/>
            <a:ext cx="18239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letter, digit</a:t>
            </a:r>
          </a:p>
        </p:txBody>
      </p:sp>
      <p:sp>
        <p:nvSpPr>
          <p:cNvPr id="106515" name="TextBox 41">
            <a:extLst>
              <a:ext uri="{FF2B5EF4-FFF2-40B4-BE49-F238E27FC236}">
                <a16:creationId xmlns:a16="http://schemas.microsoft.com/office/drawing/2014/main" id="{0692C1F6-918F-E644-A47D-8D12D7D56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67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Start</a:t>
            </a:r>
          </a:p>
        </p:txBody>
      </p:sp>
      <p:cxnSp>
        <p:nvCxnSpPr>
          <p:cNvPr id="3" name="Curved Connector 2">
            <a:extLst>
              <a:ext uri="{FF2B5EF4-FFF2-40B4-BE49-F238E27FC236}">
                <a16:creationId xmlns:a16="http://schemas.microsoft.com/office/drawing/2014/main" id="{7740F304-BCB4-7846-974E-615688E298ED}"/>
              </a:ext>
            </a:extLst>
          </p:cNvPr>
          <p:cNvCxnSpPr>
            <a:cxnSpLocks noChangeShapeType="1"/>
            <a:stCxn id="7" idx="0"/>
            <a:endCxn id="7" idx="6"/>
          </p:cNvCxnSpPr>
          <p:nvPr/>
        </p:nvCxnSpPr>
        <p:spPr bwMode="auto">
          <a:xfrm rot="16200000" flipH="1">
            <a:off x="1295400" y="1828800"/>
            <a:ext cx="228600" cy="228600"/>
          </a:xfrm>
          <a:prstGeom prst="curvedConnector4">
            <a:avLst>
              <a:gd name="adj1" fmla="val -100000"/>
              <a:gd name="adj2" fmla="val 662940"/>
            </a:avLst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06517" name="TextBox 37">
            <a:extLst>
              <a:ext uri="{FF2B5EF4-FFF2-40B4-BE49-F238E27FC236}">
                <a16:creationId xmlns:a16="http://schemas.microsoft.com/office/drawing/2014/main" id="{3402ECF1-86B3-3F4A-8135-4F837FC90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524000"/>
            <a:ext cx="3281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/>
              <a:t>space, tab, newline</a:t>
            </a:r>
            <a:endParaRPr lang="en-US" altLang="en-US" sz="28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4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Title 1">
            <a:extLst>
              <a:ext uri="{FF2B5EF4-FFF2-40B4-BE49-F238E27FC236}">
                <a16:creationId xmlns:a16="http://schemas.microsoft.com/office/drawing/2014/main" id="{F4C6722E-8D35-1E4B-9A10-8037EC85A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Building a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19E5-0C08-6945-B3CD-5C6528D0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Scanners are (usually)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automatically generated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regular expressions: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Step 1: From a Regular Expression to an NFA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Step 2: From an NFA to a DFA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Step 3: Minimizing the DFA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lex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/flex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utilities generate scanner code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Scanner code explicitly captures the states and transitions of the DFA</a:t>
            </a:r>
          </a:p>
        </p:txBody>
      </p:sp>
      <p:sp>
        <p:nvSpPr>
          <p:cNvPr id="108547" name="Footer Placeholder 3">
            <a:extLst>
              <a:ext uri="{FF2B5EF4-FFF2-40B4-BE49-F238E27FC236}">
                <a16:creationId xmlns:a16="http://schemas.microsoft.com/office/drawing/2014/main" id="{4A601187-FA2A-9945-87AD-DB3DEB3F60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08548" name="Slide Number Placeholder 4">
            <a:extLst>
              <a:ext uri="{FF2B5EF4-FFF2-40B4-BE49-F238E27FC236}">
                <a16:creationId xmlns:a16="http://schemas.microsoft.com/office/drawing/2014/main" id="{03B1900C-1F1F-3048-B0B7-0F02328E59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AC09FA-B1FB-2D44-9970-455B4892FABB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0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>
            <a:extLst>
              <a:ext uri="{FF2B5EF4-FFF2-40B4-BE49-F238E27FC236}">
                <a16:creationId xmlns:a16="http://schemas.microsoft.com/office/drawing/2014/main" id="{6B494FE5-B9C1-0B42-A434-C349CF388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Table-Driven Scanning</a:t>
            </a:r>
          </a:p>
        </p:txBody>
      </p:sp>
      <p:sp>
        <p:nvSpPr>
          <p:cNvPr id="110594" name="Content Placeholder 2">
            <a:extLst>
              <a:ext uri="{FF2B5EF4-FFF2-40B4-BE49-F238E27FC236}">
                <a16:creationId xmlns:a16="http://schemas.microsoft.com/office/drawing/2014/main" id="{2D15A9B2-B91C-1747-ACF7-609BADF20D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:= 1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loop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read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cur_char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case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scan_tab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cur_char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].action of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move: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…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scan_tab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cur_char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].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new_state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recognize: // emits the token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tok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</a:t>
            </a:r>
            <a:r>
              <a:rPr lang="en-US" altLang="en-US" sz="2400" dirty="0" err="1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token_tab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current_state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]</a:t>
            </a:r>
            <a:b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unread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cur_char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--- push back char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  exit loop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error: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      …   </a:t>
            </a:r>
          </a:p>
        </p:txBody>
      </p:sp>
      <p:sp>
        <p:nvSpPr>
          <p:cNvPr id="110595" name="Footer Placeholder 3">
            <a:extLst>
              <a:ext uri="{FF2B5EF4-FFF2-40B4-BE49-F238E27FC236}">
                <a16:creationId xmlns:a16="http://schemas.microsoft.com/office/drawing/2014/main" id="{34637E5A-BA1B-EE42-B19F-EA3E04DBC4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/>
              <a:t>Programming Languages CSCI 4430, A. </a:t>
            </a:r>
            <a:r>
              <a:rPr lang="en-US" altLang="en-US" sz="1400" dirty="0" err="1"/>
              <a:t>Milanova</a:t>
            </a:r>
            <a:endParaRPr lang="en-US" altLang="en-US" sz="1400" dirty="0"/>
          </a:p>
        </p:txBody>
      </p:sp>
      <p:sp>
        <p:nvSpPr>
          <p:cNvPr id="110596" name="Slide Number Placeholder 4">
            <a:extLst>
              <a:ext uri="{FF2B5EF4-FFF2-40B4-BE49-F238E27FC236}">
                <a16:creationId xmlns:a16="http://schemas.microsoft.com/office/drawing/2014/main" id="{B3CCC072-3844-224C-9255-BB20AE29C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B5AAB-34DA-E843-BDFE-31E01A447869}" type="slidenum">
              <a:rPr lang="en-US" altLang="en-US" sz="140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5696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28076</TotalTime>
  <Words>2969</Words>
  <Application>Microsoft Macintosh PowerPoint</Application>
  <PresentationFormat>On-screen Show (4:3)</PresentationFormat>
  <Paragraphs>512</Paragraphs>
  <Slides>33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 New</vt:lpstr>
      <vt:lpstr>Tahoma</vt:lpstr>
      <vt:lpstr>Wingdings</vt:lpstr>
      <vt:lpstr>Blends</vt:lpstr>
      <vt:lpstr>Programming Language Syntax: Scanning and Parsing</vt:lpstr>
      <vt:lpstr>Lecture Outline</vt:lpstr>
      <vt:lpstr>Scanning</vt:lpstr>
      <vt:lpstr>Preprocessor</vt:lpstr>
      <vt:lpstr>Calculator Language</vt:lpstr>
      <vt:lpstr>Ad-hoc (By hand) Scanner</vt:lpstr>
      <vt:lpstr>The Scanner as a DFA</vt:lpstr>
      <vt:lpstr>Building a Scanner</vt:lpstr>
      <vt:lpstr>Table-Driven Scanning</vt:lpstr>
      <vt:lpstr>Table-Driven Scanning</vt:lpstr>
      <vt:lpstr>Today’s Lecture Outline</vt:lpstr>
      <vt:lpstr>A Simple Calculator Language</vt:lpstr>
      <vt:lpstr>A Simple Calculator Language</vt:lpstr>
      <vt:lpstr>Parsing</vt:lpstr>
      <vt:lpstr>Parsing</vt:lpstr>
      <vt:lpstr>Grammar for Comma-separated Lists</vt:lpstr>
      <vt:lpstr>Top-down Parsing</vt:lpstr>
      <vt:lpstr>Bottom-up Parsing</vt:lpstr>
      <vt:lpstr>Today’s Lecture Outline</vt:lpstr>
      <vt:lpstr>Top-down Predictive Parsing</vt:lpstr>
      <vt:lpstr>Question</vt:lpstr>
      <vt:lpstr>Question</vt:lpstr>
      <vt:lpstr>Top-down Predictive Parsing</vt:lpstr>
      <vt:lpstr>Top-down Predictive Parsing</vt:lpstr>
      <vt:lpstr>Exercise</vt:lpstr>
      <vt:lpstr>Recursive Descent</vt:lpstr>
      <vt:lpstr>Recursive Descent</vt:lpstr>
      <vt:lpstr>Recursive Descent</vt:lpstr>
      <vt:lpstr>LL(1) Parsing Table</vt:lpstr>
      <vt:lpstr>LL(1) Parsing Table</vt:lpstr>
      <vt:lpstr>LL(1) Parsing Table</vt:lpstr>
      <vt:lpstr>Question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3258</cp:revision>
  <dcterms:created xsi:type="dcterms:W3CDTF">2010-09-05T14:08:57Z</dcterms:created>
  <dcterms:modified xsi:type="dcterms:W3CDTF">2022-09-11T18:40:22Z</dcterms:modified>
</cp:coreProperties>
</file>