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2.xml" ContentType="application/inkml+xml"/>
  <Override PartName="/ppt/notesSlides/notesSlide8.xml" ContentType="application/vnd.openxmlformats-officedocument.presentationml.notesSlide+xml"/>
  <Override PartName="/ppt/ink/ink3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4.xml" ContentType="application/inkml+xml"/>
  <Override PartName="/ppt/notesSlides/notesSlide11.xml" ContentType="application/vnd.openxmlformats-officedocument.presentationml.notesSlide+xml"/>
  <Override PartName="/ppt/ink/ink5.xml" ContentType="application/inkml+xml"/>
  <Override PartName="/ppt/notesSlides/notesSlide12.xml" ContentType="application/vnd.openxmlformats-officedocument.presentationml.notesSlide+xml"/>
  <Override PartName="/ppt/ink/ink6.xml" ContentType="application/inkml+xml"/>
  <Override PartName="/ppt/notesSlides/notesSlide13.xml" ContentType="application/vnd.openxmlformats-officedocument.presentationml.notesSlide+xml"/>
  <Override PartName="/ppt/ink/ink7.xml" ContentType="application/inkml+xml"/>
  <Override PartName="/ppt/notesSlides/notesSlide14.xml" ContentType="application/vnd.openxmlformats-officedocument.presentationml.notesSlide+xml"/>
  <Override PartName="/ppt/ink/ink8.xml" ContentType="application/inkml+xml"/>
  <Override PartName="/ppt/notesSlides/notesSlide15.xml" ContentType="application/vnd.openxmlformats-officedocument.presentationml.notesSlide+xml"/>
  <Override PartName="/ppt/ink/ink9.xml" ContentType="application/inkml+xml"/>
  <Override PartName="/ppt/notesSlides/notesSlide16.xml" ContentType="application/vnd.openxmlformats-officedocument.presentationml.notesSlide+xml"/>
  <Override PartName="/ppt/ink/ink10.xml" ContentType="application/inkml+xml"/>
  <Override PartName="/ppt/notesSlides/notesSlide17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ink/ink13.xml" ContentType="application/inkml+xml"/>
  <Override PartName="/ppt/notesSlides/notesSlide18.xml" ContentType="application/vnd.openxmlformats-officedocument.presentationml.notesSlide+xml"/>
  <Override PartName="/ppt/ink/ink14.xml" ContentType="application/inkml+xml"/>
  <Override PartName="/ppt/notesSlides/notesSlide19.xml" ContentType="application/vnd.openxmlformats-officedocument.presentationml.notesSlide+xml"/>
  <Override PartName="/ppt/ink/ink15.xml" ContentType="application/inkml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ink/ink16.xml" ContentType="application/inkml+xml"/>
  <Override PartName="/ppt/notesSlides/notesSlide22.xml" ContentType="application/vnd.openxmlformats-officedocument.presentationml.notesSlide+xml"/>
  <Override PartName="/ppt/ink/ink17.xml" ContentType="application/inkml+xml"/>
  <Override PartName="/ppt/notesSlides/notesSlide23.xml" ContentType="application/vnd.openxmlformats-officedocument.presentationml.notesSlide+xml"/>
  <Override PartName="/ppt/ink/ink18.xml" ContentType="application/inkml+xml"/>
  <Override PartName="/ppt/notesSlides/notesSlide24.xml" ContentType="application/vnd.openxmlformats-officedocument.presentationml.notesSlide+xml"/>
  <Override PartName="/ppt/ink/ink19.xml" ContentType="application/inkml+xml"/>
  <Override PartName="/ppt/notesSlides/notesSlide25.xml" ContentType="application/vnd.openxmlformats-officedocument.presentationml.notesSlide+xml"/>
  <Override PartName="/ppt/ink/ink20.xml" ContentType="application/inkml+xml"/>
  <Override PartName="/ppt/ink/ink21.xml" ContentType="application/inkml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96" r:id="rId2"/>
    <p:sldId id="440" r:id="rId3"/>
    <p:sldId id="347" r:id="rId4"/>
    <p:sldId id="418" r:id="rId5"/>
    <p:sldId id="496" r:id="rId6"/>
    <p:sldId id="495" r:id="rId7"/>
    <p:sldId id="441" r:id="rId8"/>
    <p:sldId id="467" r:id="rId9"/>
    <p:sldId id="486" r:id="rId10"/>
    <p:sldId id="487" r:id="rId11"/>
    <p:sldId id="352" r:id="rId12"/>
    <p:sldId id="423" r:id="rId13"/>
    <p:sldId id="424" r:id="rId14"/>
    <p:sldId id="468" r:id="rId15"/>
    <p:sldId id="427" r:id="rId16"/>
    <p:sldId id="425" r:id="rId17"/>
    <p:sldId id="469" r:id="rId18"/>
    <p:sldId id="465" r:id="rId19"/>
    <p:sldId id="436" r:id="rId20"/>
    <p:sldId id="463" r:id="rId21"/>
    <p:sldId id="442" r:id="rId22"/>
    <p:sldId id="444" r:id="rId23"/>
    <p:sldId id="445" r:id="rId24"/>
    <p:sldId id="443" r:id="rId25"/>
    <p:sldId id="446" r:id="rId26"/>
    <p:sldId id="489" r:id="rId27"/>
    <p:sldId id="490" r:id="rId28"/>
    <p:sldId id="491" r:id="rId29"/>
    <p:sldId id="494" r:id="rId30"/>
    <p:sldId id="492" r:id="rId31"/>
    <p:sldId id="448" r:id="rId32"/>
    <p:sldId id="451" r:id="rId33"/>
    <p:sldId id="464" r:id="rId34"/>
    <p:sldId id="449" r:id="rId35"/>
    <p:sldId id="450" r:id="rId36"/>
    <p:sldId id="452" r:id="rId37"/>
    <p:sldId id="453" r:id="rId38"/>
    <p:sldId id="454" r:id="rId39"/>
    <p:sldId id="455" r:id="rId40"/>
    <p:sldId id="456" r:id="rId41"/>
    <p:sldId id="493" r:id="rId42"/>
  </p:sldIdLst>
  <p:sldSz cx="9144000" cy="6858000" type="screen4x3"/>
  <p:notesSz cx="7034213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1BA1555A-70BF-FE4A-A722-0A72033441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E31A44B7-71CD-A342-8062-1417BB95C27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E3AFCC50-3412-B043-A6BE-D1835E66DB3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4BC732D1-383F-754E-A6EC-5BBF04F30B7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86E5523-21F6-FE45-96F9-6A96F4FF11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20:44:11.713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5065 5940 22948,'-5'-1'-1093,"2"-2"1,1-3 0,0-2 436,-1-2 1,-1 4-1,4 0 1,0-1 0,2-2 573,1 0 0,-2 3 0,3 0 0,-1-2 1,1 1 421,1 1 1,0-2 0,3 2 0,-2-3 0,1 1 0,1 0-129,2-2 0,-1 3 0,-1-5 1,-1 1-1,0 2-204,0 0 0,-2-4 0,0 1 0,-1 1-220,-2 0 0,-2 5 0,-4 1 0,-6 1 1,-8 2-1,-7 1 158,-9 1 0,-1 4 1,-8 2-1,-1 3 385,2 4 0,2-2 0,7 4 0,6-2 1,7-1-184,7 2 0,6-3 1,6 5-1,7 0 1,11 2-138,9 1 1,7 3 0,7 3 0,4 2-108,-21-13 0,-1 0 1,22 14-1,-1 0 1,0 0-1,-5 0-183,-7 0 0,-8-4 0,-11 0 0,-7 0 485,-6 0 1,-12-3 0,-10 0 0,-7-1 0,-6-3 0,-5 0 612,-1-1 0,6-6 0,0-1 0,3-5-727,3-3 1,5-2 0,5-3 0,7-4-749,6-3 1,7-3-1,7 3 1,6-3 0,8 1 710,7-1 0,4-2 0,5 1 0</inkml:trace>
  <inkml:trace contextRef="#ctx0" brushRef="#br0" timeOffset="1">5456 5661 20615,'0'-19'-1639,"0"1"1,0 0 1068,0 3 1,0 1 0,1 6 0,2 3 305,4 5 1,-2 8-1,0 9 1,-1 4 0,-1 7-1,0 6 444,0 6 0,0 2 1,-3 6-1,0 0-100,0 2 0,-1 0 1,-1-3-1,-2 2 1,0-1-1,-1-2 120,0-5 0,2-8 0,-4-4 0,0-5 145,-1-4 0,-1-5 0,-2-7 0,0-3-330,-2-1 0,-7-5 1,0-4-1</inkml:trace>
  <inkml:trace contextRef="#ctx0" brushRef="#br0" timeOffset="2">5316 6201 20615,'0'-9'-1639,"0"-4"1,2 0 1750,1-2 1,3 3 0,6-3 0,5 1 0,5 1 0,4-1 262,4 3 0,6 0 0,-3 3 0,1 2 1263,0 3 0,-1 2-1498,1 1 0,-2-4 0,-4-2 0</inkml:trace>
  <inkml:trace contextRef="#ctx0" brushRef="#br0" timeOffset="3">6033 5996 20615,'1'-9'-1639,"2"-1"1,0-2 1299,-1 0 0,-1-1 0,-1 4 0,0 0 0,0-1 469,0 1 1,-1 1 0,-1 1-1,-2 1 163,-2 2 1,-1 1 0,-4 3-1,-3 0 1,-1 1 0,-5 3 244,-4 6 1,-4 4 0,-2 8-1,-1 3 1,2 2-222,3 0 1,2 0 0,4-1 0,3-1-715,3 1 0,3-3 0,4-3 0,5-3 74,4-5 0,5-1 0,5-3 0,5-2 0,2-4 0,3-4 378,-1-4 0,1-3 1,0-3-1,-1-1-52,-2-2 1,-4 3 0,-2-3-1,-1 2 1,-2 2 1055,-2 0-85,-5 6-1177,2 9 1,-5 4-1,0 7 1,0 2 0,0 0-1,1 2-163,2-1 0,3 0 0,6-2 1,5-4 41,4-2 1,3-1-1,6-4 1,2-5-1,-2-5 709,-2-4 0,0-8 0,0-3 0</inkml:trace>
  <inkml:trace contextRef="#ctx0" brushRef="#br0" timeOffset="4">6285 6015 19998,'0'-5'-3277,"0"2"2966,0 6 1,0 2-1,0 5 1,0 2 252,0 0 1,0 5-1,0-2 1,0 3 0,-1 0 13,-2 1 1,1-1 0,-4 0 0,1-1 181,0-2 0,2-5 0,-2 1 57,1-4 1,0-6 0,1-1 0,0-5-349,1-3 1,1-6-1,1-1 1,1-4 139,2-3 1,-1 2 0,4-4-1,-1 0 1,0 0 0,2-1 259,2 2 0,0 1 0,0 5 0,0 3-55,1 0 1,3 3 0,2 5-1,0 3 39,1 2 0,-1 6-216,4 4 0,4 5 0,0 4 1</inkml:trace>
  <inkml:trace contextRef="#ctx0" brushRef="#br0" timeOffset="5">6806 5652 27745,'-4'-10'-3277,"3"3"2621,-2 4 1,2 15-1,0 14 1,-2 6 0,-3 7 373,-3 3 1,3 0 0,1 2 0,1 1 0,2 3 0,1 2 661,1-2 0,1-1 1,2-5-1,4-4-1017,4-6 1,1-7-1,3-2 1,1-3 0,-1-6 349,1-2 0,-5-7 0,2-2 0,-3-3 0,-1-3-265,1-3 1,-1-4-1,-1-2 1,-1-4-1,-1-1 134,-2-2 0,3-8 1,-2-2-1</inkml:trace>
  <inkml:trace contextRef="#ctx0" brushRef="#br0" timeOffset="6">6713 6043 18819,'-17'0'624,"1"0"1,8 0-1,9-1 1,8-1-183,9-1 1,10-2 0,10 2 0,7-3 0,6-2-302,1-2-107,-25 6 0,1-1 0,-2-1 0,-1-1 0,3-1 0,0 1 1</inkml:trace>
  <inkml:trace contextRef="#ctx0" brushRef="#br0" timeOffset="7">7495 5680 27417,'-9'0'74,"0"0"0,-1 0 0,1 0 0,0 0 0,-2 1 0,-1 3 0,-4 6-79,-1 8 1,-2 7 0,0 9-1,-2 6 1,-1 6 0,2 2 0,12-23-1,1 1-573,-2 26 1,3-3 0,9 2-1,3-3-78,6-6 1,6-8-1,3-5 1,3-4 0,0-3-438,-2-5 1,-3-6 0,-1-8 1142,-2-2 0,1-1 0,-2 0 1</inkml:trace>
  <inkml:trace contextRef="#ctx0" brushRef="#br1" timeOffset="8">7784 5717 8548,'-5'1'705,"2"2"1,9 6-552,3 7 1,10 3 0,0 6 0,4 7-93,3 7 1,3 0-1,0 3 1,-3 1 0,-4-2-256,-8 1 1,-6 2 0,-13-2 227,-7 1 0,0-20 0,-3-1 0,-4 0 0,0-1 0</inkml:trace>
  <inkml:trace contextRef="#ctx0" brushRef="#br0" timeOffset="9">6546 7346 17242,'-7'0'545,"1"0"516,4 0-814,-2 0 1,5 0-1,2 0 1,3-1-27,3-2 1,3 1 0,0-3-1,1 0 1,0 0 0,2-3-45,-1 0 0,4-1 0,-3-2 0,2 0 0,-1-2-343,0-2 1,-5-4 0,2-3-1,-3-2 1,-2-2-147,-1-1 0,-3-1 1,-4 1-1,0 2 1,-1 4 79,-2 1 0,-3 9 0,-4 2 1,-2 4-1,-4 5 513,-1 5 1,-3 7 0,-2 11 0,-2 4-208,1 7 0,-2 2 1,5 1-1,3 0 1,4 1 43,5-1 1,3 1-1,7 0 1,4 0-1,7-6 1,8-5-694,7-6 1,4-5 0,6-5-1,2-4 181,0-3 1,-1-6-1,-4-3 1,-1-4 466,-2-1 1,-1-9 0,-3-1 0</inkml:trace>
  <inkml:trace contextRef="#ctx0" brushRef="#br0" timeOffset="10">7076 7197 20806,'-5'-9'-547,"2"0"1,2-1 0,1 0 0,1-1 0,2-2 0,3 2 874,3 0 1,1 3 0,2 1 0,3 2-1,0 1 1,0 4 0,-2 4 0,-1 7-795,-2 6 1,-2 0 0,-2 9 0,-2 2 369,-3 2 0,-2 2 1,-3-2 175,-2 1 0,-3-1 0,-2-4 0,-3-3 0,1-2 0,-1-5-69,3-1 0,0-4 0,2-5 1,1-5-1048,2-6 0,3-5 1,7-9 1009,5 0 1,0-3-1,5-2 1</inkml:trace>
  <inkml:trace contextRef="#ctx0" brushRef="#br0" timeOffset="11">7486 7141 20806,'-4'-9'-1639,"2"4"1,-3 1 1153,0 0 0,-2 3 1,0-1-1,-4 4 1,-5 5 1030,-2 4 0,-4 5 0,-3 5 0,-1 4 0,1 3 0,3 2 273,3 1 0,5-1 0,5-4 0,5-3-1007,3-3 0,9-1 1,7-7-1,6-4-91,7-4 0,6-3 0,2-2 0,1-2 0,0-3 0,-4-3 483,-3 0 0,-2-4 0,0-2 0</inkml:trace>
  <inkml:trace contextRef="#ctx0" brushRef="#br0" timeOffset="12">7775 7104 20806,'-1'-5'-3277,"-2"3"3200,0 4 0,-3 4 0,2 8 1,-1 5-1,-1 8 158,0 6 0,-2 11 0,3 3 1,-1 3-118,0 1 1,4-25-1,2 0 1,-4 25-1,2 0 1,0-1-1,-2-5 1,0-4-240,0-2 1,-2-6-1,2-4 1,-1-6 76,1-8 1,-3-8 0,0-4 0,-4-3 122,-1-3 1,-5-6 0,3-6 0</inkml:trace>
  <inkml:trace contextRef="#ctx0" brushRef="#br0" timeOffset="13">7644 7532 19385,'14'-27'-393,"2"-2"1,4-1 590,2-1 1,2-5-1,-1 3 1,0 0-1,0 2 101,-3 2 1,0 5 0,-1 4-1,-1 3-46,1 5 0,-2 2 0,-1 4 0,-4 4 0,-2 5 0,-3 5-423,-1 4 0,-4 5 0,1 1 1,-2 3-1,-1-1 158,0 0 1,-4 2-1,-1 1 7,0 0 1,-3-5 0,1 1 0,-1-3-1,-1-1 1,0-3 307,-1-2 1,4 0-1,0-2-436,-1-2 0,1-3 0,1-7 0,2-5 0,4-6 0,4-3-960,4-4 1,5-1 0,4-3 888,2 2 1,3 3 0,-2 0 0,2 5 0,-1 3 0,1 4 84,-2 3 0,-3 4 0,-2 7 0,-5 5 0,-2 4 107,-3 2 0,-4 2 0,1 0 0,-3 1 447,-3 0 0,-2-2 0,-4-1 1,2-4 1040,1-2 0,4-6-1366,-1-8 0,3-2 0,3-9 0,3-2-470,2 0 1,-1-2 0,-1 0 0,1 1 56,1-1 0,-1 1 0,-1 3 0,1 2 0,0 0 0,0 1 0,0 1 418,0 4 0,1 0 0,1 4 0,1 0 0,0 0-693,3-1 1,-2 1 0,4 4 809,2 2 0,1-1 0,0 2 0</inkml:trace>
  <inkml:trace contextRef="#ctx0" brushRef="#br0" timeOffset="14">8808 7011 13892,'0'-9'-412,"0"-1"1,0 1 0,-1 0 0,-2 1 0,-4 1 773,-5 4 0,-2 10 0,-6 7 0,-2 7 0,-1 7-246,-1 5 0,-2 4 1,4 3-1,3 3 0,3 0 1,7 1-1,5 0-442,3 2 0,6-2 0,4-4 1,7-5-1,4-6-326,5-5 1,-1-1 604,1-4 0,-5-5 1,3 0-1</inkml:trace>
  <inkml:trace contextRef="#ctx0" brushRef="#br0" timeOffset="15">9050 7076 13892,'9'-3'82,"2"0"1,1 1 356,4 1 0,4 9 1,3 6-1,1 6 1,2 8-264,1 5 1,-4 8 0,-4 3 0,-4 5 0,-10-23-1,0 2-521,-2 1 0,-1 0 1,-3 23-1,-2-25 1,-3 0-1,-3-1 1,-2-1-476,-2 0 1,-2-1 0,-3 2 0,-3-1 791,-3 0 1,-2 0 0,3-1 0,-1-1-1,-4 3 1,1-1 0</inkml:trace>
  <inkml:trace contextRef="#ctx0" brushRef="#br0" timeOffset="16">8212 8287 12652,'0'-10'-322,"0"1"1,-1 0 0,-1-1 0,-1 1 0,0 0 0,0-1 0,-1 0 0,-1-1 208,1-2 1,0 0 0,2 0 0,-1-1 0,1-2 0,1 2 245,1 1 1,0-4 0,1 3 0,2-2 0,2 2 0,1 0 271,1 3 1,-4 3-1,2 4-245,-1 3 1,-1 10 0,-4 12 0,-3 10 0,-4 9 0,-5 6-7,6-20 1,0 0 0,-1 1 0,0 1 0,0 0 0,-1 1 0,0 0 0,1 1-177,0 1 0,1 0 0,2-1 0,1 0 0,0-1 0,0 0 1,1-2-1,1-1 0,1 24 0,4-4-393,6-6 0,5-9 0,4-12 200,1-6 0,2-6 1,-3-2-1,-3-1 0,-4-5 1,-3-6-50,-1-4 1,-3-4-1,-4-3 1,0-2-1,0-2 1,0-2 252,0-3 0,0-1 0,0 1 1,0 2-56,0 3 0,0 3 0,0 0 0,0 0 1,0 2-1,-2 2-33,-4 6 0,-2 1 0,-7 5 0,-2 1 318,0 1 1,-2 1-1,0 0 1,2 0 267,1 0 0,0 1 0,3 1 0,3 2 2,3 1 1,9-3 0,9 1 0,9-2 73,6-1 1,4 1 0,7 1 0,1 1 0,2-1-546,0-1 0,0 4 0,-3 0 0</inkml:trace>
  <inkml:trace contextRef="#ctx0" brushRef="#br0" timeOffset="17">8436 8538 12607,'-10'0'0,"1"0"273,4 0 1,2 0-1,6 0 71,3 0 0,7 0 0,5-1 0,4-1-226,2-1 0,-1-4 0,3 1 1,-2 0-1,0-1-198,0-3 1,-7 0 0,1-3 0,-4 0-1,-2 0-207,-2-1 1,-5-1 0,-2-2 0,-3 2 153,-3-2 0,-2 4 0,-4 1 1,-2 2-1,0 4 0,-2 3 311,-2 2 0,0 9 0,-4 6 0,0 5 139,1 6 0,0 3 0,3 3 0,2 3-428,3 2 0,2 1 1,2-3-1,6-3 1,8-3-1,6-3-327,8-4 1,5-3 0,3-6 0,2-5 171,1-5 1,-2-8 0,2-4 0,-1-6 0,-3-6-64,-3-2 1,-6-1 0,-5-2 0,1 3 0,-2 6 618,-1 4 0,-7 6 1,-3 5 183,-2 6 0,-1 12 0,0 4 0,0 4 0,0 3-182,0 1 1,0 1-1,0-1 1,0-3-1,0-2-142,0-2 1,1-6-240,2-1 0,-1-9 1,3-8-1,0-11 1,1-8-163,1-3 1,-2-6 0,0-3 0,0 0 0,1 0-85,1 1 0,0 8 0,0 1 0,-1 7 508,2 5 0,0 5 1,1 8-1,2 1-378,1 2 1,-1 3-1,6 7 1,2 2 0,1 3-1,2 0-1582,1 1 1758,-4-5 0,4 4 0,-4-3 0</inkml:trace>
  <inkml:trace contextRef="#ctx0" brushRef="#br1" timeOffset="18">9413 8510 6528,'-4'-9'241,"3"-1"1,-3 1-1,1 0 1,0 0-1,1-1 1,0 1 733,-1 0 1,0 3-830,-3 3 1,1 10-1,-2 4 1,2 5 0,-1 7-1,2 3 33,0 2 0,1 0 1,3 0-1,0 0 1,0-1-1,0-2-65,0-4 0,3-1 1,1-3-1,2-4 65,1-4 0,1-6 0,1-1 1,1-5-638,-1-6 1,3-5-1,1-8 1,-2-3-231,0-2 619,2-5 0,-3 3 1,3-1-1,-3 3-149,-1 2 1,1 6 0,-2 0-1,-2 9 1,-3 9-246,-2 10 1,-2 8-1,-2 3 1,-3 3 1281,-2 1 0,-1-4 0,2 2 0,2-3-363,1-4 1,2 2 0,6-6-876,5-2 0,5-4 1,5-7-1,3-4 1,3-4-1,2-4 79,1-6 1,-1 1 0,-4-1 0,-3 3 0,-5 5-29,-5 1 1,-1 4 0,-9 5 658,-4 8 1,-6 8 0,-4 6 0,2 3-1,0 0 801,4 0 0,5-3 0,0-3-1357,2-2 1,6-1-1,4-1 1,7-4-1,4-4 1,3-3-1995,4-1 2259,-1-5 0,2-6 0,-5-4 0</inkml:trace>
  <inkml:trace contextRef="#ctx0" brushRef="#br1" timeOffset="19">10344 8184 8507,'-10'0'-191,"-1"0"1,-2 0 0,1 0 0,-2 1 400,-1 2 0,-3 4 0,0 5 0,-2 5 0,-1 4 0,-1 8 0,-1 6 254,0 5 0,6 5 0,8 1 0,5 3 0,3 2-352,1 0 0,7-6 0,4-5 1,2-5-159,4-4 1,0-6-1,2-4 1,-2-2 0,-1-4 45,-4-6 0,-1-4 0,-2-5 0</inkml:trace>
  <inkml:trace contextRef="#ctx0" brushRef="#br1" timeOffset="20">10549 8287 8507,'13'-13'245,"0"1"1,3 1 0,3 4 0,5 5 0,4 5 405,3 7 0,-2 8 1,1 11-1,-5 7-403,-7 7 0,-4 3 0,-8 3 0,-3 3 0,-2-26 0,-2 2-330,0 0 1,-1 0-1,-3 0 1,-2-2 0,-3-1-1,-1 0 1,-1-1-1,-1-1-738,-1 1 1,-1-1 0,-14 18 0,3-3 770,2-6 0,-1-7 0,-3-3 1</inkml:trace>
  <inkml:trace contextRef="#ctx0" brushRef="#br0" timeOffset="21">5195 4143 21551,'0'-9'-469,"-3"3"1,0 0 0,1-2 0,0 1 0,0 0 0,-1 1 0,1-2-188,1 0 1,1-1-1,0 0 1,0-1 0,0 1 286,0 0 1,0 2-1,1 1 1,1-1 943,1-1 1,0 4 0,-3 5-528,0 7 1,-1 9-1,-2 9 1,-3 4 0,-2 5-1,-1 6-231,3 5 0,-1 1 0,3 4 0,0-2 0,-1 1 0,3-1-262,1-2 1,2-7-1,1-4 1,1-9-1603,0-7 2064,-2-7 0,3-5 0,1-3 0</inkml:trace>
  <inkml:trace contextRef="#ctx0" brushRef="#br0" timeOffset="22">5140 4115 21771,'-6'-9'-1093,"-1"0"1,4-1 0,2 1 616,3 0 1,3 0 0,6-1 0,1 1-1,4 0 1,1-1 1294,2 1 0,5 3 0,3 1 0,7-1-513,2 1 1,5 3-1,4-1 1,3 2-373,5 1 0,-24 2 0,0 0 0,1 1 0,0 0 0,0 1 1,1 1-34,0-1 1,1 1 0,0-2 0,0 0-1,1 0 1,0 0 0,1 1 0,-1-1-1,0-1 1,0 1 0,-2-1 0,0-1 146,-2 0 1,0-1 0,-2 0 0,0 0 1,19 0 1,-3-4 0,-2-1 0</inkml:trace>
  <inkml:trace contextRef="#ctx0" brushRef="#br0" timeOffset="23">6406 3957 24097,'0'-9'-1639,"1"-1"1,2 2 1489,3 2 0,-1 2 0,2 5 0,-1 3-68,-1 5 0,2 8 1,-4 7-1,-1 3 0,-1 5 1,-1 3 240,0 2 1,-4 1 0,-2 2 0,-2 0 0,-2-2 0,2-1-666,2-3 1,2-4 482,4 1 1,4-6 0,1-3 0</inkml:trace>
  <inkml:trace contextRef="#ctx0" brushRef="#br0" timeOffset="24">9506 9562 17339,'-4'-9'-656,"2"1"1,-3 0-1,1 2 1,2-1 0,1-1 522,1-2 1,-3 6 0,-1 5 0,-2 7 0,-1 5 632,-1 5 0,-1-1 1,-1 8-1,1 1 1,1 1-1,0 1-341,2 0 0,4 0 0,-1-2 0,2-1 0,2-4-551,2-5 1,3-2-1,6-6 1,1-2-1,2-2 1,1-4-90,2-4 1,-3-2-1,1-5 1,-1-3 622,0 0 1,2-6 0,-2-4 0</inkml:trace>
  <inkml:trace contextRef="#ctx0" brushRef="#br0" timeOffset="25">9525 9320 17339,'-14'-4'-770,"1"-2"0,3-1 5,0 0 0,2 4 1092,2 6 1,2 3-1,4 3 1</inkml:trace>
  <inkml:trace contextRef="#ctx0" brushRef="#br0" timeOffset="26">9953 9153 18505,'0'-10'-1278,"0"1"1,0 0 1164,0-1 1,1 5 0,2 2 13,4 2 0,-3 6 0,-1 4 0,-2 7 0,-1 5 0,-1 6 369,-2 6 1,-5 5 0,-6 10 0,1 1 0,5-23 0,1 1-168,0 0 0,0 1 0,0 0 0,1 0 0,-1 0 0,1 0 0,0 0 1,0-1-1,2 0 0,1 0-179,-2 23 1,3-9-1,5-11 1,4-5-260,5-6 1,-2-3 0,2-6 0,0-5 0,-1-3 272,2-2 0,-2-5 0,-4-5 0,-2-5-172,0-6 1,-2-3 0,-3-5 0,0 0-1,0 0 38,0 3 0,0 4 0,-1 0 0,-3 3 0,-2 4 521,-2 3 1,-2 5 0,-3 4 0,-2 3 220,-3 3 0,0 4 0,-1 5 0,0 3 0,1 3 0,-1 2-23,0 1 1,5-1-1,3 1 1,3-4-803,5-1 1,3-5 0,4 3 0,7-3 0,6-2 0,7-2-398,3-2 0,2-4 0,1 2 0,1-2-1845,-1-1 2673,-5 0 0,2-4 1,-4-1-1</inkml:trace>
  <inkml:trace contextRef="#ctx0" brushRef="#br0" timeOffset="27">9441 10158 16389,'-23'5'875,"8"-1"-613,-1-4 0,18 0 0,12-1 1,12-2-1,11-4 0,9-4-88,-21 3 0,1 0 1,3 0-1,1 0 0,1-1 1,-1 1-1,1 1 1,0 0-1,0 0 0,-2 0-896,0 1 0,-1 1 400,2-1 1,-2 1 0,12 0-1,0 1 1</inkml:trace>
  <inkml:trace contextRef="#ctx0" brushRef="#br0" timeOffset="28">9525 10354 14496,'4'-14'325,"6"4"1,11-4-1,10 1-43,12-3 1,-15 6 0,2-1-1,3-2 1,2 1 0,0-1 0,1 0-277,0 0 1,0 1-1,-4 3 1,-1 1-1,-4 2 1,0 1-559,20-2 0,-7 5 1,2-2-1</inkml:trace>
  <inkml:trace contextRef="#ctx0" brushRef="#br1" timeOffset="29">11396 9488 8476,'-5'-10'-85,"-2"1"0,4 0 1,1 0-1,1-1 1,1 1-1,0-1 0,0-2 1,0 0 0,3-2 0,1 2 0,1-5 0,4-2 0,0-3 195,0 1 0,3 2 0,-6-1 0,1-1 0,0 0 33,-1 0 0,-3 2 0,0 4 0,-3 2 0,-3 3 56,-4 1 0,-2 3 0,-2 4 1,-3 5-1,-1 7-27,-5 4 0,1 10 1,-2 7-1,1 9 1,1 8-182,10-22 0,0 1 1,1 3-1,1 1 1,1 0-1,0 1 0,1-1 1,1 1-1,0 1 1,1-1-1,1 2 0,1-1-163,0 3 0,1 0 0,1 2 0,1-1 0,0 1 0,0-1 0,0-2 0,1-1-1157,-1-1 1,0-2 1327,-1-2 0,1-2 0,1 25 0,0-2 0,0 1 0</inkml:trace>
  <inkml:trace contextRef="#ctx0" brushRef="#br0" timeOffset="30">10884 10093 10176,'14'-13'435,"-3"-3"0,5-5 0,2-1-605,6-2 1,4-3 0,7-1 0,-2 4 171,-1 3 0,-2 8 0,-5 3 0,-3 3 0,-2 3 0,-2 2-1341,1 1 1318,4 1 0,0 4 0,5 2 0</inkml:trace>
  <inkml:trace contextRef="#ctx0" brushRef="#br0" timeOffset="31">11741 9637 16384,'-9'-10'-1558,"0"1"0,1-1 1151,-1-3 0,5 4 0,-6-1 0,2 2 1,0 2 882,-2 1 0,0 1 1,-1 4-1,-2 1 0,1 2 145,-2 3 1,1 8 0,-4 3-1,3 5-88,1 2 0,0 4 0,4 3 0,1 0 0,1-1 0,4-1-469,2-2 1,2-6 0,2 0 0,5-4-171,3-5 0,4-3 1,6-2-1,2-6 1,1-5-1,2-7-262,0-2 0,-1-6 0,-1-4 0,-2 1-127,-5-1 0,1-4 0,-6 1 0,-1-2 0,-4 3 313,-4 5 0,-2 3 0,-2 11 0,-2 6 683,-3 9 1,-6 11 0,-1 5 0,1 2 0,0 0-199,4 1 0,5-1 0,0-1 0,3-2 0,4-1-931,5-3 0,6-4 0,5-5 1,3-3 729,1-5 1,5-2 0,4-1-1</inkml:trace>
  <inkml:trace contextRef="#ctx0" brushRef="#br0" timeOffset="32">12151 9702 14849,'0'-6'-1692,"0"-1"1649,0 0 0,0 2 1,-1-1-1,-2 0 1,-3-1 310,1 1 1,-4 4 0,1-1-1,-5 2 199,-1 1 1,-1 4-1,-1 2 1,0 4-1,0 2 1,-1 4 207,2 1 1,1 5 0,6 0-1,2-2-805,2 0 0,6-4 1,4-2-1,6-1 1,6-2-436,3-4 1,6-3 0,5-4 0,0 0 0,1-1-502,-3-2 0,-3-2 0,-1-5 1253,-1-3 1,0-1 0,3-5 0</inkml:trace>
  <inkml:trace contextRef="#ctx0" brushRef="#br0" timeOffset="33">12467 9432 14482,'4'-19'-447,"2"5"1,2 1 642,-2 3 1,-2 6 0,-4 5 0,-1 7-1,-2 8-56,-3 4 0,-3 5 1,-3 5-1,0 2 0,-1 2-275,0 5 1,3-2 0,-3 3 0,3-1 0,0-1-249,1 2 1,0-2 0,1 2 0,1-6-1,4-6 312,2-5 1,1-8 0,0-1-1</inkml:trace>
  <inkml:trace contextRef="#ctx0" brushRef="#br0" timeOffset="34">12355 9748 12576,'-9'-18'-690,"3"0"0,1 3 0,1 2 1028,2 3 0,1 1 0,2-1 0,3 2-155,5 2 1,2 2 0,7 3 0,3-1-1,1-1 1,3 1-360,-1 5 1,2-1-1,-3 5 1,-1 2-1,1 3-4,-2-1 0,-2 2 0,-4 1 0,-3 0 0,-2 2 174,-4-2 0,-2 3 1,-4-4-1,0 1 266,0-1 1,-3 3 0,-1-4 0,0 0 0,0-2 0,2-1 240,1 1 1,1-4 0,1-1-221,2-1 0,2-1 1,5-3-1,3 0 1,1-1 10,1-2 1,2 1-1,-2-4 1,0-2-1,0 0-551,-2-1 0,-1 0 1,-3-1-1,-2 0 1,-2-1-398,-1-2 1,-1-2-1,-4 1 1,-2 1 0,-4-2 40,-4 1 1,-4 2 0,-3 0-1,-1 2 820,0 0 1,2 4-1,1 1 1,4 1 0,1 2 574,2 1 0,6 1-1129,6 0 1,6 3 0,11 1 0,3 0-1,4 0-32,3-2 1,2 2-1,-2-1 1,1 0-1,-1-2 247,-1-1 1,-5 0-1,-4 1 1,-3 2-1,-5 3 284,-1 2 0,-6 5 0,-2 0 0,-2 2 0,-1 1 505,0 2 0,-3 1 1,-1 2-1,0 0 0,-1-3 121,3-1 1,-2-3-1,1 2 1,1-4-637,1-1 0,1-7 0,0-5-313,0-7 0,0-6 0,1-5 1,1 0-1,2-2 0,0-2-390,1 0 0,1 3 0,-2 0 0,0 5 405,0 1 0,3 2 0,0 4 0,1 1-58,1 4 1,5 6-1,0 4 249,1 1 1,6 5 0,-1 2 0</inkml:trace>
  <inkml:trace contextRef="#ctx0" brushRef="#br1" timeOffset="35">13305 9860 8562,'0'6'1638,"0"1"0,1-5-1647,2 1 1,4-2 0,5-1 0,5 0 0,4 0 8,7 0 0,4-4 0,5-1 0</inkml:trace>
  <inkml:trace contextRef="#ctx0" brushRef="#br1" timeOffset="36">13948 9246 8587,'3'-7'0,"0"1"0,0 0 0,0 2 158,0 4 0,0 6 0,-4 11 0,-2 8 1,-3 8-1,-1 6-5,0 4 1,-1 4 0,1 4 0,2-24-1,0 0 1,-2 3 0,1-1 0,0 1 0,1 0-117,-1 0 1,1 0 0,2-1-1,1-1 1,-1 23 0,2-6-852,1-6 0,0-6 0,0-11 814,0-7 0,4-8 0,1-2 0</inkml:trace>
  <inkml:trace contextRef="#ctx0" brushRef="#br1" timeOffset="37">13752 9739 8587,'-3'-9'0,"0"-2"0,1 0 238,1-1 0,2-1 0,2 4 1,4 1-23,5 1 1,2 2 0,6 3 0,1-1-1,5 2-216,4 3 0,3 3 0,5 5 0</inkml:trace>
  <inkml:trace contextRef="#ctx0" brushRef="#br1" timeOffset="38">14339 9637 8587,'-4'-15'0,"2"-1"0,-5 3 0,1 1 155,1-2 1,-3 4 0,1-1 0,-1 2 0,-2 4 326,-3 1 1,2 1 0,-3 4-1,-1 2 1,0 4-17,-5 5 1,0 3-1,-4 7 1,2 3-37,1 2 1,4 1 0,3 0-1,2 0 1,3-2-348,5-1 1,3-2-1,2-4 1,3-3-1,7-2-492,6-5 1,3-6 0,5-1 0,1-5 0,0-6-353,2-6 0,-1-2 0,-1-2 0,-3-1 190,-3-1 1,-1 1 0,-5-3-1,-2 1 1,-1 2 359,-2 2 1,-7 5-1,-2 7 1,-6 5 865,-6 6 0,1 5 1,-4 9-1,2 0 0,2 2 164,0 1 0,6-2 0,2-3 0,2-3-703,1 0 0,5 1 0,4-3 0,6-4 0,3-4-772,4-3 1,2-2-1,3-2 1,-1-4 0,-2-5-2622,-2-3 3100,0-3 1,-3-4 0,-1-2 0</inkml:trace>
  <inkml:trace contextRef="#ctx0" brushRef="#br1" timeOffset="39">14581 9665 8587,'0'6'346,"0"0"1,0 1 157,0 2 0,0 0 1,-1 1-1,-1 3-198,-1 2 0,-1 3 0,4 0 0,0 0 0,0-1 0,0-3-437,0-1 1,4 0 0,0-5 0,1-2 0,2-3-1483,1-1 1,1-7 1612,-3-1 0,6-10 0,-1-4 0</inkml:trace>
  <inkml:trace contextRef="#ctx0" brushRef="#br1" timeOffset="40">14599 9627 8587,'-9'0'305,"0"-1"1,-1-1 618,1-1 1,0-3 0,1 2-983,1-1 1,4 2 0,6-3 0,5 2 0,3 1 57,5-1 0,9 3 0,4-3 0</inkml:trace>
  <inkml:trace contextRef="#ctx0" brushRef="#br1" timeOffset="41">14990 9236 8366,'0'-4'-286,"0"5"940,0 8 0,-1 10 1,-2 12-1,-4 10 0,-4 7-327,3-20 1,0 0 0,-1 3-1,1 1 1,-2 2 0,1 0-1,0 0 1,0-1 0,2-2-1,0 1 99,2-2 1,1-1 0,-2 20 0,7-5 0,3-8 0,3-10-433,4-7 1,7-7 0,5-6 0,-1-3-805,1-2 1,2-6-1,-3-3 1,-1-5 809,2-1 0,1-6 0,4-3 0</inkml:trace>
  <inkml:trace contextRef="#ctx0" brushRef="#br1" timeOffset="42">15465 9432 8497,'4'-19'-53,"-3"2"0,3 1 1,-3 4-1,-1 1 1,-1 3 420,-3 2 1,-5 3 0,-6 8 0,-4 7 0,-3 10 0,-3 8 5,-1 7 0,-1 6 1,14-19-1,1 1 1,1 2-1,1 0 0,1 2 1,2 0-301,0 2 1,1 0 0,2-1 0,2 0 0,1-1 0,1 0 0,2-2 0,2-1 0,11 19 0,5-7-572,4-9 1,0-11 0,1-8 0,-5-7-830,-3-5 1,1-6 1325,-3-7 0,-1-5 0,-1-8 0</inkml:trace>
  <inkml:trace contextRef="#ctx0" brushRef="#br1" timeOffset="43">15698 9534 8497,'28'-4'324,"1"3"1,1-1-1,1 6 495,-1 9 0,-7 6 0,-7 13 0,-7 7-492,-7 6 1,-9 6 0,0-23-1,-2 0 1,-1 0 0,-1 0-1,-1 0 1,-1 0 0,0 1-1,-2 0-499,0 1 0,-1-1 0,2-1 0,-2-1 0,0-2 0,-1-1 0,1-2 0,-1 0-52,-16 19 1,16-20-1,0 0 1,-2 0 0,1 0-1</inkml:trace>
  <inkml:trace contextRef="#ctx0" brushRef="#br0" timeOffset="44">11080 9981 25351,'-15'-4'-547,"1"2"1,3-3 0,-2 0 0,2 1 0,0-1 0,2 2 564,0-1 0,3 0 1,1-3-1,5 1 425,8-2 0,8 3 0,10-1 1,5-2-1,7-3 0,7-1-194,4 1 0,-23 5 0,0 1 1,24-4-1,-2 0 0,-4 0-468,-4 3 1,-13 3 0,-13 7 75,-18 5 0,-18 5 0,-15 5 0,-6-1 0,-3 1 0,-2-2-160,2-1 1,-1 0-1,10-3 1,5-3 395,5-3 0,4-2 0,4-5 0</inkml:trace>
  <inkml:trace contextRef="#ctx0" brushRef="#br0" timeOffset="45">11545 9478 23810,'0'-14'-820,"0"-3"1,0 5 0,-1 0 0,-3-1 205,-5 1 1,0 0 0,-5 6-1,2 2 1,-2 1 870,0 0 0,2 0 0,0 3 1,3-1 1278,3-2-1373,1 2 0,6-4 165,3 5 0,1-1 1,4-2-1,-1-3-364,-1-2 0,1-2 0,-3 1 0,0 0 0,-1-1-267,0-3 0,-3 2 0,3-4 1,-4 1 177,-4-1 1,2 3 0,-4-3 0,-1 2-1,-2 2 162,-4 0 0,3 2 0,-4 1 0,2 1 0,-1 5 242,-2 4 1,3 5-1,-3 6 1,1 6 0,0 7-293,1 7 1,-3 6 0,9-14-1,1 2 1,-1 1 0,0 2-1,0 2 1,1 1-13,0 1 0,1 1 1,0 2-1,0 2 1,1 2-1,1 0 1,0 2-1,1 0-207,0 1 0,0-1 0,0-1 0,2-1 0,0-6 1,2-2-1,-1-2 0,1-2 0,-1-2 0,1-1-298,2 21 1,-4-11 0,1-2 0,-4-5 0,-2-4-781,-2-4 1310,-2 3 0,-1-5 0,-2 4 0,-4 0 0,-2 1 0</inkml:trace>
  <inkml:trace contextRef="#ctx0" brushRef="#br0" timeOffset="46">10996 10130 22397,'-14'-13'-1093,"-3"-1"1,5-1 0,1 2 818,4 3 1,3 1 0,4-1 0,1 1-1,4 0 820,8-1 0,7 4 0,15 0 0,11-1 0,-19 3 0,2 1-212,2-1 1,2 1 0,3-1 0,0 1 0,1 2 0,0 0-265,1 1 1,0 1 0,3 1-1,0 0 1,-1 3 0,0 0 0</inkml:trace>
  <inkml:trace contextRef="#ctx0" brushRef="#br0" timeOffset="47">16145 9469 13909,'14'-9'201,"0"0"0,-5-1 0,1 1-127,-1 0 1,-1 2-1,-1 1 1,0-2-1,0-2 1,0-4-131,-1 0 1,2 1-1,-5-3 1,0-3-1,0-3 1,0-1-64,-1-3 0,-1-1 0,-1-1 0,-1-1 0,-1-2 0,-3-3 23,-3-3 0,-1-1 1,-7-1-1,-4-3 1,-4 0-26,-3-2 1,-5 2 0,15 22 0,0 0-1,-19-18 1,-2 1-136,18 20 0,-1 0 1,-17-14-1,-2 7 1,1 6-1,3 5-208,2 6 0,3 3 0,6 4 439,3 0 1,3 4 0,0 1 0</inkml:trace>
  <inkml:trace contextRef="#ctx0" brushRef="#br0" timeOffset="48">15475 8491 23235,'-6'0'-64,"3"6"-592,6 3 1,3 1-1,3 7 1,0 1 0,2 4-1,1 2 1,-1 0-1,5 2 1,0-3 0,2 1 345,1 0 1,-1-4 0,1-1 0,-1-3 0,-3-4 0,-3-2-196,-1-3 1,-7-5 344,-4 1 1,-5-6 0,-8-3 0,-2-3 0,-4 0-42,-3 0 1,3-5 0,-3-1-1,2-3 1,3-1-333,1-3 1,0 2 0,3-1 0,3 0 330,3-1 0,0 2 0,3 0 0,2 3 0,1 5 0,2 1 996,2 2 0,3 0 1,3 1-1,0 0-169,1 2 0,2 4 0,1-2 0,2 1 0,3-1-344,2-2 1,4 4 0,4-2-1,0 1 1,0-1-47,0-1 0,-1 3 0,-3-2 0,-2 1 143,-2-1 0,-7 2 1,-4 6-27,-8 6 1,-7 3 0,-6 6 0,-4-1 0,-2 1 466,-4 0 0,2-1 0,-1 1 0,2 0-378,4-1 0,2-2 1,6-2-1,2 1 1,2-2-837,4 1 1,7 2 0,6-1-1</inkml:trace>
  <inkml:trace contextRef="#ctx0" brushRef="#br0" timeOffset="49">17104 9153 10639,'0'-19'-235,"0"3"0,0 2 0,0 0 0,0 3 0,0 1 0,0 0 0,1 1 629,2 0 1,1 3 0,4 0 0,-3 3-177,-1 4 0,-1 8 1,-3 7-1,-1 5 1,-2 4-1,-3 2 102,-3 1 1,0 3-1,0 0 1,0 0-427,3 1 1,-1-3 0,4 1 0,1-4 0,1-6 0,1-3-263,0-5 0,2-2 0,4-5 1,6-7 141,5-10 0,3-6 0,0-12 0,2-3 0,-1-5-152,-2 0 0,-1 0 0,-2 0 0,-4 1 0,-2 2 301,0 4 1,-4 8 75,0 11 0,-4 10 1,1 6-1,-2 5 0,-1 5-75,0 0 1,3 1 42,0 0 0,5 3 0,-3-4 0</inkml:trace>
  <inkml:trace contextRef="#ctx0" brushRef="#br0" timeOffset="50">17346 9162 10639,'-9'0'0,"3"1"1520,-1 2-1294,1 2 1,5 0 0,5-2 0,7-2-1,4-1 100,3 0 1,3-4-1,2-2 1,0-2 0,0-2 56,-3-3 0,-1 3 0,-2-4 0,-3 1-1039,0-3 1,-5 3-1,-6 0 1,-4 4 0,-8 4-165,-7 5 1,-5 5 0,-5 8 0,0 3 1463,1 5 0,3 0 1,-1 2-1,4 0-434,4-2 0,8 2 0,4-2 1,4 0-1,6-2 0,9-4-688,6-2 0,9-7 0,4-3 0,2-3 526,3-3 1,-2-11 0,4-5-1</inkml:trace>
  <inkml:trace contextRef="#ctx0" brushRef="#br0" timeOffset="51">17905 8762 10744,'0'-15'-486,"0"3"0,0 1 270,0 2 0,0 2 0,0 5 372,0 8 1,-4 10 0,-3 11 0,-2 5-1,-2 8 1,-2 3-82,2 5 0,4-21 0,0 1 1,1-1-1,-1-1 0,0 1 0,1-1-305,-1 0 0,0 0 0,-4 23 0,5-3 0,2-4 0,3-5-312,1-8 1,0-10 0,0-6 529,0-3 1,0-5 0,0-1 0</inkml:trace>
  <inkml:trace contextRef="#ctx0" brushRef="#br0" timeOffset="52">17746 9171 10744,'0'-13'-183,"2"1"1,2-2 0,4 0 319,3 3 1,6-2 0,-1 1 0,4 3-27,2 2 0,0 5 0,-4-2 1,0 3-1,-3 1 0,-2 1-174,-3 3 0,-5 5 1,-2 6-1,-2 3 185,-1 1 0,-4 0 0,-2 2 0,-2 1 0,-2-2 44,1 0 1,4-1 0,2-2 0,2 0-200,1-2 1,5-3 0,5-1-1,7-4-146,4-4 1,5-7 0,1-4 0,3-4-1,0-3-188,-1-1 0,-5-2 1,-2-1-1,-3 1 107,0-1 1,-5 5 0,-5 1 606,-5 3 1,-7 7 0,-3 5 0,-3 7 233,0 5 1,0 1 0,1 4 0,1-2 0,4 0-496,2-2 0,1-2 0,2 1 1,3 0-1,7-4-1241,4-3 0,2-3 1207,7-4 1,4 0-1,4 0 1</inkml:trace>
  <inkml:trace contextRef="#ctx0" brushRef="#br0" timeOffset="53">18445 9153 10787,'5'-5'-18,"-1"0"-176,0 0 1,-2 1 0,3 3 611,0-2 1,1 3 0,-3 0-1,-1 5 1,-1 4-88,-1 4 0,0 1 1,-1 5-1,-1-1 1,-2 1-51,-1 0 1,-1-2 0,-1 0 0,1-3 33,-1 0 0,0-4 1,0-8-560,4-8 0,3-6 0,3-8 0,4-2-215,1-3 0,2-1 1,2 1-1,0 1 0,0 1 103,2 2 0,-4 6 1,3 3-1,-3 5 1,-1 4-76,1 2 1,-1 2-1,-1 3 1,-1 5 374,0 2 1,3 10-1,4-2 1</inkml:trace>
  <inkml:trace contextRef="#ctx0" brushRef="#br0" timeOffset="54">18817 9097 9057,'-6'0'96,"0"0"1,-1 0 0,-2 0 420,0 0 0,0 4 1,0 3-1,2 4-177,1 5 0,1 2 0,-1 0 0,2 1 0,3-2 0,1 0-172,0-2 0,5-3 0,1-1 0,3-4-371,4-3 0,4-3 0,5-3 0,0-4 0,-1-4-395,1-3 0,3-2 0,-4-1 0,-3 1 0,-2 1 35,-3-1 0,0 4 881,-4-2 1,-4 8-1,-3 6 1,-4 6-1,-3 6 217,0 1 1,1 2 0,4 2 0,0 1 0,1 0-1053,2-1 1,2 0 0,5-3 514,3-2 0,1-3 0,5-1 0</inkml:trace>
  <inkml:trace contextRef="#ctx0" brushRef="#br0" timeOffset="55">16806 8771 18654,'4'-19'-547,"-2"1"1,4-1 0,1 1 0,-2 3 0,-1 2 0,-1 3 395,0 1 0,-1 1 0,-5 3 0,-4 8 0,-4 9 559,-5 4 0,-3 8 1,-2 4-1,-4 6 1,-2 7-258,13-18 1,0 0 0,0 2 0,1 0 0,0 2 0,0 0 0,1-1 0,0-1 0,1 1 0,1 0-268,1 0 1,0 0 0,-8 22-1,5 0 1,4-7-715,4-6 0,3-11 1,1-5-33,0-6 0,4-8 0,2-9 832,2-7 0,10-14 1,2-4-1</inkml:trace>
  <inkml:trace contextRef="#ctx0" brushRef="#br0" timeOffset="56">16918 8873 17178,'4'-9'-1163,"-2"1"1239,4 1 0,-4 4 0,-1 7 0,-5 7 278,-5 6 0,-10 7 1,1 6-1,-2 2 1,0 1-1,2 4-445,-1 2 1,1 3 0,3 4-1,4-2-23,3 0 0,0-1 0,3 4 1</inkml:trace>
  <inkml:trace contextRef="#ctx0" brushRef="#br0" timeOffset="57">8063 10698 21217,'4'-18'-412,"0"2"0,4 2 0,-3 0 633,-1 3 1,-1 6 0,-3 6 0,0 8 0,-1 8 72,-2 7 1,-2 8-1,-6 6 1,-1 4 0,-2 5-1,-2 1-200,1 2 1,7-23 0,1 0 0,-1-1 0,0 0 0,0 2 0,1-1-1,0 2 1,0-1 0,0 1 0,1-1-481,1 0 0,0 0 0,0-1 0,3-1 0,3 16 0,2-6 0,4-6-707,4-4 1,-1-6 0,0-2-2185,-3-4 3064,-9-8 0,-3-2 0,-10-4 0</inkml:trace>
  <inkml:trace contextRef="#ctx0" brushRef="#br0" timeOffset="58">7830 11275 14995,'-3'-9'-1639,"0"0"1,1 0 1891,1-1 0,1 1 0,0 0 0,0-1 289,0 1 1,4 3 0,2 1 0,3 0 0,1 2 0,1 0-221,2 0 0,3 0 1,0 4-1,3 1-968,2 1 1,3 4-1,4 1 1,0 2 598,0 2 1,4 5 0,1-2 0</inkml:trace>
  <inkml:trace contextRef="#ctx0" brushRef="#br0" timeOffset="59">8175 11257 14995,'-9'0'0,"-1"0"440,1 0-111,4 0 0,2 0 0,6 0 1,4 0-1,4 0-40,5 0 0,6 0 1,3 0-1,1 0 0,2 0-228,0 0 0,-3-4 0,-1-1 0,-1-2-510,-3 1 1,-1 0 0,-4-3-1,-2-2 1,-3-1-39,0-4 1,-5-1 0,-2-2 0,-2 0 0,-2 0 140,-2-3 0,-2 3 1,-5 1-1,1 4 601,0 4 1,-2 5 0,-1 3 0,-4 5 0,-1 7 458,-2 8 0,1 5 1,-2 6-1,-1 2-306,-1 3 0,4 2 1,4 1-1,4 0 1,5 1-548,3-1 1,8-1-1,6-3 1,10-5-673,7-5 0,7-9 1,7-4-1,0-6 759,2-3 0,2-14 1,-4-2-1</inkml:trace>
  <inkml:trace contextRef="#ctx0" brushRef="#br0" timeOffset="60">8771 11154 14588,'9'-9'-19,"0"0"0,0-1 42,-3 1 0,-2 5 1,-4 4-1,-1 6 1,-2 6 262,-3 3 1,-3 4 0,0 2-1,-1 5 1,-1 3-129,2 2 1,-2 3-1,6-2 1,-2-2-1,2-2-162,1 0 1,1-4 0,3-3 0,0-5-194,0-3 1,1-8-1,2-6 1,2-8-1,1-9-197,1-6 1,-2-7-1,2-3 1,-1-1-70,2 1 1,-3-1 0,1 3-1,1 0 294,1-1 0,2 7 1,-1 4-1,1 3 1,3 4-1,2 1 349,3 1 0,1 7 0,-1-2 1,1 4-103,-1 1 1,1 1-1,-1 5 1,-3 3 0,-2 3-1340,-3 0 1174,-1 4 0,1 6 1,-1 5-1</inkml:trace>
  <inkml:trace contextRef="#ctx0" brushRef="#br0" timeOffset="61">9125 11145 13305,'9'-5'-571,"-3"-2"0,-1 3 943,-1-2 0,0 5 0,-4 1 0,0 7 163,0 4 1,-6 7 0,-2 4 0,-3 2 0,-1 2-116,2 1 0,1 1 0,0 0 0,2 0 0,2-1-307,1-3 0,2-5 0,5-7 0,4-1 0,5-3-337,3-2 0,4-7 0,2-8 0,3-7-321,0-4 1,2-4 0,-4-4 0,-2 0-74,0 0 0,-2 0 0,-3 1 0,-3 2 0,-2 5 42,-4 3 1,-2 9-1,-6 8 1,-3 7 457,-4 8 0,-4 1 1,2 9-1,-2 2 622,2 3 0,1-4 0,1 1 0,3-3 1,3-2 150,2-2 0,2 0 1,2-8-1,5-2 0,6-2 164,4-5 0,7-6 0,0-5 0,2-4-1064,1-7 1,-3-4-1,0-4 1,-1-2-1,0 0-575,-2 1 1,-3 2 0,-5 8 0,-4 4-1,-2 4 1,-7 10 0,0 10 0,-4 5 1474,-3 6 0,0 3 1,-2 3-1,1-1 0,2-3-229,0 0 1,3 2 0,6-3 0,5-2 0,3-1-771,3-4 337,-4-1 0,7-1 0,-4 2 0</inkml:trace>
  <inkml:trace contextRef="#ctx0" brushRef="#br0" timeOffset="62">9730 11452 9484,'0'7'787,"0"-1"-272,0-4 1,1 2 0,2-4 0,3 0-34,2 0 0,7 0 0,4-1 0,5-1-957,6-1 0,4-1 488,3 1 1,8 1 0,3-2 0</inkml:trace>
  <inkml:trace contextRef="#ctx0" brushRef="#br0" timeOffset="63">10512 10801 14344,'-4'-6'-253,"3"1"0,-3 3 1,1 0-1,-2 5 0,1 9 533,0 8 0,-3 11 0,2 7 1,-1 6-1,-1 7 0,4-23 1,-1 1-283,0 1 0,0 0 0,-1 0 1,0 1-1,1-1 0,-1 1 1,1-3-1,0-1 0,-3 20-290,0-5 1,4-8 0,-3-5 0,-1-7-1,-1-6 412,-2-5 0,-3-1 0,-2-1 0</inkml:trace>
  <inkml:trace contextRef="#ctx0" brushRef="#br0" timeOffset="64">10307 11294 12404,'-9'-8'-160,"3"2"0,0-8 0,2 2 858,2-1 1,1 1 0,2 4-269,2 1 0,0 0 0,6 4 1,3 1-1,4 2 0,4 3-2069,3 3 1,6 3 1601,5 0 1,7 4 0,1 2 0</inkml:trace>
  <inkml:trace contextRef="#ctx0" brushRef="#br0" timeOffset="65">10922 11201 12417,'-10'-15'-706,"1"-2"0,0 2 0,-1 0 651,1-1 0,3 6 0,0 0 0,-2 2 457,0 1 1,-1 3 0,0 2 0,-1 4 0,0 5-7,-3 5 1,-1 3-1,-5 7 1,2 3-1,0 2 154,2 1 0,0 3 1,0 0-1,2-1-354,3-1 0,5-6 1,2-1-1,3-3 1,4-4-247,5-2 0,6-7 0,6-4 1,4-4-307,2-4 0,2-4 0,1-3 0,0-5 0,-2-2-464,-2-1 1,-2-3 0,0 0 0,-3 1 435,-4 1 1,-4 3 0,-5 3 0,-2 2 728,-6 4 0,-8 8 1,-5 11-1,-2 6 1,-1 2 254,-2 2 1,4 3 0,1-1-1,4 0-19,3-1 0,2-2 1,5 0-1,3-3-809,5-2 0,9-4 1,7-3-1,3-3 0,2-3-865,1-3 1,0-3 0,-3-6 1007,-1-4 0,1-6 0,0-1 0</inkml:trace>
  <inkml:trace contextRef="#ctx0" brushRef="#br0" timeOffset="66">11257 11210 12589,'-8'11'867,"0"1"1,2 4-342,-1 1 1,2 3-1,-2 0 1,1 3-464,1 1 0,1-2 0,5 2 1,2-3-1,3-3 0,4-5-525,2-2 1,3-6 0,4-2-1,2-4-2815,1-5 3271,-5-1 1,1-14 0,-4 1 0</inkml:trace>
  <inkml:trace contextRef="#ctx0" brushRef="#br0" timeOffset="67">11285 11220 11069,'-10'-14'-845,"1"0"1,0-6-1,0-2 1011,-1-3 1,4-1 0,1-1 0,1 1-59,2 1 0,2 8 1,3 2-1,3 5 1,2 3-328,2 4 1,3 6 219,2 4 1,3 5-1,1 2 1</inkml:trace>
  <inkml:trace contextRef="#ctx0" brushRef="#br0" timeOffset="68">11741 10866 9679,'1'5'-445,"1"-1"671,1 0 1,0-2 0,-3 4-1,-1 3 1,-2 2 428,-3 5 0,-5 6 1,-3 7-1,0 8 0,-2 5-132,2 4 1,0 1 0,6 1 0,2-1 0,3-3-312,2-5 0,2-5 0,3-9 0,5-4-222,6-5 0,-1-6 0,2-7 0,0-3 0,2-3-169,0-4 1,1-5 0,0-4 0,-2-1-642,-1-2 1,-3 5 0,-4 1 0,0 3-2458,-3 1 2900,2-1 0,-7 5 0,3 1 0</inkml:trace>
  <inkml:trace contextRef="#ctx0" brushRef="#br1" timeOffset="69">12328 10922 8494,'0'-7'8,"0"1"1,0-1-1,-1 0 1,-3 1-1,-2 3 262,-2 6 0,-6 7 1,-2 8-1,-5 8 0,-4 7 1,0 8 187,0 3 1,2 4-1,5 2 1,11-25-1,0 1 1,-2 26-689,4-2 0,10-8 1,5-5-1,6-6 1,6-6-662,2-6 1,-2-9 0,2-7 890,-2-2 0,0-9 0,-3-2 0</inkml:trace>
  <inkml:trace contextRef="#ctx0" brushRef="#br1" timeOffset="70">12579 11052 8553,'22'4'0,"0"2"0,1 5 732,0 4 0,-2 6 1,-7 12-1,-5 6-186,-4 7 0,-13 2 0,-4 0 0,-6 2 0,8-24 0,-1 0-608,-1 2 0,-1-1 0,-1-1 0,0 0 1,-1 0-1,-1-1 0,-1 0 0,0-1-274,-1 1 1,-1 0 0,-1 0 0,-1 0 0,0-2 0,0 0 0</inkml:trace>
  <inkml:trace contextRef="#ctx0" brushRef="#br1" timeOffset="71">9907 12039 8544,'0'-9'-31,"0"-1"1,0 1 0,0 0 0,0-1 0,0 1 403,0 0 1,-1 4 0,-1 3 0,-2 4 0,-2 5 24,-1 4 0,0 9 0,0 7 0,0 4 0,0 3-190,-1 4 0,3-4 0,2 4 1,2-2-1,1-1-594,0-1 0,0 1 0,0-4 0,0-2 1,-1-3-612,-3-4 1,1-3 0,-5-4 1004,-2-3 0,-6-5 0,2-3 0</inkml:trace>
  <inkml:trace contextRef="#ctx0" brushRef="#br0" timeOffset="72">9739 12290 8840,'-17'-4'-7,"1"-2"1,3-1 337,-1 1 1,7-2 0,-2 4 0,0 0 423,1 0 1,4-2 0,5 3-484,7 0 1,7-1-1,7 0 1,6 0 0,7 0-511,4 2 1,1 1 0,5 1 0,-1 0-1200,-2 0 1,0 1 1451,-2 2 0,1 6 0,-4 6 0</inkml:trace>
  <inkml:trace contextRef="#ctx0" brushRef="#br1" timeOffset="73">9599 12737 8519,'-6'-1'37,"1"-2"0,1-3 0,3-1 325,3 0 0,5-1 0,8 2 0,4-1 0,4-1 0,4 3-262,3 1 0,0 1 0,5 3 0,1 0 0,2 1-1128,-2 2 0,-5 2 1028,0 5 0,-6-1 0,-2 0 0</inkml:trace>
  <inkml:trace contextRef="#ctx0" brushRef="#br1" timeOffset="74">9683 12896 8519,'-14'4'825,"-4"-3"0,22-1-501,9-7 0,13-4 0,14-2-164,3-2 0,7 0-160,-24 5 0,1 1 0,0 0 0,1-1 0,0 1 0,0 0 0</inkml:trace>
  <inkml:trace contextRef="#ctx0" brushRef="#br1" timeOffset="75">11117 11871 8565,'0'-9'0,"0"0"0,0-1-156,0 1 1,0 0-1,0-1 1,0 1-1,0 0 1,1 0-1,2-1 220,4 1 0,-2 0 1,1-1-1,0 1 0,0 0 1,1-1-1,-1 1 643,-1 0 1,3 0-413,-2 3 1,-1 10 0,-3 11-1,-4 9 1,-6 10-107,-3 7 0,2-16 0,-1 1 0,-1 2 0,-2 0 0,1 2 0,0 1 0,0 2 0,0 0 0,0 2 0,0 1-131,0 3 1,0 0 0,4-2 0,0-1 0,0 0 0,0-1 0,2-3-1,2 0 1,1-3 0,1-1-495,2 23 0,2-8 0,6-12 0,3-7 0,3-7-105,2-4 0,-1-4 0,-1-3 0,0-3-30,-3-2 1,0-8-1,-2-4 591,0-6 0,0-3 0,1-8 1</inkml:trace>
  <inkml:trace contextRef="#ctx0" brushRef="#br0" timeOffset="76">10996 12290 9310,'-28'0'-95,"1"0"0,3 0 282,6 0 1,3 0 0,7 1 142,2 2 1,3-2-1,7 3 1,5-3-1,8-2-366,7-3 1,5 2 0,8-3 0,1 0 0,1 0-792,2-2 1,2 3 828,-2 0 0,-1-1 0,-3 0 0</inkml:trace>
  <inkml:trace contextRef="#ctx0" brushRef="#br0" timeOffset="77">11285 12337 9310,'-3'6'-303,"0"0"501,0 2 1,2-3 0,2 0 292,3-1 0,4-1 0,5-3 0,3 0 1,2 0-383,3 0 1,1-1-1,-2-2 1,0-3 0,2-1-430,-1 0 0,-3-2 0,-1 1 0,-3-4 40,0 1 1,-3-2 0,-4-1 0,-1 1 0,-2-2-115,-2 1 0,-5-1 1,-4-1-1,-1 1 417,-1 2 1,-2 3 0,0 5 0,-2 2 0,-1 4 498,1 4 1,-1 9 0,3 4-1,-3 6-131,0 3 0,4 1 1,-1 0-1,5 0-313,2 0 0,-2 0 1,4 0-1,3-1 1,5-4-580,5-4 0,5-1 1,6-7-1,2-3 492,3-4 0,1-7 1,0-2-1</inkml:trace>
  <inkml:trace contextRef="#ctx0" brushRef="#br0" timeOffset="78">11834 12355 9312,'-3'-6'-271,"0"0"541,1-1 1,1 4-1,1 3 1,0 5 28,0 3 0,0 6 0,0 1 0,0 4 1,-1 1 0,-2 2 0,1 0 0,-4-3 1,1-1-196,0 1 1,3-4 0,-2-1 0,1-3-89,0-3 1,0-6 0,3-3 0,0-7 0,0-7-293,0-6 1,1-3 0,2-4 0,2 0 17,0 0 0,3 5 0,-1 1 0,1 2 319,1 2 1,1 0 0,2 2 0,1 5 0,1 4-22,-1 4 1,4 2 0,-2 1 0,3 1-552,0 2 0,-2 2 506,-1 4 1,1 5-1,3 0 1</inkml:trace>
  <inkml:trace contextRef="#ctx0" brushRef="#br1" timeOffset="79">12225 12309 8485,'0'-9'-259,"0"-1"1,0 1-1,1 1 1,1 0 683,1 2 1,0 5-1,-3 2 1,0 8-1,-1 6 211,-2 6 1,-2 3-1,-4 5 1,0 1 0,-1 1-201,1-1 1,1-1 0,1-3 0,4-1-261,2-3 0,1-2 1,1-4-1,2-3-259,4-7 1,4-4 0,3-4 0,3-4 0,3-8-487,-1-5 0,1-2 0,-1-4 0,-1-2-87,1-3 1,-2 1-1,0-1 1,-3 4 0,0 5 67,-3 1 0,0 8 0,-3 5 966,-2 5 1,-2 8-1,-5 11 1,-2 4 276,-3 3 0,-2 3 1,-1 1-1,2-1 0,2-2 4,1-3 0,1-1 0,3-2 0,2-4-712,4-4 0,4-6 1,10-2-1,2-4 1,3-5-768,1-6 1,2-6 0,0-4 0,-1-2-1,-2 1 1,-2 0 0,-6 5 0,-1 4 446,-4 5 1,-2 1-1,-4 9 857,-3 7 0,-5 8 1,-2 9-1,0 2 1,-1 2 582,3 2-1067,1-2 0,-3 11 0,-1-2 0</inkml:trace>
  <inkml:trace contextRef="#ctx0" brushRef="#br0" timeOffset="80">13259 12188 12858,'0'-9'-196,"0"-1"1,0 1 0,0 0 0,0-1 0,-1 2 0,-2 2 561,-4 3 0,-1 3 0,-2 3 0,-4 5 0,-4 7 0,-6 7 4,-3 7 1,-4 10 0,15-17 0,1 1 0,0 1 0,0 1 0,1-1 0,0 0-114,1 0 1,1 0 0,-6 26 0,9 0 0,6 0 0,6-3-762,6-8 1,12-6 0,8-8-1,3-5 1,3-4-2685,2-7 3194,-4-4 1,-1-5-1,-4 0 1</inkml:trace>
  <inkml:trace contextRef="#ctx0" brushRef="#br0" timeOffset="81">13454 12346 12967,'19'-17'430,"-1"1"0,1 5-129,0 3 0,2 4 0,1 6 1,-2 6-1,-4 7-90,-3 8 0,-7 8 0,-3 3 0,-3 3 1,-3 4-19,-3 2 1,-7 0 0,-2-1 0,-4-1-662,-3-1 1,4-3 0,-2-4 480,4-5 1,0 0 0,-3-4 0</inkml:trace>
  <inkml:trace contextRef="#ctx0" brushRef="#br0" timeOffset="82">11760 13445 10042,'-6'-4'-215,"-2"0"1,3-4 0,-1 3 387,0 1 0,-1 2 0,-1 5 1,0 4-1,0 6 0,-2 4 1,2 5 372,1 2 0,2 4 0,-2 3 0,4-1 0,2-1 0,3-1-546,4 0 0,2-5 0,8-1 0,3-3 0,3-5-570,1-4 0,-1-5 0,2-6 1,-1-3-1,-3-7-591,0-6 1,-5-6 1164,-3-5 1,-2-4 0,0-1-1</inkml:trace>
  <inkml:trace contextRef="#ctx0" brushRef="#br0" timeOffset="83">11825 13231 10042,'-28'-4'83,"1"2"1,2-5 0,4 1 714,5 1-771,2 1 0,14 9-62,7 4 0,9 1 1,8 3-1</inkml:trace>
  <inkml:trace contextRef="#ctx0" brushRef="#br0" timeOffset="84">12393 13072 11206,'0'-9'-540,"0"3"1,0 0 651,0-2 0,-1 4 0,-2 3 0,-4 6 390,-1 8 0,-2 9 0,-2 7 0,-1 7 0,-1 7-190,1 6 0,1 2 0,7-25 0,0 1 0,1 0 0,0 0 0,1 0 0,0 0-177,0 25 0,3-4 0,3-12 0,4-1-362,4-4 0,0-11 1,1-4-1,-1-6-176,-2-4 0,-1-2 0,-1-8 0,-1-3-145,-2-4 1,-1-4-1,-3-4 1,0-2-1,-1-1-186,-2 2 1,-7 4-1,-5 4 1,-4 2 968,-3 4 0,-1 2 0,-6 5 1,-1 2 241,-1 3 1,-3 7 0,3 2-1,1 3 1,3 0 121,5 1 0,5 0 1,11-1-1,5 0 0,7-3-437,10-2 1,11-7 0,10-3-1,6-3-708,6-3 1,-6 1-1,1-4 1,-5-1 596,-2-2 1,-3 0-1,-2 0 1</inkml:trace>
  <inkml:trace contextRef="#ctx0" brushRef="#br0" timeOffset="85">11769 14143 9591,'-23'-1'-25,"5"-2"1,16-1 47,15-2 1,12-3 0,10 2 0,4-3 0,6-3 631,3 2 0,1 1 1,3 1-1,-2 3 0,-2 3-1845,-4 2 890,-2 1 1,-13 4 0,-2 1 0</inkml:trace>
  <inkml:trace contextRef="#ctx0" brushRef="#br0" timeOffset="86">11983 14274 9587,'-8'-1'522,"3"-3"188,5-2 0,10-6 1,13-5-1,11-3-298,10-5 1,-17 11 0,0 1 0,3-1 0,0 0 0,0 0-1,-1 1-407,0 0 1,-1 1-1,1 2 1,0 2 0,-3 1-1,0 0 1</inkml:trace>
  <inkml:trace contextRef="#ctx0" brushRef="#br1" timeOffset="87">13566 13557 8448,'9'-5'-65,"1"-1"0,-1-6 0,0-4 106,0-1 1,2 1 0,0 0 0,2-3-1,-3-2 1,-2 0 8,-2-2 1,-3-1 0,0-4 0,-2 0 0,-1 0 0,0 0-44,0 0 0,-3 5 0,-2 1 0,0 3 0,-1 4 1,0 2 134,0 3 0,3 5 0,-4 3 0,0 6 0,-1 8 49,-2 9 1,-3 10 0,-1 6 0,-2 7 0,2 5-87,7-21 0,0 0 1,-1 1-1,1-1 1,0 2-1,2 1 0,0 0 1,1-1-1,0 1 1,1-1-443,-1 2 0,0-1 0,2 4 0,0 0 0,0 1 0,0 0 45,0 1 1,0 0 0,0-3 0,-1 0-1,-2-4 1,0 0 0</inkml:trace>
  <inkml:trace contextRef="#ctx0" brushRef="#br1" timeOffset="88">13352 13855 8487,'0'-27'0,"0"2"0,1 3 615,2 2 0,2 3 0,5 1 1,2 5-1,1 4-533,2 4 0,1 3 0,6 3-82,3 3 0,2 6 0,1 3 0</inkml:trace>
  <inkml:trace contextRef="#ctx0" brushRef="#br0" timeOffset="89">14041 13575 11915,'0'-9'-1291,"0"0"1,0-1 1734,0 1 1,0 0 0,0-1 0,-1 2-157,-2 2 1,-3-1 0,-4 4 0,-2 0-1,-4 3 520,-1 4 1,-5 5 0,-1 6 0,0 3-182,1 1 1,0 2 0,3 2 0,2 1 0,2 1-298,6-1 1,4 1 0,5-4 0,2-3-487,4-5 1,5-3 0,11-1 0,3-4 0,1-5-665,-1-5 1,1-8 0,-3-2 0,-1-3 163,-3 0 1,-4-4-1,1-1 1,-4 0 0,-3 1 277,-2 1 1,-3 5-1,-5 5 1,-3 5 1196,-6 6 0,0 8 0,-5 8 0,2 2-204,2 4 1,4-1 0,4 2-1,2 1-971,1 0 0,5-3 0,5 0 0,5-2 0,7-4 334,6-6 0,4 0 1,5-4-1</inkml:trace>
  <inkml:trace contextRef="#ctx0" brushRef="#br0" timeOffset="90">14395 13603 11098,'0'-9'-750,"0"0"998,0-1 1,0 4 0,0 0 0,0-1 124,0-2 1,0 0 0,-1 1-70,-3 1 1,-1 4-1,-5 6 1,-1 4 13,-2 1 0,1 5 0,2 4 0,1 3 76,0 1 1,4 4 0,2-3-1,1-1 1,5-2 353,3 0 1,4-4 0,10-1 0,1-4-411,4-5 0,2-3 0,1-3 1,1-2-1,0-4-3331,-1-4 3064,2-4 0,-6-12 0,4-2 0</inkml:trace>
  <inkml:trace contextRef="#ctx0" brushRef="#br0" timeOffset="91">14767 13315 9288,'3'-13'-389,"0"1"456,-1 0 1,-1 7 0,-1 6 0,-1 8 587,-2 9 0,-2 9 1,-4 8-1,-2 5 0,1 6-608,1 3 0,3-23 1,0 1-1,3 0 1,1-1-1,-1 2 1,0-1-1,0 1 1,0 0-626,-1 0 1,0 0 0,-4 19-1,-1-4 1,0-7-1455,-1-5 2035,1-6 0,0-7 0,-1-4 1</inkml:trace>
  <inkml:trace contextRef="#ctx0" brushRef="#br1" timeOffset="92">14599 13696 8531,'-4'-18'147,"3"-1"1,-2 1 0,3 2 671,3 0 0,2 6 0,5 0 0,0 3-272,2 3 0,3 1 0,5 3 0,0 0 1,3 1-1056,1 2 508,1 3 0,3 7 0,0 1 0</inkml:trace>
  <inkml:trace contextRef="#ctx0" brushRef="#br1" timeOffset="93">15065 13612 8554,'-5'-9'-503,"-3"-1"1,2-2-1,0 0 504,0 1 1,0 1-1,-4 4 1,1 3 0,0 3-1,-2 3 595,-1 3 1,1 7-1,-5 3 1,1 4 0,0 3-62,3 1 0,5 0 1,4 4-1,2-1 1,1-2-430,0-3 0,9-3 0,3-1 1,6-3-276,3-2 0,-1-7 1,3-3-1,-1-3 1,-2-4-530,-2-5 1,-1-2-1,-4-5 1,-3-3 73,-3-1 0,-2-6 1,-5 1-1,-2-1 1,-1 1 598,-3 3 1,-5 3 0,-3 0 0,1 2 221,-1 1 1,2 3-1,4 3 286,2 1 0,2 4 1,8 2-1,3 2 1,5 1-405,7 0 1,0 0-1,6 1 1,1 2-1,0 3-217,-1 2 0,-3 6 0,-7 2 0,-2 4 205,-3 2 0,-5 4 0,-2-2 0,-2 3 0,-1 1 484,0 0 1,-1-4 0,-1-2-1,-2-4-191,-1-2 1,2-4 0,-3-7-420,2-5 0,4-8 0,4-7 1,2-4-314,1-3 1,2-2-1,3-3 1,0 0 0,-1 1 3,0 1 0,-2 4 1,-1-1-1,0 4 724,-2 2 0,-1 6 0,2 5 0,-1 1-459,2 2 1,1 6-1,3 4 1,4 4 102,1 3 0,2 0 0,0 4 0</inkml:trace>
  <inkml:trace contextRef="#ctx0" brushRef="#br1" timeOffset="94">15614 13752 8468,'-18'0'231,"0"-1"1,2-1-1,2-2 1,4-1 0,6-1 314,5 0 0,8-1 0,8 4 0,4 0 0,7 0 0,6 0-1176,6 1 1,-2 1 0,2 1 629,-1 0 0,-2 0 0,0 0 0</inkml:trace>
  <inkml:trace contextRef="#ctx0" brushRef="#br1" timeOffset="95">16238 13249 8457,'-9'-9'81,"3"0"1,-1 0-1,0 3 1,-1 4 311,-1 4 0,-2 9 0,0 8 0,-2 8 0,2 7 0,1 5 0,1 3 122,3 3 1,-1 0-1,3 4 1,0-5-1,0-4-796,1-1 0,2-2 0,1-2 0,-1-4-812,-2-6 1,1-5 0,-4-5 840,-1-2 0,-1-7 1,-2-2-1</inkml:trace>
  <inkml:trace contextRef="#ctx0" brushRef="#br1" timeOffset="96">16005 13650 8457,'-10'-4'166,"-1"-3"0,-2-1 323,2-1 1,2-1-1,1 1 1,3 0 77,1 0 0,2 2 0,5 2 0,5 1 1,7 2-838,6 1 0,7 1 0,6 0 270,3 0 0,10 8 0,1 3 0</inkml:trace>
  <inkml:trace contextRef="#ctx0" brushRef="#br1" timeOffset="97">16638 13566 8464,'-9'0'-20,"0"-3"1,0-1 0,0-2 0,2 0 0,1 0 394,-1 0 0,-2 3 1,0-2-1,0-1 0,-1 2 1,1-1 100,0 0 0,-2 3 0,0-1 0,-2 3 35,-2 3 0,0 2 0,-4 5 0,0 4-30,1 4 0,0 2 0,3 5 0,2 0-156,3-1 1,1 2 0,0-1 0,3 1 0,4-1-582,4-3 1,4-7-1,7-2 1,3-4-1,4-3-414,2-3 1,2-7 0,-1-5 0,1-6 13,2-2 1,-3-2-1,-2-1 1,-1-1 0,-1-3-165,-1 0 1,0-2 0,-3 6 0,-3 1 313,-5 2 1,-5 10-1,-8 3 500,-7 8 0,0 8 0,-3 9 0,1 3 825,0 0 0,2 2 0,5-3 0,2-1-164,2 1 0,4-1 1,4-5-1,3-1 0,4-5-607,5-4 0,5-2 0,3-7 1,1-5-1,-1-5-868,-1-5 1,1-4 0,-1-3 0,0-1-1,0-1 1,-2-2 0,-3 6 0,-4 3 1255,-4 2 0,-2 6 1,-6 8 218,-3 6 0,-4 8 1,-6 6-1,-3 4 0,1 3 0,-1 3 0,5 0 1,3-1-1,-1-2 0,2 0 12,2-1 0,2-5 1,2 0-1,2-5-1323,3-5 1,3-3-1,0-6 1,0-3 0,1-6-2622,-1-8 2674,-4-4 1,8-10 0,-3-2 0</inkml:trace>
  <inkml:trace contextRef="#ctx0" brushRef="#br1" timeOffset="98">16871 13529 8464,'-4'-15'0,"2"-2"0,-3 1 0,1 0 1020,2 0 0,-2 3 0,0 3-127,2 1 1,2 4-1252,3 2 0,4 5 0,5 2 0,4 1-538,1 2 0,3 2 896,2 0 0,1 0 0,5 0 0</inkml:trace>
  <inkml:trace contextRef="#ctx0" brushRef="#br1" timeOffset="99">17281 13193 8464,'5'-9'1,"2"0"1,-3 1 175,2 1 1,-4 4 0,1 7 0,-2 6 0,-2 6 477,-2 8 0,-6 5 1,-4 9-1,-1 4 0,-3 4-246,8-20 1,0 0-1,0 1 1,0 1-1,0 0 1,0 0 0,1-1-1,1 0 246,0 0 0,1-1 1,-3 24-1,3-8 0,3-3-330,2-4 1,2-10 0,2-4 0,4-7-1,3-7-478,3-4 1,6-2 0,0-1-1,2-1-667,1-2 1,-3-2 0,1-3 0,-5 0-2458,-1 2 2457,-2 4 1,-7-2 0,-1 4 0</inkml:trace>
  <inkml:trace contextRef="#ctx0" brushRef="#br1" timeOffset="100">17830 13324 8344,'0'-9'-45,"-3"-4"0,0 1 0,1 0 0,1 2 0,1 1 0,-1 0 0,-1 2 433,-1 1 0,-4 4 0,0-1 1,-2 3-1,-3 5 0,-4 6 172,-2 7 1,0 11 0,-1 2-1,1 5 1,0 3-211,3 2 1,1 3-1,6-1 1,2-1 0,2-2-570,3-1 0,9-2 0,2-1 0,2-3-437,2-5 1,2-5-1,-1-9 1,0-4 0,0-6 407,-2-3 1,8-9 0,-1-3 0</inkml:trace>
  <inkml:trace contextRef="#ctx0" brushRef="#br1" timeOffset="101">18044 13426 8490,'13'-9'109,"0"0"0,1 0 547,-1 3 1,3 6-1,-4 7 1,0 6-2,-2 5 0,-5 6 1,-2 7-1,-2 3 0,-2 3-595,-2 0 1,-2 4-1,-4 3 1,-2 0-1,-1 1-60,-4-2 0,-5 1 0,-3 2 0</inkml:trace>
  <inkml:trace contextRef="#ctx0" brushRef="#br0" timeOffset="102">7570 4106 23008,'0'-5'-1093,"1"0"1,1 2 0,2-3 545,1 1 1,-3 2 0,2 6 0,-1 5 0,1 3 0,-2 4 230,-1 3 1,-1 6-1,0 4 1,0 4 0,0 2 53,0 0 0,0 0 1,0 2-1,1-1-79,2-4 0,2-3 0,4-5 1,2-4-1,1-6 375,4-2 0,5-6 0,3-1 1</inkml:trace>
  <inkml:trace contextRef="#ctx0" brushRef="#br0" timeOffset="103">7709 4050 23209,'-5'-4'-1639,"0"3"1,3-3 1786,-1 0 1,7 0-1,6-3 1,4 4-1,3 1 1,5 0-186,6-1 1,5 0 0,7 3-1,5 0 1,5 0-2,-23 0 1,2 0 0,-1 0 0,0 1 0,3 0 0,0 0 0,1 1 0,-1 0 0,-1 0 0,1 0 0,-2 0 0,1 0 0,-1 2 1,1-1-1,-2-1 0,0 0 1,-1 0-1,0 0 41,25 2 0,0-1 0,-2-3 0,3 0 29,-2 0 0,2 0 1,-1 0-1,-24 0 1,0-1-1,1 0 1,-1 0 0,0 0 1,0-1 0,1 0 0,0 1 0,24 1 0,-26 0 0,0-1 83,1-1 0,0 1 0,2 0 0,-1 1 0,1-2 0,-1 1 0,0 0 0,0 0 0,-1 0 0,0-1-241,-1 1 0,-1-1 0,1 1 0,1-1 0,23 1 0,1-1 170,-2-1 1,2 0 0,-1 3 0,2 0 15,0 0 0,-8 0 0,1 0 1,-3 1-1,-1 1-34,-1 1 1,4 4 0,-2-1 0,1 0 0,1-1 10,-2-1 1,-2 2-1,1-3 1,0-1-9,-3 0 0,-2-2 1,-3-2-1,-2-1 130,0-3 0,-3 2 0,3 0 1,-1 1-1,0-1-40,-1-2 1,4 4 0,0-1 0,1 2 0,0 1-31,-1 0 1,-3 0 0,2 0 0,-2 0-294,-4 0 1,-3 3-1,-5 0 1,-2 1 101,-1 0 1,-3-3 0,-3 2 0,0-2 0,1-1 156,2 0 0,-1 0 0,-3 0 0,1 0 75,-1 0 1,1 0-1,2 0 1,1 0-1,1 0-54,-1 0 1,3 0-1,-3 0 1,1-1-34,-1-2 1,-1 2-1,-3-3-191,-3-1 1,-2 3-1,-5-3 1,-1 0-61,-1 0 1,-4 3-1,0-1 473,-1 2 0,0 5 1,2 2-1,3 3-677,1 4 0,2-2 1,0 5-1,0 1-272,0 4 1,4 2 0,0 3 0,1-2 49,2 2 1,1 1 0,2 1 0</inkml:trace>
  <inkml:trace contextRef="#ctx0" brushRef="#br0" timeOffset="104">9134 5372 24173,'0'-9'-820,"-1"0"1,-1-1 0,-1 1 0,1 0-820,1-1 1,1 4 818,0 0 1,1 4 0,2-1 0,3 2 760,2 1 1,8 1-1,5 1 1,11 2 0,8 0-1,-15-1 1,3-1 184,4 1 1,3 0-1,4-1 1,3 1-1,7 0 1,3 1 0,-16-2-1,1 0 1,1-1-74,1 1 1,1-1-1,0 0 1,1 1 0,1 1-1,0-1 1,-1-1 0,-1 0-1,1 0 1,-2-1 0,0 1-1,0 0-22,13-1 1,-1 1 0,-6-1 0,-2 0 0,-5 0 0,-1 0-1,-4 0 1,0 0 0,-4 0 0,0 0 67,20 0 0,-8-3 1,-3 0-1,-4 0 0,-2 1 507,-2-1 1,-4 2 0,-2-2 0,-1 2-171,-3 1 1,2 0-1,-2 0 1,-4 0-170,-1 0 1,-4 1 0,-4 1-268,0 1 0</inkml:trace>
  <inkml:trace contextRef="#ctx0" brushRef="#br0" timeOffset="105">14376 14581 22775,'4'-10'-721,"-2"1"1,3 0 0,1 0 932,-1-1 1,-3 6-1,-1 5 1,-6 8 0,-8 9 260,-3 6 1,-4 3 0,-2 2 0,-3 1 0,-1 2 0,-2 1-87,0 2 1,0-2-1,1 0 1,2-1-1,4-3-1834,5-3 1,3-4 805,7-7 0,2-6 0,4-10 0,-1-7 0,-1-4 414,-1-2 1,-1-5 0,2-4 0,-3-1 0,1-2-46,0 0 1,1-2-1,3-1 1,0-1-16,0-1 0,1-4 1,1 4-1,2 1 0,0 1 527,1 2 1,1 4 0,-2 5 0,1 8 218,2 6 1,-1 11 0,-1 6 0,0 7-416,0 5 0,-2 6 1,3 4-1,2 2 0,0 2-262,1-3 0,2-2 0,0 0 0,2-3 0,2-3-309,1-3 0,5-8 0,1-7 1,-1-6-1,-2-5 364,0-5 1,-5-6 0,-1-9-1,-3-5 1,-1-4-119,1-4 1,-2-6-1,-1-1 1,-2 0 188,-1-1 0,0-1 1,-4 1-1,0 2 0,0 3 268,0 7 0,-1 10 0,-3 11 0,-2 7 348,-2 7 1,-1 10 0,-1 13 0,1 5 0,-1 5-215,-3 2 1,4-1-1,-1 4 1,3-2-1,3-1-585,2 2 1,1-4 0,1 1-1,0-3-512,0-5 1,-1-4 550,-2-6 1,-2-3-1,-4-9 1</inkml:trace>
  <inkml:trace contextRef="#ctx0" brushRef="#br0" timeOffset="106">14013 14823 21399,'-5'-4'-1093,"-3"-1"1,6-5 0,4 2 1911,7 2 0,6-3 0,10 3 0,7-2-164,6-1 0,5 2 1,4 2-1,2 1 0,1 3-684,-2 3 0,4 8 0,-26-3 0,0 0 0</inkml:trace>
  <inkml:trace contextRef="#ctx0" brushRef="#br0" timeOffset="107">14022 15195 14455,'-14'0'-91,"1"0"0,3 0 0,2-1 389,1-2 0,7 2 0,7-3 0,3 1 0,5-1 0,8-1-128,6-3 1,7 3 0,6-1-1,0 0 1,3 1-407,0 1 0,-3 3 1,-5 1-1,-5 1 174,-3 3 1,-5 1-1,-2 4 1</inkml:trace>
  <inkml:trace contextRef="#ctx0" brushRef="#br0" timeOffset="108">14069 15335 14455,'13'-4'260,"4"-3"0,4-3-1,7 1 1,4-2-1,6 4 1,-1 0 0,0 1-633,0 3 328,-8 2 1,2 1-1,-7 0 1</inkml:trace>
  <inkml:trace contextRef="#ctx0" brushRef="#br1" timeOffset="109">15428 14711 8311,'-6'0'-81,"1"-1"0,1-2 0,0-3 0,1-2 0,0-2 0,1 0 132,1-3 0,4 2 1,1-3-1,2-1 1,0 1-1,0-2 518,0 2 1,-1 0 0,3 5-310,-2 0 1,-4 4 0,1 6 0,-3 8 0,-3 6 31,-3 6 0,-3 7 1,0 5-1,0 1 0,-1 0 1,2 0-183,2-1 0,2 0 0,4-7 0,1-1 0,2-3-543,3-2 1,3-9 0,3-3 0,1-4 0,1-5-484,-1-4 1,4-8 0,-3-5 915,1-2 0,2-10 0,-2 1 0</inkml:trace>
  <inkml:trace contextRef="#ctx0" brushRef="#br1" timeOffset="110">15512 14423 8368,'-28'-2'-75,"1"0"1,3-2 628,6-1-305,3 3 0,11-2 0,4 4 0,6 0 0,7 0-249,5 0 0,5 4 0,5 1 0</inkml:trace>
  <inkml:trace contextRef="#ctx0" brushRef="#br1" timeOffset="111">16033 14162 8541,'-4'-5'-92,"2"0"1,-3 8 0,0 3-1,0 8 537,-3 9 0,0 8 1,-1 13-1,-1 5 1,6-22-1,-1 1-100,0 1 0,1 1 0,-1 0 0,0 0 1,1 2-1,-1-1 0,1-1 0,0-1-232,1-2 1,0 0-1,-1 20 1,5-13-1,2-7-212,3-4 0,-1-5 1,1-6-435,2-6 1,-3-6 0,0-5 0,-1-5-97,-2-4 0,-1-2 1,-1-5-1,-1-1 0,-2 2 105,-3 0 0,-3 3 0,-1 1 1,-2 4 673,-4 1 1,-2 6 0,-3 3 0,-2 4 0,-1 5 543,-2 5 1,-2 5-1,0 6 1,4 1-59,3 2 1,7-2 0,2-1 0,6 0-1,7-3-439,7-4 1,7-3-1,8-7 1,5-3-575,5-2 0,3-2 0,1-2 0,0-4-1262,1-5 1,-4 2 1626,0-2 1,-8 1 0,1 2-1</inkml:trace>
  <inkml:trace contextRef="#ctx0" brushRef="#br1" timeOffset="112">15437 15233 8363,'1'-13'0,"5"0"0,6-1 481,9 1 0,9-4 0,5 3 0,3-1 0,4 4 0,-2 3-800,-2 1 0,-1 6 0,-8 1 319,-2 6 0,-5 2 0,1 1 0</inkml:trace>
  <inkml:trace contextRef="#ctx0" brushRef="#br1" timeOffset="113">15530 15344 9943,'5'-9'539,"6"0"0,11-1 0,10 0-219,9-2 0,6-2 1,-21 6-1,2 1-320,-2 0 0,0 1 0,19-4 0,0 1 0</inkml:trace>
  <inkml:trace contextRef="#ctx0" brushRef="#br1" timeOffset="114">17030 14590 8424,'-8'3'0,"5"0"0,8-1 0,11-5 0,1-3 0,2-5 0,0-3 0,-1 0 0,1-2 0,0-3 0,-1-2 0,0-2 0,-3-1 0,-2 3 0,-7-4 0,-3 0 0,-2 1 0,-2-1 0,-3 7 0,-5 3 0,-5 5-235,0 4 1,-7 4 0,2 9-1,-1 9 157,-3 10 1,2 12 0,9-15-1,0 2 1,1 3 0,0 2 0,0 3-1,2 0 160,0 2 1,1 0-1,2 3 1,0 0-1,2 0 1,2 0-1,0 1 1,0 1 244,-1 3 1,2-1 0,0-2-1,1-1 1,-2 0 0,-1 0-1,2-3 1,-2 0 0,0-3-1,-1 0-373,-1-2 1,-1-1 0,0-3 0,-1-2 0,-10 18 45,-3-8 0,-3-9 0,-2-4 0,-4-2 0</inkml:trace>
  <inkml:trace contextRef="#ctx0" brushRef="#br1" timeOffset="115">16704 15177 8424,'0'-19'333,"1"0"1,2 1-1,4-1 48,4 1 0,5-1 0,6 1 1,4 3-1,4 2-631,4 3 0,-1 5 0,1 2 1,1 2 249,1 1 0,2 4 0,-1 1 0</inkml:trace>
  <inkml:trace contextRef="#ctx0" brushRef="#br1" timeOffset="116">17486 14767 8424,'-14'0'-307,"1"-3"1,-4 0 0,3 1 838,0 1 1,-2 1 0,0 1-1,-1 2 14,-2 3 0,4 6 0,-1 4 0,0 2 0,-1 0 0,2 2-38,6 2 0,1-3 0,6 3 0,3-3-589,4-4 0,8-1 0,6-6 0,5-2-459,3-3 1,1-6-1,-1-4 1,-2-4-1,-1-2-280,-1-1 1,-4-1 0,-5-2 0,0 3 326,-3 1 1,-4 0-1,-2 4 1,-1 1 736,-6 1 1,-5 4 0,-5 7-1,-1 6 225,0 4 1,7 5 0,0 1-470,3 2 0,3 4 0,0-2 0</inkml:trace>
  <inkml:trace contextRef="#ctx0" brushRef="#br1" timeOffset="117">17933 14786 8503,'-10'0'-227,"1"0"0,-1-1 1,-2-1-1,0-2 773,1 2 0,-4 1 0,1 1 0,-2 0 0,1 1 0,-1 2 109,2 4 0,-3 4 1,6 2-1,1 1 0,4 0-83,2 1 1,5 0-1,6 3 1,6-1-1,5-3-1179,6 0 0,7-6 1,3-4-1,1-1-2670,0 0 3196,-3 0 1,-4-3 0,-1 0 0</inkml:trace>
  <inkml:trace contextRef="#ctx0" brushRef="#br1" timeOffset="118">18296 14516 8485,'-9'-5'2,"-1"4"1,2-1-1,1 4 320,0 5 1,0 6 0,-4 7 0,-2 8 0,2 8 229,1 6 1,1 4 0,2 1-1,2 1 1,1 0-368,2-3 1,1-6 0,1-1-1,0-6-620,0-3 1,0-7-1,-1-4 435,-2-8 0,-7 0 0,-4-5 0</inkml:trace>
  <inkml:trace contextRef="#ctx0" brushRef="#br1" timeOffset="119">18007 14925 8435,'-8'-12'28,"2"-1"0,3 2 610,2 1 0,6 0 0,4 1 0,7 1-428,4 2 1,5-3-1,7 4 1,4-1-1,6 1-540,3 1 1,-4-3 0,2 4 0,-5 0 0,-5 0-480,-5 0 0,-5 0 1,-7 4-1,-5 3 692,-4 5 0,-4 2 1,-6 4-1,-3 2 743,-2 0 1,-3 3-1,0 1 1,-1 1-1,0-2 29,2 0 0,5-2 1,2 0-1,2-1 0,2-3-179,2 0 0,3-3 1,7-5-1,5-3-761,3-2 1,4-6 0,-3-4 0,1-6-372,0-2 1,-6-2-1,-4 0 1,-4 1 0,-3-2-130,-3-2 1,-3 3-1,-4-3 1,-5 3 871,-6 4 1,-6 0 0,-4 4 0,-1 0 0,1 2 1004,4 5 0,2 2 0,3 0-862,4-1 1,8 1 0,7 4 0,10 2 0,9 1-567,6 3 0,6-3 0,0 0 0,3 0-48,0 0 0,-1-2 0,-3 4 1,-5 0-1,-5 1 123,-4 1 1,-8 5-1,-4 1 1,-3 3 915,-1 1 0,-4-1 1,-5 1-1,-1-1 0,0 1 164,0 0 0,2-5 0,-1-1 0,3-3-510,2-1 1,2 0 0,2-4-835,3-5 0,2-9 1,3-6-1,0-3 157,2 0 1,-2-1 0,-4 0 0,-1 1 199,2-1 0,-3 5 0,0 0 0,-1 2 0,-2-1 951,-1 2 0,3 2 0,3 3-728,1 2 0,4 3 0,2 1-55,0 0 0,2 9 0,2 1 0</inkml:trace>
  <inkml:trace contextRef="#ctx0" brushRef="#br1" timeOffset="120">19013 15084 8160,'-5'-1'1124,"1"-3"-578,3-1 1,6-3 0,2 2 0,5 2-406,7 0 1,1 2 0,3-1-142,0 2 0,3 5 0,-2 2 0</inkml:trace>
  <inkml:trace contextRef="#ctx0" brushRef="#br1" timeOffset="121">19581 14506 8298,'0'-9'57,"0"3"0,-1 1 1,-2 2 364,-4 4 0,2 11 0,-2 12 1,-2 8-1,-3 9 0,1 6 1,1 4-96,5-23 1,0-1 0,0 0-1,1 0 1,0 2 0,0 1-1,0-1 1,1-1 0,2-1-1,-1 0 62,1 22 0,-2-4 1,0-11-1,0-4-1082,-1-4 1,-1-8 692,-5-9 0,-3-8 0,-2-6 0</inkml:trace>
  <inkml:trace contextRef="#ctx0" brushRef="#br1" timeOffset="122">19376 14944 8298,'0'-18'399,"0"2"0,0 1 229,0 2 1,8 0 0,5 5 0,4 1-259,5 1 0,2 4 0,4-1 0,1 3 0,1 3-1549,1 3 0,3 3 1179,-3 4 0,0 1 0,-3 5 0</inkml:trace>
  <inkml:trace contextRef="#ctx0" brushRef="#br1" timeOffset="123">19860 14944 8298,'3'-12'0,"1"-2"0,1 1 257,3-1 1,-3 1 0,1 1 0,1 0-13,2 1 0,-3 0 1,-1 2-1,-1 0 10,-2-1 0,-2 5 0,-4 2 0,-4 2 0,-6 2 238,-3 2 1,-1 6-1,-7 7 1,-1 1 325,0 2 0,1 3 0,1 1 0,1 0-291,2 3 1,7-2-1,4 0 1,3-1 0,3-3-789,2 0 0,9-2 0,6-4 0,4-5 0,6-5-560,5-2 1,-1-4 0,2-2 0,-4-4-1,-2-3 1,-2-6 0,-2 3 0,-1-2 216,-3 1 1,-3 3-1,-5 0 1,-3 1 1137,0 2 0,-4 4 1,1 3-1,-4 5 1,-1 5-195,0 4 1,1 4-1,3 0 1,0 0-922,0 0 0,1 0 1,3-3-1,5-2-1284,5 0 1864,4-6 0,1-1 0,-1-4 0</inkml:trace>
  <inkml:trace contextRef="#ctx0" brushRef="#br1" timeOffset="124">20177 14944 8298,'0'-5'1638,"-5"5"0,4 9-546,-2 7 0,-1 5 0,1 4-957,1 2 1,-2 1 0,1 0 0,1-1 0,1-2-746,1-4 1,0-5 0,1-5-1,2-4 610,3-3 0,2-12 0,2-2 0</inkml:trace>
  <inkml:trace contextRef="#ctx0" brushRef="#br1" timeOffset="125">20214 14739 8298,'-4'-9'897,"3"-1"-996,-2 1 0,3 4 1,3 2-344,3 2 1,5 4 441,2 0 0,3 4 0,-1-2 0</inkml:trace>
  <inkml:trace contextRef="#ctx0" brushRef="#br1" timeOffset="126">20624 14562 8298,'-6'9'298,"-1"2"0,3 1 0,-1 6 170,-2 6 0,-7 9 0,-3 12 0,6-19 0,0 0 0,-1 3 0,0 0-104,-1 1 0,0 0 0,2 1 0,-1 0 0,1-3 0,1 0 0,0-2 0,2 0 0,-5 21 455,3-3 0,7-11 0,1-9 0,4-8-427,4-7 0,3-3 0,1-6 0,2-3-1027,4-3 1,2-4-1,1-9 1,2 1 0,1-1-186,-2 0 1,-3 2 0,-2 1 0,1 3-274,-2-1 1,0 8 0,-5 0 407,0 4 0,1 2 0,-1 0 1</inkml:trace>
  <inkml:trace contextRef="#ctx0" brushRef="#br0" timeOffset="127">21182 14627 16543,'4'-9'0,"-3"-3"0,2-1 0,-2 2 1,-1 0-1,0 2 0,-1 1 1,-2 1 84,-3 0 0,-2 5 0,-1-1 1,-2 2-1,-1 3 0,-4 5 461,-1 5 0,-6 10 0,-3 7 0,-3 8 0,13-15 0,0 2-304,-1 4 1,1-1 0,1-1 0,1 1 0,0 1 0,0 1 0,2-1 0,2 1 0,2-1 0,1 1-516,1-2 0,2 1 1,2-1-1,0-1 1,6 21-1,6-7 1,5-7-3005,6-8 3025,-1-4 1,11-3 0,-2 1 0</inkml:trace>
  <inkml:trace contextRef="#ctx0" brushRef="#br0" timeOffset="128">21424 14730 16856,'-5'5'2918,"2"4"-2353,2 6 0,4 7 0,1 6 0,1 7-337,3 4 1,0 6 0,1 5 0,-1-1 0,-1-3-841,-4-2 1,-2-4-1,-2-5 1,-2-2 656,-4-1 1,-5-1 0,-2-3 0</inkml:trace>
  <inkml:trace contextRef="#ctx0" brushRef="#br0" timeOffset="129">21070 13659 13884,'6'-19'243,"3"4"0,0 0 0,7 3 1,4 4-1,6 5 0,5 7 1,7 8-253,4 9 0,-19-7 0,-1 3 1,-1 1-1,0 1 0,-1 2 1,-2 1-1,0 0 0,-2 2 72,0 1 0,0 0 0,1 0 0,0 0 0,-3 1 1,-1 0-1,11 21 0,-2-6 96,0-3 0,-3 0 0,2-1 0,-3-1 1,-4-2-1115,0-3 1,-3-1-1,-5 0 1014,-3 1 1,-10 4-1,-3-1 1</inkml:trace>
  <inkml:trace contextRef="#ctx0" brushRef="#br0" timeOffset="130">20847 13715 9099,'-22'-7'-201,"1"-2"1,1 0 0,3 1 0,5 0 0,2 0 419,0 0 0,6 1 1,4 1-1,6 3 256,6 6 1,3 5-1,7 5 1,3 2-378,2 1 1,-2 2-1,-1 1 1,1-1 0,-1 1-244,-2-1 0,-3 1 0,-1 0 0,-3-2 0,-3-1-201,-5-4 0,-4 1 1,-6-3-1,-4-3 100,-5-2 1,-6-3 0,-7-6 0,-2-5-1,-1-6 257,0-2 0,3-6 0,2-2 1,0-3 16,2-3 0,5-2 0,2-3 0,3 1 0,4 2 52,1 1 1,3 2 0,4 4 0,1 2 297,1 1 0,5 1 0,-2 4 0,2 0 0,3 2 190,1 0 0,-1 5 1,6-2-1,2 3-351,1 1 1,6-1-1,-1 2 1,1 2-220,-1 3 0,1 2 0,-2 2 1,0 3-1,-3 4-290,-5 4 1,-3 4-1,-6 0 1,-2 1 393,-1 2 1,-5 4 0,-5 0-1,-3 2 1,-3-1 229,0-1 1,-4 2-1,4-4 1,1 0-344,0-1 1,3-3-1,1 0 1,2-2-1,0 2-242,3 1 164,1-4 1,-3 4 0,-1-4 0</inkml:trace>
  <inkml:trace contextRef="#ctx0" brushRef="#br0" timeOffset="131">16797 12467 26692,'5'-9'-547,"-1"0"1,0 0 0,2 2 0,4 2 0,3 1 0,7 2 562,7 1 1,7 3 0,10 3-1,-17 0 1,0 0 0,5 2-1,0 0 1,5 1 0,1 1-1,3 1 1,2 1 61,2 1 1,2 1-1,-14-3 1,1 0 0,0 1-1,2 0 1,0 0-1,0 1 1,-1 0 0,1 0-1,-1 0 1,-1 1-1,0-1 1,-1 1-241,13 7 1,-1 1-1,-5-2 1,-3 0-1,-5 1 1,-2 1-1,-3-1 1,-2 0-333,-3-2 1,-2 1-1,16 16 1,-11-7-1,-1 0 1,-1 0-981,-2 0 1,-6 0 1473,-2 0 0,-4 1 0,-3 2 0,-2 2 0</inkml:trace>
  <inkml:trace contextRef="#ctx0" brushRef="#br0" timeOffset="132">16545 12402 28045,'-14'-1'-1513,"1"-1"0,3-2 1103,1-1 0,5 7 1,4 2-1,6 6 1,6 6-1,6 2 0,5 3 1,3 2-137,2 1 0,2-3 0,-2 3 0,0-1 506,0-2 1,-1-2-1,-3-1 1,-5-4 23,-6-4 1,-9-5 0,-8-7-197,-10-5 0,-5 0 1,-7-8-1,-2-2 1,-2 0-213,0-2 1,2-3-1,2-1 1,3 1-1,0-2-55,2 0 0,7-1 1,4-2-1,7 3 186,5 2 1,8 2-1,6 3 1,5 1 0,4 4 1007,2 1 1,5 3 0,1 1 0,0 2-208,-2 0 0,-6 2 1,-4 4-1,-2 3 1,-3 2-375,-4 2 0,-6 1 0,-3 1 0,-2-1-252,-1 0 1,-4 1 0,-1-1 0,-1 0 0,0 2-115,-2 1 0,1-2 0,0 3 0,2-3-60,1-1 1,-1 4 256,2-1 1,2 5 0,-3-3 0</inkml:trace>
  <inkml:trace contextRef="#ctx0" brushRef="#br0" timeOffset="133">13370 11490 25022,'0'-10'-1639,"1"-1"1,3 1-1639,2 1 3313,6 6 1,4 0-1,6 7 1,6 6-1,5 5 1,4 7-26,0 6 0,0 2 0,0 6 1,-18-17-1,-1 1 0,-1 0 0,0 1 1,13 21-420,-4 0 1,-5 1 0,-5 1 0,-5-2 0,-4-4-694,-3-5 1,-4-3 1069,-4-2 0,-5-4 0,-5-1 0</inkml:trace>
  <inkml:trace contextRef="#ctx0" brushRef="#br0" timeOffset="134">13072 11462 23507,'-9'-4'-1529,"0"-3"0,1-1 726,1-1 0,3 5 0,5 4 0,2 5 456,4 3 0,2 1 0,2 2 0,3 0 0,-1 0 268,1-2 1,-1-1-1,-2-5 1,2 0 12,-2 1 0,-4-3 1,-1 1-1,-2-4-121,-2-4 0,-1-5 1,-1-4-1,-1-1 0,-2-4-68,-3 0 0,-3-2 1,0-1-1,1 1 77,1 3 1,3-1 0,5 6 0,3 1-1,6 0 641,4 1 0,8 2 1,4 2-1,4 0 194,4 2 0,2 4 0,0-1 0,-2 2-318,-7 1 0,0 4 0,-6 3 1,-3 6-1,-6 5-537,-5 6 0,-3 7 0,-4 2 0</inkml:trace>
  <inkml:trace contextRef="#ctx0" brushRef="#br0" timeOffset="135">8082 15773 21699,'-5'0'0,"-4"0"0,4 0 0</inkml:trace>
  <inkml:trace contextRef="#ctx0" brushRef="#br0" timeOffset="136">8063 15773 21699,'-4'-9'-3277,"-2"3"2184,-2 3 1,1 2 0,1 1 582,-1 0 0,2 1 0,-1 1 1,-1 2 1116,2 1 1,0-3 0,2 2 0,-2-2-140,0 1 1,-3-1 0,4 3-192,-1-1 1,2-1 0,-3-3-302,-2 0 1,3 0-22,-1 0 1,4-1 0,-1-2 291,2-3 0,1 1 1,0-2-1,0 0 742,0-1-1043,0-1 0,0 5 0,-1 5 0,-1 6-108,-1 4 0,0 6 0,3-2 0,1 3 0,2 0-407,3 1 0,6-1 1,4-3-1,1-2 1,3-4 303,2-3 1,-2-2 0,4-5 0,-2-3 410,-4-5 1,-1-2 0,-5-4-1,-4-2-496,-4 0 1,-3 2-1,-3 3 1,-3 3 0,-6 2 155,-2 4 0,-3 4 0,-2 4 656,-1 5 0,1 9 0,-1 1 0</inkml:trace>
  <inkml:trace contextRef="#ctx0" brushRef="#br0" timeOffset="137">8538 15735 22855,'-15'0'73,"0"1"0,1 1 214,-1 2 1,3 2 0,-3-1 0,2 2 0,1 4-167,2-1 1,5 3 0,2 0 0,3-1 0,3 0-746,3-3 1,11 1 0,5-7 0,6-1 505,3-1 1,3-2 0,-2-1 0,-2-2-14,-2-1 1,-4-1-1,-3-4 238,-4 1 1,-9 4 0,-10 2-1,-12 3 1,-12 4 10,-9 5 1,-7 6-1,2 5 1,4 2-358,4-1 0,13-2 0,7-4 0,13-4 1,15-3-3039,14-5 3257,9-2 0,-12-5 0,1 0 1,0-2-1,1 1 0</inkml:trace>
  <inkml:trace contextRef="#ctx0" brushRef="#br0" timeOffset="138">9013 15866 21336,'0'9'-3277,"0"-3"2621,0 0 1,4-4-1,2 2 1,3-3 0,0-1 825,0 0 1,5-5 0,0 0 0,2-1 0,-2 0 648,0-1 0,-2-2 0,-3 1 0,0 1 2204,-3 1-2504,2 4 0,-11-2 0,0 7 0,-3 1-155,-1 1 0,0-2 1,4 3-680,1 1 0,5-2 0,3-2 0,4-2 141,2-1 0,-2-1 1,4-1-1,-2-3 518,1 0 0,-4 0-393,-9-1 0,-10 10 0,-14 6 0</inkml:trace>
  <inkml:trace contextRef="#ctx0" brushRef="#br0" timeOffset="139">4516 6834 25655,'-15'-4'-820,"2"-1"1,5-4 0,2-1 0,7 2 909,8 2 0,12 2 0,13 4 0,7 0 1,10-1-1,-22 0 0,1 0 0,4-1 1,1 0-1,3 1 0,1 0-108,2 1 0,0-1 1,2 1-1,-1 0 1,-3 0-1,-1 0 1,-1 0-1,-1 0 1,-1 0-1,-1 0 0,-1 0 1,-2 0-112,-1 0 0,-1 0 0,22 0 0,-13 0 1,-5 0-152,-9 0 1,-7 0 300,-11 0 1,-16 0 0,-20 0 132,-2 0 1,-9 0 0,0 0 0,-7 0 0,-4-1-64,24 0 0,1-1 0,-2 2 0,1-1 0,-1 0 0,-1-1 0,-1 1 0,0 1 0,-1 0 0,1-1 144,0-1 0,0 1 0,-1 0 0,1 0 0,1-2 0,2 1 0,0-1 0,1 1-359,-24 0 0,17 1 0,12 1 0,18 0-83,19 0 166,15 5 1,20 0 0,-21-1 0,-1 1 0</inkml:trace>
  <inkml:trace contextRef="#ctx0" brushRef="#br0" timeOffset="140">6359 8045 27949,'19'-5'206,"2"0"0,3-1 1,10 1-1,7 1 0,9 3-391,-24 2 0,1 0 0,4 0 1,-1 0-1,2 2 0,1 0 1,0 0-1,0 0 0,-1 0 1,0 0-1,-2 0 0,0 1 17,-2-1 0,1 1 0,-1-1 0,1-1 0,-2 1 0,0-1 0,19 3 0,-5 0 49,-4-1 1,-6-1 0,-1-3-1,-4 0-455,-5 0 598,-5 0 0,-9-1 0,-11-1 0,-11-1 1,-8 1-15,-7 1 1,-12-1 0,-7 0-1,21 1 1,1-1 13,-3 1 1,1 0-1,-1 1 1,-1-1 0,-2 1-1,0-1 1,-1 0 0,0 0-1,1 0 1,-1-1-11,2 1 1,0 0 0,1 0 0,1 1 0,2 0 0,1 0 0,-26 0 160,4 0 1,14 0-1,14 1-222,15 2 1,24-1-1,24 3 1,-16-2 0,1-2-79,5 1 1,0-2 0,5 2 0,1-1-1,3 0 1,1 0 109,0 0 1,2 1 0,5 1 0,1 1 0,0-1 0,-1-1 0</inkml:trace>
  <inkml:trace contextRef="#ctx0" brushRef="#br0" timeOffset="141">8026 9227 28465,'-9'0'-656,"2"-1"1,4-2-1,6-2 1,13 0 0,12 1 245,11 3 0,11-2 1,-22 2-1,2-1 1,3 1-1,1 0 0,4 0 1,2 1 477,2 0 1,0 0 0,0 0 0,0 0-1,0 0 1,-1 1 0,-4 0 0,-1 1-1,-3 1 1,-2-1 62,-4 1 0,-1 0 0,19 4 0,-8-4 0,-7-1-251,-8-1 112,-13-1 0,-10 0 0,-14 0 1,-9 0-1,-7-1 18,-6-2 0,-9 2 1,20-1-1,-1 0 1,0 0-1,-1 1-38,1-1 1,-1 1 0,-2-2-1,0 1 1,-1 1 0,2 0 0,-1 0-1,2-1 1,-24 0 857,6 1 1,10-2 0,9 0-925,8 1 0,22 5 1,17 3-1,20 2 0,-12-3 1,3 0 65,6 0 1,1-1 0,5 1-1,0-1 1,4 1 0,-1 0-1</inkml:trace>
  <inkml:trace contextRef="#ctx0" brushRef="#br0" timeOffset="142">11843 10410 28163,'-3'-10'-656,"0"1"1,1 0-1,1-1 1,2 1 0,2 1-1,3 1 1,7 2-1,3 3 1,5-1 0,5 0 553,4-1 1,3 3 0,5-2 0,2 2-1,1 1 298,1 0 0,1 3 0,0 0 0,-3-1-72,-5-1 1,-7 2 0,-7 0-176,-1-1 1,-12-1 0,-9-1-1,-13 0 66,-12 0 0,-7 0 0,-8 0 1,-7-1 17,21 0 1,-1-1-1,-2 1 1,0 0 0,-3-1-1,0-1 1,-1 1-1,1 0 1,-2 0 0,0 1 375,0-1 1,0 0-1,-2 1 1,-2 0-1,-2-2 1,0 0 0,-2 1-1,0 0-303,-1 1 1,1 0-1,-1 0 1,0 1 0,5 0-1,0 0 1,1 0 0,1 0-1,0 0 1,1 0-128,2 0 0,0 0 0,-18 1 0,13 1 0,15 2-517,13 2 0,9-3 0,12 2 1,14 0-1,16-1 476,-12-2 1,2 0 0,5 2 0,3-1 0,7 1-1,3-1 1,3 0 0,0 1 66,-15-2 1,0 0 0,1 0-1,0 1 1,1 0 0,0-1-1,0 1 1,1-1 0,0 0-1,1 0 1,0 1 0,1 0-18,1 0 0,0 0 0,0 0 1,-4 0-1,-1 0 0,0-1 0,13 2 1,-1 0-1,-8-2 0,-3 1 0,-7-1 1,-4 0 28,14 0 0,-15-1 0,-17-1-90,-9 0 1,-10-1-1,-8-2 1,-6-2-74,-7 0 1,-10-4-1,-9 3 1,21 2 0,-1 0 158,-3-1 0,0 1 0,-2 0 0,1 1 0,-2 0 1,0 0-1,2 0 0,0 0 0,1 0 0,0 0 317,0-1 1,1 2 0,2 0 0,2 1 0,-21-2 0,16 3 0,14 3-743,12 4 1,19 2 0,15 2 0,18 3-60,-16-7 1,2 0 470,6 1 0,2 0 0,3-1 0,1 0 0,4 0 0,-1 0 0</inkml:trace>
  <inkml:trace contextRef="#ctx0" brushRef="#br0" timeOffset="143">15288 14134 27048,'10'-9'-145,"-1"0"1,0 2-1,1 2 1,-1 0-1,0 1 1,1-1 0,0 2-1,2 0 287,4 0 1,9 0 0,6 3 0,6 0-1,10 0 1,-21 0 0,1 0 0,5 0 0,0 0-129,4 0 1,1 0 0,4 0 0,2 0 0,2 0 0,2-1 0,1 0 0,0 0 0,1-1 0,-1 0 0,1-1 0,-1 1 93,0-2 0,0 0 0,-3 2 0,1-1 0,-3 1 0,1-1 0,-4 1 0,-1 0 0,-4 1 0,-3 0 47,-3 0 1,-2 1 0,13-3 0,-9 0 0,-9 0-67,-5 2 1,-9 0-1,-9-1 1,-6-1-1,-6 1-205,-5 1 0,-4 1 0,-10 0 0,-4 0 110,-3 0 0,-7 0 0,1 0 0,-5 0 0,-2-1-3,25 0 1,0-1 0,1 1 0,-1 1 0,0-2 0,0 1 0,-26 0 0,26 1 0,0 0-31,0 0 1,-1 0-1,-2 0 1,-2 0 0,0 0-1,0 0 1,-1 0-1,0 0 1,-2 0 0,0 0-62,-1 0 0,-1 0 1,0 0-1,-1 0 1,0 0-1,1 0 1,1 0-1,1 0 1,3 0-1,2 0 42,-23 0 1,17 0-1,15 1 1,11 1-1,11 2-8,10 1 0,20-2 0,18 3 1,-20-4-1,2 1 0,4-1 0,1 0 86,3 0 1,1 0 0,3 0 0,1 0 0,1-1 0,0 0 0,1 1 0,1-1 0,1 0 0,1 0 147,2 0 1,1-1 0,-2 0 0,0 0 0,0 0 0,-1 0 0,-4 1 0,-2-1 0,-4 1 0,-1 0-101,-5 1 1,-1 0 0,20 1 0,-12-3 0,-11 0-367,-7 0 1,-9 1 0,-5 1 4,-7 1 1,-6 3 0,-9-3-1,-7 0 1,-7 0 192,-4 1 0,-6-1 0,-6-3 0,-2 0 0,-4 0-206,-3 0 1,2 0 0,-1 0 305,1 0 0,3 0 0,4 0 0,3 0 0</inkml:trace>
  <inkml:trace contextRef="#ctx0" brushRef="#br0" timeOffset="144">11164 12979 27256,'-5'-1'-1639,"4"-1"1,6-2 1506,7-1 1,10 3 0,7-2-1,9 1 1,11-2 0,-20 3 0,1 0-1,3 0 1,2 0 319,3 1 1,2 0 0,-3-1 0,1-1 0,2 0 0,0 1 0,-4-1 0,0 0 0,-2 0 0,-2 0-36,1 1 1,-3 0 0,16-4-1,-7 3 1,-11 1 0,-9 1-153,-6 1 0,-4 0 0,-6 0-172,-6 0 0,-6 3 0,-3 1 1,-5 0 189,-3 0 0,-5 3 0,-6-3 0,-3 0 0,-3 0-39,0-2 1,-3 0 0,-2 0 0,1 1 0,0-1 199,1-1 0,3-1 0,4 0 0,5 0 0,6-1-330,6-2 0,8 2 0,10-2 0,10 2 0,13 1 33,10 0 1,12 1-1,-20 0 1,1 0-1,3 1 1,-1 0 75,2 1 0,1-1 0,-1 0 0,1-1 0,-1 1 0,1 0 0</inkml:trace>
  <inkml:trace contextRef="#ctx0" brushRef="#br0" timeOffset="145">9842 11992 26976,'0'-18'-1093,"0"-1"1,1 1 0,1-1 545,1 0 1,3 4 0,-3 0 0,-1 2 0,0 1 0,0 2 952,1 1 1,-1 4 0,-5 4-1,-3 6 1,-2 8 0,-2 8-1,-2 7-101,0 5 1,-4 4 0,4 4-1,1 2 1,3 4 0,2 2-338,2-22 0,1-1 0,-1 24 0,2-3 1,4-3-1,5-4-505,4-4 0,1-1 0,2-7 1,0-5-1,-3-5 0,-2-6-556,-3-2 1,-3-1 0,-10-4 272,-5-5 1,-5-1 0,0-6 0,0-3 936,2-1 0,-1-6 0,-2 3 0</inkml:trace>
  <inkml:trace contextRef="#ctx0" brushRef="#br0" timeOffset="146">9674 12374 28578,'-3'-12'-1639,"-1"-1"1,0 2 982,-1 1 1,-2-3-1,2 1 1,-1 0 0,0 3-1,-2 3 1,-3-2-1,-1 2 1,0 0 0,2 1 1038,1 1 1,-1 1 196,1 3 1,5 0 0,6 0-1,10 0 1,12-1-55,8-2 1,14 1-1,5-4 1,-22 4 0,0 0-544,2 1 1,-1 0 0,0 1-1,-1 0 1,2 1 0,-1 1-205,0 1 0,0 0 1,0 3-1,-1 1 1,-1 0-1,0 0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20:44:21.956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  <inkml:brush xml:id="br2">
      <inkml:brushProperty name="width" value="0.09071" units="cm"/>
      <inkml:brushProperty name="height" value="0.09071" units="cm"/>
      <inkml:brushProperty name="color" value="#3165BB"/>
    </inkml:brush>
    <inkml:brush xml:id="br3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12551 9022 8555,'0'-9'0,"1"0"5,2-1 0,-1 2 1,3 1-1,0 1 0,-2-2 1,0 0-1,1-1 11,1-1 1,-3 1-1,1 0 1,-2-1-1,0 1 1,1 0 38,1 0 1,1-1 0,-5 1 0,-2 0 0,-1 0 0,-1 2 3,-2 1 0,-2 0 1,-3-3-1,0 2 1,-1 2 10,0 1 1,-2-2 0,-3 3 0,-2 0-1,0 2 1,-3 1 49,-1 0 0,2 0 1,-2 1-1,1 2-39,-1 0 0,0 4 0,-2 0 1,2 3-1,3 3 24,3-2 1,0 3 0,6-1 0,2 2-1,2 0-65,5 0 1,2 2 0,2-2-1,4 0 1,4 1-16,5 0 0,4 1 0,2-1 0,1-1 0,4-1 3,2 1 1,1-1 0,0 3 0,0-2 0,0 1-31,0-2 0,-5 4 0,-2-2 0,-4 1 0,-6 2 91,-4-1 0,-7 4 1,-7 1-1,-5 0 0,-6 0-11,-3 1 1,-8-3-1,2 2 1,-2-3-1,1 0-14,3-2 1,-1-3-1,4 1 1,3-4-212,2-2 0,7-3 1,5-2-1,3-2-120,3-4 0,6 1 0,0-4 0,3 1 146,3-1 1,0-2-1,-2 3 1,2 1-1,-1 1 134,2 1 1,-4 1 0,3 2 0,-3 3 0,-1 3 169,0 0 0,0 4 1,-3 3-1,-3 2 1,-2 1-43,-1 3 0,-1 3 1,-2 5-1,-4 3 1,-4 1 54,-1 1 1,-1 2 0,1-6 0,0-1 0,0-1-53,2-1 1,4-4 0,1-2 0,0-3 0,4-4-153,4-3 0,2 1 0,5-3 0,2-3 1,4-1 17,2-4 1,2-1 0,4-2 0,4-2 0,1-4-1,0-1 0,-1-2 1,0-2-1,-1 0 1,-2 1-1004,-4 0 1,-2 2 0,-3 0 992,0-1 0,-1 1 0,4 0 0</inkml:trace>
  <inkml:trace contextRef="#ctx0" brushRef="#br0" timeOffset="1">1620 16005 8240,'1'6'501,"2"-3"0,2-2-370,5-1 0,0 0 0,1-1 0,2-2 1,-1-4-130,2-1 0,-1-2 1,4-2-1,-3-1 1,1-2-1,-2-1-113,1-2 1,-2-1 0,-3-2 0,0-1 0,-3 1 0,-3 2-35,-2 0 0,-1 5 0,-1 1 0,-3 4 0,-5 3 173,-2 3 1,-6 3 0,-1 4 0,-3 6 262,1 8 1,-3 5-1,1 4 1,1 2 0,2 2 42,0 4 0,5-2 0,2 0 0,5 0 0,4-1-320,2 0 0,6-2 0,4-5 0,8-4 0,6-5-460,5-3 0,6-7 0,1-3 0,3-3 0,4-3-262,0-3 0,-4-7 0,1-2 708,-4-3 0,-5-9 0,2-2 0</inkml:trace>
  <inkml:trace contextRef="#ctx0" brushRef="#br0" timeOffset="2">2300 15828 8424,'-10'0'0,"1"5"0,0 1 0,0 3 0,-1 4 0,-2-1 0,-3 6 0,-1 2 0,-4 3 0,0 3 0,-2 1 0,0 0 0,1-2 0,3-1 224,2-1 1,3-1 0,4-5-1,3-1-715,3-4 1,2-4 0,0-4-1091,-2-3 1581,2-3 0,-12-12 0,3 0 0</inkml:trace>
  <inkml:trace contextRef="#ctx0" brushRef="#br0" timeOffset="3">2011 15949 8424,'0'-6'1958,"0"0"-1613,0 4 0,0 0 1,1 7-1,1 4-332,1 2 0,5 3 1,-2 2-1,2 0 1,1 1-532,1-2 1,3 1-1,3 1 1,1 0 0,3-2-433,2-2 0,-2-2 0,4-4 950,-1-4 0,7-2 0,-1-1 0</inkml:trace>
  <inkml:trace contextRef="#ctx0" brushRef="#br0" timeOffset="4">2458 15922 8424,'1'-13'279,"2"1"42,-2 3 1,2 10 0,-6 10 0,-3 6-124,-2 7 1,-3 4 0,0 4 0,-1 4 0,-1 5-140,0 1 0,2 2 1,-2 3-1,1 3 1,5-24-1,1 0 24,0 0 0,1-1 1,-6 22-1,2-7 1,1-4-1,1-3-105,0-6 1,1-10 0,-3-5-206,0-6 1,3-11-1,2-5 1,1-6 0,0-6-65,1-2 0,1-4 0,1-4 1,0-1-366,0-2 1,4-1-1,2-2 1,4 0 0,2-1 741,4-2 0,5 0 0,4 2 0,3-2 0,3 2 354,3 1 0,2 8 1,1 3-1,-3 4 1,-4 5-19,-4 5 0,-8 7 0,-6 5 1,-5 6-239,-4 7 0,-3 5 0,-3 3 1,-4 0-1,-4 3 21,-1 1 1,-2 1 0,3 3 0,-1-2 0,0-1-163,2-3 0,2-2 0,0-2 0,3 1 0,0-1-451,0-3 0,3-5 206,-1-3 0,7-9 0,5-3 1,6-6-1,2-7-159,2-2 0,3-5 1,-1 2-1,1 0 1,0 2 190,-1 3 0,1 3 0,-3 4 1,-2 2-1,-1 4 449,-4 3 1,-2 9 0,-3 3 0,-2 4-1,-1 3 90,-2 4 1,-2-1-1,-3 1 1,-2-1 0,-1-1 141,0-1 0,0-3 1,-1-3-415,1-1 0,1-8 0,-1-5-219,2-7 1,4-7 0,2-2 0,3-4 0,0-1-231,2-3 1,2 2-1,3 0 1,1 1-1,2 3 261,1 0 1,-1 2 0,0 3 0,2 4 0,-1 3 47,0 5 1,0 3-1,-3 3 1,-1 4-1,1 2-1604,-1 3 1647,0 3 0,2 3 0,0 1 0</inkml:trace>
  <inkml:trace contextRef="#ctx0" brushRef="#br0" timeOffset="5">3501 15819 8097,'-9'-13'-241,"2"4"0,1-1 0,-1 1 497,-1 2 0,-3 3 0,-1 1 1,-5 2-1,-3 1 0,-4 1 0,-1 2 253,0 4 0,3 2 1,-1 2-1,1 3 0,4-1-435,5 1 1,4 2 0,2 0 0,5 2 0,4 3-268,5 1 0,6-1 1,6-1-1,5 1 0,6 2 92,5 0 1,-3-2-1,-2 1 1,-3-3-1,-4-1 58,0-2 0,-2 1 1,-7-2-1,-4 0 1,-6 0 118,-3-2 0,-5 1 0,-5-3 1,-4 1-1,-7 0 88,-2-2 0,-2-4 1,-2-1-1,2 0 1,1-3-174,3-1 0,4-1 0,4-1 0,1-2 9,2-4 0,0-5 0,-1-3 0</inkml:trace>
  <inkml:trace contextRef="#ctx0" brushRef="#br0" timeOffset="6">3473 15782 8543,'-6'-3'0,"0"-1"0,-2-2 0,1 3 0,0-2 0,1 1 0,-2 2 0,3 0 0,-1-1 0,0 2 0,1-2 0,1 6 0,3 4 0,1 4-1,0 5 0,0 3 1,0 3-1,-1 6 0,-1 5 589,-1 4 0,-3 3 0,3 1 0,0 2 0,0 2 209,0 4 0,0-7 0,3 0 1,0-8-798,0-5 0,4 1 0,1-6 0</inkml:trace>
  <inkml:trace contextRef="#ctx0" brushRef="#br0" timeOffset="7">3873 15847 8529,'0'-15'-285,"0"0"0,0 1 519,0-1 0,-1 4 0,-2-2 0,-3 4 1,-3 3-1,-4 3 0,-2 2 243,-3 1 1,-2 1 0,-1 2-1,-4 3 1,-1 3 0,2 3-354,6 0 1,0 4 0,6-3 0,1 2 0,4 1-334,4 2 1,3 0 0,4 2-1,5 1 1,6 1-5,2 2 1,3-3-1,2 2 1,2-2 218,-1 1 1,0 1 0,-4-2 0,-2-1 0,-1-1 161,-4-3 1,-2-3 0,-4 1 0,-3 0 0,-3-3 126,-3 0 1,-3-2 0,-8 0-1,-3 0 1,-4 0-156,0-3 1,-2 1 0,2-3 0,0 0 0,2 1-1449,4-3 0,-2-1 1308,5-1 0,0-4 0,2-2 0</inkml:trace>
  <inkml:trace contextRef="#ctx0" brushRef="#br0" timeOffset="8">3817 15763 8529,'5'-9'906,"-3"0"-567,4-1 0,-3 9 1,2 5-1,-1 9 0,-2 8 1,-1 8-61,-1 6 0,-4 1 0,-2 8 0,-2 3 1,-1 2-462,3-1 1,-1 0 181,4-2 0,0 1 0,3-1 0</inkml:trace>
  <inkml:trace contextRef="#ctx0" brushRef="#br1" timeOffset="9">4479 16043 14642,'-10'0'-149,"5"-5"0,2-1 0,3-1 0,4 0 1,6 1-1,8-1 550,6 2 0,7-3 1,4 3-1,3 0 1,4 1-1,0 3 1,3 1-726,0 0 1,-4 1 0,-2 3 0,-6 1 0,-3 1 0,-4 0-2288,-2 1 2541,-7 2 1,-3 0-1,-5 0 1</inkml:trace>
  <inkml:trace contextRef="#ctx0" brushRef="#br1" timeOffset="10">4572 16192 12162,'-18'0'143,"3"0"0,7 0 105,11 0 1,8 0 0,11 0 0,6-1-205,6-3 1,3 2-1,2-3 1,3 0-634,4 0 0,-1 2 591,4-3 0,-1-1 0,-2-2 1</inkml:trace>
  <inkml:trace contextRef="#ctx0" brushRef="#br1" timeOffset="11">5028 15884 10938,'-9'-9'-364,"3"0"1,3-1-1,3 1 742,3 0 1,11-1-1,8 2 1,4 2-1,7 3-41,4 2 1,1 1 0,4 2 0,1 4 0,-3 7 0,0 3-277,-4 3 0,-10 2 1,-5 2-1,-6 0 1,-6 1-151,-3 0 1,-2-4 0,-5 2 0,-3-2 38,-5-2 1,-4-2-1,-6-1 1,-1 1-1,0-2-82,-2-1 1,0 0-1,3 0 1,1-2 0,0-1-471,3 0 1,0-1 0,4 1 0,-2 2 665,2 0 0,-3 0 0,-1-2 1</inkml:trace>
  <inkml:trace contextRef="#ctx0" brushRef="#br1" timeOffset="12">6303 15512 10102,'0'-13'-138,"1"0"0,2 0 1,0-2-1,0 2 0,0-2 1,0 2-1,0-1 492,1 3 0,-3 4 1,1 7-1,-3 11 14,-2 11 0,-5 8 0,0 11 0,-4 5 0,2 3-329,3 3 0,2-26 1,1 1-1,1 1 1,0 1-1,0 0 1,-1 0-1,1 1 1,0 0-261,1 0 1,1 1 0,-1-2 0,-1 0 0,1 0-1,0 0 1,0-2 0,-1 0 0,-4 24-484,-1-3 0,-2-8 0,1-10 0,1-5 239,2-7 0,-5-3 0,4-7 419,0-2 0,-1-6 1,-1-5-1</inkml:trace>
  <inkml:trace contextRef="#ctx0" brushRef="#br0" timeOffset="13">6201 15968 8512,'-9'-9'-213,"-1"-1"1,1 1-628,0 0 0,4 3 979,2-1 1,3 5 0,4-1 0,4 2 0,4 1 406,3 0 0,1 1 0,5 2 0,2 4 0,1 0 0,0 0-1909,0-1 0,2 0 1363,-4 4 0,4-1 0,-3 0 0</inkml:trace>
  <inkml:trace contextRef="#ctx0" brushRef="#br0" timeOffset="14">6462 16043 8512,'-9'6'31,"3"0"327,2-4 1,5 5-75,2-4 0,3 1 0,7-4 0,2 0 0,3-2-223,1-1 1,0-2-1,2-4 1,1-1-1,-2-2-279,0 0 1,-1-4 0,-1 3 0,0-2 0,-4-1-29,-4-2 1,-2 0 0,-5-1-1,-1 1 213,-1 3 0,-6 1 0,-4 6 0,-6 2 0,-2 3 275,-2 2 1,-1 9 0,0 4 0,-3 5 0,0 3 168,0 1 0,5 3 0,3 4 0,2 1 0,2 1-486,4 1 0,4 3 0,7-4 1,7-2-1,6-3-631,7-2 1,3-3 0,1-4-1,0-5-1250,0-3 1956,0-4 0,0-8 0,-1-2 0</inkml:trace>
  <inkml:trace contextRef="#ctx0" brushRef="#br0" timeOffset="15">6918 16005 8512,'0'7'-138,"0"-1"350,0 1 0,0 1 1,0 2-1,-1-1 0,-1 0 133,-1 1 0,-1 2 0,2 1 1,-3 1-1,1 0-230,0 1 0,1-4 0,3 2 0,0-3 0,0-1-655,0 1 419,0-1 1,0-8 0,0-5 0,0-7 0,0-3-38,0-1 1,0-2 0,0 0 0,0-2-1,1-3 88,2 1 1,-1 1 0,4-1-1,2 0 1,1 3-15,3 1 1,-1 3-1,2-2 1,1 4-1,0 1-157,1 2 0,1 4 0,-2 3 0,-1 4 0,1 4 241,-3 2 0,-1 10 0,0 1 0</inkml:trace>
  <inkml:trace contextRef="#ctx0" brushRef="#br0" timeOffset="16">7216 15968 10658,'-1'16'436,"-1"-1"1,-2 2-1,0-1 1,-1 1-161,3-2 1,-2 1-1,1 1 1,1-1-1,2-3-329,3 1 0,-1-7 1,5 1-1,3-2 1,2-4-416,3-1 0,-3-3 0,4-4 0,0-3 0,1-2 1,-1-3-69,0-1 0,-4-2 1,3 1-1,-2 1-42,-2 2 1,0-3 684,-2 4 0,-4 5 0,-3 7 1,-4 5 547,-4 3 0,-1 4 1,0 2-1,1-1 0,2 2-231,2-1 0,1-2 0,1 0 0,1-2 0,2 0-571,4-1 0,2-4 1,3-2-1,4-2 0,1-1-509,2 0 1,-3-4-1,-2-2 1,-1-1 0,-1-1-138,-2 2 1,-1 4 1187,1-1 0,-5 6 0,-2 3 0,-2 3 0,-1 0-86,0 0 1,0 4-1,1 0-309,2 2 0,2 0 0,5 4 0</inkml:trace>
  <inkml:trace contextRef="#ctx0" brushRef="#br0" timeOffset="17">8324 15661 8366,'0'-10'-252,"0"-2"1,0 0-1,0 0 1,0 2 502,0 1 0,0 5 1,0 6-1,0 9 1,-1 11 102,-2 7 0,1 9 0,-5 7 1,1 5-1,0 1 0,0 1-261,-1-1 0,3-24 0,-1-1 1,1 2-1,-1 0 0,1-1 1,0 0-1,-3 23-461,0-3 0,5-11 1,-1-2-1,2-6 1,1-6 367,0-7 0,-4-3 0,-1-3 0</inkml:trace>
  <inkml:trace contextRef="#ctx0" brushRef="#br0" timeOffset="18">8212 16052 8366,'-13'-7'0,"3"-3"0,6 0 374,3 0 1,2 3-1,2 2 1,5 1-58,3 2 1,0 1 0,5 1 0,0 0 0,2 1-1555,1 2 1,0 1 1236,3 3 0,2 5 0,4-2 0</inkml:trace>
  <inkml:trace contextRef="#ctx0" brushRef="#br0" timeOffset="19">8519 16089 8366,'-9'0'-58,"0"0"420,4 0 1,2 0-1,6 0 1,4 0-29,4 0 0,1 0 0,3-1 0,3-2 0,1-2-362,3 0 0,0-4 1,-4 3-1,1-2 1,-1-2-289,-3-3 0,0 2 1,-4-4-1,0 2 80,-2 1 0,-1-1 0,-5 0 1,-2-1-1,-3 1 294,-4 1 1,-3 5-1,-4 2 1,-2 1 0,-3 3 285,-1 3 0,1 4 0,-1 6 0,1 5 0,-1 4 79,0 3 1,6 3-1,4 0 1,4-1 0,4-1-495,1 1 1,6 0-1,4-2 1,6-3-1,6-4-421,2-5 0,1-3 1,3-2-1,0-4 1,-1-4-224,-3-5 1,-1-2 0,-4-7 0,-2-1 463,-1 2 0,-2-3 1,-3 5-1,-1 0 0,-2 3 521,1 3 0,-1-1 0,0 5 1,-2 4 199,-3 6 1,-2 2 0,-1 5 0,0-1-1,0 1-240,0 1 0,0-1 1,0-1-1,-1 0 0,-2-3-318,-3-1 0,1-4 0,-1-4-122,-1-4 1,2-7-1,2-5 1,2-3-1,1-3 145,0-3 1,1 1 0,2-3-1,4-1 218,1 0 1,1-1 0,2 2 0,1 3 0,2 3-1,2 4-40,-1 3 1,0 2 0,0 4 0,-1 3-403,-1 2 1,-2 2 0,1 2 288,-2 3 0,4 7 0,0 1 0</inkml:trace>
  <inkml:trace contextRef="#ctx0" brushRef="#br0" timeOffset="20">9171 15949 8693,'0'-4'549,"0"5"0,-1 7 0,-1 5 99,-1 5 1,-4-1 0,1 8 0,-3 1 0,0 1-352,0 1 1,3-1 0,3-1 0,2-3 0,1-1 0,0-4-466,0-5 1,5-4 0,4-2 0,3-5-351,3-4 1,0-5 0,4-5 0,-1-4-1,0-1-138,-2-2 1,0-2-1,-3-2 1,-1 0 0,0-1 281,1 0 1,-1 4 0,-3-1-1,0 4 1,-3 5 807,-3 2 0,-2 2 1,-1 5 118,0 6 1,-3 6 0,-1 2 0,0 3 0,-1-1-252,-1 0 0,4 3 0,-1-3 1,2 1-1,1-1-559,0-1 1,1-2 0,2-2-136,4-1 1,1-3 0,2-4 0,2 0-1,0-1-4,-1-2 0,-1 0 1,-3-3-1,-1 0 1,0 0 353,-1 0 1,1 4 246,-3-2 1,-2 8 0,1 2-94,-4 2 0,1 4 0,-2 1 0,2-2 0,1 1 450,0 0 1,0-2-563,0 3 0,4-3 0,1 0 0</inkml:trace>
  <inkml:trace contextRef="#ctx0" brushRef="#br0" timeOffset="21">9739 16182 8219,'-9'-3'0,"1"-1"0,0 0 2768,2 0-2359,4 1 1,5 6 0,6 1 0,3 1 0,1 1-1118,3-1 1,1 3 707,2-5 0,4 4 0,1-2 0</inkml:trace>
  <inkml:trace contextRef="#ctx0" brushRef="#br0" timeOffset="22">10307 15754 8296,'0'-19'136,"0"2"0,0 1 0,0 4 161,0 1 1,0 11-1,0 7 1,-1 7-1,-2 8 1,-3 6 27,-3 5 0,0 7 0,0 4 0,0 1 1,-1 2-359,1-1 0,3 1 0,1-2 1,0-1-1,2-4-670,-1-1 0,3-4 0,-3-4 0,1-7 703,0-7 0,-4-3 0,1-5 0</inkml:trace>
  <inkml:trace contextRef="#ctx0" brushRef="#br0" timeOffset="23">10130 16098 8296,'-4'-9'121,"3"-3"0,-1 0 1,3 3 274,2 2 1,7 5-1,1-2 1,2 0-1,5 1-531,3 1 0,-1 5 135,5 4 0,0 1 0,3 1 0</inkml:trace>
  <inkml:trace contextRef="#ctx0" brushRef="#br0" timeOffset="24">10614 16024 8296,'6'-4'-396,"-2"-1"0,-1-2 646,0 1 1,0 0 195,-3-3 0,-4 4 1,-2 1-1,-4 3 0,-1 1 28,-1 0 1,-5 1 0,1 3-1,-1 2 1,-2 3 17,1 3 0,-1 0 0,0 4 1,2 3-1,0 2-362,2-1 0,6 0 0,1-1 0,3-2 0,3 0-376,1-2 1,8-3 0,3-1-1,4-4 1,2-4-258,2-1 0,2-7 1,0-1-1,2-3-109,-1-4 1,-1-1-1,-3-5 1,0 1-1,-2-2 193,2-2 1,-1 4 0,0-2 0,-4 5 0,-2 1 881,-4 3 1,0 4 0,-6 6-1,-4 7 192,-3 6 0,-3 6 1,1 2-1,0 3 0,-1 0-361,1 0 1,3 1-1,1-1 1,0 0-1,3-1-736,1-5 1,6-2 0,1-6 0,2-1 441,1-1 0,9-3 0,2-4 0</inkml:trace>
  <inkml:trace contextRef="#ctx0" brushRef="#br0" timeOffset="25">10996 15977 8240,'-5'1'337,"1"3"0,1 3 0,0 4 0,1 5 131,0 1 0,-1 6 0,0 2 0,1 2 0,1 1 0,1 0 0,0-1-241,0-3 0,0-1 1,0-5-1,1-4 0,1-3-831,1-4 0,5-6 0,-2-1 0,2-5 604,1-4 0,5-4 0,0-2 0</inkml:trace>
  <inkml:trace contextRef="#ctx0" brushRef="#br0" timeOffset="26">10977 15912 8282,'-13'-7'0,"-1"-2"0,0-2 1932,5 1-1962,4 1 0,6 7 1,2 3 29,3 3 0,11 6 0,2 5 0</inkml:trace>
  <inkml:trace contextRef="#ctx0" brushRef="#br0" timeOffset="27">11434 15652 8279,'0'-7'420,"0"1"0,0 6 10,0 3 0,-1 8 0,-2 11 1,-4 6-1,-1 6 38,-1 6 0,-4 3 0,0 8 0,6-24 0,0 0 0,0 1 0,0 0-43,0-1 1,0 0-1,-5 22 1,1-1 0,2-6-1,4-4 1,1-6-527,2-5 1,2-5-1,3-7 1,3-3-556,3-5 1,1-3-1,2-4 1,4 0 0,2-1 407,0-2 0,5-2 0,1-4 0</inkml:trace>
  <inkml:trace contextRef="#ctx0" brushRef="#br0" timeOffset="28">12188 15856 8280,'3'-9'-114,"1"1"0,1 1 0,2 0 0,-1 0 1,-1-1-1,0-1 227,0-1 1,-2 1 0,3 0 0,-2-1 0,-2 1 0,-2 0 153,-3-1 1,0 4-1,-6 1 1,-2 0-138,-3 0 0,-2 3 0,-6-2 0,-3 3 0,-2 1 1,-1 0-37,1 0 0,-4 5 0,1 1 1,2 2-84,2 1 1,8 1 0,1 0 0,3 1 0,7 3-38,6 0 0,6 2 0,8 2 0,5 2 0,5 2-29,4 3 1,0-2 0,7 1-1,0 0 1,0 0 87,0 2 1,-5 0-1,-2-2 1,-7-2-1,-8-2 50,-5-2 0,-5 3 1,-9-1-1,-8-4-28,-8-1 0,-9-3 1,-5-2-1,-4-1 1,1-1 88,3-2 0,6-2 0,0-4 0,3-1 0,3-2-446,3-3 1,7-6 0,3-3-1,5 0 1,4-2 301,2-3 0,1 2 0,0-5 0</inkml:trace>
  <inkml:trace contextRef="#ctx0" brushRef="#br0" timeOffset="29">12020 15707 8280,'0'-9'0,"3"0"0,1-1 0,-1 7 0,-3 8 0,-1 9 0,-3 11 76,-2 8 0,-2 2 0,-1 10 1,-1 2-1,1 4 322,0 1 0,4-25 1,1 0-1,-3 25 0,4-25 1,1-1-1,-2 25 304,2-4 0,1-3-977,1-10 0,0-2 0,0-4 0</inkml:trace>
  <inkml:trace contextRef="#ctx0" brushRef="#br0" timeOffset="30">12607 15782 8302,'0'-16'-28,"0"2"0,0-1 0,0 2 1,0 0 285,0 1 0,-4 2 1,-2 2-1,-4 0 1,-2 3-1,-4 1 131,-1 2 1,-6 1-1,-2 2 1,-1 2-1,1 3-173,4 2 0,1 6 0,2 0 0,2 2 0,1-1-209,2 2 0,5 1 0,4 0 0,0 1 0,1 0-102,1 3 0,5-5 0,5 1 0,3 0 0,6 1 46,3 2 1,4-1 0,5 2 0,2-3 92,3 0 0,-2 3 0,-1 0 0,-2 1 0,-3-1 114,-4-4 0,-2 0 0,-10-3 0,-3 0 0,-3 0 173,-5-2 1,-7 1-1,-10-3 1,-4 1-1,-8 0-37,-6-2 1,1-4 0,-4 0 0,3 1 0,3-1-349,1 0 0,-2-3 1,6 2-1,6 1 1,4-2-2927,6 0 2980,6 3 0,-3-2 0,4 5 0</inkml:trace>
  <inkml:trace contextRef="#ctx0" brushRef="#br0" timeOffset="31">11341 16732 8522,'-19'-6'-93,"1"-1"0,2 3 0,-1 0 0,-1-1 0,-3 1 0,1-1 0,4 3 798,3 1 1,4-3 0,6-1-1,10-1-595,14 0 1,15 3 0,15-4-1,-21 4 1,1-1 0,4 0 0,1 0-1,3-1 1,1 0-70,1 1 0,2-1 0,1 1 1,1 0-1,-1 0 0,0 1 0,-1 0 1,-1 0-1,-1 1 0,-1 0-78,-4 1 0,-2 0 0,-6 1 0,-2-1 0,13 2 0,-13 1 0,-10 2-112,-8 2 0,-10-3 0,-11 3 0,-12 1 0,-11 1-63,-10 2 1,-6 0 0,23-4-1,-2 0 1,-1 0 0,-1 0-1,-2 0 1,0-1 30,-2 0 0,0 1 0,-1 0 0,-1 0 1,0 0-1,0 0 0,0 0 0,1 0 1,-1-1-1,0 1 125,0 1 0,0-1 0,2-1 0,1 0 0,3 1 0,1 0 0,4-1 1,1 0-1,-12 2 542,14-1 1,15-3 0,12 2-1,10 0-354,12-3 0,12-1 0,12-1 0,-21 0 0,3 0 0,3 0 0,1 0-105,4 0 1,0 0 0,3-2 0,0 1-1,1-1 1,0-1 0,0 1 0,0 0-1,0 0 1,-1-1 48,2 0 0,-2 1 0,-5 1 1,-1 0-1,-5-1 0,0 1-181,16 0 1,-31 2-1,-26 2 1,-19 3-1,-15 3 20,18-2 1,-1-1-1,-4-1 1,-1 1-1,-3 2 1,-1 0 0,1 0-1,-1-1 1,2 1-1,0-1-100,0-1 0,2 0 1,5-1-1,0 1 1,-20 3-1,13-1-53,15-2 0,26-2 1,29-5-1,16-1-107,-20 1 0,1-1 345,2-1 0,1-1 0,4 1 0,1 1 0,0-3 0,0 1 0</inkml:trace>
  <inkml:trace contextRef="#ctx0" brushRef="#br0" timeOffset="32">13398 15959 8485,'0'-6'-207,"0"-1"1,1 1 0,3 0 0,6 1 367,4 1 0,8-3 0,3 4 0,3 1 0,3 1 0,3 1 0,2 0 0,0 0-323,-1 0 0,0 1 0,-4 1 1,-1 1-127,-1 0 0,-2-1 0,-3 0 0,-3 1 0,-4 0 288,-5 1 0,-2-3 0,0 3 0</inkml:trace>
  <inkml:trace contextRef="#ctx0" brushRef="#br0" timeOffset="33">13529 16117 8321,'-4'0'-554,"4"0"635,5 0 0,11 0 0,7 0 0,7 0 1,7 0 12,6 0 0,5-3 0,3-1 0,-1 0 0,-4-1-94,-6-1 0,-2 0 0,-5-3 0</inkml:trace>
  <inkml:trace contextRef="#ctx0" brushRef="#br0" timeOffset="34">14078 15745 8424,'-11'-12'-259,"1"3"1,3 1 673,2-1 0,2 4-129,6 2 0,6 3 1,7 3-1,2 4 1,4 4-127,3 1 0,6 5 0,3-3 0,2 2 0,2-1-107,-1 2 0,-1 4 0,-1 0 0,-3 0 1,-4-1-208,-7-2 1,-7 1-1,-8-1 1,-6 1 0,-8 0-42,-6-1 0,-7-2 0,-9-2 0,-2 1 0,-1-1 132,-2 3 0,3-4 0,1 0 0,3-2 1,2 0-133,1 2 0,4-1 0,1-2 195,3-1 0,-1 4 0,4 2 0</inkml:trace>
  <inkml:trace contextRef="#ctx0" brushRef="#br0" timeOffset="35">15056 16136 8399,'-7'-7'-1547,"1"1"2407,-1-1 0,0 2-36,1-1-528,1 4 1,5-2 0,1 7-1,3 1 276,2 1 0,2-2 0,2 3 0,2 0-572,0 0 0,1 2 0,-4-3 0</inkml:trace>
  <inkml:trace contextRef="#ctx0" brushRef="#br0" timeOffset="36">15316 16164 7297,'-5'-1'185,"2"-3"1,3 3-508,3-2 1,-1 2 321,4 1 0,5 0 0,3 0 0</inkml:trace>
  <inkml:trace contextRef="#ctx0" brushRef="#br0" timeOffset="37">15568 16145 7356,'1'-5'341,"2"2"0,-1 2-633,4 1 292,-4 0 0,11 0 0,-3 0 0</inkml:trace>
  <inkml:trace contextRef="#ctx0" brushRef="#br0" timeOffset="38">16676 15698 8580,'0'-9'-155,"0"-1"0,1 1 1,1 0-1,1 0 172,-1-1 1,2 1 0,-1 0 402,-1-1 1,-1 6-1,-1 4 1,0 6-1,0 7-261,0 5 0,-4 5 0,-1 6 0,-1 2 1,0 3-207,-2 3 1,3 0 0,0-1-1,0-1 1,1-1-316,0 1 0,0 0 0,4-3 0,0-5 1,0-4-1836,0-2 2197,0-1 0,0-6 0,0 0 0</inkml:trace>
  <inkml:trace contextRef="#ctx0" brushRef="#br0" timeOffset="39">16406 15949 8580,'-3'-9'-210,"0"0"1,0 0 546,2-1 1,2 4 0,4 0 0,4 0 0,6-1 220,6 1 1,7 1-1,7-2 1,6 2-1,4 0-524,4 3 0,0 1 0,-3 2 0,-3 1 0,-2 3-34,-3 0 0,-5 5 0,-1 5 0</inkml:trace>
  <inkml:trace contextRef="#ctx0" brushRef="#br1" timeOffset="40">17551 15484 14099,'0'-15'-281,"0"-1"1,1 2 0,1 0-1,2-2 1,0 2 0,2 3-1,-2 2 485,0 3 1,0 1 0,-2 1 0,1 7-52,-1 8 0,-2 14 0,-3 6 0,-3 5 1,-2 5 6,-2 2 1,1 7-1,4-24 1,1 1-1,-1-1 1,0 1-1,1 0 1,-1 0-246,0 0 0,1-1 0,-1 0 1,0 1-1,1 0 0,-1 1 0,0-1 1,1-1-1,-6 25-367,1-3 1,0-6 0,1-10-1,0-6 1,2-4-603,-1-5 0,-1-8 1043,-2-3 1,1-4 0,0-2 0</inkml:trace>
  <inkml:trace contextRef="#ctx0" brushRef="#br1" timeOffset="41">17411 15949 11949,'-5'-14'-792,"2"2"1,2 1 749,1 2 1,0 0 0,0-1 512,0 1 0,0 3 0,1 1 1,2 0-1,3 3-750,3 1 1,0 1 0,1 0 0,3 1-132,2 3 1,3-2 0,1 4 0,2 0 0,2 0 160,1 0 1,-4-2-1,2 2 1,-1 0-1,-1 0 230,2 0 1,-3-4 0,-5 2 0,0-3 0,-3-1-157,-1 0 1,0 0 226,-1 0 0,-3 0 1,-1-1-213,0-3 1,2 0-1,-2-3 1,1 1 574,0-1 1,1-2 0,2 0 0,0 0 239,1-1 0,-1 1 1,0 0-1,1-1 0,-1 0-477,0-2 0,-1 1 0,-1-2 0,-4 0 0,-2 0-834,-1-1 1,0 1-1,0-1 1,0 0 0,-1 4 535,-2 3 1,0-1 0,-6 5 0,-1 1 0,-1 1 399,-3 1 0,1 7 0,-4 5 0,2 3 0,-2 6 176,-1 2 1,4 2-1,2 3 1,1-1-294,2 1 1,4 0-1,2 0 1,3 0-1,4 0-321,5 0 0,6-5 1,7-5-1,5-4 1,4-5-289,2-3 0,-3-1 0,1-5 0,-3-3 0,-3-2-36,-3-4 0,-1-7 1,-2 1-1,0-3 0,-5 0 250,-2-1 0,-3 0 0,0 1 0,1 0 0,-1 3 507,0 2 0,-3 4 1,0 4 116,-2 5 0,-1 5 1,-3 7-1,0 4 0,0 2 68,0 0 1,-3 4-1,-1 0 1,-1-2-1,0 0-352,0-1 0,2-2 1,-2 0-1,1-3-360,2 0 1,0-6-1,0-6 1,-2-4 64,2-4 1,1-4 0,1-3 0,0-5 71,0-2 1,1-6 0,2 2-1,4-1 1,1 0 96,1 0 1,1-1 0,0 1 0,1 3 0,2 3-53,-2 4 1,3 2 0,-2 4 0,-1 3 0,0 3-504,-2 2 0,0 5 0,1 2 572,-1 3 0,0 4 1,1 1-1</inkml:trace>
  <inkml:trace contextRef="#ctx0" brushRef="#br1" timeOffset="42">18417 15838 8691,'1'-10'-28,"1"1"342,1 0 0,0 3 1,-3 1 323,0 4 0,-1 7 1,-1 7-1,-2 2 1,0 1-283,0 2 1,-3 0 0,4 1 0,1 0-1,1-1-256,1 1 0,0-4 0,0 0 1,1-2-1,2-1-439,4-2 1,1-2 0,2-2 0,2-2 0,0-3-318,-1-1 1,3-5-1,-1-1 1,1-3 0,0-3-32,1-4 0,-3-3 1,3-1-1,-1-2 572,1 1 0,-4 5 0,0 1 0,-2 2 496,-3 1 0,-4 4 0,0 6 274,-4 8 0,-3 3 1,-4 4-1,2-1 0,2 2-226,1 0 1,-2-2 0,3 0 0,0-2 0,2 0-712,1-1 0,1-1 0,4-1 0,3-4 0,4-2-236,3-1 0,-3 0 1,4 0-1,0-1 43,2-2 0,-3 1 1,0-4-1,-2 2 0,-1 1 509,-2-1 1,-2 4-1,-1 0 567,-4 5 0,-2 3 0,-1 3 0,1 0 0,1 2-542,1-2 1,4 0 0,-1 1 0,4 0-61,2-1 0,3 0 0,3-2 1</inkml:trace>
  <inkml:trace contextRef="#ctx0" brushRef="#br0" timeOffset="43">19674 15382 8486,'-3'-10'-336,"-1"4"1,-1 6 0,0 10 737,0 9 1,-1 10-1,-3 8 1,-1 7-1,0 5 1,4-21-1,1 0-309,-2 3 0,1-1 0,0 0 0,0 0 1,1-1-1,0 0 0,1-1 0,-1-1 1,-3 24-1,1-4-659,0-4 0,4-8 0,-2-5 0,0-4 0,0-6 566,-2-3 0,-2-4 0,0-3 0</inkml:trace>
  <inkml:trace contextRef="#ctx0" brushRef="#br0" timeOffset="44">19469 15931 8486,'0'-9'0,"0"-1"0,0 1 273,0 0 0,1 0 0,2 2 1,3 2-1,3 1-164,0 2 0,4 0 0,3 0 0,1-2 0,3 3-109,2 4 0,6 6 0,5 5 0</inkml:trace>
  <inkml:trace contextRef="#ctx0" brushRef="#br0" timeOffset="45">19823 16015 8422,'9'-10'311,"0"1"1,2 0 0,1-1 66,4 1 1,1-1 0,2-2 0,0 0 0,-1 1-229,1 0 0,-1-1 0,0-1 0,-1 1 1,-3 0-282,-1-1 1,1-2 0,-3 1 0,1 0 0,-3-3-168,-2 0 0,-4 1 0,3 1 1,-2-1-1,-2 2 181,-1 1 0,-6 7 1,-4 3-1,-3 3 1,-4 3 327,-3 3 0,-1 7 0,-4 2 1,2 4-1,1 2 439,1 4 0,-1 2 1,3 1-1,3-1-406,4-2 1,6 2 0,2-4-1,2 1 1,3-2-458,4-2 0,7-3 1,11-2-1,2-6 1,3-5-86,0-3 0,0-2 0,-1-2 0,0-4 0,-1-4-213,-2-1 1,-3-3 0,-3 2 0,-1 2 0,-2 0 278,0 2 1,-8 4-1,1 2 1,-2 3 635,-1 3 1,-1 5-1,-3 6 1,2 0-1,0 3-29,0 0 0,-1 2 0,-2 0 1,1-2-1,2-1 44,-2-4 1,-1-2-281,-1 0 0,-3-9 0,-2-4 0,0-6-266,-2-3 1,3-4 0,0-4 0,1-3 0,0 0-95,0 0 1,3-2-1,4 1 1,2-1-1,2 1 223,1 1 0,5 2 0,1 3 0,3 3 0,-1 2-70,-1 3 0,2 5 0,-4 2 0,2 2 0,-2 2-336,0 2 0,-2 0 0,-4 5 0,-2 2 0,-1 1-1023,-1-1 0,-3-1 1427,2 1 0,-2-1 0,-1 0 0</inkml:trace>
  <inkml:trace contextRef="#ctx0" brushRef="#br0" timeOffset="46">20502 15875 8422,'7'-4'0,"-2"-2"-13,-1-3 1,3 3 0,-1 1 499,3 1 0,-4 2 1,-2 6-1,-2 5 86,-1 6 0,-1 2 0,-2 2 0,-2 0 0,-1 0-159,-1 3 0,4-3 1,-2 0-1,1-2 1,2-1-291,1 2 0,1-4 0,0-1 0,1-4-307,2-3 1,2 2-1,5-5 1,2-2-1,1-3-473,2-5 1,1-4-1,5-2 1,1-2 0,-2-1 21,0-2 1,-2-1-1,-2 2 1,-1 0-1,-2 3 357,-1 0 1,-3 5 0,-2 4 715,-1 1 0,-5 5 1,-1 5-1,-5 1 322,-3-1 0,2 3 0,1-3 0,0 2-522,3 1 0,1 1 1,1-1-1,1-1-583,2-1 0,4-3 1,4-4-1,1 0 1,1 0-313,0 0 1,-2 0-1,1 0 1,-2-1 0,0-1 176,-1-2 0,0-2 0,1 3 2328,-1 1-1381,-4 1 0,-1 5 0,-4 2 1,0 3-1,0 0-355,0 0 0,0 2 0,1 0 0,2 1 0,4 1-949,1 0 836,-3-2 0,7 6 0,-1-2 0</inkml:trace>
  <inkml:trace contextRef="#ctx0" brushRef="#br0" timeOffset="47">21033 16173 8422,'4'-8'-154,"3"0"0,2 3 506,3 1 0,3-3 0,3 2 0,2-2 0,2 1-31,3-1 1,1 2 0,3 0 0,0 1 0,-1 1-655,-4 2 333,-3 1 0,-3 0 0,1 0 0</inkml:trace>
  <inkml:trace contextRef="#ctx0" brushRef="#br0" timeOffset="48">21806 15521 8486,'0'-9'-357,"1"1"0,1 3 0,1 9 1,-1 9 383,-1 10 0,-2 8 0,-1 11 0,-2 5 0,-1 1 0,-1 3 382,3-25 1,1 1-1,-3 1 1,1 0-1,1 0 1,0 1 0,-1-2-1,0 0-374,-6 22 1,4-5 0,0-8 0,-2-2 0,-3-4 0,-2-5-346,-2-7 1,3-4 309,-3-8 0,-1-2 0,-3-4 0</inkml:trace>
  <inkml:trace contextRef="#ctx0" brushRef="#br0" timeOffset="49">21657 15987 8486,'0'-15'41,"4"1"0,2 2 0,3 0 536,0 1 0,0 1 1,2 3-1,0 2 1,2 1-716,2 2 0,0 1 0,4 2 1,1 2-1,1 3-922,4 2 0,-2 3 1060,-1 1 0,2-2 0,-1 4 0</inkml:trace>
  <inkml:trace contextRef="#ctx0" brushRef="#br0" timeOffset="50">22225 15959 8425,'5'-10'-166,"0"1"0,-3 0 1,2-1 208,-2-3 0,-1 3 1,-1-3-1,-1 3 1,-4 1 611,-4-1 0,-1 4 1,-6 1-1,0 1 0,-3 2-22,-3 1 0,-1 6 0,-5 4 1,0 6-1,1 2-201,2 2 1,3 0 0,7 0-1,2 2 1,4 1-395,3-2 0,3-3 1,6-3-1,4 0 1,4-3-329,5 0 1,5-6 0,1-2 0,2-3 0,1-3-524,-1-4 1,1-1 0,-6-1-1,-1-1 305,-1-3 0,1 2 1,0-5-1,-3 1 0,-2-1 249,-3 1 0,-4 3 0,-1 0 564,-1 2 1,-1 5-1,-7 5 1,-2 7-1,-2 3 267,-1 2 1,-1 5 0,2-3 0,2 2 0,3-1-479,2 2 0,1-3 0,0 1 0,2-2-470,4-1 0,1-2 0,9-2 0,-1-1 0,1-4-280,-1-2 1,1-2-1,2-2 1,0-4 0,-1 0-179,-2 1 0,-4-2 0,2 3 1151,-3-1 1,-2 0-1,-1 6 268,-4 4 0,-2 4 0,0 1 0,1 0 0,1 0-477,-1 1 0,0-1 1,1 0-1,2 1 0,2-1-1226,-1 0 0,-3-4 615,3-1 1,-4-9-1,1-3 1,-2-4 502,-1-3 0,-1-1 0,-1-5 0,-1-2 0,0 1-17,-1-1 0,3 0 0,-2 2 0,2 0 1,1 1 609,0 3 0,0 0 0,0 2 0,0 1-273,0 1 0,0 6 1,1 1-1,2 0 1,3 1-573,2 1 0,5 3 0,-1 1 0,1 0 0,-1 0-1009,0 0 1261,5-4 0,-2-1 0,3-4 0</inkml:trace>
  <inkml:trace contextRef="#ctx0" brushRef="#br0" timeOffset="51">22802 15642 8425,'10'-9'0,"-1"-2"0,0 0 228,1 3 1,-2 6-1,-2 3 204,-3 7 0,-4 10 0,-4 8 0,-4 4 0,-3 5 208,-1 4 1,2 0 0,-2 5 0,1 0-141,-1 2 1,2-1 0,5-1 0,2-4 0,3-4-370,1-5 1,1-1-1,4-9 1,3-3 0,4-6-177,3-5 1,0-4-1,5-6 1,1-4-1,0-4-570,0-5 0,-1-1 1,-2-2-1,1 0 1,-1 2 614,-3 1 0,7-1 0,-3 2 0</inkml:trace>
  <inkml:trace contextRef="#ctx0" brushRef="#br0" timeOffset="52">23836 15791 8308,'9'-14'-135,"1"-3"1,2 5 0,0-1 0,-1 1 0,-3 0 361,-2 0 1,-4 5 0,0 1 0,-5-1 0,-6 1 0,-6 1 0,-4 0 4,-6 0 0,-1 3 1,-8-1-1,-1 2 0,-2 1 1,0 1 121,0 2 0,1 2 1,2 5-1,4 2 1,4 1-246,4 2 1,8 3-1,4 4 1,7 0-157,5 0 0,12 2 0,7 4 0,7 0 0,6 0 25,7 0 1,3 0-1,-21-15 1,0 1 0,21 13-1,-2-2 14,-4 1 0,-4 2 0,-10-6 0,-7-1 1,-7-2 41,-9 0 0,-12-5 0,-10-1 0,-10-3 0,-8 0-1,-4-1 1,-3-4-1,0-2 1,1-2-124,5-1 1,2-1-1,10-3 1,6-4 0,8-5-634,7-1 1,6-2 0,6-2 0,4-1 722,5 0 0,8 1 0,2-1 0</inkml:trace>
  <inkml:trace contextRef="#ctx0" brushRef="#br0" timeOffset="53">23780 15679 8308,'0'-22'58,"1"3"0,1 0 1,2 6 678,1 3 0,-3 2 0,2 6-346,-3 9 1,-6 9 0,-1 11 0,-2 5 0,-2 6-152,-3 4 0,3 2 0,-3 5 0,3 1 0,1-2-528,-1 0 0,2-5 0,1 1 0,2-1 0,1-2-1268,2-3 0,5-9 1556,3-8 0,6-5 0,3-3 0</inkml:trace>
  <inkml:trace contextRef="#ctx0" brushRef="#br0" timeOffset="54">24311 15745 8308,'0'-10'-265,"3"-2"1,0 0-1,-1 0 443,-1 2 1,-3 2 0,-3 0 0,-6 3-1,-3 0 44,-6 0 0,-3 3 0,-4-1 1,-2 3-1,-1 3 347,-1 3 0,3 3 1,4 4-1,2 1 1,6 3-439,5 1 0,8-1 1,9 6-1,8-1 1,5 3-44,6 2 0,6 2 0,3 1 0,3 1 0,0 0-256,0 1 1,-7-3-1,-4 2 1,-5-3-1,-8-2 124,-5-1 0,-6-2 0,-9-1 0,-9-4 0,-11-4 108,-9-2 0,-6-2 0,-3-1 0,1 0 54,4-3 1,4-2-1,5-4 1,6-1 0,6-2 142,7-3 0,3-3-261,9 0 0,9-4 0,1-2 0</inkml:trace>
  <inkml:trace contextRef="#ctx0" brushRef="#br0" timeOffset="55">24255 15707 8308,'3'-14'21,"1"2"1,0 1 401,0 2 1,2 2-1,-2 5 177,-2 8 0,-5 14 1,-5 13-1,-3 6 0,-5 7-289,8-20 1,-1 0-1,-1 3 1,1 0-1,0 1 1,0 1-1,-1 1 1,0 0-1,0 2 1,0 0-274,1 1 0,0 0 0,-1-2 1,2 0-1,2-2 0,1-1-372,-1 0 1,-1 0 0,1 2 0,0-1-1,1 0 1,1-1 0</inkml:trace>
  <inkml:trace contextRef="#ctx0" brushRef="#br1" timeOffset="56">22029 16704 22495,'15'-10'-69,"7"4"1,1 0-1,11-1 1,11-1 0,-17 5-1,2-1 1,5 1 0,1 0 152,5-1 0,0 1 1,5-1-1,2 1 0,4-1 1,1 0-1,-16 2 0,0 1 1,1-1-1,0 0 0,0 1 1,0-1-1,1 0 1,-1 1-1,0 0 10,-1-1 1,0 1 0,0 0 0,16-1 0,-2 1 0,-2 0 0,0 2 0,-2-1 0,1 0 0,-3 0-1,-1 0-91,-2-1 0,-1 2 0,-4 0 0,-2 1 0,-5-1 0,-2 1 0,24 1 0,-8 0-257,-6 0 0,-15 0 0,-5-2 0,-10 1 101,-8 1 0,-10 0 1,-12-1-1,-9 0 1,-9 1 117,-10-1 1,23-2-1,-1 1 1,-5-1-1,0 0 1,-2 0-1,1 0 46,0 0 0,-1 0 1,-2 0-1,0 0 1,0 0-1,-1 0 0,0 0 1,-1 0-1,-1 0 1,1 0-1,0 0 0,-1 0-73,3 0 0,-1 0 0,1 0 0,0 0 0,0 0 0,-1 0 0,0 0 0,0 1 152,1 0 0,0 1 1,2-2-1,2 1 1,3 1-1,2 0 1,-24 2-1,7 2-83,7 3 1,16 0 0,9 0 0,14 1 0,16-1-30,12 0 1,14-4 0,-14-2 0,2-1-1,4-1 1,1 1 0,5-1 0,1 1 28,4-1 0,0 0 0,5 0 0,2-1 0,-16 0 0,1 0 0,-1 0 0,2 0 0,0 0 0,0 0 0,0 0 0,0 0 0,-1 1 31,0 0 1,0 0 0,0 0 0,-1 0 0,-1-1 0,0 1 0,16 2-1,-1 0 1,-4 0 0,-3 1 0,-5-1 0,-3 0-100,15 3 0,-20 0 0,-22 2 1,-10-1-27,-11-4 0,-16 1 0,-16-1 0,17-1 0,-2-1 0,-4 1 0,-2-1 22,-4 1 0,-2-1 1,-3 1-1,-2 0 1,-2 0-1,0-2 1,1 2-1,0 0 1,1-1-1,0 0-46,0-1 0,2 1 0,0-1 1,1 0-1,-1 0 0,2 0 1,2 0-1,2 0 0,7 0 1,1 0 238,-14 0 1,22 0 0,24 1 0,17 1 0,18 2-108,-11-1 1,2-1 0,6 1 0,2-1 0,6 2 0,2-1 0,3-1 0,0 0 0,2-1 0,1 1-18,2-1 1,0 1 0,-2 0 0,0-1 0,-1-1 0,-2 0 0,0 0 0,-1 0 35,-3 0 0,0 0 1,-1 0-1,-2 0 1,-7 0-1,-2 0-40,18 0 0,-26-3 0,-27-3 0</inkml:trace>
  <inkml:trace contextRef="#ctx0" brushRef="#br1" timeOffset="57">22486 16676 11025,'9'0'-158,"0"-1"0,2-1 0,2-1 0,6 0 1,7 1-1,7 0 0,8-2 0,7 0 1,-22 2-1,0-1 211,2 0 1,-1 1-1,3-1 1,-1-1 0,0 0-1,0 0 1,-1 1 0,0 0-1,24 0 1,-6 2 0,-7 1-65,-9 0 0,-3 0 1,-6 0-1,-1 1 1,-4 1-1,-3 1-92,-3-1 1,0 2-1,-2 0-108,-2 2 0,-10-4 0,-10 1 0,-5-2 224,-6-1 0,-7 0 0,-6 0 0,-7 0 0,-6 0 46,24 0 0,0 0 0,0 0 0,0 0 1,-2 0-1,0 0 0,1 0 0,1 0 0,-25 0 19,2 0 1,-1 0 0,8 0 0,10 0-45,9 0 0,21 3 1,15 1-1,16 1 0,15 1-57,-16-3 0,0 0 1,3 0-1,1 1 1,2-2-1,1-1 0,1 0 1,0 1 19,0 0 1,0 0-1,-1-1 1,0-1-1,1 2 1,1-1-1,-1 0 1,0 0-1,-1 0 1,-1 0-835,-1 1 0,-1 0 837,-1-1 0,-2 1 0,20 0 0,1 4 0,3 4 0</inkml:trace>
  <inkml:trace contextRef="#ctx0" brushRef="#br1" timeOffset="58">16750 15577 21562,'0'-9'-656,"-1"-1"1,-1 1-1,-2 1 1,-1 2 0,-2 3 615,-2 1 0,0 8 0,0 3 1,-1 7-1,2 4 0,2 5 124,3 2 0,-1 4 0,1 1 0,0 1 0,2 2-215,1 2 0,-3 1 0,0 2 0,0 3 1,-1-1-247,-2-2 1,1-5 0,-2-1 0,0-2 6,-1-2 0,2-7 0,0-3 0,1-4 0,1-3 357,0-2 1,1 0 0,3-2 0</inkml:trace>
  <inkml:trace contextRef="#ctx0" brushRef="#br1" timeOffset="59">16471 15949 17059,'0'-12'-942,"0"-1"0,2-2 1457,4-1 0,9-2 1,9 0-1,3 3 1,2 4-345,2 3 1,1 4 0,4 4 0,-3 1 0,-1 3-343,-2 6 0,-1 3 1,-1 6-1</inkml:trace>
  <inkml:trace contextRef="#ctx0" brushRef="#br0" timeOffset="60">13575 9227 8537,'3'-9'-211,"0"-1"0,1 1 0,0 0 0,1-1 1,1 1-1,0 0 344,1 0 0,-1-1 0,-1 1 1,-1 0-1,-2-1 0,-1 1-44,-1 0 1,0-1 0,-1 1 0,-2 0 0,-3-1-11,-3 1 0,-5 4 1,-5 2-1,-4 2 0,-5 1 1,-4 1 40,-6 2 1,1 3 0,-4 7 0,1 1 7,3 1 1,0 2-1,10-1 1,6 0 0,8 1-65,6-2 0,11 2 0,9 4 0,8 0 0,7 0 28,5-1 0,4 1 0,4 1 0,1 0 1,0 0-58,-1-1 1,-4 1-1,-3-3 1,-3-1 0,-4 1-129,-5-1 1,-6-2 0,-9-2 0,-6 1 40,-7-1 0,-2 1 1,-11 0-1,-3-2 0,-4-3 12,-2-1 0,0 1 0,0-1 0,1-1 1,2-1-293,4-4 0,2-2 0,2-1-303,2 0 1,5-5-1,0-5 635,6-4 0,-1-4 0,0 0 0</inkml:trace>
  <inkml:trace contextRef="#ctx0" brushRef="#br0" timeOffset="61">13510 9041 8503,'0'-15'62,"0"3"145,0 6 1,0 3-1,-1 7 1,-2 6 99,-3 8 1,-2 4-1,1 7 1,1 1 0,-1 1-315,-2-1 1,1 3-1,2-1 1,2 1 0,1 1-365,0-1 1,0-1 0,3-5 0,1-1 0,2-1-691,3 0 0,3-3 1061,4-3 0,1-1 0,5-3 0</inkml:trace>
  <inkml:trace contextRef="#ctx0" brushRef="#br0" timeOffset="62">14059 9125 8502,'0'-10'-510,"-4"1"0,-2 0 859,-2-1 1,-3 5-1,0 2 1,-2 2-1,-2 1-90,-1 0 0,-6 4 1,-3 2-1,-1 4 1,0 1-98,1 2 1,4 3-1,-2-1 1,3-1-1,7-1-143,5 1 0,3-3 0,6 5 0,5-1 0,6 1-127,9-1 1,6-2 0,4 1 0,3 1 0,2-2 15,1 1 1,-1 1 0,-2-1-1,-5-1 1,-5 2 82,-1-1 1,-5-2-1,-7 4 1,-5 0 62,-6-2 1,-6 4 0,-9-3 0,-7 2-1,-4-1-3,-2 0 1,-1-4-1,0 3 1,0-3-1,4-3-757,5-1 0,0-6 0,9 0 706,2-4 0,4-8 0,5-4 0</inkml:trace>
  <inkml:trace contextRef="#ctx0" brushRef="#br0" timeOffset="63">14022 9041 8463,'-3'-15'-457,"-1"3"435,-1 2 1,2 4 0,-4 5 0,0 7 0,-1 7 676,-1 7 0,-2 8 1,-1 6-1,-3 3 0,1 3-450,1 4 1,3-2-1,2 1 1,2-1 0,3-1-1,1 0-758,2-5 0,2 0 1,1-5-1,3 0 236,2 1 0,1-7 317,1 0 0,3-4 0,2-3 0</inkml:trace>
  <inkml:trace contextRef="#ctx0" brushRef="#br0" timeOffset="64">14385 9004 8463,'15'-19'-97,"2"1"1,-2 2-1,0 1 1,1 2-1,-1 3 394,0 2 0,-2 4 1,-4 5-1,-2 2 1,-2 4-182,-1 1 0,-2 5 0,-5 3 1,-3 2-1,-2 3 59,-2 1 1,-2 4-1,-2-2 1,1 2-1,0 1 180,1 1 0,2-5 0,2 5 0,1-2 1,4-1-356,2-1 0,5-2 1,5 1-1,4-2 1,7-5-131,2-1 1,6-4-1,3-5 1,-2-3-1,-3-2-726,-4-1 1,-3-1 699,-4-2 1,-14 2 0,-11-1 0,-9 5 419,-6 7 1,2 4-1,-1 8 1,2 3-1,4 1 1,6 3 261,5 2 1,3-1 0,5 4 0,3-1-392,5 0 1,2-3-1,3 1 1,-1-3-1,-1-2-258,-2-2 1,-5-6 0,-2 0 0,-4-4-1,-6-4-278,-8-2 0,-7-1 0,-7-4 0,-2 0 0,-3 0-1865,-2 0 2266,-2 0 0,1 6 0,0 1 0</inkml:trace>
  <inkml:trace contextRef="#ctx0" brushRef="#br1" timeOffset="65">17430 16527 22107,'-5'-4'115,"3"-2"1,5 1 0,7 1 0,10 1 0,10-1 0,11 0-72,10 0 1,-19 0 0,2 0 0,6 1 0,2 0 0,2 0 0,1-1 0,1 1-1,0 0 1,-2 1 0,0 0-5,-2-1 0,-1 1 0,-4 2 0,-1-1 0,-3 0 0,-1-1 0,-2 2 0,-2-1 0,23 1 0,-9 0-122,-6 0 0,-8 0 1,-7 0-1,-4 0 3,-5 0 1,-4 0-1,-5 0 1,-7 0-1,-6 0-520,-6 0 1,-6 0 0,-8 0 0,-9 1 479,-6 2 1,18-2-1,0 0 1,0 2-1,-1 1 1,-1-1-1,-1 1 1,-1 0 0,0 0 283,-2 1 0,0 0 0,0-1 0,0 1 1,-2-1-1,-1 1 0,1 0 0,0-1 1,1 1-1,0 0 36,0-1 1,2 1 0,0-1 0,3 0 0,-19 4 0,14-3-113,16-1 1,23-1 0,24-3 0,16 0 0,-16 0-1,2-1 1,6 0 0,1 0-15,5 0 0,1-1 1,3-2-1,1 1 0,3 0 1,1-1-1,-2 0 0,0 0 35,-2 0 1,-1-1 0,-2 0-1,-2 0 1,0 1 0,-1-1-1,-2 0 1,-2 1 0,-5 0-1,-2 0 300,17-3 0,-22 0 0,-27 3 0,-12 0-600,-10 0 1,-9 1 0,-5 3 0,-7 1 0,-4 1-184,22-1 1,-1 1 0,0 1 0,-1 1-1,1-1 1,0-1 0,-23 4 341,3 1 0,7-1 0,-2 3 0</inkml:trace>
  <inkml:trace contextRef="#ctx0" brushRef="#br1" timeOffset="66">12979 17523 14561,'15'-8'194,"7"2"1,-2-11-1,11 4 1,4-1-1,6 1 1,5 1-118,6 2 1,-25 6 0,1 0 0,-1 0 0,1 0 0,-2 2 0,0-1 0,24-1 0,-2 2-209,-2 1 0,0 4 1,-4 1-1,-6 1 0,-7 3-503,-6 0 1,-3-1-1,-4 1 454,-3 3 1,-1 0 0,-7-2-1</inkml:trace>
  <inkml:trace contextRef="#ctx0" brushRef="#br1" timeOffset="67">13193 17700 13299,'-9'0'-35,"3"0"191,6 0 1,10 0-1,17 0 1,5 0-1,7-1-176,2-2 0,3 2 1,6-3-1,-24 2 1,1 1 28,0-1 0,1 0 0,0-1 0,0-1 0,-1 2 0,1-1 0</inkml:trace>
  <inkml:trace contextRef="#ctx0" brushRef="#br1" timeOffset="68">13976 17318 15974,'-7'-6'-2711,"2"0"3080,1-1 1,8 2-1,7 2 1,1 4-1,2 4-290,1 5 0,0 2 0,4 1 0,0 1 0,-1 2-144,1-1 1,0 4 0,-1 2-1,0 1 1,-3 0-188,-2 0 0,-4 3 1,-3-3-1,-3 1 0,-4 1 247,-5 0 0,-5-1 1,-12 3-1,-5-1 1,-5 0 15,-3-1 1,-1-2-1,4-3 1,5-1-1,7-2-1143,4 0 1271,8-9 0,9 5 1,5-6-1</inkml:trace>
  <inkml:trace contextRef="#ctx0" brushRef="#br1" timeOffset="69">14720 17598 11603,'-9'-6'255,"0"3"1,0 3 0,-1 4 0,1 5 0,0 3 0,-1 2-20,1-1 0,1 2 0,1-1 1,4-1-1,2 1 0,2-3 1,2-1-305,4-4 1,6 1 0,5-4 0,3-2-114,3-3 1,0-3 0,1-4 0,-4-1-1,-5 0-152,-3-3 0,-4 3 0,-3-2 0,-3 1 0,-3 2 81,-3 0 0,-6 4 1,-7 0-1,-1 2 0,-2 0 16,0 1 1,2 5 0,2 3 243,6 3 0,0 0 1,4 0-1</inkml:trace>
  <inkml:trace contextRef="#ctx0" brushRef="#br1" timeOffset="70">15084 17625 13629,'-22'4'265,"0"0"1,2 0 21,4 0 0,-2 3 1,3-2-1,-2 2 1,2-2 30,2-1 0,8 2 0,5-2 1,6 0-1,7 1-716,5-3 1,8-1 0,5-2-1,0-1 1,0-3-234,0 0 1,0 3 0,-4-2 646,-2 0 1,2-1 0,-3-5 0</inkml:trace>
  <inkml:trace contextRef="#ctx0" brushRef="#br1" timeOffset="71">15437 17681 13629,'-18'0'161,"2"0"1,2 0 0,0 0-1,3 0 1477,1 0 0,0 0-1341,1 0 0,11 0 1,5-1-1,6-1 1,4-1-913,4 1 1,-1 1 0,2 1-1,0 0 601,0 0 1,0 0-1,-4 0 1</inkml:trace>
  <inkml:trace contextRef="#ctx0" brushRef="#br0" timeOffset="72">16238 17300 8521,'0'-19'0,"0"3"0,1 2 0,1 0 0,2 3 0,1 1 0,-1 0 0,-1 6 0,-3 5 0,-1 8 0,-2 6 0,-4 6 0,-1 7 0,-1 6 0,0 3 655,-1 3 0,4 2 1,0 1-1,0-2 0,-1-2-68,1 1 1,4 0-1,-1 2 1,2-2 0,1-3-961,0-5 0,0-6 1,0-3-1,0-1 373,0-4 0,0-4 0,0-5 0</inkml:trace>
  <inkml:trace contextRef="#ctx0" brushRef="#br0" timeOffset="73">16033 17598 8521,'-6'-11'64,"1"0"1,2-2 223,4 2 0,7 1 0,9 1 0,3 2 0,6 2 24,4 1 0,4 0 0,8 2 0,4 0-312,6 3 0,-23 0 0,1 2 0,1 1 0,-1 1 0</inkml:trace>
  <inkml:trace contextRef="#ctx0" brushRef="#br1" timeOffset="74">17188 17039 13424,'-1'-19'-659,"-1"1"1,-1 0 0,1 3 0,1 2 1020,1 3 1,0 6 0,0 5 0,0 8 0,-2 10 0,-1 9-91,-3 8 0,-5 8 0,-3 7 0,8-25 0,-1 1-247,0 1 0,0 1 0,-1-2 0,0 1 0,0 3 0,0-1 0,0 1 1,-1-1-1,0 1 0,0 0 0,1-3 0,1 0-387,0-1 1,1-2 0,-3 18 0,2-5-1,2-6-569,0-6 1,2-6-1,3-10 928,0-1 0,-4-4 0,-1-1 0</inkml:trace>
  <inkml:trace contextRef="#ctx0" brushRef="#br1" timeOffset="75">16964 17514 11445,'-9'-15'-644,"0"-1"0,0 3 1,3 2 1720,3 1 0,3 1-851,3 3 0,3 2 0,7 4 0,2 1 0,3 2-663,1 3 0,-1 3 1,2 0-1,1 0 0,0 0-189,0 1 0,2 2 1,-3 0-1,-1-3 0,-3-2 610,-3 0 1,-1-1-1,-2-1 376,-1-1 859,-4-1-722,-1-3 1,-3-4 0,4-1-1,3-2 1,4 1 141,3-1 0,0-1 0,4-2 0,-1 0 1,1-1-374,0-2 1,2-3 0,1 1 0,-2 0 0,-4-1 60,-3 0 0,-3-2 0,-2-1 0,-1 1-865,-4-1 0,-6 5 1,-5 1-1,-3 4 0,-5 3-118,-1 3 1,-6 4-1,-2 5 1,-2 6 0,-2 6 524,-2 4 0,7 1 0,-1 6 0,5 1 0,5 2 786,2 2 0,4-1 1,4 1-1,6-3 0,8-2-640,9-1 1,5-4 0,8-5 0,4-4 0,1-7-515,1-3 0,-1-3 0,0-6 0,-1-4 16,-3-4 0,0-7 0,-11-1 0,0-2 0,-1-1 145,-2-1 1,0 0-1,-1-1 1,-3 3 0,0 4 375,-3 2 0,-1 4 0,-1 7 421,-3 5 0,-2 8 0,-4 7 0,0 3 56,0 1 1,-3 0 0,-1 2 0,-1 1 0,0-2-235,0 0 1,2-4 0,-2-2 0,1 0 0,1-3-386,-2-1 1,3-5-1,-3-2-10,1-6 1,1-3 0,3-6 0,1-4-1,1-2-178,1-4 1,5 1 0,1-4-1,2 1 1,2 0 187,0 2 0,-2 2 0,4 3 0,-1 1-65,1 4 1,-4 6 0,3 3 0,-2 2 0,0 1-402,0 0 1,1 5 0,0 3-1,-3 3 561,-3 1 1,6 2-1,-3 1 1</inkml:trace>
  <inkml:trace contextRef="#ctx0" brushRef="#br0" timeOffset="76">17998 17393 8584,'0'-10'-13,"1"2"274,2 2 0,-2 3 0,1 6 1,-4 5-1,-4 6 394,-2 4 0,-3 7 1,0 0-1,-2 2 0,2 1-378,1 0 0,1-4 1,3 0-1,3-1 1,2-3-1,3-4 85,4-3 0,2-4 0,7-3 1,3-3-697,2-2 1,0-3 0,3-3-1,-1-5 1,-1-4-323,0-2 1,-1-2-1,-3 0 1,0-1 0,-3 0-984,0 1 1,-2 2 1959,-3 1 0,-4 8 1,-5 4-1,-6 8 205,-2 7 1,2-2 0,1 3 0,1-3-229,2-1 0,0 1 0,2-1 0,2 0 0,1 1-451,3-1 0,3-4 1,4-2-1,2-2 0,3-1-446,0 0 1,4-4-1,-1-2 1,-3-2-1,-2-2-162,-3 1 0,3 3 1308,-4-1 1,-4 10 0,-4 0 0,-4 5 0,-2 4 107,-2 4 0,1 1 1,3 2-1,1 0 0,2-2-599,4-1 1,6 0-1,6-3 1,5-2-57,2-1 0,6 0 0,2-1 0</inkml:trace>
  <inkml:trace contextRef="#ctx0" brushRef="#br0" timeOffset="77">19488 17244 8433,'4'-5'43,"-3"-4"0,2 3 0,-2-2 310,-1-2 1,-1 6 0,-2 4 0,-3 7 0,-3 4 0,0 5 0,-1 5 146,-3 4 1,3 2-1,-4 2 1,2 1-328,0 1 1,0 1 0,5-1-1,1 3 1,0 1 0,-1-1-189,1-3 1,4-1 0,-1 0 0,2 2-277,1-2 0,-3-3 0,0-1 0,1-2 0,1-1-199,1-2 1,-3-3 0,-2-3 0,1-5-1,-1-4-83,0-2 1,-1-1 0,-3-4-1,2-2 1,2-4-67,1-4 0,0-1 639,1-3 0,2-1 0,-4-2 0</inkml:trace>
  <inkml:trace contextRef="#ctx0" brushRef="#br0" timeOffset="78">19255 17709 8433,'-9'-9'0,"-2"1"0,0 0-185,-2 2 1,-2 1 0,1-2-1,1 2 1,-2 0 827,1 3 1,3-2 0,-2 1-17,3 1 0,6-2 1,5 1-1,9 0 0,11 0-225,9 0 1,6-4-1,5 3 1,5 0 0,3-1-400,-1 0 0,0 3 1,-3-1-1,0 2 0,-4 1-3,-3 0 0,-2 8 0,-8 2 0</inkml:trace>
  <inkml:trace contextRef="#ctx0" brushRef="#br1" timeOffset="79">20251 17141 10978,'-4'-5'-587,"3"-3"1,-2 4 804,2 2 0,-2 8 0,-1 13 0,-2 8 0,-2 8 0,-2 4-20,-3 4 1,0 7 0,7-24 0,-1 1 0,0 0 0,0-1 0,0 1 0,0-1-119,-6 24 0,3-2 1,1-4-1,2-4 1,2-7-591,1-6 0,1-4 0,3-4 1,0-2-1949,0-1 2445,0-7 1,0-9 0,0-5 0</inkml:trace>
  <inkml:trace contextRef="#ctx0" brushRef="#br1" timeOffset="80">20018 17588 10962,'-18'-4'-302,"2"0"1,2-3 0,0 0 885,3 0 1,1 0 0,1 0 0,3 1-146,3-2 0,6 4 0,4 1 0,6 1 0,6 0-500,8-1 1,5 0-1,7 4 1,0 1-1,1 2-1286,0 1 1,-2-2 1349,-1 3 1,0 1-1,1 2 1</inkml:trace>
  <inkml:trace contextRef="#ctx0" brushRef="#br1" timeOffset="81">20381 17607 10962,'-6'0'-256,"0"0"1,4 1 1173,-1 2 1,3-2-1,4 2-338,5-2 0,5-4 1,5-1-1,3-1-399,3-3 1,2 0 0,1-2 0,0-2 0,0-1-244,0-1 0,-2 1 0,-1-1 0,-4-1 0,-4 1-452,-5-3 0,-6 0 1,-3-1-1,-4 1 1,-4 3 229,-4 0 0,-7 3 0,1 4 0,-3 2 1,-1 2 625,-3 4 0,2 4 0,-2 7 0,3 4 162,0 1 0,0 6 0,2 2 0,1 2 0,4 2-180,2 2 1,4-2 0,4 1 0,5-3 0,7-4-606,4 0 1,9-2 0,4-6-1,4-3 1,1-5-309,0-4 0,2-6 1,-2-4-1,0-5 1,0-3-80,-2-3 1,-5-3 0,-3-2 0,-2 0 360,-2 0 0,-3 6 1,-3 4-1,-1 4 533,-2 3 0,-4 7 1,-2 7-1,-2 6 1,-2 2 377,-2 4 0,1 4 1,-4-2-1,0 1 1,0 0-184,3-2 1,-1-2-1,0 0 1,0-2-535,0-1-67,1-7 0,3-13 0,0-8 0,0-6 0,1-3-162,2 0 1,2-5-1,4 1 1,1-1 0,-1 0 41,0 1 1,4 5-1,0-2 1,0 3-1,2 4-168,-1 2 1,1 6-1,1 2 1,-1 1-1,-1 3 489,1 3 1,-3 3-1,3 4 1,-2 2-287,-1 1 1,-2-1 249,-1 1 1,1-2 0,-1 0-1</inkml:trace>
  <inkml:trace contextRef="#ctx0" brushRef="#br0" timeOffset="82">21238 17486 8568,'5'-4'-33,"-1"3"1,-5 4 28,-2 6 0,-2 10 0,-4-1 1,-1 3 658,1 2 0,0-3 1,1 5-1,0 0 0,3-1 0,1-2 0,1-4 1,3-2-1,1-4 0,3-3-523,5-2 1,5-3 0,4-5 0,1-2-1,0-4-788,-1-1 1,1-5-1,0-2 1,-2 0 0,0-2-1,-2-2 1,0 3-1,0-2 1,-2 5 0,-4 4 133,-3 1 1,-2 7 815,-4 1 1,-4 5 0,-1 5 0,-1 1 0,0 2 275,-2-2 0,4 2 0,1 0 0,2-2 0,1 0-688,0-2 0,4-3 0,3-1 1,5-1-1,3-1-474,3-2 0,1-1 0,-1-1 1,1-3-1,-2-2-3,-1-2 1,0 3-1,-4 1 1151,-4-1 1,-3 5-1,-5 0 1,0 6-1,0 2 263,0 1 0,0 4 0,0-1 0,0 0-969,0 2 1,5-4 0,4 3-1,4-3 150,5-1 0,2 5 0,8 0 0</inkml:trace>
  <inkml:trace contextRef="#ctx0" brushRef="#br0" timeOffset="83">22458 17160 8494,'0'-6'19,"-1"1"1,-1 1 0,-2 6-1,-2 8 299,-1 7 1,-4 10 0,-3 9 0,1 7 0,-2 7 0,8-24 0,0 1 0,-1 1 0,0 0-65,1 0 0,0 0 0,0-1 0,0-1 1,-1 25-1,2-4 0,2-5-344,0-6 0,3-4 0,-2-5 0,1-4 0,1-5 273,-2-8 1,1-1-1,-4-6-183,-1-1 0,-1-9 0,-2-4 0</inkml:trace>
  <inkml:trace contextRef="#ctx0" brushRef="#br0" timeOffset="84">22206 17616 8494,'-13'-4'415,"6"0"1,-2-3 109,4 0 1,2 4 0,4-2 0,2 1 0,3 2 33,3 1 0,4 1 0,3 0 1,1 0-1,3 0-465,2 0 1,1 0 0,6 0-1,1 0 1,3-1-536,0-2 0,-2 2 0,2-2 0,-1 1 0,-2-1-139,-1 0 0,-5-4 0,-2 1 0,-1-2 1,-2-2 225,-5 1 0,-2-3 1,-4-2-1,-1 1 1,-2-1 381,-1 3 1,-1 1-1,-3 0 306,0 1 1,-4 4 0,-2 2 0,-2 2 0,-2 2 177,-3 2 0,2 5 1,-5 5-1,0 2 0,-1 1-96,2 2 0,1 2 0,5 0 0,1 2 0,0-1-436,2-1 0,4-2 0,0 1 1,4-1-1,5 0-306,5-3 1,5-1-1,6-6 1,1-1-1,1-1-233,-2-2 0,3-2 1,-4-6-1,-1-5 0,-2-2 159,0 0 0,-5 0 1,-1 2-1,-3 0 1,0 0 406,-1 3 1,-4 3 397,-2 6 1,-2 5 0,-1 6 0,0 0-2,0 3 0,-3-3 0,-1 1 0,0-1 0,-1 0 88,-1-1 0,3 0-422,-3-4 1,1-5 0,-1-4-1,3-5-215,2-3 0,1-6 0,0-1 1,1-3-1,2 0 37,3-1 1,2 0 0,2 1 0,0-1 0,2 1 18,4 3 1,-2-2 0,2 5 0,0 1 0,1 0-214,-2 2 1,2 4 0,-4 2 0,1 2-1981,-1 1 2282,0 4 0,0 1 0,2 4 0</inkml:trace>
  <inkml:trace contextRef="#ctx0" brushRef="#br0" timeOffset="85">23156 17570 8494,'5'-10'-60,"-1"1"1,-4 0 0,1 0 1729,3 3-1141,-3-2 0,2 9 0,-5 1 0,-3 7 1,0 5-48,-2 2 1,-1 2-1,-1 1 1,2-1-1,2 1-141,1-1 1,1 0 0,3-3-1,0-1 1,0-2-577,0 1 0,4-4 0,2-4 1,3-1-1,4-3-421,2-3 1,3-3-1,1-5 1,-1-3 0,1-2-148,0-3 1,-1-3 0,0-1 0,-2 1 234,0 2 0,-6 4 0,0 3 941,-2 1 0,-7 7 0,0 5 0,-4 6 278,-2 5 1,-2 3 0,-1-1-1,2-1 1,2 1-308,0-3 1,3-1 0,-3 0 0,3-1 0,2-1-482,3-2 1,1-1-1,5-5 1,1 0-520,2 0 1,2 0-1,-2 0 1,-2-1 0,-1-1-286,0-2 0,-2 2 1269,-2 5 0,-2 0 0,-4 3 1,0 2-1,0 2-330,0 3 0,1 0 0,3-1 0,2 0 2,2-1 0,1 4 0,1-1 0</inkml:trace>
  <inkml:trace contextRef="#ctx0" brushRef="#br0" timeOffset="86">23594 17793 8447,'-10'0'-175,"1"0"-107,0 0 1101,4 0 0,15-1 0,10-1 0,4-1-649,6 1 0,-2 0 0,3 0 0,-2-1 1,0 0-1,1 2-351,1 1 1,-4 0 0,-5 1 180,-2 3 0,-2 1 0,1 4 0</inkml:trace>
  <inkml:trace contextRef="#ctx0" brushRef="#br0" timeOffset="87">24190 17374 8332,'-4'-9'121,"1"-1"199,1 1 1,1 5-1,1 4 1,0 7 0,-1 8-1,-1 6 173,-1 5 0,-4 7 0,1 4 1,-3 2-1,0 1-364,0 2 0,3-4 0,-1 3 0,0-1 0,-1-3-556,-2-4 1,4-4 0,0-4 0,0-5-1,0-4-2151,-1-7 2578,5-4 0,-10-9 0,2-1 0</inkml:trace>
  <inkml:trace contextRef="#ctx0" brushRef="#br0" timeOffset="88">24050 17663 8332,'0'-10'541,"0"1"1,1 0 0,2 0-91,3 3 1,4-1-1,1 3 1,2 0-1,2 0-493,1 2 0,3 2 1,2 2-1,0 2 0,0 1 42,-1 2 0,3 6 0,0 1 0</inkml:trace>
  <inkml:trace contextRef="#ctx0" brushRef="#br0" timeOffset="89">24515 17616 8332,'5'-13'-18,"-4"2"0,2-1 0,-2 2 138,-1 0 1,0 1-1,-1 0 1,-2-1-1,-5 2 471,-3 2 0,-1 2 1,-6 4-1,-2 2 0,0 3-207,-3 4 0,0 8 0,-3 0 0,4 5 0,1 2 25,3 2 0,7-2 0,1-1 0,3 0 0,3-2 55,2-2 1,5-3 0,4-3 0,5-2-1,3-5-276,3-1 0,2-5 1,0 0-1,2-6 0,-1-4-245,-2-3 1,0-3 0,0 0 0,-2-1-600,-1-2 1,0 3-1,-3 1 1,-2-1 0,-1 2-984,0 1 1,-5 9 1223,-2 7 1,-6 4 0,-3 8 0,-3 2 0,0 0 804,0 2 0,4-1 0,2-2 1,1-1-1,2-2-727,0-2 1,2 0 0,1-3 0,3-2 0,3-3-449,4-2 1,1-2 0,5-2-1,-2-3 785,-1-2 0,0 2 0,-3-1 0,-1 1 0,0 0 11,-3 0 1,-1 5 0,-6 2 643,1 7 0,0 2 1,-3 6-1,0-1 0,0 1-297,0-1 1,0 1-1,0 1 1,0-1 0,0-4-1256,0-1 0,5-3 897,1-2 0,6-6 0,3-5 0</inkml:trace>
  <inkml:trace contextRef="#ctx0" brushRef="#br0" timeOffset="90">24711 17579 8332,'-5'-14'0,"1"4"0,4-2 65,0 1 1,4 6-1,2 2-65,2 2 0,2 1 0,-1 0 0</inkml:trace>
  <inkml:trace contextRef="#ctx0" brushRef="#br0" timeOffset="91">25046 17355 8740,'0'14'793,"-1"1"1,-2 7 0,-3 5-215,-2 6 0,-7 5 0,-3 9 0,-2 0 0,-1 0-194,11-22 0,0 0 0,-7 15 0,2-2 1,6-6-1,5-7-354,3-4 0,3-1 0,4-9 1,7-3-1,4-4-447,5-3 0,-1-4 1,3-1-1,1-1 0,-1-2-1223,-2-1 1,-4-2 1612,-2 1 1,-3 0-1,-3-1 1</inkml:trace>
  <inkml:trace contextRef="#ctx0" brushRef="#br0" timeOffset="92">24758 18287 8310,'1'-10'51,"1"1"0,2 0 1,1-1-1,1 1 0,0 0 1,1-1 360,0 1 0,0 0 0,0-1 0,-2 1 0,0 0-96,-3-1 1,-2 1 0,-4 0 0,-6 1 0,-4 0-94,-4 2 1,-5 4 0,-1-2 0,-3 1-1,-2 0 1,-1 1 95,-1 1 0,-1 4 0,2 2 0,-1 2-147,1 3 1,6 6 0,5 0-1,6 1 1,3 3 189,4 1 1,3 2-1,6 3 1,4-2 0,5 0-521,3-1 1,4-1 0,3 2-1,3-1-316,1-3 0,1-3 0,-1-1 0,-2-1 0,-2 0 273,-5-3 0,-2-2 0,-7 0 573,-2-1 1,-9-1 0,-8-2 0,-5-3 0,-4-1-537,-3-2 0,-2 0 0,-3 0 1,0 0-1,0 0-297,0 0 1,3 0 0,2 0 0,1 0 0,3 0-633,3 0 1,4 0 0,0 0 926,2 0 0,0 0 0,1 0 1</inkml:trace>
  <inkml:trace contextRef="#ctx0" brushRef="#br0" timeOffset="93">24618 18212 8310,'0'-9'244,"1"0"290,2 3 1,-2 8 0,2 10-1,-2 7 1,-2 6 25,-2 4 0,-3 5 1,-7 0-1,-2 4 0,-3 1-396,0 1 0,-1 1 1,0-5-1,1-2 1,0-3-1035,3-2 1,-1-5-1,6-5 870,2-5 0,13-6 0,1-8 0</inkml:trace>
  <inkml:trace contextRef="#ctx0" brushRef="#br0" timeOffset="94">25018 18259 8310,'0'-14'62,"0"3"1,0-4 0,0 2 192,0 1 1,-4 3 0,-2 2 0,-3 2 0,-3 1 117,0 2 1,-4 0-1,3 2 1,-2 0 0,-1 2-231,-2 1 0,3-1 0,0 5 0,2 2 0,2 3 0,3 0-115,2 1 0,4 2 0,-1 4 0,2-1-61,1 1 1,0-1 0,1 0 0,2-1 0,3-2 181,2 2 0,2 0 0,0 2 0,1-1 0,3 0 235,0-2 0,-1 0 0,1-3 0,0-1 0,-3 0-12,-1 1 1,0-1-1,-2-2 1,-2-1-179,-3 0 0,-2-3 1,-2 0-1,-2-1 0,-4-1-428,-4 0 1,-4 2-1,-5-2 1,0 0-1,-3 2-586,-1-1 1,3 0 0,0 2 0,1-2 483,1 0 0,1 2 0,-1-2 0</inkml:trace>
  <inkml:trace contextRef="#ctx0" brushRef="#br0" timeOffset="95">24990 18305 9320,'15'-18'1204,"3"0"0,0 2-754,3 4 1,-5 7 0,-6 6-1,-6 6 1,-4 7 204,-3 3 0,-4 0 1,-5 5-1,-4 1 0,-2 3-346,-4 4 0,2-1 0,-1 3 0,1 0-1948,1 2 1,-2-1 1342,-1 2 1,0 3 0,4 4 0</inkml:trace>
  <inkml:trace contextRef="#ctx0" brushRef="#br0" timeOffset="96">11145 10521 8467,'0'-9'-84,"1"1"1,1 0-1,1 2 1,0 0-1,1 0 1,0 0-1,1-2 215,2 0 1,-2-4 0,0-1 0,0 2 0,-2 1 0,0 0 0,0 0-64,-1-3 0,-1 3 1,-2-2-1,-2 1 0,-3 2 1,-4 0 52,-2-1 0,-3 2 0,-4 1 0,-3 2 1,-3 1 2,-2 2 0,-2 0 0,-1 4 0,-1 1 1,1 3-7,1 2 1,-1 1 0,1 1 0,5-1 0,2 0-98,4 1 0,6 0 0,0 1 0,5 2 0,5-2-87,4 0 0,7-2 0,9 1 0,5 3 0,7 1 70,5 1 1,1 1 0,8-2 0,0 0 0,1 3 0,-2 0 0,-6 2 0,-6-1 1,-3 1-1,-4 0 46,-5-1 0,-10 1 1,-10 0-1,-8-1 0,-9 1 7,-6-1 0,-7 4 0,-4 0 0,-3-1-40,-3-2 1,4-1 0,3-2 0,1 0 0,3-1-11,5 0 0,10-2 0,5-3 0,6-1 0,3 0-101,1 1 0,9 2 0,7 0 0,7 1 77,4 0 1,1 1 0,-1 2 0,0 0 0,-3 0 0,-5 3-43,-6 3 0,-7 0 0,-2 4 0,-5-1 70,-6 1 1,-4 2-1,-11 2 1,-2 1-1,0-2 172,-1-3 0,5-3 1,1-6-1,7-1-31,5-4 0,9-6 0,9-3 0,9-4-340,6-5 0,1-1 1,7-8-1,1 1 0,1-1 1,3 0 186,1 0 0,-6-2 0,2 2 0</inkml:trace>
  <inkml:trace contextRef="#ctx0" brushRef="#br2" timeOffset="97">12281 10652 8480,'9'-9'-51,"1"3"1,-1-6 0,0 1 0,1 3 0,-1 1 0,-1 1 207,-2-2 1,2 0 0,-4 0 0,0 1 0,0 0 0,-2 0-124,-1-1 0,-2 2 1,-2 1-1,-4-1 1,-5 2-1,-3 0 59,-3 2 0,-1-2 1,-3 1-1,-3 1-41,-2 1 1,-2 1 0,-1 0 0,-2 0 0,-1 0 0,-1 1-53,1 2 1,1 2-1,6 4 1,3 1-1,7-1 28,4 0 0,5 2 0,9 1 0,5 3 1,10 3-132,9 1 1,7-1 0,7 2 0,5 1 0,2 1 96,-22-10 0,0 0 0,0 0 0,-1 0 0,21 14 0,-5-2 0,-6-1 26,-4 1 1,-10-2-1,-6 2 1,-10 0-1,-12-2 1,-9 1 40,-10-2 1,-9 2 0,-7-2 0,1-1 28,2-4 0,2 1 0,4-6 0,3-1 0,3-4 0,4-2 156,6-2 0,3-2 1,7-3-1,1-3 49,1-2 1,5-5 0,1 0 0,6-2-296,5-1 0,4-6 0,3-2 0</inkml:trace>
  <inkml:trace contextRef="#ctx0" brushRef="#br2" timeOffset="98">12300 10475 8581,'-10'-14'31,"4"5"0,0 0 0,-1 4 299,-2 4 1,0 11 0,0 6 0,-2 10-105,-1 7 1,2 5-1,-3 2 1,4 3 0,2 4-1,2 2-257,0 0 0,-1 3 0,3-5 1,1-1-870,1 0 1,1-2 543,0-1 1,4-5-1,1-6 1</inkml:trace>
  <inkml:trace contextRef="#ctx0" brushRef="#br2" timeOffset="99">12849 10633 8569,'5'-13'-484,"5"-2"1,-2-3 0,-1 3 824,1 3 0,-1 1 0,1 2 0,-3 0 1,-2-1-148,-4 1 1,-3 4-1,-7 2 1,-2 2 0,-5 1-1,-3 0 57,-3 0 0,-2 4 0,-5 2 0,-3 2-104,-2 2 0,-2 2 0,1 1 1,0 2-1,2 0 0,4 1-122,6-1 1,6 1 0,7 3-1,6-1-223,4 1 0,14-1 0,9 1 0,10 0 1,10-1 75,7 1 1,-23-9 0,0 1 0,2-1-1,-1-1 1,24 9 0,-4-2 11,-2-1 1,-3 3 0,-6-4-1,-5 0 1,-9 0 57,-10-1 1,-8-2 0,-13 2-1,-9 1 1,-9 0 124,-7 1 0,-5 1 0,-3-2 0,-3-1-62,0 0 0,4 0 0,5-5 1,5-2-1,4-3 0,4-1-272,6-2 0,4-2 0,8-1 0,3-3 261,2-2 0,9-6 0,2 0 0</inkml:trace>
  <inkml:trace contextRef="#ctx0" brushRef="#br2" timeOffset="100">12868 10540 8569,'0'-20'46,"3"0"0,0 7 256,-1 2 1,-5 7 0,-4 7 0,-5 9 0,-4 9-16,-5 7 0,-2 11 0,10-16 1,0 1-1,1 0 0,0 0 1,1 1-1,0 1-175,0 0 1,1 1 0,2 0 0,1 2 0,0-1 0,1 0 0,1 1-1,1-1 1,0-1 0,2 0-774,-2 25 1,3-1 347,1-2 1,0 3 0,0-24 0,0 0 0</inkml:trace>
  <inkml:trace contextRef="#ctx0" brushRef="#br2" timeOffset="101">13463 10996 8521,'-4'-9'0,"2"-1"0,-3 1 0,1 0 0,-3 5 0,2 4 0,-2 6 0,1 6-109,-1 7 1,-1 1 0,-2 3 0,1 1 0,0 0 0,-1 2 0,1 1 654,0 1 0,0-3 0,2-2 0,2 0 0,0-1 0,1-1-1179,0-3 0,1 2 1,4-9-1,2-2 633,3-1 0,2-6 0,1 2 0</inkml:trace>
  <inkml:trace contextRef="#ctx0" brushRef="#br3" timeOffset="102">14031 10680 13872,'10'-15'-375,"-2"-3"1,0 3-1,1-3 1,1 1 702,0 1 1,-2 4-1,-3 7 1,-1 5-83,-2 5 1,-1 8 0,-2 6 0,-2 6 0,-3 4 688,-3 2-924,0 4 0,1-5 1,0 3-1,2 0-24,-1 0 1,0-2 0,1 2-1,1-1-446,1-2 0,3 0 1,-2-1-1,2-1 1,1-4-1,0-4-619,0-5 1,0 2 0,-1-6 1099,-2-2 0,-2-4 0,-4-5 1</inkml:trace>
  <inkml:trace contextRef="#ctx0" brushRef="#br3" timeOffset="103">13901 10847 13872,'-15'0'91,"-1"0"0,5-1 497,-2-2 1,9 2 0,7-2-247,9 2 0,5 1 0,6 0 1,5 0-1,5 1 0,4 1-471,4 1 1,-2 1 0,3-2-1,0 2 1,-3 1-965,-1-1 1,3 2 0,-2-3 1030,-3-1 1,1 3 0,-3 0 0</inkml:trace>
  <inkml:trace contextRef="#ctx0" brushRef="#br3" timeOffset="104">14739 10475 17591,'9'-13'-156,"1"1"0,0-4 0,1 4 0,3 2 0,-1 1 0,2 4 0,-2 1 1,1 2 159,-3 1 1,-1 2 0,-1 2-1,-3 3 1,-3 4-150,-2 2 1,-2 1 0,-2 4 0,-3-1-1,-4 0 237,-2 2 0,2 0 0,-4 1 1,2 1-1,-1 0 0,2 2-114,1-1 0,3-2 0,2 0 0,1 0-65,2-1 1,1 1 0,1-1 0,2 0-1,3-2-378,5-4 0,5-2 0,1 0 0,0-2 184,0-2 0,1-2 0,-2-5 1,-1-1-1,-1-2 0,-3-1-81,-1-2 1,-4-2 0,-1-1 437,-3-2 0,-2 2 0,-3 1 0,-2 5 0,-2 4 259,-1 3 1,-2 6-1,0 8 1,-1 3-272,0 5 0,5 6 0,2 4 1,0 5-1,0 3 18,1 3 1,1 0 0,3 1 0,0-2 0,-1-2-184,-2-6 1,-2-4 0,-5-5-1,-3-2 178,-2-4 0,-4-2 0,-3-7 0,-3-3 1,-3-3-1,-2-4 45,-1-2 1,0-2 0,3-2 0,2-3-181,1-2 1,2-5-1,5 1 1,3 2-1757,2 2 1745,7 0 1,2 7-1,4-3 1</inkml:trace>
  <inkml:trace contextRef="#ctx0" brushRef="#br1" timeOffset="105">7253 6359 30775,'-9'0'-62,"0"-1"-568,-1-2-463,1 2 1,3-3 0,-1 3 496,0-2 0,4 1 0,3-3 1,5-1-1,5 2 835,2 0 1,7 0 0,8 1 0,6-2 0,7-1 0,6 0-171,3 2 0,-23 1 0,1 0 0,2 1 0,1 0 0,1-1 0,1 1 0,1-1 0,0 0 1,1-1-1,1 1-4,-2 0 0,1 0 0,-3 2 1,0-1-1,-1-1 0,-1 1 0,-1 0 1,-1 0-1,22-1-39,-5-2 1,-9 4 0,-4-3 0,-3 1 0,-3 0 16,-4 1 0,-6 0 0,-5 0-22,-2-1 1,-6-1 0,0 2-1,-4-2-9,-5 2 1,-2 1 0,-2 0 0,-4-1 238,-2-1 1,-1 0 0,-7 3 0,-1 0-1,-1 0 1,0 1-329,-1 2 1,3-2 0,-1 3 0,-2-1 70,-2 1 0,-2 0 0,1-2 0,-3 2 1,-5 1-1,-3 1 34,-5-1 0,-4 3 0,0-4 0,-1 1-34,26-1 0,-1-1 0,-2 0 0,1-1 1,0 1-1,1 0 0,-22 2 0,9-1-48,8 0 1,6 2 0,12-3-40,8-1 1,11-1-1,16-1 1,9 0-1,10 0 165,8 0 0,-22-1 0,1-1 1,2 0-1,1 0 0,2 0 0,0 0 1,1 0-1,1 0-50,0 1 0,0 0 0,2-1 1,-1 0-1,-4 0 0,0 0 1,1 0-1,1-1 0,0 1 1,0-1-11,0 1 1,-1-1 0,0 2 0,-2-1 0,22-3 0,-5 1-1,-7 2 219,-5 1 0,-7-3 0,-7 1-74,-5 1 0,-7 1-352,-9 1 1,-12 0 0,-8 0 137,-6 0 0,-4 3 1,-8 0-1,-4 1 1,-4-1-1,-6 1-28,24-2 1,1 1 0,1-1 0,-1-1-1,1 2 1,-1-1 0,1 1 0,-1-1 78,-1 1 0,1 0 1,-1-2-1,1 1 1,0 1-1,1 0 0,-23 3 1,1 0-1,0 1 38,-1 0 1,2-3-1,1 0 1,4-1-17,4 0 1,2 1-1,2-2 1,4 2 0,5-2-1,6 0-97,6 1-260,2-2 0,8 3 0,6-4 0,10 0 0,8 0 0,7 0 437,9 0 1,8-1 0,-18 0 0,0 0 0,2-1 0,0 0-95,2-1 0,0 1 1,-1 0-1,0 0 1,0 0-1,-1-1 1,0 1-1,-1-1 1,0 1-1,0 0 0,0-1 1,1 1 54,0-1 0,1 1 1,-2-1-1,-1 0 1,2 0-1,-2-1 1,23-2 46,-5-1 0,-5 2 0,-6-1 0,-4 2 0,-4 1 0,-5 0 115,-5 0 0,0-1-329,-7 1 0,-3 2 0,-10-2 0,-5 2 0,-8 1 15,-7 0 1,-6 1 0,-11 1-1,-6 1 164,-4-1 0,23 0 0,1 0 0,-1 0 0,0 0 0,1 0 0,-1 0 0,1 1 0,-1-1 0,1 1 0,-1 0-80,0 0 0,0 1 0,-1-1 0,0-1 1,1 1-1,0 0 0,0 1 0,0-1 0,0 2 0,0-1 0,1-1 0,-1 0 0,1 0 0,0 0 0,-24 3 0,1 1 0,3-2 0,3-1 1,7 2-1,3-3 1,9-1 28,7-1 0,8 2 1,11 1-1,11-2-126,10-1 0,14-2 1,9-1-1,-19 0 0,2-1 160,2 1 1,1-1-1,1 0 1,1 0-1,1-1 1,0 0-1,2 0 1,-1 0-1,3 1 1,-1 0-1,1 0 1,-1-1 61,1 0 0,-1 0 0,1 1 0,-1 0 1,-3-1-1,0 1 0,-2 0 0,0 0-24,-2 1 1,0-1 0,-3-1-1,0 1 1,18-1 0,-12-1-1,-11 1 95,-9 2 1,-7 1-262,-6 1 1,-8 0 0,-5 0-1,-2 0 1,-2 0 0,-3 0 6,-2 0 1,-3 1-1,1 1 1,0 1-89,2-1 1,3 0 0,0-2 0,-1 1 0,0 1 118,-2 1 50,0 4 0,-1-2 0,0 4 0</inkml:trace>
  <inkml:trace contextRef="#ctx0" brushRef="#br1" timeOffset="106">20046 6341 29734,'-5'-1'-820,"2"-2"1,2 0 0,1-3 0,0-1 272,0-1 1,8 2 0,5 0 0,5 1 0,7 1 0,7-1 632,6 0 0,7 2 0,-19 0 1,1 0-1,2 1 0,2-1 1,1 1-1,2-1 0,1 0 1,0 0 59,0 0 1,1 1-1,-2-2 1,0 0-1,-3 2 1,-1 0 0,-2 0-1,0 0 1,21-2-76,-4 2 0,-9 1 1,-9 1-1,-6 0 0,-6 0-69,-1 0 1,-3-1 0,-4-1-127,0-1 1,-6 0 0,-2 3 0,-8 0 40,-5 0 1,-4-3-1,-3-1 1,-2 2 326,-5 1 1,-6 1 0,-2 0 0,-3 0 0,-5 0 0,-4 1-212,-2 2 1,24-2-1,-1 0 1,0 0 0,1 2-1,-2-2 1,0 1-49,-1-1 0,-1 1 0,1 0 0,-1-1 0,0 0 0,1-1 0,-23 2 0,8 1 0,7-1 30,5-1 1,5 2 0,5 0 44,6 0 0,10-2 0,7-1 0,9 0-51,7 0 0,11 0 1,10 0-1,8-1 1,-20 0-1,2-1 1,1 1-1,1-2 69,0 1 0,2-1 0,1 2 1,0-1-1,-2 0 0,0-1 1,1 0-1,1 1-25,1-1 1,0 1-1,-1-1 1,0 0-1,-1 0 1,1-1-1,-3 1 1,-1 0-1,22-3 1,-6 1 353,-7 1-502,-15-1 1,-11 4 0,-18-2 0,-9 2 0,-8 1 0,-6 0-191,-3 0 0,-2 4 302,-3 2 0,-1 3 0,1 0 0</inkml:trace>
  <inkml:trace contextRef="#ctx0" brushRef="#br1" timeOffset="107">2328 5493 12216,'-5'0'-129,"-4"-1"1,3-1 0,-1-2 0,1-1 48,3-2 0,1-2 1,4 1-1,1 1 260,3 1 1,1 0-1,1-3 1,1 2 0,1 1-241,0-1 1,2-2-1,-1 0 1,3 0-1,0-2 1,3 0 204,0-1 0,2-1 1,-1 4-1,2-2-118,2-1 1,1 2 0,2-4-1,-1 2 1,-1-1-90,-2 2 1,1 1 0,0 0-1,0 1 1,0 0 111,-1-1 0,1 1 1,-2 0-1,0 0 24,2-1 0,4 1 0,-2 0 0,1-1 0,0 1 19,4 0 0,-4-4 1,4 1-1,0 0 1,2 2-125,2 1 0,-2-1 0,3 1 0,2 0-6,0 0 1,1-1 0,0 1-1,0 0 1,-2-1 0,-1 1-16,1 0 0,-2-1 0,1 2 0,1 1 35,2 1 1,0-1-1,1-2 1,3 1-1,1 1 4,0 0 1,4 1 0,-4-2 0,2 1 0,0 0-8,4 0 1,-2 2-1,4 0 1,-2 0 5,-2 0 1,2 1 0,-1-1 0,1 0 0,-4 1-1,0-1-9,-2 0 1,2 3 0,1-3-1,-1 2-26,-4 0 1,1 0 0,1 2 0,1-1 0,3-1 7,-1 1 1,4 0 0,-6 0 0,4-1 0,3 1-1,2 0 0,-4 2 0,-1-1 0,-2-1 53,1-1 0,0 0 0,1 3 0,-2 0 0,-1 0 18,-4 0 0,-1 0 1,2 0-1,1 0 1,0 0 9,-1 0 1,-3 0-1,0 0 1,3 0-33,2 0 1,2 0 0,-1 0 0,0 1 0,1 1-1,3 1-17,1-1 1,2 3 0,-2-2 0,0-1 14,0-1 0,2 2 1,-2 1-1,0 0 0,-1 1 32,-2 1 1,2-3 0,0 2 0,2-1-1,-1-1-3,-2 1 1,0-2-1,0 4 1,2 1-19,1-2 0,-1 2 0,-2-3 0,-1 0 1,2 2 50,2-1 0,-7 0 0,1 2 0,-5-1 0,-3 1-53,-2-2 0,1 3 0,-4-2 1,-1 2-40,-1 2 1,-1-4 0,1 0-1,1 2 1,2 3 0,0 1-33,0 0 0,1-2 0,-3 0 0,1 2-15,-1 0 1,-1 2 0,-3-3 0,0 2 0,-1 1-36,1-1 1,-2 3 0,0-3 0,-1 2 0,1 0-69,2 0 0,1 1 0,1-2 1,0-1 6,0 1 0,1 2 0,1-1 0,1 0 1,-1 0-10,-1-2 1,-2 1-1,-2-3 1,-1 1-1,-1 0-227,-2-2 1,-2-1 318,0 1 1,0-1 0,-1 0 0</inkml:trace>
  <inkml:trace contextRef="#ctx0" brushRef="#br0" timeOffset="108">8491 5205 8553,'-4'-10'-9,"3"4"1,-2 0 0,2-1 900,1-1-749,0 2 1,0 3 0,0 6 0,1 4-25,2 1 0,-1 4 0,5 2 0,0 0 0,1 3 1,1 1-499,1 4 0,2-2 0,2 1 0,0 0 567,3 1 1,-3-2-1,2 1 1,-1-1-299,0-1 1,-1-2 0,-2 0 0,-1-3 0,-3 0-47,-4-3 1,-4-5 0,-3-3 0,-4-2 144,-4-1 0,-5 0 1,-5 0-1,-1 0 1,-1 0 117,0 0 1,1 0 0,4 0-1,0 0 1,2 0-173,0 0 1,5 0 0,-2 0 27,3 0 1,5-1 0,3-2-1,4-3-70,4-2 0,3-3 0,3 0 0,1-1 30,2 0 1,-1-1-1,3 0 1,-3 2-1,1 0 258,-1-2 0,-3 4 0,2-2 0,-3 5 81,0 2 0,-6 1 0,-4 4 0,-7 3-220,-4 6 1,-4 2-1,-6 5 1,-1-2 0,1 2-555,2 0 1,0 5 511,1 0 0,-5 3 0,-1-1 0</inkml:trace>
  <inkml:trace contextRef="#ctx0" brushRef="#br1" timeOffset="109">14441 5354 13672,'-9'0'-541,"0"0"0,0-1 1,2-1-1,1-1 1,-1 0 429,-2 2 1,4-3-159,2-2 1,2 1 0,1-1 309,0-2 1,0 3 0,1 0-1,2 1 1,2 1 203,0-1 0,4 2 0,-3-5 1,2 1-154,2 1 0,3-3 1,1 3-1,2-2 1,1 1-1,1-1-56,3-1 1,2-2-1,-2 1 1,4 0-19,2-1 1,4 1 0,0 0-1,-1 0 1,0-1 0,0 1 17,1 0 1,3-1-1,-2 1 1,0 0 14,1-1 0,4 0 0,-2-1 0,0-2 0,1 2 94,1 0 0,3 2 0,1-1 0,1-2 0,0 0-47,0 1 1,-1-1-1,2 1 1,1-2-94,-2 2 1,-1 1 0,-3-1 0,0 0 0,2-1-1,4-1 4,1 0 1,-1 2 0,0-1 0,3 2-4,1 0 0,-21 4 0,-1 0 0,24-6 0,-2 1 0,0 3-1,-1 2 0,0-1 0,1-2 0,-1 0 0,-2 0-8,-3-1 1,0 1 0,-2 0 0,3 0-11,3 3 0,-4-2 1,0 3-1,-2-2 1,2 2-19,0 1 1,-3-2 0,2 3 0,-3 0 0,0 0-3,3 0 0,-3-4 0,2 4 0,-2 1 18,0 1 0,-1 0 0,-1-1 1,-1-1-1,-1 1 0,1 1 11,-2 1 0,3 0 0,-2 0 0,2-1 8,1-2 0,1 2 1,-1-2-1,0 1 0,0 2-1,1 0 1,-1 0 0,0 0 0,0 0 0,2 0-15,1 0 1,-2 2-1,4 0 1,-2 1 5,0-1 0,5 0 0,-3 0 0,2 1 1,-2 0 8,0 1 1,-2-3 0,-2 3 0,0 0 0,1 0 20,-3 1 1,3-2 0,4 2 0,1 0-9,3 0 1,-3 1 0,6 1 0,-4-1-1,-1 0 1,-2 0 5,2 1 1,-5-1 0,-2 2 0,-3-1-7,-3 0 0,-1-1 0,-3 2 0,0-1 0,-2 0-26,-1 0 0,2 1 0,-2 1 1,1 1-1,0-1-21,-1 0 1,-1 1-1,4-1 1,1 0-6,2 1 0,1 2 0,4 0 1,-2 0-1,1-1 11,1 2 0,0-2 0,-1 3 1,-1 1-1,-2-2-7,-2 1 1,2 1 0,-1-1-1,0-1-19,1 1 1,1 2 0,5 0-1,3 1 1,2 2 0,3 0-115,0-1 0,0 1 1,-1-2-1,-1 0 104,-3-2 1,1-3 0,-8 0 0,-1-1 42,-2-2 0,-3 2 1,-4 0-1,-3-3 0,-3 0 1,-4 0-79,0 2 0,1-2 0,-3-1 0,-3 0-116,-2 0 1,-1 0 178,4-1 1,3 2 0,2-2 0</inkml:trace>
  <inkml:trace contextRef="#ctx0" brushRef="#br1" timeOffset="110">20679 5344 13840,'0'-9'-1616,"0"0"0,0-1 1025,0 1 1,1 1 0,2 1 0,1 1 747,1 2 1,-2-2 0,2 2 0,0 0 0,-1-1 190,1 0 0,-1 2 1,-2-1 394,1 0-708,0 3 0,-2-2 1,1 6-1,2 3-2,1 3 1,2 0-1,3 0 1,1 2 0,2 0-1,-1 2-52,2 2 1,-3-3 0,3 3 0,0-2 161,-3-1 1,0-1-1,-2 0 1,-1 2-126,-2-2 1,-1 0 0,-8-3-1,-2-1 1,-5-2-44,-3-1 1,-3 1 0,-3-3 0,1 1-5,-1-1 1,4 2 0,0 0 0,2 0 0,1 0 0,2-1 32,1 2 0,2-4-74,1 2 0,5-2 0,2-1 0,6 0-20,5 0 1,3-1 0,-1-1-1,-1-3 1,1 0 0,-3-1-148,-1 1 1,-1-3-196,-3 1 450,-2 3 0,-4 0 1</inkml:trace>
  <inkml:trace contextRef="#ctx0" brushRef="#br1" timeOffset="111">7011 6480 21190,'-22'0'-283,"1"0"1,1-1 0,3-1 0,6-2 0,6-1 392,8-2 1,11-2 0,15 0 0,9 0 0,7-2-1,-18 6 1,0-1 0,3-1 0,0 1-42,2-2 1,1 1 0,3 0 0,1 0 0,0-2-1,0 1 1,3 0 0,0 1 0,1-2 0,2 0-6,0-1 1,0-1 0,-2 2-1,-1 0 1,0-1 0,0 0-1,-4 2 1,0 1 0,-4 0-1,-1 0 1,-3 1 0,-1 1 70,21-6 1,-16 6 0,-4 2 0,-7 2-247,-2 1 0,-4-3 27,-3 0 0,-7 0 1,-6 3-1,-7 1 1,-9 2-23,-7 3 1,-6 3 0,-12 4 0,-7 2 101,22-6 0,0 0 0,-3 0 0,1 1 1,-1-1-1,0 0 0,-2 0 0,-1 1 0,-1-1 1,-1 1-1,-1 1 0,-1 0-55,-2 1 0,-1 1 1,-1-1-1,0 0 0,0 0 1,-1 0-1,0-1 1,0 1 58,0 0 1,0 0-1,1 0 1,1 0 0,3 0-1,1 0 1,5-2-1,1-1 1,-19 7 75,11-3 0,14-3 0,13-5 0,11-1 0,12-2-59,12-1 0,15-8 1,13-4-1,-23 5 0,2-1 1,3-1-1,0-1 31,2 1 1,1-1-1,0 0 1,1 0-1,0 1 1,1 0 0,0 0-1,1-1 1,1 0-1,-1 1 4,1-1 1,0 0-1,-2-1 1,-2 0-1,-3 4 1,0 0-1,-3 0 1,0 1-1,-3-1 1,0 1-55,22-4 1,-16 4 0,-9 2-1,-11 2-374,-10 1 0,-5 1 0,-10 2 0,-2 3 236,-6 2 1,-7 2 0,-7 0 0,-2 1 0,-4 3 0,-1-1 139,-2 1 0,-1-1 0,2-1 0,2 4 0,1 2 0</inkml:trace>
  <inkml:trace contextRef="#ctx0" brushRef="#br1" timeOffset="112">8519 6164 12421,'-10'6'266,"-2"0"1,4 1 0,0 7-1,3 6 1,3 7 0,1 11-1,2 7 1,3 6-248,5 1 0,6-6 0,7-8 1,2-5-1,3-10 0,1-6 143,0-8 1,0-5 0,0-9 0,0-7 0,0-10 0,0-8 110,0-7 0,-1-6 0,-15 19 1,0 0-1,0-1 0,-1-1-252,1 0 1,-1 0 0,-1 0 0,0-1-1,1-2 1,-1 0 0,1-1 0,-1 0-1,0 0 1,1 0-294,-1 0 0,1 0 1,4-1-1,0 2 8,0-1 1,2 1-1,3-4 1,3 0 0,1-2-1,0 0 1</inkml:trace>
  <inkml:trace contextRef="#ctx0" brushRef="#br0" timeOffset="113">13370 12281 8462,'0'-9'-707,"0"-1"1114,0 1 1,1 1-1,3 1-251,2 0 0,2 2 1,0-2-1,0 2 1,-2 0-1,0-1-79,-1-1 0,3-1 0,-1-1 0,0-1 0,0 1 2,-1 0 0,-4-4 0,2 0 0,0-1 0,-1 0-102,-1-1 1,-5 1 0,-5-3 0,-3 3-15,-4 0 0,-7 2 0,-3 3 1,-3 0-1,-3 2 0,-3 2 96,-2 1 0,-2 1 0,0 3 0,-1 1-11,-2 2 1,5 2 0,6 4 0,4 1 0,5-2 0,2-1 315,4-1 1,2 1 0,7 2-308,3 0 0,2-3 0,2 1 1,3-1-1,5 0-223,6 0 1,6 0 0,4 5 0,2 0 0,2 2 118,2-2 0,-2 3 0,3 2 0,-1 3 1,-1 1 7,-3 2 0,0 1 1,-6-3-1,-4 3 1,-4 1 14,-6 2 1,-5-2 0,-8 0-1,-7-1 38,-3 1 1,-6-3 0,-1 1 0,1-3 0,-1-1 0,1-2 13,-1 0 1,8-5-1,-1 2 1,5-3-173,2-1 0,4-3-141,1 1 0,8-5 234,2 1 1,3-1-1,2 0 1,3 2 133,0 1 1,1 2 0,0 3 0,-2 2 0,-3 4 1,-1 1-1,0 2 1,-3 1 0,-4 1-1,-4 5-19,-4 4 1,-7-1-1,-2 2 1,-3-2 27,0-1 1,-5 3 0,-1 0 0,0-2 0,4-2 0,3-3 32,5-1 0,2-2 0,4-3 0,4-1 0,4-3-106,4-1 0,10-1 0,3-5 1,3-2-1,2-1-158,0-2 0,1-1 1,2-2-1,1-2-255,0-3 1,-3-2 0,-1-1 0,0-1 0,-1 1 0,-1 1-1680,-1 1 2072,-1-1 0,-2 3 0,1-4 0</inkml:trace>
  <inkml:trace contextRef="#ctx0" brushRef="#br1" timeOffset="114">14469 12430 12824,'-5'0'-992,"-2"-4"921,4-2 1,-1-3-1,4 0 1,1 1-1,2 1 294,0 0 0,3 1 0,-3-3 0,0-1-96,1 1 1,-3 0-1,2 0 1,-3-1-349,-3 1 0,-5 1 1,-7 0-1,-2 3 0,-7 1 1,-5 2 192,-5 1 1,-3 1 0,-3 0 0,-1 2 92,-1 4 1,0 0 0,2 8-1,7-2 1,6 1 0,6-1-133,5 2 1,3 0 0,7 5 0,4-1 2,4 1 1,11 0 0,10 0 0,6 3-1,5 2 67,3 0 1,1-1 0,1-2 0,1 2 0,0 0-20,-2-1 0,-6 0 1,-4-3-1,-6-1 1,-7 1-90,-5 0 1,-5-5-1,-7-2 1,-4-1 0,-6-1 165,-1 3 0,-5-4 0,3 1 0,-3-4-30,-1-1 1,1 1-1,-1-3 1,2-1 0,0-1-1,3-1-157,0 0 1,-1-1 0,2-2 0,2-3-252,0-3 0,5 0 0,1-1 0,0-2 0,1 0 0,0-1 377,2 0 0,0-1 0,2-5 0</inkml:trace>
  <inkml:trace contextRef="#ctx0" brushRef="#br0" timeOffset="115">14376 12290 8573,'0'-17'-695,"0"0"0,-1 3 1013,-2 0 1,1 3 0,-4 6 0,-3 5 165,-2 5 0,0 11 0,-5 6 0,-1 5 0,1 4-235,0 3 1,0 6 0,3 0 0,3-1 0,2-1-416,2 0 1,3 0 0,0 0 0,3 1 0,2-4-414,2-2 1,2-3 0,-2-4 0,1-4-328,2-2 1,2-3 905,0-8 0,4-4 0,2-1 0</inkml:trace>
  <inkml:trace contextRef="#ctx0" brushRef="#br0" timeOffset="116">14739 12411 8554,'5'-13'0,"4"-1"0,-4-1 0,1 3 0,0 1 0,-4 2 0,1 0 92,-2-1 1,-5 5-1,-3 1 1,-3 1-1,-4 0 1,0 1 135,-3 1 0,0 4 0,-2 1 0,0 1 0,0 2-41,-3 2 0,3 3 0,0 1 0,3 1 0,3 0-145,1 1 0,3 0 0,3 4 1,4 0-118,4-1 0,4 1 1,6-1-1,5 1 1,4 0 48,3-1 0,6 1 1,1 1-1,-1 0 0,-2 2 0,-3-1 1,-3-2 0,-7 0 0,-3 0-6,-5-1 0,-4 0 0,-7-2 1,-5 0-1,-7-1 0,-4 1 42,-5-1 1,-2-3 0,0-1 0,3-3-246,6-1 0,0-5 0,6 1 0,1-3-150,4-3 1,4-3 0,5-7 383,1-2 0,8-3 0,0-1 0</inkml:trace>
  <inkml:trace contextRef="#ctx0" brushRef="#br0" timeOffset="117">14767 12393 8543,'0'-19'-258,"0"5"0,0 1 1,0 3 56,0 1 1,-1 4-1,-2 6 387,-3 8 0,-7 5 0,-1 9 0,-2 4 0,1 4 0,-1 2 469,2 2 0,0 0 1,5 1-1,1-2 0,1 0-494,4-1 0,2 3 1,1-3-1,1 0 1,1-3-162,2-4 0,7-3 0,-1-4 0</inkml:trace>
  <inkml:trace contextRef="#ctx0" brushRef="#br0" timeOffset="118">15121 12849 8493,'-8'1'421,"0"2"1,2 4 0,-1 5 0,-1 3 0,-2 3-174,1 0 1,3 5-1,0 2 1,-1 1-249,2-1 0,1 6 0,4-2 0</inkml:trace>
  <inkml:trace contextRef="#ctx0" brushRef="#br0" timeOffset="119">15866 12337 8486,'-5'-9'-92,"-3"-4"0,5 1 0,0 1 1,0 5 485,0 6 0,-4 9 0,0 10 1,-1 6-1,-1 5 0,0 4 1,-1 2 13,1 2 0,0 2 1,-1 1-1,2 1-746,2-1 1,-1-1 0,2-2 0,1-2-1,-1-3 1,1-5-976,0-5 0,-3-5 1313,0-2 0,-1-3 0,-1-3 0</inkml:trace>
  <inkml:trace contextRef="#ctx0" brushRef="#br0" timeOffset="120">15549 12700 8486,'0'-9'179,"1"-4"1,2 1 0,3 0 353,3 2 0,7 4 0,5 0 0,5-2 0,6 1-100,3 1 0,2 2 0,1 4 0,-2 0 0,-1 0-1496,-1 0 0,-5 0 0,-1 1 1063,-5 2 0,1-2 0,-1 3 0</inkml:trace>
  <inkml:trace contextRef="#ctx0" brushRef="#br0" timeOffset="121">16247 12160 8334,'14'-19'-104,"1"1"1,3-1 248,1 0 1,2 6 0,1 4-1,-1 4 1,-3 1 0,-2 1 223,-4 1 0,-2 5 0,-4 5 0,-3 3 0,-2 5 1,-3 1-121,-4 2 0,-2 3 0,-8 3 0,-3 2 0,-1 2 31,-1 2 0,-2-3 0,2 1 0,3-3 0,2 0-169,3 1 0,1 0 0,6-3 0,4-2-244,4-2 1,6-3-1,6 0 1,6-3-1,3-1 1,5-5-492,2-4 1,1-3 0,-3-1-1,-2-1-127,-4-2 1,-4-2 0,-10-4 657,-2-1 0,-9 6 0,-8 4 0,-5 6 1,-4 6 658,1 3 0,0 6 1,4 3-1,2 2 0,3 4 17,0 2 1,5 2 0,2 3-1,2-1 1,1 0-281,0-2 1,1-4-1,1 2 1,1-2-349,-1-2 1,-1-3 0,-2-10 0,-2-3 0,-4-1 0,-4-3-138,-5-2 0,-2-2 0,-4-4 0,-3-1 18,-2-2 1,-1 0-1,0-4 1,0-1 0,0 0-213,0 0 1,1 1 0,0 1 0,1 3-1,2 2 376,1 1 0,-7 8 0,1 2 0</inkml:trace>
  <inkml:trace contextRef="#ctx0" brushRef="#br1" timeOffset="122">7514 13612 24437,'-19'-4'-582,"2"3"1,1-2 0,4 2 370,1 1 0,16 0 0,9 0 0,14 0 1,13-1-1,11-1 246,-21 1 1,0-1 0,3 0 0,1 1 0,5 0 0,0 1 0,3-1 0,2 0 0,4-1 0,2 1 0,-14 0 0,0 0 0,0 0 3,2-1 0,0 1 0,0-1 0,0 2 0,1 0 0,-1-1 0,-2 0 0,1 0 0,-1 0 0,0 1 1,0-1-1,-1 1-64,1 0 1,-1 0 0,0 0 0,11 0 0,-1 0 0,-5 1-1,-2-1 1,-5 1 0,-1 0 0,-4 1 0,-1 0-36,23 4 0,-8 0 1,-5 2-1,-6-2 1,-7-2-323,-4 1 0,-9-4 371,-6 2 1,-11 1 0,-14-1 0,-8-1 0,-8 0 38,-8 1 0,-6-1 1,19 1-1,-2-1 1,-1 1-1,-1 0 1,-1-1-1,-1 1-18,-2 0 0,0 1 0,-1 0 1,-1 0-1,1 1 0,0 0 0,1-1 1,0 1-1,-1 0 0,1-1 43,-1 1 1,0 0 0,6-1-1,1 1 1,2-1 0,2 1-1,-13 3 106,14-1 1,13-2 0,12-3 0,11 1 0,14-1-126,15-1 1,-12-1-1,2-1 1,4 0-1,3 0 1,2-1-1,1 0 1,3 0-1,0 0 28,0 0 0,0 0 0,1-2 0,0 1 0,-2 2 0,0-1-62,2 1 0,-1 0 0,1 1 0,-1-1 0,-1 1 0,1 0 0,-2 0 0,0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20:44:22.079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9162 9069 8210,'0'-6'221,"1"0"1,1 1 107,1 0 1,1 0-1,-2-2-239,1 0 1,4 4 0,-3-3 0,0-1-1,1-1 6,0-2 0,-2 1 1,3 0-1,-2-2 0,-1-1-144,1-4 0,-3 2 1,2-1-1,-3 1 0,-3 0 124,-3 1 0,-7 1 0,-2 2 0,-4 2 0,-3 2 61,-2 3 0,-4 2 0,-3 1 0,-2 1-7,-1 2 1,2 5-1,5 5 1,3-2 0,2-1-1,3 0-128,4-1 0,5 0 0,7 0 1,2 1-141,1-1 0,5 0 1,5 0-1,5-2 1,7-1-1,5 1 10,3 2 1,4 3-1,-3 2 1,-1-1 116,-1 0 1,-1 5 0,-1 0 0,-3 3 0,-7 2 30,-6 0 1,-6 3-1,-7-1 1,-6 1-1,-7 2 72,-8 0 1,-7-1 0,-1-2 0,0-2 31,-1 0 0,7-8 0,1 1 0,7-5-244,4-2 0,9-4 0,7-1 1,9-3 2,4-1 1,4 1 0,1 2-1,0 3 1,-1 2 103,-3 2 1,-1 3 0,-4 4 0,-4 2 0,-4 4 144,-3 1 1,-6-3-1,-4 4 1,-6 1-1,-4 1 160,-2 1 0,1-4 0,-2-3 0,4-2 0,2-2 53,4-2 1,6-3-1,5-1-268,6-4 0,5-3 1,10-4-1,1 0 0,4 0-548,2 0 1,1-4 0,0-2 0,0-2 0,-1-3 470,-2-1 0,2-3 0,-4-3 0</inkml:trace>
  <inkml:trace contextRef="#ctx0" brushRef="#br1" timeOffset="1">9581 9125 10443,'0'-14'-282,"0"7"1,-1-2 0,-1 0 0,-1 1 603,1-1 1,1 9-1,2 6 1,2 7 0,3 6-1,2 3-69,1 3 1,5 1 0,1 2 0,3 0 0,1-1 0,0-1-417,3-1 0,2-4 1,5-1-1,1-3-252,1-5 1,0-2 0,-4-4 0,-2-3 0,-4-2 0,-2-2 449,-4-2 1,-5-6 0,-6-6 0</inkml:trace>
  <inkml:trace contextRef="#ctx0" brushRef="#br1" timeOffset="2">10065 9106 9503,'-6'1'-409,"0"2"681,-2 3 1,-1 8 0,-3 5 0,-5 8 150,-4 6 0,1 5 0,-5 1 0,0 2 0,1 0-353,3-3 0,1 0 0,2-7 1,3-2-1,1-2-150,1-2 1,3-1-1,-3 1 1,3-4 0,0-2 49,1-3 0,-1 1 0,-2-2 0,0-1 1,1-3-110,0-3 1,-1-1 0,-1-4-1,1-1-14,-1-1 0,2-4 0,-1-2 0,1-2 0,3-4-75,2 1 0,1-4 0,3 1 0,-1-1 0,1-3-288,1-1 0,5 3 1,2 0-1,3 1 510,4-1 1,1 0-1,5-4 1</inkml:trace>
  <inkml:trace contextRef="#ctx0" brushRef="#br1" timeOffset="3">10410 8836 11718,'1'-8'-865,"2"2"1233,3 2 0,3 3 1,3 2-1,1 4 1,0 4-192,1 5 1,-2 2 0,-2 1-1,-1 3 1,-1 0-249,-2-1 0,-1 3 0,-5 1 1,0 0-1,-2 0 0,-4 0 146,-3 0 1,-5-1 0,0-4 0,0 1 29,-3 0 1,4-2 0,-1 0 0,3-3 0,0 0-229,3-3 1,5-1 0,0 0 0,3-1-343,3 0 0,2-4 0,5-1 0,-1-2 204,0 1 0,0-1 0,1 3 1,-1-1-1,-1-1-75,-1 1 0,1 1 0,-3 3 0,1 0 335,0 2 0,-3 2 0,0-2 1,-1 3-1,0 2 0,1 3 250,-1 0 0,-1 1 0,-1 0 0,0-1-269,0 1 0,1-1 0,1 1 0,1-1 0,-1-2-94,-1 0 0,0-5 1,1 1 29,1-1 0,0-6 226,-7-2 1,2-2-1,-4-2 1,0-2-64,1-3 1,-2-3 0,3 0-634,2 0 1,1 0-1245,1-1 1792,0 5 1,-4 1-1,-1 4 1</inkml:trace>
  <inkml:trace contextRef="#ctx0" brushRef="#br0" timeOffset="4">10428 8883 8487,'-9'-5'-275,"0"3"0,0-4 0,2 0 0,2 0 0,1 0 531,2-2 0,1 3 0,1-1 0,1-1-79,2-2 1,2 4 0,4 2 0,1 2-90,-1 1 1,-3 1 0,0 2 0,1 2 0,2 2 0,0-1 26,0 1 0,1 4 0,-2 2 0,-1-2-63,-1 0 0,-2 2 1,1 3-1,-1 0 1,-2 1-1,-1-2 100,-1 2 1,-4 1-1,-3 3 1,-4 1-27,-1-2 0,-4 3 0,3-1 1,-1 0-1,0-1-1,-1 1 1,5 0 0,0-4 0,4 1 0,1 0 52,3-1 0,1 0 0,2-3 0,3-2-227,6-3 0,0-4 0,6 1 0,0-1 0,2-1 0,0-2-387,1-2 1,1-4-1,0-1 1,2-1 237,-1-3 0,-5 0 1,0-1-1,-1 0 1,0-1-32,-3 1 1,-2 3-1,-3 0 118,-1-2 220,-4 4 1,-2 1-1,-6 6 1,-3 3 0,-3 4 96,0 2 0,-1 3 0,3 3 0,-1 1-91,-2-1 1,1 4-1,3 1 1,-1 0-1,1 0-85,0 1 1,-1-2 0,2 2-1,1 0 1,2-1-57,0 3 1,2-3 0,3-1 0,0-2-17,0 2 0,-3-2 0,0 3 0,1-2 0,0 1 0,0-1 14,-1-2 1,-3 0 0,1-1 0,1-2 56,0 0 0,-3-6 0,1 0 1,-4-3 61,-2-3 0,1-2 0,-4-5 1,0-4-1,-2-2 280,-3-3 0,-3-3 0,0-2 0,-1 0-152,-2 2 1,2-1 0,1-2 0,0 2 0,3 1 0,4 2-252,3 2 0,4 3 1,3 2-976,3-1 1,4 3 0,5 1 1006,6 2 0,9 9 0,3 2 0</inkml:trace>
  <inkml:trace contextRef="#ctx0" brushRef="#br0" timeOffset="5">9264 10791 8380,'0'-6'197,"0"0"1,0-1-1,1-1 1,1 1-1,3 1 45,0-1 1,-2-5 0,3 0 0,0-1 0,0 1 0,1-1-119,0-2 0,-2 3 0,0-4 0,-1 0 0,-2-1 0,-1 1-67,-1 0 0,-1 4 0,-2-3 1,-4 2 34,-4 1 0,-8 3 1,-6 2-1,-3 2 0,-3 0 54,-3 3 0,-2 2 1,0 3-1,1 4 1,1 1-24,2 1 0,2 1 1,6-1-1,3 0-99,4 1 0,4-1 0,4 0 0,0 0 1,3 1-1,4-1-95,4 0 0,4 1 0,7-1 0,2 1 4,3 3 0,5-3 0,1 3 1,4-2-1,2 0 0,1 2 1,0 0 0,-4-1 0,-1 0 0,-1 0 16,1 2 1,-4-3-1,-5 4 1,-5-1 100,-5 1 1,-7 0 0,-3 4 0,-10-1 0,-7 1 96,-8 0 0,-2 0 1,-6 2-1,1 0 0,3-3-62,2-1 0,6-6 1,4 3-1,3-3-257,5-2 0,7 2 1,5-7-1,5 0-161,3 0 1,5-1 0,2-2-1,0 1 1,1 1 257,1-1 0,-3 4 0,1 0 0,-2 2 0,-2 1 201,0 1 1,-5 2 0,-1 2 0,-1-1 0,-3 2 25,-3-1 1,-4-2 0,-5 4 0,-3 0-80,0-2 1,-2 3-1,-1-5 1,1-2-1,4-1-814,1-3 740,6-4 0,9 2 0,7-4 0</inkml:trace>
  <inkml:trace contextRef="#ctx0" brushRef="#br0" timeOffset="6">8957 11154 8194,'-6'-9'-273,"1"0"0,1-1 518,1 1 1,7 0 0,2 1 0,2 0 0,1 3-1,1 1 102,-1 2 1,0 1 0,0 2 0,-2 2 0,-1 4 0,0 4-108,-1 1 0,3 5 0,-5-2 0,-1 3 0,-1 0-103,-1 1 1,-4 3 0,-3-1-1,-1 0 1,-1 0-31,0 1 1,-4-3-1,0 4 1,-2-1-86,-1-1 1,1 1 0,1-3 0,1-1 0,5 1 0,4-1 68,3-3 1,5 2-1,4-5 1,6-2-101,4-2 0,7-1 0,1-4 1,3-1-1,2-1-220,-1-1 0,-2-3 0,-3-2 1,-3-2-1,-3-4-179,0 1 1,-5 0 0,-1 1-1,-4 2 1,-3 1-313,-3-1 0,1 1 1,1 0-1,0 0 216,2 1 1,-2 0 0,1 3 503,2-2 0,4-3 0,3 2 0</inkml:trace>
  <inkml:trace contextRef="#ctx0" brushRef="#br0" timeOffset="7">9860 10810 8575,'-8'-9'0,"1"0"0,2 2 0,-1 2 0,2 0 17,0 0 0,1 7 0,4 2 0,1 6 0,2 7 1,1 4-1,4 6 0,1 4 524,2 2 1,1-2-1,-3 3 1,2-1 0,1-1-166,1 0 1,-2-4-1,0-4 1,-1-3 0,-2-2-224,0-3 1,1-8 0,-1-2 0,1-4-110,3-2 0,1-8 1,5-6-1,0-6 1,2-7-269,1-3 1,3-6-1,-4 1 1,0-3-1,-1-2-4,-2 0 1,0 6 0,-3 3 0,-3 4 0,-4 6-639,-2 5 1,-5 7-285,-1 6 1,-3 7 1149,-3 8 0,2 5 0,4-3 0</inkml:trace>
  <inkml:trace contextRef="#ctx0" brushRef="#br0" timeOffset="8">10559 11136 8472,'0'-15'84,"0"2"1,0 4-1,0-1 1,1 2 424,2 2 0,1 3 1,2 7-1,-3 5 1,-2 6-1,-1 3-95,0 4 0,-4-1 0,-1 3 0,-1 1 0,-1 0-720,0 0 0,2-1 0,0 1 0,1-3 0,2 0-2414,1 0 2720,1-1 0,-5 2 0,0 1 0</inkml:trace>
  <inkml:trace contextRef="#ctx0" brushRef="#br0" timeOffset="9">10950 10745 8546,'0'-10'0,"-1"1"0,-2 0 202,0-1 1,3 6-1,4 5 1,2 9-1,0 6 1,0 6 268,0 2 0,4 4 0,3 4 0,0 0 0,2 0 0,-1-1-169,3 1 0,1-2 0,0 2 0,0-2-40,-3-3 0,2-5 1,-6-1-1,-1-1 1,-4-2 763,-2-3-1026,-1-1 0,-3-5 0,0 0 0</inkml:trace>
  <inkml:trace contextRef="#ctx0" brushRef="#br0" timeOffset="10">11369 10903 8546,'-10'-3'-461,"1"0"0,0 1 939,-1 1 0,-2 6 0,-2 4 0,0 6 0,-3 2-45,0 2 1,1-1 0,2 2-1,-1 1 1,2 2-363,-1 0 0,5-2 1,4 0-1,0-4 0,1-2-747,0-2 1,1-1-1,7-6 84,2-3 1,2-6 0,1-4-1,1-5 210,-1-3 0,0-3 1,2-2-1,0 0 0,1-2 357,0 1 1,-2 2 0,-1 0 0,1 0 0,-1 2 258,0 1 0,1 4 312,-1 6 0,-3 10 0,-1 9 0,0 7 0,-3 5 0,-1 2 238,-1 1 0,1 0 0,2-2 0,3 0-664,2-1 1,2-4 0,0 1 0,1-4 0,3-3-112,0-6 0,-2-4 0,1-5 1,-1-1-1,1-3-431,-2-5 0,0-8 0,-1-6 0,1 0 37,2-3 0,-1-1 0,-3-1 0,1 0 0,-1 0 280,0 0 0,1 1 0,-1 2 0,0 5 0,1 3 129,-1 5 1,0 1 0,1 3 0,-1 2 0,0 3-501,0 2 476,1 5 0,3 1 0,2 4 0</inkml:trace>
  <inkml:trace contextRef="#ctx0" brushRef="#br0" timeOffset="11">12207 10577 8382,'13'-22'35,"2"2"1,3 1-1,1 4 1,-2 1 0,0 3-1,-3 1 370,0 4 0,-2 0 0,-4 6 1,-1 4-225,-4 3 0,-6 4 0,-4 1 0,-2 4 0,-3 1 91,-4 2 1,-1 4 0,-3 0 0,-1 2 0,0-1 68,0-1 0,2 5 1,3-3-1,1-3-259,2-1 0,1 1 1,6-1-1,3 0 0,2-2 1,3-4-399,4-2 0,9-1 0,10-2 0,3-1-71,3-1 1,-2-4 0,2-1 0,-2-2 0,-2-1 43,1 0 0,-5-4 1,-4-2-1,-6-1 1,-3-1 3,-4 2 1,0 4-1,-7-1 771,-6 2 1,-7 6 0,-6 5 0,-3 4 0,0 5-62,0 2 1,2 4 0,2 6 0,2 3 0,4 2 447,4-2 0,6 2 0,-1-3 0,3 1-718,1 0 1,3-5-1,2 0 1,-1-5-1,0-3 166,-2-4 1,-1-4-719,-1-1 1,-5-6 0,-3-3 28,-4-2 0,0-5 1,2-2-1,1-1 1,-1 0 367,-3 0 0,3 1 0,-2-2 0,1 1 0,1 1-590,-2-2 0,1 3 0,-1 0 644,1 1 0,-2-3 0,-2 1 0</inkml:trace>
  <inkml:trace contextRef="#ctx0" brushRef="#br1" timeOffset="12">9655 12160 9400,'0'-9'-409,"0"-1"0,1 1 388,2 0 0,0-2 1,3 0-1,0-1 0,0 0 1,0 2-1,2 1 1,0-2 321,1-1 0,1 1 0,-1-1 0,0 2 0,-1 0-5,-1 1 0,-3 0 1,-5-1-200,-2 1 1,-3 3 0,-4 1-1,-2 0 1,-4 0-77,-1 1 0,-3 1 1,-1 3-1,-2 0 5,0 0 0,1 0 0,-3 1 0,-1 2 0,0 4 0,2 1 0,-2 2 0,4 3 1,1 2-1,3 3 29,2 0 0,4 1 0,6 0 0,2 0-32,3 3 0,2 1 0,4 3 1,5-3-5,8 0 1,6 0 0,10-2 0,6 0 0,2 0-50,2-1 1,-2-5-1,2 1 1,-5 0-1,-5 1-46,-6-2 0,-9 2 0,-10-4 0,-6 2 66,-5 1 1,-12 1-1,-7-1 1,-6 0 0,-4 1 91,-3 0 0,-3 2 1,1-2-1,3-1-86,5-4 0,4-1 0,7-2 1,1 0 98,4 1 0,7-2 0,5-2 1,6-2 264,5 0 0,4 1 0,3 6 0,1 0 0,0 4-571,-1 2 0,-3 1 0,-4 7 1,-4 1-1,-4 1-414,-2 4 0,-6-1 0,-4 5 1,-7-1 964,-4-1 1,0-1 0,-1-5 0,5-2 0,5-4-248,3-1 0,5-5 0,8-3 0,8-3-343,7-3 1,6-1 0,3-5 0,1-1 0,1-1 242,-1-2 0,-1-3 0,-1 2 0</inkml:trace>
  <inkml:trace contextRef="#ctx0" brushRef="#br1" timeOffset="13">10056 12411 13820,'0'-9'-1201,"0"0"0,1 0 1464,2 3 0,1 3 1,3 7-1,-1 7 0,2 6 1,1 8-1,2 5 0,3 4 29,0 2 1,-1 2 0,2-1-1,1-1 1,-1-2-604,1-3 1,-5-2-1,2-2 1,-4-2 0,-2-4-1320,-1-5 1,-4-2 1651,2-5 1,-8-8 0,-1-2 0</inkml:trace>
  <inkml:trace contextRef="#ctx0" brushRef="#br1" timeOffset="14">10437 12523 9177,'0'-9'-90,"-1"3"0,-2 0 351,-3 2 0,-2 2 1,-3 6-1,-1 6 1,-3 4 154,-3 4 1,-1 4 0,1 3 0,-1 2-1,2 1-330,1 0 0,4-4 1,4-2-1,3-3 1,1 0-215,2-1 1,2-3 0,3-4 0,3-3-462,3-5 1,0-6-1,0-5 1,0-2 209,1-2 0,-1-8 0,1 1 0,2-1 0,0-2 170,0 0 0,-2 0 0,-2 4 1,-1-1-1,0 2 464,0 1 0,-2 4 1,0 7-1,-1 6 342,-2 7 1,0 5 0,-2 7 0,0 2 0,1 1 18,2 1 0,-1 2 0,4-4 0,1-1-508,1-2 0,3-3 1,0-2-1,2-1 0,-1-5 1,1-4-313,3-3 1,-2-2 0,1-3 0,-2-4-93,-1-4 1,-2-7-1,-1-1 1,1-3-1,-2-2-74,-2 2 0,3-7 0,-3 2 0,2-1 1,1-1 229,1-1 1,0 3 0,1-1-1,2 5 1,-2 3 163,-1 4 1,1 4 0,0 2 0,2 4-231,-2 3 1,-1 3 0,0 1-1,-2 1-432,-2 3 1,2 1 637,-1 4 0,1 0 0,1 1 0</inkml:trace>
  <inkml:trace contextRef="#ctx0" brushRef="#br0" timeOffset="15">11052 12318 8568,'9'-9'0,"1"0"0,-1-1 0,0 2 0,1 2-351,-1 3 1,0-1 0,0 2-1,0 3 863,-3 4 0,-1 3 0,-3 1 1,1 1-1,-1 0-182,-1 2 0,-1 2 1,-1 2-1,-2 0 0,-2-1-26,0 0 0,-3 3 0,1-3 0,-1 3-158,-1 0 1,0-2 0,0-1 0,2 2-1,1-1-156,-1 0 1,1-3 0,1-2-1,1 0-346,2 1 1,2 0 0,3-6-1,3-3-81,3-2 1,3-1 0,1-1 0,1-2 84,-1-3 1,0-1-1,-3 0 1,2 4 366,0 2 1,-3 2-1,-4 2 1,0 6 0,-3 4 501,-1 6 1,-5 7-1,-3 1 1,-1 4-1,-1 2 4,-1 2 1,1-2-1,0 0 1,1-1 0,0-2-175,2-1 0,1-5 0,-2-2 0,1-4-226,2-2 1,0-3 0,1-5-467,-3-1 0,-2-7 0,-2-7 0,1 0-383,0 1 0,-2-1 1,-1 4-1,-4 1-22,-1 1 1,-3 1 0,-2 1 0,-2 2 749,-3 3 0,-5 6 0,-1 3 0</inkml:trace>
  <inkml:trace contextRef="#ctx0" brushRef="#br0" timeOffset="16">9730 13873 8541,'0'-14'-115,"0"-3"0,0 4 1,0-2-1,0-1 1,1-1-1,1 1 418,1 0 0,3 2 0,-2-3 0,1 1 0,-1 0-107,-2-2 1,-1 4 0,-1 1 0,-1 3-1,-2 1-93,-4-1 0,-4 2 0,-2 2 0,-2 3 0,-1 2 1,-3 1-28,-3 0 1,2 1 0,-4 3 0,0 4 0,1 4-51,0-1 1,2 4 0,3-1-1,3 2 1,3-2-16,5-1 1,3 3-1,4-4 1,2 1 0,3-1-122,4 1 0,10 0 1,2 0-1,4 1 23,3 0 0,7 4 0,-1-2 1,3 1-1,1 2 37,0-1 0,-5 1 1,-12 1-1,-6 0 1,-7 3 81,-5 1 1,-15-2 0,-10 1 0,-10 1 0,-7 0 71,-5 2 1,-3-3 0,1-2 0,7-1 0,7-1-72,6-1 1,7 1 0,8 0-1,6-1 1,8 2-50,8 2 1,10-2-1,5 6 1,3 2-1,2 2-56,-1 0 1,-5 0 0,-5 0 0,-3 1-27,-5-1 1,-8-1 0,-8-1 0,-9-1 0,-8-2-42,-3-4 1,1-2 0,-1-3 0,5-5 0,7-3 138,4-2 0,4-4 0,4 3 0</inkml:trace>
  <inkml:trace contextRef="#ctx0" brushRef="#br1" timeOffset="17">10065 14069 8638,'-12'-3'-169,"-1"-1"1,5 2 165,5 6 0,7 1 1,5 5-1,6 2 1,2 4 1,2 2 1,4-4 0,2-1-1,2 0 1,3-1 236,2 0 0,5-3 0,-2-3 0,-1-3 0,-1-2-510,-3-1 1,-4-5 0,-4-3 0,-5-5 123,-5-1 1,-8 2 0,-2-2 0,-4 3 0,-4 4 521,-3 1 1,-4 4 0,-3 6-1,0 7 176,0 6 0,-3 10 0,2 8 0,2 5 0,-1 4-135,2 5 1,2-1 0,6-22 0,0 0 0,-5 25 0,2-2-284,0-2 1,0-1 0,-2-2 0,0-3-263,-2-2 0,-3-8 0,1-11 0,0-3 0,-1-5-80,0-1 1,2-6 0,2-3 0,2-5 0,-1-6-48,-1-6 0,5-2 0,-2-3 0,3-2 0,2-3-195,0-2 1,1 0 0,4-1 0,2 0 0,3 1-566,2 2 0,5-2 1017,-1 2 1,9 2 0,-1 1-1</inkml:trace>
  <inkml:trace contextRef="#ctx0" brushRef="#br0" timeOffset="18">10652 13920 8508,'9'-28'-2,"4"4"0,2 2 0,0 2 141,1-2 1,-2 6 0,2 2 0,-3 6 0,0 4 106,-1 3 1,1 1 0,-4 1 0,-1 3 0,-1 3-131,0 4 0,-5 4 1,1 3-1,-2 2 0,-1 1 61,0 0 0,-5 5 0,-4-1 0,-2 1 0,-1-1-18,-2-4 1,3 2 0,-4 0 0,2 0 0,1 1-114,2-1 0,1-2 1,1 1-1,1-3 1,4 0-261,2 0 1,2-2 0,2 0 0,4-3-11,1 0 0,4-2 1,1-4-1,-1-1 0,0-4-162,1-2 0,-1-1 0,-2 0 0,-1 0 0,0 0 319,1 0 0,-4 1 1,-1 3 331,-1 5 1,-1 5 0,-3 5 0,-1 4 0,-1 5 285,-1 5 1,0 3-1,3 1 1,0-2-1,0-2-350,0-1 0,0-1 1,-1-5-1,-1-3 1,-2-6-444,-2-2 1,-1-3 0,-5-3 0,-4 0 0,-2-3-362,-4-3 0,-2-2 603,-4-1 0,-8 4 0,-2 1 0</inkml:trace>
  <inkml:trace contextRef="#ctx0" brushRef="#br2" timeOffset="19">16843 1220 24575,'-13'-48'0,"0"1"0,1-2 0,4 3 0,12-5 0,2 13 0,2-2 0,4-7 0,1-2 0,-3 13 0,1 0 0,-1 0 0,1-1 0,0 0 0,0 0 0,-1 1 0,0 2 0,-1 0 0,3-9 0,0 1 0,-1 6 0,-1 1 0,-3 3 0,0 2 0,0 2 0,0 1 0,3-3 0,1 0 0,4 2 0,0 0 0</inkml:trace>
  <inkml:trace contextRef="#ctx0" brushRef="#br1" timeOffset="20">3678 4609 16445,'-13'-3'-177,"1"-1"0,1-2 1,0 0-1,2 1 1,1 1-1,0 1 1,3-1-644,1-1 1,1 1 0,4-2 0,2 0 1015,3 1 1,5 0 0,3 3 0,6-3 146,3 0 0,6 2 0,5-2 1,3 0-1,3 1-188,4 0 1,2-1 0,3 3 0,2-1 0,0 1 5,-24 2 0,0-1 1,26 1-1,-3 0 1,-8 0-249,-6 0 1,-5 0-1,-6 0 1,-4-1 16,-5-2 1,-6 1 0,-8-3-42,-4 1 0,-8 1 0,-6 3 0,-5 0 0,-5 0 193,-4 0 1,0 0 0,-4 0 0,-1 1 0,0 1-110,1 1 0,-3 1 0,4-2 0,-1 1 39,0-1 0,3 2 0,-3-1 1,0 0-1,2 1 0,3-1 84,3-1 0,5-1 0,0-1 1,5 0-42,3 0 0,9 0 0,7 0 3,9 0 0,8-1 0,6-1 0,5-2 0,7-1-52,4 1 1,7 1 0,0 2 0,0-1 36,-2-1 1,1-3-1,0 3 1,-3 1 0,-6 1-1,-5 1-505,-5 0 0,-6 1 394,-1 2 0,-11 2 0,-2 4 1</inkml:trace>
  <inkml:trace contextRef="#ctx0" brushRef="#br1" timeOffset="21">9357 15530 9208,'0'-6'-512,"0"0"0,1-1 0,3-1 724,2-2 1,-1 4-1,1 0 1,1-1-1,2-2 1,0 0 0,0 0-59,1-1 0,-1 1 0,0-1 1,-1-2-1,0 0-125,-2 1 0,-4-3 0,2 2 0,-1-1 0,-1 1 1,-3-1-65,-4 2 0,-4 1 0,-4 1 1,-3 2-1,-6 2 140,-6 1 1,-1 1 0,-5 3 0,-1 1 0,-1 2 31,-2 3 1,-2 2-1,1 2 1,3 0-1,3 1-46,5 2 1,3 0-1,2-1 1,3 0 0,7-1-70,5 0 1,3 1-1,7 1 1,5-2-115,5-1 0,6 3 1,3-1-1,5 1 0,4-1 70,4 0 1,3 4 0,0-3 0,-1 1 0,-1 0 10,-1 1 0,-2-1 0,0 3 0,-9-2 40,-5 2 0,-9 4 0,-7 1 0,-6 2 0,-8 1 127,-9-1 1,-9 3 0,-4-2 0,-2 1-1,-1 1-83,3-2 0,6-2 0,7-5 0,2-2 0,5-1-167,4-2 0,6 0 0,7-1 0,3 0 0,4 0-8,2-2 1,3-1 0,3 1 0,1-1 0,-2 0-51,-1 1 0,-3 2 1,-4 1-1,-3 1 173,-3-1 0,-10 7 1,-6 0-1,-4 1 1,-5 3 331,-3 0 0,-2 0 0,0 2 0,3-2 0,3 1-223,4-1 0,5-1 0,6-6 1,4 0-1,4-3-417,4 0 1,6 1-1,5-3 1,3-3-418,1-2 1,5-2 0,-1 2 700,2-4 1,1 2 0,0 0 0</inkml:trace>
  <inkml:trace contextRef="#ctx0" brushRef="#br0" timeOffset="22">10195 15717 8572,'6'-15'-114,"2"2"1,-3 2 0,1 0 0,-1-1-1,0 0 1,-3 2 294,-1 1 0,-1-1 0,0 1 0,-1 0-22,-3-1 0,-2 5 1,-5 2-1,-4 2 1,-1 2-1,-5 1-9,-2 1 1,-5 8-1,-3-1 1,0 2-1,0 3-37,0-1 0,4 2 0,7 1 1,3 0-1,6-1-166,4 0 0,5-1 1,8 0-1,8 1 1,9-1-108,8 1 1,8-1-1,5 3 1,1-2-1,1 0 163,-3 0 1,-1 2-1,-6 1 1,-4-2 15,-7-1 0,-5 0 0,-10-2 0,-5-1 0,-5 2 186,-6-1 1,-8-3 0,-9 3 0,0-2 0,-4 2 24,-3 0 1,4-2 0,-2 0 0,2-3 0,2-1-527,3-2 0,5-1 0,4 1-1020,1-3 1316,6-2 0,5-1 0,5 0 0</inkml:trace>
  <inkml:trace contextRef="#ctx0" brushRef="#br0" timeOffset="23">10195 15605 8572,'0'-23'-72,"0"4"0,1 2 60,3 0 1,-2 4 0,4 2 0,0 4 513,-1 7 0,-1 7 1,-4 8-1,0 7 1,-1 5-290,-2 4 1,1 2 0,-4 4 0,0 1 0,-1 2-445,1 0 0,4 1 0,-1-1 0,2 1 0,1 1 231,0-1 0,0-1 0,0-2 0</inkml:trace>
  <inkml:trace contextRef="#ctx0" brushRef="#br1" timeOffset="24">10782 15596 9095,'9'-14'-19,"0"0"0,-2-1-95,-1 3 0,-1-2 0,0 3 1,-6 3 365,-7 4 1,-5 3-1,-7 2 1,-1 2-1,-3 3 1,-1 3-19,-4 4 1,-6-2-1,2 3 1,0 1-127,2-1 1,3-1 0,3 2-1,5 2 1,4 0-145,7-2 1,5 3 0,8-2 0,5 4 0,8 2-67,7-2 1,8 0-1,9-1 1,1-1 150,3 1 1,-7-1 0,-2 0 0,-3-1-1,-7-3-4,-3-1 1,-7 3-1,-5-3 1,-5 1-1,-6-1 23,-5-1 0,-8 1 1,-6 0-1,-4-1 1,-2 0 19,1 1 1,-1-1-1,-2-2 1,2-1-1,4 0-1121,5 0 0,2-2-1068,5-1 2112,4-4 1,5-2 0,5-5 0</inkml:trace>
  <inkml:trace contextRef="#ctx0" brushRef="#br1" timeOffset="25">10735 15586 9095,'5'-18'-319,"-3"-1"1,4 2 811,1 1 1,0 9-1,0 10 1,-5 9 47,-4 8 1,-7 8 0,-4 7 0,-2 5 0,0 6-194,0 3 0,-1 0 1,2-1-1,1 2 1,6-22-1,0 0-512,1 3 1,1-1 0,1 0 0,2-1 0,0 0 0,1-1-164,0-1 0,1 0 0,0 26 0,0-25 0,0 0 0</inkml:trace>
  <inkml:trace contextRef="#ctx0" brushRef="#br1" timeOffset="26">11257 16145 9692,'0'-6'-184,"0"0"153,0-2 1,0 0-1,0-1 865,4 4-1,-3 0 1,2 5-1093,-6 0 1,1 4-670,-4-1 586,4 4 292,-2-2 1,5 0 6,2-2 1,-1-2 84,4-1 0,-3 0 54,3 0-186,-4 0 1,2 0 0,-4 1-113,0 3 186,0-3 554,0 3 1,4-3-404,-1 2 0,4 1 0,-1 4 1,2 1-5,2 1 1,-4 5 0,-1 1 0,-1 3 0,-2 1 0,-2 3 0,-4 1-152,-5 2 0,-4-3 1,-3 1-1,0-1 1,0-2-557,-2-2 1,1 0-1,0-1 1,3-3 588,0-3 1,2 3 0,2-1-1</inkml:trace>
  <inkml:trace contextRef="#ctx0" brushRef="#br1" timeOffset="27">8957 3631 15081,'-9'0'-1773,"-1"-1"1092,1-2 1,3 2 952,0-2-414,-1-2 1,-1 3 139,2-4 0,1 2 0,3-2-41,-1-1 1,0 2-8,3-1 1,0 2 18,0-2 0,0 3 8,0-3 1,4 1 0,2-2 179,2 0 0,5 1 1,0-3-1,2 0 1,2-1 139,4 1 0,3-4-82,4 1 1,4-1 0,2 0 0,3-1 131,3-1 1,7-4-117,-21 11 0,1 0 0,0-2 0,2 0-271,0 2 1,0 1-1,1-1 1,0-1 176,1 2 0,1-1 1,-1-1-1,1 1-118,-3 2 1,1 0-297,-3-1 0,0 1 161,1 2 1,-1-1-1,22-4-3,-23 4 0,1 0 1,24-3 4,-24 5 0,-1 0 0,1-1 0,0 1 0,24-1 1,0-1 56,-24 3 1,0 0 0,0 1 0,0-1 0,26 2 0,-4 0 0,-1 0 0,-1 0 9,-1 0 1,0 1 0,-2 2 0,-1 4 29,-2 1 1,-1 1-1,-3 0 1,-1 1 0,-4-1 8,-4 0 1,-6 1 0,2-1 0,0 1-1,0 2-56,2 0 0,0 1 0,-1-3 0,-1 1 112,-1 2 1,3 2 0,-2-2-1,-1-1 1,-1 0 0,-2 1-493,-2-2 0,1 3 1,-1-2-1,-3 0-77,-2-2 0,-3-1 348,-1 1 1,1-1 0,-1 0-1</inkml:trace>
  <inkml:trace contextRef="#ctx0" brushRef="#br1" timeOffset="28">11220 3371 11711,'-6'-10'-965,"-2"4"0,3 0 416,0-1 755,1 2 1,8 5-1,2 7 1,2 2-1,3 2 1,0 3-9,1 0 0,2-1 0,-3 2 0,2 2-192,-2 0 1,-1-1 0,0-2 0,-1 1 0,-1-1-15,-2 3 1,2-1-1,-4 1 1,0-3-1,0 0-128,-2-3 1,-1 1 0,-1-1-1,0 1-38,0 0 0,0-2 0,0-1 0,-1 0 51,-2-3 1,-2 1 0,-4-3 0,-1 0 0,1 2-33,0-1 1,-5-2-1,0 2 1,-2 0-129,1 0 1,-1-1 0,-2 2 282,-1 1 1,-4 1 0,-1 2 0</inkml:trace>
  <inkml:trace contextRef="#ctx0" brushRef="#br1" timeOffset="29">12002 15735 9653,'-10'-13'-171,"4"-1"0,1-1 1,0 1-1,1 2 0,0 0 1,1 0-1,2 2 512,1 1 1,1 2 0,3 2 0,1 2 0,1 4-38,0 4 0,-1 9 1,4 3-1,-1 5 0,2 3-40,1 4 0,0-1 0,1 4 1,3-1-1,0 0-16,1-1 0,-4-4 0,3-2 0,-1-1 1,1-1-106,1-2 1,1-4-1,-1-6 1,0-2-318,0-2 0,2-3 0,0-7 0,-2-5 1,0-6-1,0-3-24,2-4 1,-4-1 0,-1-3 0,-2 2 0,1-2 159,0-1 0,0-1 0,-3 0 0,-2 1 0,-2 2-1599,-1 3 1,2 7 1103,-2 3 1,-1 6 0,-3 7 0,0 7 550,0 3 0,-5 6 0,0-3 1</inkml:trace>
  <inkml:trace contextRef="#ctx0" brushRef="#br0" timeOffset="30">12653 16089 8556,'-9'13'-254,"0"-1"0,0 0 260,-1 2 0,4 0 1,0 5-1,-1 0 1,-1-1-1,2 1 450,3-1 1,2 1 0,1 0-1,2-2-1775,4-1 1319,0 1 0,16-2 0,-2 3 0</inkml:trace>
  <inkml:trace contextRef="#ctx0" brushRef="#br1" timeOffset="31">13128 15605 12947,'0'-9'-719,"0"-1"1,0 3 862,0 4 0,0 8 1,1 12-1,1 3 0,3 5 179,0 2 0,1 2 0,3 2 0,1 2 0,0 1 0,1 0-604,2-2 1,3 2 0,0-3 0,1-2-482,2-3 1,-4-4 0,0-3 0,-2-1 733,-1-3 0,-2 3 0,-1-4 0</inkml:trace>
  <inkml:trace contextRef="#ctx0" brushRef="#br0" timeOffset="32">13473 15782 8570,'0'-9'-270,"0"-4"0,0 1 613,0 0 0,-1 6 0,-2 5 0,-4 5 1,-2 8 126,-3 4 0,-3 2 0,-3 7 0,-1 0-279,0 2 0,1 1 1,0-1-1,2-1 1,1-2-172,2-1 0,0-2 0,5-3 0,2-3 0,3-2-299,2-3 1,2-5 0,2-2 0,4-1-91,4-2 0,1-8 0,3-2 0,2-4 1,0-3-7,2-4 0,0 1 0,-2-4 0,-1 0 0,-3 0 171,1-2 1,-4 4-1,1 0 1,-2 2 976,-3 2-289,-4 3 1,-1 11-1,-5 10 1,0 8 0,0 3-64,2 2 0,0 2 0,4 2 0,1 1 0,3 1 139,2-1 1,2-2-1,3-3 1,2-1-267,3-3 1,1 2 0,-1-6 0,1-3 0,-2-4-810,-1-2 0,2-7 1,-4-2-1,1-4 0,-3-5 394,-2-1 0,0-6 0,-2-2 0,-1-2 0,-2-2 63,-1-2 1,3 2 0,-3-2 0,1 1 43,2-1 1,-2 7 0,3 2 0,1 5 0,2 4-187,1 1 0,4 5 0,1 2 0,-1 1 0,2 2-324,-1 1 0,1 5 0,-2 2 0,-4 2 921,-2 1-397,-4 5 0,2 0 0,-3 5 0</inkml:trace>
  <inkml:trace contextRef="#ctx0" brushRef="#br0" timeOffset="33">9004 4786 8457,'-7'-3'-127,"1"-1"0,0-2 1,0 0-1,1 0 71,0 0 1,2 3 0,2-3 0,-1 1 496,-1 0 1,0 2-303,3-3 0,0 0 0,1-3 45,2 3 1,2-1-243,5 4 1,-1-3 94,0 2 1,5-3-127,1 1 0,4 1 25,3-1-156,-3-1 229,8 2 1,0-3-52,4 2 1,4-3-8,-1 0 0,3 0-9,0 0 0,1-1 1,1 1 24,2 0 0,0-1 1,-3 1-1,2 1 0,-2 0-26,1 2 0,1 1 1,-2-2-1,1 2 54,2 1 0,3-3 0,0 4 0,0 0 0,1 0 32,-2 0 1,-3 0 0,4 2-1,0-1 1,1-1 58,-2 1 0,3 1 0,-3 1 0,4 0-63,2 0 0,-4 0 1,0 0-1,-2 0 1,-3 0-15,2 0 1,-4 0 0,2 1-1,-3 1 1,-1 2-26,-2 1 1,-1-2-1,2 3 1,-2 1 7,-1 2 0,0 0 0,-2 0 0,1 1 0,-1-1-70,-1 0 1,-1 4 0,-1-1 0,-1 0 0,-2-2-88,-2-1 0,-3 0 0,-4 0 1,-2-2-108,-2-1 0,0-1 1,-2 3-1,0-3 272,1-1 0,-5-1 0,7-3 0,-1 0 0</inkml:trace>
  <inkml:trace contextRef="#ctx0" brushRef="#br0" timeOffset="34">11341 4609 8457,'-5'-6'-127,"0"-1"1,-1 1 69,0 1 0,3-2 0,-2 3 0,-1 0 318,1-1 0,2-1 0,-2 2 3,1-1 0,1 4-136,3 1 0,0 4 1,1 5-1,3 1 1,4 0-19,4 2 1,1 0 0,-2 2 0,2 1 0,-2-2-121,0 1 1,-3 1-1,-1-1 1,-2-1-1,-1 0 1,1 0 0,-3-4 0,0 2 0,-3-1-29,-5-1 1,-6 3 0,-3-6 0,-4 1 0,-2 0-36,-1 0 1,1-5 0,2 1-1,2-2-737,1-1 810,-2 0 0,8 4 0,-3 1 0</inkml:trace>
  <inkml:trace contextRef="#ctx0" brushRef="#br1" timeOffset="35">9004 5577 12934,'-7'0'-1540,"2"-1"1247,1-2 1,1 1 0,2-3 0,-1 0 182,-1-1 1,0 3 0,3-3 0,1 0 203,2 1 0,-1-2 0,3 2 1,0 1-1,-1-1-20,0 0 1,4 2 0,-1-3 0,3-1 0,4 1-22,0 0 1,2 0 0,2-4 0,2 2 0,3 1-37,5 1 1,4 0 0,5-4 0,0 1 0,1 0-50,-1-1 1,5 1-1,3 0 1,1-1-1,1 1 13,1 0 0,0 0 0,-21 6 0,0-1 0,0 1 1,1 0 49,-1-1 1,0 1 0,2 0 0,0 1 0,-2-1 0,-1 0 0,2 1 0,0 0 11,1 1 0,1 0 0,0-1 0,0 0 0,1 0 0,0 1 0,-1 0 0,-1 0 0,0 0 0,-1 1-34,0 0 0,0 0 0,1-1 1,0-1-1,-1 0 0,1 1 0,-2 0 1,0 0-1,1 0 0,-1 1-18,1-1 1,-1 2 0,2-1 0,-1 0-1,1-1 1,-1 2 0,0-1 0,0 1-43,24 2 1,-7-1-1,-3 3 1,1 0 0,-3 0-4,-2 3 0,1-3 0,-7 1 0,0 1 0,0 1-100,-2 2 0,-1-2 1,-1-1-1,-1-1 107,-2 2 1,2 0 0,-4 1 0</inkml:trace>
  <inkml:trace contextRef="#ctx0" brushRef="#br1" timeOffset="36">11415 5326 12706,'4'-5'-323,"2"2"0,3 1 0,0 2 394,0 0 0,2 0 0,0 2 1,1 1-1,1 3-42,0 2 1,-3 5 0,0 0 0,-3 1 0,-1 3-85,0 1 1,-1-1 0,-3 0-1,1-2 1,-2 2 72,-3 0 0,-3 1 1,-5-1-1,1-3-49,0-1 1,-4 3 0,0-4-1,0 1 1,-2-1-342,1 1 0,1-1 385,-2-3 1,-1 1-1,-3-1 1</inkml:trace>
  <inkml:trace contextRef="#ctx0" brushRef="#br1" timeOffset="37">14469 16238 9882,'-4'-5'-115,"-1"-2"0,-5 4 1,1 2 336,0 3 1,3 4-1,-1 5 1,1 3-1,0 0 1,1 3-298,1 0 1,-3-1 0,4-2-1,1 1 1,0-2 0,0 1-457,-1-3 1,0 3 0,3-2 516,0-1 0,0 0 0,0-2 0</inkml:trace>
  <inkml:trace contextRef="#ctx0" brushRef="#br0" timeOffset="38">14739 15735 8558,'-4'-18'-396,"3"-1"1,-2 2-1,2 1 546,1 4 1,-1 6 0,-1 6-1,-1 7 79,0 4 0,2 3 1,1 5-1,0 1 0,1 1 1,3 3-41,2 0 0,6 0 0,4-3 1,1 0-346,2 0 0,4-1 1,3-3-1,4-1 1,4-5-115,2-4 1,0-3 0,-1-5 0,-3-2-1,-2-4-24,-3-4 0,-5-4 0,-1-3 0,-5-1 124,-3 0 1,-6 1-1,-2 0 1,-1 2 294,-2 0 0,-5 9 1,-4 3-1,-4 8 129,-5 8 1,-2 13 0,-1 7-1,-2 6 1,-2 7-99,11-21 0,1 1 0,-2 1 0,1 0 0,-2 3 0,1 0 0,0 1 0,0 0-94,0 1 0,1-1 1,1 1-1,0-1 0,0 2 1,-1-1-1,0 1 1,0 0-1,0-1 0,1 1-34,0-2 0,-1 1 0,1-2 1,1-1-1,-9 14 0,0-6 0,1-7-125,-1-6 0,4-8 0,0-3 1,1-5 0,-1-4 0,1-7 1,-3-4-1,3-5 1,0-2-112,3-5 0,-2-3 1,3-6-1,3-1 0,2-1-258,3 1 0,0 1 0,5 2 465,3-1 0,4-4 0,9-2 0</inkml:trace>
  <inkml:trace contextRef="#ctx0" brushRef="#br1" timeOffset="39">15577 15344 8724,'19'-27'-350,"-1"3"0,1 2 0,0 3 517,-1 4 0,1 4 0,-2 6 0,-1 1 0,-4 2 0,-1 3 59,-2 5 1,-4 2-1,-2 10 1,-2 3-1,-2 2-76,-2 2 0,-7 5 0,-9 3 0,-5 2 67,-3 0 0,3 3 0,0-5 0,1 0 0,2-1-126,2 0 0,5-6 0,6 1 0,8-3 0,9-4-194,9-4 1,10 0-1,8-6 1,4-3-111,3-2 1,-4-1 0,-1-4 0,-7-1-74,-9-3 1,-14 0 0,-14 0 0,-12 7 0,-11 9 436,-9 4 1,-3 11 0,18-11 0,1 0-1,-1 3 1,1 0 316,-1 3 0,3 0 0,4 0 0,2 1 0,-10 24 0,11 0 0,11-1-38,7 1 0,6 0 0,7-2 1,1-7-1,-1-4-440,-3-4 0,-6-2 0,-6-4 0,-7-4-302,-5-4 0,-13-8 0,-9 2 0,-5-3 0,-4-2-597,-4-2 1,2-2 0,0-1 913,0 0 0,-6 4 1,0 2-1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20:08:37.453"/>
    </inkml:context>
    <inkml:brush xml:id="br0">
      <inkml:brushProperty name="width" value="0.11429" units="cm"/>
      <inkml:brushProperty name="height" value="0.11429" units="cm"/>
    </inkml:brush>
  </inkml:definitions>
  <inkml:trace contextRef="#ctx0" brushRef="#br0">97 24 30794,'-21'0'0,"1"0"-435,1 0 1,9 0-1304,-2 0 1087,4 0 542,1 0 0,9 0 109,9 0 0,10 0 0,8 0 0,9 0 35,-1 0 0,7-4-52,2 0 1,-1 0-112,4 4 136,7 0-2,-3 0 0,9-4-102,-6 1-584,1-1 666,-1 4 0,-2 0 11,-5 0 1,-10 0 60,-12 0 0,-8 4-289,-4-1-209,-8 1-358,-2-4-503,-10 5 1,-1-3 1678,-5 1-875,-6-1 479,0-2 1,-7 0 4,-3 0 353,-2 5-185,-4-4 563,-6 4 578,-2-5 0,0 0-993,-1 0 222,6 0-514,-8 0 1,5 0-11,-2 0 4,2 0 123,10 0 1,1 0-127,6 0 72,4 0-79,7 0-484,6 0 1,10 5-1,1 1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20:44:22.119"/>
    </inkml:context>
    <inkml:brush xml:id="br0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5568 9888 23705,'-9'-5'-3277,"-1"2"1721,5-2 0,0 4 1537,2-2 1,2 0-97,-2 0 0,3 2 0,3-2 0,3 2 0,2 1 390,2 0 1,6 0 0,4 0-50,3 0 1,7 0-186,7 0 0,7-3 0,-17 1 1,2 1-1,4 0 0,1 0 1,5 0-1,1 0 0,5 0 1,1 0-145,4-1 0,0 1 1,-13-1-1,0-1 0,1 1 1,1 1-1,1 0 0,-1-1 1,0 1-1,1 0 1,-1-1 159,-1 1 0,0-1 1,0 1-1,-1 0 1,-1 0-1,0 0 0,1 0 1,-1 1-1,0 0 1,0-1-1,-1 1 0,1-1 1,16-1-1,-1 1 24,-1 0 1,-1 0 0,0 0-1,-2 1 1,-5 0 0,-1 0 0,1 0-1,0 0 1,0 0 0,0 1-55,0 0 0,0 1 1,-4-1-1,-2 0 1,-1 1-1,-1 1 0,-4 0 1,1-1-1,-3 0 1,0 0 91,1 0 1,-2 0-1,24 5 1,-5-4 0,-8 0-1,-6 0-203,-3 0 0,-6 0 1,-5-3-1,-4 0 126,-4 0 0,-6-1 0,-5-1-55,-7-1 1,-10 0 0,-7 2 0,-2-1 33,-4-1 0,-7-4 0,-6 4 0,-5 0 0,23 2 0,-2-1-14,-1 1 0,0-1 0,1 0 0,0 0 0,-2 1 0,0 0 0,0-1 0,1 1 0,-1 0 0,0 0-7,-1 0 1,1 1 0,-5 0 0,0 0 0,-2 0-1,0 0 1,-2 0 0,0 0 0,-1 0 0,-2 0 62,-1 0 0,-1 0 0,-2 0 0,-1 0 1,-1 0-1,-1 0 0,-1 0 0,1 0 0,0 0 1,1 0 3,0-1 1,0 2-1,1 0 1,-1 1-1,1 0 1,-1 0 0,2 0-1,0 1 1,1 0-1,1 0 1,2 0 1,2-1-1,5 2 1,2 1 0,3-2-1,1 0 1,-22 4 0,10 0 15,10 0 1,9-4 0,17 2 0,6-1-117,7-2 1,8-1 0,11-1 0,10 0-93,11 0 130,-18 0 0,2 0 1,3 0-1,1 0 0,5 0 1,1 0-1,1 0 0,1-1 1,0 0-1,0 0-83,-1 0 1,2-1 0,0 0 0,2 0 0,-1 1 0,2 0 0,2-1 0,0 1 0,2-1 0,1 1 103,-1-2 1,0 1 0,-2 1 0,-1 0 0,-1-1 0,-1-1-203,-3 1 1,-1 0-1,0 0 1,-3 1 163,-5 1 1,-1 0 0,-3 0 0,-2 0 0,11 0 0,-7 0 0,-7 0 608,-8 0-615,-3 0 0,-11 1 0,-4 1 0,-6 2-46,-5 1 0,-9-3 0,-8 3 0,-7-2 0,-8 0 27,-6-1 1,20 0-1,-1 0 1,-2 0-1,0-1 1,-2 0 0,-1 0-1,0 0 1,0-1-11,-1 0 0,0 0 0,-2 0 1,0 0-1,-1 0 0,-1 0 1,0 0-1,-1 0 18,0 0 0,0 0 0,2 1 0,1 1 0,1 0 0,1-1 0,3 0 0,1 0 1,4 0-1,2-1 52,-15 0 1,16 0-1,24 0 134,15 0 0,13-3 0,14-1 0,7 0 0,-21 1 0,1 1-135,2-1 0,1 1 1,3 0-1,0 1 1,2-2-1,0 0 0,0 1 1,0 0-1,0 1 1,0 0-24,0 1 0,0-1 0,1 0 0,0-1 0,1 0 0,0 1 0,-3 0 0,0 0 0,-2 0 0</inkml:trace>
  <inkml:trace contextRef="#ctx0" brushRef="#br0" timeOffset="1">14907 5428 16129,'5'-18'-410,"-1"-1"0,-4 0 1,-1 1-1,-2 0 1,-4 2-1,-4 1 0,-3 2 1,-3 1 242,-2 2 0,-7 4 0,-1 0 0,-5-1 0,-3 2 0,-5 2 0,-2 2 307,-6 1 0,21 2 1,-1 0-1,-3 2 0,-1 0 1,-2 3-1,-1 1 0,-3 3 1,-2 1-96,-2 2 1,-1 1-1,-6 2 1,-1 1-1,15-4 1,-1 1-1,0 0 1,-3 2-1,-1 1 1,0 0 0,-3 2-1,1 1 1,-2 0-1,-2 2 1,0 1-1,-1-1-157,10-4 0,-1 1 0,1-1 1,-1 1-1,-2 1 0,0 1 1,0 1-1,-1-1 0,-1 1 1,-1 0-1,0 1 0,1-1 1,-1 1-1,0 0 0,0 0 1,1 0-1,1 0 0,0 0 1,0-1-1,1 2 159,0-2 0,1 1 0,0 1 0,1-1 1,4-2-1,0 1 0,1 0 0,1 0 0,-7 7 1,2 0-1,1 1 0,5-3 0,1-1 0,2 2 1,-6 10-1,5 0-55,7-3 0,4 2 1,5 0-1,4 1 1,4-2-1,3 1 0,3 0 1,3-1-61,4 2 1,5-2-1,4-3 1,6-3 0,8 0-1,5-4 1,6-2 0,4-4-1,-11-8 1,2-2-1,1-1 518,3-2 0,2-2 1,1-1-791,5 0 1,2-2-1,0 0 1,0-3-1,0-1 1,1-1 329,-11 1 0,0 0 0,1-1 0,-1 0 1,0 0-1,-1-1 0,1 0 0,0-1-27,2-1 0,-1-1 0,1-1 0,0 0 1,1-1-1,-1 0 0,1-1 0,0 0 0,1-2 1,-1 0-1,1-1 0,0-1 0,-1 1 1,1-1-1,-1 0 0,0 0 59,-2-1 1,1 1 0,-1-1 0,-1 0-1,0-1 1,-1 0 0,0 0 0,0 0 0,-1 0-1,-1-1 1,1 1 0,-1-1 0,-1 0 0,0 0-1,-1 0 1,1 0 0,10-6 0,-1 0 0,-1 0-1,-3 1 1,-1-1 0,-1 0-146,-2 1 1,-1-1 0,-1 0 0,-3 1 0,-1-1-1,-2 0 1,12-11 0,-2 0 0,-3-1 0,-2 0-146,-2 1 1,-1-2 0,-3-1-1,-4 0 1,-5 0 0,-4 0-1,-4 0 1,-4 0 0,-4 0-1,-5-1 1,-4 2 0,-5 1 74,-4 0 0,-5 2 0,-6 0 0,-5 2 0,-6 3 1,-5 3-1,-4 1 0,-3 3 173,13 7 0,-2 1 0,0 2 0,-5-1 0,0 2 0,-2 1 0,-2 0 0,-2 1 0,1 1 0,-2 1 0,-1 1 0,1 1 0,-3 0 0,0 3 0,-1-1 40,13 2 0,0 0 0,-1 0 0,0 2 0,-1-1 0,0 2 1,0 0-1,0 1 0,1 1 0,-1 1 0,0 1 0,1 0 0,0 1 1,1 0-1,0 0 0,1 1-20,-11 4 0,0 2 0,2 0 0,-2 1 0,1 2 0,1 0 0</inkml:trace>
  <inkml:trace contextRef="#ctx0" brushRef="#br0" timeOffset="2">17514 9860 14228,'0'-9'-656,"0"0"1,0-4-1,-1 1 1,-1 0 0,-3 2 481,0 1 1,0-1 0,-2 2 0,1 1 0,-2 1 0,0-2-1,-2 1 150,-3 1 0,2-2 1,-5 1-1,-1-1 1,-4-2 97,-4-3 1,-2 3 0,-1-2 0,-4 1 0,-3 1-16,-4-2 0,-3 1 1,-5-1-1,-1 1 1,-1 2-31,23 4 0,-1 1 0,-1-1 0,-1 1 1,-1-1-1,0 1 0,-1 1 0,-1-1-11,0 1 0,1 0 0,-1 1 0,1 1 0,-2-2 0,0 1 0,-2-1 1,-1 1-1,-1 1 0,-1 0-144,-2 1 1,0-1 0,-3 1 0,0 0 0,1 0 0,0 0-1,-2 0 1,-2 0 173,-1 0 1,-1 0 0,-2 0 0,-1 0 0,-2 1 0,0-1 0,18 1 0,-1 0 0,1 0 0,-1 1 0,-1 0 0,1 1-11,-1-1 1,0 1 0,-1 0-1,-1 0 1,-1 0 0,0 0 0,1 0-1,-1 0 1,0 1 0,0-1-1,0 0 1,0 0-81,1 0 0,0 0 0,1 0 0,-1 1 0,1 0 0,0 1 1,0-1-1,0 0 0,0 1 0,-1 0 0,1 0 0,-1 0 1,1 0-1,-1 0 0,1 0 74,0 0 0,1-1 0,-1 2 0,1 0 1,0 1-1,1 0 0,1 0 0,0-1 0,0 1 1,0 0-1,0 0 0,0 1 0,0-1 0,-1 1 1,1 0-10,0 0 1,-1 0 0,1 0 0,-15 5 0,0 0 0,0 2 0,0 0 0,1 1 0,1 0-18,0 1 1,0-1-1,14-5 1,1 1 0,-1-1-1,-15 8 1,1 0 0,0-1-1,0 0 1,1 0 0,1 0 1,-1 1 1,2-1-1,-1 1 1,0 1-1,1 1 1,0 2-1,3-2 1,0 0 0,2 0-1,1 1-58,3-1 1,1 0-1,1-1 1,1 0-1,2 0 1,0 1 0,2-1-1,0 1 36,2 1 1,1 0-1,0 0 1,1 0-1,1 1 1,1-1-1,0-1 1,1 1-1,0 0 1,0 1-43,2-1 0,0 1 0,0 1 0,0 1 0,1-2 0,0 0 0,3-1 0,0-1-26,-10 18 0,4 1 1,6 1-1,5-2 1,4-1 118,4 0 0,4-4 0,5 0 0,7-1-158,7-3 1,5 1 0,6-6 0,5 2 0,6 1 92,-17-14 0,0 0 0,2-2 1,0-1-1,1 1 0,1-1 1,0 0-1,2 0 36,1 0 1,1 0-1,2 0 1,1-1-1,4 0 1,0-2 0,1 0-1,1 1 1,0-2-1,0 0 32,0 0 0,0-1 0,1 2 1,0 0-1,4-2 0,1 0 0,0 1 1,1-1-29,-1 1 0,0-1 0,3-2 1,-1 0-1,-3 0 0,0 1 1,2-1-1,0 0 0,1 0 1,1 0-47,1 1 1,0 0 0,0-1-1,0 1 1,-17-2 0,0 0-1,0 0 1,17 2 0,0 0-1,0-1 1,-1 1-27,-16-2 1,1 0-1,-1 0 1,1 0-1,1 0 1,0 0-1,0-1 1,1 0-1,-1 0 1,1-1-1,-1 0 1,0 0 75,1-1 0,0 1 0,0-1 0,0 0 0,1 0 0,0 0 1,2 0-1,0-1 0,1 1 0,0-1 0,1 0 0,-1 0 1,1-1-1,1 0 0,-1 0 8,0-1 0,-1 0 0,1 0 0,0-1 1,0 0-1,0 0 0,0-1 0,0 1 1,0-1-1,2 1 0,-1-1 0,1 1 1,-1-1-1,0 0 0,0 0 6,-1 1 0,0-1 0,-1 0 0,1 0 0,0 0 0,-1-1 0,-3 1 0,0-2 0,1 1 0,0-1 0,0 1 1,0-1 5,0 0 0,0 0 0,1-1 0,1 1 1,0-2-1,0 1 0,0-2 0,0-1 0,-1 1 1,0-1-1,0-1 0,0 0 0,0 1 0,0-2 1,0 1 6,0 0 0,0-1 1,0 1-1,1-1 1,0 1-1,0-1 1,-2 0-1,1-1 1,-1 0-1,0 0 0,-1 0 1,1-1-42,-2 0 1,0 0 0,-1-1 0,-1 0 0,0-1 0,-1 0 0,0-1 0,1 0 0,-1 0 0,-1-1 0,0 0 0,0-1 0,-1 0 0,0 0 0,-1-1-7,0 1 0,-1 0 0,-1-1 1,12-10-1,-2 0 0,-3 0 0,-2 0 1,0-3-1,-3-2 0,-4 0 1,-1-1-49,-5 0 0,-2 0 0,-6 0 0,-4 0 0,-7 3 0,-4 1 0,-3-2 0,-4 0 18,-3 0 0,-6 0 0,-6 0 1,-4 1-1,-5-1 0,-2 2 1,-4 1-1,-1 3 0,-4 0 1,-2 3-16,13 8 0,-1 2 0,0 0 0,-3 1 1,0 0-1,-1 2 0,-2-1 0,-1 1 0,0 1 1,-1 1-1,-2 0 0,1 1-1044,-1 1 1,-1 1 0,1 0 1092,-2 2 0,1 1 0,-1 0 0,-1-1 0,-1 1 0,-1 0 0,1 2 0</inkml:trace>
  <inkml:trace contextRef="#ctx0" brushRef="#br0" timeOffset="3">20633 11666 26001,'-19'-4'-547,"3"-4"1,3-4 0,10 0 0,11 2 0,15 1 0,12-1 363,11 1 1,-17 4 0,2 1 0,5-1 0,1-1 0,6 1 0,1-1 0,7-1 0,2 1 0,-15 1 0,2 0 0,1 0 0,2 0 0,2-1 0,0 0 0,2 1 0,1-1 0,0 0 224,1 0 0,1-1 0,0 1 0,-11 2 1,1 0-1,0 0 0,0 1 0,1-1 1,0 0-1,0 1 0,0-1 0,1 1 1,0-1-1,0 1 0,0 0 0,1 0 1,0 0-1,0 0 0,0 0 0,0 1 1,-1-1-1,1 1 0,0 0-161,0 0 1,0 1-1,1-1 1,-1 1 0,1 0-1,0-1 1,-1 1 0,1 1-1,2-1 1,0 2-1,0-1 1,-1 0 0,1 0-1,-1 0 1,0 0 0,0 0-1,-1 0 1,0 0-1,0 0 1,-1 0 0,0 0-1,-1 0 1,1 0 0,-1 1 123,-1-1 0,1 1 1,-1 0-1,-1 0 1,1-1-1,-1 1 1,-1-1-1,1 1 1,10 0-1,0 1 1,0 0-1,-3 0 0,0 0 1,0-1-1,-5 1 1,0-1-1,-1 0-105,-3 1 0,0-1 0,-1 1 0,13-1 1,-3 1-1,-5-2 0,-2 0 0,-4 0 0,-3 0 1,20 0 211,-15 0 0,-12 0 0,-19-1-290,-13-2 1,-16 1 0,-16-5 0,-10 1 0,19 3 0,-2 0 303,-5-1 1,-1 2 0,-3 0 0,-1 2-1,-5-2 1,-2 1 0,-3 0 0,-1 0-175,15 1 0,0 0 0,-1 0 0,-4 0 0,-1 0 0,-1 0 0,-3 0 0,-1 0 0,0 0 0,-2 0 0,-1 0 0,0 0 0,0 0 0,-1 0 0,0 0 0,12 1 0,0-1 0,0 0 0,-1 1-64,-1-1 0,0 1 0,-1 0 0,-1 0 0,-3 0 0,-2 0 0,0 0 0,0 1 0,-3 0 0,-1 0 0,1 1 0,-1-1 0,9 0 0,1 0 0,-1 0 1,1 0-1,-1-1 116,1 1 1,1 0-1,-1 0 1,0 0-1,0 0 1,-9 1 0,-1 0-1,1 1 1,0-1-1,2 1 1,-1 0 0,1 0-1,0 0 1,0 0-1,1 0 1,0 1 0,0-1-1,3 1 1,0-1-1,0 1 1,1 0 113,2-1 0,1 1 0,0 0 0,1 0 0,-7 0 1,1 1-1,2 0 0,8 0 0,2-1 0,1 1 0,-11 1 1,3 1-1,8 0 0,3 1-19,-16 8 0,26-1 0,18-2 0,17 1 0,21-3-71,-10-6 0,3-1 0,11 0 0,4 0 0,8-3 1,2-2-1,-13 0 0,1 0 0,0-1 0,5 0 1,1-1-1,1 0 22,3-1 1,1 0 0,1 0 0,-10 1 0,1 0 0,0-1 0,1 1 0,3 0 0,0-1 0,1 1 0,0 0 0,1 0 0,1-1 0,1 1 0,-1 0 0,2-1 0,-1 1 0,1 0 0,-1-1-63,-8 1 0,-1 1 0,1-1 1,0 0-1,1 0 0,1 0 1,1 0-1,0 0 0,1 0 1,0 0-1,1-1 0,0 1 1,1 0-1,-1 0 0,1-1 1,-1 1-1,1 0 0,-1-1 1,0 1-1,0 0 0,-2 0 1,-1 0-1,0 0 0,0 0 1,0 1 5,-2-1 0,-1 0 0,0 1 0,0-1 1,-1 1-1,6 0 0,-1 1 0,0 0 0,-2-1 1,-3 1-1,0-1 0,-2 0 0,0 1 1,7 0-1,-2 1 0,-1 0-308,-6 1 1,-1 0 0,-2 0-1,9 1 1,-4-1 0,8 1-1,-17-2-1494,-18-1 1808,-51 0 0,-3 0 0,5 0 0,1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20:44:22.123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726 11676 27246,'-9'0'-365,"0"0"1,-1 0 0,1 0 0,0-1 0,-1-1 0,1-2 0,1-2 0,2-1 0,1-1-292,1-1 1,3 2-1,-2 1 1,2-1 0,1-1-438,0-2 1,0 1 0,0 0 511,0-1 0,0 4 508,0 0 1,0 5-1,0 1 1,0 5-1,0 4 88,0 4 0,0 2 0,0 7 0,0 3 61,0 2 1,0 2-1,0 3 1,0 6-1,0 8 1,1 5-210,1-23 0,-1-1 1,1 3-1,0 1 1,2 1-1,0 0 1,-1 2-1,0 1 40,0 0 0,1 0 0,0 1 0,-1-1 0,1 2 1,-1 0-1,-2-1 0,1-1 0,-2 0 0,1 0 121,-1-1 0,0 1 0,0 0 0,0 1 0,0 1 0,0-1 0,0-2 0,1-1 0,0 0 0,0-1-65,0 0 1,1 0 0,1 1-1,1 0 1,-1 1 0,-1-1 0,2 0-1,0 0 1,-1-1 0,1-1-15,-1 0 1,1-1 0,1-2-1,0 0 1,1 24 0,-1-2 0,-2-2 48,-2-4 1,-5-1 0,-4-4 0,-2 1 120,-2 0 1,-1-3 0,3-2 0,0-2 0,-1 0-33,3 0 0,2-3 0,0 2 0,2-5 0,3-2-185,1-3 0,0-2 0,0-3 1,0-1-587,0-4 1,1-3 162,3-2 0,4-18 521,-2 6 0,3-3 0</inkml:trace>
  <inkml:trace contextRef="#ctx0" brushRef="#br0" timeOffset="1">726 11573 24530,'-6'-6'-656,"1"0"1,0 0-1,1 0 1,-2 0 0,2 1-438,0 0 1,0-1 0,2-3-2185,-1-1 2184,0 5 1,4 1 0,2 4 1127,3 0 1,2 0 0,3 1 0,1 1 0,4 1 233,1-1 1,3 2 0,2-1 0,3-1-72,5 0 0,4-2 1,4 1-1,2 1 0,4 1-221,1-1 1,6-1 0,2-1-1,-26 0 1,0 0 0,1 0-1,0 0 221,0 0 1,0 0 0,0 0-1,-1 0 1,0 0 0,0 0-1,24 0 1,0 1 116,-2 2 1,-2-2-1,0 2 1,0-2 0,-1-1 163,1 0 1,0 3 0,2 0 0,0 0-71,0 2 1,3-4-1,-26 0 1,1 1-1,0-2 1,1 1 0,1-1-1,-1 0-12,0 0 0,0 0 0,1 1 0,-1 1 0,22 1 0,-1-1 0,1-1-379,0-1 0,-1 0 0,-2 0 0,0 0 0,0 0-42,3 0 1,0 0-1,-23 0 1,0 0-1,25 0 1,0 0 1,-1 0 1,-24 0-1,0-1 1,2 0-1,0 0 1,1-1-1,-1 1-18,0 0 0,0 0 0,1 0 0,1 0 1,1 0-1,0 0 0,2-1 0,-1 0 1,2-1-1,0 1 28,-2 0 1,0 0 0,0 0 0,-1 0 0,2 1 0,-1 0-1,2 0 1,0-1 0,-1 0 0,1 1-3,0-1 0,-1 0 0,0 1 0,-1 0 0,-1-2 0,0 0 0,1 1 1,0-1-1,1 1 0,0 0 5,3 0 1,-1 0-1,-3-1 1,0 0 0,2 1-1,-1 0 1,-2 0 0,0 0-1,0-1 1,-1 1-1,1 1 0,1 0 0,0 0 0,1 0 0,-1 0 0,-1 0 0,-1 0 0,0-1-4,0 1 0,-1 0 1,1 0-1,0 1 1,3 0-1,0 0 1,2 0-1,-1 0 0,0 0 1,0 0-6,0 0 0,-2 0 0,-1 0 0,0 0 0,-1 0 1,0 0-1,1 0 0,0 0 0,0 0 0,1 0-15,0 0 1,-1 0-1,0 0 1,0 0 0,-3 0-1,0 1 1,1 0 0,0 0 8,1 1 0,-1-1 1,0 1-1,0-1 0,1-1 1,-1 0-1,-1 0 0,0 0 1,0 0-1,0 0 8,-1 0 0,1 0 1,2 0-1,0 0 1,1 0-1,-1 0 0,2 0 1,-1 0-1,0 0 1,1 0 2,-1 0 0,0 0 0,0 0 0,0 0 1,1 0-1,0 0 0,1 0 0,-1 0 1,1 0-1,1-1 6,-2 0 1,1-1 0,-1 2 0,0-1 0,0 0 0,0-1 0,1 1 0,0 1 0,1 0-1,0 0 3,-2 0 1,1 0-1,0 0 1,0 0-1,-3 0 1,0 0 0,2 0-1,0 0 3,1 0 1,0 0-1,0 1 1,1 1 0,1 0-1,0-1 1,-2 0 0,0 0-1,-1 0 1,1 0 3,0 1 0,0-1 0,1 0 0,1-1 0,0 2 1,1 1-1,-1-2 0,0 1 0,-2-1 0,0 1 9,-1-1 1,0 0 0,2 0-1,-1-1 1,2 0 0,0 0-1,0 0 1,0 1-43,0 0 0,0 1 0,1-2 0,0 1 1,0 1-1,-1 0 0,3 0 0,0-1 0,0 1 1,1-1 58,-1 0 1,0 0-1,2 1 1,-1 1-1,-1-1 1,1 0-1,-1 0 1,0 0 0,1 0-1,0 0-17,0-1 1,0 0 0,-2 0 0,1-1 0,1 0 0,0 0 0,0 0-1,-1 0 1,1 0 0,0 0 6,1 0 0,0 0 0,1 1 0,1 1 0,-1 0 0,-1-1 0,0 1 0,-2-2 0,0 1 0,-1-1 11,-1 0 1,0 0-1,0 1 1,1-1-1,-1 1 1,-1 1-1,0-1 1,0 1-20,-2-1 1,0 0 0,-1-1 0,-1 1 0,0-1 0,-1 1 0,0 0 0,0 0 0,0 0 0,-1 1-72,-1-1 1,0 0 0,-1 0-1,-1 0 1,18 1 0,-1 1 0,-4 0 59,-1 2 0,-1-4 0,-2 2 0,-3-2 0,1-1 0,1 0 0</inkml:trace>
  <inkml:trace contextRef="#ctx0" brushRef="#br0" timeOffset="2">763 14050 24123,'10'5'-656,"-4"4"1,0-3-1,0 2 1,0 2 0,-3 2 186,-2 0 1,2 6 0,0-1 0,-1 5 0,0 3 0,0 3 0,1 3-123,-1 2 0,-1 0 0,-1 2 0,-1-2 0,-1-1 530,-1-2 0,-1-1 1,2-2-1,-2-2 0,0-3 83,0-3 1,-3-4-1,4-3 1,1-1-195,1-2 174,1-4 1,1-1 0,2-5-1,3-2 1,3-3 0,0-2-130,0-2 1,1 1 0,-2 0 0,-1-1 364,-1 1 1,-3 0-1,3 0 1,-2-1-41,-2 1 0,-1 0 0,-2-1-388,-2 1 0,-2 4 0,-5 1 361,1 0 0,0 3 0,-1-3 0,1 3 0,0 1 196,-1 0 0,1 0 0,0 0 729,-1 0-1053,5 0 1,2 0-1,6-1 1,5-1 0,3-1-20,4 1 0,3 1 0,2 1 0,0 0 0,3 0 46,1 0 0,5 0 0,4 0 0,1 0 94,0 0 0,0 0 1,5 0-1,1 0 0,2 0 215,1 0 0,1 0 0,-2 0 0,0 0 0,3 0-264,0 0 0,-1 0 0,-2 0 0,0 0 0,1 0-123,1 0 1,2 3 0,0 0-1,1-1 3,0-1 1,-1-1 0,2 0 0,0 0 0,2 0 179,-1 0 0,-2 0 0,0 0 0,0 0-175,3 0 1,-7 0-1,2 0 1,-4 0-1,0 0 22,-2 0 0,3 0 0,1 0 0,-1 0 0,-1 1-32,-3 3 1,3-2 0,2 3 0,-1 0 0,-2 0 0,0 1-13,0-1 1,-2 3 0,3-4 0,-3 0 36,-1 0 1,0 2 0,2-3 0,-1 0 0,0-2 43,-2-1 1,3 3 0,1 0-1,0-1 1,1-1 2,-1-1 0,4 0 0,-4 0 0,-1 0-23,0 0 1,1 0-1,0 0 1,0 0 0,-1 0-12,1 0 1,3 3-1,3 0 1,1-1-1,-1-1-11,1-1 0,-1 1 0,2 1 0,1 1 1,0-1 29,0-1 0,-2-1 0,1 0 0,2 0 0,1 0 15,1 0 1,-25 0 0,0 0 0,24 0-1,-1-1 1,-23 1 0,-1-2-10,2 1 0,-1-1 0,23-1 0,-24 3 1,1-1-1,24-1 0,0-1-7,1 1 0,-1 1 1,2 0-1,-2-1-42,-1-1 0,-1 0 0,4 3 1,0 0-1,-1-1-8,-25-1 0,-1 0 1,24 1-1,1-3 0,-24 3 1,-1-1-1,1 0 1,-1 0 24,1-1 0,0 1 1,1 1-1,0 0 1,22-3-1,2 1 0,-25 1 1,0 0-5,0 1 1,1 0-1,-2-1 1,0 0-1,1 1 1,-1-1-1,1 1 1,-1 0 0,1 0-1,0 1-10,1 0 0,0 0 0,21 0 0,-22 0 1,0 0-1,25 0 0,1 0 3,-26 0 1,0 0 0,1 0-1,-1 0 1,0 0 0,0 0-1,26 0 1,-26 0 0,0 0-3,0 0 0,0 0 0,2 0 1,-1 0-1,1 0 0,-1 0 1,1 0-1,-1 0 2,0 0 0,-1 0 0,0 0 0,0 0 0,1 0 0,0 0 0,0 0 0,0-1 0,1 0 0,0 0 5,1-1 1,-1 1 0,1-1 0,-1 1 0,-1 0 0,0 2 0,0-1 0,0 0-1,0 0 1,0 0-3,0 0 0,0 0 1,-1 0-1,1 0 0,-1 0 1,-1 0-1,27-1 0,-26 0 1,0 0 6,0-1 1,1 0 0,1 1 0,1-1 0,-1 2 0,1 0-1,-1 0 1,1-1 0,-1 0 0,1 0 3,-1 0 1,1-1 0,2 0 0,0 1-1,-1 0 1,1 1 0,0-1 0,0 0 0,-1-1-1,0 1 12,0 0 0,-1 0 1,0 0-1,0 1 1,2 0-1,0 0 1,0 0-1,-1 0 1,1 0-1,0 0-2,-2 0 1,0 0 0,1 0-1,0 0 1,-1 0 0,1 0 0,0 0-1,1 1-56,0 0 0,1 1 0,-3-2 1,0 1-1,2 1 0,1 0 1,-1 0-1,0-1 0,0 1 1,-1-1 26,0 0 0,0 0 0,3 1 0,-1 0 0,-2 0 0,1 0 0,-1-1 0,0 0 0,0-1 0,0 1 7,0-1 0,-1 0 0,-1 0 0,1 1 1,0 0-1,1 0 0,-1 0 0,-1 1 0,-1-1 1,-1 0 14,23 0 1,-2-1-1,-3 0 1,-5 0 0,-7 0-21,-6 0 0,-5 0 0,-7 0-183,-2 0 1,-9 0 0,-6 0-657,-7 0 832,-6 0 0,0 4 0,-3 1 0</inkml:trace>
  <inkml:trace contextRef="#ctx0" brushRef="#br0" timeOffset="3">11946 11620 7923,'4'-5'433,"1"-4"1,1 8-358,1-2 1,-4-1-1,2 0 1,0 0 0,0-1-1,2 0 1,2-3 8,0 0 0,-1-1 0,0-1 1,-3 0-1,-1-1 0,-2-2-76,-1 2 0,-1 1 0,-1-1 1,-3 0-1,-5-1 0,-4 3 106,-5 2 1,-2 4-1,-8-2 1,-1 1 0,-1 1 63,-1 2 1,-1 2-1,2 3 1,0 2-1,2 2-74,2 1 0,6 1 0,2-1 0,4 0 1,5 1-116,3-1 1,-2 0-1,5 1 1,2 0 0,4 1-24,7 2 1,4 0 0,7-2 0,3 2 22,3-2 0,0 3 0,7-1 0,1 2 0,1 1 0,1 2 3,1 0 1,-5 1-1,-3 1 1,-5 1 1,-3 4 0,-10-1 1,-8 1-1,-9 2 1,-11 2 61,-7 2 0,-7 0 1,-2-4-1,-1-1 1,-1-3 148,1 0 0,-2 1 1,5-4-1,4-3-149,6 1 1,6-5 0,5 0 0,3-3 0,3-1 0,3 1-230,3-1 0,5 0 0,6 1 0,0-1 46,3 0 0,1 0 0,0 1 1,1 0 160,-1 3 0,0 1 1,-2 5-1,-4-1 0,-3 2-24,-3 2 1,-1-1 0,-7 6-1,-5 2 1,-5 0 37,-5 0 0,0-1 1,0 0-1,3-1 31,0-2 0,2-2 0,4-6 0,1-1 0,5-3 0,4-2-93,5-1 1,6-3 0,5-7 0,3 0-1,3 0-433,2 0 0,0-4 0,0-2 0,-1-3-2335,0 0 2778,-2 0 0,8-5 0,-2 0 1</inkml:trace>
  <inkml:trace contextRef="#ctx0" brushRef="#br1" timeOffset="4">12579 11955 8328,'-6'0'-148,"0"0"1,-2 0 994,0 0 838,3 0-1418,1 0 0,4-1 0,0-2-311,0-3 1,0-2 0,0-3 0,0-1 0,0-4 0,1-1-172,2-2 0,-1-1 1,3 0-1,0-2 134,0 1 0,-2 3 0,0 2 1,-1 5-1,0 2 214,1 3 0,0 5 0,-3 1 1,1 6 142,2 6 1,-1-1-1,4 5 1,2 0-176,0 2 0,2-3 0,4 1 0,3-1 0,5 0-130,2-3 1,1-4 0,4-3-1,2-1 1,2-2-169,0-1 1,2-5 0,-5-2-1,-2-3-67,-2 0 0,-6-3 0,1-1 0,-5 2 0,-6 2 104,-3 2 0,-6 0 1,-1 4-1,-5 2 13,-3 3 0,-2 3 1,-3 6-1,-2 1 254,-3 3 0,-1 1 0,1 2 0,-2 1 0,-1 1 196,0 0 0,-2-1 0,2 2 0,0 1 1,-1-1-337,-1 2 1,3-3-1,-2 2 1,0 0-13,0 0 1,0 0 0,4-4 0,0 1-1,2-2-3,0-1 1,5-3 0,-2-3-1,4-1 1,3 0-54,3 1 135,2-5 1,6-2 0,3-7 0,5-4-22,1-4 1,2-3-1,2 1 1,1 1-1,-2-1 1,-1 4 56,-4 3 0,2-1 0,-2 5 1,0 1-15,-2 1 0,-1 2 0,1 2 0,-2 5 74,-2 3 1,1 0 0,-3 4-1,2-1 1,1 1-99,1 1 0,1-2 1,2-3-1,1-4 1,4-2-154,1-1 0,2-4 1,1 1-1,0-4 1,2-4-160,-1-3 0,-3 1 0,-2-4 1,-4 2-35,-1-1 1,-2 2-1,0 0 1,-1 3-1609,-1-1 1922,1 4 0,-3 0 0,4 4 0</inkml:trace>
  <inkml:trace contextRef="#ctx0" brushRef="#br1" timeOffset="5">13268 12225 8392,'5'1'1638,"-2"2"0,-2 7-595,-1 5 0,-4 7-887,-2 3 0,-3 6 0,-4 3 0,-2 2 0,-3 1 0,-2 1-1130,-1-1 1,4 0-1,0-1 974,2-2 0,-1-2 0,1-4 0</inkml:trace>
  <inkml:trace contextRef="#ctx0" brushRef="#br0" timeOffset="6">13631 11918 10995,'-4'-9'-523,"3"-1"0,-2 1 0,2 0 0,1-1 0,0 1 913,0 0 0,1 4-208,2 1 0,1 8 0,3 2 0,-2 3 17,0 3 1,1 3 0,-2 4 0,0-1 0,1 1 0,0-1-31,3 1 1,-3 0-1,1-1 1,1 0-134,2-3 1,-1 3-1,-1-4 1,-1 1-1,2-3-87,0-1 0,1-3 0,0-2-25,1-3 0,-1-2 0,0-2 0,1-2 0,0-4 0,1-4 83,2-5 0,-1-2 0,-1-1 0,0-2 1,1-2 3,0 0 0,1-2 0,0-3 0,-1 0 0,0 1-330,1 2 1,2 2-1,-2 5 238,-2-1 0,0 4 0,-2 0 0,0 3-143,0 3 1,-2 4 0,-2 6-246,-1 2 0,2 3 0,-3 4 0,0 1 47,2 2 0,-3 0 1,3-1 421,-1 0 0,3 5 0,-2-3 0</inkml:trace>
  <inkml:trace contextRef="#ctx0" brushRef="#br1" timeOffset="7">14292 12216 8348,'0'-9'97,"0"1"177,0 5 1,-1 11 0,-1 11 0,-2 1-1,0-1 1,0 1-274,2 2 0,-3-3 0,1 3 0,0-2 0,-1-2-249,0 1 0,2 0 0,-2-1 0,-1 0 0,2-3-1838,0-2 2086,-3-3 0,2-5 0,-5-1 0</inkml:trace>
  <inkml:trace contextRef="#ctx0" brushRef="#br1" timeOffset="8">14581 11815 8329,'0'-9'-513,"0"-3"1,0-1 0,0 2 827,0 1 1,1 1-1,2 3 1,3 3-1,2 4 106,2 5 0,-1 3 0,0 9 0,0 5-237,-3 3 0,5 3 1,-1 1-1,0 1 1,0-1-1,-2-1-301,-1-1 0,1 2 0,-2-1 1,2-2-423,2-1 1,-4-3-1,0 0 1,0-2-103,0-3 1,1-1 0,-4-8 640,-1 0 0,3 1 0,0-1 0</inkml:trace>
  <inkml:trace contextRef="#ctx0" brushRef="#br1" timeOffset="9">14907 11964 8329,'0'-9'-204,"0"0"-253,0 0 0,0 2 0,-1 2 354,-2 1 1,0 5 0,-3 6 0,-1 5 95,-1 3 1,-2 3 0,0 1 0,-1 3 0,-2 2 0,2 1-1,1-1 1099,0-2 0,1 3 0,1-3-374,1-1 0,0-5 1,4-1-1,1-2-749,1-2 1,5-4 0,1-6 0,2-5-1,-1-7-554,1-2 1,1-3-1,2-3 1,-2-2-1,-1-2 63,-1-1 0,-1-1 1,3-1-1,-2 0 1,0 2 521,-1 1 0,4 1 0,-4 4 0,0 0 0,-1 4 0,0 4 0,-3 6 250,2 7 0,-2 4 1,0 6-1,2 5 0,3 3 397,-1 3 0,3 0 0,-1 2 0,4-2 0,2-1-431,2 1 1,-3-3 0,4 1-1,-1-4 1,1-2-277,-1-4 0,-2-6 0,1-3 0,-1-1-97,-1-2 0,-2-6 0,0-3 1,0-6-1,0-5 0,1-3-285,-3-1 1,-2-1 0,1-2 0,-1-2 230,2-2 1,0 2-1,1-2 1,1 2 0,-1 2 268,0 2 0,4 0 0,0 6 0,1 5 156,-1 3 1,0 2-1,-1 2 1,0 2-1,0 1 1,-2 2-413,-1 1 1,1 2 0,-2 2-1,-1 3 198,-1 2 0,1 6 0,2 0 0</inkml:trace>
  <inkml:trace contextRef="#ctx0" brushRef="#br1" timeOffset="10">15828 11480 8323,'-5'-10'-93,"2"-1"1,2-3 0,1 1 116,0-1 1,4-1 0,2 1 0,3 1-1,1-1 1,3 2 0,2 0 0,3-1 177,0 2 0,2 3 1,2 3-1,1 1 0,1 2 1,-2 1-79,-2 1 0,-3 1 0,-1 2 0,-4 4 0,-2 4-111,0 1 0,-4 5 0,-1-2 0,-1 3 1,-3 2-1,-3 0 72,-4 2 0,-5 4 0,-3-1 0,0 0 1,-3 1-1,0-1 13,-2 1 0,0-1 0,2 1 0,0 0-87,2-4 1,3 0 0,0-1-1,3 1 1,1-3-229,2-2 1,4-1 0,0-3 0,4-2 11,4-1 0,3-4 0,0-3 0,1-2 0,3-1-19,2 0 0,2-3 1,-1-3-1,0-1 1,0-3-2,2 0 0,-3-4 0,0 2 0,-2 0 340,-1 2 1,-5 5 0,-2 4 304,-1 6 0,-2 2 1,-5 9-1,-3 0-175,-2 2 0,-2 4 0,1 0 1,1 1-1,1 1 0,0 0-114,0 1 1,0-2 0,0 0 0,0-1-161,0-1 0,0 5 1,0-1-1,1 2 1,-2 1-47,0 0 0,-1 1 0,-1 2 0,1 2 0,0 0 98,-1-2 0,2-2 1,1-1-1,1-1 50,-1-2 1,-1-7 0,0-6-1,0-5 1,-3-4 0,0-2-14,-2-1 1,2-5-1,-2-4 1,0-6-70,1-2 0,-4-5 1,4 1-1,1 3 0,1 2 1,3 3 65,1 1 0,0 0 0,-3 1-400,3 3 0,-2 5 1,3 1-1,0 4 1,1 5 342,3 5 0,-3 2 0,-1 5 0</inkml:trace>
  <inkml:trace contextRef="#ctx0" brushRef="#br1" timeOffset="11">4441 5456 7839,'-4'-5'-192,"3"-3"1,-1 3-1,3-2 1,3 2-1,1 1 1,4 1 338,2-1 1,4 2 0,3-3 0,2 0 0,0 3 0,4 1 40,3 1 0,-1-3 0,6 0 1,-1 1-1,0 1 35,-1 1-275,-5 0 1,-3 0-1,-6 0 1,-1 0-471,-2 0 438,-4 0 0,-11 0 1,-7 0-1,-5 0 0,-5 1 1,-3 1 43,-3 1 1,-5 0 0,-1-3 0,0 0-1,0 1 40,0 2 0,-1-2 1,2 3-1,0-2 65,3 1 0,4-2 1,5 2-1,2-2 1,5 0 34,4 2 1,12-2 0,12 2-1,9-2 1,11-1-376,5 0 0,8 0 0,1 0 275,1 0 0,-1 0 0,-5 0 0</inkml:trace>
  <inkml:trace contextRef="#ctx0" brushRef="#br1" timeOffset="12">10540 13166 8563,'0'-7'-155,"0"1"1,1-1-1,1-1 1,2-2 272,1 1 1,-2 0 0,3-1 0,-1 1 0,-1-1 0,0-2 9,-2 0 1,2-2 0,-1 3 0,0-1 0,1-1-12,-1 0 0,-1 2 1,-4-1-1,-4 2 0,-1 0 26,-3 1 0,-7 3 1,-1 1-1,-6 1 27,-3 1 0,-4 2 1,0 1-1,1 0 0,1 1-69,1 3 1,1 1 0,3 4 0,5 0 0,4 1-129,5-1 1,0 0 0,6 2 0,2 0 0,2 3 0,4 0-111,6 3 0,4 0 0,7 2 0,2-1 109,1 1 1,3 1 0,4 0 0,-1 2 0,-1 0 43,-1 1 1,-1-4 0,-2 4 0,-3-1 0,-4 0 14,-2 2 1,-7-3-1,-8 1 1,-6-3-1,-8 1 46,-7 2 0,-4-3 1,-5 3-1,-2-2 1,-2-2 66,0 1 0,-1-1 0,6-2 0,4-1-140,3-2 0,10 3 0,3-4 1,4 0-1,5 1 0,4 0-184,3 2 1,6-3-1,1 4 1,3 0 149,0 2 0,0 0 0,-3 1 0,-2 1 0,-4 0-128,-3 2 97,3 0 0,-8-4 0,1 1 1,-4 0-105,-5-1 1,0-3-1,1-3-327,3-1 1,3-3 0,4-2-1,6-3 492,8-2 0,5-5 0,5-1 0</inkml:trace>
  <inkml:trace contextRef="#ctx0" brushRef="#br1" timeOffset="13">10856 13361 8438,'-4'-9'239,"-1"4"1,-4 3-1,1 4 1,0 5 151,2 4 0,4 4 0,-1 3 0,2 2 0,2 1 0,3 0-181,5 0 0,6-2 1,7-3-1,2-1 1,4-3-1,2-3-1,1-1 0,0-6 1,-2 1-1,0-3-620,-1-3 1,-2-6-1,-8-4 1,-3 0 0,-2-2-683,-3 1 1,-5 2 0,-3 1 445,-4 4 0,-3 7 0,-5 8 0,-2 6 647,0 8 0,-5 9 0,2 6 0,-3 7 0,1 4 327,9-21 1,0-1 0,0 0-1,0 0 1,1 0 0,1 1-1,0 0 1,1 0 0,-1-1-1,1 1 328,1 0 0,-1-1 1,-1 22-1,0-7 0,-3-3-184,-2-5 0,-3-4 0,-5-5 0,0-6 0,0-8-727,-3-6 0,1-4 0,-3-4 0,2-5 0,1-7-445,1-4 1,2-4-1,-1-4 1,2 0 227,1 0 0,4 0 0,5 1 0,4 1 0,3 3 174,3 0 1,4 2 0,5 5 0,4 1 0,1 2 298,2 1 0,8 2 0,2 1 0</inkml:trace>
  <inkml:trace contextRef="#ctx0" brushRef="#br1" timeOffset="14">11350 13203 8464,'14'-23'-347,"4"4"0,-1 0 1,3 3 586,5 3 0,3-2 0,1 5 0,-1 3 1,-4 3-1,-5 5 23,-3 4 0,-4 4 1,-6 4-1,-2 3 0,-3 4-86,-1 1 1,-8 4 0,-2-1 0,-3 1 0,-4 2 186,-1-1 1,0-2 0,-1 2 0,1-2-228,-1-1 1,4-1-1,4-4 1,3 1-1,3-1-131,1 1 0,5-4 1,6-3-1,5-3 0,6-1-427,2-2 0,9-4 0,-1 1 0,0-2-44,-2-1 1,-4 0 0,-7 0-1,-2 0 1,-4 1 553,-3 2 1,-4 3 0,-7 8 0,-5 3 0,-4 5 729,-2 2 0,-2 1 0,1 3 0,0 0-167,2 0 1,6-1-1,1 1 1,3-1 0,3-1-355,1-1 0,1-4 0,1-1 0,1-3 0,1-5-711,-1-1 1,-2-3-168,-3-2 0,-3-2 1,-6-4-1,-1 0-70,-2 0 1,-3 0 0,-4 0 0,1-1 0,2-1-471,0-1 1,0 0 1119,-3 3 0,-2 4 0,-4 1 0</inkml:trace>
  <inkml:trace contextRef="#ctx0" brushRef="#br0" timeOffset="15">5568 12840 25199,'9'-4'-66,"1"-1"0,-1-2 0,1 1 0,4-1 0,4-2 1,6 1-1,4 1 0,3 1 278,3-2 1,2 0-1,2-1 1,-2 0-1,-2-1 1,-4 2-1,-3 2-215,-2 3 0,-3-1 0,1 0 0,-5 1 147,-4-1-677,-5 3 0,-13-3 1,-7 5-1,-4 2 1,-6 2 619,-2 0 1,-6 4-1,-5-4 1,-2 1-6,-1 0 1,-4 1 0,1 2 0,2 0 0,1-1 63,3-1 0,1 1 0,0-3 1,6 1-42,7 1 0,13-5 0,14 1-137,14-2 0,13-4 0,11-2 0,3 0 0,4-2 67,0-1 1,-1-2-1,-5 1 1,1 0 0,-2 0 40,-1-1 0,-5 1 1,-8 1 321,-6 1 1,-14 3 0,-10 4 0,-10 0-497,-9 0 0,-8 1 0,-1 2 0,-6 3 0,-1 0 77,0 0 1,4-1 0,-1 2 0,2 0-69,1 0 0,5-2 1,5 1-1,6 2-853,8 0 0,11 0 1,12-1 838,8 0 1,9-5 0,7 2 0</inkml:trace>
  <inkml:trace contextRef="#ctx0" brushRef="#br0" timeOffset="16">5829 14143 26626,'24'-9'400,"0"0"0,0-2 0,0 0 0,2-1 0,1 3 0,0 2-401,1 0 1,-4 1 0,-2 1 0,-3 1 0,-4 2 0,-4 2-656,-3 3 1,-5-1-1,-6 4 1,-5 2 0,-4 0 454,-7 1 1,-4 2-1,-8 0 1,-5 2 329,-3 2 0,-4 0 1,-6 3-1,-1-1 0,2-2-5,0 2 0,6-3 0,0 2 0,4-2 0,5-1 4,9-4 0,13-3 0,14 0 1,13-4-101,18-4 1,11-3-1,-16 0 1,2 0 0,1-1-1,1 0 1,2 0 0,0-1-40,0 0 0,0-1 0,1 1 1,0 0-1,-2-1 0,0-1 1,-2 2-1,-1 0 0,-3 0 1,0 1-8,19-6 1,-13 5-1,-12 2 290,-11 1 1,-14 2 0,-19 5-1,-13 3 1,-9 3-356,18-3 0,0 1 1,-1-2-1,-1 1 0,0 1 1,0 0-1,1 0 1,-1 0-35,-1-1 0,2-1 0,-20 7 0,9-1 0,11 1 0,12 0-383,6-2 1,18-1-1,6 1 1</inkml:trace>
  <inkml:trace contextRef="#ctx0" brushRef="#br1" timeOffset="17">14329 13389 8395,'0'-9'-123,"0"-1"1,0 1-1,1 2 528,3 4 0,-2 5 1,3 10-1,-1 5 1,-2 4-1,-1 6-99,-1 3 1,0 5-1,0-3 1,0 0-429,0 0 0,-4 3 0,-2-1 0,-3 2 0,0 0-462,0-1 1,-2-3 0,0-4 0,-1-3 583,0-3 0,-2 0 0,-1-8 0</inkml:trace>
  <inkml:trace contextRef="#ctx0" brushRef="#br1" timeOffset="18">14236 13426 8395,'10'-28'33,"4"0"1,5 3 0,6 2 330,5 4 1,3 8 0,4 1 0,0 6 0,-1 4-14,-2 3 1,-2 4 0,-9 6 0,-3 5 0,-6 3-417,-3 3 0,-4-2 1,-8 2-1,-3-1 1,-6 1-199,-8 2 0,-5 0 1,-5-1-1,-1-4 1,-1-4 6,-1-1 1,-3-7 0,3 1-1,2-1-64,3-5 0,3-2 0,7-3 0,4-2-1304,5-4 1624,14-1 0,11-5 0,11-2 0</inkml:trace>
  <inkml:trace contextRef="#ctx0" brushRef="#br1" timeOffset="19">14795 13380 8379,'-9'-10'414,"-1"2"20,1 2 1,4 4-1,2 8 1,2 7 0,0 7-45,-2 5 1,0 6 0,-2 3 0,0 2 0,1 2-443,0-1 1,0 0 0,2 0 0,-1-1-293,0-5 0,2-5 0,1-7 0,0-1-714,0-3 1,0-7 0,0-9 546,0-7 0,0-5 1,0-7-1,0-1 477,0 0 1,0-6 0,0 0 0,0-4 47,0-2 1,0 3 0,0-1 0,1 1 0,4 0 0,3-1 392,3 1 1,7 2 0,0 3 0,6 2 142,3 0 1,5 9 0,1 0 0,0 7 0,-3 4-153,-4 4 0,-4 3 0,-7 7 0,-6 0 0,-5 2-255,-3 2 1,-2 0 0,-3 3 0,-4-1-62,-4-2 1,-7 1 0,-1 1 0,-3 0-158,-3-2 1,2 0 0,1 1-1,0-1 1,2-2 31,2-1 1,1 1-1,2-1 1,5 0-1,4-2-61,4-1 0,7 2 0,5 0 1,6 2-51,2-2 0,2 2 0,1 0 0,0-1-125,2 2 1,-3-4-1,-5 2 1,0-1-1,-3-2-994,-1 0 1085,4 1 0,-7-5 0,2-2-249,0-2 1,-1-1 436,1 0 0,5-8 0,0-3 0</inkml:trace>
  <inkml:trace contextRef="#ctx0" brushRef="#br1" timeOffset="20">15205 13501 8379,'-1'-6'0,"-3"-1"0,2 5 0,-4-1 0,-1 2 0,-1 1 0,-2 7 0,1 4 0,0 3 0,-1 6 0,1-1 0,1 6 0,2 0 0,3 0 655,2 0 0,5 0 1,3 2-1,4-4 0,5-3-636,1-3 1,5-7 0,1 0 0,0-4 0,-1-1-619,-1-3 1,-1-5 0,-3-4 0,0-2 72,-2-3 1,-3-3 0,0-5-1,-1 0 1,-2-3 525,0-1 0,-1 0 0,0-1 0,-3 1 0,-1 0 0,-2 0 0,2 3 0,-2 0 0,-3 2-117,-4 4 1,-7 1 0,-5 5-1,-3 0 1,-2-1 694,-2 1 0,3 3 1,-1 0-1,4-2 1,1 0-53,2-1 0,8 2 1,1 1-1,8 0-471,8 1 1,3-2-1,7 4 1,2 0-1,2 1-449,3-1 1,1 2 0,-1-2 0,-3 3 0,-5 3-1131,-6 3 1,-4 4 1523,-3 2 0,-1 3 0,-5 3 0</inkml:trace>
  <inkml:trace contextRef="#ctx0" brushRef="#br1" timeOffset="21">15195 13566 8379,'-11'6'-190,"2"0"0,-2-3 508,8 4 1,8-5 0,8 1 0,4-2 0,5-1-1,3-1-353,2-2 1,2 2 0,1-3 0,1 0-588,-1 1 622,-1 0 0,-5-1 0,-2-1 0</inkml:trace>
  <inkml:trace contextRef="#ctx0" brushRef="#br1" timeOffset="22">15614 13408 8210,'5'-10'18,"4"2"1,-4 4-1,0 7 284,-2 8 1,-2 10-1,-2 4 1,-2 3 0,-3 2-546,-2 1 0,-1 3 1,2-2-1,1 1 0,-1 1 1,-2-2-693,0-4 0,0-1 935,-1-5 0,-3 0 0,-2-4 0</inkml:trace>
  <inkml:trace contextRef="#ctx0" brushRef="#br1" timeOffset="23">15558 13473 8210,'10'-19'57,"-1"2"1,1 0 0,4 3-1,4 1 589,6 5 1,4 3-1,2 5 1,1 1-297,-1 2 0,-2 3 0,-4 6 1,-5 5-1,-7 3-365,-5 1 0,-3 4 0,-5-2 1,-2 0-87,-3-1 1,-6 4 0,-5-2-1,-3 0 1,-2-2 0,-3-3 0,-2 0-305,0 0 1,-2-4 0,7 0 0,2-2 0,0-2-1984,1 0 2388,5-6 0,-4 3 0,4-3 0</inkml:trace>
  <inkml:trace contextRef="#ctx0" brushRef="#br1" timeOffset="24">16015 13482 8140,'-1'-5'313,"-2"3"1,-4 4-1,-1 5 1,-1 5 229,-1 3 0,-2 7 0,0 3 1,0 3-1,2 2 0,2 2-853,1 1 0,3-3 0,5 0 0,2-4 0,4-4 310,1 1 0,1-7 0,0 1 0</inkml:trace>
  <inkml:trace contextRef="#ctx0" brushRef="#br1" timeOffset="25">16341 13454 8313,'4'-14'61,"-3"0"1,2 5 0,-2 0 411,-1-1 0,-1 1 1,-2 1-165,-3 2 1,-8 2 0,-5 8 0,-4 3 0,-4 5 135,-1 7 0,-3 1 0,1 7 0,2 3 0,4 1-166,4 1 1,8 3 0,9-4 0,4-2 0,6-2-372,9-3 0,10-3 0,9 0 0,3-6 1,2-5-533,0-6 0,1-3 1,-2-1-1,-2-2-98,-5-5 0,-3 0 0,-3-8 0,-2-2 183,-5 0 1,0-2-1,-5 0 1,2 0-1,-2-3 539,-1-3 0,4-2 0,-3-1 0</inkml:trace>
  <inkml:trace contextRef="#ctx0" brushRef="#br1" timeOffset="26">16676 13473 8313,'6'-8'205,"0"1"1,-4 4 0,1 7 314,-2 6 1,-5 7 0,-2 9-1,-3 4 1,-3 4 0,0 2-444,1 2 1,0 2 0,2 1 0,0 0-538,-1-3 1,5-3-1,1-9 1,1-4-1,0-7-364,1-3 0,2-8 824,3-4 0,-2-8 0,3-7 0</inkml:trace>
  <inkml:trace contextRef="#ctx0" brushRef="#br1" timeOffset="27">16536 13566 8275,'-14'-19'575,"4"1"1,7 0 79,2 3 0,3 1 1,4 4-1,8-2 0,7 1-193,6 3 0,10-2 0,6 5 1,4 0-1,0 2 0,1 2-1550,-3 1 0,-5 1 0,-2 2 1088,-3 3 0,-5 3 0,2 0 0</inkml:trace>
  <inkml:trace contextRef="#ctx0" brushRef="#br1" timeOffset="28">17514 13147 8168,'0'-9'-182,"0"-1"1,0 1 0,0 0 0,0-1 466,0 1 1,-4 4 0,-3 2 0,-2 4 0,-4 5 0,-5 9 0,-5 8 533,-4 11 0,0 11 0,11-19 0,-1 2-524,1 0 0,0 2 0,1 3 0,0 1 0,2 2 0,1 0 0,2 0 1,1 0-1,1-1 0,2 0-282,2-1 0,2-1 1,1-1-1,2-1 1,1-1-1,2-1 1,2-1-1,1-2 1,10 20-1,5-8-1125,3-7 1,-2 0 1111,-2-6 0,3-7 0,0 0 0</inkml:trace>
  <inkml:trace contextRef="#ctx0" brushRef="#br1" timeOffset="29">18128 13212 8168,'0'-14'189,"0"-3"0,0 4 0,0-1 1,-1 2-1,-2 6 284,-3 8 1,-7 9 0,-3 14-1,-5 8 1,-4 9-293,12-16 1,-1 1-1,1 0 1,-1 1 0,0 1-1,0 1 1,0-2 0,0 1-1,0-1 1,1 0 0,0 0-1,1 0-259,1 0 1,0-1 0,-4 21-1,2-6 1,4-6 0,3-8-1016,3-6 1,2-3 0,2-6 516,2-6 1,-1-12 0,4-10 0,1-5 0,2-4 575,0-3 0,0-12 0,1 1 0</inkml:trace>
  <inkml:trace contextRef="#ctx0" brushRef="#br1" timeOffset="30">17998 13268 7891,'0'-9'312,"3"9"284,0 6 0,1 11 1,-2 11-1,1 7-176,-1 4 1,3 0 0,-1 5-704,1 0 0,1 1 1,3-2-1,0-3 1,-2-2-1,-2-3-499,-1-1 1,2-11 0,-3-4 0,-4-6 781,-5-8 0,-6-3 0,-3-2 0</inkml:trace>
  <inkml:trace contextRef="#ctx0" brushRef="#br1" timeOffset="31">17849 13687 8168,'-9'0'365,"0"-1"1,3-2 0,3-3 133,2-3 0,9 0 0,6-1 0,6-2 0,9 0-464,8 0 0,8 2 1,-19 6-1,1 0 1,0 0-1,1 2 0,0 0 1,0 1 4,0 0 1,-1 1-332,25 0 1,-1 0-1,-5 0 1</inkml:trace>
  <inkml:trace contextRef="#ctx0" brushRef="#br1" timeOffset="32">18463 13603 8168,'-9'-4'184,"4"2"1,2-4 361,2-2 0,9 0 0,6 0 0,6 1 0,9 0 0,7 1-348,7 1 1,2-2 0,1 4-1,-2 1 1,-2 1-914,-4 1-924,1 0 1,-14 0 1566,0 0 1,-4 4 0,-3 1 0</inkml:trace>
  <inkml:trace contextRef="#ctx0" brushRef="#br1" timeOffset="33">18817 13417 8168,'0'-9'120,"0"-1"1,1 2 388,2 2 0,4-1 1,6 3-1,5 2 0,4 1-15,5 1 1,-1 5 0,5 1-1,-1 2 1,-1 2-367,-1 3 0,-3-2 1,-10 5-1,-3-1 1,-5 1-61,-4-1 0,-3 0 0,-3 1 1,-4-1-1,-6-1-145,-5 1 0,-5-4 1,-5 1-1,0-1-347,0-2 1,1 0 0,2 1 0,4-1 0,1 0-1016,1 1 0,8-2 1439,2-2 0,2 2 0,-3-2 0</inkml:trace>
  <inkml:trace contextRef="#ctx0" brushRef="#br1" timeOffset="34">19627 13249 7809,'-6'0'347,"0"2"0,-1 5 1,-2 6-1,0 8 1,-1 7-1,-2 5 27,0 3 0,-2 5 0,3 2 1,-1 0-1,1-1 0,3-4-700,2-5 1,3-3 0,-2-3 0,0-2-2179,3-4 2504,-3-5 0,0-7 0,-4-5 0</inkml:trace>
  <inkml:trace contextRef="#ctx0" brushRef="#br1" timeOffset="35">19562 13268 8091,'14'-16'98,"1"1"0,4-1 1,2-1-1,4 1 516,2 4 0,0 3 1,-3 2-1,-5 4-260,-2 2 0,-7 2 1,0 3-1,-6 5 1,-3 2-237,-1 0 0,0 3 1,0-1-1,-1 2 1,-2 0-1,-3 1-271,-3-1 0,0-2 0,0 1 0,0 1-79,3-1 1,-2-2-1,3 0 1,-2-2 30,1 0 0,4-1 1,-1 0-1,2 1 96,1-1 0,4 0 1,2 0-1,3-1 0,0 0-46,0 2 121,1 2 0,-1 0 0,-1 2 0,-1 0-59,0 3 0,-5-3 0,1 2 0,-3 0-196,-3 2 1,-2-1 0,-6 0 0,-1-3-1,-4 1 490,-1-1 0,1-5 0,1 0 0,-1-2 0,1-1 614,-1 1 0,2-4 0,-2 2 0,4-1 42,1-2-861,2-1 0,0-1 0,-1 0 0</inkml:trace>
  <inkml:trace contextRef="#ctx0" brushRef="#br1" timeOffset="36">20298 13296 8129,'-19'-8'-147,"0"1"0,0 0 0,-2 4 0,-2 2 1,-2 3-1,-3 5 0,-6 5 0,-1 5 553,1 7 1,2 1 0,6 7 0,4 0 0,8 2 0,6 2-16,5 2 0,10-5 0,6-3 0,7-3 0,5-4-696,2 0 1,7-2 0,1-6 0,-1-3 0,0-5-421,-1-4 0,-3-2 0,1-2 725,-2-2 0,-1-2 0,0-4 0</inkml:trace>
  <inkml:trace contextRef="#ctx0" brushRef="#br1" timeOffset="37">20633 13287 8129,'0'-15'-749,"0"2"644,0 3 0,0 10 1,0 7-1,-1 7 0,-2 8 528,-4 6 0,-1 4 0,-1 5 0,0 1 0,-1 2-736,1 0 0,-1 0 0,-2-4 0,0-1-111,0-4 1,2-3 0,1-4-1,-1-4 424,1-6 0,0-19 0,0-10 0</inkml:trace>
  <inkml:trace contextRef="#ctx0" brushRef="#br1" timeOffset="38">20558 13315 8129,'10'-24'0,"-1"3"0,1 3-427,3 3 0,2 8 1,7 0-1,3 5 725,2 2 1,2 5 0,1 3 0,2 5 0,-1 7-1,-2 4 315,-5 5 0,-8 0 0,-3 4 0,-4 1-419,-3 2 0,-3-5 1,-6 4-1,-4-4-163,-5-3 0,-3 1 1,-7-7-1,-3-2-227,-2-4 67,-5-2 0,2-6 0,-4-1 0,0-2 0,1-1-233,2-1 1,6-3 0,3-3-1,4-1-904,2-1 1,4 2 1265,6-3 0,1 4 0,5-2 0</inkml:trace>
  <inkml:trace contextRef="#ctx0" brushRef="#br1" timeOffset="39">21182 13082 8298,'14'0'270,"-2"-3"0,7 0 1,3 3-1,4 7 1,3 11-1,1 12 1,1 10 2,-15-18 0,-2 2 0,1 4 0,-2 2 0,-1 2 0,-1 1 0,-2 0 0,-2 0 0,-3-1 0,-1 0 0,-2-2 0,-1 0 273,-1-2 0,-1 1 0,-1-1 0,-1 1 0,-8 19 0,-4-2-309,-5-5 0,-7 0 0,11-20 0,-1 0 0,-1 0 0,-1-1 0,0 1 0,-1-1-1057,0-2 1,0 0 0,-1 0 0,0 0 163,-1-2 1,0-1-1,-20 16 1,2-3 0</inkml:trace>
  <inkml:trace contextRef="#ctx0" brushRef="#br1" timeOffset="40">22318 13072 8387,'0'-6'10,"-1"1"0,-1 2 0,-2 5 0,0 6 316,0 7 0,0 9 0,3 7 1,-1 9-1,-2 9-173,2-22 1,-1 1-1,0 4 1,0 0-1,-2 2 1,0 0-1,-1 0 1,-1-1-1,0 0 1,-1-1-30,-1-1 0,0 0 0,0 0 0,-1-1 1,1-3-1,0-1 0,-9 19 0,2-9-150,0-8 0,5-5 0,-2-8-150,3-3 0,5-9 0,2-7 0,2-4-18,1-4 1,0-6-1,0-6 1,0-2 0,0-4-109,0-2 0,3-2 0,0-4 0,0-2 1,0-4 183,0-1 0,1-6 0,-3 25 0,0-1 0,1-1 0,1 0 0,-1-1 0,1 0 93,0 0 0,1-1 0,2 1 0,0-1 1,2 3-1,1 1 0,1 1 0,1 1 399,13-16 0,7 7 0,4 9 0,2 5 0,2 7-64,1 5 1,1 4-1,-4 10 1,0 6-1,0 7-130,-3 5 0,-6 6 0,-8 4 0,-3 4-27,-5 5 0,-2 2 0,-4 3 1,-3 1-1,-2 1 190,-1 0 1,-5-2-1,-4-3 1,-2-3-257,0-2 1,-1-7-1,1-3 1,-1-2-1,0-2-80,2-2 0,2-4 0,0-5-1528,2-4-84,4-1 1,-2-7 1125,4-4 0,0-4 0,0-6 1,0 1 478,0 0 0,0-5 0,0 0 0</inkml:trace>
  <inkml:trace contextRef="#ctx0" brushRef="#br1" timeOffset="41">22486 13193 8331,'-10'-18'-12,"2"-4"1,2 0 0,3 2 99,2 0 1,-2 1 0,0 1 0,0-1 227,2 1 0,-2 3 0,-1 3 0,-1 1 0,-2 2-82,-1 0 1,-3 4-1,0 2 1,-3 6 0,-1 4-162,-5 4 0,2 9 0,-5 8 0,0 6 1,-2 6 38,12-17 1,-1 1 0,1 1-1,-1 0 1,2 3 0,0 0-1,0 1 1,2-1 0,0 1 0,0 0 4,1 0 0,0 1 1,-1 2-1,1-1 0,0 0 1,-1-1-1,1 1 1,1-1-147,0 0 0,0-1 1,2-2-1,0-2 1,-1 22-1,1-6 0,2-5-131,2-5 1,1-8-1,2-12 108,2-3 1,1-5 0,4-7 0,-3-6-140,-1-4 0,-1-6 1,-2-4-1,1-4 0,1-2 178,-1-2 0,-1-1 0,-1-5 0,0-1 0,0-3-319,0 0 0,0-2 0,1-2 0,2-2 37,0-1 0,4 2 1,0 0-1,4 6 1,6 4-1,4 2 379,4 1 1,5 5 0,2 1 0,2 4 296,4 1 0,-1 7 1,4-2-1,-3 3-222,-1 4 0,-3 5 0,-1 3 0,-1 3 0,-3 4 1,-3 5-212,-4 6 1,-5 6 0,-2 5 0,1 4 97,-2 4 1,0 3 0,-5 0-1,0 1 1,-1 2 242,-1 4 0,-3-3 0,-4 1 1,0-2-1,-1 1 39,-2 2 0,-3-4 0,-4-1 0,-1-4-230,-2-7 1,1-5 0,3 0 0,0-3 0,3-4-119,3-3-226,-2-5 1,4-10-1,-2-8 1,3-2-155,3-4 1,-2-3 0,3-3 0,-1-1 63,0-2 1,0-1-1,-3-2 1,0-1-1,1-1 1,1 0 44,2-1 0,-1 3 1,-3-3-1,0 1 213,0 0 0,0 0 1,-1 4-1,-1 1 1,-3 1 203,0 0 1,-4 2 0,-5 1 0,1 1 0,-1 1 34,-1-2 0,0 0 0,-4 5 1,0 1-13,1 4 1,-1 5-1,0 4 1,1 2-112,-1 1 0,1 5 0,-2 5 0,-2 4 0,-3 6 0,-2 4 58,-1 4 1,1 6 0,-2 1 0,-1 5-37,14-17 0,1 1 1,-2-1-1,0 1 1,2 3-1,1-1 1,1 1-1,1 0 0,-1 0 1,2 1 67,0 0 1,1 0-1,2 1 1,1 0-1,0-1 1,1 0-1,-3 23 1,3-3-141,3-5 0,-2-2 1,2-8-1,1-5 6,1-6 0,1-6 0,0-4 9,0-1 1,1-7 0,1-4 0,2-6 22,2-6 0,-4-2 0,2-6 1,-1-2-262,0-2 0,0-4 0,-3-3 0,1-4 0,1-1 0,1-2-209,-1-2 0,-1-3 0,-1-3 1,2-1 223,1 1 1,3 0-1,5 3 1,4 1-1,2 3 391,6 2 1,4 1-1,4 10 1,3 1-1,2 3 83,2 2 1,-2 9 0,-1 3 0,-2 3-205,-1 2 1,-1 7 0,-3 2-1,-1 3 1,-2 5 0,-3 4-21,-3 6 0,-1 4 0,-2 2 0,-2 2 77,-4 1 0,2 1 1,-7 3-1,1 2 127,0 1 0,-4-1 0,1 4 0,-3-2 0,-3 0 1,-3-2 28,-2-2 1,-2 1 0,1-7 0,1-2-253,2-3 0,-2 0 1,5-5-1,1-3 1,1-2-235,1-3 0,1-1 0,2-6-388,3-3 1,0-2 0,0-1 0,0-1 0,0-2-1786,0-3 2396,1-7 0,2-1 0,0-5 0</inkml:trace>
  <inkml:trace contextRef="#ctx0" brushRef="#br1" timeOffset="42">15558 14562 8248,'0'-9'-10,"0"0"0,0-1 1,0 4-1,0 6 418,0 9 0,0 11 0,0 6 0,-1 5 0,-1 5-258,-1 3 0,-3 2 0,2-3 0,0 1 0,-1 3 0,-1-1-423,-1 1 0,2-2 0,-1-3 1,-3-1-1,-1-2-495,-2-3 0,-1-7 768,4-5 0,-4 0 0,-2-5 0</inkml:trace>
  <inkml:trace contextRef="#ctx0" brushRef="#br1" timeOffset="43">15512 14674 8248,'9'-24'-17,"5"1"0,2 6 0,6 1 188,6 4 1,1 6 0,5 4-1,0 4 1,-1 5 217,-2 4 0,-3 8 0,-4 5 0,-5 0 0,-7 1-463,-5 1 1,-4 1-1,-7 1 1,-5-1-85,-6-2 0,-7 1 0,-5-5 0,-4 0 0,-2-1-12,-3-2 1,4-3 0,1-4 0,3-4 0,3-2 169,0-1 0,4-3 0,-2 3 0</inkml:trace>
  <inkml:trace contextRef="#ctx0" brushRef="#br1" timeOffset="44">16024 14758 7885,'-5'-10'-163,"-2"1"1,3 0 0,2-1 0,1 0 0,1-1 0,0-2 146,0 2 0,4 2 0,2 4 0,-1 9 275,-2 7 0,-2 10 0,-1 5 0,-1 4 0,-2 4 0,-4 3 437,-5 3 1,2-1 0,-4 1-1,2-2-939,0-1 1,-1 1-1,4-3 1,0-4-1,0-6-612,3-5 0,2-8 366,4-9 1,0-8 0,1-15 0,2-2 417,3-3 1,-1-5 0,1-2 0,-1-1 0,-1-1 63,0 1 0,3-5 0,0 3 0,2 0 1,3 2 186,4 3 1,2 0-1,4 1 1,3 2 168,2 7 1,1 5 0,-1 9 0,-1 3 0,-4 3 59,-2 3 1,-5 3-1,-8 7 1,-4 2-1,-4 4-324,-5 3 1,-5-3 0,-8 3 0,-2-1 0,-2-1-174,-1 2 1,0 0 0,-1-4 0,1 0 0,1-1 19,2-2 1,5-2 0,1 1 0,3-1 91,4-1 0,2-1 1,6 1-1,3 1 1,3 0 37,6 1 0,5 2 0,2-1 0,2-1 1,2 0 66,1-1 1,-4-1-1,2 2 1,-2-1-449,-2-5 1,1 1-1,-1-4 1,-3 1-1,-3-3 106,-1-2 213,-2-1 0,5-9 0,0-1 0</inkml:trace>
  <inkml:trace contextRef="#ctx0" brushRef="#br1" timeOffset="45">16471 14795 8231,'-4'-5'0,"-1"1"0,-6 5-137,-1 2 1,-1 6 0,-4 7 0,-3 2 0,-1 4 791,-1 3 0,2 5 1,-1 2-1,6 0 0,6 0 106,4-2 0,10-5 0,5-4 0,9-4-949,7-1 1,8-5 0,5 0 0,1-2 0,-1-4 0,-1-1-1331,-4-2 0,-1 2 1518,-8-1 0,0 0 0,-11-3 0</inkml:trace>
  <inkml:trace contextRef="#ctx0" brushRef="#br1" timeOffset="46">16443 14841 8230,'0'-13'-51,"1"0"1,2-3 0,3 3 461,3-1 1,5 4 0,5-3 0,4 3-324,4 1 1,-2 3-1,-1 0 1,-1 2-1,-4 3 1,-2 4-1188,-5 7 0,-5 0 1099,-4 5 0,-2 1 0,-1 3 0</inkml:trace>
  <inkml:trace contextRef="#ctx0" brushRef="#br1" timeOffset="47">16378 15009 8230,'1'5'-85,"3"-2"544,5-2 0,3-1 0,6 0 0,6 0-1640,5 0 1181,4-4 0,9-5 0,0-6 0</inkml:trace>
  <inkml:trace contextRef="#ctx0" brushRef="#br1" timeOffset="48">16899 14860 8234,'6'-10'-13,"0"-2"1,-1 0-1,-1 1 1,1-1-1,-1 1 1,1-2 480,1 2 1,-3 1 0,2 0-159,-1 1 1,-1 11 0,-3 6 0,-1 8-228,-2 7 0,-2 7 1,-5 4-1,1 2 1,-1 1-1,-2 1-518,0-1 0,0-1 0,2-2 0,1-2-479,0 0 0,-1-6 914,1 2 0,0-6 0,-1 1 0</inkml:trace>
  <inkml:trace contextRef="#ctx0" brushRef="#br1" timeOffset="49">16825 14832 8213,'7'-13'0,"2"-2"0,6 1 0,4 1 0,6 4 0,6 2 0,3 2 0,4 2 0,2 4 0,-5 4 0,1 7 0,-5 4 0,-7 1 0,-7 2 0,-7 4 0,-4 1 0,-3 3 303,-2 1 0,-8-1 0,-4-1 0,-5-2 243,-3-1 0,-6 1 0,0-2 0,-2-2 0,-1-4 0,0-3-147,0-3 1,5-1 0,1 0 0,3-3-1603,4-3 0,1-2 1020,5-1 1,4-1 182,2-2 0,10-2 0,3-5 0</inkml:trace>
  <inkml:trace contextRef="#ctx0" brushRef="#br1" timeOffset="50">17309 14814 8190,'4'-10'-1025,"0"1"1520,2 0 1,-2 8-1,-4 5 1,-1 7 19,-2 8 1,-2 3 0,-4 7-1,0 1 1,-2 3-521,-1 0 0,2 0 1,0 2-1,3-2 0,1-1-1721,1-2 1726,-4 3 0,4-8 0,-4 2 0</inkml:trace>
  <inkml:trace contextRef="#ctx0" brushRef="#br1" timeOffset="51">17821 14795 8163,'0'-9'49,"0"-1"0,0 1 0,0 0 0,0-1 0,-1 2 337,-2 2 1,-5 1 0,-7 3 0,-1-1 0,-5 3 0,-2 5 231,-3 7 0,2 6 0,0 3 0,-1 5-262,1 4 0,2 3 0,8 4 0,4-2 0,6-1-314,3 1 1,6-3 0,6-2 0,6-5 0,8-5-647,5-4 1,0-5 0,3-2-1,0-5 1,-1-3-53,1-1 1,-2-5-1,-3-4 1,-2-6 0,-1-2-51,-3-2 1,-2-4 0,-2-2 0,1-2 705,-1-1 0,1 1 0,0-1 0,-1 0 0,1 1 53,0 2 1,-1 3 0,0 8 0,-3 4 234,-2 6 0,-7 5 0,-3 6 1,-3 6 231,-3 7 1,-2 3-1,-6 6 1,-1 2-68,-3 4 0,1-2 1,2 0-1,1-1 1,2-1-1,0-1-615,-1-2 0,1 1 1,1-9-1,1-2-1220,0-4 0,1-2 1382,-3-3 0,-1-6 0,1-8 0</inkml:trace>
  <inkml:trace contextRef="#ctx0" brushRef="#br1" timeOffset="52">17979 14869 8141,'-3'-13'0,"0"-2"0,1 1 818,1 2 0,5-2 0,3 3 0,4 1-115,1 3 1,9 4 0,0-2 0,5 1-655,2 2 1,7 1 0,4 1-1,2 1 1,3 2 0,-2 3-50,-2 2 0,-1 2 0,-2-1 0</inkml:trace>
  <inkml:trace contextRef="#ctx0" brushRef="#br1" timeOffset="53">19152 14618 8086,'0'-20'-18,"4"-1"1,0 6-1,0 1 1,0 0 0,-2 2 312,-1-1 1,-5 5 0,-3 7 0,-6 6 0,-5 8 0,-7 5 100,-5 7 1,-3 8 0,13-11-1,0 2 1,0 1 0,-1 1 0,-1 3-1,1 1-119,-1 2 0,2 0 1,0 0-1,2 2 0,1 0 1,1 0-1,1 2 1,3 0-1,2 2 0,1-1-446,3 0 0,2 0 0,3 0 1,2-2-1,3-4 0,2-1 1,2-2-1,3-1 0,2-3 1,2-1-925,2-1 1,2-2 0,18 13 1092,4-5 0,-1-7 0,3-8 0,5-5 0</inkml:trace>
  <inkml:trace contextRef="#ctx0" brushRef="#br1" timeOffset="54">19665 14739 8175,'12'-14'-123,"0"1"1,0 2-1,-2-1 1,-1 0-1,0 1 390,-3 0 1,1 5-1,-4 0 1,-1 1 267,-1 3 1,-6 4 0,-4 11 0,-7 6-1,-4 7-206,-5 7 0,-3 2 0,-2 7 0,-1 1 1,1-2-125,1 1 1,4 2-1,1-2 1,1 1-1,4-3-536,2-2 1,5-5 0,6-7 0,3-6-345,2-6 0,2-8 1,2-3-1,3-3 105,2-3 1,2-3 0,2-8-1,0-5 1,1-3 569,0-2 0,-3-6 0,3 1 0,-2-3 0,1-3 0,0-2 0,0-3 0,-1 0 0,0-1-34,2 0 0,2 4 0,-2 2 0,-2 8 244,-1 7 1,-1 13 0,-3 5 0,-3 10 0,-1 11 547,1 8 1,-2 5-1,2 6 1,-2 1-383,-1 2 1,0 2-1,0-3 1,0 0-1,1-2-479,2-1 1,-1-4 0,5-2 0,-1-3 0,0-3-829,0-3 1,-4-4-1,0-3-1836,-4-6 2767,-3-4 0,-8-13 0,-2-2 0</inkml:trace>
  <inkml:trace contextRef="#ctx0" brushRef="#br1" timeOffset="55">19469 15167 8175,'-8'-4'0,"2"-2"323,2-2 0,4-2 1,5 2-1,5 1-2,7 1 0,6 1 1,6-3-1,2 3 1,4 1-1,5 1 215,3-1 1,2 3-537,-2-2 0,3 2 0,-4 1 0</inkml:trace>
  <inkml:trace contextRef="#ctx0" brushRef="#br1" timeOffset="56">20028 15056 8028,'0'-10'295,"0"4"0,1 1 1,3 0-1,5 1 4,6 0 0,7-3 1,7 4-1,8 1 1,7 1-1,6 1-310,2 0 0,1 0 0,-6 0 1,-3 0-1,-2 0 0,-7 0-2022,-5 0 2033,-4 0 0,-8 0 0,1 0 0</inkml:trace>
  <inkml:trace contextRef="#ctx0" brushRef="#br1" timeOffset="57">20521 14851 8108,'-5'-10'538,"-1"1"-81,6 0 0,3 4 0,9 3 0,5 4 0,3 4-73,5 2 1,3 3 0,3 1 0,3 3 0,2 2-185,-2-1 1,-6 1-1,-7-1 1,-3 1-1,-6 1-360,-5-3 0,-12 3 1,-9-4-1,-12 2-192,-9-1 0,-12-3 0,1 0 0,-2-1 0,2-1-1140,2 2 0,1-1 1492,6 1 0,1-2 0,8 0 0</inkml:trace>
  <inkml:trace contextRef="#ctx0" brushRef="#br1" timeOffset="58">21424 14841 8123,'4'-6'-58,"3"0"0,0-1 0,0 0 0,-1-1 0,2 2 1,0 0 388,1 1 1,0-4 0,0 3 0,-2-1 0,-2 0-16,-1 1 1,-2-1 0,-6-1 0,-5 2-58,-6 3 0,-3 2 0,-4 1 0,-4 1 0,-3 2 109,-2 3 1,-1 3-1,2 4 1,-1 2-147,1 3 0,2 1 0,4 0 1,6 2-1,4 2-167,4 0 1,5-2-1,4 0 1,6-4-1,8-2 112,7-2 0,5 2 1,5-5-1,0-3-946,-3-1 0,0-3 0,-7-2 0,-2 2 123,-5 3 1,-7-1-1,-7 2 1,-9 4 0,-8 3 491,-9 4 0,-2-3 0,-5 1 0,-1 0 0,1 2 545,0 1 1,8-4 0,2 0-1,8-2 59,7-1 0,9-2 1,11-1-1,11-1 1,12 0-468,10-2 1,-17-5 0,1 0 0,3 1 0,0-1 0,1 0 0,-1-1 0,0 0-1,-1 0-349,-1 0 0,-2 0 1,21 0-1,-10-1 1,-6-2-734,-7-3 0,-13 1 1109,-5-2 0,-9-3 0,-4-4 0</inkml:trace>
  <inkml:trace contextRef="#ctx0" brushRef="#br1" timeOffset="59">21685 14544 8101,'13'-14'171,"3"7"1,6-1-1,4 3 239,4 6 0,3 9 0,5 9 0,1 9 0,-18-10 0,-1 1-83,0 1 1,-1 2 0,-1 2-1,-2 2 1,0 0 0,-1 0-1,0 2 1,-2 0 0,-1 1-1,0 0 82,-2 1 1,-2-1-1,-1 0 1,-3 0-1,-2-2 1,-1-1 0,-2 25-1,-5-2-423,-7 1 0,-7-4 0,-6-3 0,-4-1 0,13-21 1,-2 0-317,0-1 0,-1 1 0,0 1 0,-1-2 0,-1 0 0,0-2 0,-18 14-2947,2-5 2632,0-5 0,-3-3 1,-1 0-1</inkml:trace>
  <inkml:trace contextRef="#ctx0" brushRef="#br1" timeOffset="60">22970 14990 8028,'-9'0'90,"-5"0"0,4 0 0,-3 0 0,4-1 0,3-2 311,3-3 0,2 1 1,2 0-1,2 0 1,4-1-1,4 0 4,5 1 1,6-3 0,3 2-1,2-2 1,3 1-443,1 1 0,5 4 0,-2-1 0,1 2 0,-1 1-755,-3 0 1,-3 0-1,-2 1 1,-4 2-114,-6 3 0,-4 3 905,-12 4 0,-9 1 0,-1 5 0</inkml:trace>
  <inkml:trace contextRef="#ctx0" brushRef="#br1" timeOffset="61">22914 15167 8043,'-9'3'218,"-1"1"0,7-1-87,6-3 1,8 0 0,11-1 146,6-2 0,2-3 1,8-2-1,4 0 0,6 0-16,-22 2 1,0 1 0,5-1 0,-1 1-263,1 0 0,1 1 0,3-1 0,0 0 0,-2 1 0,0-1 0</inkml:trace>
  <inkml:trace contextRef="#ctx0" brushRef="#br1" timeOffset="62">24190 14693 8199,'-19'-10'-194,"3"1"1,1 1 0,-3 1 0,-1 4 0,-5 2 647,-3 1 1,0 5 0,-8 5 0,-2 6 0,-3 7 0,2 6 91,3 3 0,4 6 0,8 6 0,8 2 0,8 4 0,9 2-179,8 0 0,0-27 1,3 0-1,3-1 0,3-2 1,2 0-1,2-1-334,2 0 0,2-1 0,0-3 1,2-1-1,0-2 0,1-1 1,1-3-1,0-1 0,0-2 1,1 0-239,-1-2 1,0 0 0,2-2 0,0-1 0,-2-1 0,0-1 0,-1-2 0,-1-1-1,-1-2 1,-2-2-616,21-10 1,-7-7 0,-10-3 0,-8-4 163,-8-2 1,-5-4-1,-2-5 1,-6-3 0,-6-1 417,-8 1 1,-9 0 0,-6 4 0,-7 3 0,16 20 0,-2 2 200,-22-12 0,18 16 0,0 1 1,-20-4-1,1 2 91,-2 3 1,5 5 0,2 1-55,3 3 0,4 1 0,4 0 0</inkml:trace>
  <inkml:trace contextRef="#ctx0" brushRef="#br1" timeOffset="63">24562 14367 8385,'-8'-19'1203,"2"0"0,-3 10-725,3 6 1,-3 15 0,-5 15 0,-5 13-189,6-15 0,-1 1 0,-2 7 0,0 2 0,-3 4 0,-1 1 1,0 3-1,0 1-121,-2 2 0,1 1 0,-2 0 0,1 0 1,0-1-1,0-2 0,0 1 0,1-2 0,0 0 1,1-1-580,0-1 0,1-1 1,-1 0-1,1 0 1,1-6-1,0 1 0,1-1 1,0 1 409,1 0 0,1-1 0,-1 2 0,1-1 0,1-2 0,0-1 0,1 0 0,0-1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20:44:22.187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3110 9953 25033,'-9'-5'-1639,"-1"-3"1,3 3 1328,4 0 0,5 0 0,11 5 0,6 0 1,5 0-1,4-1 0,4-1 0,5-1 514,5 1 0,-13 0 1,1-1-1,5 0 1,1 0-1,6-1 0,2-1 1,6 0-1,2 0-100,-14 1 0,0 0 0,2 0 0,4-1 0,0 1 0,1-1 0,3 0 0,0 0 0,1 0 1,1 0-1,1 1 0,-1 0 0,1 1 0,1 0 0,-1 0-78,1 1 0,0 0 0,1 0 1,-14 0-1,1 0 0,-1 0 0,1 1 1,1-1-1,0 2 0,0-1 0,0 0 1,2 1-1,0-1 0,0 1 1,0-1-1,2 1 0,-1 0 0,1-1 1,0 1 82,0 0 0,0 0 1,0 0-1,0 0 0,2 0 1,-1 0-1,1 0 1,0 0-1,1 0 0,0 0 1,0 0-1,0 0 1,0 0-1,1 1 0,0-1 1,0 0-152,0 1 1,0 0 0,0 0-1,0-1 1,0 1 0,1-1 0,0 1-1,-1 0 1,-1 0 0,-2 0 0,1 0-1,0 1 1,0-1 0,0 0 0,1 1-1,-1-1 1,1 0 0,0 0 0,0 1-1,-1-1 63,1 1 0,0 0 0,0 0 0,0-1 0,-3 1 0,0-1 0,0 0 0,0 0 0,-1 1 0,1-1 0,-1 0 0,1 1 0,-2-1 0,1 0 1,-1 1-1,1-1 0,-1 0 0,0 0 0,0 1 0,0-1 107,1 1 0,-1 0 0,0 0 0,0-1 0,0 1 0,0-1 0,0 0 0,0 0 0,-3 1 0,0-1 0,0 1 0,-1 0 0,10 0 0,-1 0 0,-1 1-112,-4-1 0,0 1 0,-1 0 1,-2 0-1,-1 0 0,-1 0 1,-1 0-1,-1 0 0,0 0 1,15 0-1,0 1 0,-3-1 1,-2-1 33,-3 0 1,-2 0 0,-4 1 0,-1 0 0,-4-1 0,0 0-1,-4-1 1,0 0-578,19 0 1,-13-1 0,-11-1-77,-8-2 0,-17 0 0,-14-2 0,-11 1 603,-9 2 0,-7-2 0,-6 1 0,-3 0 0</inkml:trace>
  <inkml:trace contextRef="#ctx0" brushRef="#br0" timeOffset="1">13817 9832 25985,'-10'-1'-409,"-2"-2"1,1 2 0,-1-3 0,1 1 79,2 0 0,0-1 0,0 2 0,-1-3 0,1 1 0,1-1 0,0 1 66,2 0 1,3-2 0,-2 1-11,1 0 1,1 2 0,4-2 0,2 1 0,4 2 393,4 1 0,1 1 0,4 0 0,4 0 0,4 0 0,5 0 106,5 0 1,1 3-1,10 1 1,4 0-159,-20-2 1,0 0 0,4 2 0,0 0 0,6-2 0,0 1 0,1 0 0,1 0 0,-1 0 0,1-1 0,0 1 0,-1-1-94,-1 1 1,0-1 0,-3 0 0,0 0 0,-1 0 0,-2 1 0,-1-1 0,-2 0 29,22 0 0,-7 2 0,-9-1 0,-1-1 0,-3-1 0,-2-1 10,-3 0 0,-4 3 1,1 0-1,-3 0 114,-3-2 1,-1-1-1,-4 0 1,-2 0-1,0 0 1274,-2 0-1432,0 0 0,-5-4 0,-4 1 0,-7 1-76,-7 1 0,-3 1 1,-9 0-1,-2 0 1,-3 0-10,-2 0 1,-4 0-1,-5-1 1,-1-1 0,-4-1-21,-1 1 1,-4 1-1,-1 1 1,24 0 0,-2-1 83,-1-1 0,-2 1 0,-3 0 1,0 1-1,-3-2 0,0 1 1,0 0-1,-1 1 0,2 0 0,0 0 1,0 0-1,1 0-35,1-1 1,1 2 0,2 0 0,0 1 0,2-1 0,1 1 0,4-1 0,2 0-26,-17 0 1,13-1-1,11 0 1,6 0 94,8 0 1,21 0 0,15 0 0,8 0 11,8 0 1,2 1-1,-22 0 1,1 0 0,1 1-1,0-1 9,2 0 1,1 0-1,3 0 1,0-1-1,1 0 1,1 0-1,-1 0 1,0 0-1,0 0 1,-1 0 21,1 0 0,0 0 0,2 0 0,0 0 0,1 0 0,-1 0 0,-1 0 0,-2 0 0,-2 0 0,-2 0-67,-4 0 1,-2 0 0,19 3 0,-5 0 0,-4 0-317,-4-2 1,-7 0 0,-9 1 0,-4 2-1151,-1 1 1504,-6 1 0,-1-1 0</inkml:trace>
  <inkml:trace contextRef="#ctx0" brushRef="#br0" timeOffset="2">16797 9851 19354,'-10'-9'-1639,"2"-1"1,2 1 818,3 0 1,2 2 0,2 2 0,2 1 1126,3 2 1,2 1 0,2 0 0,-1-1-29,0-1 1,5 0-1,2 3 1,6-1-1,6-1 1,6-2-80,6 2 1,6 1 0,-19 1 0,1 0 0,2 0 0,1 0-137,3 0 1,0 0 0,2 0 0,1 0 0,0 0-1,1 0 1,0 0 0,1 0 0,-1 0 0,0 0-95,-1 0 0,0 0 0,-2 0 0,0 0 1,-3 0-1,0 0 0,0 0 0,-1 0 1,-1 0-1,-1 0 0,-1 0 1,-2 0 0,23 0-1,-13 0 1,-2 0 0,-2 0 0,-2 0 163,-2 0 0,-2 0 0,-8 0 0,-3 0 414,-3 0 0,-1 0-503,-2 0 1,-5 0 0,-4 0-1,-5 0-59,-3 0 0,-6-1 0,-2-1 1,-5-1-4,-4 1 0,-6 1 0,-4 1 0,-4-1 0,-5-1-16,-1-1 1,-6 0 0,-2 3 0,26 0 0,-1 0 0,-1-1 0,0 1 14,-4-2 1,0 1-1,1 0 1,-1 1-1,-5-2 1,0 0-1,-1 2 1,0-1 0,0 1-1,-1 0-19,0 1 1,-1-2 0,-2 1 0,1-1 0,0 1 0,1-2 0,2 1 0,2-1 0,1 1 0,2 0 77,2 1 1,1-1 0,-21 1 0,12 0 7,10 0 1,13-3 0,20 0-1,8 1 1,12 1-36,9 1 1,15 0 0,-16 0 0,1 0 0,5 0 0,0 0 0,4 0-1,2 0-12,2 0 0,2 0 0,-1 0 0,1 0 0,1 0 0,0 0 0,0 0 0,-1 0 0,1 0 0,-1 0-80,2 0 1,-1 0-1,0 1 1,0 1 0,-4 0-1,-1 0 1,-5 0 0,-2 1-1,-4 1 1,-1-1-276,-4 2 1,-1-1 0,14 2-1,-6 0 353,-8 1 0,-6 1 0,-4-2 0,-1-2 0</inkml:trace>
  <inkml:trace contextRef="#ctx0" brushRef="#br0" timeOffset="3">16685 9870 16513,'-5'-10'-576,"1"1"0,5 0 1,3 0-1,6 2 1,9 2 653,8 1 0,10 1 1,11 3-1,-21 0 1,3 1-1,2 0 1,3 1-1,3 0 1,2 1-1,3 0 1,0 1-1,3 0 1,-1 0 21,1 1 0,-1 1 0,-1 0 0,-1-1 0,1 0 0,-1 0 0,0-1 0,-1 1-143,0 0 1,0-1 0,-6-1 0,-1 0 0,-2 0 0,-1 0 0,-3-1 0,-1 0-1,24 1-124,-2 1 1,-14-3 0,-2 2 0,-9-2 123,-6-1 1,-4-1 0,-4-2 0,-5-2-156,-5 0 1,-11-3-1,-8 4 1,-7-1 228,-5-2 0,-5 2 0,-9-2 1,-6 1 101,24 4 1,-1-1-1,-5-1 1,1 0 0,-2 1-1,0 0 1,0-1 0,0 0-1,0 1 1,0-1-63,0 1 0,1 0 1,-3 0-1,-1 1 0,0-2 1,-1 0-1,-1 1 0,-1 0 1,2 0-1,-1 0-10,1 1 0,1-1 0,2-1 0,1 1 0,3 1 0,1 0 0,-20 0 3,9 1 0,20 1 0,21 1-114,12 3 0,15-3 1,13 3-1,-14-3 0,0 1 1,5-1-1,1 1 19,3-1 1,2 0-1,4 0 1,1 0 0,-1 0-1,2 0 1,0 1 0,0-1-1,1 0 1,-1 0 94,1 0 1,-2-1 0,0 1 0,-1-1 0,-2 1 0,-1 0 0,-3 1 0,-2 0-178,-2-2 0,-3 2 0,18 2 0,-22-1-523,-9-1 0,-11 2 666,-8-1 0,-10 0 1,-11-3-1</inkml:trace>
  <inkml:trace contextRef="#ctx0" brushRef="#br0" timeOffset="4">16564 8557 14975,'0'-10'-2969,"1"1"2788,2 0 1,-1 0-1,3 5 1,0 6 0,-4 9 334,-4 5 0,1 5 0,-4 7 1,-1 1-1,-1 2 0,-2 3-73,1 2 0,0 3 0,-2 1 1,1 3-1,0 3-293,1 0 0,3-2 0,0-2 0,3-1 0,2-6 0,1-6-500,0-6 1,0-5 637,0-2 0,4-7 0,1-5 0</inkml:trace>
  <inkml:trace contextRef="#ctx0" brushRef="#br0" timeOffset="5">16527 8557 14813,'-5'-15'-892,"0"1"1,5 2-1,1 0 693,3 1 1,-2 0 0,5 2 0,3 1 0,5 0-1,2 2 457,2-1 1,4 2 0,2 0 0,2 0 0,3 3-170,1 1 1,8 1-1,-2 0 1,2 0 0,3 0-56,1 0 1,4 0 0,1 0-1,3 0-34,1 0 0,-26 0 0,2 0 0,1 0 0,1 0 1,1 0-1,1 0 0,1 0 0,0 0 0,1 0 1,1 0 12,0 0 0,1 0 0,-3 0 0,1 0 0,0 1 0,1-1 0,-1 1 0,-1 0-42,0 1 0,-1 0 1,1-1-1,-1 1 0,-3-2 1,0 1-1,0 0 0,1 0 79,-2 0 1,1 1 0,1 1 0,0 0 0,0-1 0,-1-1 0,1 1-1,-2-1 1,0 1 0,0 0 0,-1 1 0,0 0-97,-1-1 0,1 1 0,0 1 0,1 0 1,0-1-1,-1-1 0,0 1 0,-1 0-16,26 4 1,-3-4-1,-23 0 1,1 0-1,1 0 1,0 0 54,1 0 0,0-1 1,3 1-1,-1-2 0,0 0 1,-1-2-1,1 1 1,0 0-1,0 0 0,0 0 1,1 0-1,-1 0 21,-1 0 0,1 0 1,-1 0-1,0 0 0,-2 0 1,-1 0-1,1 0 0,0 0 0,0 1 1,0-2 0,2 0 0,-1-1-1,0 1 1,0-1 0,-1 1 0,0 0 24,-1 1 1,0-1 0,21 1 0,3 0 0,-1 0 0,-1 0 0,0 0 5,-1 0 0,-5 3 0,2 0 1,1-1-26,3-1 1,-3-1 0,-3 0 0,-1 1 0,1 2-22,1 0 0,-6 0 0,-2-3 0,-2 0 1,-3 0 21,1 0 1,0 0-1,2 0 1,-3 0-1,-2 0 3,-1 0 0,1 0 0,0 0 1,0 0-1,-2 0 20,0 0 1,-4 0 0,1 0 0,-1 0 76,-2 0 0,-2-1 0,-1-1 0,-2-1 0,-1 0-34,-2 2 1,0 1-1,-4-1 1,0-1 0,1-1 0,-1-1 0,0 2 1,1-1-29,-1 1 1,-3 1 0,0 1 0,2 0 0,0 0 0,0 4 0,-2 2 0,-3 2-148,-2 2 0,-1 2 0,0 2 0,0 0 77,0 3 1,-3 0 0,-1 2 0,0-1 0,-1 1 0,0 0-235,-3-1 0,3 1 1,0 0-1,0-1-97,0 1 1,0-4 0,-3 0 0,2-2-330,-1-1 0,2-2 0,-1-2 601,-2-2 0,0 3 0,-1-4 0</inkml:trace>
  <inkml:trace contextRef="#ctx0" brushRef="#br1" timeOffset="6">16741 7151 8463,'0'-10'-696,"0"1"1,0 0 0,1-1 616,2 1 0,-2 3 0,2 0 1,-2-1-1,0-1 181,2 2 0,-2-2 0,2 2 1,-1-3-1,-2 0 0,0 0 27,0-1 1,0 1 0,0 0 0,0-1 205,0 1 1,0 3-146,0 0 1,-2 9 0,0 4 0,-2 10 0,-1 6 0,-1 9 1,-3 5-1,-2 3 1,0 2-1,-2 3-186,2 0 1,1 3-1,0 0 1,1-1-249,0-1 0,4-6 1,2-2-1,1-3-372,2-4 0,0-12 1,0 2 614,0-6 0,0-5 0,0-4 0,0 0 0</inkml:trace>
  <inkml:trace contextRef="#ctx0" brushRef="#br1" timeOffset="7">16564 7439 8463,'-9'-9'-125,"0"0"0,3-1 423,3 1 1,2 3 0,2 1 0,2 1-245,3 2 0,6-1 1,1 1-1,2-1 0,1 1-465,2 1 1,4 4 0,0 1-1,2 1 1,1 0 0,0 0 410,0 2 0,-1 1 0,4 2 0</inkml:trace>
  <inkml:trace contextRef="#ctx0" brushRef="#br1" timeOffset="8">16862 7430 8463,'-4'5'-613,"-1"-1"1071,-5-4-240,5 5 0,5-3 1,6 3-1,3-1 1,1-2-1,2-1 0,3-1-87,-1 0 0,4 0 0,-3 0 0,3-1-248,1-2 0,-4-2 0,0-5 0,-1 1 0,0 0-52,-1-1 1,-2 0 0,-3-2 0,-3-3 108,-1 1 0,-1-4 1,-3 4-1,0-1 1,-2 3 111,-4 1 0,-1 3 0,-9 2 1,0 4-1,-3 4 192,-3 4 0,1 7 1,-2 3-1,0 4 1,2 3-72,2 0 1,4-1 0,4 2 0,3 0-290,5-1 1,3-2-1,3 1 1,5-3-1,4-1-196,7-2 1,4-4 0,3-6 0,0-3 0,-1-2 63,1-1 1,0-4 0,0-2-1,-3-2 1,0-2 102,-2 1 0,-6 0 1,-2 1-1,-3 1 593,0 4 1,-5 3-1,-2 3 22,-2 4 1,-1 1 0,0 1 0,0 0-186,0 1 1,0-1 0,0 0-210,0 1 1,0-4-171,0 0 0,0-5 0,0-2 0,0-6 0,0-5-44,0 1 0,0-3 0,1-1 0,1 0 0,2-1 156,1 0 0,-2 2 1,3 1-54,-2-1 1,3 4 0,-1-2-1,2 4 1,2 3-45,-1 1 0,0 0 0,1 2 0,0-1 0,1 2 0,2 3-1344,-2 4 0,3-1 1423,-2 1 0,5 5 0,-3 3 0</inkml:trace>
  <inkml:trace contextRef="#ctx0" brushRef="#br1" timeOffset="9">17495 7411 8442,'0'-9'-1041,"0"0"2605,0 0-959,0-1 0,0 6 1,0 5-1,-1 6-279,-2 5 0,1 5 0,-4 1 1,-2 3-1,0-1-170,-1 0 1,3 2-1,0-1 1,2-1-1,2-2-284,1-3 0,1-3 1,0 0-1,0-2 0,1-1-149,2-3 1,4-2 0,4-4 0,2-1-34,2-2 1,-1-2 0,3-5-1,-2 0 1,1-2 68,-2-4 0,3 2 0,-5-2 1,0 0-1,-2 2 0,-1 2 547,1 1 190,-5 6 0,-1 2 1,-5 6-1,-2 3-81,-3 3 1,-2 0-1,1 1 1,2 2-529,1 0 0,1 0 1,3-2-1,1-1-220,2 0 1,5-3 0,6-3-1,-1-2 1,2-1-212,-1 0 0,2 0 0,1-1 0,0-1 146,-2-2 1,-3-2 1052,0 3 0,-6 1 1,-3 5-1,-3 3 0,-3 3-429,-3 0 0,2 1 0,1 2 0,2 0 0,2 1 0,2-1-96,3 0-130,7 5 0,1-7 0,5 4 0</inkml:trace>
  <inkml:trace contextRef="#ctx0" brushRef="#br1" timeOffset="10">16825 7961 8290,'-10'0'192,"2"-1"0,4-1 0,7-1 124,8 1 0,14 0 0,8 2 0,9-1 1,10-1-1,-23 0 0,2 0-206,2 0 0,2-1 0,-1 2 0,1-1 0,0-1 1,-1 0-1,-1 0 0,0 0-553,-4 0 0,0 0 0,18-2 0,-11 3 0,-7-1-213,-6 1 0,-13 2 0,-8 2 0,-9 2 656,-7 1 0,-8 2 0,-2 2 0</inkml:trace>
  <inkml:trace contextRef="#ctx0" brushRef="#br1" timeOffset="11">17169 7998 8290,'-27'9'-257,"2"1"0,3-4 1,4-1-1,4 0 209,4 0 1,5-2 0,6 3 0,4-2 0,8-2 47,7-1 0,12 2 0,4 0 0,4-1 0,4-1 0,3-1 0,-3 0 0,2 0 0,0 0 0,-5-4 0,0-1 0</inkml:trace>
  <inkml:trace contextRef="#ctx0" brushRef="#br0" timeOffset="12">18380 7374 10368,'4'-18'-213,"-3"0"0,3 1 0,0 2 0,1-1 0,1 2 607,1 1 1,-4 0-1,2 1 1,0 1-1,-1 3-171,0 2 0,-1 9 0,-3 3 1,-1 9-1,-3 5 31,-5 5-1,-1 9 1,-5 4 0,1 1-199,-1 2 0,3-3 1,-3 4-1,2-3-39,1-2 0,3 2 0,2-7 0,2 0-442,1 0 1,1-5 0,3-5 0,0-4 0,0-2-1213,0-4 0,0-5 1675,0 0 0,-9-5 1,-1 2-1</inkml:trace>
  <inkml:trace contextRef="#ctx0" brushRef="#br0" timeOffset="13">18138 7654 11045,'-9'-10'-410,"3"1"1,3 0 797,2-1 0,5 4 0,3 0 0,5-1-162,3-2 0,3 3 1,0 1-1,2 1 0,2 2 1,3 1-692,2 1 1,-2 3 0,2 1-1,3 1-1429,2 2 1886,-2 2 0,2 0 0,-4 0 0</inkml:trace>
  <inkml:trace contextRef="#ctx0" brushRef="#br0" timeOffset="14">18631 7765 9329,'-6'0'359,"0"0"1,2-3-1,-1-1-312,1-1 0,2 3 0,6-1 1,5 2-936,2 1 0,9 0 897,-2 0 1,7 0 0,-1 0 0</inkml:trace>
  <inkml:trace contextRef="#ctx0" brushRef="#br0" timeOffset="15">18938 7775 11710,'0'-10'-64,"0"1"0,1 0 0,2-1 683,4 1 1,1 0 0,2 0-1,3 3-1088,2 3 1,4 2 0,3 1-1,1 0 1,2 1 0,-1 2-758,-1 3 1,2 3 1196,-4 0 1,5 0 0,-2 1 0</inkml:trace>
  <inkml:trace contextRef="#ctx0" brushRef="#br0" timeOffset="16">19376 7784 10512,'9'-9'-112,"1"0"350,-1 3 0,0-1 0,0 3 0,1 0-103,-1-1 1,-3 2-608,0 3 1,0 1 0,1 1 0,-2 3-541,-1 0 975,3 1 1,-1 3 0,3 1 0</inkml:trace>
  <inkml:trace contextRef="#ctx0" brushRef="#br1" timeOffset="17">22318 7272 8378,'0'-13'-94,"0"0"1,1-1 0,1 0 0,1 1 0,0-1 0,2 2 0,0-1 167,0 1 1,2-1-1,-3 4 1,0 0 0,1-1-1,-2 1 197,1 0 1,-4 5 0,0 5 0,-6 7-101,-6 7 1,1 9-1,-5 6 1,-1 6 0,-2 4-140,0 1 0,-1 5 0,5-3 1,0 2-1,0 0-293,2 2 0,0-6 0,4 5 0,1-4-189,2-3 1,-3-4 0,4-5 0,-1-6-149,0-5 1,1-5 597,-2-4 0,-5-5 0,2-1 0</inkml:trace>
  <inkml:trace contextRef="#ctx0" brushRef="#br1" timeOffset="18">22067 7616 8378,'-5'-9'536,"-3"0"-234,5-1 1,5 5 0,7 2 0,4 2-338,5 1 0,-2 0 0,7 0 0,-1 0 0,0 0 1,3 0-291,4 0 1,-2 0 0,2 0 0,-3 0-74,0 0 1,-3 0 0,-2 0 0,-1 0 0,-3 0 397,-1 0 0,-3 0 0,-4 1 6,-3 2 1,-2-1-1,-4 4 549,0 2 1,1-4-155,2-1 0,3-2 1,6-1-1,1 0 1,1-1-165,-1-2 0,4-2 0,-2-5 0,3 1-375,0 0 1,0-2 0,-1 0 0,-3-1 0,-2-1-111,-3 0 1,-1 2 0,-6-1-1,-4 3 282,-6 2 1,-7 3 0,-5 5 0,-3 3 284,-1 6 0,3 0 0,0 6 0,1-1 0,2 1-13,3-1 1,2 1-1,7 2 1,3 1 0,3 0-450,3-1 0,8-2 0,7-1 0,6 1-87,3-2 0,1-3 1,0-6-1,0-1 1,0-2-114,0-1 0,-2-5 0,-1-2 0,-4-3 0,-4 0-373,-5 0 0,-2 4 712,0 1 0,-6 8 1,-4 2-1,-5 3 0,-3 4 553,2 2 1,-1 0 0,4-1-1,1-1 1,1-1-258,1-2 0,0-1 0,0 1-239,0-1 1,1-4 0,2-3-1,2-5-32,0-6 1,3-1 0,-1-7 0,1-2 0,1-2 0,1-3-255,-1-2 0,0 2 1,0 0-1,0 2 145,-3 1 1,2 2-1,-3 4 1,2 2 129,-1 3 1,0 2-1,3 3 1,1 5 0,-1 5-405,0 3 1,2 1 0,0 1 0,1 0-887,0 2 0,2-1 1248,2 1 0,1-1 0,2-2 0</inkml:trace>
  <inkml:trace contextRef="#ctx0" brushRef="#br1" timeOffset="19">23193 7579 8378,'7'-3'0,"-2"-1"415,-1-1 1,0 3-12,-1-2 0,-3 8 0,0 3 0,-5 3 0,-3 4 0,-2 0 84,1 3 0,0-1 0,-1 1 0,2-3-421,2 0 1,-1 1 0,4-1 0,2-1-344,3 1 1,3-3 0,5-5-1,4-3 1,3-2-317,4-1 0,2-5 1,-3-3-1,3-5 183,1-1 0,-1-1 0,-1-1 1,-3 1-1,-2 2 337,-3 2 0,-4 3 0,-4 4 934,-2 3 0,-8 4 0,-6 9-436,0 0 0,4 0 0,3-1 0,2 0 0,1 2-478,0-2 0,4-1 1,3-1-1,5-2 0,6-2-358,3-1 0,4-1 0,-1-3 0,0 0-79,-2 0 0,-8 1 0,-3 1 0,-5 2 0,-3 2 0,-4 1 733,-4 1 1,-7 3-1,0 1 1,1 2-29,0 1 1,6 2 0,2-1-217,2 2 0,5 4 0,1 2 0</inkml:trace>
  <inkml:trace contextRef="#ctx0" brushRef="#br0" timeOffset="20">16527 6648 10700,'-4'6'-427,"-3"1"0,0 3 1,0 2-1,1 4 741,-2 3 1,0 4-1,0 5 1,1 1 0,0 1-1,1 2-254,1 1 1,1-4-1,4 0 1,0-4-1,0-2-371,0-3 1,-1-1-1,-1-4 1,-1-2-1431,1-3 1792,-3-5 0,-1-5 1,-3-5-1</inkml:trace>
  <inkml:trace contextRef="#ctx0" brushRef="#br0" timeOffset="21">16424 6676 9717,'0'-9'-109,"0"2"0,0 1 0,0-1 129,0-1 1,4-1-1,4 2 1,2 2 0,4 1-1,-1 2-8,0 1 0,4 1 0,0 0 0,2 0 1,4 0-267,1 0 0,2 0 0,4 0 1,2 0 663,1 0 0,1 0 0,3 0 0,1 0 0,2 0-407,0 0 1,0 1 0,-1 1-1,0 1 1,3-1-225,4-1 1,-5 2-1,5 0 1,-3-1-1,0-1 174,1-1 1,1 0 0,-2 0 0,-3 0 49,-1 0 1,-5 3 0,0 1-1,1-2 1,0-1 37,0-1 0,1 0 0,-2 1 0,1 1-58,-1 1 1,-1 0 0,-3-3-1,2 0 1,1 0 0,3 0 1,-3 0 0,1 0 0,0 0 0,0 0 19,0 0 1,-1 0-1,2-1 1,-4-1-1,-2-1 27,-1 1 0,-3 0 0,2 0 0,1-2-43,-2 2 1,5 1 0,-2 1 0,3 0-1,2 0 11,-1 0 0,3 0 0,-4 0 0,1 0 1,2 0 18,1 0 1,-2-3 0,-1 0 0,-1 1 4,-2 1 0,4 1 1,-1 0-1,1 0 1,-1 1 0,-1 2 1,2-2-1,-2 3 1,1-1 0,1 2-14,0 0 1,1-3 0,-3 2-1,2-1-7,4 0 1,-4 0-1,4-3 1,-2 0-14,0 0 1,1 0-1,-1 0 1,0 0-1,-2 0-45,1 0 0,-2 0 0,1 0 0,1 0 1,1-1-105,-2-2 1,-2 2 0,-4-2 75,0 2 0,3 1 1,0 0-1,-1 0 1,0 0-149,1 0 0,1 1 1,1 1-1,-4 2 1,-4 0-400,-3 0 617,0 4 0,1-3 0,1 4 0</inkml:trace>
  <inkml:trace contextRef="#ctx0" brushRef="#br1" timeOffset="22">20279 6676 8431,'-1'-8'-616,"-1"0"1,-1 2 1056,1-1 0,2 0 0,3 0-352,3 4 0,2 2 1,3 1-1,1 0 0,4 0-42,1 0 0,6 1 1,3 1-1,4 3 1,4 0-1,3 1-19,4-1 1,0 3 0,2-2-1,-3 0 1,-5-1-242,-4-1 1,-1 0 0,-1-2-1,-1 1 1,-4-1-290,-4 0 1,-4-2 0,-1 0 0,1 0 501,-2 0 0,4 0 0,-4 0 0</inkml:trace>
  <inkml:trace contextRef="#ctx0" brushRef="#br1" timeOffset="23">21108 6750 8358,'0'-9'-248,"3"3"1,1 0-1,1-2 1,2 0 0,1-1 464,-2 0 1,1 2 160,-4 1 0,-1 5-183,-5 1 1,-2 5-1,-4 7 1,-1 2-1,1 3 94,0 2 1,-1 3 0,1 0 0,0 3 0,0 1-281,3 2 0,-1 0 0,3-1 0,0-1-86,0-1 1,-3-1-1,4 1 1,1-4-1,1-2 1,0-4-1171,-2-2 1038,2-3 1,-6-6 0,4-4 60,1-5 1,1-4 0,1-3 0,0-1 0,1-1-6,2-3 1,-1-1-1,4 0 1,1-1-1,2-1 1,0 0 52,0-2 0,0-3 0,1 4 108,-1 0 0,3 0 0,1 0 1,-2 0-1,-1 1 153,-4 4 0,1-1 0,-4 5 0,0 0 233,1 2 1,-4 5-1,0 3 1,-5 5-83,-3 6 1,-1 4 0,-1 6 0,1 1-225,0 1 1,0 3 0,3 4 0,2 1-1,1 1-327,0 1 1,0 1 0,3-2 0,0 1-563,0-1 1,3-1 0,0-2 800,-1-2 0,-1 2 0,-1-3 0</inkml:trace>
  <inkml:trace contextRef="#ctx0" brushRef="#br0" timeOffset="24">22085 6750 14596,'-6'-12'-547,"1"0"1,0 0 0,1 2 0,-2 2 0,2 0 0,-1 4 618,0 3 1,2 4 0,-2 10-1,0 3 1,-1 6 0,-2 6-1,-2 5 1,-2 2 131,4-1 0,-3 2 1,2-1-1,0 1-354,-2 1 1,0-1 0,4-2-1,1-3 1,0-3-526,1-3 0,0 0 0,5-6 629,0-5 1,0-11-1,0-4 1</inkml:trace>
  <inkml:trace contextRef="#ctx0" brushRef="#br0" timeOffset="25">21992 6685 11456,'0'-13'-566,"0"-3"1,0 0 474,0 0 1,1 3 0,2 3 0,4 0 326,1-2 0,5 4 0,3-1 0,3 2 0,6 2 0,7 2 9,7 2 0,7-3 0,-19 3 0,0-1 0,2 1 0,1 0-134,2 0 0,1 1 0,2 2 0,2-1 1,2 1-1,1-1 0,2 1 0,0-2 0,1 1 1,0 0-286,1-2 0,0 2 0,-1 0 0,0 1 0,1 0 0,1 0 0,-2 0 0,1 0 0,-4 0 0,0 1 105,-3 0 1,-1-1-1,-2-1 1,0 0 0,-3 1-1,-1-1 1,1 0 0,-1-1-142,0 1 1,0-2-1,-1 1 1,-1 0 0,18 0-1,2 0 1,1-1 139,0-2 0,-2 1 0,-5-4 1,1 0-1,-2 0 167,0-1 0,-1 2 0,-5-1 0,-3 2-46,-3 0 1,0 3 0,-7-2-1,-3 2 1,-2 2 6,-5 2 1,-4-1 24,-2 4 1,-4 0 16,1 4 1,-3-1 0,-3 1 0,-3 3 0,-3 2 166,0 3 0,-1 4 1,-2 4-1,-1 3 1,-2 3 207,-1 1 0,2 2 1,1 3-1,1 1-429,-1 2 0,1-2 1,3-5-1,2-3 1,2-2-1,0-2-360,0-2 1,3-6 0,-2-4 0,2-2-443,-1-1 1,1-2 0,-3-1-1928,1 1 2635,1-5 1,3-1 0,0-4 0</inkml:trace>
  <inkml:trace contextRef="#ctx0" brushRef="#br0" timeOffset="26">16899 9851 18000,'0'-9'-142,"0"-1"1,1 1 0,3 1 0,6 0-1,5 3 1,8 1 0,8 2 0,11 1 150,-15 1 0,0 0 1,6 0-1,2-1 1,9 0-1,2 0 1,5-1-1,2 1 1,-15 0-1,1 0 1,1 0-1,1 0 1,2 0-1,-1 0 1,2 0-1,1 0 1,1-1-1,1 1 1,0 0-1,1 0 55,2 0 1,0-1 0,0 1 0,-10 1-1,0 0 1,0 0 0,0-1 0,0 1-1,0-1 1,1 0 0,-1 0 0,13 1 0,-1-1-1,0 1 1,0 0 0,0 1 0,0-1-179,1 1 0,0 0 0,0 0 1,-13 0-1,-1-1 0,1 1 1,0-1-1,0 2 0,1-1 0,-1 1 1,0-1-1,0 1 0,0 0 1,-1-1-1,1 1 0,11 0 0,0 0 1,0 0-1,0 0 0,-1 0 1,1 0 83,-1 0 1,0 1 0,0-1 0,0 2 0,0 0 0,0 0 0,-1 0 0,0 0 0,-1 0 0,-1 0-1,-1 0 1,1 0 0,-4-1 0,0 1 0,0-1 4,-2 0 1,-1 0-1,0 0 1,-2 0-1,0 0 1,0 1 0,-3-1-1,1 0 1,-2 0-1,15 1 1,-2 1-1,-3 0 1,-2-1 0,-5 1-1,-1-1 141,-5-1 0,0 0 0,18 4 0,-12-3 0,-9 0-210,-9 1 0,-9-2 0,-12-3 0,-7-1 0,-10-2 66,-11-4 0,-14 2 0,15 2 1,-1 0-1,-4-1 0,-1 0 1,-5-1-1,-1-1 12,-5 0 1,-1 0 0,-2-1 0,0 0 0,13 4-1,-1-1 1,0 0 0,-1 0 0,1-1 0,-2 1-1,-1-1 1,0 1 0,-1-1-58,-1 1 0,-1-1 0,-1 1 1,-3-1-1,-1-1 0,-1 1 0,-1 1 1,-2 0-1,1 0 0,11 1 1,1 0-1,-2 0 0,1 0 0,-4 1 1,1-1-1,-2 1 0,1-1 85,-3 1 1,-1-1-1,0 1 1,-1 0-1,-1-1 1,0 1-1,-1 0 1,0-1-1,8 2 1,1-1-1,-1 0 1,0 1 0,0-1-1,-9 0 1,-1 0-1,1 1 1,-1-1 19,3 0 1,0 1 0,1-1 0,0 1 0,1 0 0,1 0-1,0 1 1,1-1 0,2-1 0,0 1 0,2 0 0,-1-1 0,1 1-1,0 0 1,0 0 0,1 0 0,-11 0 0,0 1 0,1-1 27,3 1 0,2-1 1,-1 1-1,4 0 1,0 0-1,1 0 1,5 0-1,2 1 0,-1-1 1,-14 2-1,0-1 1,4 2-1,1 0-41,3-1 1,2 1 0,10 0 0,2 1 0,-14-1 0,19-1-24,18-1 1,21-1-1,24 0 1,-12 0-1,3 0 1,8 0-1,2-1-5,6 0 1,2-1 0,-13 1 0,2 1 0,1-1 0,2-1-1,1 1 1,1-1 0,1 0 0,2 0 0,-1 1 9,1-1 1,1 0-1,0 0 1,2 2 0,2-1-1,-1 0 1,2 0 0,-1 0-1,2-1 1,-11 1 0,1 1-1,-1-1 1,2 0-1,2 0 1,0 0 0,1 1-1,0-1 1,3 0 0,0 1-1,0-1 1,1 1-33,0-1 0,0 1 1,1 0-1,0 0 1,0 1-1,1 0 1,-1 0-1,1 0 1,-1 0-1,-1 1 1,1 0-1,0-1 1,-1 1-1,0 0 1,0 0-1,0 1 30,0-1 0,1 0 0,-2 0 0,0 1 0,-5-1 0,0 0 0,-1 1 0,-1-1 0,-1 0 0,0 1 0,-1-1 0,0 0 0,9 1 1,-1 1-1,-1-1 0,-5 0 0,-1 0 0,0 0 0,-5 0 0,0 0 0,-2 0-104,13 2 1,-4 0 0,-10-1-1,-3 0 1,13 2 0,-15-3-139,-12-2 0,-12-1 1,-10 0-1,-14-1 1,-14-1-826,-12-1 1068,19 0 0,-2-1 0,-3 1 0,1 1 0,-3-3 0,0 0 0</inkml:trace>
  <inkml:trace contextRef="#ctx0" brushRef="#br0" timeOffset="27">21676 9795 18175,'8'-14'-254,"-1"-3"0,9 5 1,1 0-1,4 2 1,5 1 385,4-1 1,4 4 0,6 1-1,4 1 1,3 1 0,5-1-44,-24 3 0,0-1 0,4 1 0,1-1 0,0 2 0,0 0 0,1 0 0,1 0 0,-1 1 0,1-1-20,-1 2 1,-1-1-1,-1 0 1,-1 0 0,-1 2-1,0 1 1,-1-1-1,-1 1 1,23 4-386,-6 2 0,-3-2 1,-5-1-1,-2-1 1,-4 0-9,-6 0 0,-5-2 1,-5-4-1,-3 1 161,-5 2 1,-4-2 0,-7 2 0,-8-3 167,-8-3 1,-10 2 0,-14-3 0,-6 1-1,22 1 1,-1 0 39,-2-1 1,0 0 0,-3 2-1,-1 0 1,0 0 0,-1-1 0,0 2-1,0-1 1,-1 1 0,1-1 5,0 0 0,1-1 0,-1 1 0,0 1 0,-1-2 0,0 1 0,0 0 0,1 1 98,2 0 1,0 0-1,3 0 1,0 0-1,-19 0 1,9 0-1,9 1-68,10 2 1,12 1 0,11 3 0,9 0 0,13 0-64,13 1 1,15-2 0,-18-3 0,2-1 0,4 1-1,2 0 1,4-1 0,2 1-43,2 0 0,1 1 0,-13-2 1,0 0-1,0-1 0,1 1 1,0 0-1,1-1 0,0 1 0,1 0 1,0 0-28,0-1 0,1 1 0,-1 0 0,-2-1 0,1 0 0,-1 0 0,-2 1 0,1 0 0,-2 0 0,14 1 0,-1 0 0,-7 0 0,-2 0-253,-7 1 1,-2-1-1,18 0 1,-18 2-1,-7 0-1214,-6 0 1518,-10-3 0,2 3 0</inkml:trace>
  <inkml:trace contextRef="#ctx0" brushRef="#br0" timeOffset="28">10316 15400 19917,'-5'-1'-899,"2"-2"926,2-3 1,5-1-1,2-1 1,4 3-1,3 1 1,6 1 0,7 0-1,6-1-77,5-2 1,10 3 0,0-2 0,3 1 32,1 2 0,1 1 0,-2 0 0,-4-1 0,-3-1 0,-7 1-137,-3 1 1,-3 1 0,-4 0-1,-3 0-101,-4 0 1,-2 0 0,-9 1 58,-1 2 1,-7-1 0,-8 3-1,-3 0 1,-5 0 262,-1 3 0,-9-1 0,-2 0 0,-1-1 0,-1 2 44,-1 0 0,-3 1 0,-5 0 0,-2 1 1,2-1-42,1 0 1,-1 1 0,-1-1 0,-2 0 59,-1 1 1,6-1 0,7-1-1,5-1-33,6 0 1,11-5 0,13 1 0,13-2 0,13-2-23,10-2 1,8-2 0,-20 0 0,0 0 0,1 0 0,0 0-58,0-1 0,1-1 0,-2 2 0,1 0 0,1-1 0,0 0 0,0 0 0,0 1 0,-1 1 1,0-1 152,-2 0 1,0 1 0,18-1 0,-8 0-219,-6 1 1,-7 3-1,-3-3 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20:44:22.216"/>
    </inkml:context>
    <inkml:brush xml:id="br0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6248 9776 24499,'-7'-1'-1508,"1"-2"1,1-2 414,-1-4 1,-1 3 0,3-1 670,2 0 1,2 3-1,2 0 1,3 1 0,0 0 727,2 1 0,1 1 0,3 1 0,0-2 0,2 0 0,3-1-50,4 1 1,-1 1 0,6 1 0,2-1-133,3-2 0,0 1 0,4-3 0,2 1 0,3 1 0,1-1 4,-1 1 0,0-3 1,-2 3-1,0 1-126,0 1 1,0 1 0,-3 0 0,-3 0 0,-2 0 0,0 1 96,2 2 1,-3-2 0,1 3-1,-4-1 212,1 0 0,1 1 0,1-4 0,0 0-97,0 0 1,0 3 0,0 0-1,1-1 1,1-1 0,1-1-270,-1 0 1,-1 0-1,-1 0 1,1 0 25,2 0 0,-2 0 0,2 0 0,-2 0 0,0 0-1,2 0 0,1 0 0,3 0 0,-1 0 0,1 0-21,1 0 0,3 3 0,0 0 0,1-1 49,0-1 1,-5-1-1,-1 0 1,1 0-1,0 0 33,0 0 0,-2 0 1,-3 0-1,0 0 0,-1 0-11,0 0 0,-5 3 1,5 0-1,-3-1-31,0 0 1,2-1 0,2 1 0,1 1-1,-1 0 2,-1 1 0,3-3 0,1 2 1,0-2-1,-1 0 8,0 2 0,2-2 1,3 2-1,-1-2 62,-2-1 0,1 0 0,-3 0 0,0 0 1,2 0-17,-1 0 0,-3 0 0,2 0 1,-1 0-1,0 0-20,-1 0 1,5 0 0,0 0 0,0 1-23,2 3 0,-1-3 1,3 3-1,2-1-22,3 0 0,4 1 0,-5-2 1,2 1-1,3-1 0,2-1 67,2-1 0,-4 0 1,-1 0-1,-2 0 1,1 0 1,-1 0-1,-1 0 1,-4 0-16,-2 0 1,0 0-1,0 0 1,1 0-1,2 0 1,1 0-10,-1 0 1,3 0-1,-2 0 1,2 0-57,0 0 1,3 0-1,-6 0 1,1 0 0,3 0 0,0 3 1,1 1-1,-2-2 0,-1-1 1,-1-1 55,1 0 0,-4 0 1,1 0-1,-2 0-10,-4 0 1,-1-1 0,-3-1 0,1-3-1,-1 0 0,-1 3 0,-1-2 0,1 1 1,0 0-1,0 1-19,-2 1 1,-3 1 0,2 0-1,-1 0-21,1 0 1,-3 0 0,-2 0 0,-2-1-1,-2-1 13,-2-1 1,-4-1 0,2 4-1,-2 0 1,1 0-93,0 0 0,0 0 1,-2 0-1,-1 0-81,0 0 1,1 0 207,-1 0 0,0 0 0,1 0 0</inkml:trace>
  <inkml:trace contextRef="#ctx0" brushRef="#br0" timeOffset="1">6378 10856 24459,'-18'0'-711,"3"0"1,2 0 0,3 0-1,2-1 1153,2-2 1,2 2 0,8-2 0,2 1 0,3 0 0,4-1 0,3 1-362,5 1 0,3-2 0,5 0 0,2 1 0,4 1-59,4 1 0,4-4 0,8 1 0,-23 2 0,0 0 1,3 1-1,1-1-38,3 1 0,1 0 1,-1 0-1,2 0 0,3 0 1,1 0-1,-1 0 1,0 0-70,0 0 0,0 0 0,2 0 0,0 0 1,-2 0-1,0 0 0,1 0 0,-1 0 1,-2 0-1,0 0 75,-3 0 1,1 0 0,0 0 0,0-1 0,1 0 0,-1 0 0,2-1 0,-1 0 0,2 0 0,0-1 32,-1-1 0,1 1 0,-1-1 0,0 0 0,0 1 0,1 0 0,0 1 0,0 0-20,1 0 1,0 0 0,-4 1-1,-1 1 1,0-2 0,-1 1-1,-4 0 1,1 1 0,-2 0-1,0 0 1,0 0 0,0 1 44,0 0 0,1 1 0,-3-1 0,0 0 0,24 5 0,-1 0-114,-1-1 1,-22-1 0,-1 0 0,25-1 0,-1-1 0,2 0 19,0 1 0,1-2 1,-25 1-1,0-1 1,-1 0-1,1-1 1,1 0-1,-1 0 32,2 0 0,-1 0 0,1-1 0,-1-1 0,3 0 0,0 1 1,1 0-1,1 0 13,-1 0 1,0 1 0,0-2 0,-1 1 0,0-1-1,-1 1 1,0 0 0,-1 0 0,1 0 0,-1 1 118,1 0 0,-1 0 1,-2 0-1,-1 0 1,1 0-1,0 0 1,0 0-1,0 0 1,1 0-1,0 0-85,1 0 1,2 0 0,1 0 0,0 0 0,0 0 0,0 0 0,-1 0 0,-1 0-11,0 0 1,-1 0 0,2 0 0,-1 0 0,1 0 0,-1 0 0,0 0 0,1 0 0,-1 0 0,0 0 41,-2 0 1,1 0 0,-2 0-1,0 1 1,-2 0 0,0 0-1,25 2 1,-2 0 21,-3 1 0,-1-3 1,-8 3-1,0-1-55,0 0 1,1 2 0,-2-3 0,-1 1 0,-1-1-31,1-1 1,2 2-1,-1 0 1,-1-1-1,-1-1 28,1-1 1,0 0 0,1 0 0,-3 0 112,-1 0 1,-1 0-1,-3 0 1,0 0 0,0 0-123,0 0 0,-5-3 1,-1 0-1,-2 1 1,-2 1 37,1 1 0,-4 0 0,0 0 0,-1 0-33,1 0 0,-3 0 0,3 0 1,-2 0-1,-1 0 69,-2 0-91,-5 0 0,-2 0-299,-6 0 0,-2 0-285,-4 0 376,-1 4 1,1 1-1,0 4 1</inkml:trace>
  <inkml:trace contextRef="#ctx0" brushRef="#br0" timeOffset="2">12225 8994 14450,'-9'-9'-350,"0"-3"0,0-1 0,2 2 0,2-1 0,0 2 0,1-1 0,-2 1-359,1 2 0,3-2 701,-1 4 0,2 2 0,1 5 0,0 8 196,0 5 1,3 8 0,0 4 0,0 4 0,0 5 0,2 3 121,0 3 1,-3 6-1,2 0 1,-1 0-291,0 1 1,1 3 0,-3-25 0,0 0-1,1 1 1,-1 0 0,1 25-92,0-6 1,-2-4 0,0-8 0,0-3-1,0-4-227,0-5 1,0-2 0,0-6 0,1-2-239,2-1 0,2 2 0,4-7 0,0-2 721,1-2 1,3-10-1,2-2 1</inkml:trace>
  <inkml:trace contextRef="#ctx0" brushRef="#br0" timeOffset="3">12179 9004 15854,'-6'-15'-1093,"-1"2"1,4 3 0,1 1 556,1 0 1,1-1-1,0 1 1,1 1 895,2 2 0,2-2 0,6 4 0,1 0 0,4 0 6,1 2 1,3-2 0,2 1 0,3 0-140,5-2 0,3 4 0,6-2 0,2 2-178,6 1 1,1 0 0,-20 0-1,0 0 1,1 0 0,1 0 0,1 0-1,0 0 1,2 0 0,-1 0-26,3 0 0,0 0 0,2 0 0,0 0 0,2 0 0,1 0 0,0 0 1,1 0-146,-2 0 0,0 0 0,1-1 0,1-1 0,-1 0 0,1 0 0,0 0 1,1 0 166,2 0 1,-1 0-1,-3 0 1,0 1 0,-1 0-1,1 2 1,-4-1 0,1 0-1,0 0 1,-1 0 0,2 0-1,-1 0 10,0 0 0,0 0 1,1 0-1,0 0 1,-3 0-1,-1 0 1,1 0-1,0 0-91,-1 0 1,1 0-1,-1 0 1,-1 0 0,-2 0-1,0 0 1,-1 0 0,-1 0-26,0 0 0,-1 0 1,0 0-1,-1 0 0,0 0 1,1 0-1,-1 0 1,0 0-1,0 0 0,0 0 63,0 0 0,0 0 0,24 0 0,2 0 0,-27 0 0,1 0 0,1 0 0,-1 0 30,1 0 0,0 0 1,25 0-1,-1 0 1,-2 0 22,-1 0 0,1-3 1,-4-1-1,-3 2 0,-3 1-48,0 1 1,-2 0-1,4 0 1,-2 0-1,2 0-45,0 0 1,-2 3 0,4 2 0,-1-1-5,0 0 0,-2 2 0,-4-2 0,2 0 22,1 0 0,-2 3 0,3-4 0,-4-1 0,-3-1 0,-3-1 196,-2 0 1,-4 0-1,-1 0 1,-2 0-97,-1 0 0,-2 0 1,-3 0-1,-1 0 205,-2 0 0,0 0 1,-5-1-121,-2-2-633,2 2 1,-7-2-1316,2 6 1698,3 2 0,-1 0 1,4-1-1</inkml:trace>
  <inkml:trace contextRef="#ctx0" brushRef="#br0" timeOffset="4">12141 10018 12481,'-12'-3'-437,"1"-1"0,1 0 0,4-1 0,3 1 710,4 0 0,4-3 0,8 3 0,3-1 0,6-2 0,6 0 49,5 0 0,6-1 0,3 2 0,0-1 0,4-1-275,2 2 0,-22 5 0,1-1 0,2 0 0,0-1 0,1 1 0,0 0 0,0 1 0,0 0-104,0 0 1,0 1-1,1 0 1,1 0-1,-1 0 1,1 0-1,1 0 1,0 0-31,1 0 0,1 0 0,-1 0 0,0 0 0,-1 0 0,0 0 0,1 0 0,0 0 0,2 0 0,1 0 0,0 0 0,0 0 43,0 0 0,1 0 0,0-2 0,0 1 0,-2-1 0,-1 1 1,0-1-1,0 1-13,-1 1 1,0-1-1,0 1 1,1 0 0,-3 0-1,1 0 1,-3 0-1,1 0 92,-2 0 0,0 0 1,-1 1-1,1-1 0,-1 1 1,0 1-1,1-1 0,-1 1 55,0-1 0,-1 0 0,1 1 0,-1 0 0,2 0 0,0 0 0,1 0 0,0 0 0,0 1 0,1-1 0,0 0 0,1 0-54,0 1 0,0-1 1,1 0-1,0 0 0,1-1 1,1 0-1,1 1 0,0 0-4,2 1 1,1-1-1,-2 0 1,1-1-1,1 2 1,0-1-1,-1 1 1,-1 0-19,1-1 0,-1 1 0,1-2 1,-1 1-1,1 0 0,-1 1 1,-1 0-1,0-1 0,-2 0 0,-2 0 1,0 0-1,-1 0-36,-2-1 0,-1 1 1,1 0-1,-1 0 0,0-1 1,-1 1-1,0-1 1,-1 1-95,24 2 0,-3-2 0,-1 4 0,-2 2-15,0 0 1,-5-2 0,0 0 0,-4 0 0,-4 0 0,-2-3-227,-1-2 0,-4 2 0,-2 0 1,-2-1-39,-2-1 1,2-1 0,1-1 394,0-2 0,1 2 0,-3-2 0,-1 2 0</inkml:trace>
  <inkml:trace contextRef="#ctx0" brushRef="#br0" timeOffset="5">16415 9106 10625,'0'-12'-417,"0"-2"0,0 1 1,0-1 408,0 3 0,3 7 0,0 7 0,-1 8 0,-1 7 347,-1 4 0,-3 2 1,-1 7-1,0 5 0,-1 3-84,0 4 0,2 4 0,-3 2 0,2 1 0,2 2-160,1-25 1,1 0 0,0 0 0,0 0 0,0 0-1,0-1 1,1 25-178,2-3 0,1-4 1,4-8-1,-2-3 1,1-4 42,1-3 0,-2-5 0,-3 1-21,-2-3 1,-1-4 0,0-2 0</inkml:trace>
  <inkml:trace contextRef="#ctx0" brushRef="#br0" timeOffset="6">12253 10298 14835,'-8'-10'-1302,"2"1"1,1 1 1515,1 2 0,3 6 0,-2 7 0,3 5 0,2 7 0,2 5 204,2 3 0,-3 5 1,3 3-1,1 4-322,1 5 0,2-2 0,-1 1 0,0-1 0,1-2 1,-2-1-400,-2-6 0,-2-4 1,-4-5-1,0-3-213,0-4 0,-4-5 1,-2-5 126,-2 0 1,-1-6 0,3-1 0,3-7 0,2-3 252,1-2 0,0-9 1,0 1-1</inkml:trace>
  <inkml:trace contextRef="#ctx0" brushRef="#br0" timeOffset="7">12197 10391 14214,'-17'-10'-955,"2"-3"1,6-1 868,5-1 0,4 2 1,3 3-1,4 2 472,4 2 1,5-2-1,7 1 1,5-1-1,6-1 802,5 0-1152,3-1 1,10 2-1,-25 5 1,1 0-1,1 1 1,0 0-68,0-1 1,0 1 0,0 2 0,-1-1 0,-1 0 0,0-1-1,22 1 1,-5 1-153,-5 0 0,-6 0 1,-2 0-1,-3 0 24,-3 0 0,-3 1 0,-7 1 0,-2 3 145,-3 0 0,-1 1 1,0 3-1,-2 2 0,-2 1 1,-1 5 546,-2 3 1,-1 1-1,-1 4 1,1 1-255,2 1 1,-2 4 0,2 0 0,-1-1-281,-2-1 0,1-1 0,1-1 0,2 1 0,0-1 0,1-2-539,0-3 0,-2-3 1,3-1-1,-2-1-280,-2-2 1,-5-3 0,-4 0 0,-2-2-68,-3 0 0,0-1 1,-4-1 939,-4-2 0,1 3 1,-3-4-1</inkml:trace>
  <inkml:trace contextRef="#ctx0" brushRef="#br0" timeOffset="8">12318 10940 16666,'-24'-4'-310,"5"-2"1,6-2 486,10-2 1,13 1 0,12 0-1,12-2 57,11-1 1,-16 6 0,2 1-1,4-3 1,2 0 0,4 0 0,1 1-1,5-1 1,0 0 0,3 1 0,0 0 174,-1-1 1,0 2-1,-4 1 1,-2 2-1,-11 1 1,-1 1 0,-4 0-1,0 2-615,17 2 1,-10 2 0,-6 4 0,-6 2-151,-5 1 218,-8-2 0,-1 4 1,-3-5-1</inkml:trace>
  <inkml:trace contextRef="#ctx0" brushRef="#br0" timeOffset="9">2952 15670 22420,'0'-5'-1093,"-4"0"1,0 3 0,0-2 1097,0-2 0,-3 4 1,1 0-1,-3 3 1,-1 5-1,-1 1 1,-2 4-1,2 3 193,0 2 0,2 2 0,0 0 0,1 1 0,1 0-451,4-1 1,3 1 0,3-2-1,4-1 1,2-4 222,3-1 1,3-6-1,3-2 1,1-2 0,0-1 206,-1 0 1,-2-4 0,-2-2-1,0-4 1,-4-2-254,-3-4 1,1 2 0,-5-2 0,-2 0-337,-3-2 0,-4 3 0,-3 0 0,-1 3 0,-3 3 693,-2 1 1,-4 6 0,-1-1 0,-2 2 0,1 2 7,1 2 0,2 2 0,0 5 1,3 0-226,2 2 0,7-1 0,3 1 0,3-1 0,3-2-123,3 0 1,4-1-1,2 0 1,2-3-1,2-1-83,0-2 0,-5-1 0,1-1-285,-1 0 1,-6 1-1,-3 1 1,-5 2 0,-6 2 309,-6 1 623,-7 1 1,-2 6 0,-3 0-1</inkml:trace>
  <inkml:trace contextRef="#ctx0" brushRef="#br0" timeOffset="10">6248 16275 26838,'-5'-5'-656,"1"0"1,-3 3-1,1-2 1,-1 0 0,-1-1-438,2-1 1,-1 3 0,3-2 150,-1 1 0,3 0 1,-2 1 428,3-4 1,2 3 0,3 1 945,2 2 0,-1-2 1,1 0-1,1 1 1,2 1-73,0 1 1,3-3 0,2 0 0,0 1-206,3 1 0,1 1 1,4-1-1,3-2 0,3 0-121,3 1 0,2-2 0,5 1 1,3 0-1,3 0 301,5 0 1,-1-3-1,4 1 1,-1 1-84,-2 0 1,-2-2 0,-1 2 0,-3 0 0,-3-1 165,-1 3 1,-2-2 0,1 1-1,0 0 37,0-1 1,1 3-1,-6-3 1,2 1-1,1 0-500,-1 0 0,2 2 0,-5 0 0,1-1 34,2-1 1,1 0 0,1 3 0,-2 0 0,-1 0 48,1 0 1,-2 0-1,1 0 1,1-1-1,-2-1 19,-2-1 1,1 0 0,0 3 0,1-1-10,2-2 0,-2 2 0,1-2 1,2 0-1,0 1-9,1-1 0,-4 0 1,-1 3-1,-1 0-45,0 0 1,1 0 0,-2 0-1,1 0 1,-1 0-1,-1 0 1,-1 0 0,0 0-1,0 0 35,0 0 1,-1-1 0,-1-1 0,-1-1 0,1 1 26,0 1 0,2-2 0,0 0 0,0 1-2,0 1 1,0 0 0,0-2 0,-1 0-1,-1 1-38,-1 1 1,-2 1 0,3 0 0,-1 0-62,1 0 0,-2 1 0,0 1 1,-1 1-1,1 0-1,2-2 1,-2-1 0,1 0 0,-1 0 58,0 0 1,3 0 0,-2 0 0,2 0 0,0-1 36,-2-3 1,1 3 0,-2-2 0,0 2-20,-2 1 0,1 0 1,-1 0-1,2 0 0,1 0-48,-1 0 0,0 0 0,-4 0 1,3 0 38,1 0 0,0-3 0,1 0 1,-1 1-1,0 1 8,0 1 0,-2 0 1,2 0-1,1 0 16,-1 0 0,0 0 1,-4 0-1,2 0 0,-1 0-14,-1 0 0,-2 0 1,1 0-1,-1 0-61,1 0 1,3 3 0,-1 0 0,0 0 0,-1 0-66,-2 0 1,2 2-1,2-3 1,2 1 56,-1-1 1,4-1 0,-2-1-1,2 1 1,1 1 23,0 1 1,-3 0 0,0-3 0,0 0 33,2 0 0,0 0 0,-1 0 0,-2 0 1,-1 0 29,-3 0 0,1 0 0,0 0 0,1 0-31,2 0 1,-2 0 0,2 0 0,0 0 0,-1 0 7,3 0 0,0 0 1,0 0-1,-1 0 11,1 0 1,0 0-1,-1 0 1,-1 0 0,0 0-25,0 0 0,0 0 0,1 0 0,-1 0-12,-1 0 1,3 0-1,-2 0 1,0 0-1,0 1 71,-1 2 1,2-2 0,-2 2 0,0-1-83,3-2 0,-3 0 1,0 0-1,-1 0 1,0 0-42,2 0 1,0 0-1,1 0 1,-3 0 6,1 0 0,-2 0 0,4 0 0,0 0 1,-1 0-26,1 0 1,-4 0-1,1 0 1,-2 1 44,2 2 0,-2-2 0,1 2 0,-2-2 1,-2-1-21,-2 0 1,1 0 0,1 0 0,-1 0 59,-4 0 1,-1 0 0,-1 0 0,1 0-27,2 0 1,-1 0 0,-3 0-75,1 0 1,-1 0-256,0 0 0,-2 0-906,-1 0 1188,-4 0 0,6 4 0,-3 1 0</inkml:trace>
  <inkml:trace contextRef="#ctx0" brushRef="#br0" timeOffset="11">12318 15493 20779,'0'-12'-469,"0"-1"1,0 2 0,0 0 0,0-1 0,0 0 0,0 0 0,0 2 58,0 1 0,0-4 1,0 1-1,0 0 1,0-1-1,0 1 0,0-1 1,0 1-39,0 0 0,0-4 1,0 4-1,-1 0 0,-1 2 186,-1 1 1,-1-1 260,1 1 0,1 4 0,-3 4 1,-1 6 159,1 7 0,3 10 0,-2 6 1,1 6-1,0 6 0,1 7-78,1 5 1,1-25-1,0 1 1,-1 0 0,1 0-1,-1 2 1,0-1-234,-1 2 0,0 1 0,1-1 0,-1 1 0,3-1 0,-1 0 0,1-2 0,0 0 0,1-2 1,1 0-30,-1 0 0,1-1 0,-1 15 1,1-5-1,-1-8 0,0-8-79,1-3 0,0-1 0,-3-3-423,0-2 735,4-5 1,2 3 0,3-4 0</inkml:trace>
  <inkml:trace contextRef="#ctx0" brushRef="#br0" timeOffset="12">12216 15354 13739,'4'-19'-503,"-2"3"0,5 2 0,3 1 437,1 1 1,6 2 0,-2 0 0,3 2 0,0 1 123,1 1 1,4 3 0,0-3 0,2 1-1,0 1-27,1 0 1,4 0 0,3 2 0,3-1 0,6 0-21,2-2 1,7 3 0,-25 0 0,2-1 0,1 1 0,1 0-1,2 1 0,1 0 1,1-1-1,1 0 1,3 0-1,0 0 1,1 0-1,0 0 1,3-1-1,0 1-94,2 1 1,1 0-1,4-1 1,0-1-1,1 1 1,0-1-1,-2 0 1,1 1 103,-1 0 1,-1 1 0,0 0 0,-1 0-1,1 0 1,0 0 0,0-1 0,0 1 0,0-1-1,0 1 2,-3 1 0,0-1 1,1 1-1,0-1 1,0 1-1,-1-2 1,2 1-1,0-1-64,0 1 0,1 0 1,-7 1-1,-1-1 1,1 1-1,0 0 0,-3 0 1,-2 0-1,-1 0 1,-1 0-33,-2 0 0,1 0 0,-1 0 0,0 0 0,-3 0 0,-1 0 0,22 0 32,-3 0 1,-7-1 0,1-1-1,-2-2 1,-4 0-20,-3 0 1,-2-3 0,-1 3-1,1 0 63,2 0 0,-5-2 0,2 3 0,-2 1 0,1 0 4,1-2 0,-1 3 1,-2-2-1,-3 2-1,-3 1 1,-4 0-1,-2 0 1,0 0 0,-1 0 356,0 0 0,-4 0 0,0 0 1,2 0-267,1 0 0,-1 0 0,-2 1 0,0 2-106,-2 4 1,-1 4 0,2 2 0,-2 3 0,1 3-34,-1 1 0,-3 6 1,1-1-1,-1 2-43,1 1 1,-2 4-1,2 2 1,-2 1 0,0-1 69,2-3 0,-2 1 0,4-1 1,-2 0-201,0 2 0,1-9 1,-2 2-1,1-3-32,-1-1 0,2 1 1,-1-4-1,-1 1 0,0-3 67,-2 1 0,0 0 1,0 0-1</inkml:trace>
  <inkml:trace contextRef="#ctx0" brushRef="#br0" timeOffset="13">12765 16247 15122,'-4'-9'-1093,"3"3"1,-2 0 0,3 0 1342,3 0 1,3 2 0,8 4 0,4 0 0,7 0 0,7 0-116,9 0 1,7 0 0,-17 0 0,1 0-1,4 0 1,1 0 0,3 0 0,2 0-60,4 0 1,1 0 0,2 0 0,1 0 0,-15 0 0,1 0 0,-1 0-1,1 0 1,0 0 0,0 0 0,16 0 0,0 0-149,-1 0 1,0 0 0,-3 1 0,0 1 0,1 0 0,-1 0 0,0 0 0,-2 1 0,-1-1 0,-1 0 8,0-1 0,-2 0 1,0-1-1,0 1 1,0-1-1,1 0 1,-1 0-1,1 0 9,-1 0 1,0 0-1,-2 0 1,0 0 0,-3 0-1,-1 0 1,-1 0 0,0 0-1,0 0 1,0 0 46,1 0 0,-1 0 0,-4-1 0,0 1 0,-1-1 1,0 0-1,-3-1 0,0 0 150,23-4 0,0 3 0,-5-3 0,-1 0 0,-5 0-284,-4-1 0,2 2 1,-3-2-1,1 2 1,-1 1-108,-3 2 0,-2-2 0,-2 0 1,-1 2 121,-1 1 0,-5 1 0,2 0 0,-2 0 0,-3 0 145,-1 0 1,0-1 0,-2-1 0,-1-2 0,1-1 132,-3-2 1,0 1-1,1 0 1,0-1-225,0-1 0,-3-2 1,-2 1-1,-1 0 0,1 0 19,-2-1 0,0 1 0,-3 0 0,1-1 0,0 1 89,1 0 0,-3-1 0,4 1 110,-1 0 1,-2 3 53,4-1 0,-3 5 1,1 0-138,-3 4 1,0 7-1,-7 4 1,0 0-10,1 1 0,-3 2 0,4 0 0,0 2-160,0 0 1,-2 0 0,2-2 0,0-1 0,-2-1-284,1 1 0,3-3 0,-2 3 0,1-2 1,0-2-112,1 0 1,1-5 509,1 0 0,-4 0 0,-2 4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20:44:22.230"/>
    </inkml:context>
    <inkml:brush xml:id="br0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1155 11248 22478,'4'-10'97,"6"1"0,11 0 0,11-1 1,14 0-1,-15 4 0,1 0 0,6-2 1,2 1-1,5-1 0,1 1 0,3-1 1,0 0-1,3 0 0,0 0-11,0 1 1,-1 0 0,1 0 0,0 1-1,-1 1 1,-1 1 0,-1 0 0,0 1-1,-1 0 1,-1 1 0,-2 0 0,0 0-128,-2 0 1,1 2 0,2-1 0,0 1 0,-3-1 0,0 1 0,0-1 0,-2-1 0,-2 1 0,-1-1 0,-2 1 0,-1 0 7,-1 1 0,-1-1 0,-1 0 0,-2-1 1,-1 0-1,-1 0 0,23-2 0,-7 0-74,-5 2 0,-7 1 1,-4 0-1,-6-1 156,-6-2 1,-8 1 0,-8 3-68,-5 0 1,-4 0 0,-5 0 0,-4 0-1,-7 0 54,-5 0 1,-4 0-1,-6 0 1,-4 1-1,-2 1-65,-4 2 1,23-1 0,-1 1 0,-2-1 0,0 0 0,0 1 0,-1 0-1,-1 1 1,0-1 9,-2-1 0,1 0 0,-3 2 0,-1 1 0,-3-1 0,-1 0 0,-2 2 1,-1-1-1,-3 1 0,-1 0 53,-1 1 1,-1-1 0,-1 0 0,0 1 0,-1 1-1,1 0 1,1-1 0,1 1 0,3-2 0,1 0 10,2 0 1,2-1 0,3 3 0,2-1 0,2 0 0,0 0 0,3 0 0,0 0 0,4 0 0,0 0 70,-17 4 1,15-2-1,17-1 1,12-3-125,15-3 0,20-3 0,-8-1 1,1-1-1,5-1 0,1-1 1,6-2-1,2 0 59,5-1 1,0-1-1,2-1 1,2 0-1,-16 3 1,2 0-1,-1 0 1,1-1 0,0 1-1,1 0 1,1 0-1,0-1 1,0 1-9,2 0 0,0 0 0,1 0 0,5-2 0,1 1 0,0-1 0,1 0 0,0 0 0,1 0 0,-1 0 0,1 0 0,-1 0 0,-1 1 0,-1 0 0,0 0-8,-1 0 0,-1 0 0,-1 1 0,-3 1 0,0 0 0,-2 0 0,14-1 0,-3 1 0,-4 1 0,-4 1 0,-7 1 0,-2 1-56,18 0 1,-9 1 0,-9 1-1,-5 1-363,-6 1 0,-10 4 1,-8-2-1,-8 1 292,-9 1 0,-8-4 0,-8 2 0,-7 0 1,-8-1 44,-5 0 1,1 1 0,22-4-1,-1 0 1,0 0 0,0 1-1,0-1 1,-2 1 9,0 0 0,-1 0 0,1 0 0,-2 0 1,0 2-1,0-1 37,2 1 0,-1-1 0,2-2 0,-1 2 0,2 1 0,-1 1 0,0 1 0,0-1 0</inkml:trace>
  <inkml:trace contextRef="#ctx0" brushRef="#br0" timeOffset="1">18398 15214 27661,'-14'-9'-656,"1"-1"1,7 1-1,4 1 1,6 0 0,11 3 264,12 1 1,18-2-1,-13 4 1,1 0 0,7-1-1,1 1 1,8-2 0,3 1 486,-12 2 1,0-1-1,1 0 1,6 0-1,2-1 1,0 0-1,-7 1 1,0 1-1,1 0 1,0 0-1,2-1 1,2 1-1,-1-1 1,1 1-1,2-1 1,0 1-1,1 0 1,0-1-43,0 1 0,1 0 0,0 0 0,-1 0 1,1 0-1,0 0 0,0 1 0,-1-1 0,0 1 1,-1 0-1,0 0 0,0 0 0,1 0 0,-1 0 1,1 0-1,0 0 0,1 0 0,1 0 1,-1 0-1,0 0-61,2 0 1,-1 0 0,1 0 0,-1 0 0,-1 0 0,-1 0 0,0 0 0,0 0 0,-1 0 0,0 0 0,-1 0 0,0 0 0,-1 0 0,0 0 0,-1 0 0,1 0 20,-2 0 1,0 0 0,0 0 0,0 0 0,-2 0 0,1 0 0,-1 0-1,1 0 1,-2 0 0,-1 1 0,1-1 0,-1 0 0,12 1 0,-1-1-1,-1 1 1,-2 0 0,-2 0 0,0 0 6,-2 0 1,0 0 0,0-1 0,-3 2 0,-1 0 0,1 0-1,-2-1 1,0 1 0,-1 0 0,-3 0 0,0 0 0,-2 0 124,13 1 0,-3 0 0,-5-1 0,-3-1 0,-8 2 0,-2 0-146,18 1 0,-5 2 0,-11-3 0,-2 0 0</inkml:trace>
  <inkml:trace contextRef="#ctx0" brushRef="#br0" timeOffset="2">3194 16480 21399,'18'-4'-41,"7"-1"1,8-4 0,14-1 0,-17 5 0,3 0-1,6-1 1,1 0 0,8-2 0,1 0 188,-14 2 1,1 1 0,1-2 0,3 0 0,1-1 0,0 1 0,3-1 0,0-1 0,1 1 0,1-1 0,1 0 0,1 0 0,0-1 0,1 1 0,0-1 0,2 0-1,0 0 1,1 0 0,-14 2 0,1 0 0,1 1 0,-1-1-144,0 0 0,1 1 1,0-1-1,-1 1 1,12-2-1,-1 0 1,-1 0-1,-1 1 0,-1 0 1,-1 1-1,-3 1 1,-1 0-1,0 0 1,-2 0-1,-1 0 0,0 0 1,-2 0-1,1 0 1,-1 0-87,0 0 0,-1 0 0,0 0 0,13-3 1,-1 0-1,-2 1 0,1 1 0,-4 0 0,0 1-139,-3 1 1,0 0 0,0 1 0,0 0 0,-3 0 0,0 1 219,-1 2 0,0-1 0,-1 0 0,0 0 0,-5 1 0,-1-1 0,1 1 0,-1-1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20:44:22.233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9153 5763 14131,'0'-6'-3277,"0"0"3398,0 4 1,1-5 0,2 3 528,3-2 0,2 4 0,0-2 0,0 1-219,-2 0 0,0 0 1,2 2-1,0-1-178,-2-1 1,-3-1 0,2 0-1,0-2-352,0-2 1,-2 2 0,0 0-1,-1-3 13,1-2 1,-2 1-1,2-4 1,-2 2 0,-1-2-1,-1 1-103,-2-1 1,-2 1 0,-6 1 0,-1 0 200,-4 1 1,-2 3 0,-4 3 0,-3 1 0,-3 2 629,-3 1-667,2 5 1,-6 4 0,4 5 0,1-1 83,1 2 0,5-3 1,3 4-1,2-1 1,4 0-115,6-1 1,1 0-1,6-1 1,3 1-1,6 1-75,8-1 0,5 3 0,11-3 0,4 2 66,5 1 1,-2-1 0,2 0 0,-1 2 0,-2 0 51,0 2 1,-4 1 0,-3 0 0,-5 2 0,-6 0-110,-6 0 1,-7-1-1,-4 3 1,-4-1 202,-4-3 0,-6 0 0,-4-1 0,-1 0 0,-2 1 0,0 0 74,1-3 1,-4 0-1,0 0 1,2 0-157,0-2 1,4-3-1,2 0 1,1-1 0,2-2-1,4 0-460,4 1 0,2-4 1,1 0 219,0 1 1,1 1-1,2 2 1,3-1-1,2 1-287,2 3 402,-1 1 0,0 2 0,0-1 0,-2 2 182,-1 0 1,-3 2-1,2 0 1,0 0-1,-3 2 1,-1 1 66,-1-2 0,-5 3 0,-1-1 0,-2 0-54,-1 0 0,-1-2 0,1 1 0,1-4 0,1-2 0,1-2-116,2-1 0,1-2 0,4-2 0,2-1 106,3-4 1,7 1 0,3-1 0,4-1 49,2-1 0,4-1 1,-1-1-1,1-1 0,1-2 1,-1-1-419,-1-3 1,-1 3 0,2-1-1,-1 0-891,0 1-1,-2-3 1212,-1 5 0,2-4 0,-1 2 0</inkml:trace>
  <inkml:trace contextRef="#ctx0" brushRef="#br0" timeOffset="1">13389 2309 19469,'-4'-5'-656,"2"-2"1,-3 3-1,-1-1 1,2 0 0,0 0-438,2-2 1,1 2 0,1-2 1053,0 0 1,4 2 0,2 0 0,3 1 0,1 1 0,1 0 451,2-1 0,3 0 0,0 2 0,3-1-216,2 1 1,6-2-1,5 1 1,1 1-1,5 1-90,4 1 0,2 0 1,8 0-1,0 0 1,-1 0-80,-1 0 0,-1 0 0,-6 0 0,-4 0 0,-6 0 1,-6 0-94,-4 0 0,-5 0 0,-6 0 408,-1 0 1,-6-1-151,-2-2 0,-3 1 0,-2-2 0,-2 1-214,-1 0 1,-3 0 0,-4 2 0,-3-1 0,-3-1-69,-1 1 1,-4 1 0,-4 1-1,-4 0 1,-3 0 8,-1 0 1,-5 0 0,-3 0 0,-4 0 0,-3 0 44,-2 0 1,0 3 0,25-1-1,1 0 1,-26 2 0,4 0 108,4-2 0,11 2 0,7 0-70,7-2 0,11-1 0,7-1 1,12 0-1,9 0-12,6 0 1,7-1-1,4-2 1,3-3 111,2 1 0,2-2 0,1 3 0,0 0 0,-3-2 0,1 2 55,-1 0 1,-3-2 0,1 3 0,-5 1-98,-4 1 0,-7 1 0,-5 0-33,-2 0 0,-11 0-58,-3 0 0,-9 0 0,-7 0 0,-1 0-48,1 0 1,-4 1 0,2 1 0,-3 1 0,-2-1-1000,-1-1 1114,1 3 0,-7 1 1,3 5-1</inkml:trace>
  <inkml:trace contextRef="#ctx0" brushRef="#br0" timeOffset="2">24497 2225 25946,'-9'-6'-656,"-1"1"1,2 0-1,1 1 1,2-2 0,0 1 415,3-2 1,5 3 0,5 1-1,3 2 1,6 1 0,2 0 0,4 0 487,1 0 1,4 0 0,3 0-1,-2 0 1,-2 0-76,-3 0 0,0 0 0,1 0 0,-4 0 0,-4 0 0,-2 0 157,-2 0 1,-3 0-377,-4 0 0,-5-3 0,-1 0 0,-5 0 1,-4 1 65,0-1 0,-5 2 1,-4-3-1,-4 1-151,-1 0 0,1 0 0,-3 3 0,-1 0 0,-1-1 0,-1-1 173,0-1 1,1-1 0,3 4 0,2 0 49,2 0 1,6 0 0,1 2 0,4 1 0,4 2-410,5 0 0,8 2 1,9-3-1,4 0 332,7 1 0,4 1 0,6-2 1,-1 0-1,-1 0 12,-2-2 0,-1 0 0,-3 0 0,1 2 0,-2-2 73,-3-1 1,0-1-1,-5 0 1,-3-1-1,-2-1-427,-3-2 1,-1 0 259,-6 1 1,2 2 0,-3-3 0</inkml:trace>
  <inkml:trace contextRef="#ctx0" brushRef="#br1" timeOffset="3">10205 6136 8412,'-4'-9'-64,"3"-1"1,-3 1 0,3 0-1,1-1 1,0 1 282,0 0 1,0 2-1,1 2-30,3 1 1,-3 5 0,2 6 0,-3 5-1,-3 4 1,-3 5 111,1 4 1,-3 5-1,2 1 1,-2 0-103,2 1 0,2-6 0,4 1 0,1-3 1,2-4-1,5-1-214,3-4 1,4-2 0,6-7 0,2-3-253,1-2 0,-1-6 0,2-4 1,-3-6-1,-3-1 0,-4-2-1249,-2-1 1,-6 3 1515,-1-6 0,-4-2 0,2 1 0</inkml:trace>
  <inkml:trace contextRef="#ctx0" brushRef="#br1" timeOffset="4">10279 5931 8412,'-17'-1'65,"1"-2"1,0 1 0,2-3-1,1-1 272,-1 1 1,2 3 0,2-1 0,1 2-103,0 1 0,1 1 0,1 2 0,5 2-871,4 1 0,5 2 0,6-3 1,6 0 82,4-2 1,4 1 0,1 1 552,0 0 0,4 1 0,1 3 0</inkml:trace>
  <inkml:trace contextRef="#ctx0" brushRef="#br1" timeOffset="5">10614 6015 8412,'7'0'-116,"-1"0"1,0-1 272,-1-2 1,7 1-1,-3-5 1,2-1-1,3-2-90,1-3 1,0-3 0,0 0 0,2-2 0,0-4-67,2-3 0,-4-2 1,0-1-1,-3 0 0,-3 0 26,-5 0 0,0 4 0,-1 0 0,-2 1 0,-3 2-16,-4 2 0,0 5 0,-3 4 0,-1 4 54,0 2 0,-2 3 0,1 7 1,-3 6-1,0 7 0,-3 6-67,0 6 0,2 9 1,2 6-1,1 4 4,8-22 1,-1-1 0,0 0-1,0 1 1,3 2 0,1 1-1,0-1 1,0 1 0,0-1 0,1 0-77,0 0 0,0 0 0,0 2 0,0-1 0,0 0 0,0-1 0,0 0 0,0 0 0,0-2 1,0 0-99,0 23 0,-5-4 0,-2 0 0,-3-3-97,-3-3 0,-3-6 0,0-10 0,-1-5 0,-2-3 0,1-6 269,-1-3 0,0-8 0,1-6 0</inkml:trace>
  <inkml:trace contextRef="#ctx0" brushRef="#br1" timeOffset="6">10512 6490 8412,'0'-19'179,"0"0"1,1 2 0,2 0-1,2 2 382,0-2 1,4 4 0,-3 0 0,1 3 0,1 2-500,2 2 0,-3-2 0,6 5 1,1 1-451,1 1 1,7 1-1,3 0 1,2 1-1,1 2-956,0 3 1,1 0 1343,2 0 0,-2 0 0,3 3 0</inkml:trace>
  <inkml:trace contextRef="#ctx0" brushRef="#br1" timeOffset="7">11136 6378 8574,'-5'1'482,"0"2"1,2 3 0,0 3-290,1 0 1,1 3 0,0 2 0,-1 0-819,-1 3 0,0 3 0,3 3 1,1 0 624,2 0 0,2 3 0,4-3 0</inkml:trace>
  <inkml:trace contextRef="#ctx0" brushRef="#br1" timeOffset="8">12048 6229 8461,'-5'-9'-526,"-3"-1"1,4 1 1152,-3 0 0,2 3-161,2-1 1,1 2-237,-4-1 1,3-2-63,-3 1 1,2 0-10,-2 1 0,3-2 10,-3 2 0,1-3 0,-1 0 0,-3 3 15,3 0 0,1 3 50,-1 0 0,0 2-253,-4 1 0,-2 2 0,-2 4 0,0 4 449,-3 3 0,0 6-65,-2 3 0,5 4-357,1-2 0,1 3 0,1 0-189,3-2 0,5 1 108,0-4 0,2-1-163,1-2 0,4-4 97,2 1 1,3-6-75,0 0-34,0-1 166,5-8 0,-3 3-609,5-4 362,-1-4 1,3-1-1,-2-6-347,0-1 0,-1-2 77,4-5 0,-2 0 154,-1 1 1,0-4 452,-3 0 1,2 4-144,-2 2 0,-2 5 1332,-5-2-1004,3 7 0,-8 3 367,2 6 1,-6 3-87,-3 7 209,1 1 1,-2 5 0,3-1-311,-1 1 1,3-1-394,-1-3 0,3 3 1,3-4-1,3 2-250,2-1 1,5-3-1,0 0 1,2-2 0,1-1 268,2-3 0,4 2 0,2-3 0</inkml:trace>
  <inkml:trace contextRef="#ctx0" brushRef="#br1" timeOffset="9">12467 5912 8514,'20'-18'-25,"2"-1"0,1 2 172,5 1 1,0 2 302,0 1 0,-3 6 300,0-2-473,-4 5 1,-4 1 0,-8 6 0,0 3-123,-6 3 1,-1 3 90,-5 1 0,-5 4-16,-5 2 1,-4 1 62,-2 4 1,0 0-43,-2 1 1,2 1-274,3-4 1,2 3 103,2-4 0,2 5-207,1-1 0,4-1 106,5 1 1,1-4-215,2 4 0,5-5-13,5-2 0,6 0-5,0-6 146,-3 1-353,2-8 1,-5-1-178,3-4 356,-3 0 0,-6-4 154,-1-2 1,-4-2-76,1-2 0,-3 5 697,-3 2-182,2 2-404,-7 1 482,7 8 0,-4 3-135,5 7 0,1 5 2,3 2 0,1 6 0,4 3 0,0 2-17,1 1 0,1 1 0,-2-2 1,-4-2-231,-2-3-140,-3-2 1,-9-2-1,-3-3 1,-6-6 0,-3-4-497,-4-4 0,-2-5 1,-1-2-1,0-2-117,0-1 1,0-3 0,-1 0 739,-2 1 0,-6-3 0,-6 0 0</inkml:trace>
  <inkml:trace contextRef="#ctx0" brushRef="#br1" timeOffset="10">15745 8538 8566,'0'-9'-23,"0"-1"0,1 1 0,1 0 0,1-1 0,0 1 0,0 0 1,0 0-53,-1-1 1,-1 1 0,-1 0 0,0-1-1,0 1 227,0 0 1,0-1 0,0 1 0,0 0 0,0-1 0,0 0 28,0-2 1,0 1-1,0-1 1,-1 2-114,-2 0 1,1-2 0,-4-1 0,-1 2 0,-3 1 0,-2 0 27,-4 1 1,2 3-1,-2 1 1,-1 0-11,-4-1 1,0 4-1,-2-1 1,0 2-1,2 2 1,1 2 14,2 4 1,-1 2 0,2 2 0,0 3-80,2 0 0,3 1 1,0 1-1,2 0 0,4 0-41,3 2 0,2 0 0,3 1 0,4 1 0,8 0-131,6 2 0,3 0 1,6-4-1,2 1-15,3 0 1,2-1-1,-3 0 1,-4-1 0,-4-2 95,-3 2 1,-4-2-1,-7 2 1,-3 0 0,-7 0 157,-7 0 1,-5 1-1,-11 2 1,-4 0 109,-4 2 0,-2-1 0,-2-5 0,3 0 0,2-1-99,1 0 1,5-2 0,6-3-1,7-1-225,5 0 0,9 0 0,4 1 0,6-1 0,8 1 17,4 3 0,2-2 0,0 5 1,0 0-1,-1 2 72,-3 1 1,-5 0-1,-8 3 1,-3 3-1,-6 2 183,-4 1 0,-12-2 1,-8 0-1,-2-2 1,-2 0 233,1 0 0,5-4-349,2 2 0,4-6 0,9-3 1,6 0-1,8-1 0,9-2 0,7-1-66,5-3 0,4-3 1,5 2-1,2-1-372,-2-2 0,-5-1 1,-3-1-1,-3 0 1,-3-1 405,-3-2 0,-7-2 0,-1-4 0</inkml:trace>
  <inkml:trace contextRef="#ctx0" brushRef="#br0" timeOffset="11">16387 8678 8868,'0'-10'-233,"0"1"1,0 0 0,0-1 656,0 1 0,0 6 0,0 5 0,-1 7 0,-1 5 63,-1 2 1,-1 5 0,2 1-1,-1-1-351,1-2 1,0 0-1,2-1 1,2 1-1,1-1 1,3-2-405,2 0 1,2-5-1,2 2 1,1-3-265,2-1 1,-4-3 0,3 0 0,-2-2 0,0-2-1409,0-1 1937,-6-5 0,2-6 0,-3-4 1</inkml:trace>
  <inkml:trace contextRef="#ctx0" brushRef="#br1" timeOffset="12">16462 8594 8478,'-19'-15'0,"4"2"0,3 4 0,2 0 723,0 3 1,4-1-806,0 4 0,9 0 0,3 3 0,8 0 82,3 0 0,6 4 0,1 1 0</inkml:trace>
  <inkml:trace contextRef="#ctx0" brushRef="#br1" timeOffset="13">16815 8473 8478,'0'-13'-324,"0"0"0,0-1 83,0-3 0,0-1 0,1 0 0,1-1 546,2 1 1,2-1-1,-3 0 1,-1 2 0,-1 1 271,-1 4 0,-1 3-389,-2 6 1,-3 10 0,-7 12 0,-2 8-1,-3 7 1,0 6 54,-1 3 1,3 7 0,9-24 0,-1 1 0,0 2 0,0 0-185,1 2 1,0 1 0,0-2-1,0 1 1,3-1 0,0 1 0,1-1-1,0 1 1,1-1 0,1 0 0,0 0-1,0 1-308,-1-1 0,1 1 0,0-3 0,1 1 1,-2-2-1,-1 0 0,-1 22-272,-2-4 0,-3-7 1,-3-1-1,0-6 1,0-6-453,-2-6 0,3-3 973,-5-7 0,1-1 0,-4-8 0</inkml:trace>
  <inkml:trace contextRef="#ctx0" brushRef="#br1" timeOffset="14">16462 9190 8445,'5'-14'-12,"-1"0"1,0-2 98,2 1 1,8 3-1,4-1 1,5 1-88,1-1 0,7 1 0,-2 2 0</inkml:trace>
  <inkml:trace contextRef="#ctx0" brushRef="#br1" timeOffset="15">17151 8473 8536,'4'-23'-196,"1"3"1,5 0 0,3 3 0,1 6 974,1 4 0,-2 0-643,-4 7 0,-3 0 0,-4 9 1,-4 2-1,-5 2 0,-2 4 141,-3 1 0,-2 1 1,-2 2-1,0 2-131,0 1 1,2-4 0,2 2 0,1-2 0,2-2 0,1 2-134,2 2 0,1-3 1,5 3-1,1-2-294,3-2 1,5 1-1,7-2 1,4-1 0,3-5-1,0-3-238,-1-5 1,0-2-1,-3-1 1,-2-1 22,-1-2 0,-4 1 0,-5-5 543,0 0 1,-6 3-1,-2 3 1,-7 6-1,-4 8 632,-2 3 0,2 8 1,1 4-1,2 6-174,3 5 1,4 2 0,-1 3 0,2 1 0,1-4 0,0-2-280,0-2 1,0-2-1,-1-3 1,-2-3-321,-3-6 0,-7-5 1,-2-3-1,-4-3 0,-3-4 1,-2-4-475,-3-3 1,2-2 0,1-2 0,0-3-1817,1-2 2384,2-2 0,-2-3 0,4-1 0</inkml:trace>
  <inkml:trace contextRef="#ctx0" brushRef="#br0" timeOffset="16">6676 10568 9702,'-6'-9'-203,"0"-1"1,2 1 0,2 0 0,2 0 0,2 2 412,1 1 1,5 0 0,-3-4 0,1 1 0,-1 0-67,-1-1 1,3 4-1,-4 0 1,-1-1-104,-1-2 0,2 0 0,0 0 0,-2 0 0,-3 0 0,-5 2-66,-5 1 1,-2 4 0,-7-1 0,-4 2 100,-6 1 1,-8 1 0,-4 3-1,-3 4 1,1 3 0,2 2 10,6 0 0,5-1 0,8 2 1,6 0-113,8-3 1,6-1 0,7 1 0,5 0-1,7 3 5,7 0 0,4-2 0,5 4 0,5 2 0,1 1 10,0 3 0,2 1 0,-5-3 0,-1 3 0,-3 2-10,-5 4 0,-7-1 1,-9 3-1,-7-2 0,-9 0 70,-11 2 1,-9-2 0,-11 2 0,1-3-2,0-3 0,0 0 0,1-3 0,2-2 0,8-4 1,7-3-196,9-3 1,4-1 0,7 1 0,4-1 25,4 0 0,5 1 0,7 0 0,2 2 0,0 4 0,-1 2 209,-1 0 0,-2 2 1,-4 1-1,-3 1 53,-5 2 0,-4 0 1,-7 2-1,-7-2 0,-5-1-2,-5 1 0,-1-3 0,4 0 1,0-4-1,4-2-495,4-2 1,5-1-1,7-2 330,5-1 0,7-4 0,10-1 0</inkml:trace>
  <inkml:trace contextRef="#ctx0" brushRef="#br1" timeOffset="17">7225 11005 8523,'0'-18'0,"-3"-1"0,-1 2 0,0 0 0,0 2 0,0 3 0,0-1 0,-2 1 0,-2 2 0,-2 3 0,-3 2-97,-2 2 1,-4 3-1,-3 4 1,-2 4-1,-3 5 338,-1 6 0,0 7 1,-1 2-1,0 4 0,2 1 1,6-2 577,7-2 0,8-2 0,2-1 0,5-4-787,6-2 1,7-1 0,12-9 0,4-3 0,4-2 622,2-2 0,2-3 1,-2-4-1,-2-3 0,-3-3-1311,-2-3 0,-2-2 1,-3 1-1,-6 0 0,-4-3 1,-4 1-1,-2 0 1,-1 4 0,-6 3 758,-7 2 0,0 4 0,-6 6 0,1 4 213,2 1 0,1 4 0,2 2 0,4-1 0,5 2 0,6-2-455,5 1 0,8 1 1,4-2-1,3-2-1293,2-1 0,3-5 1432,-3-1 0,0-3 0,-3-1 0</inkml:trace>
  <inkml:trace contextRef="#ctx0" brushRef="#br1" timeOffset="18">7793 10670 8523,'16'-14'-491,"-1"0"0,2 2 1157,0-1 0,1 5 0,-3 5 0,-3 3 65,-5 3 0,-3 3 0,-6 7 0,-3 1-477,-4 1 0,-4 3 1,2 0-1,-3 3 1,1-1-1,0 1-150,1 1 0,2-3 0,2 3 0,1-1-264,4 1 0,3-3 0,3 3 0,5-2 1,3-2-357,4 1 1,3-2 0,2-2 0,0-5 0,2-4-204,-1-1 1,-6-2-1,-2-3 490,-3 0 0,-6-3 0,-4 0 0,-6 1 768,-5 5 0,-4 3 0,-3 6 1,0 5-77,2 3 0,4 5 0,6 5 1,3 2-1,2 2-20,1 5 1,4-2-1,3 3 1,3-1-1,3-3-459,-2-2 1,-2 1 0,-2-5 0,-5-3-354,-4-4 1,-9-7 0,-7-1 0,-6-3 0,-3-3-1,-1-5-653,0-3 0,-1-1 0,-2 0 1022,-3 0 0,-2 4 0,-1 1 0</inkml:trace>
  <inkml:trace contextRef="#ctx0" brushRef="#br1" timeOffset="19">9776 12951 8460,'0'-14'-4,"0"-3"0,0 5 1,1 0-1,3-1 1,2 0-1,3-2 1,2 0 178,2 0 0,-1-1 0,-2 3 0,-1 2 0,-1-1 0,-1 2 0,-1 0-82,-2 1 1,-5 6 0,-7-1 0,-4 1-1,-7 0-17,-4 1 0,-5 5 0,-3 4 1,-5 4 44,-3 1 1,1 5-1,-1-2 1,3 3 0,6 0-1,6 1-60,5 0 1,2-1 0,9 2 0,6 1-213,6 0 0,13 2 1,5-2-1,7 2 0,6-1 1,1 1 49,1-2 1,3 1 0,1 1 0,-3 0 98,-3 0 1,-8 2 0,-8-3 0,-7 2 0,-6 2 0,-8 0 211,-9-1 1,-13 2-1,-12-3 1,-4 3-21,-3 1 0,5-3 0,1-1 1,6-2-1,6-4-197,6-1 0,6-2 0,7 3 0,6-2 0,7 0-291,4 0 1,7-1-1,3 0 1,0 2 79,-1 1-1,-3-3 1,-1 1 0,-5 0 0,-4 2 112,-3 0 0,-4 1 1,-5-1-1,-5-2 0,-6 0 47,-5 0 1,-1-2-1,5-3 1,1-4-635,4-4 693,1 3 0,6-9 0,1 1 0</inkml:trace>
  <inkml:trace contextRef="#ctx0" brushRef="#br1" timeOffset="20">10084 13538 7855,'-6'-6'245,"4"1"0,4 0 148,5 3 0,5 0 0,4-1 0,1-2 1,3-1-1,2 0 0,2-2-288,3 0 0,1-5 1,-1-2-1,-1 0 1,-2-1-365,-1 0 0,-6-3 0,-3-2 1,-3 0-1,-2 0 0,-4 1-31,-2 2 1,-5-1 0,-2 1 0,-4 3 400,-3 2 0,-6 6 1,2 2-1,-3 2 0,-2 4 510,-1 4 1,2 4 0,-1 3-1,4 2 1,0 3-39,2 3 1,1 1 0,7 0 0,3 2-772,2 0 0,3-1 0,4 2 0,8-1 0,6-3-267,8 0 1,4-2-1,7-3 1,0-2 454,1-3 0,1-5 0,-4-1 0</inkml:trace>
  <inkml:trace contextRef="#ctx0" brushRef="#br1" timeOffset="21">10884 13259 8423,'-9'-3'0,"0"-1"0,-1 2 288,1 1 1,-1 3 0,-4 5 0,-3 5 0,-5 6 275,-2 3 0,4 3 0,-2 4 0,2 1 0,2 2-392,-1 3 0,5-3 1,5-3-1,5-5 0,3-4 504,1-4 1,1 1-1497,2-7 1,-2-6 0,2-9 0,-2-2 403,-1-2 1,4-3 0,2-2 0</inkml:trace>
  <inkml:trace contextRef="#ctx0" brushRef="#br1" timeOffset="22">10810 13054 8330,'-9'-14'-150,"2"4"1,2-3 0,1 0 0,2 1 0,1-1 0,1 1 0,0-2 150,0 0 0,1 2 0,2-3 0,2 1 0,1 0 114,1 1 1,-2-3-1,2 3 1,-1-1-1,1 0 1,-1 0 221,0 1 0,-3 4 0,2 2 1,0 1-126,1 1 1,-4 2 0,1 7 0,-3 5 134,-3 6 1,-4 11-1,-5 5 1,-4 6 0,-1 6-97,8-18 0,-1 0 0,0 2 0,-1 0 0,0 1 1,0 0-1,0 0 0,1 0 0,1-1 0,0 1 42,0 1 0,2-2 0,0-1 0,2 0 1,-2 25-1,5-4 0,5-2-98,7-6 0,8-11 0,10-3 1,5-5-1,4-6-171,0-5 0,0-3 0,0-8 0,0-1 0,-3-4-594,-3-4 0,-3-3 1,-5-2-1,-3 0-86,-3 0 1,-3-5-1,2-1 1,-4 3 0,-3 1-2622,-2 3 3217,1 3 1,-7-5 0,3 2 0</inkml:trace>
  <inkml:trace contextRef="#ctx0" brushRef="#br1" timeOffset="23">11266 13296 8330,'3'-6'-347,"1"-1"1,2 0 922,1-1 0,1-1 0,0-1 0,0 2-163,-2 2 0,-3-2 0,2 1 0,-1-1-381,-2-1 1,-1-1 0,-1 1-58,0 0 0,-5 4 0,-3 2 0,-4 2 0,1 1 46,1 0 1,0 0-1,1 1 1,1 2 47,2 3 1,-2 3 0,5 3-1,1 1 1,1 2 112,1 1 0,0 3 0,1 1 0,2 3 1,4 1 14,1 2 1,1 0 0,1 0-1,2-2-96,0 2 0,0-2 0,-5 0 0,-2-1 0,-1-3 0,-2-1-5,-1-4 0,-6-1 1,-3-5-1,-5-1-118,-1-1 0,2-3 1,-3-4-1,2 0 0,1-1-328,2-2 0,5-3 0,2-3 0,4 0-82,5 0 1,4 0-1,10 2 1,1 1-1,1-1 128,2-2 1,1 3-1,2 0 1,-1-1 0,-1-2 198,0 0 1,2 2-1,0-1 1,-2-3-1,-3 1-53,-3-1 0,0-1 0,1-1 0,-1-2 0,1-1-11,-2-2 1,-6 0-1,-1 2 1,-2 0 89,-3 0 0,-4 2 0,0 3 0,-4 3 0,-5 3 1,-5 0 712,-3 3 0,-3 5 1,0 4-1,-2 2 21,-2 3 0,3 7 1,-3 5-1,3 1 0,4-1 0,2 2 0,3 1 1,2 1-1,1 0 0,5 0-723,4 0 1,8-4-1,6-3 1,5-1 0,5-3-455,4-5 0,-1-4 0,3-8 0,-1-2 522,0-4 0,4-4 0,-2-9 0</inkml:trace>
  <inkml:trace contextRef="#ctx0" brushRef="#br1" timeOffset="24">12039 12998 8330,'13'-12'0,"4"-1"0,3 2 222,1 0 1,1 6 0,-3 2-1,-1 2 1,1 1 229,0 0 1,-6 5 0,-4 4 0,-5 3 0,-3 3-104,-1 5 1,-5 0 0,-4 5 0,-6 0 0,-3 2 305,-4 1 0,1 0 1,-2 0-1,0 0 0,3 0-480,4 0 0,3 0 0,7 0 0,3 0 0,3-1-468,3-3 0,4 2 1,8-4-1,4-1 0,3-3-101,1-2 1,-1-4 0,-4-5 0,0-4 0,-3-2 175,-2-1 1,-9 0-1,-7 0 873,-9 0 0,-7 4 1,-3 2-1,1 2 0,2 3 54,0 1 1,5 3 0,2 3 0,4 2-672,2 2 0,4 1 0,0 4 1,4 0-1,3 0-531,0 2 1,2-2 0,-4-2 0,-3 1 0,-5-1 492,-7 0 0,-13 2 0,-4-3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20:44:22.258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4441 7393 25472,'-12'-3'-469,"0"-1"1,3-1 0,2 1 0,1 1 0,0 0 0,0-1 0,3 0 521,4 0 1,10-4 0,10 2 0,11-2 0,11-1 0,-17 3 0,2 1 0,3 0 0,3-1 0,3-1 0,2 0 37,4 0 0,0 0 0,7 0 0,2-1 0,-17 3 1,0-1-1,0 1 0,18-3 0,-1 1 0,-2 1 0,0 0 1,-4 1-1,0 1-149,-3 0 1,-1 0 0,-1 3 0,-1 0 0,-4 0-1,-1-1 1,-3 2 0,-1-1-75,-2 1 1,-2 0 0,19 0 0,-5 1 0,-5 1 0,-5 1 0,-6 0-229,-4-2 1,-7-1 380,-2 0 1,-6 0 0,-7 0 0,-9 0 37,-7 0 1,-10 0 0,-8 1-1,-5 1 1,-4 2 0,-6 1 85,22-1 0,0-1 1,1 0-1,-2-1 1,0 1-1,0 1 0,0-1 1,1 1-155,0 0 0,0 0 0,-3 2 0,1 1 0,-2-1 0,0 1 0,-2 0 0,0 0 0,1 2 0,-1-1 46,1 1 0,0 0 1,1 0-1,0 0 0,0 1 1,1-1-1,1 0 1,2 1-1,2-2 0,1 1 66,-14 7 0,13 0 0,10-3-516,9-2 1,14-2-1,10-3 1,11-2-1,13-3 474,-14-1 0,1 0 0,5-2 1,1-1-1,5 0 0,1-1 1,0-1-1,1 0 0,1-2 0,0 0 4,3 0 0,-1 0 1,3 0-1,-1-1 1,1 0-1,0 0 0,-2 0 1,0 0-18,-3 0 0,-2 0 0,-4 1 0,-2 1 0,-4 1 0,0 0 0,21-1 0,-10 2-244,-11 2 1,-13 2-1,-15 3-89,-4 3 1,-7 6 0,-5 3 0</inkml:trace>
  <inkml:trace contextRef="#ctx0" brushRef="#br0" timeOffset="1">21908 2309 19769,'-14'0'-381,"0"-1"1,5-1 0,0-1 0,-1 1 0,-2 0-1,0 0 31,0-1 1,5-1-1,2 3 42,1-2 1,2-1 0,6-3 0,6 2 501,8 1 0,6 1 0,8 3 1,5-1-1,7-2-125,8 0 1,-25 2 0,1-1 0,5 2-1,0 0 1,3 0 0,0 0 0,2 0-1,0 0-29,2 0 0,0 0 0,-2 2 0,0-1 0,1 1 0,-1 0 0,-1 0 0,-1 1 0,-1-1 0,0 1-35,-2 0 1,0-1 0,-5-1 0,-1 0 0,16 2 0,-6-1 0,-5 0-320,-4 1 1,-10 0 309,-3-3 1,-7-1-1,-6-1 1,-4-1 4,-4 1 1,-4 1 0,-3 0 0,-6-1 0,-6-1 224,-5 1 0,-4 1 0,-5 1 0,-4 0-299,-2 0 0,0 0 0,-5 0 1,0 0-1,-1 0 65,0 0 1,23 0-1,0 0 1,-2 0-1,1 0 1,0 0-1,1 0 1,1 0-1,0 1 51,-23 2 0,3-1 0,3 3 0,7-1 73,9-2 1,17 1 0,12-1 0,13 1-39,12-1 0,12-1 1,9-1-1,-20 0 0,1 0-56,2 0 1,1 0 0,1 0 0,0 0-1,0 0 1,0 0 0,0 0 0,-1 0-16,0 0 0,0 0 0,1 0 1,1 0-1,-1 0 0,1 0 1,-3 0-1,-1 0 0,22 0 1,-8 0-883,-7 0 854,-4 0 1,-12 4 0,-3 1 0</inkml:trace>
  <inkml:trace contextRef="#ctx0" brushRef="#br0" timeOffset="2">12234 1425 14767,'-9'0'-370,"0"0"1,0 0 0,-1 0-1,1 0 1,0 0 0,-1 0 410,1 0 1,3-1-232,0-3 1,3 2-1,1-3 312,4 1 1,4-2-1,3 2 1,0 0 0,1-2-1,-1 2 23,0 0 1,2-2 0,0 2 0,2-1-95,2-3 0,0 3 1,4-1-1,0 0 1,-1 0-1,2-1 7,2 0 0,-2-1 1,5-1-1,1-1 24,1 1 1,2-4-1,1 1 1,2 1-1,0 0 1,0 2-1,-2 0 0,3-1 0,-1 1 1,-1 1-63,-3 2 0,-3-2 0,1 4 1,-1 0-1,0-1 54,-2 0 0,3 2 0,-3-3 0,1 1 1,2 0-145,1-2 1,-1 2 0,1-1 0,-1-1 26,0 2 1,4-3 0,-3 3 0,3-2 0,0 2 56,-1 1 0,-1-3 0,1 1 0,1-2 0,1 1-15,-1 1 0,2 3 1,0-3-1,1-2-9,2 0 1,2 0 0,0 1 0,0 0 9,0 0 1,4-1 0,-1-1 0,-1-1 0,0 2 0,-1 1 16,2 1 1,2-1 0,1-2 0,-3 0 34,-1-1 1,-2 2 0,1 1 0,1 1-16,2-2 1,-1 1 0,-2 0 0,3 1 0,3-1 63,5-2-83,-2 0 1,5 0 0,-3 0-1,0 2-15,0 1 0,3 1 0,0-2 1,-1 0-4,-1 0 0,2 2 1,-26 2-1,0 1 0,2-1 1,-1 1-1,1-1 0,-1 1 3,0 0 1,-1 0-1,26-4 1,-4 2 0,3 0-1,-1 0-18,-3 2 0,3-3 7,-4 2 0,2-3 8,-22 5 1,1-1 0,-1-1 0,0 0 0,2 1 0,-1 1-1,0-1 1,0 1 4,0-2 1,-1 1-1,27 1 1,-25 0 0,1-2-1,-1 2 1,0-1 2,0 1 1,0-1-1,0 0 1,-1 1-220,23 1 0,-3 0 215,3 0 0,-3 0-2,-4 0 1,2 0 15,-5 0 1,3 0-40,-2 0 19,7-4 36,-4 3 1,7-3-7,-1 4 0,2 0-192,-24 0 0,0 0 1,1 0-1,1 0 176,-1 0 0,1 0 1,-1 0-1,1 0-7,-2 0 1,-1 0-1,2 0 1,-1 0 6,2 0 0,-1 0 0,-2 0 0,0 0 5,1 0 1,0 0-1,25 0 0,0 0 1,-26 0-1,0 0-16,26 0 0,-2 0 4,-2 0 1,-1 0 14,-1 0 0,1-3 60,-21 1 0,-1 0 0,24-1-62,-23 3 1,2 0 0,-3 0 0,1 0 21,1 0 1,0 0-531,0 0 1,0 0 503,2 0 0,0 0 1,-1 0-1,-1 0-10,1 0 0,1 0 0,-2 0 0,1 0-110,-1 0 0,0 0 1,0 0-1,1 0 107,0 0 1,1 0-1,-3 2 1,-1-1-58,2 1 1,0 0 0,-1-1 0,-1 1 57,27-2 0,-24 0 0,1 1-10,-1 0 0,1 1 0,-1-2 0,1 1 0,-1 0 0,1 1-5,-2-2 0,1 1 20,0 1 0,2 0 1,-1-1-1,1 0-12,1 2 1,1 0-1,-1-1 1,0 0-1,-1 0 1,1 1 7,-1-1 0,0 0 0,0 2 0,0-1 0,2-2 0,-1 0 4,1 2 1,-1 0 0,-1 0 0,0 1-18,-2 0 1,0 1 0,0 0 0,-1-1-3,0 1 0,0-1 0,1 0 1,-1-1-3,2 0 0,-1 0 1,-2 0-1,0 0 6,1 2 0,0-1 0,-1 0 0,0-1-8,0 0 0,1 0 0,0 0 1,0 0 9,0 2 0,0-1 0,0 0 0,-1-1 3,-1 0 1,1 0 0,0-1 0,0 1 51,22 3-361,-22-2 0,0 0 318,1-1 1,0 0 0,-1 1 0,0 0 0,1 0-1,0-1 1,-1 0 0,0 0-4,1 1 1,-1 0 0,2 0 0,-1 0 0,1 0-1,-1 0 1,0 0 0,0-1 135,24 4 1,-1-2 0,0 2-1,0-1-70,-1 1-63,0 2 1,0 0-1,0 0 1,-23-4-1,-1 0 1,2-1-1,-1 1-3,0 0 0,1-1 1,1 1-1,0 1 1,-3-1-1,1 1 1,-1 0-1,1 0 1,0 1-1,0-1 9,0 1 1,-1-1 0,22 5 0,2 2 14,-2 1 1,-2-4-1,1 3 1,-2 0-1,-1-1 1,-4 0 231,-2-2 1,0-1 0,0 2 0,0 0-276,-1 1 1,3 1-28,-6-4 1,2 1-57,1 3 75,1-3 281,-1 4 0,-3-2 1,-1 0-1,-1 0-325,-2-2 0,-1-1 0,-2 1 0,-2-1-138,-3 0 0,-6 0 89,0-3 1,-5 1 7,1-4 0,-1 3-426,-2-2 777,0-1 1,1 0-331,-1 0 1,0 0 0,1-3 18,-1 0 84,4 0 1,-2 4 0,2 1 0</inkml:trace>
  <inkml:trace contextRef="#ctx0" brushRef="#br0" timeOffset="3">22933 1285 16652,'-6'-4'-445,"2"-1"0,4-5-31,0 1 0,0 3 0,1 1 1,2 0 277,4 3 0,-2-2 0,1 1 0,1 1 0,1 0 0,0 0 34,1-1 0,-4 0 0,7 3 1,-1 0 512,-1 0 0,5 4 0,-1 3 1,2 3-248,-1 3 1,1 3 0,1 0 0,0 2 0,-2 0 0,-1 1-136,1-1 0,-5-2 1,0-1-1,-4 1 1,-1-1-171,-3 1 1,-1-5 0,-2 2-1,-3-4 124,-2-3 1,-3 2 0,-4-5-1,-5-1 248,-3-1 1,-2 2-1,3 0 1,-3-1-1,-1-1-92,-2-1 1,3 0 0,-1 0 0,1 1 0,2 1-72,2 1 0,3 1 0,2-2 0,1 3-322,5 0 0,4 0 0,8 2 0,4-2 161,4-1 1,3 3 0,-1-4 0,-1-1 13,1-1 292,-2-1 0,1-4 1,2-1-1</inkml:trace>
  <inkml:trace contextRef="#ctx0" brushRef="#br0" timeOffset="4">14152 2328 13242,'-6'-3'-3235,"0"0"2798,4-1 230,-2 0 1,1 2 210,0-4-63,0 4 0,3-3 75,0 2 1,1-1 0,1-4 0,2 3 60,1 1 1,-2 0 0,3 1 0,2-2-29,0-1 0,1-1 1,1 4-1,2 0 113,0-1 1,2 2 31,-2-4 1,3 0 106,3 0 1,1-2-57,-1 2 0,5 0 107,2 0 1,2 0-131,1-3 1,3-1-164,0 1 1,3-3-11,-3-1-894,8 1 889,-9 3 0,11-2-30,-7-1 0,1 1-41,-1-1 1,2 2 6,-1 0 0,-2 2 27,1 2 0,-4-2-51,1 1 1,1 2-27,-1-1-19,-4 4 39,0-6 1,-3 6 14,4-5 1,-1 4-10,1-3 0,0 3-8,0-3 0,0 3 487,0-4 1,3 2-446,0-1 1,0-1 13,-3 4 0,0-3 34,0 2 0,2-2-42,-2 3 0,2-1-12,-5 1 1,-1 2 4,0-2 1,0-1 36,1 1-27,-2-1-15,0 4 0,0-3 7,5 0 0,0-1 14,0 1 1,-2 2-22,2-2 1,-1-1 26,7 1 0,-4-2 5,1 2 0,1 1 16,-1-4 0,3 4-29,-3-1 0,0 2-6,-3 1 0,-3-1 5,0-2 0,-3 2-1,2-2 0,-2 2-4,3 1 0,-4-4 24,0 1 0,2 0 12,-1 3-75,4 0 32,-7 0 0,8-1 43,-2-2 1,0 2-24,3-2 0,-5 2 23,5 1 0,-3-1-4,3-2 0,1 2-30,2-2 1,-3 2-71,0 1 95,0 0-9,-4 0 0,4 0-27,0 0 1,-1 0 6,-2 0 0,0 0-1,-3 0 0,4 0-9,-1 0 0,2 0 7,1 0 0,-3 0-4,-1 0 21,1 0 0,3 0 0,0 0 0,-1 0 0,-2 0 1,2 0-1,-2 0 1,-2 0-2,2 0 1,-3 0 0,3 0 0,-4 0-1,4 0 0,-1 0 1,1 0 1,1 1-23,-5 2 1,5-2 1,-1 2 1,-1-2 13,1-1 1,-5 3-31,2 0 0,1 0 18,-1-3 0,-1 3-20,-2 0 0,0 1 76,-1-4 0,1 3 1,0 0-64,-1-1 0,1 0 31,-1 1 1,1-2-1,1 3 1,0-1-1,2 0 21,-1-1 1,2 3 0,-1-1 0,1 0-1,1 1-16,0 0 1,-4-2 0,2 2 0,-2 1-1,-1-1-11,3 2 1,-2-2-1,1 0 1,-1 1-18,-1-1 1,-1 0-1,1 2 1,0-1 0,-1 1-13,1-2 1,1 3 0,0-2 0,2 1 23,-1 0 0,1 1 0,0-2 1,0 2-1,1 1 0,0-2 7,1-1 1,2 0 0,-4 4-1,-1-1-39,2 0 1,-3 1 0,2-1 0,-3 0-4,0 1 1,1 0 0,-1 1 0,1 2 0,-3-2 0,1-1-83,0 0 0,-3 0 0,0 1 1,-1 2-58,1-2 0,-3-3 0,4-2 1,0 1-1,1 1 13,-2 2 0,3-4 1,-4-1-1,2 0 0,-2-1 176,0 0 0,-2-1 0,-3-3 0</inkml:trace>
  <inkml:trace contextRef="#ctx0" brushRef="#br0" timeOffset="5">19087 2207 13966,'0'-10'-1632,"0"1"1,0 0 957,0-1 1,0 1 0,0 0 657,0-1 0,0 1 102,0 0 0,1 1 1,1 0-1,2 3 124,2 1 1,-3 1 0,2 4-66,-1 2 0,2-1 0,-2 5 0,2 3-85,1 1 1,-2 1-1,1-1 1,1 0 0,1 3-144,-2 0 1,1-2-1,-3 1 1,1-1-1,2 1 140,-2-2 1,0 0 0,-3-2 0,1 0-176,-1 0 0,-1 1 0,-1-1 44,0 0 0,-1-3 1,-2-2 182,-3 0 0,-2-3 0,-2 2 1,1-2-1,0-1 135,-1 0 0,1 0 0,0 0 0,-1 0-433,1 0 0,0 0-244,0 0 1,-1 0 173,1 0 355,4 0 1,-4 4-1,4 1 1</inkml:trace>
  <inkml:trace contextRef="#ctx0" brushRef="#br0" timeOffset="6">14013 4097 12045,'5'-4'-321,"-1"-2"1,-4-3 0,0 0-1,0 0 1,1 0 0,1 2 376,1 1 0,4 0 0,-3-3 1,0 2-1,1 1 912,0-1-863,1-2 1,3 5 0,-3 4-1,-4 7 318,-4 8 0,-4 6 0,-7 11 1,-1 4-1,-2 4-340,1 3 1,2 0-1,-1 4 1,-1-1 0,2 0-1,-1-2-609,3 0 0,4-8 1,2-1-1,1-5-749,1-6 1,2-4 437,1-5 0,0-7 0,-1-8 795,-2-5 0,2-4 1,-2-4 41,2-2 0,-3-7 0,-1-2 0</inkml:trace>
  <inkml:trace contextRef="#ctx0" brushRef="#br1" timeOffset="7">13957 4153 8490,'0'-13'40,"0"1"0,1-2 0,2 3 0,4-2 0,4-1 358,1 1 0,6-1 0,0 3 0,6-1-366,3 4 0,4 0 1,0 5-1,-2 1 1,-2 1-642,-2 1 0,-5 1 0,2 2-76,-2 3 1,-5 2-1,-1 3 1,-4 0 684,-5 1 0,-3 5 0,-2-3 0</inkml:trace>
  <inkml:trace contextRef="#ctx0" brushRef="#br1" timeOffset="8">13938 4311 8490,'-17'9'-504,"0"0"471,2-3 0,6-1 0,2-3 0,5 1 412,6-1 1,10-1-1,6-2 1,8-2-587,4-3 0,3-1 1,2-1-1,0 2 1,0-1-1,0-1-429,1-2 1,-4 1 0,-2 0 635,-3-1 0,0 1 0,-7 0 0,3-5 0,-1 0 0</inkml:trace>
  <inkml:trace contextRef="#ctx0" brushRef="#br1" timeOffset="9">14432 4153 8352,'5'-6'663,"-1"3"-136,-4 6 0,-4 4 0,-2 6-174,-2 6 1,-5 0 0,1 6 0,0 1 0,2 1-207,1 1 1,2-1 0,2-1 0,1-3 0,3 0-227,3-2 1,6-2-1,6-4 1,1-4-1,4-3-322,2-5 0,4-3 1,-4-4-1,0-5-129,-1-2 1,-3-7 0,-2 1 0,-5-4 181,-3 0 1,-5-1-1,0-1 1,-4-1-1,-4-1 1,-3 0 220,-4 1 0,2 4 0,-4 0 0,-2 5 408,-1 1 0,1 3 1,1 4-1,4 2-182,2 0 0,3 2 1,3 3-1,3 1 1,6 1-505,6 2 1,3 2 404,5-3 0,4 4 0,0-2 0</inkml:trace>
  <inkml:trace contextRef="#ctx0" brushRef="#br1" timeOffset="10">14739 4106 8475,'0'5'-48,"0"4"1,0-3 441,0 2 0,-1 2 1,-2 3-1,-3 3 0,-3 5-41,0 4 0,-1 0 0,-2 2 0,0 2-116,1 0 1,0-1 0,3-1 0,2-2 0,3-4 0,3-4 421,3-1 1,6-5 0,7 1-679,1-5 1,3-3 0,2-4 0,1 0-1,2 0 1,-1-1-1075,-1-2 1,-2 1 0,-2-3 272,0 1 1,-4-1 0,0 3 0,-2-2 466,-1-1 0,-2-5 0,-1-5 0</inkml:trace>
  <inkml:trace contextRef="#ctx0" brushRef="#br1" timeOffset="11">15093 4143 8334,'-6'-1'262,"-1"-1"227,0-1 1,0 1 0,0 6 0,1 6-164,-2 4 1,0 4 0,0 1 0,-1 3 0,1 3 0,-1 2 249,2 1 1,-2-1 0,5-2-569,-1 0 0,3-4 0,-1 1 0,3-4 0,3-2-94,3-4 1,7 2-1,2-2 1,4-2-1,1-2 1,2-4-252,-1 0 0,2-3 0,-1 2 0,1-2 0,0-2-855,-2-2 0,-5-2 537,0-5 0,-1 0 1,4-1-1,-2-3 655,-1 0 0,1-6 0,-2-4 0,4-4 0</inkml:trace>
  <inkml:trace contextRef="#ctx0" brushRef="#br1" timeOffset="12">15447 4274 8334,'0'-10'19,"-1"4"1,-1 0-1,-3 0 267,0 1 1,2 0 0,-3 5 0,-1 0-1,-2 3 285,0 3 1,0 1 0,0 8-388,-1 2 0,4 1 0,1 1 0,0 2 0,1 2 0,-1-1-66,3 1 0,5-1 0,4-2 0,2-1 0,3 1 0,5-4-315,4-1 1,-1-6 0,4-4 0,0 0-390,0-3 1,-4-2 0,2-4 166,-2-6 0,-3 0 1,0-7-1,-3-1 1,0-3-1,-4-1-33,-3 0 0,1-1 0,-5-3 380,-1 1 116,-1 4 1,-2 0-1,-2 4 1,-3 3 325,-3 0 1,-1 2-1,-1 3 1,-3 2-543,0 1 0,2 4 0,0-1 172,1 2 0,-2 1 0,-2 0 0</inkml:trace>
  <inkml:trace contextRef="#ctx0" brushRef="#br1" timeOffset="13">15866 4134 9521,'1'13'315,"1"4"0,1 4 0,0 5 0,1 4 0,2 4 153,3 2 0,-3 1 0,0-1 0,1-1 0,2-4 0,0-5 0,0-3-614,0-4 1,1-8-1,-1 0-364,0-4 0,0-6 0,-2-1 0,-1-5-1857,1-4 2367,-2 0 0,7-4 0,-2-2 0</inkml:trace>
  <inkml:trace contextRef="#ctx0" brushRef="#br1" timeOffset="14">16173 4292 7883,'-4'-5'-80,"2"1"1,-4 5 734,-2 2 0,0 5 1,-1 6-1,-1 0 0,1 4-62,0 3 0,-1-1 1,1 4-1,0 0-661,0 0 0,0-4 1,3 1-1,2-4 0,1-5-825,0-2 0,1-4 365,5-3 0,0-11 0,5-4 1,2-6-1,1-3 0,-1-4 39,-1-2 1,2-1 0,0 1 0,2 1 525,-2 1 0,-4 8 1,-2-1 278,0 4 1,-1 2 0,-3 7 338,-1 5 0,1 9 1,-6 6-1,-1 3 0,2 1-109,0 3 0,1-2 0,3 1 0,0-1 0,0-2 0,0-2-472,0 0 0,4-5 1,2 1-1,3-2 1,0-4-366,0-3 0,2-2 0,1-3 0,3-3 0,0-5-149,1-4 0,-5-1 0,1-5 0,-1-1 0,-2 0 137,0 0 0,0 0 1,-3 0 267,-3 0 0,1-1 0,-1 3 1,0 1 357,1-1 1,-3 1 0,4 0-1,-2 1 1,1 3-688,1 0 0,0 2 1,2 4-1,0 2 364,0 2 0,1-5 0,1-1 0</inkml:trace>
  <inkml:trace contextRef="#ctx0" brushRef="#br1" timeOffset="15">16825 3994 8040,'-1'-5'479,"-2"3"1,-5 5 0,-3 7 0,-6 5 339,-3 6 0,-4 5 0,-4 8 0,0 6-273,0 5 0,16-21 0,1 1 0,1 0 0,2 0 0,-6 25-719,4 0 1,5-6 0,2-2-1,3-6 1,3-5 0,3-1-648,2 1 1,1-6 0,-2-1 0,-1-6 686,1-6 0,1-2 0,2 0 0</inkml:trace>
  <inkml:trace contextRef="#ctx0" brushRef="#br1" timeOffset="16">17411 4302 8258,'0'-10'0,"0"1"0,0 0 0,0-1 0,0 1 0,0 0 0,0-1 0,-3 1 0,0 0 0,0 0 0,0-1 0,-1 1 282,-1 0 0,1-1 1,-2 1-1,-1 1 1,-1 0-1,-2 2 144,1-1 0,-4 3 0,-3 1 0,-1 2-380,-2 1 1,0 1 0,1 2 0,0 3-305,3 2 1,1 3-1,6 1 1,2 4 0,3 1 42,2 2 0,2 3 0,2 0 0,4 2 177,4 2 1,1 0 0,2-1 0,1-3 0,-2 0 36,1 0 1,0 0 0,-4-5 0,-2-1 0,-3-3 0,-4 0 40,-3-1 1,-3-1-1,-6-3 1,-1-3-197,-4-1 1,-1-1 0,-1-4-1,3-1 1,2-3-369,3-4 1,5 2 0,2-6 0,4-1-310,5-1 833,4-3 0,13-5 0,1 0 0</inkml:trace>
  <inkml:trace contextRef="#ctx0" brushRef="#br1" timeOffset="17">17625 4041 8258,'6'0'218,"-2"4"1,-4 5 0,-1 8 163,-2 4 0,1 7-423,-5 6 0,2 6 0,-2 2 1,1 2-1,0-2-8,0 0 0,-1 0 0,3-5 0,0-5 0,-1-6-846,-1-7 1,3-5-1,-3-5 268,-1-3 627,-5-2 0,1-16 0,-2-4 0</inkml:trace>
  <inkml:trace contextRef="#ctx0" brushRef="#br1" timeOffset="18">17495 4376 8258,'0'-9'204,"3"-1"0,0 1 0,1 0 191,4 0 0,-1 2 0,8 1 0,2 0 1,2 0-313,2 0 0,0 2 0,3-1 1,0 1-319,-1 2 0,-2-2 0,1 1 0,-4 0 1,-1 0-71,-1-1 0,-5 1 0,1 3 0,-2 1 638,-4 3 0,-2 2 0,-4 6 12,0 4 0,-1 1 0,-1 2 1,-2-1-1,0 1 1133,-1 0-1215,-2 3 0,6-3 0,-2 1 0,2-5-170,1-1 0,0 1 0,1-2 0,2-3 1,3-3-700,3-4 0,4-6 0,3-3 1,1-3-71,2-4 1,-1-1 0,0-5 0,-1 0 291,-2-3 0,-4 5 1,2 0-1,-3 2 0,-1 4 353,-3 0 1,-2 4 1046,-4 4 0,-3 10-745,0 9 1,0 0-1,3-4 1,0 0 0,0 0-368,0-2 1,4 2 0,2 0 0,2-3 0,3-2-382,1 1 1,-1-4-1,4-1 1,-1-2 0,0-1-105,-1 0 0,3-1 1,-4-1 1915,0-1-673,-6 0 0,-2 4 1,-4 2-803,0 3 1,1-2-1,2 0 1,3-1 0,4 0-1,2-1 140,3-1 0,7-1 0,2 0 0</inkml:trace>
  <inkml:trace contextRef="#ctx0" brushRef="#br1" timeOffset="19">18501 4097 8258,'0'-10'0,"0"1"37,0 0 0,0 5 0,0 6 0,0 8 0,0 9 326,0 3 1,-4 7-1,-2 6 1,0 1-228,0 1 1,0 0 0,-3 1 0,1-2-1,0-1-585,-2-1 0,-2-5 0,2-2 0,-2-6 0,0-7-660,1-4 1,-3-2 1108,2-8 0,-1-9 0,4-1 0</inkml:trace>
  <inkml:trace contextRef="#ctx0" brushRef="#br1" timeOffset="20">18333 4479 8433,'0'-7'2726,"0"1"-2088,0 0 1,0 0 0,1-1-395,2 0 1,3 3 0,7 0 0,2 1-1,4 0-1337,3 1 1,3 1 0,5 1 921,1 0 0,4 0 1,-2 0-1</inkml:trace>
  <inkml:trace contextRef="#ctx0" brushRef="#br1" timeOffset="21">18789 4041 8205,'0'-9'256,"0"-1"1,4 2 0,3 2 0,1 3 0,2 4 0,3 5 398,2 6 0,3 10 1,0 6-1,1 6 0,-1 4 0,-3 3 0,-2 3 1,-7 1-1,-3 2 0,-2 3-264,-1-1 1,-4-5 0,-3-1 0,-6-1 0,-6 0-393,-4 3 1,-1-4-1383,-1 0 907,0-7 1,-3-2 0,0-4 0,1-2 475,3-5 0,1-7 0,4-10 0</inkml:trace>
  <inkml:trace contextRef="#ctx0" brushRef="#br1" timeOffset="22">19469 4357 7692,'-5'-1'477,"3"-1"1,4-1 0,4 0 0,4 0 0,5 0 216,3 1 1,7 1-1,1 1 1,4 0-1221,4 0 0,3 1 0,-1 2 0,-2 2 0,-4 1-158,-4 1 0,-6 2 0,-6 3 684,-5 0 0,-6-2 0,1-1 0</inkml:trace>
  <inkml:trace contextRef="#ctx0" brushRef="#br1" timeOffset="23">19506 4562 8230,'-5'4'159,"-1"-3"1,6 3-1,5-3 177,5-1 1,10 0 0,8 0-1,7-1-302,8-3 0,0-1 0,7-3-34,-3 2 0,4-7 0,1 3 0</inkml:trace>
  <inkml:trace contextRef="#ctx0" brushRef="#br1" timeOffset="24">16220 5372 8221,'0'-17'67,"0"1"0,0-1 1,0 2-1,0 1 1,1 1 289,2 3 1,-2 10 0,1 6 0,-5 10 0,-7 7 0,-3 10-9,-2 5 0,-2 4 1,2 5-1,0-1 0,0 1 1,2-2-602,1-1 0,6-4 0,3-6 1,2-3-485,1-2 0,-3-3 0,0-4-79,1-7 0,0-7 1,-1-6 814,-4-4 0,-1-8 0,-1-5 0,0-11 0,-1-3 0</inkml:trace>
  <inkml:trace contextRef="#ctx0" brushRef="#br1" timeOffset="25">16080 5484 8221,'13'-33'86,"2"1"1,3 4 0,2 1 0,2 2 397,3 4 1,-2 1 0,2 2 0,0 3-336,-1 2 1,-2 7-1,-6 3 1,0 2-501,0 1 1,-1 2 0,-1 3 0,0 6 0,-4 2-257,-3 4 1,0 0 0,-3 2 0,-3-1 0,-3 0 606,-5-2 0,-2 1 0,-3-1 0,-3 1 0,-4 2 0</inkml:trace>
  <inkml:trace contextRef="#ctx0" brushRef="#br1" timeOffset="26">16192 5540 8221,'-24'4'-244,"2"0"0,5 3 1810,2 0-1068,4-5 0,6 2 0,12-4 1,6-1-272,5-2 1,4-2-1,3-5 1,2 1-316,1 0 0,3-1 0,0 1 1,-1 0-1,-1-1-265,-1 1 0,0 0 0,-1-1 0,-1 2 0,-3 2-70,-4 3 1,1 2 0,-8 1 440,0 0 0,-6 5 0,-4 4 0,-4 6 1,-5 3 491,-5 4 1,2-2 0,-4 3 0,2-2 0,1 1 0,1 0-33,3 1 1,5-7 0,0 2-1,4-4 1,5-2-405,5-2 0,5-2 0,7-2 0,2-3-456,3-2 1,1-6 0,-2-3 0,-1-4 0,-4-3-9,-4-1 0,-4 1 0,-7 0 0,-2-2 0,-4-1-100,-4 0 1,-4-1 0,-7 0 0,-3-2 509,-5-1 0,-3 1 0,-2 5 1,0 1-1,2 2 198,1 2 1,1 3 0,5 3 0,1 1-318,4 2 0,7 1 0,6 2-323,7 2 1,10 1-1,6 3 1,3 0-1,2-1-353,2-1 775,-2-1 0,7 0 0,-2 1 0</inkml:trace>
  <inkml:trace contextRef="#ctx0" brushRef="#br1" timeOffset="27">16890 5428 8221,'14'-9'0,"3"0"0,-5-1-115,0 1 0,-3 3 0,-3 2 699,-3 3 1,-3 7 0,-2 9 0,-2 4-369,-1 3 1,-2 1 0,-5 5 0,0 0 0,1 0 0,0 1 302,2 2 1,0-2 0,0 2 0,3-3 167,3-3 0,2-1 0,1-5 1,1 1-586,2-2 0,4-7 0,8-2 0,6-4 0,3-4 0,6-1-389,2 0 0,2-1 0,1-4 0,-2-3-369,-1-3 1,-5-3-1,-6 3 1,-2-3 0,-2-1-2622,-2-5 2721,-3-2 0,5-6 1,-2 0-1</inkml:trace>
  <inkml:trace contextRef="#ctx0" brushRef="#br1" timeOffset="28">17337 5493 8221,'0'-12'0,"0"0"0,3-1 0,0 4 0,-1 0 0,0 0 0,1 3 0,-3 7 0,0 7 0,-5 6 0,-3 2 546,-2 4 0,1 5 0,-1 0 0,-2 3 0,0 2 0,2 1 546,2-1 0,4-4 0,4-2-816,0 2 0,1 0 0,3-1 0,6-4 0,4-5-663,4-3 0,5-3 0,1-2 0,2-2 0,0-3 0,-1-3-433,1-3 1,0-3 0,-1-5 0,-4-3 163,-1 0 1,-1-3-1,-1-3 1,1-3 0,-2-1 289,-1-2 0,2-1 1,-3-1-1,3 0 403,0 1 1,-3 0-1,-3 2 1,-2 4 0,0 5 1116,-1 3 1,-6 5-381,-6 5 0,-2 8 0,-9 10 0,1 4-112,-2 3 0,-2 2 1,1 4-1,3 0-183,0 4 1,5-4-1,0 4 1,3-5 0,3 0-499,1 1 0,5-6 0,3 3 0,5-6-379,3-3 1,3-6 0,0-4-1,1-2 1,-1-4 0,1-4-215,0-6 1,-2-6 0,-1-2 0,-5-4 0,-3-1-209,-1-3 1,-5-2 0,1-2 0,-2-1 690,-1 1 0,0 4 0,-1 2 1,-2 2-1,-3 5-67,-3 3 1,3 5 195,0 3 0,4 2 0,-2 4 0</inkml:trace>
  <inkml:trace contextRef="#ctx0" brushRef="#br1" timeOffset="29">18072 5475 8161,'0'-10'-90,"0"1"0,0 0 745,0 0 0,1 9 1,1 7-1,3 9 0,-1 9-109,0 5 0,3 3 0,-1 5 0,3 0 0,0 1 0,0 1-213,1 0 0,0 0 1,0-3-1,1-4-627,-3-3 0,-1-6 0,1-2 0,0-4-526,-2-6 1,-3-5 0,2-10 0,0-4-274,0-5 1,1 1 0,1-4 713,-1-2 0,4-5 0,5-1 1</inkml:trace>
  <inkml:trace contextRef="#ctx0" brushRef="#br1" timeOffset="30">18342 5680 8161,'6'-15'47,"-1"-2"1,-3 2 275,1 1 0,3 0 0,-4 7 162,-3 4 0,-3 5 0,-6 10 1,-2 4-1,-1 1-215,-2 2 0,4 3 0,-2 0 0,1 1 0,2 1-107,2 0 0,0-3 0,0 0-311,2-1 0,-1-3 1,3-1-1,2-4-508,1-1 1,4-8-1,3-5 1,1-9 0,3-4-405,1-5 1,2-5-1,-1 1 1044,0-3 1,1 0 0,0 2 0,-2 4 0,-1 5 167,0 3 1,-1 7 0,-1 5 0,-2 7 502,-2 10 0,-3 6 1,-1 7-1,0 1 0,0 2 164,0 1 0,4-3 0,2 1 0,2-2-414,2-1 0,2-8 0,1-3 0,2-6 0,1-6 0,2-4-89,1-4 0,-2-6 0,0-8 0,-3-4-20,0-7 1,-1-2-1,-2-5-952,-2-1 1,2-5-1,-5 4 1,2-1 0,-1-1 108,-1 2 1,-1 4 0,3 2 0,-3 3 0,0 4 0,0 5 438,2 2 1,2 6 0,1-1-1,1 5 1,3 4 152,0 2 0,1 1 1,1 1-101,0 2 0,-5 2 0,2 6 55,-3 1 0,-1 2 0,1 5 0</inkml:trace>
  <inkml:trace contextRef="#ctx0" brushRef="#br1" timeOffset="31">19134 5354 9588,'-2'11'819,"-3"5"0,-7 7 0,-4 11 0,-7 9-410,10-18 1,0 1-1,-2 3 1,-1 2-1,1 0 1,0 1 0,1-1-1,1 1 59,1-3 0,1 0 0,3-1 0,1 0 0,-5 20 0,5-1 0,4-4-1107,2-1 1,1-6 0,2-5 0,6-2-1,13-1 639,14 0 0,15-13 0,-20-8 0,1-1 0</inkml:trace>
  <inkml:trace contextRef="#ctx0" brushRef="#br1" timeOffset="32">19450 5847 8198,'-6'0'0,"1"-1"0,1-2 0,3-2 349,3 0 1,6-4-1,6 3 1,1-2-1,4-1 1,2-2 0,3-1-11,2-4 0,0-1 1,0-2-1,-2 0 1,-2-2-520,-1-1 0,-5-4 1,-4 2-1,-3 0-327,-2-1 1,-3 2 0,-5 0 0,-3 6 0,-6 3 193,-4 6 1,-4 3 0,0 6-1,-1 3 859,0 5 0,1 9 0,-1 7 0,1 2 0,3 2 0,3 1 28,1 1 0,6 3 0,2-2 1,3 0-524,3 0 1,6-5 0,8-5 0,4-4-662,3-2 0,7-4 1,4-7-1,0-5 266,-1-5 0,1-7 0,-3-5 0,-1-4 344,-2-3 0,1-3 0,-6-1 0</inkml:trace>
  <inkml:trace contextRef="#ctx0" brushRef="#br1" timeOffset="33">20121 5205 8198,'-15'5'-47,"-1"0"1,3-1-1,1 6 562,-2 4 0,4 12 0,-3 7 0,0 8 0,1 9-326,6-23 0,0 0 0,1 1 0,1 0 0,1-1 1,0 1-1,1-1 0,1-1 0,0 25-424,1-3 0,3-4 0,1-7 0,0-1 0,1-4-1082,0-4 0,-1-8 1317,2-1 0,-4-9 0,2-6 0</inkml:trace>
  <inkml:trace contextRef="#ctx0" brushRef="#br1" timeOffset="34">20316 5596 8198,'0'-9'1238,"0"-1"-930,0 5 0,-3 2 1,-1 7-1,0 6 35,0 8 0,-2 5 0,2 5 0,2 1-211,1 2 1,1-1 0,1 4-1,2 0 1,3-1-234,-1-2 0,2-5 1,-4-2-1,-1-1 1,-1-4-526,-1-2 0,-4-7 1,-3-5-1,-4-1 62,-5-2 0,-2-8 1,0-4-1,-1-3 0,2-1 405,1 0 0,3 1 1,4-1-1,3 0 1,3 3 478,2 0 1,5 2-1,3 0 1,6 1 0,4 0-1,5 3-39,2 1 0,1-3 1,3 2-1,0-2-356,0 1 1,-1 3 0,1-3 0,0-1-202,0-2 0,0-1 1,0-1-1,-1-3-16,-2 0 0,1-2 0,-5-2 0,-1-1 0,-3 0 366,-5 1 0,-2 2 0,-1 2 0,-3 0 0,-3 3 614,-2 1 0,-2 4 1,-2 3-1,-4 2-58,-5 1 1,-2 5-1,-6 5 1,-1 4-1,0 5-59,0 3 1,1-2-1,3 4 1,2 0-331,6 0 1,0 0 0,3 3 0,2-1-789,4-1 0,6-4 1,6 1-1,4-1-1092,5-2 1,2-3 1174,2-6 0,6-5 0,-2-1 1</inkml:trace>
  <inkml:trace contextRef="#ctx0" brushRef="#br1" timeOffset="35">20800 5912 8119,'0'-9'334,"1"0"1,3-1 0,2 1-1,4 1 169,6 2 1,0-2 0,9 5-1,1 1 1,1 1-253,1 1 0,-1 0 0,-2 1 0,-1 1-556,-1 1 0,-5 4 305,-6-4 0,3 4 0,-1-2 0</inkml:trace>
  <inkml:trace contextRef="#ctx0" brushRef="#br1" timeOffset="36">21359 5577 8273,'-3'-14'140,"0"1"0,1 3 143,1 1 1,1 6-1,-1 7 1,-2 10-1,-4 11 10,-1 8 1,-4 2 0,-2 10 0,1 1-111,-1 3 1,7-22 0,-1 0 0,1-1 0,0-1 0,1 1 0,-1 0 0,-8 23 0,2-4 471,0-1 0,-1-8 1,3-1-1,-2-5 0,3-7 366,3-5 0,2-6-1646,1-6 625,3-6 0,-7-13 0,3-7 0</inkml:trace>
  <inkml:trace contextRef="#ctx0" brushRef="#br1" timeOffset="37">21210 5735 8217,'19'-33'-70,"-1"2"0,2 7 1,3 2 590,5 2 0,0 6 0,2 2 0,-3 5 134,-3 4 0,-4 3 1,-1 4-1,-6 5 0,-4 6-223,-2 2 0,-3 5 0,-4 1 0,-1 1 0,-2 1 0,-5-1-243,-3 1 1,0-3-1,-4 2 1,1 0-579,-1-1 1,0-5 0,-4-1-1,0-1-704,1-2 1,-4-3 0,0-2 876,2-5 0,0 1 0,1 1 1</inkml:trace>
  <inkml:trace contextRef="#ctx0" brushRef="#br1" timeOffset="38">21843 5670 8134,'-9'-18'-106,"4"3"1,-2 2 0,2 3 0,0 2 0,-3 1 0,-2 2 573,-3 1 0,0 1 0,0 3 0,-2 1 0,-3 2 0,0 4 0,-1 4 316,0 5 0,2 1 1,0 2-1,3 0-576,0-1 1,6 1-1,5-1 1,2 0-232,1-2 1,1 0 0,2-3 0,4-2-435,5-1 1,3-5 0,6-1-1,2-4-147,0-4 0,-2-1 1,1-5-1,-2-1 0,1-3 158,1 0 1,0-1-1,-4 0 1,1 2 0,-2 3-1,-1 1 563,-4-1 1,-2 6 0,-4 4-1,-3 6 314,-2 6 1,-5 3-1,-2 6 1,-3 2 287,0 0 1,0-2-1,-1 2-28,1 0-698,4-4 1,1 0 0,4-7 0,2-2-508,4-4 1,3-2 0,8-5-1,-1-3 1,0-4-38,2-4 0,0-4 0,0 0 0,-3 0 238,-2 0 1,-4-1-1,-2 5 390,0 1 1,-6 1-1,-1 4 1,-6 3 0,-2 2 741,-1 1 0,0 0 0,-1 0 0,1 0 511,0 0 1,2 1-1456,1 2 1,4-3 0,0 0-69,4-5 1,3-6 0,5-3 0,-1 0-411,0-3 1,1-1 0,0-3 0,1-1 0,3 0-547,0 0 1097,2 2 1,3-2-1,2 7 1,2 3 108,1 5 1,0 3-1,5 4-130,2 0 1,-2 1-1,1 2 1,-3 4 72,-2 5 0,-8 2 0,0 5 0</inkml:trace>
  <inkml:trace contextRef="#ctx0" brushRef="#br1" timeOffset="39">22076 5577 8229,'0'-9'-222,"0"0"0,0-2 0,0 0 0,0-2 552,0 2 0,0 1 0,0 0 1,-1 3 82,-2 4 1,2 5-1,-3 11 1,0 3-1,-2 5-268,1 4 1,-2 6 0,3 2 0,0 0-1,-1-2 1,0-2-153,1-1 1,-2 0 0,3-1 0,1-3 0,1-3-27,1-4 0,0-7 0,0-6-128,0-3 0,1-7 0,2-10 13,3-1 1,1-2-1,1 0 1,-3-2-1,0-2 1,0 0 53,2 1 1,2 0-1,-1 3 1,-1 1-1,-1-1 18,2 0 1,3 2 0,1 1 0,0 4 21,-2 2 1,0 1 0,-1 2-1,1 2 1,2 1 49,0 2 1,0 1 0,-2 1 68,-1 0 0,0 0 0,1 0 0,-1 1 170,0 2-79,1 2 0,-1 4 0,0 1-156,0-1 0,5 4 0,0 2 0</inkml:trace>
  <inkml:trace contextRef="#ctx0" brushRef="#br1" timeOffset="40">22597 5316 8242,'8'-10'74,"1"-2"1,-2 1-1,6 0 1,-3 4-1,-2 5 410,-2 4 0,-1 7 1,-5 8-1,-1 4 0,-3 7 1,-3 5 170,-4 4 0,-3 1 1,-2 1-1,0 2 0,1-1-17,0 1 0,2-2 0,5 1 0,1-2-509,4-1 0,3-3 0,4-3 0,6-2 0,5-3-483,6-1 1,3-5-1,4-7 1,0-1-1,0-5-302,-1-2 1,-3-2-1,-3-3 1,-3-1 0,-4-2-165,-1-3 1,0-3 0,-5-4 0,-1-2 230,0-3 0,-5-5 0,2 0 0</inkml:trace>
  <inkml:trace contextRef="#ctx0" brushRef="#br1" timeOffset="41">22588 5661 8242,'-18'-9'3,"-2"-1"1,0 1 0,1 0 0,2-1 430,2 1 1,6 4 0,4 1-56,1 0 0,6 3 0,7-2 0,8 2-266,7 1 1,1 1-1,11 2 1,1 2 0,3 1-361,3 0 0,-3-1 0,1 3 0,-1-2-453,-4 1 1,-5-3 0,1 0 0,-2-1 699,-2 1 0,2-1 0,-6-3 0</inkml:trace>
  <inkml:trace contextRef="#ctx0" brushRef="#br1" timeOffset="42">23268 5214 8242,'10'7'299,"4"3"0,3 5 0,5 9 0,1 12 0,-1 12 0,-11-20 0,-1 2 28,1 1 1,-2 1 0,-3 1-1,-2 1 1,-1-1 0,-2-1-1,-2-1 1,-3-1 0,-3-1-1,-1 0 1311,-3-1 0,-1 0-1311,-3 0 1,-1 0 0,-2 1-1,-1 0 1,-3-1 0,0 0-1,-1-2 1,0-1 0,-2 0-1,0-1-235,-1 0 0,-1-1 0,0-1 0,-1-1 0,1 0 0,-1 0 0,2 0 0,0 0 0,1-1 0,1-1-717,2 1 1,0-2 0,-1 0-1,0-1 625,1 0 0,1 0 0,-21 15 0,21-16 0,0 1 0,-1-1 0,-1-1 0,0 0 0,-1 1 0</inkml:trace>
  <inkml:trace contextRef="#ctx0" brushRef="#br1" timeOffset="43">10195 5931 8231,'-5'0'-103,"1"-4"1,4-2 0,1-2 0,2 1-1,3 0 1,3-2 423,0-3 1,3-3 0,1 1 0,-1 0 0,1-3 46,-1 0 0,2-2 0,-3-1 0,1-1 0,-1-3 0,-3 0-256,-2 2 1,-4 2 0,0 0 0,-5 0-33,-6 3 0,-5 5 1,-5 2-1,-4 4 0,-4 2 1,-4 3 45,-2 3 1,-1 3 0,-3 5 0,-1 3 24,1 2 1,4 0 0,3-1 0,4 1 0,5-1 0,5 2-105,3-2 1,7 3 0,3-5 0,3-1 0,4 1-134,6 0 1,7-1 0,9 1 0,4-2-226,4 0 1,3 0-1,4 1 1,1 3-1,0-1 271,-5 1 0,-1 2 0,-6 1 0,-3 2 120,-4 3 1,-9 4-1,-6 0 1,-8 3-1,-9 3 1,-8 2 110,-7 4 1,-6-3 0,-2 1 0,0-3-24,0-3 0,1-1 1,5-3-1,4-4 1,7-4-444,7-3 1,5-2 0,7-3 0,6 1-69,4-3 0,4 0 0,0 5 0,1 2 260,-1 3 0,1 0 0,-2 1 1,-5 1-1,-6 1 0,-4 5 152,-2 4 0,-11-3 0,-6 2 0,-4-1 167,-5-2 1,0-1 0,2 0 0,6-5-378,4-3 1,5-1-1,3-3 1,5-2-1,7-1 1,9-1 140,8-3 0,12-2 0,3-4 0</inkml:trace>
  <inkml:trace contextRef="#ctx0" brushRef="#br1" timeOffset="44">11285 6276 8198,'-3'-14'-360,"0"-1"0,-1 0 55,4 0 1,0 0 1167,0 0 0,0-3-367,0 2 0,0 2-135,0-2 0,-3 4-181,0-3 1,-5 3-1,-1 0 35,-6 1 0,-3 3-176,-4 2 0,-3 1 183,-6 2 1,-2 3 0,-4 0 0,0 6-82,3 5 0,2 0 0,5 2-200,2 0 1,7-2 0,6 2 0,5 1 0,4 1-69,2 3 1,6 0 0,6 2 0,6 1 0,7 2 0,5 0 0,3 3-46,2 1 0,4 0 0,-3-1 1,0-2 189,-1-2 0,0 0 0,-6-3 0,-5-1 0,-7 0 264,-6-3 1,-5 3 0,-6-3-1,-2-1 1,-5-2 293,-3-1 1,-7-2-284,-3 0 0,-1 0 0,3-2 0,1-2 178,-1-1 0,2-1-646,1-3 1,-2 0 0,4 0-1,-1 0 1,3-1-378,2-2 1,0-3-950,1-6 1,0 0 677,-1-3 1,4 2 822,0-2 0,4-5 0,-2-4 0</inkml:trace>
  <inkml:trace contextRef="#ctx0" brushRef="#br1" timeOffset="45">11220 5912 8190,'0'-9'0,"0"0"-103,0-1-109,0 5 1,-1 7 0,-3 11 250,-2 7 1,0 11 0,-2 8-1,-3 6 1,1 7 0,4-24 0,1 1-1,-1 0 1,0 1 428,0-1 0,0 1 0,1 0 0,1 0 0,-3 20 0,1-3 0,1-1-455,2-3 0,2-8 0,1-2 1,1-5-190,2-3 176,-2-8 0,11 4 0,-1-6 0</inkml:trace>
  <inkml:trace contextRef="#ctx0" brushRef="#br1" timeOffset="46">11685 6173 8254,'14'-19'0,"-7"2"0,1 0 0,-2 3 0,-2 0 589,1 3 0,-2-2 0,-3 0-176,0 2 0,-1 4 0,-2 1 1,-5 1-109,-3 0 1,-4 3 0,-3-1 0,-2 2-104,-2 1 0,-1 0 0,-4 0 1,1 1-1,1 2 0,-1 3-59,-1 2 1,0 2 0,3-1 0,3 1 0,4 3-461,5 2 0,5 4 0,1 2 0,3 1 56,4 2 1,9 1 0,8 3 0,8 1 15,7 2 0,1-2 0,7 1 170,-3-4 0,-1 0 1,1-5-1,-3 0 4,-4-1 0,-5-3 0,-11-1 0,-3-4 1,-4 0 134,-2 0 1,-6-5 0,-2 3-1,-8-2 1,-6 0 0,-5 1-54,-1 1 0,-6-1 0,-3-1 1,1 0-1,1-2-460,1 1 1,4-3 0,2-1-456,3-2 0,4-1 0,4-1 904,3-2 0,0-6 0,3-6 0</inkml:trace>
  <inkml:trace contextRef="#ctx0" brushRef="#br1" timeOffset="47">11657 5987 8718,'0'-9'216,"0"-1"0,0 1 1,0 3 341,0 6 0,-1 8 0,-2 17 0,-3 8-281,-2 8 1,-3 9 0,6-20-1,-1 1 1,0 1 0,-1 1-1,2 0 1,0 0 0,1 1 0,1-1-383,1-1 1,1 1 0,0-2 0,1 0 0,0-1-1,0 1 1,0-1 0,1 0-1535,0-1 1,1 0 1107,-2-1 1,1 1 0,3 22 0,-4 0 0</inkml:trace>
  <inkml:trace contextRef="#ctx0" brushRef="#br0" timeOffset="48">14748 1117 12687,'-6'0'612,"0"0"-345,0 0-122,1 0 0,-1 0 615,3 0-598,2 0 0,-2-3-363,6 0 0,8-1 329,7 1 0,11 2 0,12-2 0,9 2-95,-20 1 0,0 0 0,4 0 1,1 0-4,4 0 1,2 0-1,-1 0 1,0 0 0,1 0-1,1 0 1,-4 0-1,-1 0-844,-2-1 1,-1 2 849,-4 1 1,-2 0-161,3-2 1,-3 1-1,8 3 19,-5-4 229,-13 0-454,-8 0 0,-15 0 143,-7 0 0,-13 0-44,-6 0 1,-8 0 214,-5 0 0,-5 0 0,22 0 1,0 0-1,-1 0 0,-1 0 0,-1 0 1,0 0-1,-1 0 0,0 0 9,-2 0 1,0 0 0,-2 0 0,0 0-267,-2 0 1,0 0-1,0 0 1,-1 0 397,1 0 1,0 0 0,0 1 0,-1 1-46,1-1 1,0 1-1,6 1 1,1 0 591,3-1 1,1 0 0,-13 4-504,11-3-63,12 4 0,11-3-556,15 2 0,10 2 483,17-5 1,15 1-1,-20-3 1,0 0 0,5 1-1,0-1-9,2 0 0,0 0 0,3 0 0,0-1 0,2 0 0,0 0 0,1 0 0,0 0-1271,2 0 1,0 0 1238,-4 0 0,-1 0 5,4 0 1,-1 0 0,-9 0-1,-1 0 175,-1 0 1,0 0 0,-7 0 0,0 0-177,16 0 254,-20 0 1,-13-3-351,-22 0 1,-9-1 0,-14 2 0,-9-1-116,-6 1 0,19 1 0,0 1 150,-2-1 0,0 2 0,-3-1 0,-1 0-98,1 0 0,1 0 0,-1 0 0,0 0 126,3 0 0,1 0 0,0 0 0,0 0 32,1 0 0,0 0 0,2 0 0,1 0 2264,-19 0-2124,15 0 0,25 1-154,16 2 1,14-2 201,14 2 0,11-1-137,-19 0 1,1-1 0,1 0 0,0-1-134,4 2 0,1-1 0,1 0 1,-1-1 146,0 0 1,-1 0-1,1 0 1,-1 0-29,-6 0 0,1 0 1,-2 0-1,0 0-274,22 0 0,-7 0 593,-16 0 1,-10 0-285,-25 0-67,-7 0 0,-3 0 0</inkml:trace>
  <inkml:trace contextRef="#ctx0" brushRef="#br0" timeOffset="49">19311 2104 27207,'-15'0'-534,"2"-1"0,3-1 1,1-1-1,2 1 1,5 1-1,8 1 1353,7 0 0,10 0 0,5 0 0,6 0-471,6 0 0,2 0 1,6 0-1,1 0 0,4 0 1,-25 0-1,0 0-315,1 0 0,1 0 0,-1 0 0,0 0 0,1 0 0,0 0 0,-1 0 0,-1 0 1,22 0-84,-4 0 1,-6 0 0,-6 0-1,-4 0 1,-5 0-126,-6 0 1,-5 0 105,-4 0 0,-6 0 0,-4 0 0,-6 0 0,-6 0 48,-3 0 1,-7 0 0,-4 0 0,-4 0 84,-4 0 1,-3 0-1,-4 0 1,-2 0 0,-3 0-75,0 0 1,-5 0 0,24 0 0,0 0-1,-1 0 1,-1 1 0,0 0 0,0 0 34,-1 1 0,2-1 0,-1 1 0,1-1-142,0-1 0,0 0 0,0 2 1,1-1 211,0 1 0,1-1 0,-15 4 26,10-2 126,14-2-204,9 3-762,12 0 0,14-3 610,10 2 1,10-2 5,5-1 1,10 0-144,-25 0 0,0 0 0,2 0 0,1 0 208,-2 0 0,1 0 1,1 0-1,0 0 1,0 0-1,-1 0-18,2 0 0,0 0 0,-2 0 0,-1 0-68,2 0 0,0 0 15,-3 0 0,-2 0 728,25 0 0,-6 0-569,-1 0 0,-8 0 15,-8 0 1,-8 0-143,-8 0 23,-6 0 0,-4 0 0,-8 0 0,-8 0-133,-9 0 86,-6 0 79,-13 0 0,0 0 0,-6 0 0,-1 0 0,22 0 0,0 0-2,-2 0 0,0 0 0,-1 0 1,0 0-187,-1 0 1,0 0-1,-1 0 1,1 0 191,1 0 0,1 0 1,0 0-1,0 0 77,-24 0 0,6 0 0,9 0 728,10 0-922,15 4 1,8 0-914,14 3 1,9-2 868,16-2 1,9-2 92,-16 0 1,2 1 0,4 0 0,0 0 0,5 0 0,1 0-1215,2 1 1,1 0 1244,1-3 1,0 2 0,-2 1-1,0 1 55,0-3 0,-1 1 0,2 1 0,0 0 0,0-1 0,0-1 0,2 1 0</inkml:trace>
  <inkml:trace contextRef="#ctx0" brushRef="#br1" timeOffset="50">12234 6657 8418,'-5'-5'-156,"-3"-3"1,3 7 854,-4-2 0,2 7-316,1 5 1,3 5 0,-3 5-66,-1 3 0,-1-2-530,2 1 1,1 0 18,2 1 1,2-3-1,-2 3 1,3-2-250,3-2 1,-1-3 0,4-3 0,0-1 441,-1-2 0,8 0 0,-3 1 0</inkml:trace>
  <inkml:trace contextRef="#ctx0" brushRef="#br1" timeOffset="51">12570 6406 8373,'-4'9'-160,"-1"-3"0,-2 0 0,2-1 0,0 0 188,0 2 506,3-3-236,-3 5 0,9-7 39,-1 4-215,4-4 1,1 2-1,6-4 140,0 0 1,0-3-276,4 0 0,-4-4 0,4 0-51,0-1 1,-2-2-1,1-2 1,-2-1 0,1-1-1,-2 0 24,-1 0 1,-3-1-1,-1-2-121,1 2 0,-5-1 0,-2-2 0,-2-1 0,-1 1 93,0-1 1,-1 1 0,-3 3 0,-4 3 120,-4 5 1,-3 3-1,0 5 1,-1 3-1,-4 6 1,0 4-19,1 4 0,3 4 0,1 3 0,-1 2 169,2 1 318,4 0 0,3 0-305,4 0 0,1-1 1,6-1-1,6-4 1,9-2-35,8-5 1,6-4 0,6-3 0,3-2 0,0-3-106,3-1 0,-3-11-78,2-3 0,-5-5 0,2-1 0</inkml:trace>
  <inkml:trace contextRef="#ctx0" brushRef="#br1" timeOffset="52">13212 5847 8373,'-4'-13'0,"0"-1"0,-2-1 0,3 2 0,1 3 0,2 1 0,0 5 0,-1 5 13,-2 7 0,1 11 1,-4 8-1,0 7 549,1 2 1,-4 5-1,4 3 1,-1 1-609,0 2 0,1 2 0,-2 2 0,4-1 1,2-2-495,1-2 0,0-6 0,0-2 0,0-5-92,0-9 0,0-4 0,0-4 632,0-4 0,0-2 0,0 0 0</inkml:trace>
  <inkml:trace contextRef="#ctx0" brushRef="#br1" timeOffset="53">13482 6192 8373,'0'-5'-20,"0"-4"1,0 3 76,0-2 0,0-2 1,-1 2 164,-2 2 1,-2 2 0,-5 5 0,1 2-82,0 3 1,0 2 0,-1 3 0,1 0-76,0 2 1,3 3 0,3 0 0,2 2 0,2 3-105,2 1 1,4 3-1,4-4 1,2 0 0,2 0 38,2 0 1,3 0 0,2 3-1,-2-1 1,-4-3-106,-3 0 0,-4-2 1,-2-2-1,-2 0 0,-3-1-18,-6 0 0,-5-2 0,-10-3 0,0 1 0,-3-1 84,-3-2 1,2-1 0,2 0-1,1-2 1,2-1 12,3-2 0,6-2 0,5-3-18,3-3 0,11-2 0,5-2 0,8 1 0,4 0-73,1-1 1,4-2 0,2-1 0,1-2 57,-1-2 1,2 3-1,-4-2-23,1 0 0,-3-2 0,1 0 0,-3-2-34,-4-2 0,-2 3 1,-5-4-1,-3 0 1,-1-1 85,-5 1 0,-3 0 0,-5 4 0,0 1 0,-1 0 214,-2 2 0,-3 7 0,-7 6 0,-2 2 0,-4 2 257,-3 2 1,2 3 0,-4 8 0,0 3 926,0 4-1062,4 9 1,-5-5-1,5 7 340,3 0 0,5-3 0,3 3-528,5 0 1,8-3-1,6 1-926,8-4 1,10-4 687,9-7 1,4-1 0,6-6 118,0-2 0,-1-6 0,1-5 0</inkml:trace>
  <inkml:trace contextRef="#ctx0" brushRef="#br1" timeOffset="54">14571 5801 8257,'5'-16'-211,"0"2"-88,0 0 0,4 2 0,-1 2 220,0 1 0,3 3 1265,-5 0-855,-1 4 0,-1-1-342,-4 6 1,-4 3 72,-3 6 1,-5 3 0,-5 4 183,-3 3 1,-4 0-1,-3 5-49,2 2 1,2 1 0,5-2 0,0 0 0,2 0-1,2-1 1,4 1 0,6 0-343,5 0 1,9-3-1,10 0 1,7 0-192,6-1 1,3-6 0,1-5 33,0-3 1,-3-1 0,-4 0 0,-5-3 227,-3-3 1,-8 3 0,-8 3 248,-8 6 1,-13 8-1,-4 5 1,-4 5 0,-2 5 334,1 5 1,6 2-1,11-20 1,2 2 0,-2 23 191,4-1-687,6 3 0,3-9 0,7 1 40,2-5 0,0-6 1,-1-3 311,-1-4-339,-4-3 1,-6-6 0,-6-1-1,-6-4-9,-5-2 0,-3-4 0,-8-3 0,-3-2-170,-2-1 1,-7-4 0,1-4-1,-2-2 1,1-2-325,2 0 0,5 2 1,-3 2-991,1 1 0,0 3 1465,-2 4 0,0 0 0,4 2 0,0 5 0,-1 3 0</inkml:trace>
  <inkml:trace contextRef="#ctx0" brushRef="#br0" timeOffset="55">8650 8715 21842,'0'-9'-656,"0"-1"1,0 1-1,0 0 1,0-1 0,0 1-438,0 0 1,0 3 0,0-1 295,0 0 1,0 4 0,0 4 752,0 7 0,0 3 1,0 4-1,-1 3 1,-1 4 132,-1 5 0,-5 3 1,2 7-1,-1 2 0,0 3-19,0 6 0,-2 4 1,3-23-1,0 2 0,0 1 1,0 1-1,1 2 0,0 0-60,0 2 1,1 0 0,-1 3 0,1 1 0,1 1 0,-1 0 0,1 0 0,1 0-129,0-1 1,0 0 0,-1 1 0,0 0 0,0-1 0,1 1 0,0 2 0,0 0 0,0 1 0,-1-1 0,1 0 0,0-1 208,0 0 0,0-1 1,0 0-1,1 1 0,1 0 1,0 0-1,0 0 1,0 0-65,0-2 1,0 0 0,1-1 0,2 0 0,0-2 0,0-1 0,1 2 0,0 0 0,1 2 0,0 1-27,0 2-1,-1 1 1,-1-1 0,0 0 0,0 3 0,0 1 0,1 0 0,-1 0 0,0 1 0,0-1-119,0 2 0,0 1 0,0-1 1,0 0-1,2-1 0,0 0 0,-1-1 1,1-2 26,0 0 0,-1 0 1,1-2-1,0 1 0,-1 0 1,1 1-1,-1-2 0,0-1 1,0 1-1,-1-2 0,0-1 1,0 0-82,-1-1 0,0 0 0,0 1 0,-1-1 0,-1 1 0,-1-1 0,0 1 0,-1 0 76,-1-1 0,-1 1 1,0 0-1,0 0 0,0-1 1,-1 0-1,0 0 1,1 1-1,-1-1 0,0 1 55,1 2 1,-1-1 0,0 0 0,1 0 0,-1 1 0,0 1 0,1-1-1,-1 0 1,1 0 0,0 1 35,1 0 0,-1 2 1,1 1-1,-1 0 0,2 0 1,1-1-1,0-1 0,0-1-50,0-1 1,1 0-1,0-1 1,0 0-1,0 0 1,1 0-1,0 1 1,0-1-1,1 0 1,-1 0-13,0-2 1,0 0-1,0-2 1,-1 0 0,0-1-1,-1 0 1,0 0 0,-1-1-1,-1 0 1,0 1 27,-1-1 0,0 0 0,-1 0 1,-1 0-1,1-2 0,-2 0 0,0 1 1,-2 0-1,1 1 0,-1-1 11,0 2 1,-1-1 0,0 0-1,-1-1 1,-1-2 0,1 0-1,-1 1 1,0 0 0,-1 0-1,0 0 4,0 0 1,-1-1 0,2-2 0,0-1 0,2-2 0,0 0 0,1-2-1,1-1-66,-4 22 0,2-4 0,4-4 1,3-5-1,2-6-231,1-5 1,0-6 0,1-4 0,2-2 320,3-2 0,2-6 0,-2 0 0</inkml:trace>
  <inkml:trace contextRef="#ctx0" brushRef="#br0" timeOffset="56">5680 10959 16672,'-13'-19'-469,"1"1"1,0 0 0,1 1 0,1 3 0,-1 1 0,3 2 0,1 3-1171,2 2 1,-4 1 1615,3-2 0,3 3 1,3 4 199,5 0 0,5 0 0,2 0 0,3 0 1,3 0-34,1 0 0,4 3 1,4 0-1,4-1-53,3 0 1,1-2 0,5 0 0,6 0 0,5 0 0,-22 0 0,1 0-2,2 0 1,-1 0 0,2-2 0,1 0 0,0 1 0,0-1 0,2 1 0,0 0-85,3 1 1,-1-1 0,-2 0 0,0-1-1,1 1 1,1-1 0,-1 0 0,0 1-1,1-1 1,1 1 34,1-1 1,0 1-1,3-3 1,0 0-1,1 2 1,0-1-1,1 0 1,-1 0-1,2 0 1,-1 0 88,1-1 1,0 1 0,3-1 0,1 0-1,0 1 1,0-1 0,1 1 0,0 1-137,0 0 1,0 0 0,0-1 0,1 0 0,-16 1 0,-1 1 0,1-1 0,0 1 0,1-1 0,-1 0 0,2 0 0,0 0 0,-1 0 14,1 0 0,0 1 0,0-1 0,0 0 0,0-1 0,0 1 0,14 0 0,0 1 0,-16 0 0,-1 0 0,1 1 0,0-1 0,0 0 0,0 0-26,2 0 1,0 0 0,-1 0 0,0 1 0,-1 0 0,0-1 0,1 0 0,0 0 0,0 0 0,-1 0 0,0 1 0,0-1 7,0 0 0,0 0 0,0 0 0,1 1 0,-1-1 0,2 1 0,0-1 0,0 0 0,0 0 0,1 0 0,0 1 0,-1 0 0,0 0 0,-1 0 0,1 0-4,-1 0 1,0 0-1,1 0 1,0-1-1,0 0 1,1 0-1,0 0 1,1 0-1,0 0 1,0 0-1,1 0 1,0 0-1,0 0 1,0-1 0,1 1-6,-1 0 1,0 0 0,0 0 0,1 0 0,0-1 0,0 1 0,1 0 0,-1 1 0,1-1 0,1 0 0,-1 0 0,1-1-81,-1 0 0,1 0 0,-1 1 1,1 0-1,0 0 0,0 1 0,-1-1 1,-1-1-1,1 1 0,0-1 0,0 1 1,1-1-1,0 1 0,1-1 0,0 0 76,0 1 0,1-1 1,-1 0-1,-1 0 0,0 1 1,-1-1-1,1 1 0,0 0 1,0 0-1,0-1 0,0 0 1,0 1-1,1-1 0,0 0 1,0 1-5,0-1 0,0 1 0,0 0 0,2 0 0,0 0 1,0-1-1,-1 1 0,0 0 0,0-1 0,-1 1 0,1-1 1,0 1 3,0 0 0,1-1 0,-1 1 0,0-1 0,1-1 1,-1 1-1,2 0 0,-1 0 0,1 0 0,0 0 1,1 0-1,-1 0 0,0 0 0,1 1 0,-1-1-13,0 1 1,-1-1 0,1 1 0,0-1 0,0 0-1,0 0 1,1 0 0,-1 1 0,0 0 0,1-1 0,0 1-1,-1-1 1,0 1 0,0 0 0,0-1-4,-1 2 0,0-1 1,0 0-1,0 0 0,0-1 1,-1 1-1,-1 0 0,0 0 1,0 0-1,0 0 0,0 0 1,-1 1-1,1-1 0,0 1 1,0 0 19,-1 0 0,0 0 0,0 0 1,-2 0-1,-1 0 0,0 0 0,0 0 1,-1 0-1,0 0 0,0 0 1,0 0-1,-1 0 12,0 0 1,0 0 0,0 0 0,1 0 0,0 0 0,-1 0 0,-1 0 0,0 0 0,0 0 0,-1 0-1,0 0 1,0 0 0,-1 0 0,-1 0 0,0 0-2,17 0 0,0 0 0,-1 0 1,-1 0-1,0 0 0,0 0 0,-3 0 1,0 0-21,-3 0 0,0 0 1,-3 0-1,-1-1 0,-3 0 1,-1 0-1,-1-1 0,-1 1 1,0 0-1,-1 0 45,0 0 0,-2 1-18,-3 0 0,-1 0 0,1-2 0,0 0 0,20-1 0,-2 1 0,-1 1 0</inkml:trace>
  <inkml:trace contextRef="#ctx0" brushRef="#br1" timeOffset="57">3948 13231 7399,'10'-3'0,"3"-2"0,2 0 314,3-2 1,4-1 0,3-3-1,2-1 1,2-3 0,0-4-390,-1-3 1,2-2 0,-6-5 0,0-1 0,-4-2 0,-3-1 0,-5-2-77,-1-1 0,-6-3 0,-2 0 0,-3 3 0,-3 1 0,-3 2 99,-3 2 1,0 0 0,0 4 0,-1 7 260,1 9 1,-3 2-1,-2 7 1,0 6 170,-3 7 1,0 10 0,-2 12 0,0 5 0,0 4 0,-2 6-126,10-22 0,0 0 0,2-1 1,1 1-1,1 0 0,1 0 1,-4 25-70,1-3 1,3-1 0,5-5 0,8-5-428,8-8 0,7-7 0,8-5 0,3-4 0,4-2 0,1-7-453,1-5 1,1-5 0,0-8 0,0-4 232,-2-6 1,-4-3 0,-1-2 0,-2-3 0,-3-4 460,-2-4 0,-5-4 0,2 1 0,-5-3 0</inkml:trace>
  <inkml:trace contextRef="#ctx0" brushRef="#br1" timeOffset="58">4739 12253 8468,'0'-14'60,"0"-3"1,0 7 329,0 5 1,-4 21 0,-3 18-187,-5 9 0,6-16 1,-2 0-1,-1 3 0,-1-1 1,1 3-1,1 1-105,0 1 0,0 0 0,-1 1 0,1 0 0,0 2 0,1 1 0,0-2 0,1 0 0,0-2 0,1-1 1,2-3-1,0-1 0,0 23-282,4-4 0,1-2 1,6-1-1,3-5 1,0-8-245,3-8 1,-4-7 0,3-8-1,0-3 0,-1-3 0,1-7 1,-3-5-1,1-7-192,2-5 1,2-5 0,-2-6 553,-2 2 1,-1 2 0,0 0 0,0 0 0,0 0 0,1 1 0,-3 3 64,0 5 0,1 1 0,0 3 0</inkml:trace>
  <inkml:trace contextRef="#ctx0" brushRef="#br1" timeOffset="59">5354 12756 8386,'0'-10'-114,"0"-2"1,0-1-1,0-1 1,0 1-1,0 1 340,0 2 0,-4-2 1,-3-1-1,-1 3 0,-2 3 10,-3 4 0,2 2 0,-5 1 0,-1 1 0,-3 3 0,-2 4-27,2 3 1,0 6-1,3-2 1,1 3-124,4 1 0,1 0 1,3 2-1,2 2 12,3 1 0,6 0 0,4 5 1,4 1-1,6 1 0,4-1-71,3-1 0,4 1 1,2-1-1,1-2 0,-3 0 1,-4-1-37,-5-1 0,-11-2 0,-2-5 0,-6 1 40,-6-1 1,-9 1-1,-13-1 1,-4-3-78,-2-2 0,-1-3 0,5-2 0,3-2 214,5-3 0,3-6 1,5-3-1,4-3 0,6-4 119,3-2-287,5-3 0,5-4 0,6-2 0</inkml:trace>
  <inkml:trace contextRef="#ctx0" brushRef="#br1" timeOffset="60">5549 13147 8270,'-9'0'182,"0"3"1,0 1 0,3 1 0,4 2 0,4-2 0,5-1 98,5 0 1,6-3-1,8 1 1,4-4-1,4-5 1,2-5-441,-2-3 1,2-4 0,-1-2 0,2-4-161,1-2 1,-7-4 0,-10-1 0,-2 0 10,-4 0 0,-5-3 0,-8 5 0,-4 4 0,-5 4 194,-5 5 1,-5 5-1,-6 6 1,-1 4-1,-2 6 1,-1 8 932,-1 9 0,-1 7 0,0 5 0,1 5-164,5 3 0,3 4 1,5 4-1,3 0 0,6-1 164,6-4 0,9-3 0,10-7 0,7-4-997,7-4 1,5-8 0,9-6 0,-1-5-1462,1-4 1,-1-3 1532,1-3 1,-1-11-1,1-5 1</inkml:trace>
  <inkml:trace contextRef="#ctx0" brushRef="#br1" timeOffset="61">6136 13305 8352,'4'-8'427,"3"1"1,6 0 0,5 1-1,6 0 1,5 0 0,4 0-208,4 0 1,6-1-1,-2 4 1,1 1-221,-1 1 0,3 1 0,-1 0 0</inkml:trace>
  <inkml:trace contextRef="#ctx0" brushRef="#br1" timeOffset="62">6741 12719 8305,'-9'0'118,"-1"2"1,2 3-1,1 6 1,2 8 0,1 10-1,2 12 1,1 12 154,0-22 0,2 0 0,-2 3 0,2-1 0,-1 1 0,1 0 0,0-1 0,1 1 0,0-1 0,2 0 0,-1-1 0,1 0-161,-1 0 0,0-1 0,0 1 0,-2-1 1,0-1-1,-2-1 0,1 2 0,0-1 1,0 2-1,-1-1-220,0 2 0,-1 0 0,-1-6 0,-2-1 0,-1 1 0,0-2 0,-7 16 0,1-10-548,-1-6 1,-2-7-1,1-9 1,1-6 0,-2-6 8,1-6 1,-1-9 0,-1-6 0,2-5 0,3-4 646,3-5 0,1-9 0,-3-1 0</inkml:trace>
  <inkml:trace contextRef="#ctx0" brushRef="#br1" timeOffset="63">6713 12933 8286,'31'-36'256,"0"1"1,0 5 0,-2 9 0,2 6 331,3 7 0,-7 6 1,-4 8-1,-7 6-49,-6 5 1,-3 7-1,-7 3 1,-1 3-272,-2 0 1,-6 2 0,-7 0 0,-1 0 0,-2 0-294,0-2 1,1-4 0,-2-3-1,-1-3 1,0-3-601,0-3 1,2-4-1,3-5 1,1-1-1,2-3-2652,1-3 2564,2 1 0,1-11 0,0 1 0</inkml:trace>
  <inkml:trace contextRef="#ctx0" brushRef="#br1" timeOffset="64">7356 12914 8260,'-10'-4'-195,"1"-2"1,1-2 0,1-2 0,4 1 293,2 0 0,1-1 1,1 1-1,2 1 1142,4 1-1026,-3-1 0,0 8 0,-5 0 0,-2 6 0,-4 7 970,-5 5-900,-2 5 1,-5 6 0,0 1 0,1 2 102,-1 1 1,2 2-1,1 0 1,4-3-378,1-4 0,6-7 1,2 1-1,3-3 1,4-5-1,6-4-622,4-6 0,7-7 0,1-5 0,1-3 0,0-5 22,-2-1 0,-2-5 0,0-1 0,-1 0 233,-3-3 1,2-1-1,-6-1 1,-2 0 0,-1 1 608,-1 2 1,-3 3 0,-2 8 415,-4 5 1,-3 13 0,-5 10 0,1 7-222,0 3 1,0 1 0,0 3-1,3-2 1,3 0-237,2-1 0,1-4 0,1 0 0,3-4-816,5-1 1,6-6 0,6-1 0,1-5-2674,2-3 3272,1-5 0,3-5 0,0-5 1</inkml:trace>
  <inkml:trace contextRef="#ctx0" brushRef="#br1" timeOffset="65">7560 13063 8260,'0'-9'-429,"1"-5"1,2 0 0,1-2 460,1 1 1,-2 2 0,2-1 0,0 0 445,0 3 1,2 2 0,2 5-1,-1 6 193,-2 6 1,-1 12-1,-5 1 1,0 5-340,0 2 0,-4 0 0,0 0 0,0-1 0,-1-1-115,0-1 0,2-5 0,-2 1 0,0-3 1,3-4-1,0-1-335,-1-5 1,3-5-353,0-9 0,1-6 1,5-10-1,3-6 0,1-5 1,4-4-76,0 0 0,2-2 1,2 0-1,1 3 1,-1 2-1,2 3 248,2 3 0,-4 11 0,2 2 453,-3 7 1,-7 8 0,-1 7 0,-5 4-1,-3 5 1,-1 2-157,0 0 0,-4 5 0,-1 1 0</inkml:trace>
  <inkml:trace contextRef="#ctx0" brushRef="#br1" timeOffset="66">8054 12588 8195,'0'20'951,"0"4"0,-1 7 1,-2 9-647,-3 8 1,2-20 0,-1 1-1,1 2 1,-1 1 0,1 0-1,0 1 1,0-2 0,1 0-51,2-2 0,-1 0 1,1 21-1,1-10-28,0-2 0,0-5 0,1-4 0,2-5-295,4-5 0,-2-10 0,1-1 1,1-3-480,2-3 1,0-4 0,0-3 0,1-2 0,-2-4 0,-2-2-547,-3 0 1,-2-4 0,-2 2 330,-2-3 1,-2-5 0,-4 0 0</inkml:trace>
  <inkml:trace contextRef="#ctx0" brushRef="#br1" timeOffset="67">7924 13091 8195,'-15'-1'436,"3"-2"1,4 2 171,2-2 1,8 2-1,3 1-317,9 0 0,11 0 0,12 1 1,6 1-1,5 1 0,3-1-1004,0-1 0,-1 0 713,-23 1 0,-1-1 0,18 0 0,2 3 0</inkml:trace>
  <inkml:trace contextRef="#ctx0" brushRef="#br1" timeOffset="68">11555 9581 8496,'-10'0'96,"4"0"1,5-1 192,7-2 1,10 1 0,2-4-1,3 1 1,2 0 0,1-2-203,0-1 0,-3-2 0,3 0 0,0-1-87,0-2 1,-4-3 0,2-1-1,-2-3 1,-2-2 0,0-2-159,-2-2 0,-3-2 0,-4-2 1,0 0 25,-3 3 1,-2-1 0,-4 3 0,-1 0-1,-2 0 91,-3 3 1,-6 6 0,-1 5 0,-2 4-1,-2 4 166,-4 2 0,0 6 1,-5 5-1,-2 8 1,-3 7 119,-2 5 0,4 3 1,0 4-1,6 1 1,3 2-104,5 0 0,5 3 0,5-3 0,7-4-276,9-4 0,10-1 0,14-3 0,8-5 0,5-6 0,-22-10 0,0-2 32,1-1 1,0-1-1,0-1 1,1-1 0,0-2-1,0-1 1,-1-1-1,-1-1-254,24-8 1,-9-3 0,-10-7 0,-3-2 0,-3-2-9,-3-2 0,-7 3 0,-2-6 0,-3 1 0,-2 0 85,-1-1 0,1-9 279,-2 0 0,2-5 0,2-1 0</inkml:trace>
  <inkml:trace contextRef="#ctx0" brushRef="#br1" timeOffset="69">12439 8836 8440,'7'-24'0,"-1"1"-73,1 1 1,0 2 192,-1-2 0,-1 7 1,-5 2-1,-1 3 0,-3 2 1,-2 2 311,-2 2 0,-4 4 1,-2 5-232,0 4 1,-2 5 0,-2 8 0,2 4 0,0 5 0,1 7-155,0 8 0,2 4 0,8-21 0,1-1-201,-1 2 0,0-1 0,2 2 0,0-1 1,0 3-1,1 0 0,0-1 0,0 1 1,1-1-1,0 1 0,0 0 0,1 0 1,0 0-1,0-1-607,0 0 1,0-2 440,0 0 1,0-2 0,-1 14 0,-1-6-107,-2-7 0,-2-6 426,3-8 0,-4-6 0,2-4 0</inkml:trace>
  <inkml:trace contextRef="#ctx0" brushRef="#br1" timeOffset="70">12719 9218 8440,'-7'-4'136,"1"-3"0,0 0 0,-3 0 0,-1 2 341,1 1 0,0 5 0,0 6-276,3 4 1,2 4 0,4 3 0,1 2 0,3 3-83,6 5 1,3 0 0,6 4 0,0-1-1,2 0 1,1-1-148,-2-1 0,2 1 1,-3-1-1,-5-3 0,-3-3-207,-5-2 0,-4 1 0,-8-4 0,-8-3 133,-5-4 1,-5-1 0,-3-1 0,2-1 0,3-2 0,3-4 1,0-4 1,8-4 0,2-5-1,5-3 59,5 0 1,10-1 0,9-1 0,9 0-14,6 0 0,2-1 0,6 1 0,1 0 0,-1 1-57,0 0 1,1-2 0,0 1 0,-3-2 0,-7 0-80,-4-1 1,-6 1 0,-3-2 0,-2-2 0,-4-3-63,-6-2 0,-1 3 0,-5 0 1,-1 1 284,-1 2 1,-3 6 0,-4 4-1,-6 3 1,-6 6 450,-4 4 0,-5 6 0,-5 7 1,0 7 61,0 4 0,1 7 0,3 4 0,2 4 0,5 3 0,6-1 273,7 2 0,6 2 0,10 2 0,11-4-753,10-2 0,-9-23 0,3-3 1,1-3-1,2-3 0,1 0 1,1-2-13,1-2 0,1-1 0,-1 1 1,1-3-1,-1-2 0,1-3 1,21-3-1,-5-7-1693,-6-6 1,-7 2 1020,-5-1 0,-8-3 0,-7-5 0</inkml:trace>
  <inkml:trace contextRef="#ctx0" brushRef="#br0" timeOffset="71">9963 11815 12211,'-7'4'-296,"1"-1"1,0 4 0,-2-1-1,2 2 548,2 2 0,8-5 0,2-2 0,2-2 0,1-1 1,1 0-230,-1 0 1,3 0 0,1-1 0,-1-2 0,1-2 0,-1-1-172,-1-1 1,-3 1-1,-2-2 1,0 1-1,-1 0-61,-2 0 1,-2 2 0,-1-1 153,0-1 0,-1 2 1,-2 1-1,-3 1-28,-2 0 0,-2 0-468,1 3 179,0 0 0,4-1-122,2-2-307,1 2-393,2-3 1084,-4 4 1,2 3 183,-4 0 0,4 1 1,-2-2 128,0 1 0,2 0 1,-4-2-1,1 1 78,0 1 0,3 2 0,-2-3 0,1 2 0,-1 0 360,-1 0 1,2 3 0,0 0-161,2 1 0,1 1 0,0 0-269,0 1 1,4-2 0,4-2 0,2-3 0,3-2 0,2-1-82,2 0 1,0-4 0,3-3 0,0-4-268,2-5 1,0-2-1,-5-1 1,0-3-9,-1-3 1,-5 1 0,1 0 0,-1-2 0,-3-1 0,-2-2-74,-3-2 0,-3 6 1,-3 1-1,-4 8 225,-4 6 1,-4 5 0,-4 6 0,0 3 0,-3 7 0,-3 6 247,-2 7 1,0 7 0,3 4 0,2 4-29,2 1 0,6 3 0,2-2 0,6-2 40,6-1 0,9-2 1,10-5-1,7-7 1,7-4-1,8-4-535,7-4 1,0-6-1,1-5 1,-1-6 163,-2-7 1,1-9-1,-3-4 1,-3-3-1,-7-3 1,-5-2-718,-4 0 1,-2-4 0,-6 0 0,-2-2 25,-6 0 1,-1-4 0,-5 0-1,0-4 716,2-2 0,-3 1 0,4-1 0,1 1 1,1 1-1,3 1 342,1-1 1,2 9 0,1 5 0,-3 6 420,-1 5 1,-7 8 0,-4 7-160,-5 9 1,-5 8 0,-2 13 0,-3 5 0,-3 5-221,-1 3 1,1 9 0,8-20 0,1 0 0,0 2 0,0 0-224,1 1 1,1 0-1,0 0 1,1 0-1,1-1 1,0 0-1,1 0 1,-1 0-1,0 0 1,1 0-263,-1 2 1,0-1 0,0 24 0,3-26 0,1 0-1,1 22 1,3-6-478,3-4 1,-1-6-1,1-8 1,-1-7 0,0-6 290,2-7 0,2-3 0,0-1 0</inkml:trace>
  <inkml:trace contextRef="#ctx0" brushRef="#br1" timeOffset="72">10922 11639 8551,'13'-19'-309,"-3"0"1,3 1 0,-3 0 384,-1 3 1,0-2 269,-3 5 0,-3 3 0,-7 7 0,-4 4 0,-4 6 31,1 3 1,-3 3 0,2 6 0,1 2 0,0 2 96,2-1 1,4 3-1,2-3 1,2 1-315,1 2 1,1-2 0,2-1-1,4 0 1,3-2-149,3-2 1,3 2-1,-1-1 1,0-4 0,-1-1-699,-4-4 0,1 0 1,-9-3 217,-3-2 1,-8-2 0,-6-4 0,-3 0 275,0 0 0,-3 0 1,1 0-1,4 0 1,1-1 342,4-2 1,5-2 0,5-4 0,6-1-40,7 1 0,9-1 0,4-2 1,3-1-195,3-2 1,-1 1 0,4-3 0,1 2-182,1-2 0,-2-1 0,-1-3 1,-1-1-1,-2 1 0,-1 1-172,-1-2 1,-8 2-1,-4-1 1,-6 1 446,-4 1 0,-2 4 0,-6 0 0,-3 3 133,-4 4 1,-8 2 0,0 6-1,-5 0 1,-2 1 0,-1 4 643,1 4 0,-1 4 0,3 7 1,1 2 29,1 3 0,6 1 0,3 2 0,3 0-587,5 0 0,3 0 0,4 0 1,6-1-1,6-2 0,7-4-542,5-5 0,6-2 0,0-6 1,1-2-292,0-3 0,-4-3 0,-7-2 1,-2-2-220,-2-1 1,-7-1 0,-2-3 0,-5 2-100,-2 1 1,-2 4 830,-5-1 0,-1 3 282,-2 3 1,2 1 351,8 2 0,1-2 0,5-4 0,2 0 0,5 0 0,4 0 273,4 0 0,1-4 0,3-2 0,1-1-947,1 0 1,0 0 0,-4 3 127,-2-1 0,2 3 0,-3-2 0</inkml:trace>
  <inkml:trace contextRef="#ctx0" brushRef="#br1" timeOffset="73">12309 11462 8522,'-9'-24'-89,"0"1"0,3 4 0,3 1 0,2 0 1,1 3-1,-1 3 372,-2 5 1,1 5 0,-3 10-1,-1 11-6,1 10 0,0 11 0,-2 8 1,4-21-1,0 1 0,-1 2 0,0 0-153,0 0 1,0 1 0,1 1 0,0 0 0,0-1 0,0 0-1,-1 1 1,0 1 0,1 0 0,-1 0-349,1 0 1,0 0 0,-2-2 0,-1 1 0,1-5-1,-1 0 1,0 0 0,-1-1 0,-1 0 0,-1-1-348,1 1 1,-1-1 0,-9 14-1,2-3 172,0-8 0,2-6 0,-3-7 0,3-3 399,0-5 0,-2-7 0,1-5 0</inkml:trace>
  <inkml:trace contextRef="#ctx0" brushRef="#br1" timeOffset="74">12197 11760 8522,'20'-41'-53,"2"1"1,4 1 0,7 7-1,-1 7 763,0 8 1,-1 10 0,-4 4-1,-4 4-416,-4 5 1,-5 5-1,-8 10 1,-3 2-219,-2 1 1,-3 0 0,-3 4 0,-6 0 0,-2-1-1,-4-1-192,0-1 0,-2-4 1,-1 0-1,0-2 1,-2-3-148,1-4 0,-1 0 0,1-2 1,2-5-97,3-3 0,4-2 0,1-2 0,5-3-688,6-5 1,9-2-1,10 1 1047,4-2 0,4 1 0,10-2 0,1 0 0</inkml:trace>
  <inkml:trace contextRef="#ctx0" brushRef="#br1" timeOffset="75">12793 11648 8522,'0'-9'-412,"-1"2"1,-2 1 646,-3-1 0,1-1 1,-2-1-1,0 2 0,-1 2 1,-2 1 415,-3 2 0,2 1 0,-5 3 0,0 4-192,-2 6 1,-1 6 0,2 3 0,0 1 0,4 2-486,3 2 0,2-3 0,8 0 1,0-3-1,2 0 0,5-3-625,5-3 0,6-5 1,2-4-1,3 0 276,1-3 0,0-6 0,0-5 0,-1-3-220,0-3 1,-4 0 0,0-4 0,-3 1 0,-3-1 522,-1 0 1,-2 1 0,-2 0 233,-2 3 0,-6 5 0,-6 9 0,-3 6 0,-3 8 493,0 3 0,3 3 1,3 1-1,-1 0 0,2 1 0,2-3 0,3 0 1,3-3-1,4-1 0,4-1-773,1-3 0,8-5 0,-1-2 0,3-3-538,1-3 1,2-6-1,-2-6 1,-1 0 0,1-1-165,-2 0 1,-5-1 0,-1 3 0,-3 3 920,-3 4 0,-4 7 0,-6 2 0,-2 8 657,-4 3 0,-1 4 0,-1 3 0,-1 2-385,1-1 1,3-2-1,1 0 1,1-1 0,2-3-1,2-3 73,3-1 0,2-6 0,4-3-755,0-4 1,1-5-1,-1-8 1,0-4-1,0-4 1,-2-3-512,-1-1 1,-4-1 0,1-1 0,-2 0 339,-1 1 0,0-1 1,0 8-1,0 1 1,0 2 1094,0 3 0,1 3 0,3 1 0,5 3 0,4 3-191,5 0 1,-1-1 0,8 2 0,1 0-789,1 0 0,4 1 1,0 2-1,-2-1 1,-3-1 363,-4 0 0,1-2 0,1 0 0</inkml:trace>
  <inkml:trace contextRef="#ctx0" brushRef="#br1" timeOffset="76">13743 11229 7911,'0'-5'428,"-3"3"1,-2 9-1,-4 9 1,-4 12-211,-4 12 0,6-16 1,1 2-1,-2 5 1,2 0-1,-1 1 1,1 1-1,0 0 1,1 0-1,2 0 0,0 1 1,2-1-1,1 0 1,1-2-1,2-1 601,0-2 0,1-2 0,4 19 0,2-5-1106,2-2 1,6-6 0,0-5-1,2-7 1,-1-7 0,2-3-1,1-4-533,4-3 1,-2-3 0,1-3 0,-2-3 163,-3-3 1,0-4-1,-3-3 1,-2-1 0,-2-2 312,-3 1 343,3-1 0,-8-4 0,3-1 0</inkml:trace>
  <inkml:trace contextRef="#ctx0" brushRef="#br1" timeOffset="77">13696 11732 8257,'-22'-4'0,"-1"1"0,-1-2 173,5 1 0,2 1 0,4 3 0,2 0 446,1 0 1,5 4 0,6 2-1,9 2-171,7-2 0,6 1 1,6-3-675,2 1 1,5-3 0,7 2 0,1-3 0,3-1 0,-3 0 0,-2-1 225,-4-3 0,-1-5 0,0-5 0</inkml:trace>
  <inkml:trace contextRef="#ctx0" brushRef="#br1" timeOffset="78">14450 11694 8432,'0'-9'0,"0"-4"0,1 2 0,3-2 0,2 1 0,2 2 0,2 2 251,3 0 0,2 2 0,7 1 0,3 1 0,4 2 0,4 1 568,4 1 0,8 0 0,1 1 0,6 2-497,-25 0 0,1 0 0,24 5 1,-4-1-1,-3-2 0,-5 0 0,-4-1-322,-5 0 0,-4 4 0,-8-3 0</inkml:trace>
  <inkml:trace contextRef="#ctx0" brushRef="#br1" timeOffset="79">14953 11518 8335,'0'-15'120,"0"1"1,1 2-1,3 0 295,6 0 0,3 3 0,7 3 0,2 3-14,2 2 1,7 2 0,3 3-1,-2 5 1,-4 6 0,-6 2-119,-2 2 0,-6 4 0,-2 0 0,-5 2 0,-5-1-117,-4-1 0,-8 2 0,-9-3 1,-5 1-302,-3 0 0,-2-1 0,-1-5 0,-2 0 0,0-3-377,0 0 1,2-2-1,6-3 1,6 0 0,4-2-1480,4-1 1991,5-4 0,1 7 0,4-4 0</inkml:trace>
  <inkml:trace contextRef="#ctx0" brushRef="#br1" timeOffset="80">16350 11303 8302,'0'-9'65,"0"0"1,0-1 0,0 1-1,0 0 1,0 0 0,0-1 473,0 1 0,0 3 0,0-1 1,0 0-136,0-1 1,-1 2 0,-2 1 0,-5 0-100,-3 3 0,-3 2 0,-6 3 0,-2 4 0,-4 2 92,-4 3 1,-3 4 0,-4 6 0,0 4-181,0 4 0,-2 0 1,4 3-1,7-1 1,6-2-280,8-1 1,4-2-1,4-3 1,8-2-1,10-3-252,9-4 1,5 2 0,5-6 0,5-3 0,2-3-126,2-4 1,4-1-1,-4-1-129,-1-3 322,-4 3 1,-8-7 0,-7 2-256,-6-2 1,-12 3 0,-16 2 0,-10 7 0,-9 6 0,-6 6 10,-4 5 1,-2 5-1,1 0 312,21-11 0,2 0 1,-15 15-1,1 4 1,6-1-1,9-2 173,9-3 1,12-3 0,12-1-1,13-5 1,14-4 331,-13-9 1,1-2 0,4 1-1,1-3 1,6-1 0,0-3-1,1 1 1,1-2 0,0-1-1,0-1 82,2-2 1,-2-1-1,-3 0 1,-2-1-1,-3 0 1,-2-1 0,-5 1-1,-2 0-980,12-10 1,-12 5 0,-15 2 570,-8 5 0,-11 3 0,-14 4 0</inkml:trace>
  <inkml:trace contextRef="#ctx0" brushRef="#br0" timeOffset="81">9609 13771 12247,'-10'4'-79,"4"-3"253,0 2 1,5-2 0,1-1 0,6 0 17,6 0 1,-1-4 0,5-2 0,0-4 0,2-1 0,0-2-1,1-2-293,0-1 1,-2-1-1,0 0 1,-3 1-1,0-3-164,-3-1 1,-2-3 0,-3 1 0,-2-2 0,-3-1 0,-2 2-54,-3 0 1,-4 2-1,-5 6 1,-2 3 346,-1 5 1,-2 3-1,-2 6 1,0 4-1,-3 9 1,0 6 296,1 7 0,1 8 0,4 1 1,4 4-72,2 2 0,4-2 1,7-5-1,1-1 1,3-2-1,6-2-265,4-4 1,8-4-1,3-7 1,3-4-311,3-2 1,1-4 0,2-4 0,-3-4 0,-2-7-229,-1-5 1,0-3 0,-1-8 0,-3 1 0,-5-2-142,-2-2 0,-3 2 1,3-6-1,-3 1 525,0 0 1,1-1 0,-1 1 0,-1-3 0,2-4 164,-1-2 0,1-1 1,1-4-1,0 3 1,-1 0-4,0 3 1,0 2-1,-5 4 1,-2 6 2,-3 7 0,-3 7 0,-4 7 7,-1 6 0,-4 6 1,0 7-1,-1 5 146,-1 2 0,-1 9 0,1 0 0,0 4 0,0 6 501,-1 3 0,1-1 1,1 1-1,0-2 0,2 1 164,-1-2 0,3 3 0,1 0 0,2-2-1475,1-3 1,0-6-1,0 0 1,0-3 0,0-4 625,0-5 0,4-5 1,1-5-1</inkml:trace>
  <inkml:trace contextRef="#ctx0" brushRef="#br0" timeOffset="82">10410 13519 8770,'-10'-5'-72,"1"1"0,0 1 357,-1 0 1,1 1 0,0 6 0,-1 4-1,1 5 1,1 1 236,2 3 0,-2 1 1,5 3-1,1 2-249,1 1 1,5-4 0,3 2 0,5-1-247,3 0 0,4-4 0,2 0 0,0-1 0,-1-3-275,-3 1 0,-1-2 0,-4-2 0,-3-2 1,-3-1-82,-2-1 1,-3-3-1,-6 3 1,-5-1-28,-4 0 0,-2 0 0,-5 1 1,-1-2 439,2 1 1,1-4-1,3 3 1,4-1 153,2 0 0,5-1 0,2-5 1,8-3-1,6-3-158,7 0 1,7-4 0,2-2 0,3 0-196,0-1 0,2 4 1,1-3-1,-1 1 1,0-1-372,-2-1 1,-2 1 0,-4 1 0,-1-1 0,-2 2 107,-3-1 0,1-2 0,-9 1 0,-2 0 322,-3-1 1,-2 4-1,-3-3 1,-1 2-1,-2 2 220,-3 0 1,-3 3 0,-1 2 0,-1 3 0,-3 4 654,0 5 0,-2 4 0,-3 9 0,-1 1-164,1 1 0,0 3 1,6 4-1,2 0 0,1 1-158,4 2 1,2-5 0,6 2 0,4-2 0,7-3-222,3-1 1,7-3-1,3-5 1,3-4-574,2-6 0,0-3 0,-4-2 0,-2-2 0,-4-5-2214,-1-3 2511,-5 1 0,2-8 0,-2 4 0</inkml:trace>
  <inkml:trace contextRef="#ctx0" brushRef="#br1" timeOffset="83">10894 13845 8529,'-10'10'-81,"2"-1"1,1-1 448,1-2 0,4 3-53,-2-3 0,6 1 0,4-1 0,7-3 0,7-3 0,7-3 133,6-3 1,2-3 0,7-2 0,1 1-449,-1 2 0,-2 1 0,1-3 0</inkml:trace>
  <inkml:trace contextRef="#ctx0" brushRef="#br1" timeOffset="84">11620 13519 8446,'-9'-4'-108,"0"1"1,2 1 0,2 8 0,1 10 597,2 8 1,0 2 0,0 12 0,-2 4 0,2 6 0,1 4-182,1-24 0,0-1 0,-1 26 0,0-27 0,-1 1 0,-3 25 0,-1-4 0,-1-3-477,-4-3 0,2-8 0,-3 1 0,1-5 1,2-4-591,0-5 1,0-11-1,2-1 1,1-5 4,-1-5 1,2-8 0,2-6 0,2-4 752,1-2 0,0-3 0,0-5 0,0-1 0,0-2 0,0-1 0,4-6 0,2-3 0,3-5 0</inkml:trace>
  <inkml:trace contextRef="#ctx0" brushRef="#br1" timeOffset="85">11573 13743 8446,'31'-39'-403,"1"2"0,1 7 689,-1 6 0,-5 10 0,-6 5 1,-2 6-1,-4 5 225,-2 4 1,-7 6 0,-3 4 0,-2 2 0,-3 3-185,-4 1 0,-1 0 0,-9-3 0,0 2-129,-2 1 1,-1-1 0,1-2 0,0-1 0,2-3-615,0-2 0,5-3 0,-2-2-677,3-2 1,5-3 0,4-6 1054,6-3 1,5-6 0,9-3 0</inkml:trace>
  <inkml:trace contextRef="#ctx0" brushRef="#br1" timeOffset="86">12132 13640 8446,'-1'-12'1,"-2"0"1,-2 0 0,-1 2 208,-1 1 0,1 2 1,-3 2-1,-2 1 0,-1 2 1,-2 1 426,-1 1 0,-6 7 0,3 5 0,-3 3 0,-1 6-82,1 2 1,-1 1 0,4 3-1,4-1 1,5-2-252,4-1 0,4 1 1,2-3-1,4-3 0,4-5-486,5-2 0,8-6 0,3-2 0,2-4-474,1-5 1,0-4-1,0-6 1,-2 0 0,-1 0-1,-3-2 1,-3-2-1,-4 0 1,-2-3 0,-3 1-438,-1 3 1,-4-1 0,-3 9 1362,-4 2 1,-3 5 0,-3 7 0,1 4 0,2 4 547,0 1 1,2 5 0,3-2 0,0 3-544,0 1 1,0-4-1,1 0 1,2-1-1,4-1-278,1 1 1,2-5-1,2-4 1,1 0-1,1-3-817,-1-1 1,2-1 0,-2 0 0,-2-1-33,0-3 0,-2 3 1,0-2 851,1 2 0,-5 2 0,-2 2 72,-2 4 1,-1 1 0,1 0-73,2-2 0,-2 3 0,3-4 0</inkml:trace>
  <inkml:trace contextRef="#ctx0" brushRef="#br1" timeOffset="87">12421 13631 8408,'-1'-4'260,"-1"4"0,-2 6 1,1 6-1,0 4 0,-1 5 330,-1 4 0,0 2 1,-1 0-1,2 1 1,3 0-340,1 0 0,0-4 1,0-3-1,0-5 1,1-4-326,3-5 0,2-5 1,5-7-166,2-5 0,0-9 1,-2-3-1,2-4 0,-2-2 1,0 0-263,-2 0 0,-1 1 1,-1-1-1,-1 1 398,-2 2 1,2 2 0,-3 5 0,-1 3 668,-1 3 0,0 5 0,1 5-706,1 4 0,6 7 0,-1 4 1,4 2-1995,3 1 2134,0-2 0,8 3 0,1-2 0</inkml:trace>
  <inkml:trace contextRef="#ctx0" brushRef="#br1" timeOffset="88">12970 13324 8394,'-6'-5'293,"1"4"1,-1 6 0,1 8 252,-2 7 0,-2 8 0,-3 7 0,-1 4 0,-1 5 0,2 0 273,4 0 0,-1 1 0,6-3 0,1-3-647,1-5 1,2-4 0,2-3-1,5-2 1,2-5 0,3-2-696,2-2 1,0-8 0,4 0 0,0-2-134,-1 0 1,-2-4-1,-2 1 1,0-3 0,-3-3-1,0-4 1,1-1-1,-1-2 1,-1-2 0,-4-1-1007,-2-2 1662,3 4 0,-2-11 0,5 3 0</inkml:trace>
  <inkml:trace contextRef="#ctx0" brushRef="#br1" timeOffset="89">12840 13715 8394,'-23'0'-141,"3"0"0,0 0 0,3 0 1078,5 0 0,6 0 0,7 0-646,8 0 1,9-1 0,10-1 0,6-1 0,7 1 0,4 1-1248,4 1 1,4-1 955,-4-3 0,1-1 0,-3-4 0</inkml:trace>
  <inkml:trace contextRef="#ctx0" brushRef="#br1" timeOffset="90">13836 13715 8468,'0'-9'257,"0"-1"1,0 1 0,1 0-1,2 0 1,3 2 561,3 1 0,5 4 0,5-1 0,5 2-500,6 1 0,5 0 0,5 0 0,4 0 0,3 1-995,0 2 1,-3-1 0,-7 4 675,1 1 0,-5 2 0,-1 0 0</inkml:trace>
  <inkml:trace contextRef="#ctx0" brushRef="#br1" timeOffset="91">14264 13538 8468,'1'-9'437,"3"0"1,6 3-18,4 3 0,8 2 0,4 2 0,4 2 93,4 3 1,-2 4 0,-1 1-1,-3 3 1,-3 0 0,-5 3-21,-3 0 1,-8 2 0,-6-1 0,-4 2-529,-5 2 0,-5-3 1,-11 3-1,-3-3 1,-3-4-189,-3-2 0,2 0 0,-2 0 0,3-2 0,4-1-1416,2 0 1,6-1 1457,4 0 0,2 1 1,0-1-1</inkml:trace>
  <inkml:trace contextRef="#ctx0" brushRef="#br1" timeOffset="92">15102 13789 8469,'-9'0'144,"0"0"0,1 0 1,6-1 463,8-2 0,4 2 1,5-3-1,3 0 0,3-2-503,3-3 1,0 0 0,0-1 0,0-2 0,-1-1 35,-1-2 0,0 0 0,-4-4 0,-3 0-368,-2-3 1,-4 1 0,-3-4 0,-3 1 0,-3-1-221,-3 0 0,-3 1 0,-7-1 0,-2 5 0,-3 4 397,0 7 1,-1 4-1,0 6 1,0 3 349,-3 5 1,2 7 0,-1 8-1,1 7 1,2 5 354,3 1 0,3 3 1,5 1-1,4-2 0,3-2 127,3-3 0,5 0 1,7-6-1,7-5-972,4-5 0,6-6 0,3-6 0,3-3 0,2-3-466,-4-3 1,1-7-1,-4-8 1,0-3 0,-3-3-165,-4-2 1,-4-1 0,-6-2 0,-1-1-274,-2-1 1,2-7 0,-5 1 1039,-2-2 1,0-3 0,1-1 0</inkml:trace>
  <inkml:trace contextRef="#ctx0" brushRef="#br1" timeOffset="93">15726 13110 8434,'0'-19'-370,"-3"1"0,0 3 944,1 3 0,-3 7 0,-2 9-186,-1 7 1,-4 11-1,-2 7 1,0 7-1,-2 7 1,1 6-141,7-23 0,0 1 1,2 2-1,1 1 1,-1 0-1,0 1 0,2-1 1,1 1-384,1-2 0,1 1 1,0 22-1,1-2 0,1-3-205,2-4 0,-1-6 0,3-7 0,1-3 0,-2-4 340,0-3 0,3-4 0,-2-7 0</inkml:trace>
  <inkml:trace contextRef="#ctx0" brushRef="#br1" timeOffset="94">15847 13603 8390,'14'-18'-364,"0"2"0,4 0 0,-3 1 659,-2 0 1,-3 3-1,-2 5 149,-2 1 0,-2 5 0,-5 1 1,-2 5-1,-3 4 148,-2 3 1,-2 0 0,-2 3-147,0 2 1,0 1 0,5 1-1,2 2 1,1 1-66,2-2 0,1 3 1,1-1-1,0-2 0,1 0-451,2-1 1,2-1-1,4 0 1,0-3 0,-2-1-420,-1-1 0,-1-5 1,1 1-257,-2-1 1,-11-1 0,-3 0 0,-2-3 442,-2 0 1,-2-3 0,1 2-1,1-2 1,1-1 708,3 0-329,1 0 0,9-4 1,6-2-1,8-3 0,8-1 1,5-1-135,3-2 1,4-2-1,-2 1 1,1 1-121,2-1 1,0-2 0,0 0 0,-4 0 0,-3-1-75,-4 2 1,2-1-1,-4-2 1,-2-1 0,-4 0 3,-3 1 0,-3 0 1,-2 2-1,-2 1 410,-2 2 0,-4 4 1,-5 6-1,-4 2 289,-5 1 1,-5 8-1,-2 2 1,-1 3-1,-1 4 366,0 0 0,1 5 0,5 1 0,1 0 0,4-1 0,6 3 0,2-2 0,4 0-917,4 0 0,6 1 0,10-2 0,6-2 0,9-3 0,3-2-2720,2-2 2818,1-4 0,-4-1 0,0-3 0</inkml:trace>
  <inkml:trace contextRef="#ctx0" brushRef="#br1" timeOffset="95">16555 13882 8161,'-10'-4'0,"4"-1"0,1-4 0,2 1 559,4 1 0,7-1 0,8 2 0,2-1 0,5-1 96,5 2 0,1 1 1,4-2-1,0 2 0,-1 0-168,0 3 0,2 1 0,-2 1-487,-2 0 0,-1 5 0,-2 0 0</inkml:trace>
  <inkml:trace contextRef="#ctx0" brushRef="#br1" timeOffset="96">17160 13454 10097,'9'0'89,"1"0"0,-2-1 0,-1-1 0,-1-2 0,1-1 0,1-2 0,-1-2-59,-1 0 0,-4 0 0,1-1 0,-3 1 0,-3 0 0,-4-1 119,-4 1 0,-5 0 1,-5-1-1,-1 1 47,-2 0 0,-5 4 1,-4 1-1,-2 0 1,-2 1-1,-1 2-11,0 3 1,3 4-1,3 3 1,2 0 0,4 0-149,2 1 0,3 2 1,6 1-1,2-1 0,3 1-86,1 3 1,3 2-1,3 0 1,2 1-1,1-1-90,0 1 0,4 0 1,3-1-1,2 1 1,3 1 196,4 1 1,6-1-1,2 3 1,3-1 0,2 2 240,2 0 1,3 3 0,2-2-1,-3 1 1,-4 0-72,-3-2 1,-10-3-1,0 1 1,-6-3-1,-6 0 3,-7 0 0,-7-5 0,-12-1 0,-4-2 0,-4-1-95,-4 0 1,-2 0 0,-1-7-1,-1-1 1,1-2-191,0-3 0,1-3 1,1-7-1,4-2 1,4-3-94,2 0 1,3 0-1,6 2 1,4 1-1,3 2 30,3 1 1,1 2 0,6 2-1,1 0-113,2 2 0,3 4 0,-1-1 0,2 2 0,2 1-426,-1 0 1,1 1-1,2 1 1,1 2 0,1 1-984,-1 3 1,4-1 1612,-2-1 0,7 2 0,2-3 0</inkml:trace>
  <inkml:trace contextRef="#ctx0" brushRef="#br1" timeOffset="97">17327 13277 8508,'0'-17'86,"0"1"0,0 4 336,0 1 0,0 8 0,0 7 0,-1 11-68,-2 8 1,-2 12-1,-4 5 1,0 7-1,-1 4 1,6-22-1,-1-1-93,0 2 1,1 0 0,-1-1 0,0 0 0,1 0 0,0 0 0,1-2 0,0 0 0,0 23-316,2-3 0,1-5 0,0-5 1,0-6-1,0-5-1342,0-4 1,3-7 739,0-3 1,-1-7-1,-5-7 1,-3-8 0,-3-3 112,0-4 0,0 2 0,-1-3 0,1-2 0,1 1 562,2-1 0,-2 2 0,5 0 0,1 1 260,1 2 0,1 0 0,0 0 1,1 2 266,2 3 0,4 1 0,5 0 0,5 0 0,3 2 0,5 2-55,2 1 1,1 1-1,1 3 1,1 0-1112,1 0 1,-1 0 0,-4 0 619,-1 0 0,-5 0 0,3 0 0</inkml:trace>
  <inkml:trace contextRef="#ctx0" brushRef="#br1" timeOffset="98">17625 13612 8404,'6'-9'25,"1"0"0,-3 0 0,1 0 289,2 3 0,-1-1 1,-1 3 231,-1-2 0,-1 6 0,-3 3 0,-1 7 0,-3 5 0,-4 6 232,-4 2 1,-1 5 0,1 3 0,0-1-173,1-1 0,4-1 0,4-1 0,2-1 0,1-3-446,0 0 1,1-2 0,3-6 0,6-3-1,4-5-675,4-4 0,1-3 1,3-4-1,2-5 1,1-6-306,0-3 1,-5-4 0,2-3 0,-3-2 163,-4-1 1,2 0-1,-5 0 1,-1 0 0,0 1-984,-2 3 1,-4 2 1873,-2 6 1,-2 8-1,-2 9 1,-2 7-1,-4 7 420,-4 2 0,0 3 1,-1 1-1,2 0 0,1 1 164,3 1 0,-1-3 0,4 1 0,1-2-429,1-4 1,5-1 0,3-5 0,4 0 0,6-3-854,4-3 0,1-3 0,4-3 0,-1-5 0,1-2-357,1-2 1,-4-2 0,-5 4 0,-4 0 333,-4 1 1,-4 6 0,-1 1 0,-1 4-1,-5 5 1141,-5 5 0,-2 2 1,-1 5-1,0 0 0,3-1 164,3 1 0,2-1 0,1 0 0,2-1-504,4-2 1,5-5 0,7 0 0,2-6 0,2-4-972,3-3 1,0-3-1,1-7 1,-2-2 0,-2-3-984,-5-1 1,2-3 871,-3-3 0,-3-2 1,0-1-1</inkml:trace>
  <inkml:trace contextRef="#ctx0" brushRef="#br1" timeOffset="99">18529 13370 8360,'-10'10'331,"1"0"0,0 2 1,-2 6 487,-1 6 0,-3 7 0,-3 11 0,-1 6-410,9-23 1,2 1-1,0 1 1,2 0-1,1 1 1,1 0 0,0 24-1,4-4 188,3-5 1,3-2 0,5-5 0,2-4 0,-3-5-2209,-3-4 1,2-5 1063,-3-6 1,-2-6 0,-2-6 0,-4-7 0,-5-3 0,-5-3-274,-3-2 1,-3 0 0,-1-3 0,-2 2 16,-1 4 0,-4 2 1,1 0-1,0 2 1383,0 2 0,3-1 0,7 2 0,3 0 2696,5-2-2457,11 3 0,15-3 0,15 3 0,9-1-641,-17 3 0,1 0 0,3-1 0,1 0 0,0 1 0,0 1-178,1 0 0,0 0 0,1-2 0,-1 1 0,1-1 0,0 1 0</inkml:trace>
  <inkml:trace contextRef="#ctx0" brushRef="#br0" timeOffset="100">15214 14301 12360,'-12'-6'-786,"0"0"0,6 0 826,8 1 0,12 1 0,14 4 0,7-1 0,5-2 0,6 0 0,-19 2 0,0-1 119,3 0 1,1 0 0,2 1 0,0 0 0,4-1 0,1-1 0,-1 0 0,0 1 0,0 0-1,0 0-79,-1-1 0,-1 1 0,-2 1 1,-1-1-1,-3 2 0,-1 0 0,21 0 1,-12 0-206,-10 0 0,-7 0 0,-7 0-36,-7 0 1,-6 0 0,-10 1 0,-3 1 0,-6 1 134,-5 0 1,-4-2 0,-3-1 0,-4 0 0,-4 0 54,-5 0 0,-1 1 0,-3 1 0,0 1 1,-4-1 16,25-2 0,-1 1 1,-1 0-1,0 1 1,-3 0-1,-1-1 1,0 1-1,0-1 0,-1 1 1,0-1 9,0 1 0,0-1 0,-1 2 0,1-1 0,2-1 1,2 0-1,3 0 0,1 1 0,-16 0-8,11-1 1,17 3-1,18 1 1,18 0-77,15-2 0,16-2 1,-19 0-1,1-2 0,5 1 1,0 0-1,3 0 0,1 0 21,0 1 0,1-2 1,2 1-1,1-1 0,-1 1 1,-1-2-1,2 1 0,0-1 27,3 1 1,-1 0 0,-6 1 0,-1-1 0,0 1 0,-1 0 0,-4 0 0,-2 0-1,-5 0 1,-2 0 4,19 0 1,-14 0-1,-21 0-155,-16 0 0,-15-1 0,-17-1 0,-9-1 1,17 2-1,-1 0 16,-4 0 0,0 1 1,-2 0-1,1 0 1,-4 0-1,-1 1 1,-1 0-1,0 0 1,0 1-1,-1 0 87,-1 1 0,1-1 0,1 0 1,1-1-1,-3 2 0,1 1 1,0-1-1,0 1 0,2-1 1,2 1 79,2-1 1,3 0-1,-16 6 1,21-3-1,15 2 1,15 1-70,12 1 1,14-2-1,18-2 1,-21-4-1,1 0 1,3 0-1,1-1 19,3 1 0,0-1 0,-1 1 0,0 0 1,2-2-1,0 0 0,-1 0 0,-1 0 0,1-1 1,0 1 44,0-2 0,0 0 0,0 2 0,-1-2 0,0 0 0,-1-2 0,-3 1 0,-2 0 0,19-2 193,-12 2 1,-14-1-1,-19 0 1,-16 2-295,-13 1 0,-13 1 0,14 0 0,-2 0 1,-2 0-1,-2 0 0,-2 0 0,-1 0-36,-2 0 0,1 0 0,-2 2 0,1 0 0,0 1 0,0 0 0,-1 0 0,0 0 0,1 0 0,0 0 13,1 1 1,0-1-1,2 1 1,2 1-1,-19 4 1,10 0-1,13 1-74,14-1 1,18-1 0,15-1 0,15-1 0,14-2 137,-20-3 0,2 0 0,2-1 0,0 1 1,2-1-1,-1 0 0,1 0 0,1 0 1,-2 0-1,1 0 81,-1 0 0,0 0 0,2-1 0,-1 1 1,1-1-1,0 0 0,-2-1 0,0 0 0,-4-1 1,0 0 189,19-4 0,-14 2 0,-13 0 0,-8 0 0,-11 0-81,-12 1 0,-13-2 0,-18 3 0,-9 1 0,21 1 0,-1 1-192,-3 0 0,1 0 1,-2 0-1,0 0 1,2 0-1,-1 0 0,0 0 1,1 0-1,0 0 1,1 0-25,1 0 0,1 0 0,-21 4 1,15 1-1,10 1 0,13 1-105,10 0 1,22-2 0,16 0-1,10-1 1,-18-2 0,1-1 89,3 2 0,0-1 0,2-2 0,-1 1 0,2 0 0,-1 1 0,-3-2 0,0 1 1,-3-1-1,1 0-44,23 0 1,-2-3-1,-9 0 1,-8-1 207,-14 0 0,-15 3 1,-16-2-1,-10 2 0,-8 0 2,-7-2 1,-5 2 0,-7-2 0,-1 2 0,3 1 100,2 0 1,5 0 0,7 1 0,5 1 0,6 2 226,6 1-478,6 1 0,6 4 0,4-1 0</inkml:trace>
  <inkml:trace contextRef="#ctx0" brushRef="#br0" timeOffset="101">11797 10177 29740,'-9'-4'-1093,"-1"-1"1,2-2 0,2 1 623,3-1 1,3 2 0,4-2 0,5 1 0,7 0 0,4 0 0,7-1 707,6-2 0,8 1 0,-16 4 1,2 1-1,3 0 0,1 0 1,4-1-1,0 0 0,4 1 1,0-1-1,4 1 0,1 0-103,4 1 0,0 1 0,-2-1 0,-1 0 0,1 0 0,1 1 0,-4-1 0,-2 1 0,-2 1 1,-1 0-1,-3 1 0,-2 1-94,-2-1 1,-1 1-1,18 1 1,-8-2 0,-7 1-226,-4 1 1,-6 0 0,-4-3 300,-6 0 0,-8-1 0,-6-1 0,-7-1-171,-6 1 0,-6 1 1,-5 1-1,-7 0 1,-5 0 236,-4 0 0,-3 0 0,-1 0 1,-4 0-1,22 0 0,-1 0-103,-1 0 0,0 0 0,-2 0 0,-1 0 1,1 0-1,0 0 0,-2 0 0,1 1 0,-3 0 1,0 0-94,-2 0 1,0 1 0,2 0-1,-1 0 1,1-1 0,0 0 0,3 1-1,0 0 1,3 0 0,1 0 34,-23 3 1,9 1-1,15-2-298,12 1 0,13-2 1,13 2-1,11-1 0,13-1 1,12-2 322,-18-1 0,0 0 0,5-2 0,1 0 0,2 0 0,1 0 0,2 0 0,1 0-41,0 0 0,1 0 0,1-1 0,-1-1 0,-1 1 0,-1 1 1,1-1-1,1-1 0,0 1 0,1 0 0,-1 0 0,0 0 91,-2 0 0,0 1 1,-4-1-1,-1 2 1,16 1-1,-10 0-146,-11 0 1,-13 0-1,-12 0 1,-11 0 14,-10 0 0,-8 0 0,-8 0 0,-7 0 1,-6 0 19,-7 0 1,25 0 0,-1 0 0,0 0 0,-2 0-1,1-1 1,-2 1 0,0-1 0,-1 0-15,1-1 0,-1 1 1,2-1-1,0 0 0,-1 2 1,0 0-1,0 0 1,0 0-1,1 0 0,0 0 384,2 0 0,0 0 1,-14 0-1,14 0-426,13 0 1,17 0-1,21 0 1,11 0 0,12 0 9,-19 0 0,1 0 0,1 0 0,2 0 0,2 0 0,0 0 0,1 0 0,-1 0 19,1 0 1,0 0 0,3 0-1,-1 0 1,-1 0 0,0 0-1,0 0 1,0 0 0,-2 0 0,-1 0-1,-3 1 1,0-1-137,21 4 0,-8-2 75,-11 4 0,-11 0 0,-2 3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20:44:21.286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  <inkml:brush xml:id="br2">
      <inkml:brushProperty name="width" value="0.12095" units="cm"/>
      <inkml:brushProperty name="height" value="0.12095" units="cm"/>
      <inkml:brushProperty name="color" value="#FF0000"/>
    </inkml:brush>
    <inkml:brush xml:id="br3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810 10093 28383,'-1'5'-3277,"-2"-2"2184,-2-2 1,-1-1 0,-1-1 623,0-2 1,0 1 0,0-4 0,0 0 0,0-1 369,-1 1 0,2 3 0,-1-2 1,0 0-156,-1 0 455,3 3 0,6-3 1,9 5-1,9 0 1,9 0-1,9 0-160,8 0 0,-18 0 0,1 0 1,4 0-1,0-1 0,3 1 0,0-2 1,2 0-1,0 0-56,1 0 0,0-1 0,-3 1 0,0 1 0,-3-2 0,-1 1 0,-4-1 0,-1 2 1,15-1 708,-8 0 0,-11-1-885,-3 0 0,-12 3 0,-4 4 0,-8 1 549,-6-1 0,-8 0 0,-6-2 0,-3 1-81,-3-1 0,-2 0 1,-5 0-1,-3 2 1,-1 0-28,0 1 0,-4-2 0,4-2 1,0 1-1,4 1-288,3-1 0,5 2 0,1-1 0,6-1 0,9 0-137,5 1 1,7-1 0,8 1 0,9-2 0,7-1 173,6 0 0,7 0 0,1 0 0,3 0 0,1 0-185,-2 0 0,-1 3 135,0 0 1,1 0 0,-1-3-1</inkml:trace>
  <inkml:trace contextRef="#ctx0" brushRef="#br0" timeOffset="1">5698 7616 32395,'-9'0'-547,"3"-3"1,1-1 0,-1 0 0,2-1 0,-1 1 0,1-2-1093,0 1 1,-2 2 982,2-3 1,2 4-1,7-1 1,4 2 0,5 1-1,4 0 1,6 0-1,4 0 1,6 0 0,5 0 756,5 0 0,8 0 1,-24 0-1,0 0 1,1 0-1,-1 1 0,1 0 1,-1 0 158,0 0 0,0 1 1,24 4-1,-4-3 1,-5-1-1,-8-1-360,-6-1 0,-12 0 0,-1 0 0,-5-1-159,-1-2 1,-6 2 0,-4-3-484,-5 0 1,-8 3 1124,-2-2 0,5 2 0,2 1 0</inkml:trace>
  <inkml:trace contextRef="#ctx0" brushRef="#br1" timeOffset="2">6508 9646 8344,'0'9'0</inkml:trace>
  <inkml:trace contextRef="#ctx0" brushRef="#br1" timeOffset="3">5968 9832 6961,'-4'-5'1196,"3"1"-841,-3 4 1,4-1 50,0-2 1,1 2-379,2-2 0,5-1 1,6-1-1,0 0 1,4-2-1,3-1-169,3-2 0,0 0 0,1-2 1,0-4 6,-1-1 0,0-3 0,-4-1 0,-3-2 0,-4 1 0,-5-2 0,-3 0 0,-4 4 0,-1 2 0,-2 4 131,-5 4 1,0 5 0,-9 2 0,-3 3-1,-3 4 170,-2 5 0,0 6 0,-4 5 1,0 3-1,1 2 7,2 4 1,-1 3 0,5 4 0,4-1-72,3-1 0,5-2 1,3 1-1,4-1 0,5-3-229,6-3 0,9-8 1,7-6-1,3-5 0,3-4-686,3-2 1,2-2 811,1-2 0,5-7 0,0-4 0</inkml:trace>
  <inkml:trace contextRef="#ctx0" brushRef="#br1" timeOffset="4">6732 9637 8481,'0'-6'-191,"1"-1"1,1 0 0,1-1 0,0 0 524,1 1 1,-4 3 0,0 6 0,-6 4 0,-5 7-184,-5 3 1,-1 7 0,-2 2-1,-1 2 1,0 1-293,-2 0 0,-3 0 0,3 0 0,1 0 0,0-2-346,2-1 1,-1 0 0,5-5 0,0-4 486,-1-1 0,5-3 0,-3-2 0</inkml:trace>
  <inkml:trace contextRef="#ctx0" brushRef="#br1" timeOffset="5">6480 9674 8470,'1'-5'-508,"1"3"1,3 4 821,0 4 0,1 7 0,3 5 0,1 3 0,0 0-248,2 2 0,-1-2 0,2 3 0,1-1-390,1 1 1,2-3 323,-2 1 0,3-3 0,-4 0 0</inkml:trace>
  <inkml:trace contextRef="#ctx0" brushRef="#br1" timeOffset="6">6992 9609 8265,'0'-13'-492,"0"2"1,0 0 0,0 0 833,0 1 0,5 2-231,1 1 1,-2 4 0,0 6 0,-1 6 122,0 5 1,-1 3 0,-5 9 0,-3 3-1,-2 5-52,-2 5 1,-3 0-1,-3 5 1,-1 0-244,-2 2 1,2 0-1,0 1 1,3-1-1,0-1-373,3-5 1,2-5 0,2-10 433,4-3 0,-2-2 0,0-2 0</inkml:trace>
  <inkml:trace contextRef="#ctx0" brushRef="#br1" timeOffset="7">6955 9730 8397,'10'-15'-163,"0"-1"0,2 3 0,3 2 0,1 1 99,3 0 0,-6 2 0,5 2 0,-3 3 0,0 2 108,2 1 1,-4 5 0,-1 4 0,-1 6 0,-3 2 119,-2 2 0,-2 4 0,-4 0 1,0 2-1,0-1 3,0-1 0,-4 2 1,-1-4-1,-1 0-84,0-1 1,-1-5 0,-1 0 0,1-3-1,1-3-152,-2-1 1,3-6 0,-1 1-121,-1-2 1,3-3 0,0-3-1,0-5-93,1 0 1,1-4 0,4-3 0,2-3 0,3-1 29,3 0 1,0 1 0,6 2 0,1-2 0,3 0 240,2 2 0,0 1 0,-3 9 1,2 2-1,1 3 144,-2 2 1,-3 5-1,-3 3 1,-1 5 0,-5 6 279,-4 3 0,-3 0 0,-1-2 0,0 0-131,0-1 1,-3 1 0,-1-2 0,-1-1-1,-2-5-45,-2-3 1,0-1-1,0-4 1,-1-2-143,1-3 0,4-4 1,2-7-1,2-2-184,1-3 1,0-4 0,0 0 0,0-2-1,1-2-178,2-1 1,3 0 0,5 1-1,3 3 1,0 0-19,3 2 0,2 5 0,1 2 1,2 3-1,0 3 56,1 3 1,-4 2 0,4 4-1,-2 2 1,-2 4-357,-1 1 585,-6 5 0,6-2 0,-4 2 0</inkml:trace>
  <inkml:trace contextRef="#ctx0" brushRef="#br1" timeOffset="8">8315 9609 8436,'0'5'-109,"4"-1"1,1-4 242,4 0 0,2 0 1,0-1-1,1-2-126,0-3 0,1-1 0,0-2 1,-2 1-15,-1-2 1,-1-3 0,-2 1 0,-2-3 0,-1 0-1,-2 0-15,-1 2 0,-5-4 0,-2 3 0,-2-1 0,-3 3 6,-1 2 1,-3 0 0,-3 2-1,-2 2 1,-1 2 33,0 0 1,-1 2 0,3 0 0,1 4-28,-1 5 1,0 1 0,2 2-1,1 2 1,5 1-41,4 2 0,3 1 1,4 5-1,0 2 1,2 0 6,4 3 1,4 2 0,10 3 0,1 2-23,0 0 0,4 3 0,-2-5 0,0 0 0,-1 0 45,-1 0 0,-5-3 0,-5-4 1,-4-3-1,-5-2 117,-4-3 1,-7-5 0,-8-1 0,-3-4 132,-5-2 1,-6 0 0,-3-4-1,-1 0 1,-1-3 73,2-3 1,7-1-1,0-8 1,5-2-1,5-1-16,7 0 0,5-1 0,7 2 0,4 0 0,6 2 475,5 2-765,6 1 0,0-2 0,5 0 0</inkml:trace>
  <inkml:trace contextRef="#ctx0" brushRef="#br1" timeOffset="9">8343 9488 8436,'-4'-19'-595,"1"1"1,1 0 1032,1 2 0,1 6 1,0 6-294,0 3 0,0 5 0,-1 13 0,-2 7 1,-3 8-1,-2 7-88,-2 4 1,-2-2 0,-1 5-1,2 0-431,1-1 0,0 6 0,1 0 0,0-3 0,1-4 374,1-5 0,3-6 0,4-1 0</inkml:trace>
  <inkml:trace contextRef="#ctx0" brushRef="#br1" timeOffset="10">8799 9599 8471,'9'-13'-85,"3"3"1,1-4 0,-2 2 0,0-1 0,-2 2 245,0 1 1,-3-1 0,0 0 0,-2-1 0,-3 0-11,-3 2 1,-4 2 0,-7 0 0,-2 3 0,-3 1 0,-2 2-114,-1 1 1,-3 5 0,-5 2 0,-1 3 21,-1 0 0,3 4 1,4 3-1,1 1 1,3 3-49,0 2 0,5-3 0,4 4 0,4 0 0,6 2-146,6 2 0,7-3 0,12 1 0,5 1 35,3 1 0,6-2 0,1-1 0,-3-2 0,-5-1 139,-5-1 1,-4-5-1,-7 0 1,-3-2-1,-6-1 98,-6-2 0,-9-2 0,-6 0 0,-4-3 10,-2-1 0,1-1 0,-2-3 0,3 0 0,0 0-221,0 0 1,2-3 0,0-1 0,3-1 0,0-3-547,3 0 1,1 2 0,1 0-1,2-1-1047,1 2 1666,0-3 0,-4 3 0,1-5 0</inkml:trace>
  <inkml:trace contextRef="#ctx0" brushRef="#br1" timeOffset="11">8817 9432 8393,'-4'-15'-48,"2"2"0,-4 5 244,-1 1 1,-2 12 0,0 8 0,0 8-1,0 7 93,-1 5 1,1 7 0,0 5 0,-1 2-1,1 4-328,0 1 1,4-26 0,0 0 0,1 2 0,-1-1 0,0 0-1,1 0 39,-1 0 0,0-1 0,-4 22 0,0 3 0</inkml:trace>
  <inkml:trace contextRef="#ctx0" brushRef="#br0" timeOffset="12">11601 9665 24420,'-15'-3'-410,"0"-2"0,2 1 1,1 0-1,2 1 1,1 0-1,1-1 0,3-1 1,10-3 773,9 0 0,17-1 0,14-2 0,-19 5 0,2 0 0,4-1 0,2 0 0,3-1 0,1 0-91,5 0 0,0 1 0,1 1 0,0 0 0,3 0 0,-1 0 0,-3 1 0,0 0 0,-4 2 0,-1 0 0,-3 1 0,-2 1 101,-3 0 0,-2 1 0,14 8-696,-11 5 0,-10 3 1,-8 3-1</inkml:trace>
  <inkml:trace contextRef="#ctx0" brushRef="#br0" timeOffset="13">17588 9618 26548,'-18'-4'-469,"2"-4"1,2-5 0,0 1 0,4-1 0,3 1 0,3 1 0,5 0 834,6 2 1,8 0-1,13-1 1,7 0 0,8-1-1,7-2-446,-22 7 0,1 1 1,2 1-1,1 2 1,3 0-1,0 1 0,1 0 1,0 1-1,1 0 1,0 1-1,0 0 0,1 1-3,0 0 1,1 2 0,1 2 0,1 0 0,-1 2 0,0-1 0</inkml:trace>
  <inkml:trace contextRef="#ctx0" brushRef="#br0" timeOffset="14">23538 9786 15269,'5'-14'252,"3"3"0,-2-4 1,5 2-1,6 2 0,11 0 1,12 3-1,8 2-255,-20 4 1,0 1-1,4 0 1,0 1 0,3 0-1,1 1 1,-1 0-1,1 1-41,0 1 0,-1 0 1,1 1-1,0 0 1,1 1-1,0 0 1</inkml:trace>
  <inkml:trace contextRef="#ctx0" brushRef="#br1" timeOffset="15">5931 11266 8473,'0'-9'-109,"-1"0"0,-1-1 1,-2 1-1,0 0 1,-1-1-1,3 1 1,1 0-1,1-1 186,0 1 1,0-3 0,0-1 0,0 1 0,0-2 0,0-1 0,1-2 111,3 2-1,0-2 1,3 4 0,-1-1 0,0 1 0,1 1 45,-1 2 0,-3 5 1,2 4-1,-1 7 1,-3 11-67,-3 9 1,-6 11-1,-6 9 1,7-20-1,0 1 1,-1 1-1,-1 1 1,1 0-1,0 1-165,0-1 0,0 0 0,0 1 1,0 0-1,1-1 0,1 1 1,1-1-1,0 1 0,1-1 0,1 0-339,1-1 0,1 0 0,0 20 1,1-11-1,1-5 0,2-7-492,3-3 0,2-10 0,2-6 76,-1-4 0,-4-9 752,-2-3 0,-2-9 0,-1-1 0</inkml:trace>
  <inkml:trace contextRef="#ctx0" brushRef="#br1" timeOffset="16">5791 11536 8473,'-11'-9'0,"1"0"0,2-1 0,3 1 0,2 0 0,3-1 341,0 1 0,1 3 0,3 1 1,5-1-1,3 2 216,2 0 1,2 1 0,3 3 0,0 0 0,2 0-73,1 0 1,2 4-486,-2 2 0,0 3 0,-3 0 0</inkml:trace>
  <inkml:trace contextRef="#ctx0" brushRef="#br1" timeOffset="17">6024 11545 8473,'-8'7'305,"2"-1"-201,1-4 0,7 5 0,1-4 1,3-1 0,3-1 0,4-1 0,3 0 0,4-1 0,2-2-430,-2-3 1,0 0 0,-2-2 0,1-3-45,0 1 0,-4-5 1,0 0-1,-3-3 0,-3 0 294,-1-1 0,-6 0 1,1 1-1,-3 0 1,-3 3 41,-3 2 0,-6 4 1,-1 3-1,-2 4 624,-1 4 0,-2 4 1,1 6-1,0 5 0,2 3-68,2 1 0,-2 5 0,3-1 0,4 1 0,4 0-878,3-1 1,2-4-1,3 3 1,6-2-444,8-5 0,5-2 0,4-7 798,1-2 0,0-2 0,0-4 0</inkml:trace>
  <inkml:trace contextRef="#ctx0" brushRef="#br1" timeOffset="18">6406 11518 8449,'-8'6'-136,"0"0"0,3 2 185,1 4 1,1-2 0,3 3 0,0 1 176,0 1 0,0 2 0,0-1 0,0-1 0,0-2-318,0-1 1,0-2-151,0-1 0,-1-3 81,-2-3 1,1-6 0,-3-4 0,0-1 0,3-1 177,1-1 1,1-2 0,0-1 0,0-2 0,1-2-26,2-4 0,3 1 0,4-2 0,1 2-21,2-2 1,3 2-1,-1-1 1,0 1-1,1 2-110,0 3 0,2 1 1,1 6-1,-1 2 1,0 3-829,-3 2 967,-1 5 0,-1 5 0,2 6 0</inkml:trace>
  <inkml:trace contextRef="#ctx0" brushRef="#br1" timeOffset="19">6722 11471 8420,'-9'4'88,"3"-2"1,0 3 0,0 1 0,-1-1 447,1 2 1,0 4 0,-2 3-1,0-1 1,2 2-105,-1-1 0,3 1 0,1 1 0,2-1 1,1-2-401,0-1 0,1-3 1,2-2-1,4-2 0,4-1-506,5-2 1,2-5-1,1-3 1,2-2-183,1-1 1,-1-4-1,-2 0 1,0-2 0,-1-1 188,1-2 1,-2 0 0,-1 2 0,-4 1 0,-1 2 683,-2 2 409,-4 0 1,-5 7 0,-6 4 0,-3 6 0,-3 5 28,0 1 0,-1 5 1,4-3-1,1 1 0,2-3-555,3-2 1,1 0 0,2-1 0,3-1-337,3-2 1,1-1 0,9-5-1,0 0 1,2-1-421,0-3 1,1-1-1,0-5 1,-2 0 0,-1-1-289,-4 3 822,-2 5 1,-5 3 0,-5 6 0,-6 3 0,-1 4 791,1 2 0,-1 3 0,4 1-670,0-1 0,2 5 0,1 1 0</inkml:trace>
  <inkml:trace contextRef="#ctx0" brushRef="#br1" timeOffset="20">7840 11192 8455,'4'-10'-138,"-3"1"1,3-1-1,-1-2 1,1 0-1,0-1 1,2 1-1,-2 0 442,0 0 0,2-1 1,-2 0-1,0 2 1,0 1 184,-1 0 0,1 6 1,-2 6-1,-3 10 27,-4 8 0,-7 11 1,-1 7-1,-2 4 0,-1 5-239,-2 2 0,3 0 0,7-23 0,1 1 0,0-1 0,0 0 0,0 0 0,0 0-146,-6 24 1,4-7-1,6-2 1,2-5-1,2-5-144,2-6 0,4-10 0,5-4 0,4-5-460,1-2 0,3-2 0,1-5 0,0-4 0,0-5-132,-1-3 0,1-3 0,0-1 0,-3 0 0,-5-2-841,-3-1 1,-4 1 1445,-3 2 0,-2-4 0,-1 0 0</inkml:trace>
  <inkml:trace contextRef="#ctx0" brushRef="#br1" timeOffset="21">7830 11434 8442,'-18'-10'0,"3"2"0,3 1 0,2 2 0,0 1 525,5-4 1,2 4 0,7-2 0,4 3 0,5 2 0,2 1-32,5 0 1,2 1-1,4 1 1,-2 2-495,2 1 0,1 1 0,1 4 0</inkml:trace>
  <inkml:trace contextRef="#ctx0" brushRef="#br1" timeOffset="22">8007 11508 8442,'-9'5'-127,"0"1"1,0-3 474,3 3 0,2-1 1,4 1-1,1 0 0,2 1 118,3-1 1,7-4 0,2 1 0,3-2 0,1-1-515,-1 0 0,4 0 0,0-1 1,-2-1-1,0-2-523,-1-1 1,-1-5 0,0-3 0,-3-2 105,-2-1 1,-3-2 0,-2 0 0,0-1 0,-3-1 196,-1-1 0,-2 4 0,-5 0 0,-4 3 1,-4 6 638,-1 4 0,-6 4 1,1 3-1,-5 5 1,-1 7 447,0 6 0,2 5 0,2 2 0,2 0-332,1 0 0,4 0 0,5 0 0,6-1 0,7-1-1015,6-2 1,10-4-1,5-1 1,4-7-1,1-5 528,0-4 0,3-6 0,-2-2 0</inkml:trace>
  <inkml:trace contextRef="#ctx0" brushRef="#br1" timeOffset="23">8445 11490 8442,'-3'6'-143,"-1"-1"215,-1-1 0,2 3 0,0 0 0,2 1 569,1 1 0,0 0 0,0 1 0,0 0-460,0 3 1,0-2 0,0 3-1,0 0 1,0-2-151,0 2 0,0-4 0,0 2-94,0-1 1,0-4-1,-1-4-176,-2-6 1,2-7 0,-2-4-1,2 0 78,1-3 0,1-1 0,1-3 0,3-1 56,4 1 1,-2-1 0,6 0 0,1 0 0,2 2-48,5 1 1,-1-1-1,1 8 1,-1 1-1,-1 1-245,-1 4 1,-3 3 0,-3 6-1,-3 4 397,-2 5 0,1 2 0,-3 5 0</inkml:trace>
  <inkml:trace contextRef="#ctx0" brushRef="#br1" timeOffset="24">8743 11462 8374,'0'-10'186,"0"1"1,1 4 294,2 2 0,-2 3 0,2 3 24,-2 3 0,-4 6 1,-1 4-1,0 2 0,-1 0-246,-1 1 1,4-4 0,-1 1-1,2-1 1,1 1-228,0-1 1,1-3 0,2 0 85,4-1 1,1-6-1,1-2 1,2-2-1,0-2-437,1-2 0,2-6 1,-2-4-1,3-1 1,0-3-502,1-1 1,-2-3 0,3-1 0,-3 1-151,0 2 0,-2 1 0,-4 2 1069,-1 4 0,-4 7 1,-6 6-1,-4 6 720,-1 5 0,-2 4 0,-2 0 0,0 0-164,1 0 0,3 1 1,3-2-1,1-1 0,2-1-562,1-3 1,2-2 0,2 0-1,4-3 1,4-1-914,1-2 1,8-2 0,-2-4 0,2-5 229,0-2 0,-2-4 1,1 2-1,-2 2 1,-1 0 105,-4 2 1,-2 0 1302,-4 0 0,-3 7 0,-6 7 0,-3 4-403,-3 3 0,3 4 1,1-3-1,1 2 1,2 1-734,1 2 0,1-3 317,0 1 0,8-5 0,2 3 0</inkml:trace>
  <inkml:trace contextRef="#ctx0" brushRef="#br1" timeOffset="25">9236 11657 8325,'10'-1'903,"0"-1"0,1-2 1,4 0-307,2 0 0,0 0 1,6 1-1,-1-1 0,0 0 159,2 0-756,-3 1 0,2 3 0,-5 0 0</inkml:trace>
  <inkml:trace contextRef="#ctx0" brushRef="#br1" timeOffset="26">9832 11294 8189,'0'-14'-134,"0"0"1,0 5 0,0 0-1,0-1 451,0 1 1,3 5 0,-1 4-1,-2 6 1,-3 5 0,-3 6 227,-4 4 1,0 3 0,-3 7 0,1 4 0,-2 1-482,0 1 1,2 0 0,1 1 0,3-1 0,1 0-556,0 0 0,3-5 0,0-3 0,1-5 491,0-4 0,-5 0 0,3-5 0</inkml:trace>
  <inkml:trace contextRef="#ctx0" brushRef="#br1" timeOffset="27">9683 11592 8189,'-5'-10'0,"2"-2"678,2 0 1,2 0-1,3 5-319,5 1 1,2 4-1,4 0 1,2 3-360,0 2 0,6 8 0,1 0 0</inkml:trace>
  <inkml:trace contextRef="#ctx0" brushRef="#br1" timeOffset="28">10130 11508 8189,'-6'-9'-239,"1"0"1,0 0 0,1 2 689,-1 1 0,-2 3 0,1-2 0,-3 0 0,-3 3-46,0 1 1,-2 2 0,2 4 0,-4 4-153,-1 5 0,1 4 0,2 1 0,0-1 68,3 1 0,4-1 0,2 1 0,0-1 0,3-2 313,1 0 1,4-5 0,3 1 0,1-1 0,4-3-73,3-2 0,1-2 1,4-5-1,-2-2-1218,-1-3 1,2-3-1,-3-3 1,3-1 0,-1-1-165,-1 1 1,0-2 0,-4 2 0,-3 2-820,-2 0 1,-6 3 2133,-1 2 1,-4 6 0,-4 6 0,1 2-1,1 3-409,2 1 1,-2-2 0,3 3 0,1-3 0,2-1-737,3-3 1,2 1 0,5-4 0,-1-1-841,0-1 1,5-1 1489,1 0 0,7-8 0,2-2 0</inkml:trace>
  <inkml:trace contextRef="#ctx0" brushRef="#br1" timeOffset="29">10335 11555 8189,'-6'1'601,"0"2"-6,-2 3 1,1 3 0,0 3 0,1 1-332,-2 2 1,3 0 0,0 3-1,1-2 1,2-1 0,2-2-387,3-1 0,2-3 0,6-3 0,0-3-698,1-2 1,5-5 0,-3-2 0,2-3 452,-1-4 1,-3-1-1,1-5 1</inkml:trace>
  <inkml:trace contextRef="#ctx0" brushRef="#br1" timeOffset="30">10410 11601 7685,'0'-10'0,"0"-1"22,0-2 1,0 1 0,0 2 0,-2 1 0,-1 0 494,-3 0 0,1-1 0,-1 1 0,-1 0 0,-1-1-294,2 1 1,-1 0-1,3 0-223,-1 3 0,2-2 0,-1 3 0</inkml:trace>
  <inkml:trace contextRef="#ctx0" brushRef="#br1" timeOffset="31">10754 11220 8189,'-6'1'376,"0"2"0,-3 4 0,-1 5 170,-2 7 0,-5 8 0,2 7 0,-3 3 0,0 4 0,4 2 109,5 3 0,3-2 1,6-4-1,1-5 0,3-6-427,2-5 1,3-1-1,2-6 1,2-5-1,-1-6-578,2-4 0,-3-2 1,4-1-1,-2-2-306,-2-3 1,3-5-1,-2-3 1,0 0 0,-2-3 508,-1 0 1,1-2 0,-1 0 0</inkml:trace>
  <inkml:trace contextRef="#ctx0" brushRef="#br0" timeOffset="32">11648 11499 19470,'-9'-9'-392,"0"-1"0,3 1 0,3 0 0,3-1 1,3 1-1,5 1 0,8 1 0,10 0 497,9 0 0,11-4 0,-17 4 0,0 0 0,5 0 0,2 1 0,4-1 0,2 0 0,5 1 0,1 1-64,2 0 1,0 0-1,0 0 1,0 1-1,-2 1 1,-1 0-511,-3 2 1,-1-1 0,0-2 0,-1-1 0,-2 0 0,0-1 0</inkml:trace>
  <inkml:trace contextRef="#ctx0" brushRef="#br0" timeOffset="33">17672 11359 16404,'-9'-4'-358,"-1"-1"0,1-4 1,1-1-1,3 2 1,6 1 698,7 1 1,7 2 0,11-2 0,9-1 0,11-1 0,-19 3 0,1 0 0,3 1 0,1 0-377,3 1 0,0 0 0,4 0 1,0 2-1,4 1 0,0 0 1,-1 0-1,1 0 52,-1 0 0,1 0 0,0 0 0,0 0 0,-1 0 0,0 0 1</inkml:trace>
  <inkml:trace contextRef="#ctx0" brushRef="#br0" timeOffset="34">23854 11350 22701,'-9'0'-79,"0"0"0,-1 0 1,1 0-1,0 0-1334,0 0 0,2 0 891,1 0 418,0-4-153,1 3 0,1-3 0,4 4 0</inkml:trace>
  <inkml:trace contextRef="#ctx0" brushRef="#br0" timeOffset="35">23631 11462 15159,'-9'-4'-610,"0"-2"0,3-3 0,3 0 1,4-1-1,5 1 996,7 0 1,12-1-1,8 2 1,7 1 0,8 2-239,2 1 0,-22 2 0,1 1 1,2 0-1,1 2 0,2-1 0,0 1 1,1 0-1,0 1 214,0 0 1,0 2-742,0 0 1,0 0 0,-3 3 0,1 0 0,-1 0-1,1 0 1</inkml:trace>
  <inkml:trace contextRef="#ctx0" brushRef="#br0" timeOffset="36">5922 13426 10831,'-19'-4'-105,"1"-3"1,2-3 0,1-3 0,3 2 0,3 0 0,3 2 0,1 0 417,3-1 0,2 1 0,4 0 1,7 0-1,7-1 0,10 0 1,11-2-123,9 0 0,-19 4 0,1 1 0,6 0 0,2 1 0,2 0 1,2 1-1,3-1 0,1 1 0,4 1 0,1 0-333,-16 2 0,1 0 0,-1 0 1,2 0-1,0 1 0,0 0 0,0 0 1,-1 1-1,0 1 0,15-1 1,-1 2-328,-4 1 1,-2 0 0,-4 0 0,-2 0 0,-4 4 0,1 0 0</inkml:trace>
  <inkml:trace contextRef="#ctx0" brushRef="#br0" timeOffset="37">11601 12951 9110,'4'-9'-99,"-3"0"1,4-1 60,-1 1 1,-3 0-1,3 0 1,-1-1 0,0 1-1,-1-1 1,0-1 0,0 1-1,1 2 879,0-1 0,-2 1-568,-1-1 0,-1 5 1,-2 6-1,-2 8 1,-2 10-3,-3 6 0,-2 4 0,2 8 0,-1 2 1,-2 4-402,2 1 1,0 2-1,2-1 1,1 2-1,1-1-296,0 0 0,5-3 1,-1-7-1,2-3 1,1-4-1,-1-4 423,-2-5 0,-2-5 1,-4-3-1</inkml:trace>
  <inkml:trace contextRef="#ctx0" brushRef="#br1" timeOffset="38">11322 13296 8561,'-19'-4'0,"2"2"0,1-3 0,4-1 302,2 1 1,2 3 0,6-1 349,8 2 1,12 1-1,10-1 1,6-1-1,5-1-570,5 1 1,2 1 0,4 1-83,3 0 0,-26 1 0,1 2 0,0-1 0,-1 1 0</inkml:trace>
  <inkml:trace contextRef="#ctx0" brushRef="#br1" timeOffset="39">12365 12858 8429,'3'-9'-77,"0"0"1,-1-1 0,0 1-1,0 2 254,1 4 0,0 6 1,-4 12-1,-2 7 1,-3 5-1,-2 4 53,-2 3 1,1 5-1,0 3 1,0 0-98,-1 3 1,2-1-1,1 1 1,1-3 0,-1-1-1,2-2-856,2-4 0,-1-7 1,0-7-1,-1-5 723,-3-3 0,0-3 0,-1-1 0</inkml:trace>
  <inkml:trace contextRef="#ctx0" brushRef="#br1" timeOffset="40">12151 13287 8429,'0'-10'100,"1"0"1,2-1 303,3-2 1,2 2 0,3 4 0,0 0-386,1 0 1,5 3 0,-2 0 0,3 1 0,1 0-20,-1 1 0,5 5 0,1 2 0</inkml:trace>
  <inkml:trace contextRef="#ctx0" brushRef="#br0" timeOffset="41">12439 13277 12156,'-9'-1'-381,"0"-2"528,4 2 1,2-3 0,9 3 0,4-1 4,3-1 1,3 0-1,3 2 1,-1-2-374,1-4 1,3 2 0,-1-1 0,0-1 0,-1-2-88,-2 0 1,1-4-1,-2-2 1,-1 0-1,-4-1-63,-1 0 1,-6-2 0,-2-1 0,-2 1 297,-1-1 1,-4 3 0,-3 2 0,-5 6 0,-3 3 364,-3 3 1,0 6 0,-2 5 0,-1 7 0,-1 4 328,2 5 1,-3 3 0,2 2-1,4 2-168,3 1 0,5-2 0,3 3 0,4 1-756,4-2 1,8-5 0,9-7-1,6-2 1,5-5 0,3-4-1337,0-6 1,-1-3 1625,-4-1 1,0-8 0,0-3 0</inkml:trace>
  <inkml:trace contextRef="#ctx0" brushRef="#br1" timeOffset="42">12886 13231 9132,'0'9'935,"0"0"-743,0 1 1,0 2 0,0 0-1,-1 0 1,-1-1 80,-1 2 0,-4-3-217,1 2 0,0-2 1,0-5-128,-1-5 1,3-8 0,1-8 0,2-1-77,1-2 1,3-4 0,1-1 0,1 0 0,3-1-1,3 0-31,1 1 1,4 1-1,-3 6 1,2 0-17,1 2 0,-2 7 1,-1 2-1,-1 5-493,1 4 1,-2 3 0,-4 6 686,0 0 0,-1 5 0,3-3 0</inkml:trace>
  <inkml:trace contextRef="#ctx0" brushRef="#br1" timeOffset="43">13110 13166 8512,'0'-5'227,"-1"6"358,-2 8 1,0 4 0,-3 6 0,0 0-313,1 3 0,-2-2 0,4 3 1,0-2-1,2 0-160,1-3 0,1-1 0,3-4 1,3-3-1,4-3-427,5-4 0,1-3 0,2-4 0,0-5 0,-1-7-359,1-4 0,-1-1 0,1-4 1,0 0 319,-1 1 1,-3-1-1,-3 4 1,-3 3 0,-1 5 621,-2 3 0,-5 4 0,-1 5 0,-6 5 363,-6 6 0,2 8 0,-3 1 0,0 1-118,1-1 0,2-1 0,5-2 0,1 0 0,2 0-647,1-2 0,2-1 0,3-4 1,6-3-1,4-3-518,4-2 1,3-2-1,2-2 1,0-4 34,0-5 1,1-2 0,-2-5 0,-1 2 0,-3 1 428,-2 4 1,-3 2 748,-3 4 0,-6 7 0,-4 7 0,-4 5-70,-1 1 0,-3 2 1,5 3-1,1-1 0,1 1-492,1-1 0,8 1 0,3 0 0</inkml:trace>
  <inkml:trace contextRef="#ctx0" brushRef="#br1" timeOffset="44">14274 12868 8308,'0'-13'-117,"0"0"1,0-2 0,0 0 0,1 0 0,2 3-1,2 1 434,0 2 1,3 1-1,-3 3 1,1 6 24,-3 7 1,-2 11-1,-2 10 1,-3 7-1,-6 7-113,-4 6 0,-1 1 0,8-24 0,-1 1 0,0 0 0,0 0 0,-6 24-501,1-3 1,3-2-1,1-2 1,0-1-1,3-3-446,3-4 0,2-7 718,1-7 0,0-2 0,0-2 0</inkml:trace>
  <inkml:trace contextRef="#ctx0" brushRef="#br1" timeOffset="45">14106 13259 8308,'-15'-10'111,"6"1"0,6 0 0,2-1 544,1 1 0,4 3 1,2 1-1,4 0 0,2 0-396,4 1 1,4 1 0,3 3 0,0 0-916,0 0 1,2 0-1,0 1 1,2 2 0,0 4 609,-2 1 0,2 1 0,-3 0 0</inkml:trace>
  <inkml:trace contextRef="#ctx0" brushRef="#br1" timeOffset="46">14423 13268 8308,'-7'3'-6,"1"1"305,-1 1 1,3-2 0,2 3-1,4-2-28,4-2 1,3-1-1,5-2 1,3-2-1,5-3-146,2-3 1,0-1 0,1-1 0,-1-3-417,-1 0 0,2 1 0,-3-2 1,-3-2-1,-1 0-63,-3-2 0,-6 3 0,-1 1 0,-3-1 0,-4 2 362,-3 1 0,-4 6 0,-7 2 0,-2 2-30,-3 4 0,-1 4 1,-2 8-1,-1 3 0,2 5 129,0 4 1,2 2-1,3 0 1,2 1-1,4 0 712,3 0 0,7 0 0,8 0 0,7-1-260,4-2 1,8-7 0,5-5 0,2-4 0,-2-3-560,-1-2 0,-1-8 0,-3-1 0</inkml:trace>
  <inkml:trace contextRef="#ctx0" brushRef="#br1" timeOffset="47">14851 13268 8308,'0'-9'0,"0"-1"-169,0 1 0,3 0 1,1-1-1,1 1 848,2 0 1,2 4-317,0 2 1,-4 3 0,-2 3 0,-2 4 0,-1 4 178,0 5 1,0 1-1,0 2 1,-1 0-378,-2-1 1,2 0 0,-2-2 0,2-1 0,1-2 54,0-1 0,-3-5-410,0-1 1,0-11 0,3-3 0,0-7-311,0-4 0,3-6 1,1 0-1,1-2 1,2-1 220,2 0 1,3 4 0,1 3-1,-1 2 1,0 3 312,1 4 0,0 6 0,-1 3 0,0 2-228,-1 1 0,0 5 0,-2 3 0,0 5 0,1 0-1794,-1 0 1988,-4 0 0,3 0 0,-2 2 0</inkml:trace>
  <inkml:trace contextRef="#ctx0" brushRef="#br1" timeOffset="48">15186 13166 8308,'1'-7'770,"2"1"1,-2 5-400,2 1 1,-3 4 0,-2 7-1,-2 1 302,-1 4 1,0 1-1,-3 2 1,3-1-370,1 1 0,-2 0 0,3-2 1,1 0-1,1-3-395,1 0 0,4-3 0,3-5 1,3-3-1,4-2-587,0-1 1,2-5 0,3-4-1,-1-6 92,1-2 1,-1-2 0,1 1 0,-1-2 0,-2-1 53,0 0 0,-5 0 0,0 5 1,-2 5 957,-3 4 1,-5 4-1,-2 7 229,-7 5 0,-2 4 1,-2 5-1,2-1 0,0-3-122,1 0 1,4 1 0,2-1 0,2-1-1,2-1-695,2-3 0,3-1 1,5-5-1,4-1-494,2-1 1,0-2-1,5-2 1,-3-3 0,0-2-286,0-2 0,-2 1 0,-1 1 1731,-4 1 1,-6 4 0,-3 6-237,-2 4 0,-1 2-200,0 3 0,0 0-1172,0 3 818,0-3 0,5 5 0,0-2 0</inkml:trace>
  <inkml:trace contextRef="#ctx0" brushRef="#br1" timeOffset="49">15707 13436 8232,'-5'-1'-100,"2"-3"1,3-2 0,4-1 645,6 1 0,3-1 0,7 2 0,0 1 0,3 0 0,0 2 814,0 1 0,3 1-1360,-2 0 0,7 0 0,2 0 0</inkml:trace>
  <inkml:trace contextRef="#ctx0" brushRef="#br1" timeOffset="50">16229 12933 8181,'0'-10'2,"0"4"348,0 6 0,-1 7 0,-1 15 1,-3 4-1,-3 4 45,-2 4 0,-1 6 0,0 1 1,0 0-1,-2 2-437,2-1 1,4-2 0,1 2-1,-1-4 1,2-6-1270,2-5 0,2-5 1311,1-7 0,0-1 0,0-5 0</inkml:trace>
  <inkml:trace contextRef="#ctx0" brushRef="#br1" timeOffset="51">16089 13259 8181,'-8'-11'222,"2"0"124,3-1 1,3 0 0,4 5-169,5 1 0,1 4 0,7-1 1,2 3-179,1 3 0,6 2 0,-2 4 0</inkml:trace>
  <inkml:trace contextRef="#ctx0" brushRef="#br1" timeOffset="52">16462 13175 8181,'0'-9'-712,"0"-1"1,1 1 1193,2 0 1,-2-1-1,2 1 1,-3 1 32,-3 2 0,-2 1 0,-5 6 0,0 3 0,-2 3 87,-4 4 0,-5 7 0,0 6 0,0 0 0,2 3-152,4-1 1,-1 0-1,6 1 1,3-1 0,1-2-426,4-2 0,2-4 0,5-6 0,4-2 1,5-4-800,4-3 0,2-3 0,0-3 1,2-4 117,-1-5 1,-2-2-1,0-5 1,0 0 0,-2 0-165,-1-3 1,0 2 0,-3-1 0,-3 2 756,-3 4 1,-3 1 0,-5 6-1,-2 2 718,-3 3 0,-5 7 1,-3 4-1,1 4 0,-1 3 164,3 1 0,2-1 0,2 0 0,4 1-818,2-2 0,1 3 0,1-5 0,2 0 0,5-3-682,3-3 0,4-2 1,4-4-1,2-1 681,1-2 0,-1-6 0,-2-6 0</inkml:trace>
  <inkml:trace contextRef="#ctx0" brushRef="#br1" timeOffset="53">16666 13259 9746,'-1'12'1070,"-1"0"1,-1 1-724,1 0 0,1 1 0,1 2 0,0 0-739,0 0 1,0-2-1,1-3 1,2-2-265,3-3 1,3-5-1,-1-1 1,-1-6 0,-2-6 503,0-3 1,-2-4 0,-3-2 0,0 0 151,0 0 0,0 1 0,-1 2 0,-1-1 0,-3 1 0,0 3 0,2-2 0,-2 5 0,0 2 0,1 1 531,0 3 1,0 3 0,5-2-402,3 1 0,1 1 0,4 4-130,0 2 0,1-2 0,-1 3 0</inkml:trace>
  <inkml:trace contextRef="#ctx0" brushRef="#br1" timeOffset="54">16983 12914 8181,'14'-9'-256,"-1"0"1,-3 0 49,0 3 0,-1-1 1,-1 6-1,-2 4 579,-3 5 0,-3 12 0,-4 2 0,-5 4 1,-5 5 445,-4 4 0,-4 1 0,-1 2 0,1 2-164,-1 4 0,2-3 1,7 0-1,3-3 0,5 0-200,2 3 1,3-8-1,7-2 1,7-8-1,3-4-474,3-3 1,3-4 0,-1-7 0,0-5-638,-1-5 1,-5-7-1,1-4 1,-2-2 0,-1 0-984,-4-1 1,-3 2 1392,0 1 1,-2-1 0,-4 2-1</inkml:trace>
  <inkml:trace contextRef="#ctx0" brushRef="#br0" timeOffset="55">18026 13305 14729,'-4'-9'-469,"2"0"1,-4-1 0,1 2 0,1 1 0,0 1 0,1-1 0,0 1 624,0 0 1,-1 4 0,0-1 511,-2 2 0,4 1 1,5 0-320,9 0 1,9 1 0,9 1-1,10 1 1,10-1-293,-20-1 1,0-1 0,3 0 0,2 0-23,3 0 1,1 0 0,3 2-1,0 0 1,2 1 0,1-1-1</inkml:trace>
  <inkml:trace contextRef="#ctx0" brushRef="#br0" timeOffset="56">24162 12802 17988,'0'-14'-547,"-3"0"1,-1 4 0,2-1 0,1-3 0,1 1 0,1-2 637,2 1 0,-1 1 1,2-2-1,-1-1 0,0 2 1,0 2-1,0 1 183,0 2 1,0-4-1,-4 2 1,-2 2-1,-4 3-198,-4 1 1,-5 2-1,-6 3 1,-3 2-1,-4 4 1,-4 4-164,-4 3 1,-5 3 0,1 4-1,2 1 1,2 3 234,3 0 0,6 3 0,6-2 0,4 0 0,6 1-114,6-1 1,5-3 0,4 2 0,5-2-309,7-1 1,1-5 0,10-4-1,2-3 326,2-2 0,5 0 1,-2-4-1,0-1 1,-2-2-193,-2-3 0,-2-1 1,-3-4-1,-5 2 0,-7-1-74,-5-1 0,-4 3 1,-8 1 212,-7 3 1,-4 10 0,-10 4 0,-2 7 0,-5 5 58,0 2 1,1 2-1,4 1 1,1 2 0,3 1 232,2 2 0,7-3 0,6-2 0,6-4-184,5-4 0,7-3 1,8-1-1,4-4 1,4-4 86,5-6 0,4-3 0,4-2 0,2-3 0,4-5-234,1-2 1,2-6-1,-1 3 1,1-2 0,-1 2-422,1 0 1,-2 2 427,-1 3 1,6-1-1,-3 1 1</inkml:trace>
  <inkml:trace contextRef="#ctx0" brushRef="#br0" timeOffset="57">3687 6127 27448,'-5'-10'-820,"-2"1"1,3 0 0,-1-1 0,0 1-274,0 0 1,3 2 0,0 1 545,4-1 1,3 3 0,4 0 0,2 1 0,1-1 0,4-2 664,1-1 1,3 2 0,2 0 0,3 1-1,2 2 1,3-1 167,2 0 0,6 2 0,0-2 1,3 2-1,5 1-168,3 0 0,1 0 1,-23 0-1,0 0 0,25 0 1,-1 0-7,-3 0 1,2-3 0,-5 0-1,-5 0 1,-7 0-77,-4 0 1,-2-1 0,-3 1 0,-3 0 0,-4 1 969,-5 1 0,-2 1-505,0 0 0,-6 0 0,-5 0 0,-6 0-426,-5 0 0,-5 0 0,-2 0 0,-5 0 0,-4 1-217,-3 2 1,-3-2 0,-6 4 0,-4-2 155,-1 0 0,-6 1 0,25-3 0,-1 0 0,0 1 0,-2 0 0,1 0 0,-1 0 14,-1 0 1,1 0 0,-1 2 0,0 0 0,1-2 0,0 1-1,0 0 1,1 0 0,-24 2 151,8-1 0,10 3 0,10-4-362,7-1 1,20-1 0,13-1 0,14 0 0,13 0 182,-16 0 1,2 0 0,2 0 0,2 1 0,4 0 0,1 0 0,-1 0 0,1 1-97,1-1 1,0 0-1,3 0 1,1 0 0,2 0-1,1 0 1,0 1 0,0 0-1,-2 0 1,0 0 75,-3 0 0,0 1 1,-1 0-1,-1 1 1,-2-2-1,0 1 1</inkml:trace>
  <inkml:trace contextRef="#ctx0" brushRef="#br0" timeOffset="58">5801 14907 14169,'0'-7'-760,"0"1"1,0-1 362,0-1 1,0 2 979,0-1 0,1 5-423,2-1 1,-2 4 0,2 4 0,-2 7 0,-1 3 73,0 5 0,-1 8 1,-1 1-1,-2 3 1,0 3-482,-1 1 1,2 2-1,3-2 1,0-3-75,0-5 0,6-4 0,3-7 0,5-2 1,5-6-661,3-5 0,-2-8 1137,5-5 1,-4-9-1,2-6 1</inkml:trace>
  <inkml:trace contextRef="#ctx0" brushRef="#br0" timeOffset="59">5829 14739 11553,'-28'-9'-403,"7"-2"1,3 0 0,5-1 1932,5 0-1717,2 2 1,8 5 0,2 2-1,5 2 217,5 1 0,4 8 1,1 2-1</inkml:trace>
  <inkml:trace contextRef="#ctx0" brushRef="#br0" timeOffset="60">6443 14599 10492,'0'-18'-61,"3"2"1,1 2 0,0-1 0,1 2 0,-3-1-1,-1 2-208,-1-1 0,0 4 0,0-2 1,0 0 278,0 0 0,-4 1 0,-3 2 148,-1 1 1,2 3 0,0 5-1,-1 3 10,2 6 0,-2 4 1,3 8-1,0 4-37,0 4 0,-3 4 0,3 6 0,0 4 0,-1 1-88,0 2 1,2 3-1,0-23 1,1-1 0,-1 1-1,1 0-39,1-1 0,0 1 1,0 23-1,1-4 1,0-3-1,0-4-351,0-7 1,0-9 0,0-11 238,0-2 0,-4-5 0,-1-2-13,0-6 1,1-5-1,4-5 1,0-3 0,0-2-161,0-3 1,0-2-1,0 2 1,0 0 143,0 0 1,-3 2-1,-2 3 1,-1 1-1,-3 3 261,-2 4 0,-7 3 1,0 6-1,-3 3 0,-4 5 343,-4 6 1,4 3 0,-2 4-1,3 2-118,4-1 1,5 3-1,6-4 1,5-1 0,5-3-266,5-2 0,9-4 0,14-6 1,9-2-1,8-3-407,-19-1 0,1 0 1,0-2-1,1-1 1,1 1-1,1-2 359,-1 1 0,0-2 0,3-3 1,1-2-1,-1 1 0,0-1 0</inkml:trace>
  <inkml:trace contextRef="#ctx0" brushRef="#br1" timeOffset="61">7356 14786 8195,'0'-7'-165,"0"1"0,0-1 1,1 0-1,2-1 0,3 2 172,2-1 1,2-4 0,0-3 0,1 0 0,2-3-1,-2 0 33,-1-2 1,0-3 0,-2-2 0,-2 0-19,-3-2 1,-2-2-1,-1 6 1,-1 1-1,-2 3 1,-3 2 165,-2 4 1,-5 6 0,0 4 0,-1 5 2,1 6 1,-4 10-1,2 9 1,-2 7-1,1 7-93,0 8 1,9-22 0,0 2 0,-2 1 0,1 0 0,1 1 0,0 0-1,0 0 1,0 1-172,1 0 0,1-1 1,-1 3-1,0 1 1,1-1-1,-1 1 0,0 0 1,-1-1-430,-1-1 0,1 0 1,1-4-1,0-1 0,-2-2 1,0 0 501,-8 21 0,-2-2 0,-1-6 0,1 0 0</inkml:trace>
  <inkml:trace contextRef="#ctx0" brushRef="#br1" timeOffset="62">7067 15233 8195,'5'-19'76,"8"-3"0,0 0 0,6 2 154,2 0 0,5 3 0,-2 2 1,0 5-1,-3 4-954,-1 1 1,-2 2 0,-2 4 723,0 2 0,-5 3 0,3 3 0</inkml:trace>
  <inkml:trace contextRef="#ctx0" brushRef="#br1" timeOffset="63">7626 14972 8147,'3'-9'-256,"0"-1"0,-1 1 1,0 0 175,1-1 1,-2 1 0,2 0 396,-2-1 1,-2 2-1,-2 1 1,-3 2 5,-2 1 0,-2 0 1,0 6-1,-1 4-14,-2 3 0,-3 6 1,1 1-1,0 3 1,-1 2 1,0 4 0,2-1 1,2 1-1,2 0-350,4-2 1,2 0-1,4-4 1,1-2 0,2-1-172,3-4 0,4-2 1,2-4-1,4-4 1,1-4-196,2-4 1,-1-4 0,0-2 0,-1-4-1,-3-1-55,-1-2 0,0-3 0,-4 1 0,1 0 381,-1 1 1,-4 3 0,-2 1 601,-2 4 0,-2 7 0,-1 5-244,-1 5 0,0 7 1,3 4-1,0 0 1,1 1-443,2-2 1,2 1 0,4 2-1,2-3-459,1-3 0,0-1 1,3-2 621,2 0 0,0-3 0,2-2 0</inkml:trace>
  <inkml:trace contextRef="#ctx0" brushRef="#br1" timeOffset="64">7933 15018 8147,'0'-9'-106,"0"0"35,0-1 0,3 1 0,0 0 1515,-1 0-1228,-1-1 0,-2 5 0,-2 3 1,-3 5-1,-4 6 61,-2 6 0,2 2 0,-3 3 0,3 1-36,1 1 0,2 2 1,2-2-1,1-1 1,3-2-522,3 0 1,7-3 0,7-3 0,3-2 0,2-3-195,4-3 1,2-3 0,1-5 0,1-4-59,2-5 1,-5-3 0,1-7-1,-3-3 1,-4-2 531,0-1 0,-1-4 0,-1-5 0,1-5 0</inkml:trace>
  <inkml:trace contextRef="#ctx0" brushRef="#br1" timeOffset="65">8277 14720 8147,'3'-21'0,"1"0"0,-2 3 19,-1 5 1,-1 5 0,0 6 366,0 8 1,-3 6-1,-2 8 1,1 2-1,-1 4-281,0 4 1,-1 6-1,-4 5 1,1 0-382,0 1 1,-1 2 0,1 0 0,1 0-203,2 0 0,-3-4 1,4-6-1,-1-5 1,1-5 477,1-5 0,-4-8 0,2-3 0,-2-7 0,-1-6 0,-1-7 0,2-5 0,2-2-214,3-3 1,-1-3 0,1 2 0,0 0-1,3 0 773,4-1 0,4 3 0,5 0 0,2 4-172,1 1 1,3 2 0,3-1 0,3 5 0,1 4-251,2 2 1,-1 1 0,-2 4 0,-4 3-166,-5 5 1,-3 6 0,-6 5-1,-2 3 1,-1 1 102,-2 2 1,-4-3 0,-2 1 0,0-1 0,0-2 19,2-2 1,1-1 0,1-3 0,1-2-145,2-3 0,3-1 0,7-3 0,2-3 0,3-3-185,0-3 1,0-2 0,-3-6-1,-2-1 1,-4-4-205,-3-1 0,2-3 0,-5-1 1,-3 0 194,-6 0 0,-1 0 1,-8 1-1,-2-2 1,-1 1 583,-4 1 0,2 6 1,-2 2-1,4 2 335,2 4 1,3-1-212,4 4 1,9 4 0,7 4 0,9 1-684,8 0 0,4 0 0,3 1 1,3-1-1,1 0-75,0-1 1,0 3 0,-5-4 0,-3 1-146,-5 2 1,-6 5 0,-5 1-1,-3 1 1,-5 3 285,-2 1 1,-5 0 0,-3 1-1,-1-1 648,-1 1 1,0-1 0,2-2 0,2-1 0,1-2 420,2-1 1,2-3 0,3-3-877,3-3 1,3-3 0,3-4 0,1-5 0,1-6-294,-1-2 1,3-3 0,-4-2 0,-1-2-19,0 1 0,-2-3 1,0 3-1,1 0 0,-2 1 139,-2 1 1,3 5 0,-4 4 0,1 2 52,0 0 1,0 6 0,4 4 77,-1 5 0,0 8 0,1 1 0</inkml:trace>
  <inkml:trace contextRef="#ctx0" brushRef="#br1" timeOffset="66">8901 15223 8129,'11'0'104,"1"0"1,4 0-1,5-1 527,4-2 0,5 2 0,2-3 0,0 1-631,0 0 0,3 0 0,-2 3 0</inkml:trace>
  <inkml:trace contextRef="#ctx0" brushRef="#br1" timeOffset="67">9646 14637 8175,'-5'-15'-133,"-3"-1"0,2 3 1,0 3 363,0 3 0,3 5 0,-2 9 0,0 8 0,-1 9 0,-2 6 0,-2 5 32,-3 5 0,0 3 0,2 7 0,4-24 0,0 1 0,0 2 0,1-1-423,-1 2 1,0-1 0,1 0-1,1-2 1,-2 24 0,1-3-567,2-6 0,1-8 0,3-7 726,0-7 0,0-10 0,0-6 0</inkml:trace>
  <inkml:trace contextRef="#ctx0" brushRef="#br1" timeOffset="68">9357 15018 8175,'-9'-9'190,"4"0"1,2-1 0,2 1 216,1 0 0,8 0 0,4 0 0,5 3 0,3 3-95,1 2 0,4 1 1,6 0-1,2 2-312,0 4 0,4 5 0,-4 7 0</inkml:trace>
  <inkml:trace contextRef="#ctx0" brushRef="#br1" timeOffset="69">9907 14944 8175,'-5'-9'0,"-4"-1"0,3 1 0,-1 0 304,1-1 1,-3 5-1,3 2 1,-3 2 0,-3 1 214,0 0 1,-5 5-1,2 5 1,-3 5-120,0 6 0,-1 3 0,1 3 0,0 1 0,2 0-133,4 0 0,6-3 0,3-2 1,4-2-341,5-4 0,4-4 1,10-2-1,2-4 1,2-4-530,3-2 0,1-6 0,0-3 0,-1-5-54,-2-1 1,1-5-1,-5-2 1,-3-1 0,-2-1 161,-3-2 1,0 2 0,-5-1-1,-2 2 648,-3 4 1,-3 5 0,-4 7 0,-4 3 0,-5 3 664,-1 3 0,1 6 0,-1 7 0,0 2-257,3 4 1,2-2-1,3 1 1,2-2-1,3-3-801,1 0 0,8-3 0,2 1 1,5-6-170,4-3 0,1-2 0,5-4 0,1-2 0,-1-4-248,0-4 1,-2-3-1,-5-2 1,-2 1 0,-2 2-391,-4 1 1643,1 2 0,-10 9 0,2 5 0,-3 5-29,-3 4 1,2 3 0,-2 0 0,2 2 0,2-1-407,2-1 0,0-2 1,6-4-1,1 1-1050,0-3 0,1-5 1,-2-1 887,0-4 0,1-11 0,-1-7 0</inkml:trace>
  <inkml:trace contextRef="#ctx0" brushRef="#br1" timeOffset="70">10130 14953 8175,'-17'-9'0,"1"0"0,5-1 0,3 1 0,5 1 0,6 0 0,4 3 472,1 1 1,5-2-1,4 3 1,3 1-1,1 1-1259,0 1 1,2-1 0,-1-1 786,-2-1 0,0-9 0,-2 2 0</inkml:trace>
  <inkml:trace contextRef="#ctx0" brushRef="#br1" timeOffset="71">10465 14683 8175,'5'-9'-53,"0"3"0,5 1 0,1 0 421,2 3 0,-4 5 0,-4 6 0,-1 5 0,-2 9 287,-5 6 0,-2 9 1,-5 9-1,4-22 0,1 1-436,-2 2 0,1-1 1,0 1-1,0-1 0,1 0 1,1-1-1,-2 23 1,3-5-212,2-4 1,2-8 0,3-7 0,6-8-253,4-6 0,8-6 1,3-3-1,2-5 0,0-6-412,1-5 1,-1-5-1,-1-2 1,-3-1 0,-2 2-2299,-4 0 2954,-4 2 0,0 3 0,-4 2 0</inkml:trace>
  <inkml:trace contextRef="#ctx0" brushRef="#br0" timeOffset="72">11853 15028 15519,'-24'0'-200,"1"-4"0,6-3 0,2-1 1,7-1 548,7-1 0,11 1 1,12 0-1,10-1 1,10-2-1,-15 5 1,0 1-177,4-2 1,1 1 0,5 1 0,1 0 0,3-2 0,0 1 0,2 1 0,0 0 0,1 1 0,-1 1 17,1-1 0,0 2 1,-1 2-1,0 0-660,2 0 1,0-1 0,-4 1 0,0 1 0,0 0 0,1 0 0</inkml:trace>
  <inkml:trace contextRef="#ctx0" brushRef="#br0" timeOffset="73">17877 14832 18704,'-9'-4'-506,"3"2"0,3-4 1,3 0-1,4-1 1,8 2-1,8 0 791,10 0 1,15 2-1,-19 0 1,2 1-1,3-1 1,2 0-1,3 1 1,0 0-1,3 0 1,0 0-1150,1 1 0,0 0 395,0 1 1,0-1 0,2-1 0,0 0 0,0-1 0,0 1 0</inkml:trace>
  <inkml:trace contextRef="#ctx0" brushRef="#br0" timeOffset="74">23603 14860 24546,'-4'5'-1639,"5"-1"1,4-4 1569,13 0 1,11 0 0,15 0 0,-17 0 0,1 0 0,5 0 0,2 0 114,6 0 1,1 0 0,1 0 0,1 0 0,3 0 0,0 0 0,-3 0 0,0 0 0,-3 1 0,-1-1-289,-5 2 1,0 0-1,-3-2 1,-2 2-1,22 3 190,-6-1 1,-3 3-1,-6-2 1</inkml:trace>
  <inkml:trace contextRef="#ctx0" brushRef="#br0" timeOffset="75">3650 6266 27641,'-14'-4'-820,"5"-1"1,0-4 0,5-1 0,4 1 272,3 0 1,3 0 0,6 2 0,4 1 0,1-1 0,3-2 560,2 0 0,-1 3 0,3 0 0,3-2 0,4 1 277,7 1 1,-1-1 0,4 4 0,1 1-1,1 1-245,3 1 0,0 0 1,0 1-1,-3 1 1,-2 2-81,1 1 0,-4-3 0,1 1 0,-3-2 0,-6-1 57,-5 0 0,-2 0 1,-5 0 57,-3 0 1,-5-1 0,-9-1-1,-8-2 1,-8 0 121,-8 0 0,-12 1 0,-6 2 0,-8-2 0,21 2 1,-1-1-133,-3 1 0,0 0 1,0 1-1,-1-1 1,-2 1-1,0 0 0,1 0 1,-1 0-1,0 1 1,-1-1-31,-1 2 0,0-1 0,0 0 0,1-1 0,1 2 0,1 1 0,2-2 0,1 1 0,5 0 0,0 0-11,-20 3 1,10-3-1,11 1 1,13-1-125,14 1 1,15-2 0,17 2 0,11-2 0,-16-1 0,1-1 106,4 0 1,1-1 0,3 2 0,2-1 0,4-1 0,1 0 0,2 0 0,0 0-1,1-1 1,0 1-15,1-1 0,-1 1 0,1-2 1,-1 0-1,-2 3 0,0-1 1,-2 1-1,0-1 0,-3 1 0,-2-1-65,-1 1 1,-3-1 0,13-1 219,-13 3 1,-26 0 0,-19-1 0,-10-1 0,-10-1-156,-9 1 0,-10 1 0,19 1 1,-1 0-1,-2 0 0,1 0 0,-1 0 1,0 1 4,-1 0 0,1 1 0,1-2 1,0 1-1,1 0 0,0 1 1,2-1-1,1-1 0,-20 0-138,10 0 1,15 1 0,15 1 0,11 1-210,12-1 1,19-1-1,14-1 332,-21 0 0,1 0 1,6 0-1,2 0 0,2 0 1,-1 0-1</inkml:trace>
  <inkml:trace contextRef="#ctx0" brushRef="#br1" timeOffset="76">5894 16638 8460,'-15'-4'-66,"2"-1"1,5-1 0,1 0 0,4-1 0,3-2 392,3 0 1,12 0 0,11-1-1,9 1 1,8 0 0,7-1-1,-23 6 1,1 0 0,1 0-1,1 1-112,0-1 1,1 2 0,1 0 0,1 2 0,1-2 0,0 0 0,0 2 0,-2-1-216,0 1 0,0 0 0,0 2 0,0 1 0,-2-1 0,1 1 0</inkml:trace>
  <inkml:trace contextRef="#ctx0" brushRef="#br0" timeOffset="77">12318 16145 21511,'0'-9'-478,"3"-1"1,1 2-1,2 1 1,1 1 0,1-3 577,1-2 0,1 1 0,-1-3 0,0 3 1,1 1-1,-1-1 192,0 1 0,0 0 1,-3-1-1,-3 1-485,-2 0 0,-2 3 0,-2 0 0,-4 2 281,-5 2 1,-2 1-1,-6 2 1,-3 2-1,-4 3 98,-3 3 1,-5 3 0,1 2 0,-3 1-1,-2 4-47,-2 1 0,2 3 0,6-2 1,5 2-169,5 0 0,4-2 1,5 1-1,6-2-252,7-2 0,9-3 0,10-3 0,5-2 0,8-1 80,5-3 1,5-2 0,2-4 0,3 0 77,0 0 1,-3-1 0,-4-1 0,-5-1 0,-7 1 367,-7 1 0,-8 2 0,-10 2 1,-10 4-149,-12 4 0,-13 5 1,10-5-1,-2 0 0,-3 1 1,-1 1-32,-3 0 0,0 0 1,-2 3-1,0-1 1,2 1-1,-1 1 0,1-2 1,0 2-1,1-1 1,1 1 144,1-1 1,2 1-1,-14 9 1,14-2-1,13-3-194,12-2 0,16-5 0,13-2 0,11-5 0,12-4 230,-22-2 1,1-1 0,4-2-1,2 0 1,2-1 0,1 0 0,0-1-1,0-1 1,-1 1 0,-1-1-240,-1 1 1,-2-1 0,-5 0 0,-2 0 0,24-4 0,-7 1 0,-8 2-706,-7 3 0,-7 2 1,-11 1 701,-1 0 1,0 0-1,1 0 1</inkml:trace>
  <inkml:trace contextRef="#ctx0" brushRef="#br1" timeOffset="78">17868 16471 8243,'4'-9'-26,"0"-1"1,3 1 0,-1 0 0,1-1 0,2 1 0,0 0 0,0-1 0,1 0-1,-1-1 270,0-2 0,4 1 1,-1 3-1,0-1 1,-2 0-1,-1 0 207,0 0 1,-2 0 0,-3 8-198,-3 3 1,-8 7-1,-11 9 1,-5 3 0,-4 7-1,-5 4-103,-3 3 1,17-14 0,-1-1-1,-18 15 1,-1 2 0,2 0-316,2-2 1,2 1 0,6-6 0,3-4 0,7-2-58,4-5 1,6-5 0,9-9 52,4-7 1,1-4 167,1-12 0,0-1 0,1-8 0</inkml:trace>
  <inkml:trace contextRef="#ctx0" brushRef="#br1" timeOffset="79">17625 16322 8243,'-9'-9'0,"-4"3"130,6 6 0,-1 10 0,9 6 0,2 4 525,4 2 0,2 3 1,3-3-1,5 1 0,4 1-123,3 0 0,4-3 0,2 2 0,1-2-910,-1-4 1,-1-5 0,-2-3 0,-2-5 0,-4-3-443,-5-1 1,-6-5 0,-7-4 0,-3-6-1199,-3-2 2018,-7-6 0,-4-1 0,-5-4 0</inkml:trace>
  <inkml:trace contextRef="#ctx0" brushRef="#br1" timeOffset="80">17821 16294 8243,'0'-16'0,"0"2"276,0 1 1,0 2 0,0 9 113,0 8 0,-1 11 0,-1 8 1,-2 2-344,-1 1 1,-2 4-1,-2 3 1,0 3-460,-1 2 1,1 1 0,0-4 0,-1-1-1,0-1 412,-2 0 0,-7-10 0,-5 2 0</inkml:trace>
  <inkml:trace contextRef="#ctx0" brushRef="#br1" timeOffset="81">17532 16555 8243,'0'-15'324,"1"1"1,5 2 0,6-1-19,9-2 0,9 4 0,6 0 0,5 3 0,7 5 113,3 2 0,-3 1-419,2 0 0,-3 9 0,0 1 0</inkml:trace>
  <inkml:trace contextRef="#ctx0" brushRef="#br1" timeOffset="82">18426 16406 8569,'0'-15'394,"-3"2"-52,0 3 1,0 7 0,3 6 0,-1 10 0,-1 7 102,-1 4 0,0 7 0,3 3 0,0 0-445,0 0 0,0-1 0,0 2 0,1-3 0,2-2-446,3-3 0,1-8 0,0-3 0,0-4-75,0-7 1,0-5 0,0-6 0,0-8 0,-1-6 520,-1-4 0,3-12 0,-3-2 0</inkml:trace>
  <inkml:trace contextRef="#ctx0" brushRef="#br1" timeOffset="83">18538 16210 8364,'-8'-14'333,"1"1"1,4 3 1408,2 1-1694,1 3 1,2 3-1,4 6 1,3 5-1,2 2-791,3 2 0,1 5 0,6-1 743,1 1 0,3-2 0,-1-2 0</inkml:trace>
  <inkml:trace contextRef="#ctx0" brushRef="#br1" timeOffset="84">18976 16052 8364,'6'-15'-173,"-1"3"1,0 2 279,0 0 1,-2 5-1,3 3 1,-2 5 511,-2 7 0,-2 8 1,-3 10-1,-4 5-352,-1 3 0,-4 7 1,-1 3-1,2 5 1,6-25-1,0 1-70,0-1 0,0 1 0,-1 21 0,1 2 0,1-4-253,2-2 1,5-7 0,3-8-1,3-6 1,3-8-207,0-3 1,2-7 0,-4-3-1,0-5-77,-1-6 0,-3-3 1,0-5-1,-3-3 0,-2 0-189,-1 1 0,-5 0 0,-4 1 0,-7 3 217,-5 2 1,-2 7 0,-6 4 0,-2 4 0,-5 7 486,-3 5 0,1 4 1,-2 9-1,6 3 1,6 1 642,6 1 0,8 2 0,9-4 0,12-3-351,13-5 0,13-6 0,15-5 0,-22-6 0,1-2 0,3-1 0,-1-1-208,2 0 0,-1-1 1,-2-2-1,-1-1 1,1-2-1,-1 0 1,24-8-261,-6-2 0,-6-2 0,-7 2 0</inkml:trace>
  <inkml:trace contextRef="#ctx0" brushRef="#br1" timeOffset="85">19646 16601 8356,'-4'-6'29,"4"1"0,6 0 1,4 0-1,4-3 121,0 0 1,5-4-1,3-2 1,-1 0-1,1-4 1,0-2-188,-2-1 1,0-5-1,-2 1 1,-3-3 0,-3-2 5,-5-1 0,-4-1 0,-7 2 0,-6 0 0,-4 2-34,-4 2 0,-1 10 0,-2 1 0,-2 8 0,0 7 239,-3 5 1,0 13 0,1 6 0,3 11-14,3 7 1,9-17 0,1 2 0,0 4-1,0 1 1,2 1 0,0 0-130,2 1 1,1 0-1,0 2 1,2 1-1,2-2 1,0 1 0,1 0-1,-1 1 1,2-1-1,0 1-321,0 1 0,2-1 0,-1-5 0,1 0 0,-1 0 1,0 0-1,-1-4 0,-1-1 0,-2 17-230,-5-9 0,-5-6 0,-11-13 1,-2-8 518,0-5 0,-3-4 0,3-2 0,-3-6 0,-1-6 0</inkml:trace>
  <inkml:trace contextRef="#ctx0" brushRef="#br1" timeOffset="86">19311 16983 8356,'10'-25'0,"2"1"0,4 2 0,2 1 0,4 2 0,4 4 0,3 1-108,2 1 0,3 3 0,-3-2 1,-1 5-1,-1 4 1045,-1 2 0,-1 1-937,-2 0 0,-2 0 0,-5 0 0</inkml:trace>
  <inkml:trace contextRef="#ctx0" brushRef="#br1" timeOffset="87">20111 16611 8338,'-4'-10'-211,"0"1"1,-3 0 0,1-1 0,0 1 710,0 0 0,-2-1 1,2 1-121,-2 0 0,-3 4 1,0 1-1,-2 4 0,1 5 3,-1 4 0,-2 4 1,-4 7-1,2 2-162,1 3 0,0 5 1,3 1-1,3-2 1,3-4-179,4-3 0,3 0 0,4-2 0,5-5-287,6-4 0,5-3 1,3-8-1,1-1 0,2-3-380,1-6 0,-4-3 0,-2-6 0,-3 1 199,-3-1 0,-4-1 0,-1 0 0,-4-2 0,-2 2 226,-2 4 0,-1 2 1,-2 6-1,-3 3 506,-5 5 1,0 8 0,-4 8 0,4 2-131,3 4 1,2-1 0,4 2 0,1 0-474,2-2 0,6 2 296,6-2 0,7 1 0,2-3 0</inkml:trace>
  <inkml:trace contextRef="#ctx0" brushRef="#br1" timeOffset="88">20447 16629 8338,'0'-9'-373,"-3"3"1,-1-1-1,1 1 839,-1 1 1,2 1 0,-5 4 0,-2 0 0,-4 2 66,-1 4 0,1 1 0,-2 10 1,-1 2-1,2 2-247,1 3 0,7-2 0,3 3 0,2 0-364,1-2 1,8-3 0,6-6 0,5 0 0,6-4-302,2-2 0,4-5 1,0-8-1,-1-3-277,-1-3 1,-1-10-1,-1-1 1,-3-3 0,-5-4-84,-2-2 0,-5-4 1,2-5 738,-4-3 0,6-3 0,-6 0 0</inkml:trace>
  <inkml:trace contextRef="#ctx0" brushRef="#br1" timeOffset="89">20726 16331 8338,'0'-9'0,"0"0"75,0-1 1,0 7 157,0 6 1,-3 8 0,-1 10 0,-1 5 0,-3 5-111,0 7 1,-1 3 0,-1 6-1,1 3 1,0 2-397,-1 0 0,2-7 0,1-8 0,1-5-99,-2-3 1,1-6-1,0-5 1,1-8-546,-1-6 917,-2-3 0,0-9 0,0-2 0</inkml:trace>
  <inkml:trace contextRef="#ctx0" brushRef="#br1" timeOffset="90">20596 16648 8338,'9'-14'18,"0"4"1,2-2 0,1 1 153,4 2 0,2 1 0,3 1 1,2 3-1,-1 1-35,1 0 1,-2 0-1,-6 4 1,-2 2-1,-4 3-246,-3 3 1,1 3-1,-3 3 1,-3 1 264,-3 4 1,-1 1 0,-3 0 0,0 1-1,0 0 303,0 0 0,4-2 0,-2 1 0,4-5-296,4-3 0,5-3 0,7-2 0,5-1 0,4-5-384,2-4 0,0-5 0,-1-5 0,-4-4-132,-2-1 1,0-5-1,-9 0 1,-3 1-1,-4-1-467,-2 0 1,-4-1 0,-2 3 0,-4-1 849,-3 3 0,-6 4 0,2 5 0,-3-1 0,-1 2 311,1 2 1,3 2 313,3 4 0,7 0 1,5 0-1,6 1 0,6 1-653,7 1 1,1 3-1,4-2 1,1 1-290,-1 3 0,-1 0 0,-5 1 0,0 2 0,-2 1 74,-4 4 1,-6 1-1,-3 2 1,-2-1 250,-1 1 1,-1 3-1,-2-2 1,-3-1-1,-1-3 507,1-3 1,-2-1 0,5-2-407,1-1 1,5-5 0,4-5 0,4-7-313,1-7 1,5-2 0,-3-2-1,2 1 1,-2-1-56,0 0 1,-2 1 0,-4-1 0,0 1 394,-2 3 1,-3-2 0,2 5 0,-1 1 337,-2 0 1,3 6 0,3 2 219,3 2-725,-1 1 0,8 8 0,-3 3 0</inkml:trace>
  <inkml:trace contextRef="#ctx0" brushRef="#br1" timeOffset="91">21406 16815 7862,'9'0'16,"4"0"0,4 0 0,4 0 1483,3 0-1499,3 0 0,1 0 0,0 0 0</inkml:trace>
  <inkml:trace contextRef="#ctx0" brushRef="#br1" timeOffset="92">21964 16322 7757,'0'10'338,"0"3"1,0 4 0,0 7-1,-1 9-75,-2 9 1,-5 5-1,2-19 1,-1 0-1,2 0 1,-1-1-1,-4 25 1,1-6-514,3-5 1,-2-6 0,3-4 0,-1-4 0,-1-7 249,0-7 0,-1-3 0,-1-5 0</inkml:trace>
  <inkml:trace contextRef="#ctx0" brushRef="#br1" timeOffset="93">21825 16685 8324,'0'-9'-2,"1"-1"0,2 0 38,3-2 0,6 4 0,4 0 1,3 3-1,2 3 616,4 1 0,5 2-652,1 2 0,0 2 0,-3 4 0</inkml:trace>
  <inkml:trace contextRef="#ctx0" brushRef="#br1" timeOffset="94">22309 16601 8290,'0'-9'0,"-3"0"0,-1 0 0,-2 2 0,-1 2 404,-1 1 1,-1 1 0,-2 2 0,0-1 0,-3-2 114,0 2 0,-2 7 0,-2 4 0,-1 5-240,1 4 1,0 2 0,2 0-1,4 2 1,3 0 293,2 0 1,3-2 0,4 2 0,1-2 0,4-3-236,4-1 1,1-4 0,6-6 0,0-3 162,2-2 1,0-5 0,1-2 0,0-3-1158,-1-4 1,-2-1-1,-2-6 1,1-1 0,-2 0-165,1 0 1,-2 5 0,-4 1 0,-1 2-274,-4 1 1,-2 7 0,-2 6 1158,-2 7 0,-4 3 0,-3 5 1,0 3 327,1 2 0,6 0 1,0-3-1,2-2 1,1-1-788,0-2 0,1 0 0,2-5 0,4-2 1,2-3 392,3-2 0,3-5 0,3-1 0</inkml:trace>
  <inkml:trace contextRef="#ctx0" brushRef="#br1" timeOffset="95">22458 16685 9205,'5'9'1058,"-2"2"0,-2 0-1018,-1 1 0,3 5 0,1-1 0,0 1-540,1 2 1,2-5 0,-2-1 499,0-3 0,8-1 0,-3 1 0</inkml:trace>
  <inkml:trace contextRef="#ctx0" brushRef="#br1" timeOffset="96">22514 16564 8290,'-6'-9'25,"3"-1"0,2 1 24,1 0 0,1 4 0,2 1 0,4 2-174,1-1 1,1 2 0,1-2 0,-1 2 0,1 1 124,3 0 0,-3 4 0,3 1 0</inkml:trace>
  <inkml:trace contextRef="#ctx0" brushRef="#br1" timeOffset="97">22793 16303 8290,'5'-4'272,"2"4"1,-2 0 300,0 5 1,-3 12-1,0 6 1,-4 7-1,-4 8-165,-3 7 1,3-18 0,-1 0 0,0 3 0,-1 0-1,1 0 1,0-1-191,0 0 0,1-1 0,-3 22 1,3-12-1,3-6 0,3-7-238,3-4 1,5-8 0,7-4 0,1-4-637,4-4 1,5-9-1,0-2 1,1-3 0,2-4 581,0-1 0,0 0 0,0-1 0</inkml:trace>
  <inkml:trace contextRef="#ctx0" brushRef="#br0" timeOffset="98">24366 16247 13540,'5'-14'-22,"-3"-1"1,3 4 0,0-2-1,0-1 1,2 0 0,1 0-1,-1 0 1,-2 0 262,-1 1 1,2 0 0,-2 4 0,-2 0 0,-1 0 0,-2 0 0,-2 2 189,-4 1 1,-1 3 0,-1-2 0,-2 0 0,-2 3 0,-5 1-390,-2 1 1,-10 5 0,-1 4 0,-5 4 0,-2 4 215,-2 2 1,2 6 0,-3 1-1,4 2 1,4 1-247,5-2 0,9-1 0,10 1 1,5-3-1,5-3-369,5-4 1,7-4-1,10-5 1,6-1-1,3-4-20,4-2 1,-4-1 0,-2 0 0,-5 0 55,-3 0 1,-3 0 0,-5 2 0,-5 4 271,-8 6 0,-12 7 0,-10 5 0,-9 4 0,-6 2 337,-1 2 0,-3-2 0,-1 3 0,4-1-76,5-2 1,6-4 0,12-3 0,4-3 0,6-2-248,3 0 1,10-5 0,4-2 0,6-2 0,3-4 22,2-1 0,5-1 1,5-3-1,1 0-157,0 0 0,1-4 1,-2-3-1,2-4 0,0-2-1119,-2-2 1,4-1 1267,-1-6 0,4-2 0,-17 10 0,-1 0 0</inkml:trace>
  <inkml:trace contextRef="#ctx0" brushRef="#br2" timeOffset="99">14497 1276 11102,'0'-10'-653,"0"0"639,0-2 1,0 0 0,-1-3-1,-2-3 1,-2-2 0,-2-1-1,1 0 32,-1 1 0,-1-1 0,-3-1 0,0 2 0,-2 4 0,-1 3 0,0 4 1,0 3 62,1 3 0,-4 6 0,2 4 0,-3 5 0,-1 7 0,0 6 19,-3 5 1,2 6 0,-1 5-1,1 2 1,1 2 0,2 3-82,1 2 0,10-24 0,0 0 0,0 24 0,3-1-71,2-2 0,2-4 0,2-2 0,3-2 0,3-1 0,3-5-158,0-3 1,0-3-1,-1-3 1,0-3-15,2-4 1,-1-1 0,-3-4-1,1-3 1,-1-3 82,0-2 1,-3-1-1,0-4 123,-2-2 1,-1-5-1,-3-4 1,0-1 0,-1 1-96,-2-1 1,-2 1 0,-5 3-1,0-1 1,-2 1 100,0 0 1,-1-1 0,1 1-1,-1 1 125,-2 2 1,4-3 0,0 3 0,2-2 0,4-2 0,1 1-43,2 0 1,2-4-1,3 0 1,4-2-14,5-1 0,6-2 0,7 1 0,2 0 0,1 3-250,0 0 0,0 2 0,0 4 0,1 0 0,1 3 23,1 1 1,0-2-1,-3 3 1,-1 1-15,-3 1 0,-2 1 1,-5 0-1,-3 0 1,0 0 193,-3 0 1,-1 0 0,0 0 0</inkml:trace>
  <inkml:trace contextRef="#ctx0" brushRef="#br2" timeOffset="100">14590 1592 8875,'-9'9'16,"-1"1"0,4-4 0,1 0 0,1 1 51,2 2 1,-2 1-1,1 1 1,0 3 60,-2 0 1,4 5 0,-2 4 0,2 0 0,1 0-1,1 0 8,2 0 0,3 2 1,3-4-1,1-1-201,3-3 0,-2-4 1,5-5-1,0-1 1,2-4 0,0-6 0,1-5 1,0-3-1,-1-6-119,1-3 0,-5-4 0,-1-4 0,-4 0 0,-3 0-61,-3 0 1,-2 1 0,-1 2 0,-1 4 133,-2 1 0,-6 2 0,-6 2 1,0 2 97,-1 4 1,1 3 0,-4 7 0,2 0 0,1 0-84,4 0 1,2 4 0,4 2 99,3 2 0,2 6 1,1 0-1</inkml:trace>
  <inkml:trace contextRef="#ctx0" brushRef="#br3" timeOffset="101">15112 1611 8413,'0'5'201,"0"-1"1,0-11-63,0-2 1,0-1-1,0 2 1,0-2-123,0-1 0,0 1 0,0 1 0,0-1 0,-2 2 21,-1 2 1,1-1 0,-4 3 0,-2 3 0,-3 5-7,-1 5 0,-4 8 0,-1 9 0,-2 3 140,1 2 1,-2 4-1,8-1 1,1 0 76,4 0 1,3-8-1,5-2 1,3-7-432,5-4 0,6-7 1,6-4-1,1-4 1,1-6-63,0-3 1,2-4-1,-4-6 1,-1-2-1,-3 0-84,-5 1 1,-2 3-1,-1 5 1,-3 0 179,-3 3 1,-3 6 282,-3 5 1,-2 8-1,-4 6 1,3 2 131,3-1 1,2-2 0,2 1-1,2 0 1,4-3-477,5-1 1,6-4 0,7-3 0,2-2-1,1-3-269,0-5 1,0 0 0,-1-9 0,-2-4 477,-4-4 0,3-7 0,0-2 0</inkml:trace>
  <inkml:trace contextRef="#ctx0" brushRef="#br3" timeOffset="102">15512 1108 8413,'-6'1'202,"0"3"0,1 7 266,0 6 1,-1 12 0,-3 11 0,0 10-254,6-22 0,0 1 1,-1 0-1,1 0 1,1 1-1,1 1 1,0-1-1,0-1 0,0-1 1,2-1-212,2 23 1,2-10 0,4-6 0,2-5 0,0-4-1098,1-4 1,1-2 0,-4-4 1022,0-6 1,1-8 0,-1-6 0</inkml:trace>
  <inkml:trace contextRef="#ctx0" brushRef="#br3" timeOffset="103">15884 1415 8319,'-9'0'3,"0"0"1,-1 0 0,1 1 0,0 2 850,-1 4 0,2 1 0,2 1-1251,3 0 0,6-3 1,3-2-1,3-1 397,4 0 0,-3 0 0,4-3 0</inkml:trace>
  <inkml:trace contextRef="#ctx0" brushRef="#br3" timeOffset="104">15894 1695 8319,'0'5'328,"0"0"0,1-3 597,2 1 1,-1 4-1087,4 0 0,-4 1 161,1 1 0,2 0 0,1 1 0</inkml:trace>
  <inkml:trace contextRef="#ctx0" brushRef="#br3" timeOffset="105">16741 847 8568,'0'-9'-53,"-1"1"1,-1 0-1,-1 4 241,1 3 0,1 5 0,1 12 0,-1 8 0,-3 8 1,-2 9-61,-2 7 0,3-22 0,0 1 1,-1 2-1,-1 2 0,0 1 0,0 2 1,-1 1-1,0 1-157,0 1 0,1 0 1,0-1-1,1 0 0,0-4 1,-1 0-1,1-2 0,0 0-207,2-3 0,0-1 0,-2 22 0,0-15 0,3-10 0,2-7-363,1-6 0,1-5 0,1-2 369,1-6 0,3-7 1,-2-9-1,0-5 1,1-7 229,1-7 0,0-1 0,2-6 0,-1-4 0,0-2 0,-3 23 0,2-1 0,1-1 0,0-1 0</inkml:trace>
  <inkml:trace contextRef="#ctx0" brushRef="#br3" timeOffset="106">16685 1127 6937,'9'-46'0,"1"3"0,-1 4 88,0 7 1,-4 10 0,0 10-1,-2 6 98,0 6 1,0 6-1,-3 10 1,0 6 35,0 7 1,0 6 0,1 5 0,1 2-55,1 1 0,1 1 0,-1-3 1,3-1-250,-1 1 1,3-2 0,-2 1-1,2-3 1,1-3-197,-3-3 0,1-6 0,-4-4 123,-1-5 1,-5-7-1,-4-9 1,-4-7-41,-5-4 0,-3 0 0,-1-5 0,-2 1 367,1 0 0,5 1 0,1 2 1,2 0-1,2 1 339,0 0 0,6 5 0,2 0 0,4 0 0,5-1-337,7 1 1,7-3 0,6-5 0,4 1-404,4-1 1,7-2 0,2 0-1,2-1 228,-2-2 0,3-4 0,-4 0 0</inkml:trace>
  <inkml:trace contextRef="#ctx0" brushRef="#br3" timeOffset="107">17132 866 8556,'-8'-6'0,"0"1"-1,2 0 1,1 4 0,-1 9 254,3 7 0,1 8 1,0 8-1,-1 4-7,0 4 0,2 5 0,1 4 1,0 3-1,0-1 0,0-2-407,0-2 1,5-7-1,1 0 1,1-5-566,-1-2 1,2-6-1,-2-8 725,-1-4 0,3-4 0,-3-1 0</inkml:trace>
  <inkml:trace contextRef="#ctx0" brushRef="#br3" timeOffset="108">17337 1155 8455,'-3'9'-202,"0"0"1,-1 2 230,0 1 1,3 3-1,-2 7 1,2 3 513,1 2 0,0 2 0,1 0 0,2-1 1,5-4-1,2-4-274,2-1 1,6-8 0,-1-2 0,4-5-341,0-5 0,-1-8 0,-2-7 0,1-5-228,-1-4 1,-3-2 0,-4-1 0,-3 1 0,-5-1-338,-2 0 0,-2 1 0,-2 2 1,-5 3-1,-3 5 323,-5 4 1,-2 2 0,-3 8 0,-1 2 386,2 3 1,0 6-1,1 4 1,2 1-97,1 0 1,7-1 0,6 2 0,2 0 0,2-3 21,2-1 0,3-4 0,7-3 0,5-2 0,6-1 0</inkml:trace>
  <inkml:trace contextRef="#ctx0" brushRef="#br3" timeOffset="109">17542 1192 8424,'0'15'-26,"0"1"1,0 0 302,0 2 1,0 8 0,0 4 0,0 5 31,0 6 0,0 8 1,1 4-1,0-26 0,0 1 1,1 0-1,0-1-75,0 1 0,1 0 0,0 0 1,0-1-1,1 0 0,1 0 1,2 25-1,-2-3-88,-1-3 1,-1-9-1,-3-10 1,-1-7-230,-2-7 1,-5-4-1,-6-2 1,0-5-322,-3-4 0,-1-5 0,-4-5 0,-3-5 0,-1-3-10,1-5 0,0-2 1,3-1-1,0-1 0,1-1-9,3-1 0,4 4 1,9 5-1,1 3 119,2 0 1,1-1-1,3 0 1,3 3-127,4 3 0,7-3 430,0 2 0,5-7 0,3-2 0</inkml:trace>
  <inkml:trace contextRef="#ctx0" brushRef="#br3" timeOffset="110">17765 1173 8398,'-5'4'-142,"0"-3"1,3 3-1,-1 1 645,1 1 0,-3 3 0,2 4 0,1 2 0,1 3-157,1 0 1,7 1 0,3 0 0,1-1 0,4 0-282,3-3 1,1-4 0,3-6 0,-3-1-81,0-2 1,-4-6 0,-1-4 0,-3-5-595,-3-1 1,-4-2 0,-2-2 0,-5-1 0,-7 0 75,-4 1 1,-7 3 0,-2 3-1,-1 1 1,-1 2 492,-2 0 1,3 4 0,3 2 0,5 1-458,3 2 497,7 0 0,6 0 0,5 0 0</inkml:trace>
  <inkml:trace contextRef="#ctx0" brushRef="#br3" timeOffset="111">18128 1145 8213,'-9'10'-304,"3"-4"0,0 0 0,-1 1 0,2 1 708,2 2 1,2 3-1,1 3 1,0 1-1,0 2 1,1 0-6,2-1 1,-1 0 0,3-2 0,1-1-175,-1-2 1,-3-5-1,1-10 1,-2-6-285,-1-6 0,-1-8 1,-2-3-1,-2-3-379,-1-3 0,-1 1 1,3-3-1,0 1 127,0 2 0,1 2 0,3 3 1,0 5-1,1 3 109,2 5 1,3 5 0,6 4 0,4 3-1,2 4-193,0 6 1,1 2 0,-1 5 394,1-2 0,4 5 0,1 4 0</inkml:trace>
  <inkml:trace contextRef="#ctx0" brushRef="#br3" timeOffset="112">18352 1136 8303,'0'9'-95,"0"4"0,0 0 0,0 2 35,0 1 1,0 2 0,0 0-1,1 1 549,2 0 0,1-4 0,3 0 0,-1-3 0,1-3 0,-1-2-798,0-3 1,0-3 0,4-8 308,-1-5 0,0-9 0,0-2 0</inkml:trace>
  <inkml:trace contextRef="#ctx0" brushRef="#br3" timeOffset="113">18352 950 8213,'-5'0'-1065,"5"-4"1,6 3 938,6-3 1,3 0 125,3 1 0,5-4 0,1 2 0</inkml:trace>
  <inkml:trace contextRef="#ctx0" brushRef="#br3" timeOffset="114">18650 680 8213,'0'9'-357,"0"1"1,0 4 481,0 4 0,1 9 1,2 10-1,3 4 360,2 5 1,2 6 0,-2-1-1,-1 0 1,-2 0-668,-1 1 0,-1-12 0,-4-2 0,-2-8 0,-4-7-497,-4-4 1,-1-6 0,-2-6 678,0-4 0,-2-10 0,1-4 0</inkml:trace>
  <inkml:trace contextRef="#ctx0" brushRef="#br3" timeOffset="115">18584 1173 8213,'1'-9'-517,"3"0"1135,2-1 0,3 1 1,4 1-1,2 0-344,3 2 0,3 0 1,2-3-1,1-1 1,1 0-328,-1-2 1,-2 1 0,-3-2 0,0-1 0,-1-1-383,1-3 0,-5-3 0,-1-2 0,-3-1-183,-1-2 1,0-2-1,-2-2 1,-2-1 391,-1 1 0,-1 4 1,-2 2-1,1 3 1,1 3 767,0 5 1,-3 3-173,-4 4 0,0 10 0,-3 9 0,2 4-10,1 5 1,0 3 0,2 6-1,-2 2 277,2 0 0,1 2 1,1-3-1,0 0 1,0 1-462,0-3 0,3-3 0,2-2 0,0-4-344,2-4 0,1-5 0,3-6 1,0-4-1,1-5-61,0-6 1,1-9-1,0-6 1,-2 0-470,-1-1 1,2 4 0,-2-1 0,-2 4 8,1 2 0,-4 4 1157,1 6 0,-4 10 1,2 8-1,-1 5 1,0 1-111,0 1 0,2 0 1,1-2-1,2 0-358,1-2 0,5 1 0,0 2 0</inkml:trace>
  <inkml:trace contextRef="#ctx0" brushRef="#br3" timeOffset="116">19376 847 8272,'-6'0'452,"-1"0"1,5 1-12,-1 2 1,2 4-1,1 4 1,0 2-95,0 2 1,0 4 0,0 2 0,1 0 0,2-1 0,3-3-309,-1-1 0,3 0 0,-2-4 0,3-4 29,0-4 1,1-3 0,2-1 0,0-2-74,-1-4 0,3-1 0,-2-9 1,0-1-1,-2-3-483,-1-2 0,1-3 0,-1 4 0,-1 1 0,-2 2-812,-3 3 1,-2 7 1451,-1-2 0,-3 11 1,-1 3-1,-1 7 298,-2 4 0,0 3 0,0-1 1,4 0-1,2-2-345,1 2 0,1-3 0,3-3 0,5-4 0,3-4-678,3-2 1,1-1 0,5-1 0,1-3-56,-2-5 1,-3-1-1,-3-2 1,0 2 460,-3 0 1,-4 2 985,0 2 0,-5 6 0,1 6 0,-2 2-412,-1 2 1,4 0 0,3 2 0,3 3 0,4-1 0,0-1-408,3-3 0,5 4 0,1 0 0</inkml:trace>
  <inkml:trace contextRef="#ctx0" brushRef="#br3" timeOffset="117">14869 2700 8463,'-4'-18'-185,"2"-1"0,-3 1 0,1 2 1,2 0-1,0 1 0,0-1 0,-1 2 172,1 0 0,-3 1 1,2 1-1,1 0 127,1 1 0,-2-4 0,0 0 1,1-2-1,0 1 0,0 0 125,-1-1 0,0 1 0,3 0 0,0 4 118,0 2 1,0 2-260,0 5 1,0 10 0,1 12 0,1 9 0,1 8 58,-1 7 0,-1 5 1,0 3-1,1 0-182,1-1 0,-1-23 0,-1-1 0,0 24 0,1-3-163,1-2 1,0 0 0,-3-2 0,0-2 0,0-5-262,0-7 1,4-9 0,-1-8 281,-1-1 1,-1-14 0,-2-7 0,-1-6 74,-1-6 1,-5 1 0,2-3 0,-2-3 0,-1-2 77,-1-2 0,1 0 0,0 4 0,0 1 0,2 2 245,1 1 0,0 5 0,-3 3 1171,3 2-1178,2 5 0,4 8 0,1 6 0,2 1 1,4-1-119,5-3 0,2-2 0,6-1 0,2-1 0,3-3-293,1-5 0,3-6 0,1-5 0,1-3-133,-1-1 0,-2-2 1,-3-4-1,-3-2 0,-3 0 59,-4 0 0,-3 1 0,-5 3 0,-4 0 0,-2-1 139,-1-2 1,-4 6-1,-3 2 1,0 4 320,1 3 0,-2 9 0,2 1 74,-3 4 1,3 10 0,0 6 0,0 5 0,-1 8-12,1 6 1,1 6-1,-2 7 1,2 2 0,-1 0-128,1 2 1,3-4 0,0-2 0,3-1-120,2 0 0,8 0 0,-1-5 0,3-6-211,4-6 0,0-8 1,-1-9-1,0-4 29,0-4 0,1-10 0,-1-4 1,0-7-1,0-6 66,2-4 1,-4-2-1,-2-2 1,-4 3-1,-3 3-11,-1 3 1,-1 4 248,-3 5 1,-4 12 0,-2 11 0,-2 10 93,-1 6 1,0 4 0,2 1 0,2-1-1,1-1 1,2-1 0,2-4 1,4-1-1,5-3 1,7-6-916,4-4 1,5-3 0,6-9-1,2-4 682,0-5 0,8-8 0,-3-2 0</inkml:trace>
  <inkml:trace contextRef="#ctx0" brushRef="#br3" timeOffset="118">15633 2654 8463,'0'-10'-102,"0"1"78,0 0 1,0-1-1,-1 1 1,-1 0 421,-1-1 0,-5 4 1,2 1-161,-2 1 1,-4 2 0,-1 6 0,1 6 18,-2 8 1,4 5-1,-2 5 1,1 1 0,3 1-192,2 1 1,2 0 0,4-4 0,0-3 0,2-2-220,4-2 0,1-7 1,9-3-1,0-6 24,2-3 1,3-6 0,1-5 0,-1-5-266,-1-6 1,-3 0-1,-1-4 1,-4 1-4,-2 0 1,-4 1 0,-3 5 0,-2 3 482,-1 3 0,-1 9 0,-1 8 0,-1 5 154,0 5 1,2 6-1,1 0 1,1-3-277,3-1 0,2-6 0,6 2 0,4-4-261,1-3 0,6-2 0,2-6 0,1-4 0,0-7 297,-2-7 0,1-4 0,3-4 0</inkml:trace>
  <inkml:trace contextRef="#ctx0" brushRef="#br3" timeOffset="119">15996 2309 8375,'5'0'-595,"-1"1"778,-4 2 1,1 7 0,1 6-29,2 5 1,0 7-1,-2 7 1,2 4-1,0 5-229,0 1 1,-1 4 0,-3-3 0,0-3-161,0-4 0,0-7 0,0-4 1,-1-6-1,-2-7-55,-3-5 1,-2-5-1,-2-6 1,1-3-1,0-5 323,-1-2 1,5-1 0,2 2 590,2 1 1,1 3 29,0 0 0,1 2 1,2-2-1,3-1 0,4-1-505,2-2 1,3 0 0,4-2 0,4-4 0,4-1-151,3-2 0,5-4 0,-2-1 0</inkml:trace>
  <inkml:trace contextRef="#ctx0" brushRef="#br3" timeOffset="120">17253 2346 8381,'-1'-6'0,"-1"0"1,-2 0 0,0 0-1,-2-1 1,2 0 0,-1-1 109,0-2 1,3 1 0,-2-1 0,1-2-1,0-1 1,-1 0 0,1-1 0,0 3-27,1 0 0,-3 2 1,0 0-1,-1 0-2,-1 3 1,1-1-1,-3 5 1,0 4 19,-1 6 0,-3 7 0,-3 8 0,0 4 0,0 7 8,4 2 1,-1 1-1,3 0 1,3-1-1,2-1-247,3-4 1,5-3-1,4-4 1,4-3-32,5-4 0,6-8 1,2-6-1,3-4 1,2-5 89,2-7 0,-5-4 1,2-5-1,-2-3 1,-2-1-113,-3 2 1,-5 1-1,-4 4 1,-1 1 89,-2-1 1,-1 4 0,-1 5 247,-4 6 1,-2 6 0,-1 10 0,0 4-1,0 2 50,0 0 0,1-2 1,2-1-1,3 1-116,2-2 0,3 0 0,0-6 0,2-2-88,2-3 0,-1-2 0,3-2 1,-1-3-1,-1-5 0,1-6-239,-1-2 0,-5-2 0,0 1 0,-6 0 73,-3 2 0,-2-1 0,-2 1 0,-4 0 76,-5 0 0,-2 3 1,-6 3-1,-1 2 1,-1 1 228,-2 1 0,4 4 1,0-1-1,5 2 1,1 1 500,3 0 1,2 1-664,3 2 1,7-2-1,8 1 1,5-4-1,5-4-73,3-3 0,5-1 1,5-1-1,-1-2 1,-1 2-12,-3 0 0,-3 6 1,1 2-1,-4 3 152,-4 3 1,-4 3-1,-5 8 1,-2 3 259,-2 4 0,-3 4 0,-1-2 0,0-2 1,0 0-8,0-3 0,0-6 1,0 1-1,0-3 0,1-2-244,2-2 1,2-1-1,4-7 1,2-2 0,1-5-273,4-5 1,0-1 0,0 0 0,-3-2 0,-1 0-540,1 2 0,-4 1 748,-3 5 1,-4 5 0,2 4 0,-3 6 0,-1 5 0,0 2 144,0 2 1,0-3 0,1 2-1,2 0-200,3-3 1,3-1 0,4-4 0,2-3-1,3-2 70,0-1 0,5-8 0,1-3 0</inkml:trace>
  <inkml:trace contextRef="#ctx0" brushRef="#br3" timeOffset="121">18110 2141 8381,'0'-6'-1122,"0"0"1657,0 4 0,1-2-319,2 4 1,-1 1-1,3 3 1,0 4 0,0 5-183,3 1 1,0-1 0,1 2 0,0 2-10,1 0 1,-4 1-1,-1-2 1,-1 0 15,-2 1 0,-5-1 0,-4 0 1,-4-4-114,-5-2 0,-6 2 0,-2-3 1,-3-3-1,-1-2-110,0-1 1,3 1 0,1-5 0,2-3 0,6-2-380,6-2 1,4-2 0,8-4 560,5-4 0,7-1 0,10-4 0</inkml:trace>
  <inkml:trace contextRef="#ctx0" brushRef="#br3" timeOffset="122">18342 1871 8256,'-6'4'-422,"1"0"1,1 2 726,2 4 0,1 5 0,1 6 1,0 5-73,0 4 1,4 4 0,2 6-1,2 0 1,2-1-289,-1 0 1,0-3 0,1-1 0,-2-3 0,-2-3-123,-3-5 0,-2-4 1,-1-5-1,-1-3-4,-2-5 0,-2-3 0,-4-4 1,-2 0-1,0-1-71,-2-2 1,-3 1 0,1-3 0,1-1 366,2 1 1,-2 2 0,2-3 0,1-1 0,4-2 279,4 0 1,2-3 0,2-2-1,2 0-263,3-3 0,4 0 0,2-3 0,4-1 0,2 0-204,4 4 0,-2-4 0,0 6 0,-2 1 0,-3 4-43,2 4 1,0 2 0,2 5 0,-1 3 262,-3 5 1,2 4 0,-5 6 0,0 0 20,-2-1 0,-1 3 1,1-1-1,-2-3 1,-2 0 140,-3-3 1,1 0-127,-1-5 1,-4-5-1,-5-4 1,-2-5-379,-1-3 0,-1-6 0,1-1 0,1-3-32,1 0 0,3-2 1,4-1-1,0 1 162,0 2 0,1-3 0,2 5 0,5 0 0,3 2 61,5 2 1,1 2 0,2 1-1,-1 0 1,0 3 115,-3 3 0,2 2 0,-4 1 0,1 0-229,-1 0 1,0 4-1,-4 1 1,-1 2-11,-1-1 0,0 0 0,-3 3 0,0 2 151,0 1 0,2-2 1,-2 4-1,-2-2 0,-1 1 180,-1-2 0,3 3 1,0-2-1,-1 0 79,-1 2 0,-1-4 0,1 3-253,2-3 1,-1-5 0,4-2-276,2-2 0,0-8 0,2-3 0,2-4-152,0-2 0,0-2 1,-1-1-1,0 1 121,2-1 1,-1 2-1,-4 1 1,0 4 0,-3 1 199,-1 2 1,0 4 0,-2 3 561,1 4 0,0 3 1,-3 4-1,0 2-368,0 1 0,1-2 1,1 4-1,3-1-119,0 3 0,1-3 0,3 1 0</inkml:trace>
  <inkml:trace contextRef="#ctx0" brushRef="#br3" timeOffset="123">19227 1965 8280,'-16'3'-1,"2"1"0,0 1 0,3 2 1,1 3 188,0 2 0,1 2 1,0 5-1,1 0 0,1-1 364,4 1 0,2 0 1,2-1-1,2 0 1,5-3-438,3-2 0,4-7 0,6-3 0,3-2-527,3-1 1,-1-7 0,5-4 0,-3-2-245,-3-4 1,0 0-1,-4-2 1,-2 0 0,-4-2 604,-1-1 1,-2-8 0,-3 1-1</inkml:trace>
  <inkml:trace contextRef="#ctx0" brushRef="#br3" timeOffset="124">19469 1639 8276,'0'-10'-36,"0"1"111,0 0 0,3 5 0,0 5 188,-1 7 0,-1 11 1,-1 9-1,0 6 0,-1 5-83,-2 4 1,2 3 0,-2 0 0,2 1 0,1 0-448,0-1 1,0-3 0,0-5 0,0-5-376,0-5 1,0-7 0,-1-4 641,-2-7 0,-2-4 0,-5-6 0</inkml:trace>
  <inkml:trace contextRef="#ctx0" brushRef="#br3" timeOffset="125">19450 2020 8276,'0'-9'150,"0"0"1,0 0-1,1-1 418,3 1 1,1 0 0,5-1-1,2 1-821,4 0 1,2 2 0,0 2 0,1 1 252,-1 2 0,1-3 0,0 0 0</inkml:trace>
  <inkml:trace contextRef="#ctx0" brushRef="#br3" timeOffset="126">19748 1825 8215,'0'-9'0,"-1"-1"207,-2 1 1,1 1 0,-4 2-51,-1 2 0,-2 3 1,0 2-1,1 4 1,1 3-1,1 4 161,2 3 0,1 0 0,3 5 0,0 1 8,0 0 1,7 1 0,3-3 0,1-1-224,3 1 0,-3-5 0,3-1 0,0-3 0,-3-1-361,0 1 0,-5-4 0,-2 0-212,-3 1 1,-4-1 0,-9-1 0,-2 0-249,-4 0 0,1 1 1,-8 5 717,-1 1 0,-5 3 0,-2 3 0</inkml:trace>
  <inkml:trace contextRef="#ctx0" brushRef="#br3" timeOffset="127">20707 1108 8324,'-9'6'-88,"1"0"0,1 2 0,0 1 1,0 4-1,0 6 0,1 7 248,2 7 0,0 9 1,3-16-1,-1 1 1,1 0-1,0 1 1,1 0-1,0 1 0,1 0 1,1 0-38,1 0 1,1 1-1,-2-2 1,2-1 0,3 20-1,1-6 1,-1-10-251,2-8 1,-5-7 0,-1-4 0,-3-2-270,-3-4 0,-3-3 0,-7-6 0,-2-3-38,-3-3 1,-1 0 0,-2 0 0,-2-1 434,-1 1 0,4 0 0,-2 1 0,3 0 246,4 2 0,5 3 0,8-2 346,4 1 0,8 0 0,6 0 1,6-3-1,5-3-198,3-3 1,5-2 0,-2 1 0,1 0-500,0-3 0,0-3 0,0-2 0,-3 0-263,-2 0 0,-6-2 0,-1-5 0,-3-1 0,-4-1-198,-2 1 1,-7-3 0,-4-2-1,-4-1 283,-4-1 0,-3 1 1,0 3-1,0 5 311,0 5 0,-1 4 1,1 5-1,0 5 1,0 6 216,3 5 0,-1 4 0,3 7 0,-1 6 327,-3 5 1,4 7-1,0 4 1,1 4-111,0 5 0,-3 1 0,3 2 0,0-1 1,2 0-188,1-3 0,5 2 0,1-5 0,3-3-322,4-5 1,-2-3 0,3-11 0,1-6 0,-1-5-342,3-6 1,0-6-1,1-9 1,-1-6-70,-2-2 0,-2-3 0,0-3 0,-2 1-11,-2 2 1,-3-2 0,1 2 0,-2-1-161,-1 2 0,0 5 982,-4 7 0,0 14 0,0 8 0,0 9 0,-2 6 385,-1 5 0,2-2 0,-2 1 0,3-4-348,3-2 1,0-1-1,6-5 1,1-1-285,0-4 1,5-6 0,0-3 0,3-6-599,1-3 0,-1-6 0,1-5 0,-2-2 0,0-4-330,-1-1 1,-6 0 0,0-1 0,-3 4 713,1 1 0,-4 2 0,-1 3 167,-2 3 0,-1 10 0,0 9 0,0 6 449,0 5 1,0 3-1,1 1 1,1-1 222,1-1 1,3-2 0,-1 0 0,0-3-826,2-2 1,1-4 0,2-3 0,-1-4-1,0-5-564,0-6 1,-3-1-1,-3-6 1,-2-1 0,-1 0 175,0-2 0,-4 1 0,-3-2 1,-2-1-1,-2 1 505,-2 2 1,0 0 0,2 7 0,-3 2 0,1 1 393,-1 1 0,2 2 0,2 0 0,2 0 225,2 0 0,2 1 0,5-1 0,3 0-880,5 0 1,2 2 0,4-2 0,1-1 0,-1 2-154,1 0 0,-1-2 1,4 2-1,-2 0 58,-1 0 0,-2-3 0,-2 4 0,0 0 1,0 0 414,-2 0 0,-4-3 1,-1 2 1410,-1-2-1131,4 4 1,-6-1 0,3 6 0,0 4 0,-1 2-3,0 3 0,3 2 0,-3 2 1,1 0-1,2 0-128,1 2 0,1 0 1,-2-2-1,-1 0 1,1-1-300,2 0 1,-1-2-1,-2-3 1,-2 1-176,0-2 0,-3 6 0,2-6 1,-7 1-1,-4 1 8,-3-2 1,-3 0-1,2 2 1,-3-1-18,1-1 0,-4 6 0,4-7 1,-2 0-1,2-1 249,0 1 0,2-4 0,3 0 0</inkml:trace>
  <inkml:trace contextRef="#ctx0" brushRef="#br3" timeOffset="128">18417 2924 8404,'-4'-10'-54,"0"1"0,-3 0 0,3-1 0,1 1 0,0 0 0,0-1 246,-1 1 1,3 0-1,-2-1 1,2 1-11,1 0 0,4 5 1,2 5-1,2 8-2,2 9 1,-4 11-1,0 10 1,0 8-1,-1 3-83,-3-23 1,-1 0 0,0 26 0,0-26-1,-2 0 1,1 0 0,0 0 11,0 0 1,0 0 0,0 22 0,-1-3 0,-1-4 0,-1-7-30,1-7 1,4-6 0,2-14-1,3-2-103,3-3 0,3-7 0,7-6 0,2-7 0,3-5-67,2-1 0,-3-1 0,1-1 0,0 3-404,-1 3 0,-1 3 1,-5 2-1,1 0-20,-1 3 1,0 0-1,-1 2 1,-3 0-1,0-1 514,-3 1 0,-1-4 0,0-2 0</inkml:trace>
  <inkml:trace contextRef="#ctx0" brushRef="#br3" timeOffset="129">18845 2896 8308,'-9'-4'197,"3"3"28,-1-3 0,2 8 0,-1 3 0,3 5 1,2 7 242,1 5 0,0 4 0,1 2 0,2 2-245,3 1 0,2-3 0,0 1 0,-1-3 0,1-4-64,0-2 0,2-3 1,2-5-1,0-3-229,-2-4 1,0-5 0,3 1 0,1-3-261,1-3 1,2-5-1,-1-6 1,1 1 0,2-2-131,0 1 1,-2-1-1,0-1 1,-2 0 0,1 0-516,-2-2 0,3 1 0,-5 0 975,0 1 0,-2-3 0,-1-5 0</inkml:trace>
  <inkml:trace contextRef="#ctx0" brushRef="#br3" timeOffset="130">19292 2747 8295,'0'-11'-21,"0"0"0,0-1 111,0 0 1,0 2 0,0 1 165,0-1 0,-1 5 0,-2 3 1,-3 5 7,-3 6 0,-1 9 1,-1 8-1,-2 5 1,1 6 134,-2 6 0,7 5 0,-1 3 1,3 0-244,3-1 1,3 3 0,5-4-1,6-4-418,5-3 1,6-8 0,1-4 0,2-6 0,0-6-1106,-1-8 1,-4-5 1366,0-9 0,3-5 0,0-5 0</inkml:trace>
  <inkml:trace contextRef="#ctx0" brushRef="#br3" timeOffset="131">19581 2961 8096,'-4'-5'-4,"2"-3"1,-4 4-1,2-1 211,2-2 0,1-2 0,1-3 0,0 0-9,0 0 0,0 1 0,1-1 0,2-4 1,3-2-262,3 0 0,0-1 0,0 1 0,1-1-195,-1 0 1,0 2 0,0 1 0,-2 5 244,-1 4 1,-1 4 0,1 7 0,-3 6 97,-1 8 1,1 4-1,0 7 1,-1 1-1,0 2-198,1 2 1,-2 0 0,3 3 0,-1 0-439,0 0 0,0-3 0,-3-3 551,0-2 0,-4-6 0,-1 0 0</inkml:trace>
  <inkml:trace contextRef="#ctx0" brushRef="#br3" timeOffset="132">19590 3203 10298,'9'-9'60,"5"-1"1,1 1-1,3 0-769,1-1 1,-1 1 0,2 0 708,2-1 0,-3-3 0,4-1 0</inkml:trace>
  <inkml:trace contextRef="#ctx0" brushRef="#br3" timeOffset="133">19907 2616 8096,'0'-6'-147,"1"1"1,2 1 419,3 2 0,0 3 0,2 5 0,4 6 0,0 6 546,2 4 0,1 5 0,-2 5 0,-1 1-547,1 2 1,-2 4 0,1 1 0,-2-3-1,-4-2-475,-3 0 1,-2-1-1,-2 2 1,-2-1 202,-3-3 0,-7-2 0,-1-2 0</inkml:trace>
  <inkml:trace contextRef="#ctx0" brushRef="#br3" timeOffset="134">20698 2235 8068,'0'-10'-35,"0"1"1,0-1 0,0-2 107,0 0 1,1 5 0,1 9-1,2 9 1,1 12 141,3 9 0,0 6 0,0 10 0,-1 1-168,-3-22 1,-1-1-1,0 2 1,0 0 0,1 1-1,1 1 1,-1 1 0,0 0-1,0 1 1,0-1-238,-1 0 0,0 0 0,-2-2 1,0-2-1,2 22 0,-2-5-83,-1-3 1,0-12 0,-1-8-1,-2-6-396,-3-5 0,-4-5 669,-2-2 0,2-6 0,-4-2 0</inkml:trace>
  <inkml:trace contextRef="#ctx0" brushRef="#br3" timeOffset="135">20717 2868 8070,'0'-10'-153,"0"1"1,0 0-1,0-1 452,0 1 1,0-1 0,1-2 0,2 0-165,3 1 1,-1 0-1,2 2 1,4-1 0,2-2-580,2 0 1,5 0-1,0 5 1,3 2 144,3 1 0,4-3 1,1 2-1,-1-2 1,-1 2 298,-1 1 0,0-7 0,-1 0 0</inkml:trace>
  <inkml:trace contextRef="#ctx0" brushRef="#br3" timeOffset="136">21154 2588 8070,'6'-14'-118,"0"2"0,-1 1 69,0 2 1,-3 0 0,2-1 0,-1 0 108,0-3 0,-1 3 0,-5-2 0,-3 2 0,-2 3 171,-1 1 0,-2 4 0,0-1 0,-3 2 0,0 2 82,-3 2 1,3 2-1,-2 5 1,1 4 86,0 4 0,-1 5 1,3 5-1,3 0-206,3 0 1,3-1 0,4-1-1,0-2 1,1-3-328,2-3 1,3-2 0,6-6 0,5-5-92,4-3 1,-1-7-1,4-4 1,-1-7-52,-2-5 1,-3 1 0,-2-4 0,-4 1 0,-3 3-568,-2 4 0,-3-1 825,-4 5 0,-1 5 0,-1 8 321,-1 7 0,-1 5 1,4 5-1,0-1 1,0-2-344,0 2 1,8-4-1,2-2 1,4-3-214,2-5 1,5-2 0,2-3 0,0-4 0,2-8-418,-1-6 0,-1-3 1,-6-6 668,-1-2 0,-3-2 0,-3-5 0</inkml:trace>
  <inkml:trace contextRef="#ctx0" brushRef="#br3" timeOffset="137">21406 2160 8070,'-7'1'-401,"2"2"682,1 3 0,1 7 0,3 3 0,1 7 0,2 8 148,3 9 1,0 4-1,-1 4 1,-1 0-1,-1 2-304,1-1 1,-3-5-1,2-3 1,-2-3-286,-1-8 0,0-7-233,0-7 1,0-9-1,0-10 1,0-9 0,0-8-146,0-5 0,0-3 0,0-3 1,1-2-1,2-1 392,4 0 0,2 4 0,2 0 0,2 4 379,-2 4 1,4 7 0,0 3-1,3 6-171,0 6 1,-3 8-1,-3 9 1,-2 5 400,-4 6 1,-2 4 0,-4 4 0,-2-2 0,-3-3-88,-5-2 0,-5-1 1,-1-1-1,-1-2-269,-2-4 1,5-6 0,0-6-1,2-5 1,-1-4-727,2-3 0,5-6 1,3-8-1,3-3 139,3-5 0,2-2 480,4-1 0,5-4 0,0-1 0</inkml:trace>
  <inkml:trace contextRef="#ctx0" brushRef="#br3" timeOffset="138">21676 2169 8070,'-4'-9'211,"-3"0"0,2 1 1,-1 1 0,4 8 0,-1 10 0,2 6 231,1 7 0,0 10 0,1 5 1,1 2-31,1 3 1,3 5 0,-2 0 0,0-3-384,1-1 0,2-9 0,-1 0 0,2-5 1,2-7-432,-1-8 0,0-8 0,1-5 1,0-4 285,2-5 1,-1-6-1,1-10 115,-2-2 0,0-3 0,-1-1 0</inkml:trace>
  <inkml:trace contextRef="#ctx0" brushRef="#br3" timeOffset="139">21797 2505 8070,'-10'5'0,"5"-1"0,1-4 0,11 0 224,3 0 1,4-1-1,0-2 1,0-3-1,2-3 67,-2 0 1,3 0 0,-5-2 0,-1 0-537,0-1 1,-2-5 0,-1 3 0,-1-2 0,-3 2-129,0 0 0,-4 0 1,1 3-1,-4 4 1,-2 2 702,-3 3 1,-3 3 0,-1 4 0,0 5 488,2 4 0,0 5 0,2 5 0,2 1-272,3 0 0,2-3 1,1 1-1,1 0 0,3-2-682,5-2 1,5-4-1,5-3 1,3-2-1,3-5-2709,2-5 2844,-3-4 0,3-14 0,-4-2 0</inkml:trace>
  <inkml:trace contextRef="#ctx0" brushRef="#br3" timeOffset="140">22709 1629 8161,'0'-18'-11,"-4"2"1,-1 2 0,-1-1 0,-1 3 0,1 0-1,0 5 1,0 2 280,-1 3 1,-2 5 0,0 5-1,0 8 1,-1 9 17,1 7 1,0 15 0,4-20 0,1 0 0,1 2-1,-1 1 1,1 2 0,1-1-12,0 1 1,0 0 0,0 3 0,2 0-1,1 0 1,2 0 0,1 0 0,0 0-245,2 0 0,0-1 0,0-2 0,0-1 0,-1-1 1,-1 0-1,1-1 0,0 0 0,-1-3 0,0 1-497,2 21 0,-2-9 1,-4-11-1,-1-5-192,-2-3 1,-2-7-1,-5-3 1,-2-6 0,0-4-298,0-3 0,-2-3 0,0-4 953,-1-2 0,-3-3 0,4-3 0</inkml:trace>
  <inkml:trace contextRef="#ctx0" brushRef="#br3" timeOffset="141">22486 2374 8161,'0'-33'-162,"0"-3"1,0-3-27,0-1 1,7 2 0,3 2-1,4 1 16,2 1 1,2 9 0,1 3-1,-2 7 1,0 6 80,-2 3 1,1 2-1,1 4 1,0 0 234,-2 0 1,1 3 0,1 1 0,0 1-1,-3 2 145,0 2 0,-2 1 1,-2 1-1,-2 3 128,-2 0 0,1-1 1,-4 1-1,1 1 18,0-1 0,-2-2 0,4 0-309,1-2 0,5-4 0,1-3 0,1-2-216,-1-1 0,0-2 0,-1-4 0,0-4 0,0-3-241,-2-4 1,-4 3-1,-1-2 1,-2-1 36,-4-4 0,-3 3 1,-6-1-1,-1 0 0,-3 2 62,0 0 1,-2 3 0,-2 3 0,2 3 432,0 2 0,5 3 0,-1 0 185,1 2 0,7 1 1,5-1-407,7-2 0,7 2 0,7-3 1,2 1-1,3 0-105,1 1 1,0 1 0,0 1 0,-1 0 51,-2 0 0,-3 5 1,-7 4-1,-2 6 301,-3 2 1,-2 5 0,-2 0-1,-3-1 1,-1 1 193,-2 0 1,0 0-1,0-5 1,0-1 0,0-4-183,0-2 1,0-5-1,0-5-428,0-6 1,3-6 0,1-3 0,0-4-156,0-3 0,-1-2 1,-3-3-1,0 2 1,0 0-152,0-1 1,0 3-1,1 1 1,1 3 511,1 0 0,4 5 0,-2 1 0,2 4 0,3 3 389,1 3 0,0 2 1,1 1-1,3 0-538,-1 0 1,3 4 130,-5 2 0,5 6 0,-3 3 0</inkml:trace>
  <inkml:trace contextRef="#ctx0" brushRef="#br3" timeOffset="142">21173 3529 8204,'0'-6'50,"0"-1"0,0 0 1,0-1-1,0-1 38,0-1 1,0 1 0,0-1 0,0-2 0,0 0 0,0-1 0,0 1 0,0 0 120,0 0 1,-4 1 0,-2 0 0,-3 1-331,0 2 0,-5 5 0,-1 0 0,-3 3 0,-1 4 168,-3 5 0,1 9 0,-2 8 0,0 4 161,2 4 0,2 2 0,5 0 0,5-1 1,5-2-111,2-1 1,8-4 0,3-5 0,6-4-238,6-8 1,0-5 0,4-8 0,1-4 32,0-6 1,-2-6-1,-2-4 1,-3-2-1,-4-3-34,-2-1 1,-3 3 0,-2 1 0,-2 2 103,-3 5 0,2 2 1,-3 8 155,-3 4 0,-2 8 1,-4 11-1,4 2 5,2 4 1,1-2 0,2 1 0,3-2-160,5-4 0,6-1 1,3-6-1,5-3 0,4-5-678,3-5 712,2-11 0,4-4 0,0-8 0</inkml:trace>
  <inkml:trace contextRef="#ctx0" brushRef="#br3" timeOffset="143">21918 3138 8206,'-10'0'86,"2"1"1,1 2 0,1 4 0,-1 5 291,2 3 1,-2 3-1,4 1 1,1 2-1,1 1 1,1-3-1,1-1-282,2-3 0,3-4 1,7-2-1,2-5-53,3-3 1,0-6 0,1-3 0,-1-5-377,-3-1 0,2-2 0,-5-2 1,-2-1-1,-1 1-173,-3-1 1,-4 3-1,1 1 1,-3-1 266,-3 2 1,-2-3-1,-5 5 1,0 2 0,-2 2-140,-4 5 0,2 2 378,-2 1 0,-3 0 0,-5 0 0</inkml:trace>
  <inkml:trace contextRef="#ctx0" brushRef="#br3" timeOffset="144">22002 3222 8206,'-7'25'0,"2"2"0,1 3 312,2 2 1,1 7 0,1 5-1,0 5 1,0 1 285,0-1 0,4 1 1,2-7-1,3 2-438,0-2 1,0 1 0,-1-7-1,-1-4 1,-4-4-260,-2-4 1,-1-3-1,0-4 1,-1-2-82,-2-4 1,-4-6-1,-5-3 1,-3-2-193,-3-1 1,-2 0 0,0-1 0,-3-2 0,-1-4 70,-2-4 0,3-4 1,2-5-1,1 0 0,2-3 161,3-1 0,2-4 0,7-3 0,3 1-170,2 1 0,2 1 1,3-1-1,5-1-467,2-1 777,6 0 0,1 3 0,6 0 0</inkml:trace>
  <inkml:trace contextRef="#ctx0" brushRef="#br3" timeOffset="145">22206 3184 8206,'0'7'0,"0"-1"0,0 1 0,0 1 0,0 7 0,0 2 0,1 5 0,3 1 0,2 0 0,2-3 0,1-3 0,1-3 0,-1-1-462,0-5 1,1 0 0,-2-6 0,-2-3 1116,-3-4 0,-2-7 1,-1-5-1,-2-3 0,-4-2 2621,-7-2-2902,1 3 1,-10-10 0,3 2-1</inkml:trace>
  <inkml:trace contextRef="#ctx0" brushRef="#br3" timeOffset="146">22169 3128 8206,'-5'-14'0,"1"1"0,1 0 0,0 1 0,1-1 0,5 5 0,3 1 0,2 1 0,2 3 0,3 1 0,2 6 334,3 5 1,2 4 0,0 8-1,2 3 1,-1 4 25,-2 1 0,0 3 0,0-1 0,-2-2 0,0-2 65,-2-3 1,-3-7-1,0-1 1,-2-5-341,0-2 1,-4-5-1,-1-5 1,0-7-227,0-6 0,-1-5 1,1-4-1,-1-4 1,-1-3-394,1 0 0,-3 1 0,2 0 0,-2-1 68,-1-1 0,0 4 0,0 6 0,0 2 1,0 4-337,0 2 1,0 8 570,0 5 0,1 5 0,1 7 0,3 1 231,0 1 0,1 2 0,3 3 0</inkml:trace>
  <inkml:trace contextRef="#ctx0" brushRef="#br3" timeOffset="147">22607 3091 12491,'9'-3'30,"0"-1"0,2-1-408,1-2 1,0-2-1,2-1 1,-1-1-1,-1-3-103,-2 0 1,-2-2 0,-1-1 0,-4 1 283,-2 4 0,-2 1 0,-2 3 1,-5 2-1,-3 3 545,-4 2 0,-2 6 1,1 4-1,4 6 464,2 2 0,0 3 0,2 1 0,2 1-691,3 2 1,9-3 0,5 0 0,6-2 0,6-3-563,3-4 1,5-6 0,1-3-1,1-3-215,2-3 1,-4-3-1,-3-5 1,-5-3 0,-5 0 462,-2-3 0,-3-5 0,-3-1 1</inkml:trace>
  <inkml:trace contextRef="#ctx0" brushRef="#br3" timeOffset="148">22914 2896 7874,'0'-13'0,"0"1"0,0 0 12,0 2 0,0 1 1,1 1-1,1 2 592,1 6 0,0 6 0,-2 7 0,1 6 18,2 4 0,-1 4 0,-3 1 0,1 0-236,2 0 0,-2-1 0,3-1 0,-1-2 0,1-3-387,1-3 1,2-4 0,2-5 0,1-4-573,3-5 0,-2-6 1,5-10-1,0-7 0,2-5-247,0-3 1,-2-4 0,-2 1 0,0-1 266,-3 1 0,-2 6 0,-1 7 0,-3 5 930,-1 3 1,-1 9 0,-3 7 0,0 9 441,0 4 0,0 6 0,0 1 0,1-1-574,2 1 0,-1 2 0,5-3 0,0-2 0,1-1-245,1-3 0,5-3 0,0-4 0</inkml:trace>
  <inkml:trace contextRef="#ctx0" brushRef="#br3" timeOffset="149">22821 3966 8115,'6'-9'-303,"-1"0"0,0-1 0,1 1 0,1-1 0,1-2 272,1 0 0,1-3 0,-1 2 0,0 1 0,1-2 0,-2 0 0,-1-2 207,-1 1 0,-4 2 0,2-1 0,-3-1 177,-1 1 0,0-1 0,-1-1 0,-3 1 0,-2 2-243,-2 2 0,-2-2 0,-2 3 1,-1 3 53,-2 1 0,3 3 1,-4 4-1,0 3 0,-1 6 212,2 4 1,-2 8 0,5 4 0,1 5-71,4 6 0,3 0 0,4 3 1,0-4-425,0-2 1,7-5 0,4-1 0,2-6 0,4-6-242,0-3 1,3-7 0,1-5 0,0-6 10,0-8 1,-2-9 0,-4-4 0,-2-5 62,-3-3 0,-4 4 0,-1 0 1,-1 5-1,-1 4-147,-2 4 0,-1 10 0,0 12 333,0 13 1,0 14 0,1 14 0,1 6 425,-1-25 1,1 1 0,1 2-1,1 0 1,-1 1 0,0 0-1,1 1 1,-1-1 0,1 0-1,0 0 198,-1-1 1,0-1 0,2 20 0,2-6-1,-2-5-598,0-7 1,-2-4 0,-4-11 0,-2-4-209,-4-5 1,-5-14 0,-4-5 0,-1-6 211,-2-3 0,1-3 0,-1-5 0,1-1 140,3-1 1,-2 0-1,5 3 1,2 1-1,2 1-271,5 1 0,2 5 0,2-2 0,3 2-455,6 2 0,7-1 1,8-1-1,2-1-711,1-4 1366,-4-2 0,3-5 0,-4-1 0</inkml:trace>
  <inkml:trace contextRef="#ctx0" brushRef="#br3" timeOffset="150">23137 3687 8109,'0'6'-20,"0"1"1,0 0 215,0 1 0,1 7 1,3 3-1,2 6 1,3 3 437,4 1 0,-3 3 0,2-1 1,-1-2-321,-2-2 1,-1-6-1,-2 1-213,-2-4 0,-3-12 0,-1-9 0,0-8-230,0-6 0,-4-9 0,0-7 0,-1-3-348,-2 0 1,0 0 0,-1 0 0,3-1 0,1 2-66,2 2 1,-2 3 0,1 7 0,1 6 374,1 4 1,2 8-1,2 3 1,3 4-1,3 4-32,4 4 0,1 6 0,5-3 0,1 1 199,1 0 0,3-3 0,4 4 0</inkml:trace>
  <inkml:trace contextRef="#ctx0" brushRef="#br3" timeOffset="151">23510 3613 8109,'-1'-7'0,"-1"1"-334,-1-1 0,-1 0 1,1-1-1,0 2 504,1-1 1,0-1-1,0-2 236,-1 1 1,-4 1 0,1 2 0,-3 4 294,0 4 1,-1 4-1,-2 6 1,0 5-352,1 4 1,0 5-1,2 5 1,1-1-1,1-1-64,4-1 0,3-4 0,3-3 0,5-5-467,3-3 1,3-7 0,6-4 0,1-5 0,2-6-460,0-6 0,-2-3 0,0-3 1,-5-1-15,-3 1 1,-4 3 0,-3 2 0,-3 4 553,-2 2 1,-2 4 0,-2 4 0,-3 4 338,-2 5 1,3 2 0,1 2 0,4 3 0,4-1-486,2 1 0,6 0 1,4-4-1,2-2 246,4-3 0,2-6 0,4-4 0</inkml:trace>
  <inkml:trace contextRef="#ctx0" brushRef="#br3" timeOffset="152">23743 3398 8777,'0'19'587,"1"1"1,1 2-1,2 5 1,0 4-257,0 3 0,3-4 1,0 0-1,1-5 0,1-5-283,1-6 0,-1-3 0,0-8 0,0-3 0,1-4-261,-1-5 0,0-10 0,0 0 0,-2-1-435,-1-3 0,-1-1 0,3-4 1,-3 0-1,-1 1 155,-2 2 0,-1 0 0,0 4 1,1 3 603,1 5 0,-1 8 198,-5 5 0,1 9 0,-3 10 0,1 5 0,2 5 510,1 2 0,1-1 0,0-5 0,0-3-509,0-2 1,1-5 0,2-1-1,3-4 1,2-5-575,2-3 0,2-7 1,1-4-1,2-6-192,1-2 1,-2-5 0,-2-1-1,-2 0 5,-4 1 1,2 1 0,-3 5 0,0 4 677,-1 2 1,-3 7 0,-1 5 0,0 7 280,0 4 1,3 6 0,1 3 0,2-2-599,4 0 1,0-4 0,3-2 0,1-1-1012,1-5 1,6 0 1100,1-5 0,-1-4 0,-2-4 0</inkml:trace>
  <inkml:trace contextRef="#ctx0" brushRef="#br3" timeOffset="153">24273 3194 8101,'-6'0'171,"0"0"0,0 1 219,1 2 1,-3 3 0,5 6 0,1 5 0,1 5 0,1 6 0,0 4 412,0 1 0,1 2 0,2-5 1,3-2-679,3-2 1,-3-10 0,0-1 0,1-7 0,3-5-375,2-2 1,-2-3 0,3-3 0,-3-5-251,0-4 0,-1-4 1,0-5-1,-1 0 98,-1 0 1,-2-2 0,-3 3 0,1-1 0,-1 0-111,-1 2 1,2 6 0,0 3 721,-1 1 1,-1 7-1,-1 4 1,0 6-36,0 6 1,0 3-1,0 6 1,0 1 0,0-2 235,0 0 0,4-5 1,0 0-1,1-2-252,2-1 0,4-6 0,2-3 0,-2-2 0,1-2-887,0-2 0,-2-2 0,3-5 1,-3 1-282,-1 0 1,-3 0 1259,-3-1 0,-3 6 264,-3 4 1,2 7 0,-2 6-1,1-2-516,2-1 0,5 0 0,2-1 0,4-1-1049,5-1 1049,1-3 0,6-4 0,1 0 0</inkml:trace>
  <inkml:trace contextRef="#ctx0" brushRef="#br3" timeOffset="154">24832 3138 8101,'-1'-10'52,"-1"1"0,-1 0 1,0 0 354,-1-1 1,2 4-1,-5 0 1,0-1 214,-1-2 1,-2 4 0,1 3-295,0 4 0,0 4 0,-1 7 0,1 2 0,1 3-42,1 0 1,0 4-1,4 0 1,1-2-409,1-4 0,1 1 0,1-4 0,2 1-434,3-1 1,3-5 0,0-5 0,0-2-89,1-1 1,-1-7 0,-1-3-1,-1-3 188,0 0 0,-2-4 0,2 3 1,-2-2-1,0 2 341,1 0 0,-3 2 348,3 3 0,-3 5 0,2 4 0,0 6 17,0 5 1,-1 1-1,1 2 1,0 0-352,0-3 0,-2-1 1,3 0-178,2-1 1,0-4 0,1-2-1,-1-3-87,-1-3 1,0-2 0,-4-4 1142,-1-1-35,-1 1 1,0 5-1,1 4-509,1 5 0,1 2 0,-1 0 0,1 0-130,1 0 1,-2 0 0,3-1-354,1-3 0,-2-3 1,-2-3 66,-2-3 0,-1-3 0,-1-4 0,-2-2 1,-4-3 127,-1 0 1,0-4 0,1 0 0,1 2 119,2 0 1,1 4-1,3 2 1,0 0-147,0 3 1,1 2-1,3 3 1,6 2-1,4 3 80,4 1 0,0 5 0,1 0 0</inkml:trace>
  <inkml:trace contextRef="#ctx0" brushRef="#br3" timeOffset="155">25121 3156 8101,'0'10'1638,"0"-1"0,0-3 0,0 0 0,0-2-1526,0 2 0,1-1 0,2 1-948,3-3 0,-1 1 836,1-1 0,1 1 0,2-4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20:44:22.360"/>
    </inkml:context>
    <inkml:brush xml:id="br0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12830 15372 17302,'0'-18'-248,"0"-1"1,1-1 0,1 0 0,3-2-1,0 0 1,2 0 0,1 0 0,3-1 375,1 0 0,-2-3 0,4 3 0,-2-1 0,2 1 1,-2 2-1,-1 4-48,-2 5 0,-6 7 0,0 10 0,-4 9 0,-5 11 0,-7 11 117,-3 9 0,5-18 0,-1 1 0,0 4 0,-1 0 0,-1 3 0,0 0 0,-1 2 0,0 0-75,0 1 0,-1 0 0,-1 2 0,-1 0 1,1 2-1,0 1 0,-1 4 0,0 0 0,5-13 1,1 0-1,0 0-143,1 0 0,-1 1 0,1 0 0,1 0 0,1-1 0,0 0 1,-2 11-1,2-1 0,0-3 0,2-1 0,2-3 0,0 0-483,1-3 1,1-2-1,1 19 1,-3-6-1,1-7 1,-2-6 126,-2-3 1,-2 0 0,1-7 0,0-2-11,0-4 0,2-6 1,1-7-1,0-4 0,0-7 387,0-7 0,1-6 0,-4-4 0,-2 3 0</inkml:trace>
  <inkml:trace contextRef="#ctx0" brushRef="#br0" timeOffset="1">12747 15335 15082,'4'-33'-1464,"-2"2"1679,4 6 0,-1 17 0,1 16 1,-3 18-1,-2 16-54,-1-15 0,0 0 0,2 4 0,1 1 0,-1 2 0,2 0 0,0 1 1,0 0-1,1 0 0,1 1-37,2 1 1,0 1-1,0 1 1,2-1-1,2 0 1,2-1 0,1-1-1,-1-1 1,1-3-1,0-1-56,1-2 1,1-2 0,-4-2 0,1 0-1,15 18 1,-4-3-85,-2-5 1,-2-3 0,-5-5-1,-2-4 1,-3-3-609,-3-3 0,0-11 425,1-3 1,-3-14 0,1-12 0,4-7-1,2-8-94,2-8 0,-5 19 1,0-2-1,0-2 1,-1-2-1,1-1 0,0-1 7,-1-2 0,1 0 1,0 0-1,0 0 0,0-5 1,1 0-1,0-2 1,0-1-1,1-1 0,0 0 160,1-1 0,0 1 0,-1 2 0,0 2 0,0 5 0,0 2 0,-1 3 0,-1 2 0,8-17 284,-5 11 0,-6 19 1,-4 11 150,-2 9 1,-2 10-310,-2 6 0,-3-4 0,-3 2 0</inkml:trace>
  <inkml:trace contextRef="#ctx0" brushRef="#br0" timeOffset="2">13817 15493 8846,'-23'19'50,"-3"7"0,5 4 0,2 5 104,3 6 0,8-15 0,-1 0 0,-1 3 0,-1 0 0,-1 1 0,0 1 0,0 1 0,1-1 0,1-1 0,1 0 355,2-1 1,1 0 0,-3 22-1,2-4 1,6-5-350,6-7 1,7-3 0,11-12 0,4-4 0,5-2-34,4-6 0,0-3 0,7-6 0,2-3 0,-1-5-271,0-6 0,2-7 0,-5-3 1,-6-6-162,-4-3 1,-7-7-1,-4-6 1,-11 22-1,-1-1 1,-1-2-1,-2 0-23,1-1 0,-1-1 0,-2 0 1,-1 0-1,0-1 0,-1 0 1,0 1-1,-2 0 0,0 1 1,-2 1-10,-1 1 1,-1 1 0,-10-17 0,-8 15 0,-4 7 502,-3 8 1,-1 1 0,5 10-1,1 3 1,3 4 0,3 5-396,4 2 1,2-1 0,7 5 230,3 1 0,6 0 0,2 2 0</inkml:trace>
  <inkml:trace contextRef="#ctx0" brushRef="#br0" timeOffset="3">14581 15149 20401,'6'-18'-1639,"-1"3"1,0 2 1528,1 3 1,-5 7-1,-1 7 1,-6 10 300,-2 9 1,-5 8-1,-2 4 1,1 5-1,1 3-483,3 3 1,1 2 0,0 4 0,6-24-1,-1 1 1,1 0 0,0 1 210,-1 0 0,1 0 1,-1 1-1,-1 1 1,1-1-1,-1-1 1</inkml:trace>
  <inkml:trace contextRef="#ctx0" brushRef="#br0" timeOffset="4">14274 16257 13951,'9'-4'1060,"0"2"0,2-5 0,0 0-754,1-1 1,5 0 0,-3 0 0,2 3 0,-2 1 788,0 2-1107,-2 1 1,-7 1-1,0 0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20:44:22.365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6499 5251 14414,'0'-6'-340,"1"0"1,1-1-1,1 0 1,-2 4 586,-3 6 0,-2 10 0,-4 5 0,-1 6 0,-1 4 0,0 3 0,-1 3 22,2 3 1,3-1 0,0-1 0,-2-1 0,1 0-324,1-1 1,2-2-1,4-6 1,0-2 0,0-2-1,1-3-177,2-3 1,3-4 0,8-2-1,4 0 1,6-2-49,3-1 1,2-4 0,2 0 0,2-4-200,0-4 1,-1-5-1,-5-3 1,-2 0-1,-4-3-720,-5 0 1,-2-6 1098,-5-2 1,-4-2 0,-1-1-1</inkml:trace>
  <inkml:trace contextRef="#ctx0" brushRef="#br1" timeOffset="1">6555 4972 8511,'-28'-13'4,"1"2"0,3-1 250,6 1 0,1 2 0,7 1 0,2 1-263,3 0 0,3 5 1,6-1-1,6 3-747,4 3 1,8-1 0,4 4 755,4-2 0,3 3 0,4-2 0</inkml:trace>
  <inkml:trace contextRef="#ctx0" brushRef="#br0" timeOffset="2">7179 5037 8756,'5'-13'-321,"3"2"0,-2-1 1,3 2 353,0 0 0,1 0 1,2-1-1,0-3 0,0 1 1,1-2-1,-1 2-26,0-1 1,-1-2 0,-1 0 0,1-1-3,-3-2 0,-2-1 0,1-1 0,-1-3-18,-2 0 0,-1-3 0,-3 2 1,0-1-1,-1 1 119,-2 0 1,1 4 0,-5 0 0,0 5-1,-1 4 28,-1 5 1,-1 3 0,1 5 0,-1 3 33,-3 6 1,0 8 0,-4 11 0,2 7 0,-2 8 8,0 4 0,8-20 0,0 1 1,0 3-1,1 2 0,1 1 0,-1 1 1,0 1-1,0 1-136,1 1 0,0 0 0,0 0 0,0 1 0,2-2 0,0 0 0,0 2 0,-1 0 0,0 0 0,-1 1 0,2-1 0,-1 1-212,0-1 0,2-1 0,0-1 1,1 0-1,1-1 0,-1 0 1,1-1-1,-1-1-118,0 0 1,1-1 0,1-5 0,0-1 0,-3 24 0,1-7-200,-1-8 0,0-4 0,2-6 0,-2-3 0,-1-6 488,-2-4 0,-1-2 0,0-2 0,-1-5 0,-2-3 0</inkml:trace>
  <inkml:trace contextRef="#ctx0" brushRef="#br1" timeOffset="3">6834 5782 8407,'0'-13'0,"0"-3"0,1 0 310,2 0 0,4-1 1,6 5-1,6 0 1,5-1-1,6 2 257,5 3 1,4-1 0,1 6 0,1 1-1134,0 1 1,-3 2-1,2 1 566,-5 1 0,1 5 0,-3-3 0</inkml:trace>
  <inkml:trace contextRef="#ctx0" brushRef="#br1" timeOffset="4">8389 4646 8546,'-14'14'-259,"-1"1"1,5 7-1,-1 4 1,3 6-1,0 8 406,0 9 0,3-21 1,0 1-1,1 0 1,-1 1-1,0-1 1,1 1-1,-1-1 1,0 1-1,1-1 1,-1-1-1,0 1 1,1-2-260,-1 1 0,0-2 0,-1 20 1,1-2-1,0-4 0,1-4-165,0-3 0,-3-3 1,3-5-1,-1-4 91,-2-1 1,-1-5 0,-2 0 0,1-2 0,0-2-102,-1-4 1,1-3 286,0-4 0,-5 0 0,0 0 0</inkml:trace>
  <inkml:trace contextRef="#ctx0" brushRef="#br1" timeOffset="5">8240 5195 8461,'19'-14'-13,"-1"1"0,2 4 86,2 3 1,-2 3 0,4 7 0,0 5 0,-1 7 220,0 5 1,-3 2 0,-4 5-1,-4 1-224,-2 2 0,-4-1 0,-3 3 0,-2-1 0,-3 0-9,-4 0 1,-4-7-1,-7 3 1,-1-2-1,-2-2 34,1-2 1,-1-7 0,2-2 0,2-3 0,0-2-24,0-1 1,1-3 0,1-4 0,-1-1 0,2-2 0,0-4-116,1-1 0,2-4 0,2-1 0,1 1 0,4-2-445,2-1 1,1 1 0,0 2 0,1 2-1,2 0 488,4 1 0,5-4 0,2-2 0</inkml:trace>
  <inkml:trace contextRef="#ctx0" brushRef="#br1" timeOffset="6">9711 4758 8574,'-8'-9'-198,"2"-1"0,-2 1 0,4-1 1,0-2-1,0 0 0,2 0 351,1 2 0,1 1 0,-1 0-59,-2 3 0,2 4 1,-2 8-1,2 9 0,1 9 1,0 10 83,0 7 1,-2-15-1,1 1 1,-1 1 0,0 1-1,1 2 1,-1 0-166,0 3 1,0 1 0,0-1 0,-1-1 0,-1 5 0,-1-1 0,0 0 0,0-1-30,1 1 1,-1 0-1,-1 0 1,-1 0-1,0-1 1,-1 0 0,1-4-1,-1 0 1,0-5-1,1-1 1,-6 16-312,1-7 1,2-6-1,2-6 1,0-3-1,3-6-461,1-3 1,1-4 787,3-1 0,0-8 0,0 1 0</inkml:trace>
  <inkml:trace contextRef="#ctx0" brushRef="#br1" timeOffset="7">9441 5382 8515,'-9'0'-5,"0"0"0,0-1-130,3-2 0,3 1 0,7-1 1,5 2-1,8 1 714,7 0 0,6 0 0,10-1-743,4-2 0,1-2 0,3-4 0,0-2 0,2 0 103,-1-1 1,-24 2-1,-1 0 1,23-9-1,-5 0-312,-2-1 0,-8 1 1,-3 0-1,-6-2 0,-3-2 373,-5-1 0,-4-4 0,-2-6 0</inkml:trace>
  <inkml:trace contextRef="#ctx0" brushRef="#br1" timeOffset="8">10149 4767 8503,'-3'-21'-195,"-1"2"0,-1 1 760,1 1 0,0 6-431,1 2 0,-2 8 1,-3 4-1,0 9 0,2 8 1,-1 6-1,-2 4 121,-4 4 1,3 6 0,-3 5 0,3 3 0,1 1-237,-1 0 1,1-1 0,0 1-1,1 0 1,1-4-110,4-3 0,-1-7 0,1-2 0,1-2-9,1-4 1,4-4 0,1-8 0,1-2-33,3-3 0,0-2 1,1-2 94,0-3 1,1-3 0,-1-3 0,1-3-94,3-2 0,-3-6 0,3-1 0,-3-3 1,-2 1 66,-2 1 0,2 3 0,-5 3 0,0 1 167,1 0 1,-3 5 0,2 5 0,-2 6 0,-1 5 143,0 3 0,-3 1 1,0 5-1,1 1 1,1-1-1,2-1-2,2 2 0,2-6 0,6 2 0,2-3 0,6-4-217,4-1 1,4-5 0,2-1 0,1-4 0,2-4-223,1-2 0,-3-6 0,0-3 0,-4 0-67,-4-1 0,-2 1 0,-2-4 1,1 0 54,0-3 0,-4-1 1,0-3-1,-1 1 1,0-1-1,0-1 52,0-5 0,-2 4 1,0-2-1,-2 4 0,-3 4 1,-2 3 782,-1 4 0,-2 2-484,-5 7 0,0 2 0,-5 6 0,-4 3 70,-1 5 1,-3 6 0,-3 3 18,-3 5 1,2 2-1,-1 2 1,1 0-1,1 0 1,2 0-1,1 0 1,4 0-194,1 0 1,6 0-1,4-1 1,6-1-216,8-1 0,4-6 1,5 0-1,4-6 1,3-3-94,2-4 1,3-2 0,-3-5 118,-1-2 1,-2-7 0,-2-4 0,-2-3 0,-1 0-1,-3-3-20,0 1 0,-3-4 0,0 0 0,-1-2-394,0-4 1,-1 2 0,-1-2 0,0 3 172,-3 1 0,0 2 0,0 2 0,-1 5 387,-2 3 0,-5 9 0,0 6 0,-2 7 344,-1 5 0,-4 2 1,-2 5-1,-2 2 1,-1 0 747,-1-1 0,5 0 0,1-3-663,0-1 1,3 3-1,-2-1 1,3-4-1,3-1 1,4-4-645,4-1 1,4-1 0,3-3 0,1-4 0,1-4-154,1-4 1,0-4-1,3-2 1,-1-2 0,-3-2-1,0 2-781,-1 0 1,-5 2 1105,-1 2 0,-4 6 0,-3 4 0,-3 6 471,-2 6 0,-2 2 0,-1 5 0,-2 1 0,0 0 0,0 3-22,2 1 1,1-7 0,1 2 0,2-2 0,3-2-921,4 1 1,8-5-1,0 0 514,4-3 0,5-4 0,-2-4 0</inkml:trace>
  <inkml:trace contextRef="#ctx0" brushRef="#br1" timeOffset="9">12765 5382 7421,'0'-14'4,"0"0"0,1-5 1,1 0-1,3 1 0,3-1 1,2 1 257,0-1 1,5 1-1,-1 3 1,1 2 0,-3 4-1,-1 3-109,-2 3 1,-3 3 0,-1 4 0,-1 6 0,-2 8 0,-2 6 117,-3 3 1,1 5-1,-4 1 1,0 0-1,1-2 1,2-2-51,2-1 1,1 0 0,0-1 0,1-2-272,2-4 0,5-4 0,5-3 0,2-1 0,1-5-367,2-4 0,4-4 1,0-3-1,-2-3-184,0-2 0,-3-5 0,0 0 1,-4-2-1,-1-1 290,-4-2 0,-2-4 1,1 0-1,-4-2 1,-2-2 310,-1-1 0,0-5 0,0-1 0</inkml:trace>
  <inkml:trace contextRef="#ctx0" brushRef="#br1" timeOffset="10">13007 4953 8229,'-18'-14'-234,"2"0"1,2 5 0,-1 0 695,1 0 1,2 0 0,0 3-74,2 3 0,4 3 1,4 3-844,4 3 1,9 3 0,7 1-1,6 1 1,4 3 0,3 0 453,3 3 0,2 0 0,2 2 0</inkml:trace>
  <inkml:trace contextRef="#ctx0" brushRef="#br1" timeOffset="11">13612 4935 8229,'6'-23'-81,"2"3"0,-3-1 0,1 0 0,-1 0 267,0 0 1,1-5 0,-2 2 0,0-1 0,0 1 23,-2 1 1,-1 3 0,-1 3-1,-1 4 1,-2 1-119,-3 4 0,1 5 1,-1 0-1,-2 4 0,-1 5-132,-3 7 0,0 8 0,-3 8 0,-2 7 0,1 8 89,0 5 1,8-22 0,0 1 0,1 3 0,0 0 0,0 1-1,1 1 1,-1-1 1,0 1-1,1 3 1,0 0-1,1 2 1,0 0-137,1 1 0,-1 0 0,2 0 0,0 0 0,0 1 0,1 0 0,-1 0 0,1-1 0,-1 0 0,0-1 1,0-2-1,0 0-56,1-3 1,-1-2 0,-2-3 0,-1-2 0,-5 22 0,-1-7 0,-3-5 0,0-7-137,-5-4 0,-2-4 0,-6-5 0,1-2-95,2-4 1,2-3-1,4-9 1,1-3 372,-1-4 0,4-6 0,1-1 0,4-6 0,3-2 0</inkml:trace>
  <inkml:trace contextRef="#ctx0" brushRef="#br1" timeOffset="12">13231 5735 8229,'9'-18'-14,"1"-1"1,3 2 0,3-1 0,4 2 324,2-1 0,3 1 0,-3 7 0,1 1-1178,0 2 1,3-2 866,-1 5 0,1-8 0,2 1 0</inkml:trace>
  <inkml:trace contextRef="#ctx0" brushRef="#br1" timeOffset="13">14516 4730 8243,'-10'0'-2,"1"0"1,0 1-1,0 3 1,2 6 0,1 9 199,-1 8 1,-5 10 0,0 11 0,6-21 0,1 1-103,-1 2 1,1 1 0,1 2 0,-1 1 0,0 0-1,0 0 1,-1-1 0,0 0 0,0-1 0,0-1 0,0-1-1,0-2 1,1 0 0,0-1-39,0 0 0,1-1 0,-2 14 0,-1-3 0,1-9-107,1-7 1,-2-2 0,3-4 0,-2-3 43,-1-5 0,2-3 0,0-5-89,1-2 0,1-3 0,3-8 0,0-4 0,2-6 0,4-4-234,6-3 0,7-2 0,5-3 1,6 0-1,3 3 0,3 2 199,-1 4 0,0 5 1,3 7-1,0 6 286,2 5 1,-3 9 0,0 7-1,-8 9 1,-7 5 93,-2 2 0,-9 0 0,-2 0 0,-5 0 0,-6 0 210,-7-1 1,-4-2 0,-7-1 0,0-2-125,-2-5 0,-4 1 0,2-6 0,-1-1-200,1-4 1,4 0 0,0-4 0,5-2-1,0-3 1,2-4-451,-1-2 0,2-6 0,4-1 0,2-4-699,2-2 0,3 0 0,1-4 1012,0-1 0,5-1 0,0-1 0</inkml:trace>
  <inkml:trace contextRef="#ctx0" brushRef="#br1" timeOffset="14">16136 4814 8260,'-4'-10'-186,"1"1"1,-2 0-1,1-1 1,1 1-1,0 0 156,0 0 0,-1 3 0,1 3 1,-4 4-1,-1 7 145,-1 7 1,0 15 0,-1 11 0,0 9 0,4-21 0,0 0 0,0 3 0,0 1-34,0 2 0,1 0 1,-1 1-1,1 2 1,0 1-1,0 1 1,-1-1-1,1 1 1,-2 0-1,1 0 14,0-1 0,1-1 0,0-4 0,-1 0 0,2-6 0,-1-1 0,-4 19-453,0-8 1,2-3 0,2-11-1,0-6 1,0-6-189,-2-2 0,-2-5 0,0-3 545,0-4 0,-1-7 0,1-6 0</inkml:trace>
  <inkml:trace contextRef="#ctx0" brushRef="#br1" timeOffset="15">15819 5382 8260,'0'-19'0,"0"1"0,0 3 0,0 3 462,0 1 0,4 2 0,2 1 0,4 1 0,1 4-262,2 2 0,4 1 0,1 0 1,3 1-1,3 1-296,2 1 0,4 1 1,2-4-1,2 0 0,4 0-224,1 0 1,1-5-1,-2-1 1,-2-3 0,-1-4-80,-1-2 0,-8-3 0,-1 1 1,-5-1-1,-2 0 168,-2-5 1,-3-3-1,-4-3 1,0-2 0,-3-3 174,-3-2 1,1-3 0,-1 1 0,-1 0 0,-1 4 199,-1 4 0,0 2 0,0 9 0,-1 5 324,-2 2 0,-2 7 0,-4 4 0,-1 6-185,1 8 1,0 7 0,-2 6 0,0 5 0,-3 6-58,0 6 1,2 5 0,-3 2 0,2-1-139,1-2 0,-1 0 1,0-1-1,2 1 0,2-1-95,3-3 0,1 0 0,5-5 0,1-5 0,4-4-104,4-4 1,1-10-1,6-7 1,-1-2-1,2-5-256,1-3 1,-1-5 0,4-5-1,-4-4 127,-1-1 1,-1-5 0,3-1 0,-3 1 104,-2-1 1,-3 4-1,-2 5 1,-1 2 360,-4 7 230,-2 5 0,-1 15 1,0 3-1,-1 5 93,-2 1 0,2 3 1,-3-4-1,6 2-343,4 0 0,2-5 0,10-2 0,3-5 0,4-6-280,4-4 1,5-2-1,0-2 1,2-2 0,-2-3-1020,-3-2 1,-5-5 0,-4 1 996,-2 0 0,-3-6 0,-8-2 0</inkml:trace>
  <inkml:trace contextRef="#ctx0" brushRef="#br1" timeOffset="16">16946 5382 8254,'-10'0'-22,"4"0"1,0 0 0,-1 1 0,-1 2 0,-2 2 608,1 0 1,3 2 0,1-2-351,0 0 1,3 1 0,5 2 0,5-2 0,3-2-317,5-3 0,-1-1 0,3 0 0,1-1 86,1-3 0,-1-1 0,-3-4 0,0 0 0,-1-2 0,0 0-328,-3-2 1,-2-3-1,0 0 1,-2-1 49,-2-2 1,-2 0-1,-4-2 1,0-1 0,-2 2 402,-4 4 0,-1 2 0,-10 6 0,-2 2 0,-5 5 237,-3 6 1,0 6 0,1 11 0,1 4 0,1 5 91,0 6 0,3 4 0,8 3 0,4-1-410,4-2 1,10 2 0,9-3 0,6-5-1,8-6-377,5-6 1,4-9 0,0-4 0,0-3 0,-1-4 0,-1-4-495,-4-4 1,-7-8 0,-2-2 0,-3-3 495,-4-1 1,-1 0 323,-5-3 0,0-2 0,1-4 0</inkml:trace>
  <inkml:trace contextRef="#ctx0" brushRef="#br1" timeOffset="17">17393 5270 8254,'-6'1'162,"2"1"0,1 3 0,-1 3 557,-1 6 0,-4 4 1,-5 4-280,0 6 0,-1 4 1,0 6-1,2-1 1,4-1-1,3-2 1,4-4-157,4-4 1,7-7 0,7-7 0,2-3-697,4-2 0,2-3 0,3-5 1,-2-3-409,0-6 1,-4-3 0,1-6 0,-3 1 163,0-1 1,-1-3-1,-3 0 1,-2 2 0,-3 0 490,-1 1 0,-1 7 393,-1 6 1,-3 10 0,-5 13-1,-1 3 1,-1 4 0,1 1 123,1 0 0,1 0 0,1 1 0,3-1 194,5-3 0,4-3 0,6-4 0,1-2 0,0-3 0,2-2-3199,-1-2 2653,-2-2 0,4-12 0,1-2 0</inkml:trace>
  <inkml:trace contextRef="#ctx0" brushRef="#br1" timeOffset="18">19059 5447 8130,'-1'-5'-1525,"-2"2"1989,2-3 0,-3 4-164,4-4 0,0 3 68,0-3-234,4 0-54,-3-4 1,4 0 3,-2-2 1,0 0-12,3-3 1,-3-1 0,2-3-1,-1 1 29,-2-1 1,-1 1 15,-1-1 1,-4-3-69,-2 1 0,-3 0 33,-4 5 1,-4 3 41,-5 4 1,-5 2 16,-1 1 1,-4 8 0,-5 3-1,-1 9 1,1 9 0,0 7 247,0 7 1,5 1-1,5 5 1,7-2-327,7-2 0,6 0 0,4-3 0,4-3 0,6-5-181,5-5 0,9-8 1,5-3-1,3-2 1,3-4-59,1-3 0,-2-7 1,3-4-1,1-5-33,1-1 1,-4-2-1,-4-2 1,-5-2-1,-4-1-74,-4 0 1,2-1 0,-6 4 0,-3 3 125,-3 2 1,-5 7 0,-5 4-1,-3 5 451,-3 6 1,-2 8 0,4 6 0,1 0 0,2-1 0,2-1 262,3-1 0,7-2 0,4 0 0,9-3-892,7-2 1,8-7 0,6-3-1,3-3-464,3-3 0,-1-3 798,-1-7 0,-3-1 0,-4-5 0</inkml:trace>
  <inkml:trace contextRef="#ctx0" brushRef="#br1" timeOffset="19">20484 5363 8225,'-6'0'129,"-1"0"223,0 0 1,4 0 0,3 0 0,5 0-1,4 0-129,0 0 1,1-1 0,2-1 0,1-2-188,2-1 1,-3-2 0,3-2 0,1 0 0,-1-1-204,1 1 0,-2-4 0,3-2 0,-2 0 0,-2-2-86,-2-2 0,-1 0 0,-3-4 0,-2 0 101,-1-1 1,-2-2 0,-6 1-1,-5 3 1,-6 4 0,-2 3 301,-2 6 1,0 4-1,-4 7 1,-4 5 160,-3 8 0,-4 8 0,3 9 0,2 4 0,3 5 111,4 1 1,3 3 0,5 2 0,6 0 0,9-5-370,10-2 1,12-8-1,13-4 1,7-7-303,6-4 0,2-5 0,-25-8 0,1-3 1,-1 0-1,1-3 0,1-1 0,-1-2-220,1-1 1,0-2 0,-2-3 0,-1 0 0,21-14 0,-5-2 0,-6-2 457,-4-2 1,2-6 0,-16 16 0,-1-1 0</inkml:trace>
  <inkml:trace contextRef="#ctx0" brushRef="#br1" timeOffset="20">21275 4637 8225,'-9'-8'-255,"0"1"0,0 5 699,3 8 1,-5 7-1,1 12 1,-1 7-84,-2 6 0,-1 9 0,6-20 1,0 0-1,0 3 0,1 1-260,0 3 0,1 1 0,0-2 0,0 1 0,3-1 0,0-1 0,1-2 0,1-1-229,0-2 1,1 0 0,0 23 0,0-8 0,1-5-1,2-6 1,2-5-1030,0-4 1,3-2 1156,-5-2 0,4-3 0,-2-2 0</inkml:trace>
  <inkml:trace contextRef="#ctx0" brushRef="#br1" timeOffset="21">21564 5130 8127,'-4'-6'0,"-2"1"0,-3 1 82,0 2 0,0 1 0,-1 2 0,1 3 1,0 5-1,0 6 446,3 2 0,-1 2 0,3 0 1,0 3-1,0 3 0,3 1-202,3-1 1,3 2 0,4-3 0,0 2-246,1-1 1,-1-2 0,0-4-1,1-1 1,-2 0-178,-2-3 0,1 2 0,-3-5-40,-2 0 1,-6-3-1,-2-3 1,-2-3-1,-2-2 1,-3-1-89,-2 0 1,-3 0 0,1-1 0,1-1 0,4-2 114,1-1 0,2 2 0,1-3 0,1-2 9,4 0 0,8-1 1,4-1-1,5 1 1,5 0-68,3-1 1,1 1 0,5 0-1,0 0-12,0-1 0,0-2 0,0-2 1,0 1-1,0-1 39,0 3 0,-1-2 0,-1-1 0,-3 0 1,0-2 6,-2 2 0,-2-3 0,-3 4 0,-1-1 0,-3 0 85,-4-1 0,-2 4 1,-3-2 189,0 3 0,-5 5 0,-7 2 1,-3 3 1294,-3 3-900,0 2 0,-7 5 1,0 3-1,1 2 79,-2 3 1,3 2 0,0 0 0,3 3 0,5 0-205,1 0 0,6 2 0,3 1 0,5 2-688,6 0 0,9 1 0,8-7 0,4-2 1,4-4-1364,2-3 1,0-7 1530,-1-3 1,-3-10 0,-4-4-1</inkml:trace>
  <inkml:trace contextRef="#ctx0" brushRef="#br1" timeOffset="22">23352 5307 8199,'5'-4'-39,"2"-1"1,-3-4-1,0-1 1,0 1-1,0 0 1,-1-1-1,1 0 183,1-2 1,-3 1 0,1-2 0,-2 0 0,-1 0 0,0-2 0,0 0 156,0 0 1,-1 1-1,-2 3 1,-4-2 0,-5 3 72,-3 3 0,-4 2 0,-2 5 1,-5 0-1,-4 2 0,-4 6 116,-3 7 0,-4 8 0,-1 8 1,20-14-1,1 1-128,0 2 1,2 0 0,-14 19 0,6 3 0,8 1-225,9-1 1,6-6-1,9 1 0,7-5 1,10-7-1,7-5-360,5-6 1,4-8 0,4-3-1,1-3-160,-1-3 1,-3-3 0,-3-7-1,-1-3 1,-3-4 0,-4-2-439,-7 2 1,-3-3 0,-8 1 0,-3 2-787,-2 4 1,-3 3 1754,-5 7 0,-2 6 1,-3 7-1,1 6 0,1 4 1,2 5 669,2 2 0,6-2 0,6 1 0,5 0-467,6-2 1,7-2 0,7-5-1,4-4 1,5-3 0,0-3-528,0-2 1,-7-5 174,-6-4 0,-2-1 0,-1-1 0</inkml:trace>
  <inkml:trace contextRef="#ctx0" brushRef="#br1" timeOffset="23">6276 7207 8469,'-28'0'-26,"4"0"1,3 0 0,5 0 0,5 0 0,8 0-46,9 0 1,11 0 0,10 0 0,7 0 0,10 0-1,-17 0 1,1 0 83,4 0 0,0 0 1,5-1-1,1 1 1,4-2-1,1 0 1,4 0-1,1-2 1,-13 2-1,1-1 1,1 0-3,4 0 0,0 0 1,1 0-1,4-1 0,3 1 1,-1-1-1,4 1 1,0-1-1,1 0 0,-13 1 1,0-1-1,1 1 1,0-1-1,1 1 0,0-1 1,1 1-1,0-1-156,0 0 0,1 0 0,0 0 1,1-1-1,2 1 0,0 0 0,2-1 1,-1 1-1,2-1 0,0 1 0,1-1 1,0 0-1,0 1 0,1-1 1,0 0-1,1 1 0,-11 0 0,0 0 1,0 0-1,1 1 0,0-1 140,0 0 0,1 1 0,0-1 0,1 0 0,-1 0 0,1 0 0,1 0 0,-1-1 0,1 1 0,1 0 1,2-1-1,0 1 0,1-1 0,0 0 0,0 1 0,0-1 0,1 1 0,0-1 0,0 1 0,-1-1 0,2 1 1,0-1-1,0 0 0,0 1 0,0-1-58,0 1 0,0 0 0,0 0 0,0 0 0,1 0 0,-9 0 0,1 1 1,0-1-1,0 1 0,0-1 0,1 1 0,1 0 0,0-1 0,0 1 1,0-1-1,1 1 0,-1-1 0,2 1 0,-1-1 0,1 0 0,0 1 0,0-1 1,0 1-1,1-1 0,0 1 0,0-1 0,0 1 0,1-1 0,-1 1 76,1-1 0,0 1 0,0 0 0,0-1 0,0 1 0,0 0 1,-6 1-1,1-1 0,-1 1 0,1 0 0,-1 0 0,1 0 0,-1 0 1,0 0-1,0-1 0,1 1 0,-1 0 0,0 0 0,1 0 1,0 0-1,0 0 0,1 0 0,1 0 0,-1 0 0,0 0 0,1 0 1,0 0-1,1 0 0,0 0 0,0 0 0,0 0 0,1 0 1,-1 0-1,1 0-62,1 0 0,0 0 1,1 0-1,-1 0 1,1 0-1,-1 0 1,0 1-1,0-1 1,-1 1-1,1 0 1,-1-1-1,1 1 1,-1 0-1,1 1 1,1-1-1,-1 0 0,1 1 1,0-1-1,0 1 1,0 0-1,0-1 1,0 1-1,0 0 1,-1 0-1,1 0 1,0 0-1,-1 0 1,1-1 56,0 1 1,0 0 0,0 0-1,0 0 1,0 0 0,0 0 0,0 0-1,-5 0 1,-1 1 0,0-1-1,1 0 1,-1 0 0,1 0 0,-1 0-1,1 0 1,-1 1 0,1-1-1,0 0 1,0 1 0,0-1 0,0 1-1,-1-1 1,1 1 0,0-1-1,0 1 1,-1 0 0,1-1 0,-1 1-1,1 0 1,-1 0 0,1 0-1,5 0 1,0 0 0,0 0 0,-1 0-1,1 1 1,0-1 0,0 0-52,-1 0 0,1 1 0,0-1 0,-1 0 0,1 1 0,-1-1 0,1 0 0,-2 1 1,1-1-1,-1 0 0,1 1 0,-1-1 0,0 0 0,1 1 0,-1-1 0,1 1 1,0-1-1,-1 0 0,1 1 0,0-1 0,-1 1 0,1 0 0,-1-1 0,0 1 0,1-1 1,-1 1-1,0 0 0,0-1 0,0 1 0,0 0 0,0 0 0,-1 0 0,1 0 1,-1 0-1,1 0 36,-1 0 1,-1 0 0,1 0 0,0 0 0,-1 0 0,1 0-1,-1 0 1,0 0 0,-1 1 0,0-1 0,1 0 0,-1 0 0,0 0-1,0 1 1,0-1 0,0 1 0,0 0 0,-1-1 0,1 1-1,0 0 1,-1-1 0,0 1 0,1 0 0,-1-1 0,0 1 0,0 0-1,0-1 1,0 1 0,6 0 0,1 0 0,-1 0 0,0 0 0,0 1-1,0-1-7,-1 0 1,0 0 0,-1 0 0,1 0 0,-1 0 0,0 0 0,0 1 0,0-1 0,0 1 0,-1 0 0,1-1-1,-2 1 1,-1 0 0,-1-1 0,-1 1 0,1 0 0,-1-1 0,1 1 0,-1-1 0,0 1 0,0-1 0,1 1 0,-1-1-1,0 0 11,-1 1 1,0-1 0,0 0 0,0 1 0,0-1 0,-1 0 0,8 1 0,0 0 0,0 1 0,-1-1 0,0 0 0,-2 0 0,-1 0 0,0 0 0,-1 0 0,1-1 0,-3 1 0,-1 0 0,0-1 0,0 1 0,0-1 0,7 1 0,0 0 0,0 1 0,-1-1 9,-3-1 0,1 1 1,-2 0-1,1-1 0,-4 1 1,1-1-1,-2 1 1,0-1-1,10 0 0,-2-1 1,-1 1-1,-3-1 1,-2 0-1,0 0 0,-6-1 1,-2 0-1,0 0-103,10 0 0,-2-1 0,-9 0 0,-3-2 0,15-3 0,-15-4 0,-15-3 221,-11-1 1,-20 1 0,-17-2-1,-18-1 1,18 8 0,-3 0-171,-5-1 1,-3-1 0,-7 2 0,-3 0 0,12 2 0,-1 0 0,-1-1 0,-5 1-1,-1-1 1,-1 0 0,9 1 0,-1 0 0,0 0 0,-1 0 36,-2 0 0,-1-1 1,0 1-1,-1-1 1,-3 1-1,-1-1 1,0 1-1,-1 0 1,9 1-1,-1 0 0,1 0 1,-2 1-1,1-1 1,-3 0-1,0 1 1,-1-1-1,0 0 1,0 0 7,-2 1 0,-1-1 0,0 0 0,0 1 0,-1-1 0,7 0 0,-2 1 0,1-1 0,-1 0 0,0 1 0,0-1 0,-1 1 0,0-1 0,-1 1 0,1-1 0,-1 1 0,0-1 0,0 1 0,-1 0 0,1 0 0,-1 0 0,0 0 0,-1 0 0,6 0 0,0 1 0,0 0 0,0 0 0,-1-1 0,0 1 0,0 0 0,-2 0 0,0 0 0,0 0 0,-1 0 0,1 0 0,-1 1 0,-1-1 0,-1 0 0,-2 1 0,1-1 0,-1 1 0,0 0 0,0 0 0,-1 0 0,6 0 0,-1 0 0,0 0 0,0 1 0,0-1 0,0 0 0,0 1 0,0-1 0,-1 1 0,1-1 0,-1 1 0,0-1 0,0 1 0,0-1 0,1 1 0,-1-1 0,0 1 0,0 0 0,1-1 0,-1 1 0,1 0 0,-1 0 0,0 0 0,0 0 9,1 0 0,-1 0 0,0 1 0,-1-1 0,1 0 0,0 0 0,0 1 0,0-1 0,0 1 0,0-1 0,0 1 1,-1 0-1,1 0 0,0-1 0,-1 1 0,1 0 0,-2 1 0,1-1 0,-1 1 0,1-1 0,-1 1 0,0-1 0,1 1 1,-1 0-1,0 0 0,0-1 0,1 1 0,-1 0 0,0 0 0,1 0 0,-1 0 0,0 0 0,0 1 0,0-1 0,0 0 1,1 0-1,-1 1 0,0-1 0,0 1 0,0-1 9,1 1 0,0-1 1,-1 1-1,1 0 1,0-1-1,0 1 0,0 0 1,0 0-1,-1 0 1,1-1-1,0 1 1,0 0-1,0 0 0,-1 0 1,1 0-1,0 1 1,-1-1-1,1 0 0,-1 1 1,1 0-1,-1-1 1,0 1-1,1 0 1,-1 0-1,0-1 0,1 1 1,-1 0-1,1 0 1,-1 0-1,0 0 0,1-1 1,-1 2-1,1-1 1,0 0-1,0 0 1,0 0-1,0 1 0,0-1 1,0 0-1,1 1-49,0-1 1,0 0-1,0 1 1,1-1-1,-1 1 1,0-1-1,1 1 1,-1 0-1,1 0 1,0 0-1,0 0 1,0 0-1,-1 0 1,2 1-1,-1-1 1,0 0-1,3 0 1,-1 1-1,1-1 1,-1 0-1,1 1 1,0-1-1,0 0 1,0 1-1,0-1 1,0 0-1,-1 1 1,1-1-1,0 1 1,0-1-1,0 1 1,0-1 26,-6 1 1,0 1 0,0-1 0,0 0 0,1 0 0,-1 0-1,1 1 1,0-1 0,0 0 0,1 0 0,0 0 0,-1 0 0,1 0-1,1 0 1,1 0 0,0 0 0,1 1 0,-1-1 0,1 0-1,1 0 1,-1 0 0,-6 1 0,0 0 0,1 0 0,0 0 0,0-1-1,0 1 1,2-1 0,0 1 0,-1-1 0,1 0 0,1 1-1,-1-1 1,2 0 0,1 0 0,-1 1 0,1-1 0,0 0 0,0 0 3,1 0 0,0 1 0,1-1 0,-1 0 0,1 0 0,1 1 0,-8 0 0,1 0 0,0 0 0,0 1 0,1-1 0,3 0 0,0 0 0,0-1 0,1 1 0,-1 0 0,3-1 0,0 1 0,1-1 0,-1 0 0,1 0 0,-9 1 0,1 1 0,0-1 0,0 0 0,4-1 0,1 0 0,1 0 0,-1 0 0,2-1 0,1 0 0,0 1 0,0-2 0,-10 2 0,1 0 0,1-1 0,4-1 0,1 0 0,2 0 0,3 0 0,1 0 0,2-1 0,-12 0 0,2-1 0,6 0 0,3-1 0,5-1 0,2 0 0,-16-3 0,23-5 0,22-6 0,16 0 0,21-4 0,-8 8 1,1-1-1,7 0 1,2-1-1,10-2 1,3 0-1,-13 4 1,1 1 0,0 0-1,5-1 1,2 0-1,0 1 25,4-2 0,1 1 0,1 0 1,-10 2-1,1 0 0,0 0 0,1 0 1,2-1-1,1 0 0,1 1 1,-1 0-1,2-1 0,0 2 0,0-1 1,0 0-9,3 1 0,-1 0 0,1 0 0,1 0 1,-8 0-1,0 1 0,0 0 0,0 0 1,1-1-1,3 1 0,-1 0 0,1 0 1,1 0-1,-1-1 0,2 1 0,0 0 1,1 0-1,-1 0 0,1 0 0,2 1 1,0-1-1,0 0 0,1 0 0,-1 0-18,-8 2 1,0-1 0,0 0-1,0 1 1,0-1 0,1 1-1,2-1 1,0 0 0,1 0-1,0 1 1,0-1 0,1 1 0,2-1-1,1 0 1,0 0 0,1 1-1,0-1 1,0 1 0,-6 0-1,0 0 1,0 0 0,1 0 0,0 0-1,-1 0 1,1 1 0,1-1-1,0 0 1,0 1 0,1-1-1,-1 1 1,0-1 0,1 1-12,-1 0 0,0-1 0,0 1 0,0 0 1,0 0-1,0 0 0,0 0 0,0 0 0,0 1 1,0-1-1,0 0 0,-1 1 0,1-1 0,1 1 1,-1-1-1,1 1 0,0-1 0,-1 1 0,1 0 1,0-1-1,0 1 0,1 0 0,-1 0 0,1 0 1,0 0-1,0 0 0,0 0 0,0 0 0,0 0 1,1 0-1,0 0 0,-1 0 0,1 0 0,-1 0 1,1 0 4,0 0 0,-1 1 0,1-1 0,0 0 0,0 1 0,-1-1 1,1 1-1,1-1 0,-1 1 0,1 0 0,-1 0 0,1 0 1,-1 0-1,0 1 0,0-1 0,-1 0 0,0 0 0,0 0 0,0 1 1,0-1-1,0 0 0,1 1 0,0-1 0,0 0 0,0 1 1,-1-1-1,1 1 0,1-1 0,-1 1 0,0-1 0,1 1 0,0 0 1,-1 0-1,1-1 0,0 1 4,-7 0 0,1 0 0,-1-1 0,1 1 0,-1 0 0,1 0 0,-1 0 0,0 0 0,5 0 0,0 1 0,0-1 1,-1 1-1,1 0 0,-1-1 0,1 1 0,0 0 0,0 0 0,-1 0 0,1-1 0,0 1 0,-1 0 0,1 0 1,-1 1-1,0-1 0,0 0 0,0 0 0,0 1 0,0-1 0,0 1 0,0-1 0,-1 1 0,1-1 0,0 1 0,0 0 1,0-1-1,0 1 8,1 0 1,-1-1 0,0 1 0,1 0 0,-1 0 0,1 0-1,-1 0 1,0 0 0,0 0 0,0 0 0,0 1 0,-1-1 0,1 1-1,0-1 1,-2 0 0,1 1 0,0-1 0,-1 0 0,1 0-1,-1 0 1,0 1 0,-1-1 0,0 0 0,-1 1 0,1-1 0,-1 1-1,1 0 1,-1-1 0,-1 1 0,1-1 0,-1 1 0,0 0 0,0-1-1,0 1 1,0 0-16,7 0 0,0 0 0,0 0 1,-1 0-1,0 0 0,1 0 0,-2 0 1,1 0-1,-1 0 0,0 0 0,0 0 1,0 0-1,-2 0 0,-1 0 0,1-1 1,-1 1-1,0 0 0,0 0 0,-1-1 1,0 1-1,-1-1 0,0 0 0,1 1 1,-2-1 14,9 1 1,-1 0 0,0-1 0,-1 1 0,0 0-1,-2-1 1,-1 1 0,0-1 0,0 1 0,0-1-1,-1 0 1,-1 0 0,1 0 0,-1 0 0,0 0 0,-2 0-1,0 1 1,0-1 0,-1 0 0,0 1 0,9 0-1,-1 0 1,0 0 0,-1 0 0,-2 0 0,-1 0-1,0 0 1,-1-1 62,-2 1 1,-1 0 0,0-1 0,-1 1 0,10 0-1,0 0 1,-2 0 0,-4 0 0,-1 0 0,0 0-1,-3 0 1,-1 1 0,0-1-154,-2 0 1,-1 0 0,-1 0 0,8 0 0,-1 0 0,-9 0-1,-1-1 72,17 3 0,-40-2 1,-29-4-1,-25-2 1,10 0-1,-2-1 13,-8 0 0,-2 0 0,-3 1 0,-1 1 0,14 0 0,-1 1 0,1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20:44:21.442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25102 9255 7984,'0'-9'0,"0"-1"0,0 0-67,0-2 1,0 1 0,0-1 0,0 1 0,0 2-1,0 0 459,0 0 0,-1 3 0,-2 4 1,-3 5-1,-4 7 0,-2 5-213,-4 6 1,-5 7 0,-4 7-1,-3 5 1,13-17 0,-1 0 0,-1 2-1,0 0-125,-1 0 0,0 1 0,-1 0 0,1 0 1,1 1-1,0 0 0,1-1 0,1 0 1,1-1-1,0-1-429,-11 22 1,3-2 0,4-7 0,4-4-292,4-7 0,1-4 1,4-6-1,-1-4-1111,-1-2 1777,1-4 0,-3-6 0,0-6 0</inkml:trace>
  <inkml:trace contextRef="#ctx0" brushRef="#br0" timeOffset="1">24609 9395 7984,'0'-18'91,"0"3"1,1 3 205,2 5 0,2 4 0,5 7 0,2 6 1,1 9 51,2 8 0,-3 6 0,5 7 0,2 5 0,-7-22 0,0 1-175,1 1 0,1 0 0,1 1 0,2 1 0,0-2 0,0-1 0,1 1 1,0-1-1,1 0 0,0-1-311,-1-1 0,1-1 0,-2 0 0,0-1 0,15 17 0,-3-3 1,-6-3 136,-6-2 0,-3-1 0,-5 0 0</inkml:trace>
  <inkml:trace contextRef="#ctx0" brushRef="#br1" timeOffset="2">21462 11164 11785,'-11'-10'-112,"1"0"1,-2-1 0,3-2 0,1 1 0,4-1 0,2 1 121,2 1 1,-1 1 0,-1 3 0,-2 3 0,3 3 198,3 5 0,1 12 0,4 5 0,2 6 0,4 4 0,1 3 362,3 3 0,0 3 0,2-1 0,-1-2 0,2-2-480,2-3 1,1-2-1,2-7 1,1-5 0,2-9-75,2-8 0,6-11 0,1-14 0,-17 7 0,-1-3-43,1-4 1,-1-3 0,3-2 0,-1-3 0,0-3 0,1-1 0,1-3 0,1-2 0,0-2 0,1-1-281,-7 14 0,0-2 1,-1 1-1,8-15 1,1 1-1,-1 2 0,-1 0 1,0 3-1,0 1 306,-1 3 0,1 0 0,-2 0 0,1 1 0,-1 4 0,0 0 0,-2 0 0,1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20:44:21.445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14069 8901 16719,'-4'-13'-1093,"3"2"1,-3-2 0,3 1 442,1-1 1,0 1 0,1 3 0,1 2 0,3 2 1275,0 1 0,-3 0-443,1 1 1,-3 3 0,-2 0-1,-2 6-78,-1 5 1,-1 5 0,-1 6 0,2 7 0,0 8-23,0 5 1,3 8-1,0-23 1,-1 1-1,2 2 1,-1 2 0,0 3-1,0 2-51,0 3 1,-1 2-1,1 1 1,-1 2-1,-1 2 1,1 0-1,0 0 1,-1 1-1,1 1 1,-1-1-149,0 1 1,0 1 0,-2-2 0,-1 0 0,1-1-1,-1 0 1,0-4 0,1 0 0,-2-3 0,1 0 119,0-1 0,0-1 0,-2 0 0,-1 1 0,0-2 0,-1 1 0,2-1 0,1 1-34,0-3 1,2 0 0,3-2 0,0 0 0,1-1-1,1-1 1,1 0 0,1-1 0,1 0 0,1-1-294,1-1 1,1-1 0,11 21 0,0-8 0,1-3-1,1-4-1348,-3-5 1671,-5-8 0,-6-5 0,-4-5 0,0-3 0</inkml:trace>
  <inkml:trace contextRef="#ctx0" brushRef="#br0" timeOffset="1">12951 9711 21354,'-23'0'-426,"-3"-3"1,5 0 0,2 0-1,4 0 1,2-1-102,5-2 1,4 1 0,8-2 0,6 2-1,4 1 1,5 1 806,2-1 0,3 2 1,5-1-1,3 2 1,5 1-230,6 0 0,7 0 0,-23 1 0,0-1 0,4 2 0,1-1 0,6 2 1,2 0-59,6-1 0,2 1 1,-12-1-1,2 1 0,0 0 1,5-1-1,2 0 1,0 0-1,3 1 0,0-1 1,1 1-1,-10-2 1,1 1-1,-1-1 0,1 1-131,2-1 0,0 0 0,0-1 1,0 1-1,2-1 0,0 1 0,1-1 1,-1 0-1,0 0 0,0 0 1,0 0-1,0 0 0,-2 0 0,-1 0 1,1 0-1,-2 0 0,12 0 1,0-1-1,-1 1 57,-3-1 0,0 0 0,-1 0 0,0 0 0,-1 0 0,-1 0 0,-3-2 0,-1 1 0,0-2 81,-2 1 0,-1 0 0,0-1 0,-1 1 0,0 0 0,-1 0 0,12-2 0,0 0 0</inkml:trace>
  <inkml:trace contextRef="#ctx0" brushRef="#br0" timeOffset="2">13063 10018 9389,'0'-6'-564,"0"3"1,-1 4 0,-2 9 771,-3 5 1,-7 4 0,-2 8 0,-4 3 0,-1 3 0,-3 5-14,-1 4 1,-1 0-1,-2-2 1,1-2-251,2 0 0,3-2 0,-1-3 0,4-5 0,2-5 0,4-5-455,1-2 0,5-3 146,0-3 0,4-7 0,0-5 315,4-7 32,3-10 1,8-1-1,2-8 1</inkml:trace>
  <inkml:trace contextRef="#ctx0" brushRef="#br0" timeOffset="3">13026 10074 9912,'0'-9'-1482,"0"0"0,0 5 1588,0 4 1,0 6-1,0 9 1,0 7 1,0 4 1,0 6 0,0 3 0,0 3 0,0 4-157,0 0 0,1-1 0,2 1 0,2 0 0,0-1-268,-2-3 0,-1-3 0,-2-7 311,0 0 1,0-4-1,0-1 1</inkml:trace>
  <inkml:trace contextRef="#ctx0" brushRef="#br0" timeOffset="4">12849 10512 9912,'-15'-4'-69,"2"-4"0,5-6 0,2 1 248,2-1 0,5 1 0,8 1 0,9 0 0,13 1 0,10 0-293,5 2 1,-18 5 0,0 0 120,0 0 0,0 1 0,3 1 0,0 0 1,0 2-1,-1 0 0</inkml:trace>
  <inkml:trace contextRef="#ctx0" brushRef="#br1" timeOffset="5">15000 9125 8563,'0'-7'-710,"1"2"1,1 0 787,1 0 1,1 2 0,-2-3-35,1-2 0,0 0 1,-3-1-42,0-1 1,0 1-1,0 0 1,-1 0 0,-1-1-1,-2 1-28,-1 0 0,-1-4 1,-5 1-1,0 1 1,-2 3 23,-2 2 0,-1 4 0,-5-1 0,-2 3 0,-1 4 230,-2 5 0,0 5 0,-2 5 0,1 3-91,2 3 1,3 2 0,7 1-1,3 0 1,4 0-95,2-1 1,5-2 0,1-2 0,6-2-1,5-5-141,5-1 0,2-6 0,3-4 0,2-1 0,1-3-90,2-3 0,0-3 0,2-4 1,-1-1-1,-2-3-127,-3-2 1,-2-3 0,-2-2 0,1 0 174,-1-2 0,-3 0 0,-3 4 1,-1 0-1,-2 3 331,0 2 0,0 9 199,-3 7 1,1 6 0,-4 11 0,-1 1 0,-1 1-83,-1 2 0,0 1 0,1 2 0,1-1 0,2-2-256,2-2 0,1 0 0,5-3 0,4-1 0,1 0-1019,2-2 966,0-3 0,3-8 0,2-1 0</inkml:trace>
  <inkml:trace contextRef="#ctx0" brushRef="#br1" timeOffset="6">14544 10074 8275,'0'-5'-1220,"0"1"1303,0 4 1,-4 1 0,0 2 0,-1 3 0,-2 5 0,-1 3 123,-2 5 1,0 6 0,-2 1 0,-3 4 0,0 4 0,-1 2-207,-1 1 1,0 0 0,-2 0 0,1-3 0,0-3 0,3-2-235,2-1 1,3-8 0,0-2-1,1-5-251,0-4 0,3-1 155,-1-5 0,5-1 0,-1-5 329,2-3 0,5-11 0,2-2 0</inkml:trace>
  <inkml:trace contextRef="#ctx0" brushRef="#br1" timeOffset="7">14562 10130 8275,'-9'0'-345,"3"4"0,0 3 1,2 2 581,2 3 1,-2 4 0,1 7-1,1 3 1,1 5 0,1 3-175,0 1 0,3 1 0,1 0 0,0-2 0,1-4-272,1-4 1,-3 0 0,2-4 0,0-2 0,-1-1-707,0-3 915,4-3 0,-7-4 0,3 1 0</inkml:trace>
  <inkml:trace contextRef="#ctx0" brushRef="#br1" timeOffset="8">14441 10456 8457,'-17'-9'143,"1"-2"1,5 0 104,3-1 1,4 2 0,6 5 0,4 1 0,5 1-325,5-1 0,2 3 1,7-2-1,1 2 1,1 1-2028,1 0 2103,4 4 0,1-3 0,4 3 0</inkml:trace>
  <inkml:trace contextRef="#ctx0" brushRef="#br1" timeOffset="9">14860 10363 8241,'-17'-6'0,"1"1"0,4-1-164,1 1 1,7 3-1,5-1 1,7 2 325,7 1 0,7-3 1,2 0-1,4 1 1,2 1-79,1 1 1,5 0 0,-3 0 0,0 0 0,-1 0-85,0 0 0,-3 4 0,3 1 0</inkml:trace>
  <inkml:trace contextRef="#ctx0" brushRef="#br1" timeOffset="10">15158 10233 8241,'-9'-10'-158,"0"1"0,2 0 115,1-1 1,4 4 0,0 1 0,4 1-1,5 2 238,5 1 0,2 1 1,5 0-1,-2 1 1,0 2-157,-2 3 0,1 2 0,1 3 0,-1 1 0,-4 3 0,-2 0-14,-4 1 1,1-1-1,-4 4 1,-2-1-61,-3 1 1,-4 0 0,-6-2 0,-4 0 0,-2-3-109,0 0 1,0-3 0,3-4 0,1 0-1331,1 0 1473,7-3 0,2 0 0,9-4 0</inkml:trace>
  <inkml:trace contextRef="#ctx0" brushRef="#br1" timeOffset="11">15735 10140 8311,'-5'9'163,"-3"0"0,2 1 0,-3 4 0,0 5 0,-1 4 66,-3 4 1,-1 4 0,-5 0 0,1-1 0,-2-1 0,-2-1 0,-2-1-222,1-2 1,-6-3-1,3-7 1,1-2-1,0-4-162,1-3 1,4 1 0,-2-4 0,2 0 0,3-3-59,1-4 0,3-1 0,4-5 1,3-2-1,3-4-61,2-2 1,2 1-1,2 0 1,4 2-1,5-2 132,3 0 0,3 2 0,1 3 1,-1 2-1,1 3 427,-1 1 0,2 4 0,1 0 1,1 4 27,-2 4 0,0 3 1,-2 4-1,1 2 1,0 3-96,-1 1 0,-2 0 0,-1 2 0,2 2 1,1-1-428,0 1 0,1-2 1,-1-6-1,1-1 0,0-3-471,-1-1 1,-3-3-1,-3-7 679,-1 0 0,-6-4 0,-1-2 0</inkml:trace>
  <inkml:trace contextRef="#ctx0" brushRef="#br0" timeOffset="12">16471 8706 17983,'-14'-4'-656,"5"-2"1,-1-2-1,4 1 1,1 3 0,3 3 216,1 5 0,4 4 0,2 6 0,-1 4 0,0 7 0,-2 5 559,-1 4 0,-1 9 0,0 7 0,0-19 1,-1 0-1,0 6 0,-1 1 0,-1 4 1,0 3-69,-1 3 1,-1 2 0,1-14 0,0 1 0,-1 1 0,0 2 0,0 1-1,0 0 1,0 1 0,1 0 0,-1 1 0,1 0 0,-1 0 0,2 0-1,-1-1 1,0-1 0,1 0-214,0-1 1,0-1 0,0-1 0,1 0 0,0 0 0,1-1 0,-1 16 0,0-1 0,0-2 0,-1 0 0,1-2 0,-1-2-7,1-5 0,-1 0 0,-1-2 0,0-2 0,1-2 0,1-1 0,-1-1 0,0 0 65,2-1 0,-1-1 0,0-4 0,0 0 0,-1 17 0,0-8 1,0-5-697,0-4 1,-4-10 797,0-5 0,4-5 0,-3-7 0,-2 0 0</inkml:trace>
  <inkml:trace contextRef="#ctx0" brushRef="#br0" timeOffset="13">16787 8836 16176,'-13'0'-501,"3"0"1,-3 2 0,4 4 537,3 7 1,-2 8 0,5 9 0,1 12 0,2-16 0,-1 3-34,1 3 0,0 2 0,0 6 0,0 3 0,0 2 0,0 2 0,0 3 0,-1 1 0,0-15 0,0-1 0,-1 2-12,-1 0 1,0 1-1,0-1 1,0 2-1,-1-1 1,0 1-1,0 2 1,-1 0-1,0-1 1,0 1-1,0-1 1,0 0-1,1 0 1,0-1-1,-1 0-232,0-1 1,1-2 0,0 1 0,0-2-1,1 1 1,0-1 0,0 15 0,1 0 0,0-1-1,-1-1-61,0-1 0,1-1 0,1-5 0,0-1 301,-1-2 0,1-2 0,0 0 0,1-2 0,0-4 0,0-1 0,0 0 0,0 0 0,0-1 0,0 1 0</inkml:trace>
  <inkml:trace contextRef="#ctx0" brushRef="#br0" timeOffset="14">18584 8883 8988,'-4'-14'-273,"3"4"1,-2-3-1,2 3 1,1 1 0,-1 0-1,-1 2 304,-1 1 0,-1 4 0,2 0 0,-2 6 204,-2 8 1,1 5-1,-3 12 1,0 7-1,-4 9-96,6-20 0,-1 1 1,0 7-1,-1 1 1,0 1-1,0 2 1,0 2-1,1 2 1,0 2-1,0 3-120,-1 2 0,1 2 1,3-13-1,1 0 1,-1 2-1,0 0 1,0 1-1,0 1 0,0-1 1,0 0-1,1 0 1,0-1-1,1 0 1,-1 1-191,1-2 1,0 1 0,0-1-1,-1 0 1,1-1 0,0-1-1,0 16 1,0-1 0,1-4-1,0-1-3,1-5 0,-1-2 1,1-2-1,0-2 0,0-4 1,0-1-1,0-1 0,0-1 1,-1 23-182,-2-3 0,-1-7 0,-4-8 0,-1 0 355,-1-3 0,1-3 0,0-2 0,-3-2 0</inkml:trace>
  <inkml:trace contextRef="#ctx0" brushRef="#br1" timeOffset="15">17551 9693 8559,'-19'-5'-185,"2"-1"0,0-2 0,3-2 1,0-2-1,4 0 0,2 1 1,2 3 222,2 2 0,1 0 1,4-2-1,2 0 84,4 2 1,5 3 0,3-2 0,5 0 0,5-1-34,6-1 1,12 2 0,-17 2 0,1 0 0,4-1 0,0 1 0,5-1 0,2-1-66,1 1 1,2-1 0,8 0 0,2 0 0,-13 1 0,1 0 0,2 0 0,3 0 0,1-1 0,1 1 0,4-1 0,1 1 0,0-1-149,-11 2 0,0 0 0,1-1 0,0 1 0,1 0 0,1-1 0,1 1 0,-2 1 0,0-1 0,0 1 0,-1 0 0,1 0 0,-1 0 0,1 1 0,-1-1 0,1 1 0,-2 0 0,1 0 0,-1 0 0,1 1 55,-1-1 1,0 1 0,0 0-1,-1 0 1,8 0 0,-1 0 0,0 1-1,-2-1 1,-1 1 0,-1 0 68,-1 0 0,-1 0 0,-1 0 0,-2 1 0,0-1 0,-1 1 0,15 1 0</inkml:trace>
  <inkml:trace contextRef="#ctx0" brushRef="#br0" timeOffset="16">17821 10018 9396,'-9'0'-123,"-1"0"0,1 0 0,0 0 0,-2 2 0,0 2 0,-2 5 0,-2 6 293,-1 6 0,0 4 0,-1 7 0,0 5 0,0 6-36,0 2 1,0-1 0,1-1 0,2 1 0,3-3-218,3-4 1,0-5-1,-1-7 1,1-2-1,0-2-310,2-3 1,0-5 0,-2-11 172,2-4 1,1-8-1,6-6 1,4-5-1,4-5 49,5-4 1,4-2 0,2-2 0,1 2 0,3 1 172,0 0 1,0-1 0,-4 2 0,3-1-5,1 1 1,-4 2 0,-1 2-1,-3 2 1,-3 1-9,-1 3 1,-6 4 0,-3 4 0,-2 1 290,-1 2 1,-1 1 0,-2 2 41,-3 3 0,1 3 0,2 4 0,2 5 0,1 5-51,0 4 1,1 5-1,1 3 1,3 4-251,0 4 1,-2 2 0,3 2 0,0 2 0,0 0-142,1-1 1,-4-2 0,2-1-1,-1-3 1,-2-2-282,-1-4 0,-2-3 1,-2-7-1,-4-2 1,-4-5 403,-1-3 0,-9-5 0,2 2 0</inkml:trace>
  <inkml:trace contextRef="#ctx0" brushRef="#br0" timeOffset="17">17625 10410 9348,'0'-15'-268,"6"-5"1,4 3 0,9-2 671,7-2 0,9 5 1,8 4-1,6 2 0,1 4-412,0 3 1,2 10-1,-1 3 1</inkml:trace>
  <inkml:trace contextRef="#ctx0" brushRef="#br0" timeOffset="18">19599 8901 9225,'-9'0'-1005,"0"0"2300,-1 0-1139,5 0 1,1-1 0,4-2-1,0-3-175,0-2 1,3-5 0,0 1 0,-1-1 0,-1 1 0,-1-2-43,0 0 1,0 3 0,-1-2 0,-2 3 55,-3 1 1,-6-1-1,-4 2 1,-2 2 0,-3 3 163,-1 2 0,-5 8 0,0 3 0,-3 5 0,0 4 34,1 5 0,4 3 1,2 1-1,1 0 1,5 0-183,7 0 1,6-1 0,8-3 0,6-2 0,8-4-261,6-6 1,4 0-1,2-9 1,2-2 121,1-3 0,0-4 0,1-4 0,-4-2 0,-3-4 0,-3-2-156,-1-4 0,-3 2 1,-4-1-1,-4 4 327,-1 1 1,-6 7 407,-2 3 1,-6 17 0,-2 13 0,-1 2-29,3 0 0,2-5 0,3 3 0,5-2 0,5-3-389,5-3 0,6-9 1,4 0-1,4-6 1,2-5-1096,3-6 1,-2-3 1059,-3-6 0,0-4 0,-7 0 0</inkml:trace>
  <inkml:trace contextRef="#ctx0" brushRef="#br1" timeOffset="19">19059 9665 8454,'0'-10'-65,"1"1"1,1 0-1,2-1 1,-1 2-1,0 1 325,0 1 1,-1 3 0,-5 2 0,-4 9 0,-4 7 65,-1 8 0,-8 6 0,2 3 0,-3 2 0,-1 4 0,0 1-241,2 0 0,-3 3 0,1-2 1,2-1-1,0-2-230,1-2 1,5-5 0,1-8 0,4-4-398,3-4 0,2-7 0,5-10 0,2-9 134,3-4 1,5-4 0,3-2 0,0-3-1,3-3 211,0-3 0,2 1 0,-1-3 1,-2 1-1,0 1 197,0-1 0,2 2 0,-1-3 0,0 1 0,-2 3-21,-2 3 0,-2 4 0,-3 7 0,-3 2 276,-1 3 0,-1 6 1,-3 4-1,0 6 0,0 7 1,0 5 233,0 6 1,-1 6 0,-1 2-1,-1 1-307,1 2 1,1 2-1,1-1 1,0-2-1,1-3 12,2-2 0,-1-1 0,3-1 1,0-2-1,-1-4 376,1-1-570,-2-6 0,-3 0 0,0-5 0</inkml:trace>
  <inkml:trace contextRef="#ctx0" brushRef="#br1" timeOffset="20">18929 10018 8454,'-5'-4'151,"1"-1"1,5-4 76,2 0 1,2 2 0,5 1 0,3 0-1,2 0 73,3 0 1,5 2 0,1-1 0,3 1-302,1 2 0,0 1 0,0 1 0</inkml:trace>
  <inkml:trace contextRef="#ctx0" brushRef="#br1" timeOffset="21">19339 9935 8297,'-10'-4'151,"2"-2"0,1-3 0,2 0 205,0-1 0,3 2 0,6 1 0,3 2 0,4 0-216,5-1 1,4 4 0,3-1 0,1 2 0,2 1-559,1 0 1,0 0 0,-2 0 417,0 0 0,-4 4 0,2 2 0</inkml:trace>
  <inkml:trace contextRef="#ctx0" brushRef="#br1" timeOffset="22">19618 9758 8297,'-3'-10'-50,"0"1"1,1 0 254,1 0 1,5 3 0,2 3 0,3 2 0,3 1 128,0 0 0,5 4 1,-2 3-1,3 2 1,0 3-258,1 4 0,-1 4 0,-3 2 0,-2 0 1,-4 0-1,-3 0-249,-3 2 0,-2-3 1,-2 1-1,-3-3-83,-5 0 0,-5-4 0,-5 0 0,-1-3 0,0-3-152,3-5 1,4-3 0,1-1 0,2-1 406,0-2 0,5-3 0,1-3 0</inkml:trace>
  <inkml:trace contextRef="#ctx0" brushRef="#br1" timeOffset="23">20381 9776 8358,'0'-9'12,"0"3"0,0 0 0,0-2 1,-1 1 243,-2 1 1,2 3-1,-3 7 1,1 5-1,-1 6 1,0 2 140,0 2 1,-4 3 0,3 0-1,-1 1 1,0 0-233,-1-2 1,-2 1 0,0 0 0,-1-2 0,-2-3-146,0-1 1,-6-2 0,1 2 0,-4-4-176,0-1 1,1-6-1,-1-2 1,-1-2-1,1-1 1,3 0-261,2 0 0,0-3 0,4-2 0,3-2 0,2-4 182,0 1 1,2-1 0,2 2 0,2-1 0,1-2 137,0 0 0,4 0 0,3 2 0,1 1 63,1 0 1,2-1 0,0 2 0,1 2-1,1 3 1,-1 2 121,1 1 1,2 0 0,-1 1-1,-1 2 105,1 3 1,-2 5 0,-3 3 0,1 0 0,-1 2 10,0-2 1,0 4 0,1-2 0,0 1-1,2 1-179,0-3 1,1-1 0,-1-5-1,1 0 1,1 0-297,-1-3 1,3-2 0,-4-4-1,0 0 1,1-1 268,-1-2 0,1-2 0,-4-5 0</inkml:trace>
  <inkml:trace contextRef="#ctx0" brushRef="#br1" timeOffset="24">20558 10121 8438,'0'-9'-11,"0"-1"1,0 1 0,1 0-1,2-1 206,4 1 0,1 0 0,2-1 1,3 0-1,1-1 0,2-2-223,-1 2 1,-3 1-1,1 1 1,-2 2-1,0 2 257,-3 1 0,-2 2 1,1 6-1,-4 4 1,-3 4 287,-3 3 0,1 2 1,-2 3-1,1 2-430,0-1 0,0 1 0,3 0 0,0-1 0,0-2-550,0 0 463,0 4 0,0-4 0,0 4 0</inkml:trace>
  <inkml:trace contextRef="#ctx0" brushRef="#br1" timeOffset="25">19041 10475 8409,'-5'0'-176,"0"0"0,2 1 365,0 2 0,-3 3 1,1 8-1,-2 5 1,-5 8-1,-1 6 1,-5 5 101,-3 6 0,-1-4 0,-4 6 1,2-4-1,1-3 0,3 0-463,0-2 1,2-8-1,3-5 1,3-7 0,4-4-316,2-3 1,5-6 0,1-5 69,5-7 0,3-6 0,3-4 0,0-2 0,3-2 248,0-2 0,2-3 0,2-1 0,1 0 0,-1-1 142,1-2 1,0 1 0,-1-4 0,1 0 0,0-1 63,-1 1 1,-2 7-1,-2 2 1,0 3 270,-3 4 0,-5 11 0,-3 5 0,-2 9 0,-1 9 219,0 4 1,0 5 0,-1 5-1,-1 2 1,-2 0-246,-1 0 0,3 3 0,-1-4 1,2-2-421,1-4 1,0 2 0,0-2-1,0 1 1,0-1-106,0-3 1,0-7 242,0-2 0,4 1 0,1 0 0</inkml:trace>
  <inkml:trace contextRef="#ctx0" brushRef="#br1" timeOffset="26">18948 10866 8409,'-10'-3'100,"2"-1"1,2-2 282,3-1 1,3-1-1,4-1 1,4-1-134,3 1 1,9 1-1,0 0 1,3 3 0,2 0 286,2 0-537,1 3 0,0-2 0,0 4 0</inkml:trace>
  <inkml:trace contextRef="#ctx0" brushRef="#br1" timeOffset="27">19348 10773 8249,'-8'-4'0,"1"-3"59,4-1 0,4 0 1,6 1-1,5 1 1,6 2 212,3 2 1,2-2 0,4 1 0,0 1 0,1 1-273,-2 1 0,2 0 0,-5 0 0</inkml:trace>
  <inkml:trace contextRef="#ctx0" brushRef="#br1" timeOffset="28">19553 10624 8249,'-4'-10'110,"3"1"1,-2 0 0,3-1 183,3 1 0,2 1 1,5 1-1,3 1 0,2 2 9,3 2 0,1 1 1,3 1-1,2 2 1,1 3-192,-1 5 1,-6 2-1,0 1 1,-5 2-1,-5 3 1,-3 1-257,-4 3 0,-6-1 0,-3 3 0,-5-2-19,-6-1 1,-3-1 0,1-3 0,-3 0 0,0-3-124,2 0 1,7-3 0,2-4-1309,3 0 1594,5-5 0,9 2 0,6-4 0</inkml:trace>
  <inkml:trace contextRef="#ctx0" brushRef="#br1" timeOffset="29">20158 10586 8317,'-8'7'124,"0"-1"0,3 2 0,0 4 0,1 3 371,0 3 1,-3 4 0,1 3 0,0 3-1,0 2 1,-1 1-187,-1-1 0,1-1 0,1-1 0,-2-1 0,-3-2 0,-1-3-57,1-3 0,-3-5 0,1-4 0,-2-4-664,-1-2 1,-1-1 0,1-4 0,0-3 0,0-4-190,-2-3 1,3-6 0,4 3 0,3-2-1,3 1 162,1-2 0,0-1 0,4 0 0,1 0 0,4 2 241,4 0 0,4 4 1,6-3-1,1 2 1,0 2 384,2 4 0,1 3 0,-3 4 0,2 0 333,-1 0 0,-2 4 0,-4 3 0,-3 5 0,0 4 131,0 5 0,-6 0 0,2 3 0,-3-1 0,0 0-486,0 0 0,4 2 0,-3-4 1,2-1-1112,1-3 0,2-4 0,0-5 946,1-1 0,1 1 0,-4-3 0</inkml:trace>
  <inkml:trace contextRef="#ctx0" brushRef="#br1" timeOffset="30">20326 10884 8317,'4'-5'136,"0"-3"0,3 3 0,0-1 270,4-1 0,-2 5 0,4-1 0,1 2 1,0 1 19,1 0 0,-2 4 0,-3 2 0,-2 3 0,-1 1-145,-1 3 0,-4 1 1,2 5-1,-4-1 1,-4 0-136,-2-3 1,-5 5 0,-2-3 0,2-2 0,2 0-73,3-4 0,-3 0 0,4 1-314,0 0 0,5-3 0,7-3 0,5-2 0,3-2-245,3-1 1,0-1 0,1-1-1,-1-1 1,1-1 484,0 1 0,-1-4 0,1 1 0</inkml:trace>
  <inkml:trace contextRef="#ctx0" brushRef="#br0" timeOffset="31">21862 9013 10246,'0'-16'-248,"0"1"1,1-2 0,1 0-1,2-3 1,0-1 0,1 1 347,1 2 1,-3 1-1,2 4 1,-1 2-1,-2 0 1,0 3 126,1 2 0,-2 3 1,2 6-1,-2 4 0,-2 6-144,-2 5 1,1 13 0,-4 11 0,-2 7 0,3-20 0,-1 0-15,0 3 1,0 0 0,-1 4-1,1 0 1,0 0 0,0 1-1,0 3 1,-1 0 0,0 4-1,-1 1-82,0 3 0,0 1 1,-1 0-1,0 1 1,3-15-1,0 0 1,0 0-1,-2 15 1,0-1-102,0-2 1,0-1-1,3-5 1,-1-1-1,0-5 1,1-1-1,0-3 1,1-2 0,-2 21-282,-1-8 1,2-6 0,-1-3-1,-2-2 1,0-4-166,-1-5 0,-1-7 560,1-6 0,-4-4 0,-2-5 0</inkml:trace>
  <inkml:trace contextRef="#ctx0" brushRef="#br0" timeOffset="32">22234 8985 12125,'-5'13'60,"0"11"1,1 14-1,0-11 1,0 1-1,-3 9 1,0 2 0,-1 6-1,0 1 131,-2 4 0,0 1 0,-2 1 0,0-1 0,1-3 0,0-1 1,1-3-1,1-1 0,0-3 0,0 0-212,1 0 0,1-1 0,-1-3 0,1-1 0,-1 2 0,1-1 0,0-1 0,1-1 0,1 0 0,0 0-45,0 0 1,1 0 0,0-2 0,1 0 0,1-2 0,-1-1-1,-1 23 1,2-8-892,1-7 1,2-4 0,2-7 956,3-4 0,2 1 0,-2-11 0,-2-1 0</inkml:trace>
  <inkml:trace contextRef="#ctx0" brushRef="#br0" timeOffset="33">21080 8734 10363,'0'-19'-175,"1"-3"0,1 1 0,2 0 0,0 2 0,0 4 0,-3 3 208,-3 5 156,-3 3 0,-5 9 1,-3 5-1,-3 9 0,-5 9 1,-6 8-1,12-15 0,-1 2-95,-1 1 0,0 0 1,-4 2-1,1 0 1,0 2-1,1 1 1,-1 0-1,0 1 1,-1 1-1,0 0 1,0 0-1,0 1-131,0-1 0,1 0 0,1-3 0,2 0 0,1-3 0,2-1 0,-12 19 1,4-5-1,3-6-1015,4-6 1,5-6 1076,3-14 1,1-2 0,-3-4-1</inkml:trace>
  <inkml:trace contextRef="#ctx0" brushRef="#br0" timeOffset="34">20661 8789 10344,'-10'-9'-109,"5"10"446,2 8 0,2 11 0,1 13 0,0 6-256,0 2 1,4 5-1,3 5 1,-3-25 0,1 1-1,1 0 1,0 0-215,1-1 0,2-1 1,1 2-1,1-2 0,14 16 1,3-2-1,3-1 107,3-1 1,7-4 0,-20-17 0,0 1 0</inkml:trace>
  <inkml:trace contextRef="#ctx0" brushRef="#br1" timeOffset="35">23426 8808 7200,'-1'-6'253,"-2"0"0,-1 6-121,-2 3 0,1 7 0,5 13 0,-1 6 25,-2 7 0,2 16 0,0-20 1,-1 3-1,1 6 0,0 2 1,0 6-1,-1 2-37,0-14 1,0 1 0,0 0-1,-2 3 1,0 0 0,-1 1-1,1 1 1,-2 1 0,1-1 0,-1 2-1,0 1 1,-1-1 0,1 1-1,-1 1 1,0 0-226,-1 0 0,1 1 1,0-1-1,0-3 0,-1-2 1,1 1-1,1-2 1,0 1-1,0-1 0,0-3 1,0 0-1,0 0 103,1-3 1,-1 0 0,1 0 0,1 0 0,-1 1 0,1-1-1,-1 13 1,1 0 0,-1-2 0,0 0 0,1-4 0,-1-1-65,0-4 0,1 0 0,-1-2 1,0-2-1,1-1 0,-1 0 1,1-3-1,0 1 0,0-3 1,1-1-254,-4 20 1,1-7 0,-2-6-1,1-5 1,0-6-1298,0-6 1616,3-6 0,0-2 0</inkml:trace>
  <inkml:trace contextRef="#ctx0" brushRef="#br1" timeOffset="36">22476 9786 8369,'-21'-3'-203,"-1"-1"1,2 1 0,4-1 0,3-2 462,3-2 1,5-2 0,3 2 0,5 2 0,6 2-58,6 0 1,10 2-1,8-4 1,7 0 0,10-1-111,-22 2 1,2 0 0,5-2 0,3 1 0,4 0-1,2 0 1,-11 1 0,2 0 0,1-1 0,6 0 0,1 0-1,1 0-31,5-1 0,3-1 0,0 1 1,-11 1-1,2 1 0,-1-1 1,1 0-1,3 0 0,0 0 1,0 0-1,1 0 0,-2 1 1,0 1-1,-1 0 0,0 0 1,-1 1-1,-1 0 0,-1 0 1,0 1-156,10 1 1,0-1-1,-2 1 1,-4 1 0,-2 0-1,-2 0 1,11 2-1,-4-1 1,-7 2 0,-2 0-1,-4-1 1,-1 1-445,-3-1 1,0-1 0,-1-1-1,1 0 1,-1-1 0,0 0 536,-4 0 0,1-1 0,0-2 0,0 0 0,21-1 0</inkml:trace>
  <inkml:trace contextRef="#ctx0" brushRef="#br1" timeOffset="37">22793 10158 8429,'0'-15'-287,"0"0"0,0 2 0,0 0 1,0 1-1,0-1 1092,0 2 1,-1 2-408,-2 3 1,-5 10-1,-6 9 1,0 9 0,-3 9-139,-1 8 0,-1 8 1,9-22-1,-1 1 1,0 2-1,-1-1 1,1 1-1,0-1-160,-1 0 0,1 0 1,-1-1-1,1 0 1,1 1-1,-1 1 1,1-2-1,-1 0 1,1 0-1,0-1-227,-7 19 0,1-7 0,3-7 1,3-6-475,3-5 0,2-9 1,3-7-1,-1-6 50,0-3 1,7-9 0,2-6-1,3-4 1,4-5 194,2-2 1,6-6 0,0-5 0,1 1 0,0 1 328,0-1 0,0 3 1,0-6-1,2-1 1,-12 22-1,0 0 7,9-21 0,-1 3 0,-2 8 1,-3 4 331,-2 4 1,-8 14 0,-4 12 223,-3 10 0,-5 9 0,1 5 1,0 6-1,0 5-81,-1 6 1,3 4 0,0 0 0,3-1 0,1-3-419,0 1 1,0-3 0,1 3 0,2-1 0,1-5-614,1-4 0,0-3 0,1-2 0,-3-3-1354,-2-6 1930,-1-3 0,0-6 0,0 0 0</inkml:trace>
  <inkml:trace contextRef="#ctx0" brushRef="#br1" timeOffset="38">22551 10670 8353,'-15'-4'386,"6"-2"1,8-7-1,7-2-94,10-3 1,15-3-1,13-2 1,-17 11-1,1 1 1,4-1 0,0 0-781,3 0 1,1 1 18,-2 2 1,1 1 0,-2-3 0,-1 0 0,-2 4 0,0 0 0</inkml:trace>
  <inkml:trace contextRef="#ctx0" brushRef="#br1" timeOffset="39">24292 9041 8134,'9'0'92,"-2"0"1,-1 0 0,1 0 0,1-1 0,2-1-1,-1-1 239,0 1 0,-3-4 1,1 0-1,-1-2 1,-1-1-1,-1-1-182,0 1 0,-3 0 1,2-1-1,-3 0 1,-3-1-255,-3-2 0,-2-2 1,-3 2-1,-1 1 1,-3-1 113,-3 1 0,-2 1 0,0 4 0,-3 4 0,-1 2 220,-2 1 0,-5 5 0,-2 6 0,0 6 71,2 7 1,2 3-1,3 1 1,3 1 0,7 1-1,4 0-135,7-3 0,5-3 0,6-6 1,8-1-410,6-5 1,4-3 0,6-9 0,2-3 0,0-3-219,1-6 1,-2-4-1,-5 0 1,-1-1-1,-4-1-180,-4-3 1,-1 0-1,-5 6 1,-2 2 730,-5 3 1,-4 5 0,-3 4 0,-3 6 0,-2 7 565,2 5 0,-1 6 1,4 1-1,2 2 0,4-1 0,6-3 0,6-2 1,7-3-1,6-1 0,5-4-662,4-2 0,-3-4 0,-1-4 1,-2-4-814,-4-5 1,-4-1 0,-9-2 0,-5-3 502,-4-2 1,-4-3-1,-1 0 1</inkml:trace>
  <inkml:trace contextRef="#ctx0" brushRef="#br0" timeOffset="40">23705 10344 12584,'-9'0'-72,"0"0"1,-2 0-1,1-1 1,-1-1-1,1-2 1,1 0-1,3-1 1,1 0 307,3-3 1,1 3 0,3-1 0,4-1 0,8-2 0,10 0 0,10-1 0,9-2-67,5 0 1,-21 6 0,1 0 0,2 1 0,0 0 0,1 1 0,0 0 0,2 1 0,-1 0 0,1 1 0,0 1-426,-3 0 0,1 1-117,-3-1 0,0 2 1,18 7-1,1 2 1</inkml:trace>
  <inkml:trace contextRef="#ctx0" brushRef="#br1" timeOffset="41">23491 10940 8352,'0'-9'-26,"1"0"1,1-1-1,1 0 1,0-1-1,-2-2 1,-1 2 891,0 0 1,-1 5-406,-3 6 0,2 11 1,-3 14-1,0 5 1,1 6-45,0 3 1,-2 2 0,2 5-1,2-2 1,1 1-116,1-4 0,0-1 1,0-4-1,1-1 0,2-3-152,4-3 0,5-4 0,4-10 0,1-3 1,3-5-310,2-4 1,0-2 0,4-2 0,-1-3 0,0-4-407,-1-4 1,2-3 0,-5 1 0,-1 0-1,-3-3-1074,-1 0 1,-7-2 1492,4 0 1,-9 1-1,4-1 1</inkml:trace>
  <inkml:trace contextRef="#ctx0" brushRef="#br1" timeOffset="42">23491 11257 8352,'-13'0'0,"-1"-1"283,3-2 1,5-4 0,12-4 0,7-2 0,8-2 195,7-1 0,1-1 1,5 1-1,0 1 1,0 1-982,1-1 1,-9 4 0,1-1 501,-3 5 0,-6-1 0,-5 3 0</inkml:trace>
  <inkml:trace contextRef="#ctx0" brushRef="#br1" timeOffset="43">23556 10987 8352,'-17'-4'0,"1"-4"0,4-2 407,2-2 1,4-4 0,3 3 0,3-1 0,3 0-10,4-1 1,1 4 0,1 0-1,2 2 1,1 4-706,3 1 1,6 1 306,1 3 0,8 0 0,-1 0 0</inkml:trace>
  <inkml:trace contextRef="#ctx0" brushRef="#br0" timeOffset="44">23938 10801 9400,'-9'4'84,"0"-2"1,-1 5 0,2 3 257,2 5 0,2 5 1,4 4-1,1 7 1,2 6 55,3 3 1,0 2-1,1 5 1,2-1 0,-2 1-382,1 0 1,-4-6 0,-1-4 0,-1-5 0,-2-3-408,0-1 1,-5-5-1,-1-5 1,-2-8-246,-1-6 1,-1-4 0,2-4 0,2-5 168,3-6 1,-1-7-1,0-4 1,2-4 0,1-3 273,1 0 1,0-3 0,0 2 0,0-2 0,1-3 213,2-1 0,-1 2 0,2-2 0,-1 4 0,1 3 300,1 1 0,4-2 1,5 4-1,0 3 1,3 5 333,0 6 1,6 5 0,1 6 0,1 2-437,0 4 1,-5 7 0,1 8-1,-3 2 1,-5 1-53,-3 3 0,-2 2 1,-8 4-1,-1 0 0,-2 0-181,-4-1 1,-5-2 0,-3-1 0,-1-1 0,-2-2-173,-1-2 0,-5-1 0,1-3 0,0-2 0,1-4-78,1-3 0,2-3 1,4-6-1,2-3 86,3-2 1,5-2 0,2 1 0,3 0-1,3 1 413,3 1 0,5 4 0,3 6 1,0 5-1,3 3 140,0 5 1,-1 2-1,-2 3 1,1 2 0,-2-1-520,1 1 1,-2 2 0,-2-3 0,-1-3-1,-1-1-1287,-2-3 0,3-4 1430,-3-2 0,2-4 0,1-5 0</inkml:trace>
  <inkml:trace contextRef="#ctx0" brushRef="#br1" timeOffset="45">24190 10894 8454,'-5'-10'36,"3"4"262,-4 0 0,5 5 0,0 2 0,3 8 0,1 9 125,1 6 0,1 4 0,2 3 0,-2 4 0,0 3-279,0 2 0,-2 0 1,3-5-1,-2-2 0,-2-1-344,-1-2 1,-2-5-1,-2-4 1,-4-6-345,-1-6 0,-1-5 1,1-11-1,0-6 0,3-7 1,1-5 0,1-3 1,3-3-1,0-3 1,0-2 388,0-1 0,4-1 1,1-3-1,1-2 183,1-3 1,2 3 0,4 0 0,2 2 0,0 4 426,0 5 1,-2 5 0,-3 10 0,-1 5 56,0 6 1,0 5 0,-3 5 0,-2 5 0,-1 6-203,0 2 1,0 2 0,-3 0-1,0 2 1,0 1-289,0-2 1,0 0 0,0-1 0,0-2 0,0-1-209,0-4 0,-3 2 0,-1-2 130,-1 0 1,-1-3 0,-4-3-1,1-3 1,0-1-115,-1 1 1,0-1 0,-1 4 0,-2-1-1,2 0-96,1 2 0,-3 1 0,2 3 0,1 0 1,4 3-277,2 0 0,1-2 1,3 3-1,1-1 1,2 0 955,3-1 0,7 0 0,2-4 0,3 0 0,1 0 404,3-3 0,-2 2 0,2-3 0,-3 2-356,0-1 1,-2-3 0,-1 3-1,-4 0 1,-1 0-464,-2 1 0,-4-1 0,-1 3 0</inkml:trace>
  <inkml:trace contextRef="#ctx0" brushRef="#br1" timeOffset="46">24515 10856 8454,'-14'9'-184,"2"-1"0,1 0 0,3 4 684,2 1 1,2 7-1,4 5 1,0 3-1,0 2 1,0 1 154,0-1 0,7-5 1,3-1-1,4-2 0,3-4-475,4-5 0,2-4 1,4-2-1,-2-4 1,2-3-560,-1-3 0,-4-5 1,-1-6-1,-5-6 1,-3-3-278,-3-3 1,-5 0-1,-2-3 1,-4-2 0,-4-3 78,-4 1 0,-7-2 1,0 4-1,-4 1 0,-3 1 748,-1 1 1,4 6 0,-2 3 0,3 5 134,4 4 1,1 5 0,6 3 0,2 4 0,3 5-498,2 5 1,8 2 190,2 5 0,7-1 0,-2 1 0</inkml:trace>
  <inkml:trace contextRef="#ctx0" brushRef="#br1" timeOffset="47">24776 10717 8895,'-9'4'93,"1"3"-72,1 5 0,4 6 1,5 8-1,2 5 0,2 5 634,1 4 0,-2 4 1,1 0-1,0-1 0,1-2-73,-1-3 1,-4-8-1,1-2 1,-2-6-1048,-1-2 0,-4-10 0,-2-3 1,-3-6-1,0-5-191,0-2 1,0-10-1,-1-6 1,1-5 0,1-3 113,1-1 1,3-7-1,4 0 1,0 0-1,0 0 534,0 1 0,4-2 0,3 0 0,2-1 429,3 0 0,7 3 0,6 3 1,3 2-1,2 2 151,1 2 0,-1 6 0,-5 11 0,-5 5 0,-3 6-83,-5 5 1,-2 8 0,-4 6-1,-4 6-492,-4 5 0,-4 3 1,-7 4-1,-2-1 1,-3 0-224,-1-2 0,0-3 1,-2 2-1,-1-1 0,2-3 3,0-3 1,2-8-1,4-5 1,4-3 277,2-1 0,15-3 0,2-3 0,7-2 416,6-1 1,4 0-1,3 0 1,-3 1 0,-1 2 71,-2 3 0,-5 2 1,0 2-1,-4-1 1,-2 1-938,-2 3 0,-2-3 1,-2 2-1,-2-1 0,0-2-1245,-1 0 1,1-2 1291,-1-1 1,2-4 0,4 2 0</inkml:trace>
  <inkml:trace contextRef="#ctx0" brushRef="#br1" timeOffset="48">23920 11825 8381,'-28'0'0,"9"-1"0,8-2 0,11-5 0,13-3 0,15-6 0,13-3 0,-12 8 0,1-1 0,6-2 0,1-1 0,4-2 0,2 1 0,3-2 0,3-1 0,-15 7 0,1 0 0,0 0 0,0 1 0,0 1 0,0 0 409,14-3 1,-2 2-1,-6 2 1,-2 3-1,12 0 1,-9 4 0,-10 2-1,-7 2 198,-7 2 0,-3 7 0,-6 4 0</inkml:trace>
  <inkml:trace contextRef="#ctx0" brushRef="#br1" timeOffset="49">24394 11815 8381,'-21'9'1389,"-1"-3"1,12-6-1137,13-6 1,18-7 0,22-3 0,-18 6 0,2-1 143,3-1 1,2-1 0,3-3 0,1-2 0,4 0 0,0 0 0,0 0 0,0 0-221,1-1 0,0 3 0,1 2 1,0 2-517,-3-1 0,0 1 1,-2-1-1,-1 1 1,-1 0-1,-1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20:44:21.495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14199 8696 8540,'-6'-1'-179,"0"-2"1,-1-3 0,1-1 0,1 0 0,1 0 0,3 0 155,3-1 1,4-2-1,8 1 1,4-1-1,6-2 1,5-1-1,5-1 44,6-3 0,10-1 1,-22 9-1,0 1 0,3-1 1,0 1-1,2 1 1,1 0-1,1 0 0,1 0-134,-1 1 0,0 1 0,-2 1 0,-1 1-191,-2-1 1,-1 1 0,0 2 0,-1 0-1,0-1 1,0 0 0</inkml:trace>
  <inkml:trace contextRef="#ctx0" brushRef="#br1" timeOffset="1">14655 8622 18896,'-28'5'-58,"0"-1"0,-21 7 0,4 0 0,10 0-67,8-2 0,9-1 0,16-5 0,10-1 104,11-1 1,15-2-1,13-3 1,-20 0-1,1 0 1,3-2 0,0-1 40,2 0 0,1 0 0,5-3 0,1 0 0,2-2 0,1 0 0</inkml:trace>
  <inkml:trace contextRef="#ctx0" brushRef="#br1" timeOffset="2">13994 11108 12037,'0'-9'-851,"0"-1"1,0 1-1,0 0 1075,0-1 0,0 4 0,0 0 379,0-1 0,0 0-403,0 4 0,0 8 0,0 11 0,0 2-1,0 0 1,0 5 0,-1 2 0,-2 3-1,-3 2 1,-2 1-97,-2-1 1,-3 2-1,-3 0 1,-2 1-1,-4 1-179,-3-1 0,-2-2 0,-1-5 0,0-3 0,0-2-46,1-4 1,3-5 0,3-3 0,3-5 0,4-3 31,0-1 1,2-5-1,3-3 1,-1-5-1,2-1-54,2-3 1,-1-4-1,4-1 1,1-1 0,1 0-157,1 3 0,0-3 1,1 1-1,1 1 1,2 3 268,1 2 1,1 3 0,3 3 0,1 2 162,-1 2 1,0-1 0,1 5 0,-1 3-28,0 4 1,1 3 0,-1 1 0,1 1 0,2 0-57,0 3 0,5-2 0,-2 4 0,2 1-71,-2-2 1,3 4-1,-2-2 1,3 0 91,0 0 0,1-2 0,-5-3 0,0 2 1,0-1-29,-2 2 1,3-4 0,-4 2-1,0-1-152,-2-2 1,-4-3 0,0 0-146,2-2 0,-3-1 0,1-3 1,1 0-1,1 0 235,2 0 1,7-4 0,3-2-1</inkml:trace>
  <inkml:trace contextRef="#ctx0" brushRef="#br0" timeOffset="3">14534 11387 8525,'-3'-9'-633,"-1"0"0,0-1 963,0 1 0,-2 3 1,3 1-115,4 0 1,5 2-1,6 2 1,4-1 0,2-1-1,4 1-118,3 1 1,2 0-1,1-1 1,0-1-1,0 1 1,2 1-621,2 1 0,-1 3 0,-5 1 522,-1 1 0,-2 5 0,-4 5 0</inkml:trace>
  <inkml:trace contextRef="#ctx0" brushRef="#br0" timeOffset="4">14525 11564 8525,'-5'4'-223,"-4"-2"0,3 4 230,-2 2 1,3-3-1,3 0 1,5-1-1,5-2 312,4-1 1,5-2-1,1-1 1,4-1-1,4 0-335,3-1 0,2 3 1,1-2-1,4 2 0,1 1 1,-1 0 15,0 0 0,0-4 0,2-2 0</inkml:trace>
  <inkml:trace contextRef="#ctx0" brushRef="#br1" timeOffset="5">15028 11238 13091,'-15'0'-401,"2"0"1,3-1 370,1-2 1,1-2-1,3-3 1,4 0 0,4 3-1,3 1 1,4 1 310,5-1 0,3 3 1,4-2-1,3 2 1,2 2-1,2 2 1,1 3-234,1 2 1,0 6 0,-2 1 0,0 3 0,0 0 0,-4 2-158,-5 2 1,0-1 0,-9 2 0,-2 0 0,-6-2 79,-5-2 1,-9 0-1,-8 0 1,-8-1 0,-6 0-1,-2-2 189,0 0 1,0-5 0,4 2 0,2-3 0,3-1-1,6 1-92,3-1 1,4-3 0,4 0 0,3 2-950,3 0 0,6-2 903,3 0 0,7-4 1,1 3-1</inkml:trace>
  <inkml:trace contextRef="#ctx0" brushRef="#br0" timeOffset="6">16573 11136 8014,'0'-10'-385,"0"1"1,-1 1 958,-2 2 1,2 3-417,-2 6 1,1 2 0,0 4-1,-1 0 1,0 2 115,-1 1 0,-2 4 0,-3 4 0,0 3-172,-1 1 0,0-2 0,-2 3 0,-5 0 1,-3 2-1,-2 1-80,-2 0 0,-1-1 0,-4-2 0,-1-2-69,-1-1 1,0-6 0,4-1 0,1-4 0,4-5-35,2-3 1,-1-2 0,8-3 0,0-3-133,4-4 0,6-7 0,0 0 0,2-4 0,2-2-61,2 1 0,5 2 0,6 1 1,0 2 164,3 0 1,-3 5-1,2-1 1,0 5 0,2 4 247,0 2 0,1 5 1,0 3-1,-2 4 268,-1 1 0,-3 5 1,-3-2-1,-1 3 0,0 0-215,0 1 0,1 0 0,0-1 0,2 0-469,0-3 0,3-1 0,-1-5 1,0-1 276,3-1 0,5 1 0,1-3 0</inkml:trace>
  <inkml:trace contextRef="#ctx0" brushRef="#br0" timeOffset="7">16909 10968 8492,'0'-13'-66,"3"2"0,0-1 0,0 3 0,0 3 393,0 6 1,-1 6-1,-6 7 1,-4 5-1,-4 3 1,1 3-1,1 2 1,0 1-536,1 1 1,4-3 207,2 0 0,-2-1 0,-1 4 0</inkml:trace>
  <inkml:trace contextRef="#ctx0" brushRef="#br1" timeOffset="8">17514 11220 13785,'-9'-1'-219,"2"-2"0,1-1 1,-1 0-1,0-1 1,-1 1-1,3-1 631,1 0 1,3 2-1,7 0 1,7 2-1,5 0-7,7-2 1,4 2-1,9-3 1,2 1 0,1 0-716,1 1 1,5-2 0,2 1 0,-4 0 0,-4 2 0,-3 1-364,-4 0 1,-3 0 678,-6 0 0,-7 0 1,-4 0-1</inkml:trace>
  <inkml:trace contextRef="#ctx0" brushRef="#br1" timeOffset="9">17588 11359 12638,'-9'0'-263,"0"0"1,4 0 504,5 0 1,9 0 0,8 0-1,7-1-219,7-2 1,4 1 0,4-4 0,2 0-246,6 0 1,-4-1-1,2 3 1,-3 0 204,-6 0 0,1-3 1,-4 1-1</inkml:trace>
  <inkml:trace contextRef="#ctx0" brushRef="#br1" timeOffset="10">18138 11099 9751,'-10'-5'-658,"2"0"0,1-4 827,1 0 0,4 0 0,2 3 0,7 3 316,4 2 0,5 2 1,5 2-1,4 3-408,2 3 1,1 3 0,-1 1-1,-1 1 1,-2 0 0,-2 1-172,-1 1 0,-1-1 0,-3 0 0,-1 1-12,-4-2 0,-6 3 0,-3-4 0,-2 1 0,-3 0 70,-4 1 1,-7-4 0,-11 3 0,-2-2-1,-3 1-68,0-2 0,3 0 0,3 1 1,0 0-430,2-1 536,1 4 0,2-5 0,-1 4 0</inkml:trace>
  <inkml:trace contextRef="#ctx0" brushRef="#br0" timeOffset="11">20298 11359 8449,'-10'0'96,"4"-1"0,0-1 0,0-2 205,1-1 0,9 0 1,9-2-1,7 3 1,6 1-163,4 0 0,6-3 0,5 3 0,1 0 0,0 0 0,0-1-613,3 2 0,-7 1 0,-3 1 1,-4 0-1,-6 0 474,-4 0 0,-4 0 0,-8 0 0</inkml:trace>
  <inkml:trace contextRef="#ctx0" brushRef="#br0" timeOffset="12">20363 11527 8449,'-18'1'-40,"3"1"167,2 1 0,8 0 0,6-3 0,8 0 128,9 0 1,6-1 0,7-2-1,4-2 1,3-1 0,3 0-335,-2 2 0,2 0 0,0 2 1,-2-1 78,-1 1 0,4-3 0,0 0 0</inkml:trace>
  <inkml:trace contextRef="#ctx0" brushRef="#br0" timeOffset="13">20875 11192 8387,'-15'-4'60,"2"-2"1,5-3 0,2 0 151,2-1 1,8 4 0,3 1-1,5 1 1,6 2-40,2 1 0,6 2 0,-1 2 1,3 4-1,2 4-128,1 1 0,-1 4 0,-5 0 0,-3 3-228,-3 2 1,-1 2 0,-4 2 0,-4-2 0,-6-2 64,-3 1 0,-9 1 0,-5-3 0,-4-1 0,-5-1 202,-3-1 1,-2-2 0,-1 0 0,1 1 16,2-2 0,3 0 1,4-5-1,3 0 0,2 1-1294,3-1 1193,5 0 0,9-3 0,6-2 0</inkml:trace>
  <inkml:trace contextRef="#ctx0" brushRef="#br0" timeOffset="14">21862 11117 8319,'5'-4'3,"3"-1"0,-1-3 0,1 0 0,1 2 0,0-1 0,1-1 0,-1-2 25,0 1 1,1 0-1,-2-1 1,-1 1 0,-2 0-1,0-1 97,-3 1 1,2 0 0,-3-1 0,-4 2 43,-6 2 1,-6 2-1,-2 4 1,-3 0-1,-4 1 83,0 2 1,-3 2 0,2 4-1,-2 1 1,0 0-18,3 3 0,-2 1 0,4 5 1,1-1-1,3 1-200,2 0 0,3-1 1,5 1-1,1-1 0,4 1 1,4 0-229,5-1 1,5-3 0,7-3 0,2-3-164,2-2 1,5-3 0,4-4 0,-2 0-1,-2-1-70,-3-2 1,-1 1-1,0-4 1,-5 2 372,-4 2 0,-7 1 0,-7 1 1,-7 2 124,-7 4 1,-7 5-1,-10 7 1,-3 2-1,-3 2 315,0 3 0,1 2 1,2 0-1,3 1 0,3 0 11,3 0 0,7-4 0,9-2 0,5-4 0,5-2-299,5-4 1,6-2-1,10-4 1,6-3 0,8-3-54,6-3 1,2-3 0,-18 0 0,0-1 0,25-7 0,-4-2-443,-2 1 1,-5 2 0,-7 0 395,-5 3 0,-8-2 0,-7 7 0</inkml:trace>
  <inkml:trace contextRef="#ctx0" brushRef="#br1" timeOffset="15">7318 16629 14033,'0'-13'-78,"0"1"1,0-2 0,0 0-1,0 2 1,0 0 0,0-1 0,0 1-1,0-1 1,1 1 255,2 1 0,-1-1 0,2 1 0,-1-2 1,0 2-1,-1 1 169,-1 0 1,-1 1 0,0 0 81,0-1 1,0 6-315,0 4 1,-1 9 0,-1 7 0,-1 6 0,0 5 11,-1 3 1,2 8 0,-2-1 0,1 3-286,0 1 0,-3-3 0,2 3 1,-1-2-1,-3-1-101,0-1 1,2 2-1,0-8 1,-1-2-1,1-4-913,0-7 1246,0-3 1,-3-6 0,-1 0 0</inkml:trace>
  <inkml:trace contextRef="#ctx0" brushRef="#br1" timeOffset="16">7151 16853 13988,'-10'0'-172,"5"4"591,1 1 0,4 8 0,0 3 0,0 2-420,0 0 0,3 2 0,1 0 0,2 2 0,2-1-189,3-1 0,1-3 1,3-1-1,1-5-34,-2-4 1,4 1 0,-2-5 0,4-3 0,1-5 13,-4-4 0,1-3 1,-6-1-1,0-1 0,-2-2-241,-1 1 618,-4 3 0,4-1 0,-4 4 0</inkml:trace>
  <inkml:trace contextRef="#ctx0" brushRef="#br1" timeOffset="17">7356 17355 12968,'5'-9'87,"-2"0"1,-1-1-1,0 1 1,2 0 322,1 0 0,-3-1 0,1 1 0,-1 0-227,-2-1 1,-2 5 0,-1 2-1,-4 2 18,-4 1 1,-3 7 0,-2 4 0,-1 2 0,-1 5 78,-3 2 0,-1 1 1,5 3-1,1 0 1,4-2-377,1 1 1,3-1-1,2-4 1,3 0-1,3-2-437,3-4 0,6-6 0,8-3 0,2-2 0,3-2 250,-1-2 1,0-1 0,-1-3-1,-3 2-164,-3 1 1,-1 0 0,-5 5 0,-4 4 492,-7 4 0,-6 5 1,-10 8-1,-1 3 1,0 2 385,-2 1 1,0 0-1,5-1 1,2-3 0,6-3-235,5-4 1,5-5-1,7-6 1,11-4-38,10-4 0,13-11 0,6-9 0,-23 9 1,0-1-1,2-1 0,-1 0-183,0 0 1,0-1 0,-3 2 0,-1 1-1,15-8 1,-5 2 230,-7 3 0,-2-1 1,-4 2-1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20:44:21.513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12234 9851 8070,'-5'-9'-601,"1"-1"1,3 2 511,-2 2 0,2-3 0,-2 3 319,2-2 1,1 8-1,-1 6 1,-1 8 0,-1 3-1,1 3-100,1 2 0,-1 1 0,0 5 0,-1 0 1,1 0-1,0 0-191,-1 0 1,2-3-1,-3 0 1,1 0-1,0-3-273,1-3 1,-3-1 0,1-7-804,-1-3 1137,-1-7 0,1-10 0,1-6 0</inkml:trace>
  <inkml:trace contextRef="#ctx0" brushRef="#br0" timeOffset="1">12169 9758 8551,'-3'-10'-577,"0"1"0,1 0 553,1 0 0,1-1 1,1 2-1,2 1 104,3 0 1,4 5 0,2-2 0,5 1 0,3 0-1,6 1 16,4 1 0,4 1 0,8 0 0,5 0-80,-20 0 1,1 0-1,0 0 1,0 0 0,1 0-1,1 0 1,-2 0 0,0 0-78,25 0 0,-27 1 1,0 1-1,20 1 1,-7-1-1,-6-1-50,-4-1 0,-5 0 0,-2 0 0,-4 0 0,-2 0 53,-4 0 1,-1 0 0,-2 0 70,0 0 0,-4 1 1,0 1 129,-1 1 1,-3 6 0,2 0-1,-2 6 1,-1 2 0,0 3 215,0 2 1,0 1 0,0 5 0,0 1-206,0 2 1,-1-2-1,-1 2 1,-1-3-338,1-3 0,1 1 0,1-5 0,0-3 0,0-1-230,0-1 0,3-2 413,0-2 0,8-6 0,0-1 0</inkml:trace>
  <inkml:trace contextRef="#ctx0" brushRef="#br1" timeOffset="2">12560 8892 17535,'0'-9'-656,"0"-4"1,0 1-1,0 0 1,1 2 0,1 1 717,2-1 0,-1 1 0,-4 0 1,-2 0-23,-4 3 0,2-1 0,-1 4 0,-1 1 0,-2 1 315,0 1 0,-1 0 0,-3 1 0,-1 1 0,-2 2 108,1 1 0,-1 5 0,-2 2 1,-1 0-190,0 2 0,4-3 0,0 4 1,1-1-269,-1 1 0,5-4 0,1 2 1,5 0-1,3-1-301,1 0 1,4-2 0,3-2 0,4 0 0,5-3 153,1-1 0,6 2 1,1-3-1,0-1 87,-2-1 0,-3-1 0,0 0 1,-1 0 208,1 0 1,-5-4-350,-5-2 1,-8 1 0,-8 0 0,-6 0 0,-4 4 163,-4 3 1,-5 5 0,1 4 0,-2 3 328,-1 0 0,4 3 0,0 3 1,1 3-86,2 1 1,6 0 0,3 0 0,5-2 0,6-2-58,6-2 1,8 0-1,12-3 1,7-6-1,6-5-49,5-3 1,4-2-1,1-3 1,-2-4-327,-3-4 1,-6 0-1,-6 2 1,-7 1-393,-7 0 0,-9 4 0,-9 3 806,-7 4 0,-5 7 0,-6 5 0</inkml:trace>
  <inkml:trace contextRef="#ctx0" brushRef="#br0" timeOffset="3">13659 9106 8579,'0'-9'-239,"0"2"0,0 1 0,0-1 0,0-1 0,0-2 254,0 1 1,0 0 0,0 0-1,0-1 1,1 2 0,1 1-1,1 0 255,-1 0 0,-1-1 0,-1-1 150,0-1 1,0 1 26,0 0 0,0 5-259,0 4 0,-1 8 0,-1 8 1,-2 5-1,-1 4-48,-2 2 1,2 5 0,-1 1-1,1 1-157,0 0 1,3-3 0,-1 2 0,2 0 0,1-5-640,0-2 1,0 0-1,0-5 1,-1-4 0,-1-3-1363,-1-4 2018,-1 0 0,0-5 0,-1-1 0</inkml:trace>
  <inkml:trace contextRef="#ctx0" brushRef="#br0" timeOffset="4">13594 9274 8579,'0'-10'0,"3"4"0,0 0 0,0-1 2,1-2 0,1 0 0,5 1 0,0 1 0,1 0 200,2 0 0,3 3 1,0 1-1,2 2 1,-1 2 23,-1 2 0,1 2 0,-2 5 1,-1 3-65,-1 2 0,-6 3 1,-2 1-1,-1-1 0,-2 1-48,-1-1 0,-5-2 0,-2 0 0,-2-1 0,-3 0-70,-1-3 1,1-2-1,-4-1 1,1-2-16,-1-1 0,3-4 1,-4 1-1,1-2-60,0-1 0,1-3 0,2-1 0,0-1 0,0-1-85,2 0 0,1-2 0,0 3 0,-1-1-1398,1 0 1514,4 3 0,1-5 0,4 3 0</inkml:trace>
  <inkml:trace contextRef="#ctx0" brushRef="#br0" timeOffset="5">13976 9423 7965,'1'-6'-273,"1"2"243,1 0 0,1 3 986,-1-2-328,-2 2-601,3 1-421,-4 4 0,1-3-82,2 2 674,-2-2 1,4-2 46,-5-2 0,-2 1-187,-1-4-58,2 4 0,-3-2 0,4 4 0</inkml:trace>
  <inkml:trace contextRef="#ctx0" brushRef="#br0" timeOffset="6">14171 9395 8569,'-6'0'335,"0"0"21,4 0 0,-4 0-259,3 0 1,1 3-116,-4 0-193,4 4 0,2-6 0,6 2-88,2-2 1,-1-1-1,-2-1 501,-1-2 844,3 2-481,-6-3-1384,3 4-1336,-4 0 2155,5 0 0,0 0 0,4 0 0</inkml:trace>
  <inkml:trace contextRef="#ctx0" brushRef="#br0" timeOffset="7">14376 9413 8346,'-5'4'90,"0"-3"0,2 3 0,-4-3 1123,-1-1-1254,3 4 0,2-3 0,6 2 0,3-2 1,2-2-1,2-1 1,-1-1-282,0 1 0,1-3 1,-1 1 266,0-1 0,-3 2 396,1-3 1,-6 4-346,-1-1 4,-4 2 0,-6 5 0,1 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20:44:21.521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12095" units="cm"/>
      <inkml:brushProperty name="height" value="0.12095" units="cm"/>
      <inkml:brushProperty name="color" value="#3165BB"/>
    </inkml:brush>
    <inkml:brush xml:id="br3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8994 8892 14024,'-6'0'-946,"0"0"1246,4 0 1,-2-1-101,4-2 0,1 2 0,1-3 0,2 0 0,1 0 1,1-1-85,-1-2 1,3 2 0,-4-1 0,0-2 0,0 0-189,-2-1 0,2-1 0,-1 1 0,-1-1 0,0-2-44,-2 0 1,-6 0-1,-3 3 1,-5 2-1,-5 1 254,-3-1 1,-6 2 0,-6 2 0,-2 2-1,-2 2 17,-3 2 0,4 3 1,0 2-1,6-1 1,6-1-63,6 2 1,5 0 0,6 1-1,1 0 1,6 1-357,7-1 0,4 1 1,10 2-1,2 1 175,6 2 0,1 3 1,5 4-1,1 0 0,1 1 12,-2 1 0,-3 0 0,-6 1 0,-4 1 0,-2 1 25,-3 1 0,-8 0 0,-8 0 0,-7-2 265,-8-1 0,-1-1 0,-9-3 0,0-1 0,0-1 1,1-3 20,1-3 0,5-1 1,3-3-1,3-2-505,4-1 0,4-4 1,7 1-1,3-2 84,2-1 1,6 0-1,1 0 1,3 0 0,0 0 203,1 0 0,-5 5 0,-1 1 1,-3 3-8,-1 3 1,-3 3 0,-3 4-1,-2-1 1,-3 2 424,-4 2 0,-2 1 0,-7 5 0,-1-1 0,1-1 203,-1-1 1,5-3 0,-2 1 0,3 1-478,1 0 1,4-6-1,1 0 1,3-1 0,2-3-1,3-1-328,2-3 1,7-4 0,5-1 0,4 0-300,1-3 1,6-2 0,5-4 0,3-2 0,0-2-1579,0-1 2064,0-1 0,5-3 1,0-2-1</inkml:trace>
  <inkml:trace contextRef="#ctx0" brushRef="#br1" timeOffset="1">9739 9153 8568,'0'-10'-40,"-3"1"0,0 0 0,0-1 215,-1 1 0,3 3 0,-3 1 0,-1 0 1,-1 4 150,-2 4 0,-1 2 0,-1 5 0,2 2 0,1 4 1,2 3 23,0 2 0,-1 0 0,2 4 1,0 0-1,0 0-230,2-1 1,1-3-1,1 1 1,1-2 0,3 1-349,5 1 1,2-5 0,4-4-1,3-3 1,1-2 0,4-1-437,1-4 1,-3-3-1,0-4 1,-1-6 1,-1-4 1,1-4-1,0-1 662,-2-3 0,-6-6 0,1-5 0</inkml:trace>
  <inkml:trace contextRef="#ctx0" brushRef="#br1" timeOffset="2">9842 8976 8490,'-24'-10'-95,"-2"1"1,4 0-1,3 0 129,2 3 0,0-1 0,5 4 317,1 1 1,1 2 0,5 3 0,6 3-2147,7 2 1795,10 2 0,6 3 0,4 2 0</inkml:trace>
  <inkml:trace contextRef="#ctx0" brushRef="#br1" timeOffset="3">10382 8780 8526,'0'-9'-247,"0"0"1,1-1 0,1 1 631,1 0 0,1 2 1,-2 3-1,1 3-66,-1 5 0,-1 8 0,-1 4 0,-1 6 1,-2 6 19,-3 5 1,-2 4-1,-2 3 1,1 2 0,0 1-153,-1 2 1,4 3 0,1-6-1,1 1 1,2 1-292,1 0 0,1-6 0,0-5 0,0-7-354,0-8 1,4-1 0,2-8 104,2-4 1,-2-4 0,-3-5 0,-1-4 0,0-5 0,1-1-166,-1-3 0,-2-1 0,-3-3 1,-3-1 351,-3 2 0,0 3 0,-1 3 0,-3 1 0,-2 5 339,-3 4 0,-4 3 0,0 3 0,-2 3 0,-2 5 528,-1 4 0,-1 4 0,2 5 1,5 0-289,5 0 1,9 2 0,4-3 0,4 0 0,6-2-449,9-6 0,6-2 1,9-4-1,3-2 1,3-3-2349,0-2 2383,-4-1 0,3-4 0,-3-1 0</inkml:trace>
  <inkml:trace contextRef="#ctx0" brushRef="#br1" timeOffset="4">10726 8938 8244,'19'-14'0,"-1"2"0,0 2 145,-3 4 0,2 3 0,-6 6 1,-1 4-1,-4 5 107,-2 3 1,-2 3 0,-5 1-1,-4 2 1,-5 3-91,-3 3 0,-3-4 0,0 5 1,-1 0-1,0 0-55,1-1 1,0-2-1,4 1 1,4-3-1,6-3-269,3-2 0,5-2 0,5-1 0,5-4-94,8-3 0,8-4 0,4-4 0,1 0 0,-1-1-191,-3-2 1,-10 2 0,-5-2 0,-7 3 314,-6 3 1,-8 6 0,-12 9 0,-3 4-1,-4 6 645,0 1 1,2 4 0,8 0 0,4 2 0,7-2-37,5-1 0,8 2 0,5-3 0,3-2-272,0-3 0,4-7 0,-1-4 1,-4-2-1,-3-1-302,-4-2 1,-7-4 0,-6-1-1,-9 0-683,-8-3 1,-5-1-1,-6-1 1,-2 0-274,0 0 0,-3-3 1053,2-1 0,2 1 0,0 3 0</inkml:trace>
  <inkml:trace contextRef="#ctx0" brushRef="#br0" timeOffset="5">9329 10521 16533,'5'-9'-117,"-3"-1"1,4-2 0,1-1 0,1-1 0,2 0 0,-1 0 0,0 0 141,1-1 0,-2 1 0,-1-3 1,-2 3-1,-1-1 0,-1 1 397,-2-3 0,-1 1 1,-2 0-1,-4 4 0,-4 2-837,-3 0 1,-4 4-1,-5 1 1,-3 1-1,-1 2 333,-2 1 0,0 4 1,0 1-1,1 1 1,3 3 357,5 4 0,3-2 0,6 3 0,2 0 1,3 0-347,3 2 0,5-1 1,4 3-1,5-2 0,3 2 1,3 1-166,0 0 0,2-2 0,2-1 0,3 3 100,2 2 1,-3 0 0,0 2 0,-1-2 0,-3-1 0,-4 2-8,-3 1 1,-7-1 0,-5-2 0,-6 1 342,-8 1 1,-7-1-1,-5 2 1,-2-3-1,0-1 0,2-3 0,2 2 0,5-4 0,1 1 1,5-1-262,6-1 0,3-2 0,5-1 0,1 1-250,3-1 0,3 3 1,3 2-1,0 1 1,-1 4 241,0 2 1,-3 5 0,-1-3 0,-2 2 0,0 0 103,-3 1 0,-6 1 0,-2 0 0,-1-1 252,1-2 1,-2-3-1,2 2 1,0-1-1,1-1-294,1 0 1,1-2-1,3-3 1,1-1 0,1-1-959,1 1 1,4-7-1,-1 0 777,3-3 1,4 3 0,2-3-1</inkml:trace>
  <inkml:trace contextRef="#ctx0" brushRef="#br0" timeOffset="6">9776 10875 9109,'0'-6'-1151,"0"0"1,0 8 1969,0 1 0,-3 9 0,0 6 0,0 4-428,-1 1 0,2-1 0,-3 2 0,1 0 0,1-2 0,3 1-569,4-2 1,2-6-1,6-2 1,5-3-476,3-1 1,0-3-1,3-4 1,-1-5 666,-1-7 0,5-3 0,-2-6 0</inkml:trace>
  <inkml:trace contextRef="#ctx0" brushRef="#br0" timeOffset="7">9944 10689 9109,'-16'-10'-397,"2"-1"0,1 1 990,1 2 1,2 1-443,1 1 0,3 3 0,3 6 0,3 3-164,3 3 1,7 4-1,4 2 1</inkml:trace>
  <inkml:trace contextRef="#ctx0" brushRef="#br0" timeOffset="8">10419 10410 15457,'-11'-4'-641,"1"0"1,0 0 733,2 0 1,0 5 0,0 6 0,1 6-1,1 5 346,-2 6 0,1 7 0,0 4 0,2 5 0,1 3-13,1 3 0,2-4-1,1-2 1,1-2 0,3-3-368,2-1 0,2-8 1,1-1-1,1-6 0,-1-3 217,0-4 1,1-2-961,-1-4 0,-4-4 1,-2-7-1,-2-5 29,-1 0 1,-4-3-1,-2 0 1,-2 1 0,-3-1-1,-1 1 1,-3 4-1,-3 4 1,-2 3 0,-2 4 841,-2 3 0,-2 2 0,0 10 0,2 2 0,1 2 302,3 1 1,4 3 0,5-3-1,3 1 65,5-2 1,11-3-1,5-4 1,8-4-1,7-3-843,5-5 1,4-6 0,2-4 0,2-1 0,-3-2-2228,-3-3 2487,-7 3 1,-1-7 0,-3 2 0</inkml:trace>
  <inkml:trace contextRef="#ctx0" brushRef="#br1" timeOffset="9">10633 10577 8453,'10'-14'158,"3"0"1,2 3 221,3 2 1,0-2-1,1 8 1,-1 1 0,-4 2 61,-5 3 0,0 3 0,-6 7 0,-2 3 0,-4 4-235,-7 2 1,-3 4 0,-6-3 0,1 3 0,-1 0-159,1 0 1,0 2-1,2-5 1,5-1 0,4 1-254,4-2 1,4-2 0,5-1 0,8-3-191,9-6 0,4-1 1,8-5-1,1-2 1,-1-3-61,-2-4 1,-6-2 0,-6-3-1,-3 0 1,-6-1 245,-5 0 0,-6 3 1,-6 3-1,-5 3 529,-7 2 1,-6 6 0,-5 4-1,1 7 1,2 4 333,3 5 0,1 9 1,2 3-1,6 3 0,4 0 0,6 0 0,2 5 1,1-2-1,1 1 0,2-3-421,4-4 0,-3-6 0,-1-1 0,-3-4 0,-4-5-288,-6-4 1,-3-8-1,-7-6 1,-2-2-603,-2-1 1,0-1-1,-1-2 1,0-3 0,0-3 585,1 0 0,-1 0 0,-3-1 1</inkml:trace>
  <inkml:trace contextRef="#ctx0" brushRef="#br0" timeOffset="10">11890 12141 9869,'0'-9'-367,"0"0"353,0-1 1,0 1 0,0 0 0,0-1-1,1 1 1,1 0 0,1 0 0,-1-1 212,-1 1 1,-1 0-1,0-1 1,0 1-1,0 0 1,0-1-108,0 1 0,-3 0 0,-1-1 0,-1 1 0,-2 0-65,-2 0 1,0-1-1,0 1 1,-1-1-1,1-2 1,-1 0-56,-3 0 1,-1 5-1,-5 2 1,0 0-1,-3 1 127,-3 0 0,-2 0 1,-1 5-1,-1 3 0,-1 3 34,-1 4 0,-4 1 0,2 2 0,0 1 0,2-2 17,2 0 0,5 4 0,1-2 0,3 2-112,1-1 1,5 1-1,9-2 1,1 0-1,3 0 1,3-1-160,4 1 0,7-4 0,2 2 1,4 0 129,3-1 0,-2 1 0,5-4 0,2 0 0,2 1 6,2-1 0,0 3 0,-4 1 0,-2-2 0,-3-1 10,-3 0 1,-4 3-1,-3 2 1,-3 0-1,-3 1 122,-6 0 1,-6-1 0,-6 0 0,-3 2 0,-3-1 36,-1 0 1,1 0-1,-1-3 1,1-2 0,3 0-372,3-2 1,1-3-1,2-1 1,0-1-58,-1-1 1,5-3 0,2-4 0,3-2-307,3-2 1,2 0 0,5 0 0,-1 3 587,0 1 1,1 1 0,-1 3-1,0 1 1,-1 2 18,-1 3 0,0 6 0,-3 2 0,0 3 0,0 2 122,-2 1 1,-5 4-1,-3 1 0,-2 3 1,-3 2 103,-1 1 1,-1 0 0,-4-2 0,1 1 0,1 2-33,0 1 0,2-3 0,4 1 0,0-3-265,3-3 1,2 0 0,4-4 0,0-3-1,1-5 1,2-3-231,3-4 0,7-2 0,3-5 0,5-3-357,4-6 1,3 0 0,4-5 0,5-1 602,6 2 1,-19 3 0,1 0-1,1 1 1,0 0 0</inkml:trace>
  <inkml:trace contextRef="#ctx0" brushRef="#br1" timeOffset="11">12532 12234 8454,'0'-9'-268,"0"0"1,0 0 0,0-1 0,0 1 645,0 0 1,0 5 0,0 8 0,0 8 0,0 8 320,0 4 1,-3 6 0,-1 3 0,0 0-537,0 2 0,0 0 0,2 1 0,-2-1 0,-1 2-474,1-2 0,1-4 0,2 0 0,-1-2 0,-1-3-492,1-5 1,-3-1 0,0-10 0,-2-2 802,1-3 0,0-6 0,-3-4 0</inkml:trace>
  <inkml:trace contextRef="#ctx0" brushRef="#br1" timeOffset="12">12337 12570 8454,'-14'-4'-81,"4"-2"0,-2-2 638,1 2 0,3-2 87,2 1 1,3 0 0,7 0 0,6 1-330,8-2 1,9 3 0,7 0 0,3 0 0,3 1-43,4 0 0,5 1 0,0 3 0,0 0-952,-2 0 0,-4 0 404,-3 0 0,-2 4 1,0 1-1</inkml:trace>
  <inkml:trace contextRef="#ctx0" brushRef="#br0" timeOffset="13">13240 12691 14412,'-9'0'-1405,"0"-1"1533,3-2 0,2 0-477,4-3 0,0 3 618,0-3 136,0 4-400,0-2 0,-1 4 0,-1 1 228,-1 2 0,-1-2-474,1 2 0,2-6-339,-2-3 1,3 1 573,3-2 1112,-2 5-750,3-2 0,-4 5-924,0 2 169,0-2 1,1 3-97,2-4 0,-1-3 586,4 0 1822,-4 0-1425,2 3 1,-4 1-807,0 2 0,1-2 277,3 2 1,-2-2 0,4-2-1,1-1 1,1-1 266,2 1 0,-1 2 0,0 2 0,0 2 0,-3 2 58,-3 1 1,-2 4 0,-1 3 0,0 0 0,-1 2-44,-2-2 0,-2 4 0,-5-3 1,2 2-1,1-2-458,1-2 1,-1 1 0,-2 1-762,0-1 0,3-4 918,-1-3 1,1-1-1,-3 3 1</inkml:trace>
  <inkml:trace contextRef="#ctx0" brushRef="#br0" timeOffset="14">14143 12207 11813,'0'-7'-305,"-1"1"1,-1-1 0,-1-1 0,1-2 652,1 1 0,1 3 1,-1 0-204,-2-2 1,1 4-1,-5 1 1,0 3 190,-1 3 1,-4 2 0,-2 5 0,0-1 0,-3 1-47,-1 3 1,-3-2 0,-2 5 0,0 0-135,0 2 1,2-3-1,2 1 1,2-1-255,1 0 0,4 1 1,5-2-1,4-1 1,2 1-104,1-3 1,7-1 0,4 0 0,2-1 0,5-1 18,3-1 1,-1-3 0,5-4 0,0 0-41,-1 0 1,2 0 0,-4 0 0,1-1 0,0-1-13,-2-2 0,-6-2 0,-6 3 270,-8 1 0,-8 5 1,-15 4-1,-3 5 156,-5 3 1,-4 4 0,-3 2 0,1 1 224,2 2 0,6-3 1,6 1-1,5-3 0,4-1-233,7-3 1,9-1 0,8-5-1,10-1 1,9-1-222,5-4 1,7-3 0,0-2 0,1-2-158,-3-2 0,-3 0 0,-2-3 1,-3 0-1,-4 0-186,-7 3 1,-3 1 0,-8 3 388,-2-1 1,-5 0 0,1 3 0</inkml:trace>
  <inkml:trace contextRef="#ctx0" brushRef="#br1" timeOffset="15">14720 7374 8424,'6'-9'0,"-2"0"0,-4-1 0,0 1 0,1 1 31,2 1 1,-3 5-1,1 9 1,-4 6 0,-2 8-1,-3 8 115,0 7 0,-4 5 1,-1 6-1,3-1 0,2 2 1,1 2-8,4-24 0,-1 0 1,1 3-1,-1 0 1,0 1-1,1-1 1,0 0-1,0-1 1,-1-1-1,1-1 293,-2 21 1,-3-5-1,2-6 1,-3-3 0,1-5-702,2-5 0,-4-8 0,1-2 0,0-3 269,-2 0 0,-1-5 0,3-1 0</inkml:trace>
  <inkml:trace contextRef="#ctx0" brushRef="#br1" timeOffset="16">14432 7979 8424,'-1'-9'-11,"-1"-1"1,-1-2 258,1 0 0,1 0 1,1 2-1,1 2-118,2 2 0,2-2 1,5 4-1,4 0 1,3 0-1,5 2-314,2 1 0,1 1 0,2 0 0,2 1 184,2 2 0,-2 6 0,4 6 0</inkml:trace>
  <inkml:trace contextRef="#ctx0" brushRef="#br1" timeOffset="17">14748 7933 8430,'-9'0'-106,"0"0"0,-1 0 721,1 0-456,4 0 1,5 4-1,6 1 1,3 0 0,5-1-1,4 0-145,2-1 0,6 0 0,-1-4 0,1-1-173,-1-1 0,0-5 1,-3 1-1,-1-3 0,-1-4-51,-2 0 1,-3-2-1,-4-3 1,-4-2-1,-4-2 47,-2-1 0,-2 1 0,-2-1 1,-3 5 250,-2 6 1,-5 3 0,0 4 0,-2 3 0,-1 4 235,-2 5 1,-3 9-1,-1 10 1,1 2-1,1 2-41,2 2 1,3 1 0,4 3 0,4-2 0,4 0-232,2 0 1,9-6 0,6 0 0,8-4 0,7-6-265,3-3 0,4-5 0,3-3 0,-4-4-1224,-2-4 1,-2-7 1435,-3-7 0,0-5 0,0-3 0</inkml:trace>
  <inkml:trace contextRef="#ctx0" brushRef="#br1" timeOffset="18">15233 7896 8430,'-10'1'-500,"2"2"925,2 3 1,-1 3 0,2 3 0,1 1-230,0 2 0,-2 0 0,3 5 0,0-1 0,0 1-196,-1-2 1,1-3 0,3 1 0,0-4 0,0-2-282,0 0-3,0-5 0,0-12 1,0-8-1,-1-1 95,-2-1 1,2 2 0,-2-5-1,3-1 239,3 0 0,-1-1 0,6 3 0,1 2 0,3 0 4,3 1 0,0 4 0,4-2 0,1 0 1,0 4-270,2 3 0,0 2 0,-5 5 0,0 0-377,-2 0 1,-3 5 0,0 1 591,-2 2 0,0 5 0,-1 2 0</inkml:trace>
  <inkml:trace contextRef="#ctx0" brushRef="#br1" timeOffset="19">15409 7905 8430,'7'-8'-139,"-2"0"0,0 2 144,0-1 1,0 2 0,3 0 0,-3-1 414,-1 1 0,3 3 1,-2 0-117,0 4 1,0 4-1,-5 7 1,0 2-1,-1 3 172,-3 1 0,-1 0 1,-4 2-1,1 1-328,2-2 1,-2-1 0,5-3-1,1-1 1,1-2 0,1-1 96,0-2 1,1-2 0,2-1 0,4-4-902,5-2 1,2-5-1,5-4 1,0-3 0,-1-5 64,1-1 1,-1-3 0,1 0 0,-1-3 0,-3 0 6,-2 0 1,-1 3 0,-2 4 603,-1 4 1,-8 7 0,-3 9 0,-7 7 798,-1 6 0,-1 1 0,-1 1 0,0-2-305,0-1 1,5 0-1,2-2 1,1-1-1,2 1-643,1-3 1,2-2 0,3-2 0,5-4 0,6-2-253,2-1 0,5-4 1,1-3-1,1-2-332,1-3 0,-2-2 0,-1-2 0,-2 1 583,-2 2 0,-3 1 1,-4 7 578,-4 5 0,-7 5 0,-5 7 0,0 1 0,2 2-176,2 1 1,1 2-1,0-1 1,2 0-274,4-1 0,4 3 0,9 5 0</inkml:trace>
  <inkml:trace contextRef="#ctx0" brushRef="#br1" timeOffset="20">15968 8110 8464,'0'-10'599,"0"1"-76,0 0 1,4 3 0,2 0 0,4 1 0,2 1-452,4 0 0,2 1 0,4 3 0,3 0 0,1 0-72,-1 0 0,6 4 0,-2 1 0</inkml:trace>
  <inkml:trace contextRef="#ctx0" brushRef="#br1" timeOffset="21">16648 7551 8404,'-4'-19'2,"3"5"1,-2 2 0,1 1 0,4 3 215,1 2 1,-2 3 0,2 7 0,-2 5 0,-2 7 0,-1 5 98,-1 7 1,-8 5 0,2 7 0,-1 1 0,-1 1 0,2 3-419,0 0 0,2 0 1,1-1-1,0 1 1,0-4 100,0-1 0,-1-3 0,-2 0 0</inkml:trace>
  <inkml:trace contextRef="#ctx0" brushRef="#br1" timeOffset="22">16434 7970 8365,'-3'-9'0,"-1"-2"0,2 0 693,1-1 1,5-1 0,4 5 0,4 1-696,7 0 1,0 4 0,6-2 0,0 1 0,0 2 0,0 2 1,1 3 0,5 6 0,2 6 0</inkml:trace>
  <inkml:trace contextRef="#ctx0" brushRef="#br1" timeOffset="23">16992 7905 8365,'0'-14'-1,"0"1"0,-1-3 0,-1 3 75,-1 0 1,-4 2 0,1 0 0,-3 3 0,-1 2 366,-2 2 1,0 2-1,-3 5 1,-2 5-1,-1 3 131,-4 4 0,2 4 0,-2 3 0,3 3-275,0 2 0,5-1 1,1 0-1,4-2 1,3-1-107,3-2 0,2-3 0,2-1 0,3-4 0,5-2 115,6-6 1,3-3-1,3-2 1,2-1-254,0-2 1,-1-7-1,2-5 1,-1-3-1,-3 0-709,0-1 1,-1 0-1,-2 1 1,0-1 0,-4 2-984,-2 1 1,-1 3 1553,-7 3 0,-4 6 1,-5 5-1,-2 7 1,-2 7 701,1 2 0,0 2 0,0 0 1,3-1-1,3 0-607,2-3 0,1 3 0,2-3 0,3-1-552,5-2 1,2-1-1,-1-3 1,3-2-1,0-3-2449,3-2 2721,-4-9 1,4 1 0,-4-9-1,1 0 270,-1-2 0,4-5 0,-3 0 0</inkml:trace>
  <inkml:trace contextRef="#ctx0" brushRef="#br1" timeOffset="24">17188 7970 8348,'9'-9'4,"0"1"1,1 1 352,-1 4 1,-1 6-1,-1 5 1,-4 3-1,-2 4 1,-1 3 235,0 1 0,0-1 0,0 2 0,0 1-587,0 0 0,0 1 0,0-3 1,0-2-1,0-1 0,0-4-1016,0-1 0,4-7 0,2-6 1010,2-10 0,2-6 0,-1-10 0</inkml:trace>
  <inkml:trace contextRef="#ctx0" brushRef="#br1" timeOffset="25">17355 7775 8344,'-9'-14'335,"4"4"1,2-3-1,2 3 1040,1 1 1,0-1-1055,0 1 0,1 2 0,1 4-1593,1 6 0,5 4 1272,2 2 0,-1 5 0,4 0 0</inkml:trace>
  <inkml:trace contextRef="#ctx0" brushRef="#br1" timeOffset="26">17681 7616 8344,'10'-14'0,"-1"0"0,0 2 690,1 0 1,-4 2-375,0 4 0,-4 12 0,0 5 0,-5 8 0,-5 10 1,-5 7 108,-1 7 1,-2 5 0,7-22-1,0-1 1,-1 1 0,1 1-173,0 1 0,-1 1 0,1-3 0,1 1 0,0 0 1,0 0-1,-4 24 0,3-4 0,2-5-84,4-4 0,3-5 1,3-11-1,5-6-635,3-5 0,5-6 1,4-4-1,3-6 1,1-7-2812,2-5 3162,1-6 0,0 0 0,1-5 0</inkml:trace>
  <inkml:trace contextRef="#ctx0" brushRef="#br1" timeOffset="27">18408 7970 8499,'-15'0'-102,"3"-1"0,1-1 1,2-2-1,0 0 1,0-1-1,3-1 445,3-1 1,3 2 0,3 0 0,4 0 0,6 0 0,7 1 115,6 2 0,11-2 0,7 1 1,5 0-1,2 0-425,1 0 1,-24 1 0,-1 1 0,25 1 0,1 0 0,-3 0-691,-2 0 1,-9 3-1,-11 1 1,-7 1 0,-8 2 549,-7 2 0,-4 4 0,-2 1 0</inkml:trace>
  <inkml:trace contextRef="#ctx0" brushRef="#br1" timeOffset="28">18408 8138 8499,'-18'0'-622,"2"0"761,4 0 0,8 0 0,8 0 0,11 0 293,7 0 0,10-1 0,7-1 0,6-3 1,6 1-1,-24 2 0,0-1-387,1 0 0,-1 1 1,0 0-1,0 1 1,2-2-1,0 1 0,-2-1 1,0 2-654,23-2 0,-3-1 204,0 1 1,-9-4-1,-2 2 1</inkml:trace>
  <inkml:trace contextRef="#ctx0" brushRef="#br1" timeOffset="29">19097 7784 8350,'-10'-14'114,"5"3"0,2-3 1,2 0 255,1 3 1,1 0 0,2 3 0,4 1 0,5 2-95,3 1 1,7 0 0,3 5 0,3 3 0,3 3-95,3 4 1,2 4 0,1 3-1,2 2-168,1 2 0,-6 0 0,0 4 0,-5-2 0,-4 0-192,-3 0 1,-4-4-1,-3 2 1,-6-2 0,-5-2 51,-3 1 1,-9-3-1,-5-2 1,-6 1 121,-3-1 1,-4-3-1,2 2 1,-3-3 0,-2 0-215,-2 3 1,2-3 0,-3 3 0,0-2 0,-2 1-1439,1 4 1656,1-3 0,0 9 0,-1-2 0</inkml:trace>
  <inkml:trace contextRef="#ctx0" brushRef="#br0" timeOffset="30">15652 8715 8958,'0'-9'-145,"0"-1"1,1 2 0,1 1 0,1 3 515,-1 3 0,-2 4 1,-3 9-1,-3 5 1,-3 4-1,0 6 1,0 4 62,-1 2 0,-2 2 0,-1 2 0,2 1 0,0 1 0,-1 2-491,0-2 0,-1-4 1,4-1-1,0 0 0,0-3-535,-1-4 0,2-8 0,1-1 0,1-4 0,-1-2-1994,2-2 2584,1-5 0,0-5 1,-1-5-1</inkml:trace>
  <inkml:trace contextRef="#ctx0" brushRef="#br1" timeOffset="31">15316 9087 8513,'-8'-9'-200,"2"0"0,3-1 906,2 1 1,7 1-1,6 1 1,10 0-355,7 0 1,5-1 0,7 0-1,2 1 1,4 4 0,2 2-261,4 1-92,-6 0 0,2 0 0,-6 0 0</inkml:trace>
  <inkml:trace contextRef="#ctx0" brushRef="#br0" timeOffset="32">16378 8706 10412,'5'-14'-166,"0"4"1,-3-4 0,2 2 0,0-1-1,2-1 1,-2 0 0,1 0 97,0 1 1,-2 3 0,3 4 0,1 1 246,-2 3 1,-1 8 0,-5 13 0,-2 7 0,-4 6 365,-5 5 1,-2 7 0,-4 2 0,2 3 0,0 0-165,8-23 0,0-1 0,-7 26 0,8-25 0,0 0 0,-7 24-306,3-2 1,5-6-1,2-3 1,4-4-1,4-8-378,2-4 0,6-7 1,5-5-1,2-4 1,4-4 27,1-2 0,-3-5 0,0-2 0,-1-3-110,-1-4 1,-5 0-1,-2-4 1,-2 2 0,-4-2 377,-3 0 0,-2-10 1,-1-2-1</inkml:trace>
  <inkml:trace contextRef="#ctx0" brushRef="#br1" timeOffset="33">16303 9041 8544,'-13'-5'-3,"3"-4"1,-3 3 1,3-2 0,5 2 0,3 1 370,4 0 1,4-1 0,6 3 0,5 0 0,2 0 0,5 0-1673,3 1 1303,-1 1 0,6 1 0,-4 0 0</inkml:trace>
  <inkml:trace contextRef="#ctx0" brushRef="#br1" timeOffset="34">16555 9078 8491,'-10'0'431,"1"1"472,0 2 0,6-2-505,6 2 0,4-2 0,11-1 0,1-1 0,2-1-354,2-1 1,-4-4-1,4 1 1,-1-3-1,0 0-436,-2 0 1,0-2 0,-3 0 0,-1-2-1,-4-1-129,-1 1 0,-3-4 0,-2 2 0,-3-3 218,-2-1 0,-2 5 0,-2 2 0,-3 1 0,-2 3 359,-2 2 1,-3 3-1,-3 6 1,-1 4 0,-1 4 585,3 5 0,-3 6 0,3 2 1,-2 4-202,2 3 1,1-2 0,6 2-1,2-2 1,4-1-443,4 0 0,4-1 1,6-3-1,5-4 0,4-6-343,3-4 0,3 1 0,1-8 0,0-2-312,0-3 1,-1-4-1,-1-7 1,-1-2 0,0-3 286,-2-1 1,0 2-1,-4 0 1,-2 3-1,0 0 466,-2 3 1,-6 2-1,-1 4 237,-3 5 1,-2 5 0,-3 7 0,0 4 0,-1 1 0,-2 2 416,-3-1 0,2 1 1,0 0-1,0-1-513,1 1 0,-3-5 1,3-1-1,1-3-459,1 0 1,1-6 0,0-4 0,0-7-211,0-4 1,0-4 0,1-7-1,2-2 128,3 0 0,-1-3 0,2 3 0,0-2 230,1 1 0,1 2 1,1 4-1,0 1 0,2 1 221,0 5 0,0 0 0,-1 9 0,0 1 0,3 2-1066,0 3 918,-3 3 0,7 7 0,-4 2 0</inkml:trace>
  <inkml:trace contextRef="#ctx0" brushRef="#br1" timeOffset="35">17374 9022 8438,'0'-9'0,"0"0"337,0-1 0,0 4 1,-1 1-1,-1 2 1,-2 4 411,-1 4 1,-2 7-1,-2 5 1,0 4-253,-1 3 1,1 0 0,1 0 0,2-1 0,3-2-341,2-2 1,1-1 0,0-2 0,1-1 0,2-3-311,3-3 1,3-4-1,4-5 1,2-1 0,3-2-668,0-4 1,1-2 0,0-3 0,-1-4 163,1-2 1,-2 0-1,0-1 1,-3 2 0,0 0-121,-3 2 1,-3 3 1341,-2 0 1,-4 7-1,0 6 1,-4 6-393,-4 4 1,-2 6-1,1-3 1,2 2-1,0-2 481,0 0 0,3 1 1,-2-2-1,4-2 0,4-1-719,2 0 1,3-5 0,3-2 0,4-2-502,2-1 0,0-4 1,1-2-1,-2-3 0,0 0-528,-2 0 1,-3 1 0,1 0 1318,1 2 1,-7 4 0,1 0 0,-3 5-131,-2 6 0,-2 2 0,-1 3 0,0 1 0,0-1 559,0 3 0,4 0 1,2 1-1,3-2 0,3-1-319,0-2 0,9 4 1,-2-3-1</inkml:trace>
  <inkml:trace contextRef="#ctx0" brushRef="#br1" timeOffset="36">18622 8883 8339,'0'-24'-51,"0"2"1,0 2 0,0 2 0,0-1 0,0 1-1,0-1-368,0 0 1,3 5-1,0 1 1,-1 3 580,-1 1 1,-1 10-1,-1 8 1,-3 12-1,-5 8 1,-6 7 353,-3 6 0,1 2 0,8-19 0,1 0 0,-7 25-140,-2 0 1,9-24 0,-1 1 0,-9 22 0,3 0 0,2-3-220,3-2 0,5-7 1,2-6-1,1-3 1,4-5-1251,1-8 1,2-2 0,4-11-1796,0-3 2888,-3-3 0,-2-10 0,-4 0 0</inkml:trace>
  <inkml:trace contextRef="#ctx0" brushRef="#br1" timeOffset="37">18445 9171 8339,'-4'-9'-55,"2"0"1,-4-1 0,2 1 629,2 0 0,-2-1-192,1 1 0,1 1 1,5 2-1,3 2 0,2 3-680,2 1 0,3 0 0,3 1 0,2 1-306,4 2 1,-1 3 0,3-1 0,-1 2 602,1 2 0,1-1 0,3 0 0</inkml:trace>
  <inkml:trace contextRef="#ctx0" brushRef="#br1" timeOffset="38">18715 9199 8339,'-5'4'1346,"0"-3"0,7 3-1141,1-4 1,6 0 0,6-1 0,3-2-212,1-3 1,2-3 0,3-4 0,2-2-68,3-3 0,1 0 0,-3-2 1,-1-1-1,-2-1-293,-2-2 1,-4 0 0,-7-1 0,-3 3 0,-5 3 30,-2 0 0,-6 6 0,-5 3 0,-4 6 527,-4 3 0,-5 6 1,-1 5-1,-2 5 1,1 6 247,3 4 0,-1 2 0,3 1 0,1 0 0,4 2-102,1 2 1,6-2 0,5-5 0,3-1-459,3-1 1,7-2 0,9-6 0,5-2 0,4-4-153,3-3 0,1-3 1,3-6-1,-2-3 0,-1-2-140,-2-2 0,-2-3 1,-2-2-1,-2 1 279,-2 1 1,-4 4 0,-6 3-1,-1 3 1,-2 2 0,-1 2 335,-2 2 1,-1 3-1,-4 6 1,1 1 86,1 1 0,0-1 0,-3 1 1,0 0 14,0-3 1,-3 0 0,-1-3-263,-2-2 0,0-4 0,-2-7-97,2-4 1,2-7-1,4 1 1,0-3-68,0-1 0,1 1 0,1-1 0,3 2 0,2 0 0,5 1 52,1 0 1,3 2-1,2 2 1,2 3-179,2 3 1,-2 0 0,4 4 0,-1-1-178,-3 1 1,-1 5-1,-2 2 1,-2 2-1,1-1 424,-2 1 0,0 1 0,-5 2 0</inkml:trace>
  <inkml:trace contextRef="#ctx0" brushRef="#br1" timeOffset="39">19525 9097 8339,'6'-10'-914,"-1"1"1737,-1 0 1,1 4-291,-2 1 0,-2 6 0,2 3 0,-2 5-250,-1 3 1,-3 3 0,-1 3-1,-1-1 1,1 1 10,2-1 0,0 1 0,0-1 0,-1-2-52,1 0 0,1-5 1,2 2-1,2-3 0,3-2-38,2-2 1,3-1 0,1-5 0,4-1-1,1-4-519,2-4 0,3-4 0,-1-6 0,0 0 0,0 1-341,1-1 1,-4 2-1,1 1 1,-6 4 0,-2 1-2369,-2 2 3356,-4 4 0,-5 5 1,-6 7-1,-2 3 188,-2 3 0,1 0 1,0-1-1,0 0 0,2-1-321,1 0 1,4-2 0,-1 0 0,3 0 0,3-2-343,3-1 1,5-4-1,3 1 1,-1-2 8,1-1 1,2 0 0,-1 0 0,-1 0 0,-1 0-941,-3 0 0,-1 0 0,1 1 1364,-1 2 1,-4 3-344,-2 3 0,-2 0 0,0 0 0,1-2 53,1-1 0,5 0 0,-3 3 0</inkml:trace>
  <inkml:trace contextRef="#ctx0" brushRef="#br1" timeOffset="40">20177 9404 8333,'-10'0'255,"2"-1"0,2-2 1,5-3 93,6-3 1,10 4 0,13 1 0,6 1 0,3 0 0,2 1 0,2 0 0,1 0-1745,-1-1 1395,4-1 0,-7 4 0,3 0 0</inkml:trace>
  <inkml:trace contextRef="#ctx0" brushRef="#br1" timeOffset="41">20921 8957 8312,'0'-19'110,"0"1"0,0-1 1,0 2-1,0 1 259,0 4 1,0 8 0,0 7 0,-1 9-1,-3 8-50,-5 5 1,-1 7 0,-6 5 0,1 4 0,0 2 0,3-3-585,1-2 0,5-1 0,1 2 0,1-1-673,2-1 0,1 2 0,1-9 938,0-4 0,4 7 0,1-4 0</inkml:trace>
  <inkml:trace contextRef="#ctx0" brushRef="#br1" timeOffset="42">20791 9264 8312,'-9'-9'107,"1"0"0,1-1 393,4 1 1,2 0-1,1-1 1,1 2-137,2 2 1,4-1 0,5 4 0,3 1 0,4 0-747,3 2 0,2 2 1,4 1-1,-1 3-2005,1 2 2387,-4 1 0,7 1 0,-2-1 0</inkml:trace>
  <inkml:trace contextRef="#ctx0" brushRef="#br1" timeOffset="43">21303 9218 7801,'6'-13'-1041,"0"1"1508,-2 1 1,-1 0 0,-4 3-1,-2 1 1,-5 1-26,-3 2 0,0 1 0,-5 3 1,-1 0-1,-3 1 67,-2 2 1,-1 3-1,3 4 1,-1 2 0,2 4-214,3 1 1,5 2 0,-1-1 0,5-2 0,4-1-130,2-2 1,2 3 0,3-5 0,5-2-694,6-1 0,2-6 0,3 1 0,1-3 219,0-3 0,4-3 0,-3-4 0,-1-1 0,-2-3-306,0 0 1,-4 2-1,0 0 1,-2 2-91,-1 0 1,-3 3 0,-4 4 1357,-5 6 0,-1 5 1,-5 4-1,0 1 0,1 2-294,2 1 0,-2-2 0,2-1 0,2 0-669,3-1 1,3-3 0,5-4 0,0 0-513,3-3 1,1-2 0,5-3 0,-1-5 675,1-3 0,0-4 1,-1-3-1</inkml:trace>
  <inkml:trace contextRef="#ctx0" brushRef="#br1" timeOffset="44">21601 9199 8312,'9'-3'482,"1"0"1,-5 4 60,-2 5 0,-2 6 0,-1 1-252,0 1 0,-4 2 0,-1 3 1,-1-1-1,-1 1-304,0-1 0,3-2 0,1-2 1,1 0-1,0-3-886,-1 0 0,1-6 899,5-2 0,2-6 0,4-2 0</inkml:trace>
  <inkml:trace contextRef="#ctx0" brushRef="#br1" timeOffset="45">21685 9115 8312,'-4'-18'-17,"3"-1"1,-2 0-1,2 1 276,1-1 1,0 5-1,0 1 1,0 3-295,0 1 1,4 3 0,3 3 0,3 2-1,4 2 35,0 2 0,2 7 0,2 4 0</inkml:trace>
  <inkml:trace contextRef="#ctx0" brushRef="#br1" timeOffset="46">22076 8892 8312,'9'-9'-146,"1"-1"0,-1 1 380,0 0 1,-3 3 0,0 4 0,-3 5 0,-4 8 263,-4 6 0,-8 7 0,-2 7 0,-3 4 97,-1 5 0,1 1 0,-1 4 0,1-2 0,0 0-209,2 0 1,4 0-1,6-5 1,3-5-333,2-3 1,5-8-1,3-3 1,4-6-1,5-6-250,2-4 0,3-3 0,1-3 0,0-3 0,-1-4-1443,1-2 1,-1 0 1261,-6-3 0,3 4 1,-4-3-1</inkml:trace>
  <inkml:trace contextRef="#ctx0" brushRef="#br1" timeOffset="47">22570 9255 8501,'-10'-4'113,"5"-1"0,2-5 0,2 1 0,3 0 0,4-1 0,9 2 170,7 2 1,9-2 0,14 2 0,-19 4-1,2-1 1,3 1 0,1 1 0,3 0 0,0 1-268,2 0 0,0 0 1,-2 0-1,-1 0 1,-1 1-1,-1-1 0,-2 1 1,0 1-1,-3 1 1,0-1-628,19 4 0,-5 1 1,-14-3-1,-3 1 1,-6 2 610,-4 2 0,-8 0 0,-2 0 0</inkml:trace>
  <inkml:trace contextRef="#ctx0" brushRef="#br1" timeOffset="48">22774 9376 8484,'-23'0'-527,"1"0"1,6 0 1036,4 0 0,11 1 0,8 1 0,11 1-247,9-1 1,9 2 0,8 0 0,6-2 0,-23-2 0,1 1 0,1-1 0,1 0-461,0 0 0,1 0 1,-1 0-1,1 0 0,0 0 1,1 0-1,-1-1 0,0 1-254,1-2 1,-1 1 0,-3-1 0,-1 0 74,23-7 0,-7-2 0,-6-8 1</inkml:trace>
  <inkml:trace contextRef="#ctx0" brushRef="#br1" timeOffset="49">23370 8994 8484,'-8'-9'0,"2"0"0,3-1 225,2 1 1,1 0 0,1 0 0,3 3 193,5 3 1,9 2 0,7 3 0,2 3 0,4 7-1,4 4 1,1 7 1,-3 3 0,-2 3 0,-3 3-398,-3 5 1,-8-3 0,-7 4 0,-8-3 0,-7-1-155,-8 0 1,-11-4-1,-5 1 1,-3-3 0,-4-2-304,-3-1 0,-1-4 1,-1 4-1,2 0-691,3-1 1,1 2 818,1-5 1,-2 5 0,3-2 0</inkml:trace>
  <inkml:trace contextRef="#ctx0" brushRef="#br1" timeOffset="50">15465 10065 8586,'0'-13'-153,"0"2"0,0-1 0,0 1 0,0 2 0,0 0 0,1 1 0,1 0 740,2 2 0,-1 5 0,-3 2 0,0 7 0,-1 8-209,-3 5 0,-2 7 0,-5 6 0,-3 3 0,0 3 0,-2 3-23,2-1 1,-3 3 0,4-4 0,0 0-102,-1 1 0,2-6 0,3-5 0,2-3 1,2-3 486,1-4 1,1-5-742,3-4 0,0-10 0,0-3 0</inkml:trace>
  <inkml:trace contextRef="#ctx0" brushRef="#br1" timeOffset="51">15186 10382 8586,'-9'-9'0,"-1"2"0,1 2-615,0 1 1,4-3 1269,1 0 0,11 3 1,4 1-1,7 2 0,8 0-109,6-2 0,9-1 0,6-3 0,4 0 0,-23 4 0,0 0-613,2 0 0,-1 1 0,0-1 0,-1 1 0,1 1 0,1 0 1,-1-1-1,-1 1 0,-1-1 0,0 2 67,22-2 0,-3 2 0,-9 0 0</inkml:trace>
  <inkml:trace contextRef="#ctx0" brushRef="#br1" timeOffset="52">16462 10186 8539,'-1'-8'14,"-3"2"0,-2 4 0,-3 5 0,-2 6 431,-2 5 0,-2 8 1,1 4-1,1 3 1,-2 2-1,2 0-196,-1 1 0,5-3 1,4 1-1,1-4 1,2-4-1,1-4-222,1-2 1,2-3-1,3-4 1,5-3-502,4-3 0,1-2 1,4-2-1,0-2 1,3-3-1,2-3 474,0 0 0,7-4 0,-2-2 0</inkml:trace>
  <inkml:trace contextRef="#ctx0" brushRef="#br1" timeOffset="53">16499 10000 8588,'-18'-13'0,"4"1"0,4 1-716,6 0 0,4 3 0,3 2 681,4 3 0,2 2 0,3 2 35,4 2 0,6 2 0,1 4 0</inkml:trace>
  <inkml:trace contextRef="#ctx0" brushRef="#br1" timeOffset="54">17169 9823 8438,'0'-6'0,"-1"1"0,-2 0 164,-3 3 0,-2 2 0,-2 4 0,1 6 0,-1 5 0,-3 6 264,-2 4 0,-3 6 0,-1 4 0,1 4 0,-1 5-25,1 1 1,-3 2-1,1-2 1,4-1-1,2-5-82,6-4 0,0-1 0,5-7 1,1-5-327,1-4 1,2-7 0,2 0 0,3-3-652,2-5 1,1-2-1,1-1 1,-1-1 0,0-2-137,1-4 1,-4-1 0,-1-1-1,0 0 499,0-1 1,-3 0 0,2-1 0,-3-2 0,-1 2 244,0 0 1,-5 2 0,-1 1 0,-3 1 0,-3 1 335,-4 2 1,-3 1 0,-2 4 0,-4 2 256,-2 4 0,-1 2 1,0 3-1,1 4 1,2 1-71,4 2 0,6 0 0,6-1 1,5 1-1,5-2-225,5-1 1,9-3-1,14-3 1,8-2-521,5-2 0,7-2 1,0-5-1,0-2 0,-2-3 270,-4-2 0,-2-6 0,-3 0 0</inkml:trace>
  <inkml:trace contextRef="#ctx0" brushRef="#br1" timeOffset="55">18007 10158 8335,'0'-9'-85,"-1"0"0,-1-1 0,-1 1 177,1 0 1,1-1 0,2 1 0,1 0-1,2-1 1,1 0 0,1-1-32,0-2 1,2 0 0,-3 0 0,1-1-54,1-1 0,-2-2 0,1 2 0,-3 1 1,-2 0-94,-1 1 0,-1 6 1,-3-2-1,-5 4 1,-6 5 186,-3 5 1,-4 12-1,-3 14 1,-3 10 32,12-16 1,1 1-1,1 2 1,0 1 0,-1 4-1,1 0 1,1 1 0,1 0-1,1 1 1,0 1-106,2-1 1,1 0-1,-1 0 1,1-1 0,3-1-1,0 0 1,1-1 0,0 1-1,0-1 1,-1 0-292,1-1 1,0 0 0,0-3 0,-1-1 0,-4 18 0,-1-6-170,1-7 0,-3-8 1,-2-6-1,0-5 1,-3-6 429,-1-4 0,0-2 0,-5-9 0,-1-3 0</inkml:trace>
  <inkml:trace contextRef="#ctx0" brushRef="#br1" timeOffset="56">17476 10707 8335,'0'-14'-61,"5"-3"0,1 5 0,3 1 53,4 0 0,2 2 0,7 1 1,3 0-85,2 2 0,4 4 92,0-1 0,8 2 0,-1 1 0</inkml:trace>
  <inkml:trace contextRef="#ctx0" brushRef="#br1" timeOffset="57">18212 10382 8335,'-4'-10'-19,"0"1"0,-3 0 0,1-1 58,2 1 0,-3 4 0,1 1 0,-3 1 0,0 0 221,0 0 1,-4 3 0,0 5 0,-1 3 0,-3 4 207,-1 3 0,3 0 0,0 4 1,3 1-1,3 0-253,1 2 0,6-1 1,-1-5-1,3-1 0,3-2-480,4-1 0,5-5 1,3-2-1,4-1-206,3-2 1,-1-5 0,2-3 0,0-2 0,-2-2-197,-2 1 0,-1-3 1,-2-2-1,-3 0 370,0-3 0,-3 3 0,0-1 0,-4 2 659,-2 1 0,-2 3-55,-5 3 0,1 6 0,-3 7 0,1 3 0,2 4-366,1 0 1,1-1-1,1 1 1,2 0 0,4-3-826,5-1 884,-2 0 0,8-1 0,-4 0 0</inkml:trace>
  <inkml:trace contextRef="#ctx0" brushRef="#br1" timeOffset="58">18491 10456 8335,'6'-14'0,"2"0"0,-2 5 0,2 0-84,2-1 1,-4 1 0,0 0 257,1-1 0,-2 1 0,1 0 70,-2-1 0,-2 5 0,-5 2 1,-4 2 97,-1 1 1,-2 1-1,-3 3 1,-2 4-1,-2 5 34,2 1 1,-3 2 0,4 3 0,-1 0 0,3 2-36,2 1 0,4-2 0,3-3 0,4-2-225,6 2 0,4-4 1,11 0-1,3-4 88,5-3 1,0-3-1,5-6 1,-1-4 0,-1-4-569,-2-5 0,-2-6 0,-2-2 1,-2-3-1,-5-2-456,-3-2 1,-4-2 0,-3-6 0,-1-1 272,0-3 1,0 2 0,-2 4 0,-1 5 0,0 4 0,-1 4 66,-2 6 1,2 5 1183,-2 10 1,-4 12-1,-6 13 1,-1 5-209,-1 4 0,0 6 0,-1 8 0,1 2-453,0 3 0,-1-4 0,1-2 0,0-1 0,-1 1-332,1-1 1,1-8 0,1-1 0,0-8-94,0-4 1,-1-7 0,-2-6 0,2-6 0,2-5-36,3-4 1,-1-11-1,1-4 1,1-5 0,1-2 304,1 0 0,1 1 0,2 1 0,3 1 422,2-1 0,3 4 1,0 1-1,2 4-30,2 5 1,0-2 0,5 3 0,2 3 0,2 4 0,0 3-15,1 1 0,0 0 0,2 1 0,-3 2-281,-6 3 1,-3 5-1,-6 3 1,-1 0 179,-1 3 0,-4 0 0,-6 2 1,-4 0-1,-1-1 298,-1 1 0,1 0 1,0-1-1,3 0 1,1-2-168,2 0 0,5-5 0,4 1 0,5-4-378,3-2 1,3-4-1,1 0 1,2-3 0,1-4-563,-1-3 1,-6-1-1,-3-6 1,-1-2 0,-2-1-91,0-4 0,-3 1 0,-3-2 0,-2-1 483,-1 0 1,-2 3 0,-4 0 0,-3 1 524,-1 1 1,-4 5-1,2 1 1,1 4 0,0 3 2598,2 3-2684,4 2 1,15 5 0,9 2-20,1 2 1,4 5 0,-1-1 0,1 0 0,1-1-435,-2 1 1,0-1-1,-5 2 1,-3 0-1,-2-1-475,-3-1 1,-5 4 0,-2-1-1,-2 1 937,-1-3 0,-4 2 0,-2-1 1,-3 1 87,-4-1 1,3 3 0,-3-5 0,4-2 0,2-3 355,1-1 0,5 0 1,1-5-1072,5-4 1,6-8-1,3-3 1,0-3 212,3 0 0,-1-5 1,1-1-1,-3-1 1,0 1 128,-3 2 0,0 1 1,-2 5-1,0 4 1,-1 2 478,-1 0 0,1 5 1,-2 2-492,2 2 0,2 5 0,-1 2 99,0 3 0,1 4 0,-1 2 0</inkml:trace>
  <inkml:trace contextRef="#ctx0" brushRef="#br1" timeOffset="59">19543 10577 8335,'-9'5'0,"1"-1"0,1 0 666,0-1 0,5 4 0,-1-1-233,2 2 1,6-1 0,6-1 0,6 0 0,7-1 0,4-2-605,3-2 0,2-1 0,3 0 1,0 0 170,-2 0 0,0-4 0,3-1 0</inkml:trace>
  <inkml:trace contextRef="#ctx0" brushRef="#br1" timeOffset="60">20409 10000 8422,'0'-14'11,"1"3"0,1-3 1,2 0-1,-1 3 0,0 0 289,0 2 0,0 5 1,-4 4-1,-2 7 1,-4 8-1,-5 7 118,-3 7 0,-3 9 1,0 6-1,-1 4 1,10-23-1,-1 0-277,1 1 0,0 0 1,1 1-1,0 0 0,1 1 1,0 1-1,0-1 1,1 0-1,-3 23-466,2-2 0,5-8 0,-1-2 1,3-7-1253,3-6 0,-2-6 310,2-10 1,-4-6 1266,-5-4 0,-1-4 0,-6-6 0</inkml:trace>
  <inkml:trace contextRef="#ctx0" brushRef="#br1" timeOffset="61">20139 10521 8358,'0'-9'0,"0"-1"0,0-2 158,0 0 1,5-1-1,1 4 1,2 0 147,1-1 0,5 2 0,2 1 0,4 2 0,3 1 0,-1 2-141,1 1 1,2 1-1,-1 1 1,1 2-166,1 3 0,3 2 0,-6 1 0</inkml:trace>
  <inkml:trace contextRef="#ctx0" brushRef="#br1" timeOffset="62">20661 10437 8358,'0'-9'-40,"-1"-3"1,-1-1 0,-1 2 173,0 1 0,-1 0 1,0 1-1,-1 0 1,-2 0 230,-1 3 0,-3-1 0,-1 4 1,-3 1-1,0 1 197,-1 1 0,0 5 0,-5 4 0,-1 6-164,2 2 1,1 2 0,4 0 0,5-1-1,4 0-293,2-3 1,1 3-1,5-4 1,3 1-1,6-3-338,6-1 1,0-6 0,8-2 0,1-2-176,1-1 0,0-4 0,-1-2 0,-2-4 0,-2-1-248,-1-2 1,-2-2-1,-4 1 1,-2 0 0,-3-3 113,-1 0 0,-4 2 1,-1 3 767,-3 2 0,-2 4 0,-3 3 0,-2 3 0,-2 3 396,-1 4 0,-1 4 0,2 2 1,1 2-1,2 0-316,1 0 0,1 2 0,6-5 1,1-1-509,1 0 0,5-3 0,5-2 0,0-3 0,2-2-389,2-1 0,-1-1 0,2-2 0,-4-3 0,0-3-65,-2-4 1,3 3 0,-5-3-1,0 3 548,-2 1 1,-4 0-1,0 3 398,2 3 1,-4 6-1,-1 3 1,-2 4 64,-1 2 1,0 0 0,1 2-1,1 0 1,1-2-381,-1 1 1,2-2 0,0 1 0,2-3-1021,1-2 1,-2-3 1044,1-4 0,0 0 0,4 0 0</inkml:trace>
  <inkml:trace contextRef="#ctx0" brushRef="#br1" timeOffset="63">20949 10382 8358,'-9'-15'11,"1"-1"1,1 3 0,1 2 385,2 0 1,0 2-1,2 0 1,-1-1-51,1 1 0,2 1 0,3 1 0,4 1-427,5 2 0,-1 1 0,3 3 0,1 0 0,-1 0 80,3 0 0,5 0 0,2 0 0</inkml:trace>
  <inkml:trace contextRef="#ctx0" brushRef="#br1" timeOffset="64">21275 10046 8358,'5'2'-28,"-1"5"638,-3 5 0,-6 10 0,-2 6 1,-4 7-148,-5 7 1,2 3 0,6-19 0,1 1 0,0-1 0,1 0 0,-5 25-73,0-4 1,3-3 0,2-7 0,3-5 0,2-6-382,1-7 0,4-5 0,3-5 1,4-3-1,5-3-446,1-2 1,5-5-1,1-3 1,0-4 0,-1-1-385,-1 0 1,-5 3 0,-3 2 0,0 2-1734,-1 1 2553,-4-4 0,0 7 0,-2-3 0</inkml:trace>
  <inkml:trace contextRef="#ctx0" brushRef="#br1" timeOffset="65">22216 10102 8236,'0'-14'-202,"-3"-4"1,-1 4-1,2-1 1,1 3-1,2 1 478,3 2 0,-3 5 0,2 6 0,-2 9 0,-2 11 472,-2 7 0,-4 8 0,-5 8 1,-4 4-511,8-23 1,-1 0 0,1 0 0,0-1 0,-6 26 0,-1-1 0,2 1 0,0-2-215,5-6 0,0-5 0,5-2 1,1-4-1209,1-3 0,0-7 1184,-2-6 0,-7-9 0,-4 1 0</inkml:trace>
  <inkml:trace contextRef="#ctx0" brushRef="#br1" timeOffset="66">22002 10484 8236,'-6'-14'617,"2"0"1,4 5-350,0-1 1,4 2 0,3 2 0,1 3 0,2 2-621,3 1 0,-1 0 0,6 0 0,1 1 1,1 2-1448,0 3 1799,2 2 0,2 2 0,4-1 0</inkml:trace>
  <inkml:trace contextRef="#ctx0" brushRef="#br1" timeOffset="67">22262 10512 8236,'-6'0'422,"1"-1"295,1-2 1,2 1-410,5-4 1,5-1-1,5-2 1,2 1-1,2 1-258,0 0 1,2 1 0,0-3 0,2-1 0,1 1-315,-2 0 1,-1 0 0,-3-1 0,-4 1-187,-2 0 0,-1-2 1,-3 0-1,-3-2 382,-2 2 1,-5 2 0,-2 3 0,-3 2 0,-1 3 342,-2 1 1,-3 5 0,-2 2 0,0 4 287,1 5 0,5 1 1,-1 2-1,1 1 0,2 0-396,0 2 0,4 0 1,1-4-1,4 1 1,5-1-433,4-3 1,4 2 0,7-6 0,2-3-101,3-4 1,-2-3-1,2-2 1,1-1 0,0-2-290,-1-1 1,-4 0-1,-4-1 1,-2 3 791,-2 2 1,-5 5 0,-5 3-1,-2 3 287,-1 3 1,0 3 0,0-1 0,0-1-1,0-1 408,0-3 1,0-1-956,0 1 1,3-6 0,2-5-1,-1-8-288,0-5 1,2-5 0,-2-2 0,0-4 0,2-2 118,-1-1 0,0 0 1,2 0-1,-1 1 1,2 2 163,0 4 0,0 1 0,-1 3 0,0 4 481,0 4 0,1 5 0,2 2 0,2 4 0,0 5-444,0 1 90,2 5 0,1 2 0,3 4 0</inkml:trace>
  <inkml:trace contextRef="#ctx0" brushRef="#br1" timeOffset="68">22970 10400 8236,'-6'-4'581,"-1"-2"1,4 2-223,-3 1 0,3 3 0,-2 4 0,0 5 266,0 6 0,-1 3 0,-1 3 1,2 2-365,1 0 1,1-2 0,3 1 0,0-2-1,0-2-215,0 1 0,1-5 0,3-2 1,4-5-1,5-4-534,1-2 0,-2-2 1,4-2-1,1-4-168,0-5 1,-1-2-1,-1-4 1,1 2 0,-2 0 130,-1 0 1,-3-2-1,-1 0 1,1 3 0,-2 2 1183,-2 3-139,-2 5 1,-8 5 0,-2 6-1,-1 2 1,-1 3-2,2 1 0,3-1 0,-2 2 0,1-1 1,2 1-612,1-2 0,2-4 0,2 0 1,3-1-394,2-1 0,3-1 0,0-4 0,2 0 0,1-1-90,-1-2 0,3-2 0,-4-4 0,0 0 0,-2 2 559,-1 1 1,-3 1 834,1-2 0,-5 4 0,0 6 0,-3 5-164,-2 3 0,0 0 1,3 4-1,0-1 0,0 1-688,0 1 0,4-2 1,2-1 32,2 1 0,6-4 0,0 4 0</inkml:trace>
  <inkml:trace contextRef="#ctx0" brushRef="#br1" timeOffset="69">23547 10707 8194,'0'-20'288,"2"1"0,4 6 0,7 4 0,4 5 0,4 1-522,1 0 1,4 0 0,-3 3 0,1 1 0,-1 2 233,0 3 0,1 3 0,4 0 0</inkml:trace>
  <inkml:trace contextRef="#ctx0" brushRef="#br1" timeOffset="70">24059 10214 8252,'-6'2'253,"1"4"1,-1 9 0,-2 8 0,-2 9 0,0 7 0,-1 7 39,2 6 0,4-24 0,1-1 1,-1 0-1,0 0 0,-3 22 0,1-5 1,2-6-421,1-4 1,-3-6-1,3-7-406,-1-4 1,2-9-1,-2-9 1,0-8 0,1-5 532,-1-4 0,2-4 0,3-2 0</inkml:trace>
  <inkml:trace contextRef="#ctx0" brushRef="#br1" timeOffset="71">23910 10614 8104,'3'-15'0,"0"0"0,1 1 0,-1 0 599,0 1 1,4 1-1,-1 2 1,3 2-258,0 2 1,1-1-1,3 3 1,2 2-1,3 2 1,0 3-535,1 4 1,0 1 0,-1 1 0,0 2 191,-3 1 0,7 3 0,-2 3 0</inkml:trace>
  <inkml:trace contextRef="#ctx0" brushRef="#br1" timeOffset="72">24366 10540 8290,'0'-6'-354,"0"-1"859,0 1 1,-4-2-1,-3 1 129,-4 1 1,-1 3-1,-3 1 1,-2 4 20,0 5 0,-3 2 1,-1 3-1,0 4 0,1 3 0,3 2 0,4 0 1,5 3-1,1-1 0,4-3-758,2 0 0,5-2 0,4 0 0,3-3-461,5-6 1,1-4 0,2-5-1,-1-1 1,2-3-93,2-5 1,-4-3-1,2-5 1,-3-4 0,-1-1-165,2-1 1,-1-2 0,-1 1 0,-4 1 489,-1 4 1,-2 2 0,-1 4 984,-2 2 0,-2 9 1,-8 6-1,-1 5 0,-1 5 164,0 0 0,0 3 0,-3 4 0,3 0-728,3 0 1,-1-2 0,1-3 0,1-1 0,1-2-748,1-2 1,4-1-1,2-4 1,2-3 0,2-2 311,-1-1 0,4-4 0,2-1 1</inkml:trace>
  <inkml:trace contextRef="#ctx0" brushRef="#br1" timeOffset="73">24581 10633 8598,'0'9'1085,"0"1"1,0 0-710,0 2 0,0 3 0,0 3 0,-1 1-658,-2 0 0,1-4 0,-1 0 0,2-2-1259,1-1 0,0-8 760,0-7 1,0-7 780,0-8 0,4-5 0,2-1 0</inkml:trace>
  <inkml:trace contextRef="#ctx0" brushRef="#br1" timeOffset="74">24599 10577 8290,'6'-18'-47,"1"-1"0,0 0 297,1 1 0,-2 0 1,1 1-1,-1 3 339,-1 1 0,2 3-752,-4 4 1,1 4-1,-1 0 163,0 4 0,4 3 0,-2 4 0</inkml:trace>
  <inkml:trace contextRef="#ctx0" brushRef="#br1" timeOffset="75">24869 10298 8290,'4'-10'-328,"1"4"0,2 1 440,-1 1 0,-4 2 0,1 6 0,-2 5 707,-1 6 0,-5 7 0,-3 3 0,-5 6-164,-1 7 0,1 0 1,-1 5-1,-1 2 0,2-1 0,0 0 0,4 0 1,6-4-1,2-4 0,1-5-644,0-5 0,3-3 0,2-7 0,3-4 0,2-5-831,0-5 1,5-3 0,0-3 0,3-5-1,1-2 1,-1-1 0,1 2 0,-1 1 376,1 0 0,0-5 0,-1 0 1</inkml:trace>
  <inkml:trace contextRef="#ctx0" brushRef="#br1" timeOffset="76">14795 11452 8385,'-14'0'5,"4"-3"0,-2-1 0,1 0 0,2-1 0,1 0 420,2-3 0,6 3 0,6 0 0,4 0 0,6 1-103,5 0 1,9-3 0,5 4 0,2 1-330,3 1 0,3 1 1,3 0-1,1 0 1,-2 1-475,-1 2 1,3 2 0,-4 5 0,-5-1 0,-5 0 480,-4 1 0,-5-1 0,-1 0 0</inkml:trace>
  <inkml:trace contextRef="#ctx0" brushRef="#br1" timeOffset="77">14832 11620 8385,'-22'3'-271,"2"1"0,2 0 309,5 0 1,8 0 0,5-4 0,6 0 0,6 0 346,7 0 0,8 0 1,8 0-1,5-1 1,6-3-511,2-2 1,-20 4-1,0-1 1,-1 0-1,0 0 1,0-1-1,0 1 125,0-1 0,1-1 0,1 1 0,1-1 0,0 0 0,1 1 0</inkml:trace>
  <inkml:trace contextRef="#ctx0" brushRef="#br1" timeOffset="78">15437 11313 8385,'-12'-1'0,"0"-2"0,1-4 0,4-1 0,3-1 0,6 0 514,4 3 1,5 2 0,12 4-1,5 0 1,6 1 0,6 2 9,3 3 1,3 7-1,0 2 1,0 3-548,-3 1 0,-3 3 0,-6 3 1,-6 2-1,-8 1-310,-6 0 0,-12 0 0,-15 0 0,-9-1 0,-11-1 174,-7-2 1,-5-2 0,20-10 0,0 0 0,-1 0 0,0 0 79,0 0 1,1 0 0,-3-2-1,1 1 1,1 1 0,1 1-1,0-1 1,1 1 0,-19 12-1646,4 0 1449,5-5 1,2 3 0,4-4 0</inkml:trace>
  <inkml:trace contextRef="#ctx0" brushRef="#br0" timeOffset="79">16825 11387 11609,'0'-9'-99,"1"-1"1,1-2 0,1 0 0,-1-1-1,0 1 1,0-1 0,1 2 293,-1 1 0,-1 4 0,-2 0 1,-2 3-1,-3 5 306,-2 7 0,-2 6 0,0 9 0,-1 6 0,-2 4-158,2 4 1,1 6 0,0-1 0,1 2 0,0-1-351,-1 0 0,1-5 0,0 2 1,-1 0-1,1-1-649,0-1 1,-1-4-1,1-5 1,0-5 0,-1-4 544,1-4 1,0-4 0,0-4 0</inkml:trace>
  <inkml:trace contextRef="#ctx0" brushRef="#br0" timeOffset="80">16536 11713 9849,'-28'-4'-74,"5"0"0,5-3 0,4 1 935,4 2 1,7-2 0,7 3-471,10 1 1,12-3 0,10-2 0,4-1-1,6 0-584,6 2 1,-24 1-1,1 1 1,1 2 0,0-1 196,1 1 1,0-1-1,4-1 1,0 0 0,-1 1-1,-1 1 1</inkml:trace>
  <inkml:trace contextRef="#ctx0" brushRef="#br0" timeOffset="81">17868 11555 9154,'-5'-10'-49,"4"1"1,-2 0 0,2 0 0,1-1 266,0 1 0,0 5 0,-1 4 0,-1 6 0,-2 5 0,-1 6 180,-2 4 1,-2 3-1,0 7 1,0 3-87,-1-1 1,4 2-1,1-4 1,1-1-1,2-1-402,1-1 0,6-4 0,4-4 0,5-3 0,1-5-730,1-1 1,-1-6 0,3-3 0,-2-4-446,0-4 1,-5-7 1260,2-2 1,-3-7 0,-1-2 0</inkml:trace>
  <inkml:trace contextRef="#ctx0" brushRef="#br0" timeOffset="82">17933 11396 9154,'-15'-14'-17,"2"-3"1,4 4 0,3 0 556,3-1 1,2 5-563,1 3 1,4 4 0,4-2-1,3 3 1,4 1 0,4 1-1005,3 3 0,-1-2 1028,7 4 1,-2 0 0,6 3-1</inkml:trace>
  <inkml:trace contextRef="#ctx0" brushRef="#br0" timeOffset="83">18575 11173 8672,'0'-9'-570,"3"-1"1,0 1 1324,-1 0 1,-1 5 0,-2 4-355,-2 5 1,-2 8 0,-5 6 0,-2 6 0,-1 6 118,-2 6 0,1 1 1,-2 6-1,4 0-239,2 2 1,0 0-1,1 0 1,1-3-359,2-2 1,1-7-1,5-4 1,2-3 0,0-5-465,1-2 0,1-4-368,-1-10 0,-2-3 0,1-6 387,-4-3 1,-3-3 0,-6 0-1,0 0 1,-2 0 257,-2 3 1,-3 2 0,-5 4-1,0 0 453,0 0 0,0 4 0,3 3 0,-2 5 0,1 3 413,2 3 0,4 1 0,4-1 0,4 2 53,4 2 0,3-3 1,4 2-1,6-5 0,8-3-313,5-3 1,12-5 0,3-2 0,3-1-1,3-4-1771,-2-1 1,3-2 1448,-5-4 0,0-5 1,-3 0-1</inkml:trace>
  <inkml:trace contextRef="#ctx0" brushRef="#br0" timeOffset="84">19581 11238 15243,'-3'-12'-1314,"0"-1"0,-1 2 947,0 1 0,3 0 0,-2 1 0,3 0 0,2-1 0,2 1 0,2 0 535,1-1 0,-2 5 0,0 3 1,-1 4-1,-2 6 0,-1 4-38,-1 7 0,0 9 0,-2 10 0,-3 7 0,-4 7 0,4-24 0,-1 0 131,1 1 0,0 1 1,-1 0-1,0 0 1,-1 1-1,1 0 1,0-1-1,1-1-512,0 0 1,0-1 0,-4 24-1,2-4 1,2-4 0,1-7 0,2-7-536,1-7 1,0-3 585,-3-7 0,-1-9 0,-4-5 0</inkml:trace>
  <inkml:trace contextRef="#ctx0" brushRef="#br1" timeOffset="85">19422 11657 8530,'-3'-9'-452,"0"-1"0,0-2 820,-1 0 0,3-1 0,-2 4 0,2 0 1,1-1 63,0 1 0,1 3 0,2 0 0,4-1 0,5 2-692,3 2 0,4 2 0,2 1 0,4 0 0,3 0-2547,3 0 2807,-2 0 0,7 4 0,-2 1 0</inkml:trace>
  <inkml:trace contextRef="#ctx0" brushRef="#br1" timeOffset="86">19730 11648 8530,'-10'3'-469,"2"1"392,2 1 1,2-2 622,4 4 0,4-5 0,3 1 0,5-2 0,4-1 0,4-1-140,1-2 1,5-3-1,-1-3 1,1 0-709,-1 0 0,-2-2 0,-4 0 0,1-3 0,0 1-74,-3-1 0,-4-2 0,-2 0 1,-3-2-1,-3-3 36,0-1 0,-3 1 0,-5 2 1,-4 1 348,-1 3 1,-2 1-1,-3 6 1,-2 2 0,-2 4 376,2 4 1,-4 7 0,1 7 0,-1 2 0,0 4 85,3 3 1,4 2 0,0 1 0,3 0-380,2 0 0,3-1 1,5-3-1,2-2 0,5-2-298,3-2 1,7-4 0,5-5 0,3-5 0,3-4-385,0-3 1,3-3 0,-1-6-1,-1-4 99,-1-2 0,-1 0 0,0-1 1,-1 2-1,-3 1 446,-6 4 1,-3 6 0,-7 3 0,-2 7 612,-3 5 0,-3 4 0,-3 7 0,-3 2-108,-2 3 0,-1 0 0,-1 0 0,1-3 0,1-2 197,1-2 0,0 0 0,4-3-647,1-2 1,1-8 0,1-6-414,0-7 1,3-6 0,1-5 0,1-2 0,2-2 33,-2-1 0,3 3 0,-3-3 0,1 1 0,1 2 342,0 2 0,-2 3 0,1 2 1,2 1 172,0 5 0,-1 0 0,1 4 0,3-1 0,-1 1-364,0 2 0,1 4 1,1 2-1,3 2 0,0 1 217,1 1 0,-1 1 0,4 1 0</inkml:trace>
  <inkml:trace contextRef="#ctx0" brushRef="#br1" timeOffset="87">20577 11508 7589,'-1'14'1504,"-2"1"1,-2 4-876,-1 3 0,-1 4 0,3 5 0,0-1 0,0-2-437,2-3 1,2 1 0,2-5 0,2-4-1,1-4-313,2-6 1,3-3 0,2-4 0,3-2 0,0-3-212,1-4 0,0-7 1,4 1-1,0-3 0,-4-1-488,-1 1 1,0-1 0,-1 0 0,-1 1-102,0-1 0,-3 6 0,-5 2 1394,-1 4 0,-1 7 1,-4 2-1,-3 9-74,-5 5 1,-1 1-1,-2 4 1,2-1 0,1-1 419,3-1 0,-1 0 0,4-1 0,1-3-610,1-1 0,3-3 0,3-5 1,5-1-1,4-2-385,2-1 0,5-5 0,1-3 0,-1-4 1,1-2-645,0-1 1,0 1 0,-4-1 0,0 1-274,-3 5 1,-1 0 0,-6 6 1747,-2 3 0,-3 3 1,-6 6-1,-2 2 0,0 4 164,2 2 0,2-1 0,1 0 0,0-2-880,0 2 1,7-1 60,2 0 0,11 1 0,0-2 0</inkml:trace>
  <inkml:trace contextRef="#ctx0" brushRef="#br1" timeOffset="88">21182 11899 8303,'-1'-6'540,"-1"0"52,-1-1 1,1-1 0,5 1 0,4 1 0,5 0-171,3 1 1,7-3-1,3 4 1,2 0-1,1 0-777,-1 2 0,6 1 0,0 2 0,-1 2 355,-4 3 0,0 2 0,-5 2 0</inkml:trace>
  <inkml:trace contextRef="#ctx0" brushRef="#br1" timeOffset="89">22048 11322 8278,'1'-21'-97,"2"3"0,2 3 1,2 5-1,-2 5 445,-1 5 1,-2 12-1,-5 10 1,-4 5 0,-4 5-1,-1 4 157,1 3 1,-1 2 0,2-3 0,-1 1 0,3 4 0,0 0-570,0 2 1,2 1-1,3-5 1,2-3-1,0-2-2931,-2-2 2995,2-8 0,-7 1 0,3-8 0</inkml:trace>
  <inkml:trace contextRef="#ctx0" brushRef="#br1" timeOffset="90">21843 11694 8382,'-5'-13'65,"1"3"1,4-3 0,1 3 504,2 1 0,5 0 0,7 3 0,1 3-403,4 2 0,5 1 0,0 0 0,3 0 0,3 1 0,3 2-1701,2 3 1534,-3 7 0,7-3 0,-1 3 0</inkml:trace>
  <inkml:trace contextRef="#ctx0" brushRef="#br1" timeOffset="91">22504 11620 8382,'-9'-14'30,"3"4"0,1-2 0,-1 1 193,1 2 1,-1 0 0,-3 0 0,-1 3 0,1 3 204,0 2 0,-2 1 0,-1 0 1,-2 1-1,-2 2 176,1 3 1,-1 7 0,-3 3 0,1 5-71,-1 4 0,5-1 1,1 0-1,4-1 0,3 0-243,3 0 1,2 1 0,1-5 0,2-2 0,4-4-844,6-4 0,5-1 1,1-5-1,1-2-104,0-3 1,2-4-1,1-7 1,-1-1 0,-1-2-1,-2 1 1,1-2-1,-1-3 1,1-2 0,-1 1-256,-3 1 1,-1 3-1,-6 1 1392,-2 4 1,-4 6 0,-7 5 0,-5 6 173,-4 7 0,-1 6 1,-3 3-1,3 0 0,3 0 164,5-1 0,0-2 0,4 1 0,0 0-955,2-1 0,6-4 0,2-4 1,5-4-1,6-2-520,3-2 1,1-5-1,0-4 1,3-4 0,1-6-165,-1-4 1,1 1 0,-2-4 0,1 1 346,0 2 1,-5 3 0,-2 2-1,-4 4 911,-4 2 0,-6 9 0,-4 6 0,-5 7 0,-3 7 381,-2 0 0,-2 5 0,0 1 0,1 1-164,4-1 0,0 1 1,4-5-1,1 0 0,0-2-1248,2-4 1,0-1 0,2-6 0,1-2 0,4-4-2685,4-4 3212,0-7 0,6-10 1,-2-5-1</inkml:trace>
  <inkml:trace contextRef="#ctx0" brushRef="#br1" timeOffset="92">22774 11527 8361,'-13'-16'-156,"3"2"0,2 0 1510,1 3 0,3 1-952,1 0 0,3 5 0,4 2 0,4 2-665,4 1 0,4 3 0,0 1 0,1 1 1,2 2-1377,0-2 1,-1 2 1583,1-4 1,4 0-1,0-3 1</inkml:trace>
  <inkml:trace contextRef="#ctx0" brushRef="#br1" timeOffset="93">23212 11313 8361,'6'-3'-61,"0"-1"0,1 3 359,-2 4 1,-1 3 0,-5 7-1,-3 7 170,-6 7 0,-3 9 0,-6 7 0,1 4 0,-1 2 0,10-24 0,-1 0 187,1 1 0,0 0 1,-6 22-1,4-2 0,4-4 0,4-4 0,2-6 1,2-4-1,2-6 0,4-7-699,4-6 1,2-3-1,3-6 1,2-2-1,-2-1-776,2-3 1,0-2 0,0-1 0,1-2-1,0-1 1,-2 1 0,0 0 0,-2 3-1,2 2 1,0-1 0,2-2 0</inkml:trace>
  <inkml:trace contextRef="#ctx0" brushRef="#br1" timeOffset="94">15838 13017 8533,'-10'0'-127,"1"0"1,0 0 0,0 0 0,0-1 461,3-3 1,4 2 0,9-3-1,10 0 1,10 1 0,10 0-1,9 1 1,-19 1 0,1 1-292,2-1 1,1 0 0,4 1 0,0-1-1,1 2 1,0 0 0,0 1 0,0-1-1,-2 1 1,-1 0-542,-4 1 1,0 0 0,20 5 0,-7-1 0,-8 2 496,-7 2 0,-2 3 0,-11 2 0</inkml:trace>
  <inkml:trace contextRef="#ctx0" brushRef="#br1" timeOffset="95">16033 13166 8533,'-22'0'-192,"6"1"437,0 2 0,11-1 0,8 3 0,11-1 0,10-2-18,10-1 1,7 0 0,8 1-1,2 1-567,0-1 1,2-1-1,-26 0 1,1-2 339,25 1 0,-24-3 0,1-2 0,-2 0 0,0 0 0</inkml:trace>
  <inkml:trace contextRef="#ctx0" brushRef="#br1" timeOffset="96">16601 12858 8533,'1'-8'169,"3"1"1,6 2 44,4 0 0,8 3 1,3 5-1,2 5 0,2 3 44,2 5 0,-5 1 0,1 2 1,0 0-1,-1 2-165,-1 1 0,-3 3 0,-7-2 0,-3-1-199,-5 1 1,-3-1-1,-5-3 1,-2 2 0,-4 1-46,-5-1 1,-3-2-1,-7 0 1,-3-1-1,-1 1 91,2 0 1,-3-1 0,2 1 0,-2 0-4,-1-1 0,0 2 63,0 2 0,0 1 0,0 5 0</inkml:trace>
  <inkml:trace contextRef="#ctx0" brushRef="#br1" timeOffset="97">17840 12905 8392,'0'-9'46,"0"2"0,0 1 217,0-1 1,-1 9 0,-3 6 0,-3 11-1,-4 7 1,-5 6 0,-1 4 0,-2 4 96,0 4 1,4-2 0,0 1-1,3-2 1,4-2-657,4 0 0,4-7 0,3-3 0,3-6 0,3-2-2620,4-3 2916,-3-10 0,3 4 0,-3-6 0</inkml:trace>
  <inkml:trace contextRef="#ctx0" brushRef="#br1" timeOffset="98">17495 13287 8392,'-13'-10'-96,"3"4"0,0 1 678,3 1 1,5-3-1,0 1 1,5 0 0,6 0-94,5-1 0,9 2 1,4-2-1,4 0 1,3 0-1813,5 1 1323,-2 1 0,8 5 0,-2 0 0</inkml:trace>
  <inkml:trace contextRef="#ctx0" brushRef="#br1" timeOffset="99">18491 12951 8418,'6'-4'220,"-3"5"1,-4 8 323,-6 5 1,0 8 0,-8 3-1,-2 2 1,1 0 0,0 1-228,4 0 0,1 0 0,3-1 1,2-1-1,4-3 0,5-4-519,6-4 0,6-5 1,7-4-1,5-2-454,3-3 1,4-1-1,-4-2 1,-3-4 0,-4-3 464,-3-1 1,-2-9 0,1-1-1</inkml:trace>
  <inkml:trace contextRef="#ctx0" brushRef="#br1" timeOffset="100">18501 12747 8418,'-3'-14'0,"-1"0"0,2-1 180,1 3 1,2 2 0,2 4-1,4 3 1,1 3-44,1 3-137,5 2 0,0 9 0,5 0 0</inkml:trace>
  <inkml:trace contextRef="#ctx0" brushRef="#br1" timeOffset="101">19432 12504 8478,'-10'0'19,"1"0"0,0 3 416,0 3 1,-4 5 0,-1 12 0,-3 5 0,-3 6 0,1 6 7,-1 7 0,11-23 1,-1 2-1,1 1 0,0 0 1,0 0-1,0 0-255,1 0 0,1 0 1,0-1-1,0 0 0,-1 17 1,2-3-1,3-1-367,2-2 1,1-8-1,0-5 1,0-6-1,0-3-1583,0-2 1125,0-4 0,-4-9 0,-3-7 0,-1-1 0,-1-2 78,-1-3 1,1 2 0,0-4-1,-2 2 1,0 2 438,-1 0 1,-5 3-1,2 2 1,-4 3 514,-3 2 0,3 5 0,-4 3 1,1 4-1,0 5 341,2 2 0,2 3 0,5 1 0,4-1-162,4-2 0,8-1 0,11-3 1,10-2-1,9-4-547,6-3 1,8-1-1,4-7 1,-24 1 0,-1-1-564,1 0 0,-1-2 0,22-4 143,2-1 1,-2-5 0,-2 0-1</inkml:trace>
  <inkml:trace contextRef="#ctx0" brushRef="#br0" timeOffset="102">17449 13203 17708,'-14'-4'-529,"4"2"1,-2-5-1,5 0 1,6 0 730,6 1 0,6-2 1,8 4-1,3 0 1,3-1-221,2 0 0,4 3 0,1-2 0,0 1 0,1-1 365,0 2 0,-2 1 0,2 2 0,-1 2 0,-2 4 308,-1 1 0,-5-2 1,-2 0-1,-2 2 0,0 0-1296,-1 1 1,-3-1 530,-6-1 1,-1 1-1,0-3 1</inkml:trace>
  <inkml:trace contextRef="#ctx0" brushRef="#br0" timeOffset="103">17802 12868 14662,'0'-16'-707,"0"1"1,0-2-1,0 0 168,0 2 885,0 1 0,-1 14 0,-2 8 0,-3 9 21,-2 10 0,-5 6 1,0 8-1,-2 2 0,0 3-31,0 0 0,-2 2 0,1 0 0,-1 2-318,-2-1 0,4-3 0,0-2 0,1-4 0,1-3-278,3-3 0,-1-10 0,7-9 5,-1-7 1,4-6-1,0-8 1,4-8 60,2-5 0,5-5 1,3-4-1,2-1 52,1-2 1,-1 1 0,0-4 0,2-1-13,0-2 0,-1-1 0,-1-1 0,2-2 0,-1-1 2,0 1 1,1-3 0,-6 6 0,-3 5 366,-4 7 18,-3 9 0,-1 6 0,-1 8 254,-2 6 1,-2 8 0,-5 7-1,-3 5 1,-1 6-151,-1 3 0,-2 2 1,1 4-1,0 3 0,0 1-416,4 0 1,1 0 0,3-5 0,2 0-578,3 1 1,-1-2-1,1-2 1,0-3 0,2-4 546,1-5 0,5-1 0,0-6 0</inkml:trace>
  <inkml:trace contextRef="#ctx0" brushRef="#br0" timeOffset="104">17337 13268 14543,'10'-13'-2,"4"-2"0,4 0 159,6-1 0,10 5 1,3-1-1,3 4 1,1 3 221,3 1 1,-2 1-1,-1 3 1,-1 0-1,-6 0-354,-4 0 0,-4 3 0,-8 1 0,0 1-632,-3 2 1,-1 0 0,-6 1 84,-2-2 0,-3-1 1,-6 1-1,-3-3 290,-2-2 1,-6-1 0,-1-1 0,-3-1 140,0-1 1,-2-3 0,-1 3 0,-1 0 0,-2 0 158,-2 0 1,2-1 0,-1 3 0,-1-1 0,1-1 84,0 1 0,2 1 0,4 1 0,2-1 179,1-2 0,9 1 0,11-3-58,11 1 1,7-3-1,10 3 1,5 0 0,3 0-191,2 2 1,-1 1 0,1 1 0,0 0-1914,-3 0 1793,-1 4 1,-5 1 0,-1 5 0</inkml:trace>
  <inkml:trace contextRef="#ctx0" brushRef="#br1" timeOffset="105">17239 13854 10404,'20'-7'247,"16"-4"106,9-3-1,-20 7 0,2 0-242,2 0 1,1 0 0,1-2 0,2 0 0,1 1 0,0 1 0,2 0 0,-1 0-231,2 1 0,0 0 0,-1-1 0,-1 1 0,-2 1 0,-2 1 0,21-1 0,-13 3-293,-10 2 0,-12 0 0,-9 1 0,-5 2 0,-8 3-15,-9 2 1,-16 6 0,-12 1 0,-6 3-1,20-9 1,0 0 427,-3 1 0,1-1 0,-1 1 0,1 0 0,-2 0 0,1 0 0,-2 1 0,0 0 0,24-8 0</inkml:trace>
  <inkml:trace contextRef="#ctx0" brushRef="#br1" timeOffset="106">17708 13948 11307,'11'-2'0,"30"-5"-1,-4 1 1,-1 0-1,-4 1 1,-3 0-1,21-3-285,-11 3 1,-23 2 0,-18 5 0,-16 3-1,-13 6-36,-7 2 0,-3 0 1,-4 1-1,3-1-213,0-1 1,10-4 59</inkml:trace>
  <inkml:trace contextRef="#ctx0" brushRef="#br2" timeOffset="107">18110 12700 18152,'-10'-19'-1093,"2"4"1,1 0 0,1 1 666,-2-1 1,3 4-1,-1-1 1,-1 0-1,-2 1 1,0-2 294,0 2 1,-2 1 0,0 0 0,-1 1 0,-1 0 0,1-1-1,-2 2 370,0 2 1,-2-1 0,-2 4 0,-2 1 0,-2 1-41,-2 1 0,-7 5 0,-4 4 0,-3 6 0,-4 4 0,18-7 0,-1 1-63,-2 2 0,0 1 1,0 1-1,0 1 0,-2 1 1,0 0-1,0 2 1,1 0-1,-1 2 0,1 0-28,-2 3 1,1 0-1,1 0 1,1 0-1,0 0 1,1 1 0,3 0-1,2 0 1,1 2-1,2-1-67,2 2 1,1-1 0,0 2 0,1 0 0,5-1-1,1-1 1,1 0 0,2-1 113,2-1 1,1 0 0,3 0 0,2 0 0,8 23 0,6-3 0,8-3-28,5-7 0,8-5 1,9-8-1,-21-14 1,2-2-1,1-1 0,2-1-4,1-2 0,1-1 0,1-1 0,0 0 0,0-2 0,0 0 1,0 0-1,1-1 0,0-1 0,0 0-44,2-2 1,-1-1-1,-5-2 1,0-1-1,-2-2 1,0-2 0,-3 0-1,0-1 1,-1-2-1,-1 0-103,0-2 1,0-1 0,-2-1 0,0-1 0,-1 0 0,-1-1-1,-1 0 1,-1-1 0,-1 0 0,-1 0-160,-1-1 1,0 0 0,0-2 0,-1-1 0,-1-2 0,1 1 0,-2-2 0,0-1 0,-1-1 0,-1 1-99,-1-2 0,-1 1 0,-3-1 1,-1-1-1,-2 0 0,-2 0 0,-1 0 1,-2 1 11,-2 1 0,-2 0 1,-4 0-1,-2 2 0,-5 5 1,-3 2-1,-1 2 0,-2 1 1,-3 3-1,-1 1 345,-2 3 0,-1 1 0,-1 2 0,0 2 1,0 3-1,0 3 0,1 0 0,0 3 0,1 1 1,1 2-22,0 1 1,1 2 0,-2 3 0,1 0 0,0 2 0,0 0 0,1 2 0,1 1 0,2 2 0,0 1-57,3 2 0,0 1 0,0-1 0,0 1 0,2 1 0,-1 1 0,-1 1 0,1 0 0,-1 2 0,0 0 0</inkml:trace>
  <inkml:trace contextRef="#ctx0" brushRef="#br2" timeOffset="108">17343 13873 15705,'19'-9'42,"8"-1"216,6-3 1,9 2-1,7-5 1,-22 8-1,2 1 1,0-1-1,2 0-176,0 0 0,1 1 1,1 1-1,2 0 1,1 0-1,-1 0 1,1 1-1,-1 1-210,-2 0 1,-1 1 0,-2 1-1,-2 0 1,14 2 0,-6 0-1,-7 1-425,-6 2 1,-8-1 0,-8 4 392,-9-2 0,-9 3 0,-11-2 1,-7 1 145,-8 1 1,-1-2 0,-6 2 0,-3-1 0,-1 1 110,-1 2 1,-3-3 0,26-3-1,-1 0 1,0 1 0,-1 0-1,-2 1 1,1 1-17,-2 0 0,0 0 0,-1 2 0,-1 0 1,1-1-1,-1-1 0,23-4-56</inkml:trace>
  <inkml:trace contextRef="#ctx0" brushRef="#br2" timeOffset="109">17667 13892 16466,'46'-10'41,"-1"1"-1,0 0 0,2-1 0,-1 1 1,1 0-1,0 1-32,-2 0 0,0 0 0,-8 1 0,-2 1 0,16-3-152,-14 3 0,-32 3 0,-23 7 0,-21 6 53,13-4 1,-2 2 0,-3 2-1,-2 0 1,-6 1 0,-2 1 0,-2 2-1,0 0 1,-2 1 0,1-1 28,-1 1 1,0-1 0,28-9 37</inkml:trace>
  <inkml:trace contextRef="#ctx0" brushRef="#br2" timeOffset="110">17708 14022 16943,'1'0'2,"48"-9"88,1 0 1,1-2-1,1 1 1,-3 0-1,-1 0 1,-2 2-1,-1 0 1,-4 0-1,-2 2-374,-5 2 0,-1 0 0,-5-1 0,-1 1 1,14-2-1</inkml:trace>
  <inkml:trace contextRef="#ctx0" brushRef="#br2" timeOffset="111">17402 13789 27311,'-9'0'-656,"-1"-4"1,1-1-1,0-1 1,-1 0 0,2-2-165,2 0 1,-1 2 0,4 0 0,2-2 850,3 0 1,4 2 0,6 1-1,5 0 1,5-1 440,5-1 1,11 2 0,7 0-1,5 0-362,2 0 1,-25 3-1,1 1 1,2 0-1,-1-1 1,0 2-1,-1-1 1,25 1-192,-6 0 0,-6 4 0,-7 2 0,-5 0 0,-6-1-193,-8-1 0,-9-1 300,-10-3 0,-5 3 0,-10 0 0,-4 0 0,-6-2 129,-7-1 0,-3 3 1,-4 1-1,-2 0 0,0 0 288,-2-2 0,-2 3 1,-1 1-1,1 0-336,2 0 1,3-3 0,2 2 0,2 0-1,3 0-15,5-1 0,13 0 1,8-2-146,12 1 0,14 0 0,15-3 0,9 0 0,11 0 95,-22 0 0,1 0 0,1 0 0,1-1 0,1 0 1,0-1-1,-1 0 0,0-1 0,-1 0 0,-1 0 43,-1-1 0,1 1 1,-1 1-1,0-1 0,-2 0 1,0 0-1,21-1 0,-11 1-221,-8 0 1,-15 0 118,-13 3 0,-14 3 0,-14 1 0,-6 1 0,-6 2-78,-7 1 1,2 2-1,-3-2 1,5-1 33,1-1 0,3 1 0,6 1 0,7-1-157,9-1 0,11 0 0,15 0 1,10-2-1,7-1 80,5 0 1,5 0 110,5-3 1,-1 0 0,-3 0-1</inkml:trace>
  <inkml:trace contextRef="#ctx0" brushRef="#br2" timeOffset="112">13761 13110 26507,'-3'-10'-656,"0"1"1,1 0-1,2-1 1,4 2 0,6 2 459,4 3 1,5 2-1,2 1 1,5 0-1,4 0 1,4 0-1,3 0 1,0 0 303,0 0 1,2 0 0,-1 0 0,-5 0 0,-4 0 0,-4 0-423,-4 0 0,-2 0 1,-4 0 205,-2 0 1,-9 0-1,-7 0 1,-10 1 329,-6 2 1,-9 6 0,-5 6 0</inkml:trace>
  <inkml:trace contextRef="#ctx0" brushRef="#br2" timeOffset="113">14094 13221 25771,'48'-9'181,"0"1"0,-4 2-36,-3 3 1,-5-3 0,-8 1 0</inkml:trace>
  <inkml:trace contextRef="#ctx0" brushRef="#br2" timeOffset="114">14450 8417 22517,'-13'-4'-1093,"3"3"1,-4-4 0,7 3 1162,4-2 1,8 4-1,12 5 1,4-1-1,8 1 1,7-1-1,8 0 1,7-1 50,-23 0 0,3-2 0,3 0 1,3-1-1,7 2 0,3 0 1,-12-2-1,1 0 0,1 1-92,3-1 0,2 0 0,1 0 0,3 0 0,2 0 0,0 0 1,1-1-1,2 1 0,0 0 0,1-1 0,0 0 0,1 1 1,-13-1-1,0 0 0,0 0 0,0 0 0,13 1 0,0-1 1,-1 0-1,0 1 0,-2 0 0,1-1-146,-4 1 0,0 0 1,0 0-1,-2 0 1,0 0-1,0 0 1,-2 0-1,0 0 1,0 0-1,0 0 1,0 0-1,0 0 0,0 0 1,-1 0-1,0 0 159,-1 0 1,-1 0-1,1 0 1,-2 0 0,0 0-1,-1 0 1,12 0 0,-1 0-1,-2 0 1,0 0-9,-3 0 0,0 0 1,-2 2-1,-1 0 0,-6 1 1,-2 0-1,-4 0 1,-2 0-1,17 3 20,-10 1 1,-13 2-1,-9-1 1,-11-1-180,-10-1 0,-10-3 0,-12 4 0,-11-1 0,-10-1 124,22-3 0,-2-1 0,-4 0 1,-2-1-1,-5 0 0,-2 0 0,-4 0 1,0 0-1,13 0 0,0 0 1,0 0-5,-1 0 0,-1 0 1,-1 0-1,-1-1 1,0 0-1,-1 0 1,-1 0-1,-1-1 1,-1 1-1,-1-1 1,-1 1-1,-1-1-94,-2-1 0,-1 1 0,0-1 0,1 1 0,-1-1 0,0 0 0,-1 0 0,-1 0 0,0 0 0,2 0 0,-1 0 0,1 1 0,1-1 0,0 1 0,0 0 101,2 1 0,-1 0 0,1 0 0,0 1 0,0-1 0,1 1 0,3 0 0,1 0 0,1 0 36,1 0 0,1 0 1,1 0-1,-15 0 1,1-1 164,5 0 1,1-1 0,5 1 0,2 0 0,6-1 0,2-1 0,-16-2 1253,18 0-1619,28 2 1,20-1 250,28 4 1,-13 0 0,3-1-103,11 0 0,4-1 0,-14 2 0,3-1 0,0 0-167,4-1 1,2 0 0,0 0 0,3 1 0,0 0 0,1 1 116,-9-1 1,0 0 0,0 0 0,0 1 0,0-1 0,-1 1 0,0 0 0,2 0 0,1 0 0,1 0 0,0 0 0,1 0 0,0 0 0,0 0 0,1 0 0,0 0 0,2 0 0,0 0 0,1 0 0,0 0-172,3 0 0,-1 0 0,1 0 0,0 0 234,-8 0 0,0 0 0,1-1 0,-1 1 0,1 1 0,0-1 0</inkml:trace>
  <inkml:trace contextRef="#ctx0" brushRef="#br2" timeOffset="115">17691 12821 21051,'-6'-4'-656,"2"-1"1,3-5-1,-1 1 1,-1 0 0,1-1 400,1 1 0,-2 5 0,-1 4 1,-1 6-1,-3 7 0,0 5 634,-1 6 1,-1 7 0,0 3 0,-1 2 0,-2 2 0,2-1 0,1 1-154,0 3 1,1-1 0,0 1 0,-1-4 0,2-4 66,2-3 0,-2-1 0,1-3 0,0-2 0,1-4-1126,3-4 1,-1-4-1,1 0-46,0-1 0,2-7 694,1-4 0,2-5 0,2-8 0,5-3 1,5-5 223,4-4 1,1-2 0,-1-2 0,2-2 0,2-3-218,2-2 1,3-6 0,0-1-1,-1-2 1,-2-2-4,-1 0 0,-2 1 1,-3 1-1,-4 6 1,-4 9-326,-6 9 1,-4 8 0,-4 7 1160,-6 3 0,0 10 1,-5 5-1,-2 5 0,-1 2-188,0 3 1,-1 3 0,1 5 0,-1 2-1,1 1-196,3 2 0,-3 5 0,4 1 0,-1 0 0,4 2-402,4-1 1,3 0-1,4 1 1,0 0 0,0-6-598,0-3 0,0-4 0,0-4 0,0-2-911,0-2 1,0-4 1401,0-6 0,-5-5 379,-1-4 1,-6-6-1,-3-3 1</inkml:trace>
  <inkml:trace contextRef="#ctx0" brushRef="#br2" timeOffset="116">17262 13259 14810,'-9'-10'-999,"0"1"1,0 0 1089,3-1 1,2 1-1,5 1 1,3 1 0,6 1 454,4 2 0,13-2 0,9 2 0,12-1 0,-19 2 0,2 0-354,3 0 1,1 0 0,2 1-1,2 0 1,2 2 0,0 0-1,0 0 1,0 1 0,-2 1-1,-1 0-368,-3 3 0,-1 0 0,-3-1 0,-1 2 1,12 10-175,-4 0 0,-9 2 0,-7 0 1</inkml:trace>
  <inkml:trace contextRef="#ctx0" brushRef="#br2" timeOffset="117">14786 8557 20793,'0'-10'-820,"0"1"1,1 0 0,2 0 0,3 2 855,2 1 1,7 1 0,3-2 0,8 1 0,7 1 0,9 1 0,6-1 92,-20 2 1,0 1 0,4-1 0,0 1 0,4-2 0,1 0 0,1 1 0,1 0 0,4 0 0,0-1 0,3 0 0,1 0-29,2-1 1,1 0-1,1 1 1,1 0 0,-2 0-1,-1 1 1,2 0-1,0 1 1,0-1 0,1 1-194,1 1 1,0 0 0,-5 1-1,-1-1 1,0 1 0,-1 0-1,-2 0 1,-1 0 0,-2 0 0,1 0 91,-2 0 1,0 0 0,1 0-1,-2 0 1,-3 0 0,-1 0-1,-2 0 1,-1 0 0,-3 0 0,-1 0-33,25 0 0,-6 0 0,-8 0 0,-5 0 0,-6 0 243,-5 0-1,-8 0 0,-7 0 0,-11 0 0,-11 1-254,-9 3 0,-11-3 0,-12 2 1,-7-2 26,24-1 0,0 0 1,-4 0-1,0 0 1,-4 0-1,-1 0 1,-1 0-1,-1 0 1,-2 0-1,1 0 3,-1 0 0,0 0 1,-1 1-1,0 1 0,-2-1 1,-2 1-1,-2-1 0,-2 0 1,15 0-1,0-1 0,-1 1-61,0 0 1,-1 0-1,0 0 1,2 0-1,-1-1 1,0 1-1,-1 1 1,-1 0-1,1 0 1,0 1-1,1-1 1,-1 1-1,2-1 1,-1 1-1,1-1 99,-15 1 1,0 0 0,6 1 0,2-1 0,8 0 0,1-2 0,2 2 0,2-1 115,1-1 1,2 2 0,-13 3 0,6-3 58,13-1 0,21-1 0,17-2 0,20-2 0,-11 0 0,3 0-159,6-1 0,3 0 0,7-1 1,2 0-1,-12 2 0,2 1 0,-1-1 1,3 0-1,-1 1 0,1 0-55,1 0 1,0-1 0,0 2 0,3-1-1,0 0 1,1 0 0,0 0 0,2-1-1,-1 1 1,3 0 0,0 0 0,1 1-1,1-1 1,1 1 0,0 0-131,0 0 0,1 0 0,-2 1 0,-2-1 1,-1 1-1,-1 0 0,-5 0 0,-2 0 1,0 0-1,13 0 0,-2 0 145,-6-1 0,-2 2 0,0 0 0,0 2 0,-4-1 0,0 1 0</inkml:trace>
  <inkml:trace contextRef="#ctx0" brushRef="#br2" timeOffset="118">17327 13175 21185,'-9'0'-924,"0"-4"0,0-1 577,-1-1 0,5 1 0,1 3 0,2-1 0,3 1 0,6 1 447,7 1 1,7 0 0,5 0-1,4 0 1,5-1-57,5-2 0,1 1 0,4-3 1,-3-1-1,-1 2 0,-1-1-80,-2 0 1,1 2 0,-3-2-1,-6 0 1,-6 3-312,-4 1 1,-6 0 261,-1-2 1,-8 2-1,-5-2 1,-6 2-114,-6 1 0,-2 0 0,-5 1 1,0 1-1,-3 1 83,-3-1 0,-3-1 0,-2-1 0,-1 0 173,1 0 1,-2 0 0,1 1-1,1 1 1,1 2-12,1-2 1,3-1-1,2-1 1,4 0-1,5 1 18,6 2 0,5-2 0,8 3 0,8-1 90,7 0 0,14 0 0,7-3 1,3 0-1,4 1-166,2 2 0,-7 0-73,0 3 1,-7 0 0,-4 3 0</inkml:trace>
  <inkml:trace contextRef="#ctx0" brushRef="#br2" timeOffset="119">14786 11964 24133,'6'-10'-1090,"0"-1"0,2-2 1019,4 2 1,2 0 0,5 0-1,0 1 1,3 2 0,3-1 0,1 2-1,-1 1 1,-4 3 30,-1 2 1,-5 2 0,-4 2 0,-4 4 0,-5 3-96,-4 3 1,-7 7 0,-8-1 0,-3 4 0,-5 3 0,-3 2 168,-3 3 0,1-2 0,-3 3 1,0 0-1,2 1 0,2 0-32,5-2 0,8 1 0,7-1 0,6 0-97,5 1 0,12-6 1,11 1-1,8-3 0,7-3 1,3-2-339,3 0 0,-5-2 0,-4-1 1,-7-4-19,-7-1 0,-6-2 0,-13 0 0,-7 1 265,-9-1 0,-9 1 0,-7 3 0,-4 2 0,-2 3 610,3 0 0,2 2 1,3 2-1,2 2-200,5-1 0,9 4 0,7-3 1,3 1-1,4 0-281,5 1 1,1-1-1,5 0 1,-2-2-1,-1-1-331,-2 0 0,-5-1 0,-2-2 0,-4 0 0,-5-1 120,-6 1 1,-6-2 0,-3-1 0,-1-4 0,-1-1-9,0-2 1,1-1-1,5-2 1,1-2 352,4-3 1,-3-1 0,1 0 0</inkml:trace>
  <inkml:trace contextRef="#ctx0" brushRef="#br0" timeOffset="120">15298 6276 25247,'-6'0'11,"-1"0"133,0 0 0,2 0-27,-1 0 1,5-2-609,1-1 0,1 2 1,4-3-1,0 1 588,0 0 0,1 0 1,4 3-1,-1-1 0,0-1 6,1-1 1,3 0-1,3 3 1,2 0-1,4 0-74,3 0 0,3 0 1,2 0-1,2 0 0,0 0 1,1 0-65,0 0 1,-6 0 0,0 0 0,-3 0-1,-5 0-65,-2 0 1,0 0 0,-11 3 0,-3 0 1,-7-1-1,-6-1 79,-2-1 0,-3 1 0,-3 1 0,-1 1 0,1-1 268,-1-1 1,1-1 0,2 0 0,0 0 0,0 0-266,-2 0 1,4 0 0,0 0-1,2 0 1,-1 0-70,2 0 0,1 0 0,1-1-116,3-2 0,6 2 1,7-3-1,6 1 1,5 0 284,6 1 1,3 0 0,1-1-1,0 0 1,0 1-135,0 1 1,0 1 0,0 0-1,-1 0 1,-2 1-4,0 2 1,-5-1-1,0 4-135,-4-2 0,-4 3 0,1-2 0</inkml:trace>
  <inkml:trace contextRef="#ctx0" brushRef="#br0" timeOffset="121">21499 6285 18435,'-5'-4'-1093,"-1"2"1,4-5 0,-1 0 1044,1-1 1,9 3-1,6 2 1,4 1-1,5-1 1,3 0 122,2 1 0,5-2 0,2 1 0,2 0 0,3 0-159,1 0 1,0-1 0,2 2 0,-6-2-1,-4 1-133,-5-1 1,-4 3-1,-8-2 179,-2 2 0,-9 1 1,-6 0-1,-9 0 1,-5 1 9,-7 2 0,-10 2 1,-7 5-1,-4 0 1,-6 1-6,0 2 0,23-7 1,0 0-1,-23 4 1,2-1-1,0 0 1,4-1-1,5 0 178,11-2 0,11-4 0,16 1 1,12-3-20,15-3 0,18-2 0,-14 0 0,0-1 1,3 1-1,1-1 0,2-1 0,0 1-119,2-2 0,1 1 0,-2 1 0,1 1 1,1-2-1,1 0 0</inkml:trace>
  <inkml:trace contextRef="#ctx0" brushRef="#br1" timeOffset="122">14311 15214 8467,'0'-9'-69,"0"-1"1,0 1-48,0 0 0,0 2 1,0 1 363,0-1 1,0 8 0,0 5 0,0 9 0,-1 5 0,-1 6-41,-1 4 0,-5 3 1,3 5-1,-1-1 0,0 1 1,-1 1-326,-2 2 1,3-1 0,0-3 0,0 0-1,0-3-542,3-3 1,-1-6-1,1-4 1,1-2-833,1-3 1491,1-7 0,-4-1 0,-1-3 0</inkml:trace>
  <inkml:trace contextRef="#ctx0" brushRef="#br1" timeOffset="123">14004 15596 8467,'-10'-4'223,"5"-2"1,2-3 0,4 1 131,5 2 0,6-3 0,9 3 0,5-2 0,4 0-1,4 1 0,4 0 0,2 4 1,2 0-1,2 0-695,-1 0 0,-5 1 0,0 5 0,-7 3 341,-5 2 0,-4 1 0,-3 1 0</inkml:trace>
  <inkml:trace contextRef="#ctx0" brushRef="#br1" timeOffset="124">15130 15037 8544,'5'-9'-135,"-2"-1"0,-1 2 1,1 1 302,0 1 0,0 9 0,-3 4 0,0 11 0,-1 9 0,-3 7 0,-5 5 207,-2 4 1,-5 4 0,4 3 0,6-24 0,0 0-390,-2 2 1,2-1 0,3 1-1,0-1 1,0 0 0,0-1-1,1 22 1,2-4-358,0-7 1,0-2-1,0-6 1,-1-4-122,-2-4 0,-2-2 0,-2-6 1,1-2-1,-1-1 492,-2-4 0,-4-2 0,-2-4 0</inkml:trace>
  <inkml:trace contextRef="#ctx0" brushRef="#br1" timeOffset="125">14990 15568 8544,'-4'-10'52,"3"1"1,-2-1-1,2-2 304,1 0 0,0 0 0,1 2 0,2 2-210,4 2 1,2-1 0,2 2 0,3 1 0,0 0-292,3 2 1,1 1 0,3 1 0,1 0-1,-1 0 145,2 0 0,-3 8 0,3 3 0</inkml:trace>
  <inkml:trace contextRef="#ctx0" brushRef="#br1" timeOffset="126">15288 15530 7636,'0'6'1392,"0"-2"0,1-4-1236,3 0 0,1 0 0,4 0 0,1-1-241,3-2 1,-3 1 0,4-5-1,-2 0-83,0-1 0,4-1 0,-4-2 0,1 0 0,-1-3-93,1 0 0,-1 1 0,-4-2 0,0-2 1,-3 1 78,-1 0 1,-1 0 0,-3 3-1,0 2 255,0 1 0,-4 4 1,-3 3-1,-5 3 0,-3 3 384,-3 4 0,-1 5 1,1 5-1,-1 3 1,2 4 202,1 0 1,3 3-1,4-2 1,3 2-614,3 0 0,3 0 0,4-2 1,7-4-1,6-3-477,7-3 0,3-4 0,1 1 0,-1-5 1,-3-4-177,-2-2 1,-5-2 0,-3-2 605,0-3 0,-2-2 0,-3-2 0</inkml:trace>
  <inkml:trace contextRef="#ctx0" brushRef="#br1" timeOffset="127">15689 15493 8302,'-5'1'-3,"0"2"1,2 4 337,0 1 0,-3 2 0,2 3 0,0 2-15,0 3 0,1 0 0,2 1 0,-2 0 0,0-1 0,1 0-139,1-3 1,1-1-247,0-5 1,0-5 0,0-5 0,0-7-102,0-7 1,4-2 0,2-2 0,0 0 0,0-3-88,1-3 1,1-1 0,2 0 0,0 2 163,3 2 0,1-3 0,5 3 1,-1 1-1,1 3 0,-2 2 155,-1 4 1,1 6 0,-5 3-1,-1 2-285,0 1 1,-3 5 0,-1 3 0,-2 4 218,0 3 0,2 0 0,-2 4 0</inkml:trace>
  <inkml:trace contextRef="#ctx0" brushRef="#br1" timeOffset="128">16005 15419 8360,'0'-6'104,"1"0"279,2 2 1,-1 2-1,1 6 1,-3 5-1,-3 4 1,-3 4 151,1 2 1,-3 3-1,3-1 1,-1 0-1,0 0-342,2-1 0,1-2 0,3 0 0,0-1-143,0-2 1,1-5 0,2 0-1,3-6 1,3-3-443,0-1 0,4-1 1,3-3-1,1-5-170,-2-2 0,3-6 0,-3 2 0,3-4 1,-1-1 109,-1-2 1,0-1 0,-3 2 0,-2 1 0,0 1 1153,-2 3-359,0 4 0,-8 8 1,-5 10-1,-5 8 1,-4 3 311,2 2 0,1 3 1,0-1-1,2 0 0,2-1-318,3-2 0,2 0 0,1-1 0,1-3 0,2-1-342,3-1 0,6-3 0,4-3 0,3-3-651,2-2 1,-1-5-1,2-2 1,-3-3 0,0-4-165,0-2 1,-1-2 0,0 1 0,-3 1 644,-2 2 1,-6 0 1266,-1 4 0,-4 5 0,1 5-668,-2 7 1,-1 2 0,1 3 0,2-1 0,1 2-1096,1 0 0,4 2 671,4 3 0,3-1 0,-1 1 0</inkml:trace>
  <inkml:trace contextRef="#ctx0" brushRef="#br1" timeOffset="129">17458 15093 8567,'-9'-9'-424,"2"-1"1,1 1-1,0 0 800,1-1 1,1 7 0,3 6 0,-2 10 46,0 6 1,-3 6 0,2 7-1,-1 6 1,-2 4-263,-2 3 0,0 3 0,0 2 1,4-24-1,0 2 0,1-1 1,-1 1-432,0 0 1,1 0-1,-1-1 1,0-1 0,-4 16-1,1-4 1,1-6-1070,0-3 0,2-7 1339,-1-3 0,-2-4 0,3-6 0</inkml:trace>
  <inkml:trace contextRef="#ctx0" brushRef="#br1" timeOffset="130">17244 15558 8567,'-4'-9'131,"3"0"0,-2-1 591,6 1 1,2 3-1,4 1 1,0 1-624,1 2 1,3 1 0,3 1 0,2 0 0,4 0 0,3 1-100,2 2 0,1 2 0,0 4 0</inkml:trace>
  <inkml:trace contextRef="#ctx0" brushRef="#br1" timeOffset="131">17542 15558 8538,'-4'6'656,"-2"-2"1,1-3-216,2 2 1,6-2 0,3 2 0,4-2-163,2-1 0,3-3 1,3-1-1,1-1-230,-1-3 0,1 0 0,0 0 0,-1 0 0,1-1-300,0-1 0,-2-2 0,-1 0 0,-4-1 0,-2-2-305,0-1 1,-2-2 0,-2-1-1,-3 1 405,-2-1 1,-1 4-1,-1 1 1,-1 3-1,-2 4 379,-1 1 1,-4 3-1,-5 4 1,1 4 0,-2 3 434,1 3 0,-1 9 0,-1-1 0,1 3-276,2 1 0,0 2 1,5-2-1,2 0 1,3 2-593,2-1 1,5 1-1,4-6 1,6-1-1,5-1-615,4-3 1,2-4 0,3-4 0,-1-2 12,-2-2 0,-2-2 0,-2-3 0,1-3 807,-2-3 0,0-4 0,-1-2 0</inkml:trace>
  <inkml:trace contextRef="#ctx0" brushRef="#br1" timeOffset="132">18044 15521 8470,'4'-9'-1009,"0"1"1325,1 1 349,-3-1 0,2 8 0,-4 1 0,0 6-169,0 5 0,-3 1 1,-1 0-1,0 1-358,0 1 0,-3 2 1,3-2-1,0-1 0,0 0-123,2-1 0,0-4 0,0 2 0,-1-4 38,1 0 0,-1-3 0,1-2-139,-1-4 0,0-6 0,3-6 1,1-3-18,2-3 1,-1-1 0,5-1 0,0-3 0,1-2-200,1-1 0,5 0 1,1 1-1,3 2 1,1 2 106,-1 3 1,1 4 0,-2 7 0,-1 3 0,-3 3 54,1 2 1,-5 5 0,2 3 0,-5 5-267,-2 3 0,-1 3 406,-3 0 0,4 1 0,1 0 0</inkml:trace>
  <inkml:trace contextRef="#ctx0" brushRef="#br1" timeOffset="133">18370 15447 8446,'3'-15'-58,"2"3"0,0 1 350,2 2 0,1 1 1,1 1 207,-3 0 0,-2 9 1,-4 3-1,0 5-21,0 5 1,-1 4 0,-2 3 0,-3 2 0,-3 0-12,0 1 0,3-4 1,1 1-1,0-3-347,3 0 1,-2-1 0,1-2 0,2-1-403,3-2 1,3-2 0,5-4-1,0-5 1,2-4-193,4-5 0,-2-5 0,2-3 0,0-3-113,2-1 0,0 0 1,-2-2-1,0-1 0,-1 2-185,0 0 0,-2 2 0,-5 3 1124,-1 2 0,-1 7 0,-6 5 0,-5 6 405,-6 8 0,1 0 1,-3 3-1,0 0-350,1 2 1,2-1 0,5 0-1,0-3 1,1 0 0,0-3-428,2 0 1,5-2-1,4-1 1,4-2-638,5-2 1,2-3-1,0-2 1,1-3 0,0-2 19,3-2 1,-5-1 0,0-1 0,-2 2 0,-4 2 455,0 3 1,-6 0 632,-2 3 0,-2-1 0,-1 8 0,0 2 0,1 3 49,2-1 0,-1 2 0,5 1-502,4 0 0,2 2 0,6 2 0</inkml:trace>
  <inkml:trace contextRef="#ctx0" brushRef="#br1" timeOffset="134">18976 15698 8341,'-10'0'1938,"1"0"-1405,8 0 0,10 0 0,14 0 0,5-1 1,4-1-271,1-1 1,4-1 0,4 2 0,-2-1 0,-1 1-264,-1 0 0,1-2 0,-1-1 0</inkml:trace>
  <inkml:trace contextRef="#ctx0" brushRef="#br1" timeOffset="135">20018 15112 8446,'0'-15'0,"0"-3"0,0 4 0,1-2 0,1 2 0,3-1 0,-1 2-145,0 0 0,0 1 0,-2 7 0,1 6 0,-1 7 0,-2 9 719,-3 7 0,1 6 1,-4 10-1,-1 3-308,-2 3 0,-3 1 0,0 0 0,-1 3 0,7-24 0,-1 0-637,-1-1 0,0 1 0,-6 25 0,-1-6 0,2 0 1,1-4-487,2-2 1,5-6 0,2-12 856,2-5 0,-3-5 0,-2-1 0</inkml:trace>
  <inkml:trace contextRef="#ctx0" brushRef="#br1" timeOffset="136">19823 15503 8406,'-8'-10'0,"1"1"0,4 0 366,2-1 1,1 1 0,0 0 0,1 0-1,3 3-179,6 3 1,0 2 0,6 1-1,0 0 1,2 0-728,0 0 0,1 4 0,1 2 1,1 4-1,3 1-1278,0 2 1818,-1-1 0,-1 1 0,2 2 0</inkml:trace>
  <inkml:trace contextRef="#ctx0" brushRef="#br1" timeOffset="137">20307 15493 8381,'3'-9'-121,"0"0"1,0-1-111,1 1 0,-3 0 1,3-1-1,-4 1 1,-4 0 656,-2-1 0,-2 2 0,-2 2 1,-3 2-1,-2 1 290,-3 0 1,-1 1-1,0 5 1,-2 4-152,-1 4 1,-2 4-1,2 4 1,1 3-1,3 3-239,2 2 1,6-2 0,5-1-1,0-2 1,5-1-202,6-1 1,2-6-1,10-3 1,5-2-327,3-3 0,2-4 1,0 1-1,0-3 1,-1-4-620,-2-5 1,0-1 0,-3-3 0,-2-1 163,-4-1 1,-2-2-1,-5 1 1,-1 0 0,0 1 610,-2 0 0,-4 5 0,0 5 1,-4 1-1,-4 2 409,-3 1 1,-3 6-1,0 3 1,0 3 279,2 1 0,2 2 0,1 1 0,4-1 0,2 0-649,1-1 1,4-3-1,3 4 1,2-3-1,3 0-815,4-3 1,5-5 0,0 0 0,1-2 163,1-1 1,-4-1-1,2-3 1,-3-4 0,-3-5 561,2-1 0,-3-2 0,1-1 1,-2 0-1,-1 3 102,-2 0 0,-1-1 0,1 3 424,-1 4 1,-4 4-1,-3 7 1,-3 4 222,-2 5 0,-4 2 1,2 5-1,-2-1 0,2 1-136,1 0 0,1-1 0,3 1 0,0-1-937,0 1 1,1-3 0,2-3 0,3-2 0,3-3-2571,0-3 2988,0-2 0,5-7 0,0-1 0</inkml:trace>
  <inkml:trace contextRef="#ctx0" brushRef="#br1" timeOffset="138">20689 15363 8379,'-10'-19'0,"5"1"0,2 0 0,3 3 173,3 2 1,-1 3 0,5 0 0,0 2 369,1 2 1,1 2-1,2 4 1,0 0-1,1 0-1229,0 0 1,1 0 0,1 0 0,0 1 358,3 2 0,-3-2 0,2 2 0,-1-3 1,1-2 326,-1-1 0,0-7 0,1-1 0,-1-1 0,-1-4 0,1-1 0,-3-1 0,3-6 0,-2 1-42,-1-1 1,-1 3-1,0-1 1,2 3-1,-2 1 272,-1 3 0,-3 2 460,-1 7 0,-4 7 1,1 9-1,-4 9-49,-5 8 1,-1 6 0,-8 7 0,1 5-1,-1 2-324,-1 3 1,8-23 0,1 1-1,0-1 1,0 0 0,0 1-1,0 0 1,1-1 0,1-1-20,-6 26 1,3-6 0,2-6-1,3-4-200,2-5 1,8-8 0,3-11 0,4-2 0,2-4-352,2-3 1,4-3 0,-1-3 0,1-4 0,0-4-568,0-1 1,-2-1 0,-4 4 0,-4 0-2458,-1 0 3137,-6 3 1,3-2 0,-3 3 0</inkml:trace>
  <inkml:trace contextRef="#ctx0" brushRef="#br1" timeOffset="139">21834 15363 8398,'-6'-1'0,"1"-2"0,1-2 0,5-2 300,5 1 1,3 3 0,4-2-1,6 0 1,5 0 0,3-2 0,2 2 243,2 2 1,-1 1 0,3 0 0,0-1 0,-1 1-800,0 1 1,-1 1 0,-4 1 0,-2 1 0,-3 2-439,-3 1 0,-4-2 1,-3 2-1,-3 1 223,-2-1 0,-4 1 1,-6 2-1,-5-1 470,-3 0 0,1-1 0,-12 3 0,2 1 0</inkml:trace>
  <inkml:trace contextRef="#ctx0" brushRef="#br1" timeOffset="140">21899 15540 8398,'-9'3'-609,"-1"0"990,1-1 1,5-1-1,4-1 1,6 0 129,6 0 0,3-1 1,7-1-1,4-2 0,3 0-283,2 0 1,4-1 0,-1 3 0,2-1-618,2 1 0,2 1 1,0 1-1,-2 0 0,-1 0-2888,-3 0 3254,-4 0 1,10 0 0,-2 0 0</inkml:trace>
  <inkml:trace contextRef="#ctx0" brushRef="#br1" timeOffset="141">22579 15205 8548,'-5'-10'-33,"-3"-2"0,5-1 0,1 2 257,1 1 1,4 0 0,1 2-1,2 1 1,1 2 327,1 1 0,5 1 1,-1 3-1,0 1 0,2 3-252,1 5 1,3 4 0,2 6 0,0 1 0,3 1-170,1 4 0,1-1 0,3 2 0,-2 1-148,-1 0 0,1 2 0,-4-7 0,-1 1 0,-3 0-232,-2-2 1,-7-3-1,-6-2 1,-4-4 0,-5-1-11,-7-2 0,-8 0 1,-7-1-1,-5 0 1,-5-3-168,-2-1 1,1 3 0,-3-2 0,3 2-1402,3-1 1827,5 0 0,-5 3 0,3 1 0</inkml:trace>
  <inkml:trace contextRef="#ctx0" brushRef="#br1" timeOffset="142">14963 16192 8256,'-27'-9'60,"2"2"1,3 1 0,3 0 0,5-1 193,5 1 1,5 3 0,7-2 0,5 0 0,7 0-1,11-2-141,9 2 0,10-4 1,-18 5-1,1 0 0,3-2 1,1 0-1,3 0 1,0 1-85,4-1 0,1 2 1,2-1-1,1 1 1,5 0-1,2 1 0,1 0 1,1 1-1,-16 0 1,0 0-1,0 1-115,0-1 1,-1 0 0,1 0 0,15 1 0,0 0 0,-3 0 0,0-1 0,-2 2 0,-2-1 41,0 1 0,-2 0 0,-6 0 0,-2 0 0,-2 1 1,-3-1-1,21 2 0,-8 1-329,-4 0 0,-9-2 0,-5-1 0,-7 0-112,-4 0 0,-8 0 439,-5 0 0,-4 0 1,-7-1-1,-1-2 1,-5-1 3,-3-1 0,-4 2 0,-5-2 0,-3 1 135,-5 2 1,-1-2-1,-3 0 1,-1 2-1,-1 1-81,-2 1 1,-4 0 0,0 0 0,2 0 0,-2 0-33,1 0 1,-4 0-1,24 0 1,1 0 0,-2 1-1,0-1 1,0 1 0,0 0 99,1 1 1,-1 0 0,1 1 0,-1 0 0,0-1 0,-1 0 0,0 0 0,-1 1 0,1 0 0,0 1 103,2 1 0,0-1 1,1-2-1,1 1 1,-21 1-1,6-1 0,6 0 198,11-1 1,11-1 0,18-1 0,14-1-403,13-2 0,14-1 1,-18 0-1,2 1 0,3 0 1,2-1-1,4 1 0,1-1-45,4 0 0,0 0 1,5 1-1,1 0 1,-1 0-1,1 1 0,-1-1 1,0 1-1,0 1 1,1 0-20,-1 1 0,1-1 1,1 1-1,-1 0 1,0 0-1,-1 0 1,-4 0-1,-1 0 0,-7 1 1,-2-1-181,-6 2 1,-1-1-1,16 2 1,-14 2-1,-8-1-270,-7-2 0,-10-1 0,-6-1 1,-8 0 533,-5 0 0,-4 4 0,0 1 0</inkml:trace>
  <inkml:trace contextRef="#ctx0" brushRef="#br1" timeOffset="143">14143 16471 8336,'1'-9'-233,"1"-1"0,2 0 1,1-1-1,-1-2 66,-2 2 0,2 0 1,-1 2-1,-1 0 285,-1-1 0,-2 2-127,-2 2 0,-1 4 0,-3 7 1,0 6-1,0 6 664,-1 6 0,-2 4 1,-2 4-1,0 3 0,0 2-73,2 1 1,0 4 0,-1-1-1,1-1-237,2 0 1,0-2 0,-1-1 0,1-3 0,2-5-279,3-5 1,2-8 0,1-2 0,0-3 0,1-2-1707,2-1 1,2-4 1455,4-6 0,0-3 0,1-3 1</inkml:trace>
  <inkml:trace contextRef="#ctx0" brushRef="#br1" timeOffset="144">13892 16722 8336,'-6'0'-403,"-1"0"910,0 0 1,3-1-16,1-2 0,7 2 1,5-2-1,7 2 1,5 1-1,3 0-139,3 0 0,2-3 1,2 0-1,3 1-660,3 1 0,-3 1 307,0 0 0,0 4 0,3 1 0</inkml:trace>
  <inkml:trace contextRef="#ctx0" brushRef="#br1" timeOffset="145">14832 16676 8433,'5'-10'-201,"1"1"1,-4 0 0,1-1-1,0 1 1,1 0 707,2 0 0,-2 4 0,-1 6 1,-3 9-1,-3 6-103,-3 5 1,-2 5 0,0 0 0,0 3 0,2 2-145,-1-1 1,3-1-1,1-2 1,2-3-1,1-2-186,0-2 0,4-3 0,3 0 0,4-4 0,5-2-458,1-6 0,3-4 1,1-5-1,2-5 0,-1-6-593,1-3 0,-1-1 1,-5-2 976,-1-1 0,1-3 0,-2 1 0</inkml:trace>
  <inkml:trace contextRef="#ctx0" brushRef="#br1" timeOffset="146">14907 16508 8433,'-18'-8'-142,"3"1"0,3 0 169,5 0 1,3 2 72,4-1 0,4 4 0,3-1 1,6 2-1,5 2-363,6 2 263,3-2 0,5 7 0,1-3 0</inkml:trace>
  <inkml:trace contextRef="#ctx0" brushRef="#br1" timeOffset="147">15605 16275 7811,'-4'-5'56,"2"1"0,-4 4 0,-2 2 0,0 4 472,-1 7 1,-2 7 0,-1 6 0,-3 5 0,0 7-105,-1 4 1,5 4-1,-1 1 1,1 2-1,3-1-232,2-2 1,2-2 0,5-7 0,2-7 0,3-7-312,2-3 0,1-5 1,-2-4-162,-1-4 0,-4-4 1,1-6-71,-2-3 1,-1-5 0,-1-3 0,-2 1-55,-3-1 0,-2-1 0,-2 2 0,1 2 0,-1 2 211,-3 2 0,-1 0 0,-6 4 0,-2 1 0,-2 3 413,-3 5 1,-4 1 0,-1 9 0,-1 2 63,1 2 1,2 0 0,6 3 0,3-2 0,4 1 289,5-1 0,7-3 0,6-2 0,8-4 0,11-2-231,10-4 1,4-2 0,10-5 0,3-3-635,2-5 1,-23 4 0,0 0 0,24-8 0,-2 0 290,-4 1 0,2-5 0,-4 3 0</inkml:trace>
  <inkml:trace contextRef="#ctx0" brushRef="#br1" timeOffset="148">16238 16545 8285,'-8'-1'-342,"2"-2"427,2-2 1,5-1 0,2 0 0,3-2 0,2 0 0,1-1 9,1 0 1,2-4 0,1 0 0,-2-2-62,-1-1 1,0-2 0,-1-2-1,-1 0 1,-2-3-54,-2-1 0,-3 2 0,-2-1 0,-3 1 0,-2 3 71,-2 3 1,-2 5-1,-2 2 1,0 6-1,-1 7 137,0 9 0,-2 7 1,-2 15-1,0 9-85,9-19 1,1 1-1,0 1 1,-1 1 0,0 2-1,0 0 1,0 2 0,1 1-1,0 0 1,1 0-144,0-1 0,0 0 1,1 0-1,0 0 0,0-2 1,1-1-1,-1 0 1,0 1-1,1-1 0,-1 0-343,1-1 1,-1 0-1,0-1 1,-1-1-1,-5 17 1,-2-4 0,-2-4-197,-1-4 1,1-9 0,0-5 577,-2-6 0,4-4 0,-1-7 0</inkml:trace>
  <inkml:trace contextRef="#ctx0" brushRef="#br1" timeOffset="149">15949 17011 8285,'2'-24'0,"1"2"0,3 3 0,2 0 0,1-1 0,1 0 0,-2-1 0,-2 4 0,2 0 0,-1 7 0,2 1 0,2 2 344,2 2 0,3 1 1,0 4-1,1 0 1,2 1 351,0 2 1,0 1 0,2 3-697,1-1 0,0 1 0,-4 2 0</inkml:trace>
  <inkml:trace contextRef="#ctx0" brushRef="#br1" timeOffset="150">16564 16648 8285,'-9'-10'-244,"-1"1"1,2 0 0,1 0 543,1-1 1,-2 5 0,-3 1 0,-2 1 0,-1 0 141,1 1 0,-1 2 1,3 3-1,-3 4 1,1 4-33,0 5 1,0 3 0,4 1 0,-1 3-234,1 1 1,3 0 0,1 0 0,1-2 0,3-2-256,3-2 0,6-2 0,5-3 0,3-1 0,4-5-358,3-2 0,1-2 1,1-4-1,0-2-104,-1-3 0,-2-5 1,-4-2-1,-1 1 0,-3-2 139,-1-1 1,-1-2 0,-6 1 0,-2 0 0,-1 1 258,0 0 1,-1 3 0,-5 5 445,-3 4 0,-2 3 0,-1 5 0,-1 3 0,1 4-37,0 3 1,3 0 0,3 4 0,2-2 0,2 0-898,2-2 0,4 0 630,5 1 0,7-3 0,4-4 0</inkml:trace>
  <inkml:trace contextRef="#ctx0" brushRef="#br1" timeOffset="151">16992 16685 8285,'3'-9'-126,"1"-1"0,-2 1-112,-1 0 0,-1-1 0,0 1 1,-1 1 916,-3 2 0,-2 2 1,-6 4-1,-5 1-167,-3 2 0,-1 6 0,-3 7 0,0 2 0,2 4-53,-1 3 1,2 2 0,7-1-1,4-1 1,6-2-369,3 0 1,10-5 0,7 1 0,9-5 0,7-5-875,5-3 1,6-2 0,-2-4 0,-1-2-38,-1-4 1,-1-1 0,-8-9 0,-3 0 568,-5-2 0,-2-5 0,-1-1 1</inkml:trace>
  <inkml:trace contextRef="#ctx0" brushRef="#br1" timeOffset="152">17318 16406 8285,'-9'-5'557,"0"1"0,-1 12-286,1 4 0,0 10 0,-2 6-100,-1 5 1,0 8-1,-2 5 1,1 2-1,1 0-327,2-4 1,2-3 0,0-6 0,3-3 0,0-3-630,0-5 1,3-8 0,-2-5 390,-1-7 1,3-6-1,-3-11 1,0-2 393,0-3 0,0-1 0,-3-2 0,2-1 0,0 1 44,1 2 0,-2 0 0,4 1 1,-1-1-1,1 1 569,0 3 1,0 1-1,4 5 1,1 0-216,1-1 1,9 5-1,0 2 1,6 1 0,3 0-423,4-1 0,-1 0 0,1 3 0,1 1 0,0 2-86,-2 3 1,-1 2 0,-5 2-1,-3-1-4,-2 0 0,-7 5 0,-3 1 1,-2 3-1,-1 2 383,0 1 1,-4-1 0,-2 3 0,-3-2 0,1 1 39,2-1 1,2-5 0,5-1 0,2-2-190,3-1 1,3-3 0,4-3-1,2-3 1,3-2-435,1-1 1,-2-4-1,0-3 1,-3-4-1,0-5-257,-3-1 0,-1-2 1,-1-1-1,-2 0 220,-1-2 0,-4-3 0,1 2 1,-2-1-1,-1 0 337,0 0 0,-5 2 0,-4 7 1,-5 2-1,-2 4 278,-3 3 0,4 2 1,-5 4-1,5 0-395,1 0 1,2 5 0,3 3-1,3 3 131,3 1 0,6 2 0,2 1 0</inkml:trace>
  <inkml:trace contextRef="#ctx0" brushRef="#br1" timeOffset="153">17672 16760 8249,'0'9'-46,"0"1"1,0 2 60,0 0 0,0 5 1,0-3-1,-1 2 0,-1-1 393,-1 2 0,-4-1 1,0 0-1,-1-4 1,-1-2 188,-1 0 0,1-5-479,0-2 0,4-10 0,2-6 0,3-4 0,3-5-228,3-3 1,6-2 0,4 0 0,1 2 0,2 0-290,0-1 0,-1 3 0,1 1 0,-1 4 41,1 2 1,0 1 0,-2 5 0,-1 5 357,-4 3 0,3 6 0,-1 1 0</inkml:trace>
  <inkml:trace contextRef="#ctx0" brushRef="#br1" timeOffset="154">17821 16918 8466,'9'0'394,"5"0"0,1 0 0,3 0 1,0 0-38,1 0 1,4 0 0,1 0 0,0 0-358,1 0 0,-4 0 0,2 0 0</inkml:trace>
  <inkml:trace contextRef="#ctx0" brushRef="#br1" timeOffset="155">18622 16359 8304,'0'-9'-148,"0"3"1,1-1-1,1 2 1,1 4 627,-1 7 0,-4 9 0,-3 10 1,-3 7-294,-2 6 0,-1 2 0,0 6 0,0 2 0,-1-1 0,1 1-47,4-2 1,-1-2-1,3-3 1,-1-4-1,3-7 137,2-6 1,1-8 0,-1-5-278,-2-4 0,2-3 0,-3-4 0</inkml:trace>
  <inkml:trace contextRef="#ctx0" brushRef="#br1" timeOffset="156">18482 16741 8304,'0'-6'94,"-1"-1"0,-1 0 526,-1-1 1,0-1 0,4 0-341,2 3 0,2-1 1,5 4-1,3 1 1,2 1-1336,3 1 1,5 3 1054,1 0 0,3 8 0,1 0 0</inkml:trace>
  <inkml:trace contextRef="#ctx0" brushRef="#br1" timeOffset="157">18976 16676 8281,'-4'-11'-41,"0"0"1,-1-1 226,-2 0 0,-1 2 0,-3 2 0,0 1 0,-4 4 380,-2 2 0,0 1 0,-4 1 1,1 3-1,0 6-101,-2 4 1,0 8 0,-3 3 0,4 2-53,5 1 1,2-2-1,6 0 1,2-1-1,3 0-303,2-1 0,9-2 0,5-7 0,7-3 0,6-2-450,4-4 0,0-2-1,4-5 1,0-3-312,-1-5 0,1-2 1,-6-4-1,-3-2 1,-3-1 21,-4-4 1,2 1 0,-7-4 0,-2 1 0,-2 0 353,-3 2 0,-1 6 0,-5 4 0,-3 3 640,-3 3 1,-1 2 0,-8 9 0,-2 3 0,-1 5 290,0 5 0,3-2 1,3 6-1,2-2 0,1-2-108,3 1 1,2 0-1,5-2 1,3-1-897,5-4 1,6-1 0,7-3 0,2-2 0,3-3-472,1-2 1,0-6 0,-1-4 0,-2-6 163,-3-2 1,-3-2-1,-1 0 1,-3 2 0,-2 0 524,-3 2 0,-2 3 299,-1 0 0,-7 10 0,-7 6 0,-1 5 0,-1 5 487,0 0 0,0 5 1,2 3-1,2-2 0,1 1-119,2 1 1,1-6 0,2 2 0,3-3-514,5 0 0,0-8 0,5-1 0,-2-4 0,1-4-3300,-2-4 3018,-1-4 0,0-13 1,-1-1-1</inkml:trace>
  <inkml:trace contextRef="#ctx0" brushRef="#br1" timeOffset="158">19292 16527 8269,'-5'-14'-231,"0"4"1,3-2-1,-1 1 447,0 2 0,2 3 0,2 1 0,3 0-232,2 3 1,0 1-1,2 1 1,4 0-1,0 1 1,3 1 15,-1 1 0,2 5 0,2-3 0</inkml:trace>
  <inkml:trace contextRef="#ctx0" brushRef="#br1" timeOffset="159">19637 16415 8269,'0'9'-188,"0"2"1,0 1 400,0 4 1,-4 3 0,-1 6 0,-2 7 0,-4 6 441,-3 6 0,0 2 1,-3 3-1,3 0 0,0-4 164,3-3 0,5-6 0,3-5 0,3-6-532,3-5 1,2-6 0,4-4 0,2-4 0,0-1-653,1-3 0,6-9 1,-1-3-1,4-3 1,0-3-729,-1 2 1,-2-3 0,0 4 932,-3-2 1,3 0 0,-4-4 0</inkml:trace>
  <inkml:trace contextRef="#ctx0" brushRef="#br1" timeOffset="160">20689 16387 8216,'0'-14'15,"0"0"0,-1 6 0,-1 1 1,-3 0-1,0 1 0,-2 2 290,-1 4 0,-2 6 0,1 10 0,0 7 0,0 6 1,-2 7 118,-1 6 0,1 2 0,-1 6 1,3 0-1,1 0-300,2-2 1,4-4 0,0-5 0,3-4-216,2-4 1,4-10 0,0-6 0,1-4 0,1-5-730,1-3 1,-5-3 0,-2-3 0,-2-4 280,-1-5 0,-1 1 0,-2-3 1,-3-1-1,-3 1 539,0-3 0,0 2 0,-1 1 0,1 1 16,0 1 1,-1-1-1,1 0 1,0 2-1,1 1 365,1 0 0,0 1 0,4 0 1,1-1-1,1 1 408,1 0 0,4 3 0,3 0 0,5 1-823,3 0 0,3 3 1,1-1-1,2 2 1,1 1-1376,-1 0 1,1 1 1408,0 2 0,4 2 0,-2 4 0</inkml:trace>
  <inkml:trace contextRef="#ctx0" brushRef="#br1" timeOffset="161">20745 16741 7830,'-6'5'1638,"2"-1"0,9-4-1167,5 0 0,0 0 0,6 0 0,1 0-331,4 0 1,0-1 0,3-2 0,1-3-366,-1-2 1,2-2 0,-4 0-1,-3-1 1,-1-3-177,-3 0 0,-4-2 0,-2-3 1,-5 1-1,-3-1-7,-1 1 1,-4 2 0,-2 2 0,-2 1 485,-2 5 1,-3 3-1,-3 7 1,-1 3 0,-2 6 422,0 6 0,1 1 1,0 7-1,2 3 1,1 3-63,2 2 0,5-3 0,4 1 0,3-2-250,1-1 0,9-1 0,4-3 0,7-5 1,5-6-463,1-2 1,7-6-1,0-3 1,0-5-1,-2-7-7,-2-4 0,-2-4 0,-1 0 0,-3-1-540,0 0 1,-5 5 0,-6 2 0,-2 2 371,0 4 0,-5 3 0,-2 7 0,-3 5 0,-3 6 1002,-3 2 0,-3 1 1,0-1-1,0-2-288,-1 2 0,2-4 1,1-1-1,2-1 1,0-3 519,-1-2 0,4-3 0,-1-6 0,2-4-283,1-4 1,3-4-1,1-4 1,2-3-949,1-3 1,-2-5-1,1-1 1,2 0-1,0 0-179,1 0 1,0 0 0,1 5-1,-1 4 1,-1 7 296,-1 3 0,1 7 0,-2 3 0,2 4 327,2 4 0,-1 7 0,0 1 0</inkml:trace>
  <inkml:trace contextRef="#ctx0" brushRef="#br1" timeOffset="162">21480 16620 8216,'0'-9'1314,"0"5"-669,0 8 0,-4 6 1,-2 12-1,-2 3 174,-2 5 0,-2 0 0,0 5 0,3-1-346,2-1 0,5-2 0,-1-6 0,2-4 0,2-2-542,2-3 0,5-7 0,7-6 0,1-3 0,4-4-552,-1-5 1,4-5 0,-1-6-1,-1-1-35,-2-4 1,0-2-1,-1-1 1,0 0 0,-1 0-165,-2 0 1,0 1 0,0 4 0,-3 4 772,-5 6 0,-3 7 0,-5 6 0,-2 7 702,-3 4 0,-7 7 1,-1 4-1,-1 2 0,2 1 0,-1-1 0,5 2 1,-1-5-1,3-1 0,3-3-19,2-5 0,2 0 0,4-2 0,6-5-406,4-3 1,5-3 0,2-3 0,3-6 0,1-4 27,0-4 0,-4 0 0,-1-1 0,-2 0 1,-4 2-3536,0 1 2457,-6 3 1,-5 13 0,-6 5 0,-2 7 805,0 6 0,-2-1 0,3 4 0,3-1 1,2 0 13,3 1 0,7-1 0,-1 3 0</inkml:trace>
  <inkml:trace contextRef="#ctx0" brushRef="#br1" timeOffset="163">22141 16936 8121,'-5'-1'186,"2"-2"245,2-3 1,8 1-1,3 0 1,4 1-1,4 1 28,2-2 0,3 4 0,3-2 1,-2 2-1,-2 1-459,-1 0 0,3 0 0,0 0 0</inkml:trace>
  <inkml:trace contextRef="#ctx0" brushRef="#br1" timeOffset="164">23016 16275 8259,'0'-9'-191,"0"0"1,0-1-1,0 1 1,0 0 462,0 0 0,0 7 0,-1 8 0,-2 7 0,-3 10 0,-3 7-10,-4 7 0,2 8 0,3-20 1,0 1-1,0 1 0,0 0 0,0 1 1,-1 0-228,1-1 0,1 0 0,0 0 0,1 1 0,0 22 0,3 0 0,2-4-624,1-6 1,0-7 0,1-9 0,1-5 588,1-2 0,0-6 0,-3 3 0</inkml:trace>
  <inkml:trace contextRef="#ctx0" brushRef="#br1" timeOffset="165">22793 16787 8259,'0'-9'160,"0"0"1,0 0 0,0-1 240,0 1 0,4 3 0,3-1 0,4 0 0,2 0-504,2 1 0,3 2 0,5 4 0,1 0 1,3 0-1502,3 0 0,-1 4 1604,2 2 0,2 2 0,0 2 0</inkml:trace>
  <inkml:trace contextRef="#ctx0" brushRef="#br1" timeOffset="166">23398 16676 8225,'0'-10'0,"0"1"0,0 0 0,0-1 0,0 1 0,-1 0 0,-2 1 0,-4 0 0,-4 3 303,-1 1 1,-6 1 0,0 3 0,-6 1 0,-3 2 351,-1 3 0,0 7 1,0 3-1,1 5 0,4 3 0,4 0 0,5 1 1,5-3-1,3-1 0,3-3-544,2-2 0,9-1 0,6-4 1,5-4-175,6-2 0,2-2 0,1-4 0,0-2 1,0-3-594,0-2 1,0-5-1,-1 0 1,-3-2 0,-2-1-165,-2-2 1,-3 0 0,-1-1 0,-4 0 266,-1 1 1,-6 3-1,-3 4 975,-4 4 1,-4 8 0,-7 8-1,-1 5 1,-2 5 188,1 3 0,3-3 0,1 3 0,4-2-244,4-2 1,2-2 0,2-2 0,2 0 0,4-4-805,4-2 1,5-4 0,5-4-1,1-1 1,1-2-384,0-4 1,-1-5 0,-4-4 0,1-1 261,-1-2 0,0 2 1,-3 0-1,-2 3 0,-3 0 544,0 3 1,-2 2-1,-2 7 494,-3 9 1,-2 5-1,-2 7 1,-1-1-76,-1 1 1,0-1-1,3 1 1,0 0-1,0-1-567,0 1 0,0-5 0,1-1 0,2-4-129,3-3 1,1-3-1,1-6 1,-3-4-165,-1-4 0,-1-2 0,-3-4 0,0-3 0,0-1 412,0-1 0,-4-1 0,-1-3 0,-1 2 94,-1 1 1,4 2 0,-3 2 0,0 2-1,1 0 1041,2 1 0,2 5 0,1-1-437,0 1 0,4 5 1,2 1-1,2 1 0,3 2-1261,1 1 1,1 2-1,4 1 1,-2 1 605,2-1 0,1 3 0,0 0 0</inkml:trace>
  <inkml:trace contextRef="#ctx0" brushRef="#br1" timeOffset="167">24069 16275 8225,'14'-5'-270,"3"-3"0,-5 3 1,-1 0 428,0 1 0,-6 1 0,-2 3 1,-2 6 357,-1 4 0,-5 9 0,-4 6 1,-6 6-1,-4 7-153,-2 4 0,9-17 0,0 0 0,-2 1 0,0 0 0,0 2 0,1 0 0,0 1 0,1-1 182,1 0 0,1 0 0,0 1 0,1-1 0,-6 21 0,6-5-52,5-6 0,8-10 1,4-9-1,6-6 0,2-3-541,4-4 0,5-6 1,0-7-1,2-6 1,1-4-749,-1-4 1,-4-1 0,-3 4 0,-6-1-2483,-3 0 2827,0 5 0,-6-4 1,5 4-1</inkml:trace>
  <inkml:trace contextRef="#ctx0" brushRef="#br1" timeOffset="168">24450 16601 8471,'-6'-5'128,"1"1"0,1 0 0,4-1 1,5-2-1,7 2 126,5 1 1,7-2 0,4 3 0,6 1 0,4 1 0,2 1-506,0 0 0,-2 0 0,-1 1 1,-2 1-1,-3 2-1268,-4 1 1519,-10 1 0,4 4 0,-8-1 0</inkml:trace>
  <inkml:trace contextRef="#ctx0" brushRef="#br1" timeOffset="169">24571 16713 8192,'10'0'334,"6"0"1,5 0-1,4 0-778,4 0 0,6 0 444,2 0 0,4-4 0,6-1 0</inkml:trace>
  <inkml:trace contextRef="#ctx0" brushRef="#br1" timeOffset="170">24944 16424 8342,'-9'-1'1024,"3"-2"0,10 1-716,9-4 0,8 4 1,3 0-1,3 5-39,1 6 0,-3 2 0,-1 4 0,-1 2-25,-3 0 1,-4 5-1,-5 1 1,-4 0 0,-5 3 74,-4 1 1,-4 1 0,-6-1 0,-4-2 0,-2-3-976,-4-3 1,-1-3-1,-2-2 1,4 0 0,2-4-62,3-3 0,3 2 1,4-3-452,-1 2 1168,5 1 0,-3 1 0,3-1 0</inkml:trace>
  <inkml:trace contextRef="#ctx0" brushRef="#br0" timeOffset="171">15875 17318 12976,'-9'-3'-900,"0"-1"1,3-1 952,3-2 1,3 2 0,3 2-1,4 2 1,5 1 0,3 0-1,4 0 69,3 0 1,8 0-1,10 0 1,10-1 0,-21 0-1,1 0-101,3 0 1,2-1 0,4 0 0,2 0 0,5 1-1,3 0 1,2-1 0,1 0 0,-15 0 0,1 0-1,0 1-3,1-2 0,1 1 0,0-1 0,1 1 0,1-1 0,0 0 1,3 0-1,1 0 0,0 1 0,2-1 0,0 1 0,1 1 1,0-1-1,1 1 0,1 0-152,-1 1 0,1 0 0,0-1 1,0 1-1,0 0 0,0 0 1,-3 0-1,-1 0 0,1 0 0,-1 0 1,0 0-1,0 0 0,0 0 1,0 0-1,0 0 111,0 0 0,0 0 0,-1 0 0,-3 1 0,0 1 1,-1 0-1,-1-1 0,0 1 0,0 1 0,-1-1 1,0 1-1,-1 0 0,-1 0 0,1 0 0,-1 0-13,0 0 1,-1 1-1,1-1 1,-1-1-1,0 1 1,-1 0-1,15 1 1,-2-1-1,-3 0 1,-1-1 52,-3 0 0,-1 0 1,-1 0-1,-2 0 1,-2-2-1,-2 0 1,-1-1-1,-2 1 1,-2-2-1,-2 0 1,20-4-218,-9-2 1,-2-1-1,-7-1 1,-4 2-350,-5 2 0,-8-2 330,1 1 0,-8 3 1,-5 1-1,-6 2 1,-7 2 218,-5 2 0,-5 2 0,-5 5 0</inkml:trace>
  <inkml:trace contextRef="#ctx0" brushRef="#br0" timeOffset="172">14041 17570 12469,'0'-10'-399,"0"1"1,0 0 0,0-1-1,0 1 586,0 0 1,0 5 0,0 4 0,-1 6 0,-1 5 40,-1 5 0,-4 5 0,3 4 0,-1 3 1,-2 3-92,-1 3 1,-5 2 0,1-1 0,-1-1 0,1 1-334,-1 1 1,0 4-1,3-3 1,-1-4-1,4-3 1,2-3-197,3-2 0,1-4 0,1-5 0,1-4 1,2-2 361,3-4 0,2 2 1,2-3-1</inkml:trace>
  <inkml:trace contextRef="#ctx0" brushRef="#br0" timeOffset="173">13789 17933 9018,'-12'-7'12,"0"2"1,0 0 796,2 0 0,4 2-413,-1-3 1,11 4 0,2-3 0,8 2 0,7-1-285,4-1 0,6 3 0,3-2 1,3 1-1082,3 0 0,0-4 972,3 4 0,1-4 0,2 2 1</inkml:trace>
  <inkml:trace contextRef="#ctx0" brushRef="#br1" timeOffset="174">14953 17681 8360,'-6'0'-147,"1"1"0,0 2 1,1 4-1,-2 2 1,0 3 542,-4 4 1,0 7-1,-3 6 1,1 6 0,-1 4-1,2-1 1,2-1-193,2-3 0,3-7 1,5 0-1,2-5 0,6-4-248,5-5 1,3-6 0,7-4 0,1-2-1,0-2-476,0-2 1,-4-3 0,0-4 0,-1-2-682,-1-4 0,-3 2 1201,-3-2 0,3-4 0,-5-3 0</inkml:trace>
  <inkml:trace contextRef="#ctx0" brushRef="#br1" timeOffset="175">14944 17588 8360,'-16'-9'24,"2"0"0,0-2 192,3-1 0,5 5 1,2-2-362,0 4 0,7 2 1,0 4-1,5 2 1,4 3 144,4 3 0,10 0 0,3 0 0</inkml:trace>
  <inkml:trace contextRef="#ctx0" brushRef="#br1" timeOffset="176">15661 17402 8518,'-3'-9'78,"-1"0"210,-2 3 0,0 2 1,-3 6-1,0 4 1,-1 7-1,0 5 207,-2 7 1,-3 2-1,-3 9 1,2 4 0,0 1-34,0 3 1,2 5 0,2 2-1,2-2 1,1-1-349,3-6 1,2-6 0,4-5 0,1-3-1,1-4-254,1-2 1,4-7-265,0-6 0,0-6 0,0-8 0,-2-5-252,-1-4 1,0-1-1,-4-4 1,0 0 0,-1 0-43,-3-3 1,-1 2-1,-5-1 1,-3 2 571,-2 3 0,-4 4 0,-1 6 0,-4 3 0,-2 2 330,-3 1 1,-4 8 0,1 5 0,0 7 0,1 5 593,4 2 0,5 1 0,10-1 0,7-3-143,6-2 0,13-2 1,11-4-1,8-2 0,6-6-542,5-3 1,1-2 0,2-3-1,-1 0 1,-1-1-989,-5-2 0,0-1 0,-9-3 875,-1 1 0,-1-5 0,-2-3 0</inkml:trace>
  <inkml:trace contextRef="#ctx0" brushRef="#br1" timeOffset="177">16666 17551 8463,'0'-15'-154,"0"-2"1,0 2 0,0 0-1,0 0 1,0 2 0,0 2 589,0 0 0,-1 7 0,-1 5 0,-1 8 0,0 10 87,-1 8 0,2 6 0,-3 7 1,0 4-1,-1 1-333,-1 2 0,-1-1 0,-1 1 0,-1 0 0,1-2-335,0-1 0,2-4 1,2-6-1,0-3-817,0-2 1,3-6 0,-1-5-1378,2-4 2339,1-8 0,0-6 0,0-5 0</inkml:trace>
  <inkml:trace contextRef="#ctx0" brushRef="#br1" timeOffset="178">16499 17895 8463,'-4'-9'0,"-1"0"0,-2 0 438,1-1 0,4 1 1,-1 0-1,2-1 0,5 2 0,2 2 0,3 3 0,0 2-773,0 1 1,5 1 0,2 2 0,4 3 0,3 1-170,0-1 0,2 3 0,4-3 0,1 2 0,0 2 80,-3-1 1,0 0-1,-6 0 1,-3 1 423,-1-1 0,-7 0 0,-1 1 0,-5-2 63,-6-2 1,-1-2 0,-4-4-1,-2 0 707,-3 0 0,0 0 1,3 0 1541,-1 0-1858,5 0 0,5 0 0,8 0 0,3 0 0,4 0-262,3 0 0,1-3 0,0-1 0,2-1-275,1-2 0,3-2 0,-3 0 0,1 0 0,-1-1-137,-5 1 1,1-4 0,-6-3 0,0-1 0,-3-2-72,-3 0 0,-2 0 0,-5-2 0,-2 0 0,-4 4 143,-4 3 1,0 5 0,-2 3 0,-1 3 284,-1 2 0,-3 6 0,0 4 0,-1 7 0,0 4 250,1 5 1,-1 3-1,2 2 1,1 2-1,4 0 51,1 0 0,6 0 0,4-2 0,6 0-469,8-3 1,7-4 0,6-7 0,4-4 0,4-3-451,3-3 0,0-3 0,0-9 0,-1-4 0,-1-4-339,0-6 1,-8 1 0,-1-2 0,-2 1 312,-3 1 0,-5 1 1,-1-1-1,-2 1 0,-1 4 507,-2 5 0,-5 4-67,-2 9 0,-2 5 0,-2 6 0,-2 3 0,-2 2 886,0 1 0,-3 0 0,2 3 0,0-1-276,0-3 0,1 0 0,-2-2 0,1-3 1,1-4-159,0-3 0,2-1 0,-2-6-405,1-5 1,1-5 0,2-11-1,-1-1-113,-2-1 1,1-3-1,4-1 1,1-3 0,3-3-79,0-1 1,1 3 0,4 0 0,3 4 0,1 4 123,1 2 1,2 4 0,-1 3 0,1 7-137,2 4 0,-4 3 0,1 3 0,1 5 0,-1 3-482,0 2 1,1 2-1,-2 3 705,-1-1 0,4 1 0,-4-1 0</inkml:trace>
  <inkml:trace contextRef="#ctx0" brushRef="#br1" timeOffset="179">17616 17914 8463,'5'-9'-18,"3"-1"0,-4 1 1,0 0 261,0 0 0,0 0 0,-3 3 462,-1 3 1,-2 13 0,-8 6 0,-2 2-164,0 2 0,0 2 1,2 0-1,1-1 1,0 1-138,-1 0 1,4-2 0,1-3-1,1-3-425,2 0 1,3-2 0,4-3 0,6-3 0,5-4-486,3-4 0,6-4 1,1-7-1,3-3 1,1-4-287,-3-2 0,0-4 0,-5 3 1,-2-2 229,0 0 1,1 4 0,-4-1 0,-4 4 712,-5 2 0,-7 7 0,-1 7 1,-6 5-1,-6 7 502,-3 8 0,0 2 1,0 4-1,-1 1 0,2-1 164,1-2 0,4-3 0,3 0 0,3 0-709,2-1 0,2-3 0,3-3 0,5-2 0,7-4-623,4-3 0,4-4 0,4-5 0,0-7 0,0-3-143,0-3 1,-3-1-1,-2 0 1,-3-2 0,-3 2-351,-3 4 1,-2-1 1391,-6 5 0,-3 5 0,-6 7 0,-3 6 0,-3 5-3,0 5 1,1-2 0,2 3 0,3 1 0,1 3-274,2 0 0,8-2-110,1 0 0,11 0 0,-1-1 0</inkml:trace>
  <inkml:trace contextRef="#ctx0" brushRef="#br1" timeOffset="180">18240 18128 8451,'-5'4'0,"1"-3"0,8 4 0,2-5 0,6 0 0,5 0 0,3 0 0,1 0 0,5 0 0,0 0 0,4 0 0,4 0 466,2 0 1,1-4-467,-3 1 0,6-8 0,-2 1 0</inkml:trace>
  <inkml:trace contextRef="#ctx0" brushRef="#br1" timeOffset="181">19311 17523 8524,'0'-9'268,"-1"0"0,-1 2 0,-2 1 256,2-1 0,0 11 1,0 6-1,-2 9 1,-1 7-115,-2 4 0,-1 3 0,1 4 0,1 1 1,-1 3-221,-1 2 0,-2 2 1,1-2-1,1-3 1,0-2-526,2-4 0,4 0 0,-1-6 0,2-4 0,1-5-321,0-3 1,1-3-1,2-4 1,3-3 0,2-4-165,-2-4 1,2-1 0,-3-6 0,0-1 817,-2 0 0,3-5 0,-1 1 1</inkml:trace>
  <inkml:trace contextRef="#ctx0" brushRef="#br1" timeOffset="182">19134 17877 8524,'-10'-9'104,"1"0"1,1 2 0,2 1 641,3-1 1,2 1 0,3 1-405,4 1 1,4 1-1,10 3 1,2 0-1,2 0-610,3 0 0,1 1 0,1 1 0,1 2-1843,1 1 2111,4-3 0,-1 7 0,3-4 0</inkml:trace>
  <inkml:trace contextRef="#ctx0" brushRef="#br1" timeOffset="183">19692 17877 8398,'-1'-6'-259,"-1"-1"0,-1 0 0,1-1 553,1-1 1,0 2 0,-1 1 0,-1-1 0,1-1-1,0-2 211,-1 1 0,1 0 1,-4-1-1,1 2-210,0 2 1,-1-1-1,-3 4 1,-1 1-1,0 0 122,-2 2 1,-3 6-1,-5 4 1,0 8-1,-3 6 35,-1 6 1,3 2 0,1 4 0,3-2 0,5 0-312,1-1 0,7-1 0,5-5 0,8-3 0,6-6-625,6-4 1,3-8 0,5-3-1,1-4-58,1-5 1,0-1-1,-3-10 1,-2-1-1,-1-4-114,-3-2 1,-6-1-1,-4-3 1,-2 0 0,0-1 323,-1-2 1,-4 3 0,-2-1-1,-2 6 496,-1 3 1,-1 1 0,-2 10 0,-3 5-1,-2 6 411,-2 7 1,-3 9-1,-2 7 1,0 2 0,0 2 79,2 2 0,2-3 1,3 0-1,3-2 0,1-1-504,2-1 0,9-4 0,7-6 1,5-1-808,6-5 1,3-3-1,3-7 1,2-4 0,1-7-438,0-3 1,-5-3 0,-1-1 532,-5-1 1,-3-3 0,-2-4 0</inkml:trace>
  <inkml:trace contextRef="#ctx0" brushRef="#br1" timeOffset="184">20028 17812 8398,'-7'6'163,"1"0"0,-1 2 652,-1 4 0,-2 6 1,0 7-1,-1 2-172,-2 1 1,1 0 0,4 0-1,1-1 1,4-2-528,2-4 0,5-2 0,3-5 0,2-3 0,3-5-695,4-2 0,-2-2 0,1-5 0,-2-4-77,-1-5 1,0 2-1,-2-3 1,-2 0 0,-3 0 150,-3-2 0,3 0 0,0-4 0</inkml:trace>
  <inkml:trace contextRef="#ctx0" brushRef="#br1" timeOffset="185">20009 17598 8398,'-16'-10'111,"2"1"0,1 1 413,1 1 1,2-1 0,1 3 0,-1-1 325,1 0 0,5 3 0,5 0-1064,7 2 0,7 1 0,6 1 1,5 2-1283,4 4 1,3-2 1495,5 1 0,-1 4 0,0 5 0</inkml:trace>
  <inkml:trace contextRef="#ctx0" brushRef="#br1" timeOffset="186">20363 17504 7833,'5'-9'-291,"3"0"0,-3-1 912,1 1 0,1 5 1,-4 5-1,-1 7 1,-1 7 1,-5 11-1,-3 6 1,-5 7-1,-4 8-295,6-22 1,-1 1 0,1 2-1,-1 0 1,-1 2 0,0-1-1,-1 2 1,1-1 0,0 1-1,1-1 219,1 0 0,1-1 0,-1 23 0,7-6 0,5-5 0,7-8 86,10-8 1,10-8 0,6-11-1,4-7-1142,5-8 1,0-4-1,-1-7 1,-7-1-1,-7 0-310,-6 0 1,-9 1 0,-5 3 0,-7 2-820,-7 6 1,-5 4 818,-9 5 1,-3 8 0,-2 2 0</inkml:trace>
  <inkml:trace contextRef="#ctx0" brushRef="#br1" timeOffset="187">20968 17756 8302,'-9'-4'94,"-1"-2"1,2 0 0,2 0 0,4 0-1,4 0 452,4-1 0,7 5 0,3-2 0,5 1 0,5 0 0,4 1-148,4 1 0,5 1 0,1 0 0,1 0 1,-1 0-616,1 0 1,-2 0 0,-5 0 0,-4 1-1,-4 1-1422,-4 1 1,-4 0-1209,-2-3 2847,-7 0 0,-5 4 0,-4 2 0</inkml:trace>
  <inkml:trace contextRef="#ctx0" brushRef="#br1" timeOffset="188">21052 17923 8302,'-5'1'1277,"2"3"0,7-3-880,5 2 1,5 1-1,8-1 1,4-1-260,4-1 1,4-1 0,6 0-1,1 0 1,0 0-242,1 0 1,-1 0-1,-3-1 103,0-2 0,1-2 0,-6-5 0</inkml:trace>
  <inkml:trace contextRef="#ctx0" brushRef="#br1" timeOffset="189">21620 17598 8302,'-5'-10'0,"-3"1"0,4 0 0,0-1 819,0 1 0,2 4 0,5 2 0,4 3-164,5 3 0,-1 6 1,5 7-1,1 1 0,3 3-381,1 2 0,5 0 0,-1 4 0,2-1 0,1 2 0,0 2-227,0 2 1,-1 0-1,-3-3 1,-7 0-95,-6 0 0,-7-1 0,-8-3 1,-8-2-1,-9-2 84,-9-2 1,-6 0-1,-4-2 1,-5-3 0,-2-1-46,-3 1 1,5-2 0,5-3 0,6-3-1,6 0-3174,5 0 3182,8-3 0,10 2 0,6-4 0</inkml:trace>
  <inkml:trace contextRef="#ctx0" brushRef="#br1" timeOffset="190">16843 18519 8260,'-4'0'-420,"5"-1"0,9-1 0,8-2 420,9-1 0,13-1 0,12-3 0,-22 6 0,0-1 0,5 1 0,0 0 0,4-1 0,1 1 19,3-1 0,1-1 1,4 1-1,0-1 0,3 1 1,0 0-1,-16 1 1,0 1-1,0 0 0,1 0 1,0 0-1,0 0-29,0 1 0,1 0 1,-1-1-1,2 1 0,0 0 1,0 0-1,1 1 0,0 0 1,0 0-1,0 0 0,0 0 1,0 0-1,0 0 0,-1 0 1,1 0 55,-2 0 1,-1 0 0,1 0 0,16 1 0,-1 1 0,-1 0 0,0 0 0,1 1 0,0 0 0,0 0 0,-1 0-76,1-1 1,-1 1 0,-1 1-1,0-1 1,-4-1 0,0-1 0,-1 0-1,0 0 1,-1 0 0,-1-1 10,0 0 1,-1 0-1,-4 0 1,-1 0-1,-1 0 1,-1 0 0,-3 0-1,0-1 67,-2 0 1,-1-1 0,-1 1 0,0 0 0,22-4 0,-6 1 0,-9 1 273,-5-1 0,-10 3 0,-7-2-419,-8 1 1,-11-1 0,-13 0 0,-8 1 0,-6 0-48,-4-1 0,-1 2 0,-1-2 0,-3 2 151,0 1 0,-2 0 1,-2 0-1,-2 0 1,-1 0-7,-4 0 1,24 0-1,0 0 1,-1 0 0,1 0-1,0 0 1,0 0-1,0 0 1,0 0-34,0 0 1,-1 0 0,-3 0-1,-1 0 1,-3-1 0,-2 1-1,-1-1 1,-1 0-4,-2 0 1,1-1 0,-1-2 0,-1 0 0,-3 1 0,0 0 0,-1 0 0,0-1 0,-1 0 0,-1 1 1,1-1 1,0 2-1,2 0 1,0 1 0,2 0-1,1-1 1,-1 2-1,1-1 1,0 1 0,-1 0 48,-1 0 0,1 0 0,1 0 0,0 0 0,1 1 0,0-1 0,2 1 1,-1 0-1,2 1 0,0 1 55,-1-1 1,0 1-1,-1 0 1,0 0-1,1 1 1,0 1-1,3 0 1,1 0-1,2-1 1,1 1 108,3-1 1,1 1 0,1 0 0,2-1 0,-17 5-1,7-3-146,9-3 0,18-2 1,13-1-1,16-1-57,16-2 0,13-2 0,-15 0 0,1 0 0,5 1 1,1-1-1,5 0 0,1 1 30,4-1 0,0 1 0,-12 0 0,-1 1 0,1 0 0,0 0 1,1 0-1,-1 0 0,2 0 0,0 0 0,1 0 0,2-1 1,0 1-1,1 0-84,3 0 0,1 0 0,0 0 0,2 1 0,0 0 0,0 0 0,-9 0 1,0 1-1,1 0 0,0 0 0,0-1 0,-1 1 0,1 0 0,0 0 136,1 1 1,-1-1 0,1 1 0,-1-1 0,1 1 0,0 0 0,-1 0 0,1-1 0,-3 1 0,1 0 0,-1 0 0,-1 0 0,11 1 0,-1-1 0,-1 0 0,-3 1 0,0 0 0,-2-1 0,-2 1 0,-1 1 0,-1-1 5,-2-1 0,0 1 1,-1 0-1,0 0 1,0 0-1,-1 1 1,11-1-1,0 1 0,-5-1 1,-1 0-158,-2 0 0,-3-1 0,-6-1 0,-1-1 0,20-1 1,-10 1-1,-12 1-290,-10 1 0,-14 0 0,-9 0 0,-10 0 160,-6 0 0,-10 0 1,-2 0-1,-2 1 1,1 1-67,0 1 0,5 3 0,2-2 1,4 0-1,2 2-337,2-1 1,-1-3 623,0 1 0,0 2 0,4 0 0</inkml:trace>
  <inkml:trace contextRef="#ctx0" brushRef="#br1" timeOffset="191">22607 17523 8290,'0'-9'-1,"0"-1"1,1 1-1,1 0 1,1-1-1,0 1 82,1 0 1,1 0-1,5 0 548,-1 3 1,-3 2 0,-1 5-1,0 3 1,-3 5-64,-1 6 1,-6 7-1,-1 5 1,-3 5 0,-2 5-232,-2 1 0,-2 5 1,2-1-1,1 2 0,-1 1-468,1-1 0,1 0 0,4-8 0,3-3-687,0-5 1,3-2 0,-2-7 0,2-5-2458,1-3 2871,0-5 1,0-6 0,0-6 0</inkml:trace>
  <inkml:trace contextRef="#ctx0" brushRef="#br1" timeOffset="192">22411 17886 8269,'-9'-4'70,"1"2"0,0-3 0,2 0 900,-1-1 1,2 4 0,0-2-344,0 0 1,6 3 0,7-3 0,3 1 0,6 0-474,3 1 1,4 1 0,4 1 0,0 0-755,0 0 0,0 1 0,0 2 0,0 2 600,0 0 0,8 7 0,2-1 0</inkml:trace>
  <inkml:trace contextRef="#ctx0" brushRef="#br1" timeOffset="193">23137 17719 8234,'0'-7'-1281,"-1"2"1897,-2 1 0,2 2 0,-3 6 0,0 6 0,-1 8-244,0 6 0,-4 4 0,3 3 0,-2 3 0,0 1 0,0 0-568,2-1 1,4-4-1,-1 1 1,2-3-1,2-4-547,2-5 1,1-5 0,3-5 0,0-3-298,0-3 0,1-3 1040,2-3 0,-1-7 0,0-4 0</inkml:trace>
  <inkml:trace contextRef="#ctx0" brushRef="#br1" timeOffset="194">23231 17532 8234,'-18'-9'0,"1"0"0,4-1 476,3 1 0,-2 3-91,6 0 1,3 4 0,3 0 0,6 3-367,6 2 1,5 4 0,6 0-20,1 5 0,5-2 0,4 3 0</inkml:trace>
  <inkml:trace contextRef="#ctx0" brushRef="#br1" timeOffset="195">23808 17383 8234,'0'-13'-86,"0"3"1,1-2 0,1 4-57,1 2 1,0 3 609,-3-4 0,-1 9 0,-2 3 0,-3 6 0,-3 8 6,-4 4 1,-1 5 0,-5 4 0,0 6 0,0 5-266,8-19 0,0 1 0,1 0 0,0 1 0,0 2 0,0 0 0,1 1 0,1-1 0,1 1 0,2-1-129,-1 0 0,1 0 0,2 0 1,1-1-1,-1 19 0,4-2-115,5-8 0,2-9 0,6-6 0,-1-4 1,0-3-59,0-4 1,-2-3 0,1-8 0,-2-2-172,0-3 1,-2-5-1,-2-4 1,-3-2-315,-2-2 0,2-3 0,1 0 1,-3-1-1,-3-2 19,-5 0 0,-1 4 1,-2-1-1,-3 4 0,-2 2 682,-3 4 0,-5 6 0,-1 3 0,-4 2 207,-3 1 0,-1 9 0,-4 5 1,3 7-1,2 3 325,4 2 0,1 1 1,9 1-1,6-1 0,6 0 53,7-2 0,12 1 0,9-5 0,7-4-996,7-3 0,4-5 0,6-3 0,-1-3 0,0-2-368,-3-1 1,-5-4-1,-7-2 1,-3-3 0,-4-3 355,-2 0 0,-6 0 1,-3 2-1</inkml:trace>
  <inkml:trace contextRef="#ctx0" brushRef="#br3" timeOffset="196">22709 17560 8472,'0'-9'17,"0"-1"1,-1-2-1,-1 0 1,-1-1 0,0 1-1,0-1 1,0-1 0,1 1 368,1 1 0,-3 5 0,0 2 1,0 3-1,0 6-85,2 7 1,0 11 0,0 7 0,-2 7 0,-1 8 0,-3 5-255,4-21 0,0 0 0,-1 0 0,1-1 0,-1 2 0,0 0 1,1-1-1,-1 0 0,0 1 0,1 1 206,-1 1 1,0 1-1,-1-4 1,0-1-1,0 1 1,0 0-1,-6 19 1,3-6 854,3-7 1,-2-10-1386,5-5 1,0-11-1,3-11 1,1-8-1,1-8-244,1-6 0,5-1 1,-2-11-1,2-3 1,2-2-54,-1-3 1,-1-3 0,-1 5 0,0-4 464,0-2 1,1-3-1,-4 25 1,0-1-1,0 1 1,0 0-1,2-24 36,1 0 1,1 6-1,1 6 1,-3 8-1,-3 9 279,-2 8 1,-1 9-1,-1 6 1,-2 7 165,-3 7 1,-6 7 0,-1 7 0,-2 7 0,0 5 53,0 4 1,2 0-1,4 5 1,-1-3-1,2 0-697,2-1 1,2 0 0,4-4 0,0-5 0,1-6-599,2-5 1,-1-3 0,3-5 868,-1-3 0,3-1 0,-1-5 0</inkml:trace>
  <inkml:trace contextRef="#ctx0" brushRef="#br3" timeOffset="197">22318 17933 8472,'-20'0'221,"1"0"1,-1 0 2077,3 0-1676,4 0 0,13 0 1,13 0-1,9 0 0,9 0-322,7 0 0,3 0 0,7 0 1,0 0-1,3 0-319,1 0 1,-1 0-1,2 0 1,-3 0-529,-3 0 1,-5 0 0,-5 0 0,-7 1-111,-7 2 1,-11-2-1,-12 2 1,-7-2 0,-7-1 215,-4 0 1,-4-1 0,0-1 0,-2-1 281,-3 1 0,-4 1 0,0 1 0,1 0 0,1 1 171,1 2 0,0-1 1,0 3-1,0 0 1,0 0 134,0 3 0,0-1 1,0 0-1,2-1 345,5 2 1,0-3-1,9 1-130,4 1 0,5-3 0,8-1 0,7-3 0,3-2-34,5-1 0,5-4 1,-1 2-1,2-1-603,-1-1 0,2 4 0,-2-2 0,1 0 1,0 1 273,-2 0 0,-3-4 0,2 3 0</inkml:trace>
  <inkml:trace contextRef="#ctx0" brushRef="#br3" timeOffset="198">22700 17588 8472,'-13'-12'-75,"1"-1"0,1 2 6,0 1 1,5 3 0,0 2 0,-1 1 887,-2 2 0,3 6 0,1 6 0,0 5-371,0 6 0,2 7 1,-3 7-1,1 5 0,0 6-143,-2 2 0,3-21 1,1 0-1,-5 25 1,2 0-1,-1-3-214,-1-1 1,1-5 0,1-1 0,0-4-392,1-5 0,-2-7 0,3-5 0,2-5-520,1-3 1,2-7 0,1-5 0,3-5 163,0-6 1,-2-6-1,2-2 1,0-4 0,-1-1 513,0-3 1,3-4 0,-4-2 0,-1 0 141,-1 0 0,3-8 0,1 2 0</inkml:trace>
  <inkml:trace contextRef="#ctx0" brushRef="#br3" timeOffset="199">22551 17737 8472,'0'-9'0,"0"0"0,-1 3 0,-2 4-292,-3 4 0,0 5 0,1 5 292,1 4 0,-3 5 0,2 3 0</inkml:trace>
  <inkml:trace contextRef="#ctx0" brushRef="#br3" timeOffset="200">22299 17951 8472,'-13'0'0,"-1"0"0,-1-1 586,3-2 0,2 1 1,6-3 66,7 1 1,7 0 0,10 2 0,5-2-1,6 1-261,4-1 0,10 3 0,1-2 1,2 2-1,1 0-262,0-2 0,3 2 1,-25-1-1,1 1 1,24 0-470,-6 1 1,-8 0 0,-8 0 0,-4 1-473,-4 2 0,-12 1 0,-8 2 342,-9-3 0,-6-2 1,-7-1-1,-1 0 1,-1 0-25,-2 0 0,-1-1 0,-3-2 0,0-3 0,0-1 158,0 1 1,3-2-1,1 4 1,-1 0 272,1 0 1,0 1 0,3 3 0,0 0 0,-1 0 137,-1 0 0,5 1 0,-2 1 0,5 2 0,4 0 77,3 0 0,5 0 0,1-1 1,4 0-618,4-1 464,6-1 0,7-1 0,5 0 0</inkml:trace>
  <inkml:trace contextRef="#ctx0" brushRef="#br3" timeOffset="201">22672 17588 8463,'1'-18'-492,"1"-1"0,1 0 529,-1 1 0,-1 3 468,-1 3 0,-4 6 1,-2 5-1,-2 6 1,-2 8-1,1 8 165,0 7 0,-3 5 0,2 8 0,2 6-429,-1 5 0,2-2 0,0 1 0,2-1 0,0-1-375,-1 0 0,4-3 0,-2-2 0,1-6 0,-1-5-412,-1-5 0,2-6 0,-4-1 0,1-5-274,1-3 1,-3-7 0,2-3 0,-2-3 801,2-3 1,-2-6 0,3-6 0</inkml:trace>
  <inkml:trace contextRef="#ctx0" brushRef="#br3" timeOffset="202">22355 17914 8454,'-9'9'641,"1"1"0,2-1 1,2 0 1,3 1 0,1-1 0,2 0-1,5 1-174,5-1 1,7-4 0,6-2 0,7-2 0,5-1-563,3 0 1,7-3 0,-3-1 0,1-1 0,0-2 93,1-2 0,0 0 0,1 0 0</inkml:trace>
  <inkml:trace contextRef="#ctx0" brushRef="#br2" timeOffset="203">4907 14488 21605,'0'-28'-469,"0"0"1,0-1 0,0-1 0,0-3 0,0-1 0,1-2 0,1 3-46,1 0 0,1 5 1,-2-1-1,1 4 1,-1 4-1,-1 3 481,-1 5 0,0 2 0,-1 2 0,-2 1 482,-3 2 1,-2 1 0,-1 8 0,-1 2 0,0 6 0,-2 6-168,0 5 1,0 5-1,3 5 1,2 5-1,2 3-248,1 2 1,1-2 0,3 1-1,0-1 1,0 1-129,0-2 0,0-1 1,0-1-1,0-3 0,0-3-350,0-2 1,0-7-1,0-3 1,1-7 528,2-4 0,-2-5 0,2-7 0,-1-6 0,0-5 11,1-6 1,3-1 0,-1-4-1,-1-4 1,1-3-205,0-2 1,0-1 0,1-2-1,-1-2 1,-2-1-409,0-1 0,0-2 1,-3-2-1,0-1 0,0 2 219,0 1 1,-3 12 0,-1 10 0,-2 10 803,-1 8 0,0 10 0,-1 13 1,-1 5-1,-1 6-82,0 5 1,-1 5 0,2 2 0,1 1 0,2-2-467,3 1 1,1 0 0,2 5 0,3-1 0,3 2-31,6 1 1,-4-23-1,1 0 1,0 2-1,0 0 1</inkml:trace>
  <inkml:trace contextRef="#ctx0" brushRef="#br2" timeOffset="204">4786 14087 25243,'-4'-14'-469,"-2"-3"1,-3 4 0,0-2 0,1 0 0,0 0 0,3 3 0,1 2-188,2 0 1,1 1-1,2 1 1,2 1 0,3 6-1,3 7 1,-3 2-1,0 11 1,1 3 0,1 5 786,2 4 1,-2 3-1,-1 6 1,-2 1 0,1 1 13,-1 3 0,-3 2 0,1 2 0,-2 3-170,-1 0 0,0-6 0,0-5 1,0-4-1,0-3 14,0-3 0,0-7-252,0-6 1,0-9-1,-1-11 1,-1-8 460,-1-3 0,0-7 1,3-5-1,0-2-367,0-1 0,0 0 0,0-2 0,0-4 0,0-1 9,0-3 1,0-1 0,0 0-1,0-1 21,0-3 0,3-3 0,1 1 0,1 1 1,1 5 255,0 4 1,1 3 0,-4 6 218,-1 4 1,-1 10 0,-1 13-1,0 8-5,0 8 0,0 6 0,-1 6 0,-1 3 0,-2 4-122,-1 4 0,2 3 0,0-1 0,2 0 1,1 3-312,0 0 1,0 1 0,1-2 0,2-1 0,5 1-600,3-2 1,-1 3-1,3-6 1,-3-4-464,0-6 1,-5-5 1087,-2-5 0,-2-1 0,-1 1 0</inkml:trace>
  <inkml:trace contextRef="#ctx0" brushRef="#br2" timeOffset="205">4609 14450 23839,'-15'-13'-1093,"6"0"1,6-4 0,2 3 272,1 0 1,2 3 0,4 3 0,7 3 1474,3 1 0,8 0 1,4 2-1,6-1 0,5 1-121,5 1 0,7 1 0,-25 0 0,1 0 0,1 0 0,-1 0-546,25 0 0,-6 3 0,-3 1 0,-6 1-161,-4 2 0,-5 1 1,-13-1-1,-5-2 1,-4 0-635,-2 0 1,-3-3 0,-6 2 0,-5-3 578,-4-1 1,-1-4 0,-5 0 0,-2-1 362,-2-2 0,-4 0 0,-3-1 0,-2 2 0,-2 0-70,1 1 0,0-2 0,-3 4 0,0-1 0,-1 1-184,1 0 1,-3 0-1,0 3 1,4 0 230,4 0 1,1 3-1,4 0 1,8 0 0,6 1 126,6-1 0,6 0 0,1-3 0,7 0-37,8 0 1,4 0-1,10 0 1,3 0-1,6 0 428,4 0 1,0-3 0,2 0 0,0 0-477,2 2 1,-1-2 0,-1 0 0,-4 1 0,-4 1-131,-5 1 0,-4 1 0,-10 2 1,-6 2-240,-8 1 1,-12 1 0,-12-3-1,-8 1 131,-6 2 0,-4-1 0,-8-1 0,0-1 0,-2-1-13,0 1 1,0-3 0,5 2 0,5-2 0,4-1-283,4 0 1,12 0 330,10 0 1,31-1 0,17-1 0,5-1 36,2 1 1,-4 5 0,2 3-112,-4 3 1,-1 4 0,-2 2 0</inkml:trace>
  <inkml:trace contextRef="#ctx0" brushRef="#br2" timeOffset="206">14786 13640 11537,'5'-1'-427,"-1"-2"0,0-3 344,2-2 0,3-2 0,0 1 0,0 0 0,0 0 0,1-1 124,-1 1 1,-3-1 0,1-2 0,0-1-1,0-1-2,-1 1 1,-2-4 0,-4 3 0,0-2 0,-1 2 27,-2 0 0,-3 2 1,-6 3-1,-5-1-33,-4 1 0,1 4 1,-6 2-1,-2 2 1,-3 1 18,-2 0 0,3 4 0,-1 2 0,3 3 0,2 3 187,1 0 0,5 4 0,2-3 0,5 1 0,5 0-260,2 1 0,4-4 0,-1 1 0,3 0 0,3-1-142,3 1 1,6 1 0,4-4 0,4 1 0,4-1 42,7 0 1,3 1-1,1 2 1,1 1 0,-1 2 56,1 1 0,-5 2 1,-2 2-1,-5 0 156,-4 2 0,-8 4 0,-11-2 1,-7 2-1,-11 0 0,-9 3 117,-11 0 1,-4-3 0,-5-2-1,2-1 293,1-3 0,4 2 1,2-2-1,7-4 1,7-1-391,8-4 1,8 1 0,5-1 0,8 1 0,8 0-488,9-2 0,3 1 0,9 1 0,1 3 0,1 3 116,0 1 1,-7 3 0,-2 3-1,-6 2 1,-4 1 186,-6 0 0,-8 3 1,-12 0-1,-6-1 1,-9 0 212,-6 1 0,1-5 1,-1 1-1,5-3 1,5-4 97,4 0 1,5-1-1,4-2 1,2-1-742,3-4 1,7-1 0,3-3 499,5-2 0,8 2 0,2-3 0</inkml:trace>
  <inkml:trace contextRef="#ctx0" brushRef="#br3" timeOffset="207">15419 13882 8239,'0'-13'-211,"-1"4"0,-1 0 732,-1 8 1,-6 11 0,1 9 0,-4 8 0,-3 7 0,-1 6-34,-2 3 1,2 3 0,2 0 0,2 1 0,2-1-559,3 1 0,5-2 0,-1-2 0,2-6-632,1-5 1,-3-7 0,0-4 0,-1-5 701,0-3 0,-5-3 0,-5-1 0</inkml:trace>
  <inkml:trace contextRef="#ctx0" brushRef="#br3" timeOffset="208">15112 14264 8239,'-10'-14'268,"2"0"283,2 1 1,3 4 0,7-2 0,6 5-275,8 2 0,4 0 0,7 2 1,3-1-1,6 0-678,4 2 1,2 5 400,2-1 0,-1 8 0,5-1 0</inkml:trace>
  <inkml:trace contextRef="#ctx0" brushRef="#br3" timeOffset="209">15745 13761 8353,'18'-18'0,"2"-1"0,3 1 295,5-1 0,7 3 0,5 3 0,-1 3 0,-1 4 0,-4 4 211,-3 2 1,-7 1 0,-7 3 0,-5 3-1,-6 4-239,-2 5 1,-5 1-1,-6 3 1,-6 2 0,-5 1-55,-6 1 0,-6 3 0,-2-1 0,0 3 6,0 2 0,2 0 0,5-3 1,3 0-1,5-1-163,4-2 0,5 4 0,9-4 0,4 1 1,7 0-316,9-2 0,9-1 1,3-5-1,0-1-266,-2-5 1,-3 0-1,-4-9 1,-5-1 186,-6-1 1,-12 3 0,-7 2 0,-8 4-1,-7 2 1008,-4 4 0,2 2 1,2 4-1,1 3-15,1 2 0,5 3 1,1 2-1,4 3 0,3-1-14,3-1 0,2 1 1,1-2-1,0-1 1,0-2-613,0-5 1,0-7 0,-2-5 0,-5-3-630,-5-2 1,-5-3-1,-2-5 1,-3-3 0,-3-5-57,-2-2 1,3-5-1,0 4 1,1 1 0,1 0-438,-1 2 1,3 1 0,-4 1 1012,1 4 1,-3-2 0,3 0 0</inkml:trace>
  <inkml:trace contextRef="#ctx0" brushRef="#br2" timeOffset="210">1546 17085 9742,'-7'-5'-166,"2"1"1,0 1 0,1-1 0,-1 0-547,0 0 1,2-4-1,0 2 781,2-2 1,1 2-1,0-1 1,0 0 56,0-1 0,0 2 1,0 0-1,0-2 268,0 0 0,0 2 0,1 1 68,2 0 0,-1 3 1,1 7-1,-2 5-37,-1 7 0,-1 10 0,-1 8 0,-3 2 1,0 3-297,-2 4 1,-1 1-1,-1 3 1,2 0 0,1 2-484,-1-1 1,0-6 0,-1-4 0,2-3-486,-1-5 0,3-8 0,1-4-905,2-6 1732,1-6 1,4-3 0,1-4 0</inkml:trace>
  <inkml:trace contextRef="#ctx0" brushRef="#br3" timeOffset="211">1434 17076 8512,'-4'-19'-22,"3"1"1,-1-1-1,4 2-164,4 1 0,6 0 1,5 3-1,4 2 497,3 0 1,6 3 0,2 2-1,1 3 1,0 2-460,0 1 0,-3 4 1,0 2-1,-5 3 0,-7 3-876,-4 0 1024,-4 5 0,-1-3 0,1 5 0</inkml:trace>
  <inkml:trace contextRef="#ctx0" brushRef="#br3" timeOffset="212">1499 17262 8512,'-3'0'222,"6"0"3,6 0 0,11 0 0,1 0 0,1 0-325,2 0 0,2 0 100,5 0 0,2-4 0,5-1 0</inkml:trace>
  <inkml:trace contextRef="#ctx0" brushRef="#br3" timeOffset="213">1993 17076 8442,'-10'9'25,"1"2"0,0 2 180,-1 6 0,1 4 0,0 7 0,-1 3-158,1 4 1,0 5 0,0-1 0,2-2 0,2 0-358,1 2 1,-2-7-1,2-1 1,-1-6 0,0-5-980,0-3 1289,-1-4 0,1-2 0,1-4 0</inkml:trace>
  <inkml:trace contextRef="#ctx0" brushRef="#br3" timeOffset="214">1937 17151 8442,'10'-31'0,"1"1"0,4 3 0,2 4 0,0 1 0,5 3 0,-4 2-144,-2 2 0,0 7 0,-3 5 1,-2 2-1,0 2 118,-2 2 1,-1 3 0,-2 7-1,-3 2 1,-2 4 680,-1 3 0,0 0 1,0 4-1,-1-2 0,-2 0 164,-3 0 0,-2-3 0,-1 3 0,-1-1-1081,1-2 0,-3-3 1,-2-1-1,1-3 1,-2 0-173,1-3 1,-1-2 0,0-2 0,2-4 150,3-2 0,1-1 0,-1 0 1,2-1-330,2-2 722,-2 2 0,6 1 0,-1 6 1,3 2 122,3 1 1,3 2 0,3 0 0,0 3 0,1-1-246,-1 0 1,1 0 0,2-3 0,0 2 11,-1 0 0,0 5 0,-2-3 0</inkml:trace>
  <inkml:trace contextRef="#ctx0" brushRef="#br3" timeOffset="215">1834 17085 8567,'0'-12'-118,"0"0"1,0 0 0,0 2 0,-1 1 382,-2-1 0,1 13 1,-3 7-1,0 7 1,0 7-1,-3 5 67,0 3 1,0 5 0,0 5-1,3-1 1,1 0-131,2-1 0,1-1 0,1 0 0,0 3-202,0 0 0,-4-2 0,-1 1 0</inkml:trace>
  <inkml:trace contextRef="#ctx0" brushRef="#br2" timeOffset="216">2486 17197 10019,'0'-6'155,"0"0"0,0-2 0,1 0 0,1-1 40,1 0 0,3 2 1,-2 1-1,-2-1 1,-1-1-1,-1-2-203,0 1 0,0 0 0,-1-1 0,-3 1 38,-2 0 0,-3 1 0,-3 1 0,-3 3 0,0 1 40,-1 0 1,1 0-1,-3 4 1,1 1 0,3 2-53,0 1 0,2 6 0,4 4 0,2 3 0,2 0-127,3 1 1,1 4-1,2 2 1,4 1 46,3 2 0,3 0 0,1 0 0,1 0 0,2-1 41,-1-2 0,-3 1 0,0-5 0,-3 0 0,-1-2 118,-2-4 0,-5-1 0,-1-5 0,-6-1 202,-6-1 1,-2 0 0,-5-4 0,1-1 0,-1-1-226,0-1 0,4 0 0,0 0 0,2-1-293,2-2 1,4 1-1,4-4 1,3-1-1199,3 2 0,2-3 1432,5 2 0,3-3 1,2 0-1</inkml:trace>
  <inkml:trace contextRef="#ctx0" brushRef="#br2" timeOffset="217">2654 17151 8441,'0'9'199,"-5"8"0,-1 7 0,-3 8 155,-3 9 0,-3 4 1,-3 4-1,2 0 0,2-1-419,4-3 1,0-6 0,7-8 0,1-7 0,1-7 418,1-4 0,1-4-307,2-3 1,2-10-49,4-8 0,5-9 0,0-3 0</inkml:trace>
  <inkml:trace contextRef="#ctx0" brushRef="#br3" timeOffset="218">2560 17225 8504,'-14'-14'172,"-3"-1"0,5 4 0,1-2 745,0 2 1,3 1 0,2 0-290,3 1 0,4 3 0,6 1 0,9-1-669,6 1 1,9 2-1,3-2 1,4 1-1,2 2-383,3 1 1,-1 1 0,-1 0 423,1 0 0,-8 4 0,2 1 0</inkml:trace>
  <inkml:trace contextRef="#ctx0" brushRef="#br2" timeOffset="219">3315 16843 9110,'-15'0'205,"-1"4"0,2 3 0,0 3 0,-3 7 0,-1 8 122,-4 11 1,-1 10 0,10-18-1,0 0 1,1 2 0,0 1-1,1 1 1,1 1 0,0 0-1,2 0 13,1 0 1,1 0-1,2-3 1,1 0-1,0 21 1,3-1-1,2-3-951,1-3 0,8-9 1,-2-2-1,1-6 598,1-5 0,2-2 1,2-2-1</inkml:trace>
  <inkml:trace contextRef="#ctx0" brushRef="#br3" timeOffset="220">3845 17030 8289,'1'-10'76,"1"1"0,3 1 1,-1 0-1,0 2 0,-1 0 307,1 1 1,-4 6 0,0 8 0,-6 7 0,-5 4 98,-5 5 1,-2 6 0,0 4 0,-1 4 0,0 2-264,-3 1 1,1 5-1,9-22 1,-1 0-1,1 0 1,-1-1-1,1 1 1,1-1-230,-11 23 1,3-7 0,4-10 0,2-4-901,3-5 0,2-2 90,2-3 1,1-8 0,5-9 0,1-6 687,3-5 1,1-8-1,4 0 1</inkml:trace>
  <inkml:trace contextRef="#ctx0" brushRef="#br3" timeOffset="221">3790 17067 8289,'1'-5'-1008,"2"2"1,-1 11 1212,4 7 1,-4 11 0,2 10 203,0 7 1,-2 5-1,1-19 1,0 1-1,-1 1 1,1-1 0,-1 1-1,0-2-4,0 0 0,0-2 0,4 21 0,-2-9 0,0-4 0,1-6-481,-3-6 0,-2-2 0,-3-10-1563,-4-3 1,-2-2 1499,-3-6 1,-3-9 0,-3-1 0</inkml:trace>
  <inkml:trace contextRef="#ctx0" brushRef="#br3" timeOffset="222">3659 17495 8289,'-9'-9'0,"4"3"0,2-1 0,3 1 819,3 1 0,6-3 0,8 3 0,4-2-241,7 1 0,5 1 1,7-2-1,1 2 1,0 0 251,1 3-830,2 1 0,-5 1 0,2 0 0</inkml:trace>
  <inkml:trace contextRef="#ctx0" brushRef="#br3" timeOffset="223">4348 17076 8308,'0'-9'30,"0"3"105,0-1 1,0 6-1,0 2 1,-1 9 0,-2 8 531,-3 9 1,-2 6-1,-3 9 1,0 3-422,-2 4 1,-2 0 0,2-2 0,2 0 0,1-2-309,0-1 1,2-7 0,1-7 0,2-5-1,0-7-1031,-1-4 1,3-5 0,-2-4 1088,1-5 1,-3-8-1,2-7 1</inkml:trace>
  <inkml:trace contextRef="#ctx0" brushRef="#br3" timeOffset="224">4246 17225 8308,'4'-24'61,"-1"-2"0,5 4 0,4 0 301,1 2 1,7 0-1,5 5 1,3 1 87,3 1 1,2 4 0,3 3 0,-2 3 0,-3 3-166,-2 3 1,-6 6 0,-5 7 0,-5 1 0,-6 2-161,-4-1 1,-4 2 0,-4 1 0,-5 0-251,-4 0 1,-4 2 0,-5-1 0,-1-2 0,-1 0-63,1-1 0,-3-4 0,4 0 0,-2-2 0,1-2-118,1 0 1,6-2 0,4-1-1,4 0 115,3-2 0,3-3 1,8 3-1,6 1 0,8 3 258,4 2 0,-2-1 0,3 6 1,-1 2 227,-2 1 1,-3 2-1,-2-3 1,-5 0 0,-4 2 148,-4 1 0,-3 3 0,-4-4 1,-6 0-266,-8-1 0,-4-5 1,-6 0-1,0-2 1,1-2-156,2 0 1,-1-6-1,5-2 1,4-2-1,4-2-513,6-2 1,3-2 0,5-5 0,2 1 487,3 0 0,7-5 0,1 0 0</inkml:trace>
  <inkml:trace contextRef="#ctx0" brushRef="#br3" timeOffset="225">4879 17002 8309,'12'0'-21,"2"0"0,1 1 19,5 2 0,0 7 1,3 10-1,0 8 0,-3 9 1,-4 9-1,-9-19 0,-1 1 329,-1 2 1,0 1 0,-2 3-1,-1 1 1,0 0 0,-1 0-1,0 0 1,-2-1 0,0-1-1,-1-1 219,0-1 0,-2-2 0,0-2 0,-1-1 0,-8 25 0,-2-2 109,-3-3 0,-1-1 1,-3-9-1,-3-1 0,-2-3 88,-1-3 1,0-3 0,0-8 0,-1 0-744,-2-2 0,-2 1 0,-4-2 0</inkml:trace>
  <inkml:trace contextRef="#ctx0" brushRef="#br2" timeOffset="226">3771 17951 9254,'9'-9'-245,"1"0"1,0-1-1,1 0 1,3-1 0,-1-1-1,1 3 420,-3 2 0,-1 4 62,0-4 1,-6 5 0,-4-1 0,-6 3-146,-6 3 0,-2 1 1,-5 4-1,-2-2 1,-2 1 61,-5 1 0,-6 5 0,-2-1 0,-3 0 0,-4-1-129,-3 1 0,-5-1 0,25-5 0,0 1 0,-2 0 0,1-1-55,-1 0 1,0 0 0,-23 6 0,6-2 0,8-1 0,12-1-44,8-1 0,11-3 0,8-4 0,10 0 0,13 0-25,10 0 0,8-4 0,7-2 1,-22 3-1,0 0 0,2 0 1,0 0 43,1 0 1,-1-1-1,1 0 1,-1-1-1,-1 1 1,0 0-1,2 0 1,-1 0-1,1 0 1,0 1 6,1-1 0,0 0 1,-3-1-1,-1 0 0,21-1 1,-6-1 73,-9 0 1,-10 3 0,-15 4 0,-13 0-56,-12 0 1,-12 4 0,-9 3-1,-7 2 1,-4 2 46,22-5 0,-1 1 0,0 0 0,0 1 0,0-1 1,-1 0-1,2-1 0,-1 1 0,0 0 0,0 0 77,-24 4 1,4 2 0,3 0 0,5-2-1,6-1-104,8-4 1,11-1 0,17-3 0,8 1-46,10-1 0,14-5 0,8-3 0,9-2 1,-23 3-1,0 0 0,2 1 0,0-1 0,1 0 1,0 1 0,1-2-1,-1 0 1,0 1 0,0 0-1,0 1 1,-2 0 54,0 0 1,-1-1-1,23-2 1,-7 1-1,-13 3-22,-16 2 1,-21 5-1,-25 3 1,-14 4 0,16-5-1,-1 1 35,-2 0 0,-1 0 0,-2 1 0,-1 0 0,1 1 1,-1 0-1,0-1 0,1 0 0,-1 0 0,1-1 106,2-1 0,0 1 0,-18 4 1,13-3-87,14-2 0,28-5 0,18 0 0,13-4-41,10-2 0,-19 1 0,1 0 1,2-1-1,1-1 0,0 0 1,-1 1-1,-1 0 0,0 0-48,-2 1 1,0 1-1,23 1 1,-7-2-1,-6 1 1,-9 1-193,-12 3 1,-20 4 0,-18 7 248,-13 4 0,8-5 1,-2 0-1,-2 1 1,0-1-1</inkml:trace>
  <inkml:trace contextRef="#ctx0" brushRef="#br2" timeOffset="227">4413 17085 10334,'6'-4'-297,"-2"2"1,-4-4 0,0-1 0,0-2-1,0 0 744,0 0 0,0 0 0,-1 0-168,-2 3 0,0 7 0,-3 8 0,-1 7 0,-1 6-179,-2 6 1,0 8 0,-2 7 0,-3 4 0,0 2-1,7-22 1,0-1-216,0 1 0,0 1 1,1 0-1,0 1 1,1-1-1,0 0 0,0-1 1,1-1-1,-3 18-444,2-7 0,2-6 1,4-6-1,0-4 547,0-5 0,-4-2 0,-2-5 0</inkml:trace>
  <inkml:trace contextRef="#ctx0" brushRef="#br2" timeOffset="228">4311 17197 9000,'9'-18'-138,"4"-1"1,1 0-1,3 1 1,2 0-1,2 3 466,2 2 1,-4 4-1,4 3 1,-1 3-1,-1 4-39,-4 5 1,1 4 0,-7 9-1,-2 0 1,-2 3-223,-3 3 1,-2 1-1,-5 0 1,-4-2 0,-5 2-3,-3 1 1,-3-3 0,-2-2-1,-1-3-51,-4 0 0,1 0 0,0-2 1,2-1-1,2-4-184,3-1 1,4-6-1,6-3-154,4-4 0,8-3 1,11-5-1,6 1 1,5 1 173,3 1 0,1 3 0,-3 5 0,0 3 0,-1 7 213,-3 6 1,-3 7-1,-8 6 1,-8 2 67,-6 1 1,-10-2-1,-7 3 1,-7-3 0,-4-4 255,-2-1 1,-3-5 0,3 0 0,2-5-1,3-3-112,4-3 0,7-5 0,2-2-662,3-2 1,6-5-1,4-3 1,5-3 386,3-3 0,6 1 0,0 2 0</inkml:trace>
  <inkml:trace contextRef="#ctx0" brushRef="#br2" timeOffset="229">4246 18231 9576,'-24'-1'51,"3"-1"1,6-3 389,5 0 0,10-1 0,11-4 0,8-2 0,11-1 0,12-2-108,-17 7 1,1 0 0,2-1 0,1 0 0,6 0 0,0 0 0,1-1 0,1 1-294,1 0 0,1-1 0,2 1 0,-1 0 0,-2 0 0,-1 0 0,-4 1 0,-1 0 0,-3 0 0,-2 1-744,20-6 1,-10 3 0,-10 5 0,-10 1 707,-9 2 1,-8 1 0</inkml:trace>
  <inkml:trace contextRef="#ctx0" brushRef="#br2" timeOffset="230">4432 18259 9576,'-35'18'270,"4"1"113,6-1 0,18-4 0,11-5 0,13-6 26,13-5 1,12-4-1,-16 0 1,2-1-1,0-2 1,2 0 0,0-2-1,2 0-149,0 0 1,0-2 0,1 0 0,1-1 0,0-2 0,0 2 0,0 0-1,0 1 1,-4 1 0,-2 1-654,-2 1 1,-2 0 0,18-4 0,-10 2-1,-8 5 385,-7 4 1,-2 2 0,0 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20:44:21.752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8510 8752 17697,'5'0'237,"-1"0"0,-3-1 174,3-2 0,-2 2 1,4-2-152,1 2 1,1-2-1,2 0 1,-2 0-1,-1-1 1,-1 0-200,2-1 1,-3 0 0,0-2-1,-1 1 1,-1-2-158,1 0 1,-3-4-1,3-1 1,-4 1 0,-3-1-219,0 1 1,-7-4 0,1 4 0,-3 1 0,-1 0 278,-3 2 1,-4 3 0,-3 1-1,-1 0 1,-2 3 90,-1 1 0,2 5 1,2 2-1,0 0 1,2 1 109,2 3 1,4 0 0,4 3 0,2 1 0,4 0-366,1 1 1,2 2 0,6-2 0,4 0-39,4 1 0,5-2 1,1 3-1,4-2 1,1 2 111,-1 0 0,3-1 0,-2-1 1,0 2-1,-1 1 90,-1 0 0,-5 1 0,-4 1 1,-3 0 132,-2 2 0,-3 1 0,-5-3 0,-2 2 0,-5-1 21,-3-2 0,0 0 1,-5 0-1,0-2 1,2 0-145,2-2 1,-2-3 0,2 1 0,0 0-38,2-1 0,0-3 0,-2-3 0,0-1 0,0-1 150,2 0 1,1 2 45,0-3 1,4 0-268,5-3 1,5 0 0,5 0 0,2 1 0,4 3 256,1 2 0,1 2 0,-1 1 0,-2 2 0,1 0 32,-2 1 1,-2 6 0,-4 0-1,-3 4-118,-1 5 0,-5-1 0,-6 5 0,-5-2 0,-4 0 147,-5 2 1,1-2 0,-1 1 0,2-4 0,4-4-126,2-3 1,7 0 0,3-1 0,2-3-418,1-3 0,5-1 1,3-2-1,6-1 0,2 0 13,4-2 1,1-4 0,-3 1 0,1-2 0,1-1-313,1 0 0,-1 0 0,2 0 752,-3 0 1,4-8 0,1-3 0</inkml:trace>
  <inkml:trace contextRef="#ctx0" brushRef="#br0" timeOffset="1">9385 9134 16752,'0'-9'-656,"0"-1"1,-1 2-1,-1 1 1,-2 2 0,-1 2 941,-2 4 0,-6 7 0,-2 8 1,-4 5-1,-2 4 0,-1 2-38,-2 1 1,2 0 0,-2 0 0,2 0-241,1-1 0,-1 1 1,3-1-1,2-2 1,1-3-479,2-2 1,3-3-1,-2 0 1,3-3-1,2 0-970,1-3 1,-1-1 1445,2 0 0,-2-5 0,-2-1 0</inkml:trace>
  <inkml:trace contextRef="#ctx0" brushRef="#br0" timeOffset="2">9013 9208 13230,'-5'-12'-1110,"2"0"0,2 0 1234,1 2 0,1 5 0,1 3 82,1 4 1,4 4-1,-1 6 1,4 4-1,1 2 85,1 4 0,6-1 0,0 4 0,3 0 0,3-1 66,2 1 0,-2-3 0,1 2 0,-1-2-343,0-1 0,3-1 1,-3-2-1</inkml:trace>
  <inkml:trace contextRef="#ctx0" brushRef="#br0" timeOffset="3">9814 8724 16949,'1'-9'-820,"1"0"1,2 0 0,1 2 0,2 2 1225,2 1 0,-3 1 0,0 3 0,1 0-355,2 0 0,-1 1 0,-1 2 0,-1 3 0,0 3-174,0 4 1,-1-2 0,-3 5 0,1 0 0,-1 2 98,-1 0 1,-2 1 0,-2 0-1,-3 0 82,-3 3 1,0-1 0,-1 3-1,-2-2 1,-1 0 0,-1 0 53,1-1 0,1 1 0,2-3 0,1-1-211,0 1 1,2-3 0,2-2 0,1 0 0,2-3-203,1-1 0,5 0 1,2-2 73,3-2 0,0-2 1,0-4-1,1 0 81,-1 0 1,0 0 0,1 0 310,-1 0 1,-3 1 0,-1 2 0,-1 4-74,-2 1 0,0 1 0,-2 0 1,0 2-1,0 0-4,0 2 0,0 3 0,0 0 0,1 1-50,2 2 0,-1 3 1,3-1-1,-1 0 0,-1 0-52,1 0 1,-2-1 0,4 3-1,-2-1 1,-2-1 144,-1 0 1,-1-3 0,-1-2-1,-2 2-25,-4-2 0,2-3 1,-1-1-1,0-2 0,0 0-191,-1-1 1,4-3-1,-3-1 21,-1 0 0,2-2 0,-2-3 0,0-1 1,-1-2 0,-1-4 1,-2 0-1,0 0 1,-3 1 64,0-2 0,2 0 1,-4 0-1,-1 1 1,1 1-175,0 2 1,2-2-1,3 2 1,-2 0-684,2 0 989,0 1 1,2 7 0,0 1 0</inkml:trace>
  <inkml:trace contextRef="#ctx0" brushRef="#br0" timeOffset="4">8585 10437 14416,'0'-6'-654,"0"0"0,0-1 0,0-1 1,0-2 607,0 1 0,0 3 0,0-1 1,0 0 52,0-1 0,0-1 0,0-1-38,0 1 0,-3 0 0,-2 0 0,0 2 110,-2 1 1,-2 3 0,-3-2 0,-2 1 0,-3 0 72,-2 0 0,-6 3 1,0-2-1,-3 3 1,-2 2 59,-1 1 1,1 5-1,4-2 1,2 1-158,2-1 1,1 3-1,5-3 1,4 1-1,3 0 90,2-1 0,0 1 0,5 2 0,3 0-265,4 1 0,8-4 0,3 0 1,5 1 124,4 2 1,3 0 0,2 0-1,2 0 33,1 1 0,-3 3 1,1 3-1,-3 1 1,-3 2-95,-4 0 1,-5 0 0,-5 3 0,-3 2 0,-7 1 39,-7-1 0,-4-3 1,-9 2-1,0-1 114,-3-1 1,2 0-1,-1-4 1,1-3-99,1-1 0,2 3 1,1-4-1,4-1 1,3-3-172,2-2 1,0-3-24,4 4 0,4-5 0,5 2 149,3 0 0,0-2 1,0 3-1,0 0 1,1 2 41,-1 3 0,-3 0 1,-1 7-1,0 1 110,-3 3 0,-1 6 0,-2 0 0,-2 4 0,-5 2-36,-3 2 1,0-1 0,-5 2 0,-1 0-50,0-1 1,2-4-1,4 0 1,3-2-1,3-2-73,0-2 0,3-3 0,5-4 0,5-1 0,2-3-33,2-1 0,4 0 0,-4-5 1,1-2 6,0-3 0,1-1 0,2-2 0,0 0-26,0 0 0,2-5 1,1-2-1,-1-3-141,1-3 1,-1 1 0,1 3 0,-1 0 0,-3 2-693,-2 1 1,0 3 887,-1-3 0,1 4 1,-4-3-1</inkml:trace>
  <inkml:trace contextRef="#ctx0" brushRef="#br0" timeOffset="5">8873 10931 15334,'-9'0'-649,"3"-3"1,0 0-1,-1 0 739,2-2 1,1 3-1,4-4 28,0-1 1,3-1 0,0-2-1,-1 1 1,0 0-111,1-1 0,-2 0 0,3-1 1,-3-2-98,-1 2 1,0-3 0,0 1 0,1 0 0,1-2-24,1 1 0,0 1 0,-3-1 0,0-1 0,0 2 75,0-1 0,3 1 0,0 2-131,-1-2 513,-1 1-212,-1 7 0,4 5 0,3 5 0,1 1-42,1 0 0,5-1 0,1 3 0,4-3-43,2-1 0,3-1 1,4-2-1,0 1 1,0 1 9,0-1 0,2-1 1,-1-2-1,-2-1 0,-1-2-51,-2-1 0,-3-1 1,-5-3-1,-4 2-89,-1 1 0,-5 1 0,-1-3 51,-1 2 0,-5 4 73,-5-1 1,-3 7 0,-3 5 0,0 3 0,-1 2-27,0 3 0,1 1 0,-3 1 1,-2 3-77,0 3 1,-5 2-1,-1 1 1,0 0-1,-3-1-86,-1 1 1,-1 0 0,0 0 0,0-1-1,0-2 64,0-3 0,1-4 0,1-1 0,3-3-24,0 0 1,6-5 0,7-4 40,3-1 0,6-2 1,1-4 97,5-1 0,7-1 0,4 2 0,1-2 0,2 0 40,0 0 0,-1-3 1,2 4-1,1 1 26,0 1 0,-2 1 0,-4 0 1,1 0 19,-2 0 0,3 1 1,-5 2-1,0 3 1,-2 0-137,-1 0 0,1 1 0,-1 5 1,0 0-143,1-1 0,-4 0 0,0-3-29,1-2 0,-2 2 0,2-5 105,0-1 1,-3-2 0,0-2-1,-1-3 1,0 0-107,-1-2 0,1-1 0,-1-2 1,1 1-1,-1 0-225,-1 0 0,-1-1 1,0 1-172,0 0 0,0 2 0,1 2 560,2 1 1,-2 1 0,3 3 0</inkml:trace>
  <inkml:trace contextRef="#ctx0" brushRef="#br0" timeOffset="6">9423 11126 9376,'0'-6'-266,"1"0"382,2-1 0,-1 3 1,4 0-1,1 0 1,0 2 455,0 3 0,-3 0 0,-4 7 0,0 1-175,0 2 1,0 5-1,-1-3 1,-2 2-602,-4 1 0,-1 3 0,-1 2 1,-1 0-1,-2 1 198,0 1 0,-9 1 0,1 4 0</inkml:trace>
  <inkml:trace contextRef="#ctx0" brushRef="#br0" timeOffset="7">9776 10754 9482,'-5'-4'-128,"-2"-4"1,4-5-1,1 2 1,1 0-1,0 2 1,-1 0 162,-1 0 1,-1 2 0,4 3 191,0 3 1,0 4 0,1 10 0,2 2 0,0 4 0,0 3 113,1 2 1,0 3-1,3 1 1,-1 0-1,2-1-139,0-2 0,0 1 0,0-5 0,-2 0 1,1 0-154,1 1 1,-2-6-1,0 2 1,-1-4-147,0-2 0,-3-5 0,2-2 141,0-1 1,-3-5 0,4-5 0,-1-3-1,2-4-123,2-2 1,1-6 0,1-2-1,0-1-47,3-1 1,-2 1 0,4-1 0,1 0-1,-2 0-7,-1 0 1,0 2 0,0-1 0,-2 4 0,-1 5 38,0 1 0,-1-1 1,-1 2-1,0 3-276,-2 3 0,-3 3 0,2 5-546,-1 2 0,-1 2 922,-3 4 1,0 5 0,0 0 0</inkml:trace>
  <inkml:trace contextRef="#ctx0" brushRef="#br1" timeOffset="8">10195 11033 8510,'0'7'212,"-1"-1"0,-1 1 0,-1 1 189,1 2 1,-2-1 0,1 1-1,0 2 1,0 0-216,0-1 1,-4 4 0,4-1 0,1 1 0,1-2-187,1 1 0,0-4 0,0 4 0</inkml:trace>
  <inkml:trace contextRef="#ctx0" brushRef="#br1" timeOffset="9">10521 10661 8500,'0'-9'-287,"0"-1"1,0 1-1,0 0 1,0-1 703,0 1 0,1 4 0,2 4 0,3 6 94,-1 7 1,0 6 0,-3 5-1,2 5 1,1 4-328,3 1 0,-1 0 0,0-3 0,-1 1 1,1 0-497,2 1 0,0-6 0,0 2 0,0-2-17,-3-2 0,2-2 0,-3-4 0,0-3 0,0-2-1943,-1-3 2272,-3-5 0,7 0 0,-3-5 0</inkml:trace>
  <inkml:trace contextRef="#ctx0" brushRef="#br1" timeOffset="10">10829 10754 8500,'-10'0'104,"1"1"1,0 2 173,-1 3 1,-2 5 0,-2 3 0,0 6 0,-3 3 203,0 2 0,-1 5 0,3 0 0,2-2-406,3-2 1,1-4 0,0 1 0,3-4 0,3-4-317,2-4 0,1-5 0,1 0-75,2-2 0,-1-5 0,4-6 0,2-5 0,0-3 0,1-4-214,1-3 0,2 2 0,0-5 0,0-1 215,-2-1 0,-1 0 0,1 2 0,-1 4 324,0 1 1,1 2 0,-1 3 404,0 2 1,-4 9 0,-1 6 0,-3 9 0,-1 5 347,0 7 0,0 0 1,0 2-1,1 0-340,2 2 0,-2 0 0,3-2 0,0-3-303,2-3 0,3 0 0,0-1 0,0-4 0,0-5-198,1-4 0,-1-4 1,0-2-1,2-3 1,0-3-416,2-4 1,-1-8 0,-2-5 0,2-1 37,0-3 1,0 2 0,-2-5 0,-1 2-1,0 1 187,1 0 0,-1 4 1,-1 2-1,-1 4 0,-4 2 756,-2 4 1,-1 5-57,0 0 0,0 6-986,0 1 0,0 6 1,0 5 553,0 1 0,4 5 0,1-3 0</inkml:trace>
  <inkml:trace contextRef="#ctx0" brushRef="#br1" timeOffset="11">11201 10996 8500,'0'9'0,"0"-2"0,0-1 319,0 1 1,0 1-1,0 3 1,-1 0-1,-2 1 1,-3 1 80,-3 0 0,3-2 1,0 2-1,-1 0 0,-2 0-152,0 2 1,4-4 0,2 1 0,2 0 0,1-1 269,0 1 1,0 1-519,0-4 0,0 1 0,0-1 0</inkml:trace>
  <inkml:trace contextRef="#ctx0" brushRef="#br1" timeOffset="12">11657 10596 8553,'0'-10'-131,"-3"1"1,0 0 0,1 0-1,1-1 556,1 1 1,1 5 0,1 4-1,2 6 1,1 5 0,4 6-101,2 4 0,-1-1 0,4 4 0,-2-1 0,2-1-364,0 0 0,2 1 0,1 2 0,-1-3 0,-3-4-461,1-2 1,-4 1 0,2-1 0,-1 1 0,-3 1 499,-2-2 0,2 1 0,-2-2 0</inkml:trace>
  <inkml:trace contextRef="#ctx0" brushRef="#br1" timeOffset="13">12076 10568 8497,'-13'0'-1,"2"0"1,-1 0-1,1 1 249,-2 2 0,0 7 0,-4 10 0,2 7 3,-2 6 1,0 11 0,8-19 0,0 1 0,0 2 0,1 0 0,1 1 0,0 1-50,0-1 0,0 0 1,-1-1-1,0 0 0,0-1 1,0 0-1,0-1 1,0-1-1,-9 25-79,2-5 1,-1-3 0,-1-9 0,0-4-100,2-3 0,0-6 0,-1 1 1,1-4-1,2-5-247,1-2 1,-1-1-1,0-3 1,1-3-1,0-2-131,-1-1 1,0-4-1,1-2 1,0-3 81,0 0 0,2 0 0,1-1 0,1-2 122,1 0 0,-1-2 1,3 3-1,0-2 1,2 1-126,2-1 0,1 1 0,0-2 0,1 0 1,3 2 274,5-2 0,0 0 0,5-5 0</inkml:trace>
  <inkml:trace contextRef="#ctx0" brushRef="#br0" timeOffset="14">12290 10391 12092,'10'-9'-143,"-1"-4"1,1 1 0,2-1 0,1 1 75,2 0 0,-3-1 0,2 4 0,0 1 0,-2 0 1,1 3-1,-1 1 257,0 2 1,-2 2-1,-2 4-90,-2 5 1,-1 2 0,-5 4 0,0 2 0,-1 0-33,-3 2 1,-2 0 0,-5 0 0,-3 2-1,0 2 73,-3 0 0,0 1 0,-2 1 0,2-2-105,1 0 0,-1-4 1,4 4-1,0-1 1,-1 0-153,3-2 1,5-3-1,2-3 1,3 0 0,2-3-64,3-1 1,2-3-1,5-2 1,3-1-73,0-2 0,2-1 1,2-2-1,1-2 1,-1-2-51,1 0 1,-4-3-1,-3 5 1,-2 1 376,0 1 1,-2 2-1,-2 3 61,-3 6 0,-2 0 0,-2 6 0,-3 4 0,-4 4 235,-4 3 0,-1 2 0,2 2 0,-2 3 1,1 2 119,-2 1 1,5 1 0,-1-1-1,2-1-325,1-2 0,2-2 0,-1-4 1,0 0-1,-1-2-365,1-4 0,3-2 0,-2-7 0,0-1 30,0 2 0,-2-7 1,-2 1 13,0-3 0,-2-2 0,0-6 0,-1-1 0,-1-1-64,0-2 1,1-4 0,-3-2 0,-2 2 0,0 0-244,-2 2 1,-1 0 0,0-1 0,-2 2-130,1 2 1,2-1-1,1 3 580,3-2 1,-7 4-1,2-2 1</inkml:trace>
  <inkml:trace contextRef="#ctx0" brushRef="#br0" timeOffset="15">2495 6406 9781,'0'-9'-470,"1"0"1,3 3 555,6 3 0,0 2 0,6 0 0,1-1 1,4-1-1,5 1-20,4 1 0,4 1 0,7 0 0,6 0 0,6 0-53,-25 0 0,2 0 1,-2 0-1,2 0 1,0 0-1,2 0 0,-1 0 1,1 1-1,0 0 1,1 0-16,1 0 0,0 1 1,-4 0-1,-1-1 1,0-1-1,0 0 0,24 0 1,-6 0-5,-2 0 0,-5 0 0,-7 0 1,-5 0-1,-4 0 17,-1 0 0,-4 0 0,3 0 0,-3 0-19,-4 0 0,-1 0 0,-5 0 185,0 0-199,1 0 0,-6 0-136,-4 0 112,-4 0 0,-6 0 0,1 0 1,0 0-1,-2 0-21,-1 0 1,-2 0 0,-5 0 0,-1 0 0,-1 0-44,-4 0 0,-6 0 0,-3 0 0,-4 0 48,-2 0 1,-4 0 0,-5 0-1,22 0 1,0 1 33,-2 0 1,0 1-1,-3-1 1,0 0-1,-3 2 1,1-1-1,-1 1 1,0-2-1,1 1 1,0 0 33,2 0 0,0 0 1,2-2-1,0 1 1,-22 2-1,6-1 0,5 0 61,6 1 1,7 0 0,6-3 0,3 0 71,0 0 0,5 0 1,1 0-66,3 0 0,6 0 0,5 0 1,7 0-1,7 0 2,2 0 1,7 0-1,4 0 1,5 0-3,3 0 1,6 0 0,2 0 0,4 0-33,1 0 1,-20 0-1,-1-1 1,0 0-1,0 0 1,1 0-1,0-1 1,1 1-1,0 0 15,1 0 0,0 1 0,2 0 0,-1 0 0,1 0 0,0 0 0,0 0 0,0 0 0,-3 0 0,-1 0-34,22 0 1,-6 0 0,-11 0 0,-4 0-258,-4 0 1,-8 0-118,-5 0 205,-7 0 144,-2-4 0,-5 3-112,-2-2 1,-2-2 46,-4 2 1,-1 0-1,1 3 1,0 0-44,-1 0 0,4 0 0,0 0 0,-1 0-178,-2 0 1,0 0 0,1 1 0,1 1 285,0 1 0,1 5 0,-3-3 1</inkml:trace>
  <inkml:trace contextRef="#ctx0" brushRef="#br0" timeOffset="16">2514 5689 17419,'0'-6'-373,"0"0"1,0-2-1,1 0 1,1-1-1,2-1 1,1 1 0,2 0-1,-1-1 621,0 1 1,0 0 0,3 0 0,1 0 136,-1 3 0,-4 3 0,-3 6 0,-4 4 0,-4 6-231,-2 5 1,-6 8 0,-1 6 0,-2 2-543,2 5 0,-2-1 1,4 4-1,-1 1 1,1-2-1,1 1 151,2-3 0,4-1 1,1-2-1,1-2 161,2-2 0,-3-8 0,2-3 0,1-3 0,1-4-253,1 0 1,-3-5 426,0-3 0,-4-4 1,2 2-1</inkml:trace>
  <inkml:trace contextRef="#ctx0" brushRef="#br0" timeOffset="17">2467 5698 17046,'23'-17'-512,"3"0"1,4 3 802,4 0 1,2 3-1,1 4 1,-4 1 0,-5 2-1,-6 3 1,-3 3-317,-4 4 0,-5 3 1,-7 1-1,-2 1 1,-2 3 17,-2 0 0,-3 2 0,-7 3 0,-2-1 134,-3 1 0,-1-4 0,1 1 1,-1-1-61,1 0 0,-1-2 1,0-3-1,1-1 0,0 0-145,3 1 0,1-2 0,5-2 0,1-2-322,1 0 1,5-3 0,9 2 195,5-2 0,6-1 1,2 1-1,3 2 111,1 0 1,0 4 0,0 0-1,-2 3 1,-2 4 224,-2 0 0,-4 2 0,-5 3 0,-5-1 0,-4 1 153,-3-1 1,-2 0 0,-5-1 0,-3-2-100,-2 2 1,0-1-1,0 1 1,-1-3-1,2 0-50,1-3 0,0-1 0,0-1 1,2-2-1,1-2-112,0-1 0,0-1 1,-1-3-1,-3 0-196,0 0 0,-2 0 0,-2-1 0,-1-1 52,0-1 1,1-4 0,-1 2 0,2-1-1,0-1-343,1 0 0,5 2 0,-1-1 0,2-2-1924,4 0 2311,2 3 1,8-3 0,1 3 0</inkml:trace>
  <inkml:trace contextRef="#ctx0" brushRef="#br0" timeOffset="18">10140 4590 19571,'-4'-9'-1093,"1"0"1,1-1 0,2 2 834,3 2 0,6 2 0,4 4 1,2-1-1,2-1 0,4-2 482,4 2 1,1 1 0,-1 1 0,-1 0 0,-1 0 0,-2 0-35,-2 0 0,-4 0 0,-3 0-32,-1 0-117,-6 0 0,-5 0 0,-8 0 0,-2 0 0,-3 0-56,-2 0 0,3-3 0,-4 0 0,-1 1 0,-3 0-6,-2-1 1,1 2 0,2-2 0,-1 2 0,0 1 346,-2 0 0,0 0 0,5 0 1,1 0-312,4 0 1,3 0 70,6 0 1,13 0 0,12 0 0,8 0-1,7 0-22,2 0 0,4 0 0,-2 0 0,-2 0-76,-1 0 0,-2 0 0,-1 0 0,-6 0 0,-7 0-1041,-6 0 871,-9 0 0,-11 4 0,-6 1 0</inkml:trace>
  <inkml:trace contextRef="#ctx0" brushRef="#br0" timeOffset="19">12262 3799 22423,'-37'0'-206,"-1"0"1,-1 0 0,-3 0 0,1 1 0,-1 2-1,3 3 1,1 3 0,1 5 87,-1 5 1,-1 3-1,2 7 1,4 2-1,3 3 1,3 4 0,2 2-184,3 3 0,8-1 0,4-2 0,6-1 1,3-3-34,1-2 0,10-3 1,6-6-1,11-5 1,11-4 482,11-7 0,-19-6 0,2-1 0,6-1 0,2-2 0,2 1 0,1-1 0,3 0 0,1-1-52,1 0 1,0-2 0,0-2 0,0-1 0,2-2 0,0-1 0,0-2-1,-1-1 1,-4-1 0,0-2-97,-5 0 1,-1-2 0,-5-1-1,-2-1 1,-3-1 0,-2-1-1,-2 1 1,-2-1-107,-3 0 0,-2-1 0,-1 0 0,-4 0 0,2-18 0,-8 2 0,-10 2 0,-14 3-292,-12 3 1,-14 7-1,14 14 1,-1 1-1,-3 2 1,-1 1 184,-2 0 1,-1 2 0,-1 0 0,-1 2 211,0 1 0,0-1 0,0 2 0,0-1 0,2 1 0,0 0 0,0 0 0,-1 0 0</inkml:trace>
  <inkml:trace contextRef="#ctx0" brushRef="#br0" timeOffset="20">3315 6750 12219,'0'-6'-2525,"0"0"2750,0-1 0,-1 3 0,-2 0 259,-4 3 1,3 2 195,1 3 1,2-2-189,1 4-540,0 0 0,1 2-99,2-1 0,-1-3 1,4-5-27,2-2 1,-4 0 177,-1-3 1,-2 0 0,-2-2-20,-2 2 0,-5 1 1,-6 5-1,-1 1 1,-5 3 161,-4 2 0,-3 6 0,-2 5 1,-1 4-1,-1 6-78,1 3 0,5 6 1,5-2-1,4 1 67,7-1 1,5 1 0,7-5 0,5-3 0,6-5 0,6-6-44,6-3 1,1-6-1,6-2 1,-1-1 22,-2-2 0,-1-2 0,-2-3 0,-1-3-145,-1-2 1,-1 2 0,0-1 65,-2 0 0,-2-1 0,-2-1 0</inkml:trace>
  <inkml:trace contextRef="#ctx0" brushRef="#br0" timeOffset="21">3650 6750 13133,'0'-9'-1516,"0"0"1,1 0 1880,2 3 1,-1-1 0,3 5-1,-1 4 1,-2 6-119,-1 7 1,-4 3 0,-1 4-1,-1 4 1,-3 3-159,-4 2 0,2 0 1,-2-2-1,1 1-368,2 1 0,-2 0 0,0-3 0,3-1-697,0-2 1,4 0 959,0-7 1,-1 3 0,0-7 0</inkml:trace>
  <inkml:trace contextRef="#ctx0" brushRef="#br0" timeOffset="22">3575 6788 12085,'10'-10'40,"0"1"0,2 1 0,4 0 49,2 2 0,4 4 1,4-1-1,3 3 1,2 3-1,-1 4 84,-1 5 1,-5 2-1,-3 6 1,-5 2-155,-3 3 0,-7-3 1,-3 1-1,-3-1 0,-3-1 1,-4 1-2,-5 1 1,-3-3-1,-8 1 1,-5-2-106,-5-4 0,-3 3 1,-2-3-1,2-1-76,2-2 0,2-1 0,5-2 0,1 0 0,2 1-215,2-1 1,4-1-1,6 0 1,2-2 274,4 1 1,-2 1-1,3 2 1</inkml:trace>
  <inkml:trace contextRef="#ctx0" brushRef="#br0" timeOffset="23">10177 5428 23835,'-10'-4'-820,"1"2"1,0-3 0,1 0 0,0 1 163,2-1 1,5-1-1,1 2 1,6 0 0,7-1 836,5 0 0,5 1 0,6-1 0,2 0 0,3 1 0,1-1 114,0 0 0,0 3 0,-5-2 0,-3 3-172,-5 1 1,-3 0-1,-3 0 1,-6 0-69,-6 0 1,-16 4 0,-14 0 0,-5 1-19,-5 2 1,0 1 0,-1 2 0,0-2-1,0-1-9,-1-1 1,5 1 0,2 2 0,3-1 84,3-2 1,7 2 0,6-4 0,6 0 0,8 0 255,10-2 1,10-1 0,13-1 0,2 0-396,3 0 1,2-3 0,0 0 0,-4 0 0,-5 0-38,-4 0 0,0 0 1,-8 3 58,-3 0 0,-4 0 0,-5 0 0</inkml:trace>
  <inkml:trace contextRef="#ctx0" brushRef="#br0" timeOffset="24">12681 4842 24988,'7'-4'-547,"-1"-4"1,0-2 0,0-1 0,-1 1 0,1 3 0,-2 0 77,0-2 1,-1 0 0,-4 0 0,-3 1 0,-5 0 0,-3 2 0,-3 0 378,-5 1 1,-3-3 0,-6 5 0,-3 1-1,-5 1 312,-6 1 1,-7 4-1,22 0 1,-1 0 0,-3 1-1,-1 1 1,-4 2 0,-1 0-66,-3 0 1,-1 1 0,-1 3 0,0 2 0,-2 0-1,1 1 1,1 1 0,2 0 0,2 1 0,1 1-82,3 0 0,1 0 0,3 1 1,3 1-1,5-1 0,2 1 1,-10 21-1,15 1-323,10-1 0,11 0 0,8-3 0,11 0 173,8-1 0,-10-19 1,2-2-1,1-2 1,2-2-1,3 0 0,0-1 1,3 0-1,1-1 156,1-1 1,1-1 0,-2-1 0,0-2 0,3 0 0,1-1 0,-1-1 0,-1-2 0,1 0 0,0-2 159,0 0 0,0-1 1,2-2-1,-1-1 1,-1-3-1,0-1 1,-2-1-1,0 0-224,-3-2 1,0-1 0,-2 0 0,-1-1 0,-2 0-1,-2-1 1,0 0 0,-2-1 0,-2 0 0,-1-1-481,15-16 0,-10-7 0,-5 3 1,-7-2-1,-7-1-194,-7 3 1,-19 2-1,-15 8 1,11 14 0,-3 1 491,-3 1 0,-3 1 0,-6 0 0,-2 1 0,-2 1 0,-2 1 1,1 2-1,-2 1 0,0 2 0,-1 0 164,0 1 0,-1 1 0,0 1 0,0 1 0,-3 0 0,-1-1 0</inkml:trace>
  <inkml:trace contextRef="#ctx0" brushRef="#br1" timeOffset="25">3594 7421 8523,'0'-10'-103,"0"1"0,0 0 0,0 0 0,0-1 0,0 1 1,1 1 171,2 1 0,-1 0 0,3 3 0,1 0 205,-1 0 0,-3 8 0,1 6 1,-2 5-1,-2 4 94,-2 5 0,-1 6 1,-4 2-1,2 0 1,-1 1-259,-1 1 1,-2-3-1,2 3 1,1 0-1,2-1 1,1-2-609,1-2 1,2-2 0,1-2 0,0-4-652,0-1 1,1-5 1148,3-3 0,1-6 0,4-2 0</inkml:trace>
  <inkml:trace contextRef="#ctx0" brushRef="#br1" timeOffset="26">3398 7467 8456,'0'-13'-109,"0"3"0,0-3 1,0 3-1,3 0 1,3 1-10,6 0 1,6 1 0,4 0 0,6 3 0,8 1 0,5 2 333,6 1 1,-20 1-1,0 1 1,0 0 0,-1 2-1,24 6 1,-5 6 0,-5 3 293,-5 4 1,-4-1 0,-7 3 0,-6-2-377,-4-1 0,-8-1 1,-3-1-1,-2 2 1,-2 0 52,-2-4 0,-7 2 1,-9-3-1,-5 1 0,-4 2-62,-3-1 1,-1 1 0,-3-1-1,2-2-152,1 0 0,-2-2 0,4 3 1,2-3-256,2 0 0,6-2 0,1-3 0,4 1 0,4-2-1209,2-2 1,7-2 1490,2-4 0,4 0 0,6 0 0</inkml:trace>
  <inkml:trace contextRef="#ctx0" brushRef="#br0" timeOffset="27">3603 7505 11980,'-4'-10'-927,"-2"1"0,-1 0 889,1-1 1,-2 4 226,5 0 0,0 6 0,3 2 0,0 7 0,-1 6 15,-2 4 0,2 1 0,-3 5 0,1 1-177,0 1 0,-2 0 0,3-2 1,-1 0-404,1 1 0,-2-2 0,1 1 0,1 0 1,1-2 358,1-1 0,0-2 0,0-2 0</inkml:trace>
  <inkml:trace contextRef="#ctx0" brushRef="#br1" timeOffset="28">3566 7477 8479,'14'-13'-159,"2"1"0,5 0 1,5 2-1,4 2 392,4 2 1,4 1 0,-1 6-1,-4 4 1,-4 3 0,-4 5-1,-3 4 8,-2 3 0,-9 1 0,-3 0 1,-3 1-1,-3-1-100,-1 2 0,-2-3 1,-2 2-1,-4-3-21,-4 0 1,-7-1-1,-6 1 1,-2 0-1,-2-1-51,-1 1 0,0-4 0,1 0 1,0-1-143,0 1 1,4-4 0,2 2-1,3-3 1,0-1-1069,0 1 0,4-1 1141,-1 0 0,1 1 0,-4-1 0</inkml:trace>
  <inkml:trace contextRef="#ctx0" brushRef="#br0" timeOffset="29">9944 6564 17723,'9'-14'321,"6"0"0,4 5 0,9 0 0,10-1 0,8 2-220,-19 5 1,1 0 0,1-1 0,1 0 0,1 0 0,0 1 0,-2 0-1,0-1 1,-2 1 0,-1 0 0,20-1 0,-4 1 0,-5-2-611,-3 0 1,-6 3-1,-7-1 1,-4 2 468,-1 1 0,-5 0 0,3 0 0</inkml:trace>
  <inkml:trace contextRef="#ctx0" brushRef="#br0" timeOffset="30">10130 6620 17675,'-12'0'-31,"-1"0"0,6-3 481,7 0 0,13-3 0,9 1 0,7 0-159,5-2 1,7 2 0,3 0-1,4 0-208,1-1 1,-20 5 0,0 0-103,1 0 0,-1-1 1,5 1-1,0 1 0,1 0 1,0 0-1</inkml:trace>
  <inkml:trace contextRef="#ctx0" brushRef="#br0" timeOffset="31">9218 9981 12708,'-6'-6'-820,"0"0"1,1 0 0,1-1 0,0 1 385,2-1 1,-2 2 0,1-1 550,1-2 1,0 5 0,2 4 133,0 8 1,-3 5-1,0 8 1,1 3-1,1 1 9,1 2 0,0 3 0,0 0 0,0-2 0,2-3-229,4-4 0,2-3 0,7-4 1,3-3-1,1-6-30,3-6 1,7-6-1,0-11 1,4-8-255,6-7 0,-5-4 0,3-1 1,-1-2-1,-18 20 0,0-1-289,1 0 1,0 0 288,1-5 0,1 1 0,0 4 0,0 1 0,3-4 0,-1 0 0</inkml:trace>
  <inkml:trace contextRef="#ctx0" brushRef="#br1" timeOffset="32">10065 9907 8500,'-3'-6'0,"-1"0"0,-1 2 0,2 1 0,-4 3 0,1 1-36,1 2 0,0 6 0,3 4 0,-1 1 74,1 3 1,0 1-1,2 0 1,2 1 0,1-2 370,3-1 0,2 1 1,2-5-1,2-2 0,1-2-174,2-5 1,0-2 0,4-2 0,1-4-510,1-4 0,0-4 0,3-7 1,0-1-1,-2-2-104,1-4 0,3 1 0,-2-5 0,1 2 378,-1 1 0,1-4 0,3-1 0</inkml:trace>
  <inkml:trace contextRef="#ctx0" brushRef="#br1" timeOffset="33">10931 9804 8381,'-9'0'-102,"-1"0"0,2 1 1,1 2 288,1 4 1,4 1-1,-2 2 1,3 2-1,1 1 1,0 2-13,0 1 0,5-1 0,1-1 1,2 0-101,1-3 0,4-1 0,0-1 0,1-3 1,0-3-1,1-2-109,1-1 1,0-1-1,1-2 1,3-4-258,0-5 1,0 0-1,1-6 1,2-1-71,1-1 0,0-3 0,4 0 361,0 0 0,4-2 0,1-3 0</inkml:trace>
  <inkml:trace contextRef="#ctx0" brushRef="#br1" timeOffset="34">9022 12160 8515,'10'-9'11,"-4"2"1,0 2 0,1 0 0,1 0 0,2-1-1,-1 0 1,0 0 0,0 1 255,-3 0 1,2-1-1,-3-4 1,0 1-208,-1 0 0,-3 0 0,-2-1 0,-3 1 0,-3 1 0,-4 0-7,-5 2 0,-2 0 1,-4-3-1,-4 0 0,-4 2 113,-4 1 0,1 3 0,-2-2 1,-1 0-1,-1 0 0,4 1 137,3 2 0,7 1 1,4 1-268,2 0 0,10 1 0,2 3 0,7 5-51,7 2 0,6 6 0,5-2 0,3 3 0,2 1-12,4 3 0,-4-2 1,3 2-1,-1 1 1,-2 1-25,0 0 0,-2 5 0,-6-3 0,-5-1 56,-6 2 1,-7 0-1,-8 1 1,-10 0 0,-7-1 118,-5-2 0,-2 1 0,-4-5 0,0 0 0,2-2 215,4-4 1,6-1-1,12-5-470,7 0 0,14-3 1,10-3-1,9-2 1,5-2-194,3-2 1,3 1 0,0 0-1,-5 6 191,-3 5 0,-8 5 1,-3 8-1,-6 4 1,-8 4 270,-8 4 1,-9 2 0,-13 3 0,-6-1 0,-4 0 384,-2-2 1,1-5 0,3 0 0,5-3-146,5-3 1,12-3 0,6-6-1,11-1 1,9-3-37,8-3 0,11-1 1,3-5-1,2-1 0,-1-1-475,-1-1 0,-4 0 0,-3 0 0,-5 0 133,-6 0 0,-1 4 0,-3 1 0</inkml:trace>
  <inkml:trace contextRef="#ctx0" brushRef="#br0" timeOffset="35">4823 13538 18337,'-9'-4'-800,"3"0"0,0-4 1,1 3 297,0 1 0,3-3 1,-1 1 219,2-3 0,5 1 0,1 1 0,1 2 0,1 1 1,1 0 561,3 0 0,1 2 1,4-3-1,5 0 0,6 1-136,6 0 1,11-3 0,8 4 0,-22 2 0,1-1 0,5 1 0,1-1-92,5 1 1,1-1-1,6 0 1,1 1-1,-14 0 1,2 1-1,-1 0 1,2-1-1,-1 1 1,1-1-1,0 0 1,0-1 0,0 1-1,-1-1 1,1 1-1,-1 0-30,0-1 0,-1 1 0,1-1 0,14-1 0,0 0 0,-3 1 0,-3 0 0,-4 0 0,-2 0 18,-4 0 0,-1 0 0,-3 0 1,-1 0-1,-2 1 0,1 0 0,-3-1 1,0 0-1,22 0 58,-9 1 0,-6 1 0,-6 0 0,-2 0 0,-3 0 40,-4 0 0,-7 0-78,0 0 1,-6 0-162,-6 0 0,-9-1 1,-6-1-1,-4-1 0,-1 1-8,-2 1 1,-4-2-1,1 0 1,-2 1 0,-2 1-7,-2 1 0,1 0 0,-4 0 0,-1 0 1,-1 0-63,-2 0 1,-3 1 0,-2 1 0,-5 1 149,22-2 0,-1 0 0,0 1 0,-1 0 0,-3 0 0,-2 0 0,0 0 0,-1 0 0,-1 1 0,0 0 36,-3-1 1,0 1 0,-2-2 0,-1 0 0,0 0 0,-1 1 0,2-1 0,0-1 0,2 0 0,-1 0 102,2 0 0,0 0 0,2 0 0,0 0 0,1 0 0,1 0 0,3 0 0,0 0-12,-22 0 1,8 0 0,8 0 0,7 0 0,7 0 26,6 0 1,10 0-1,12 0-40,11 0 0,17 0 0,12 0 1,-18 0-1,2-1-44,4-1 0,2 1 1,5 0-1,1 1 1,4-2-1,1 0 1,2 0-1,-1 1 1,2-1-1,0 0-88,-1 2 1,1-2 0,2 0 0,-1 0 0,2 1 0,0-1 0,-2 1 0,-1 0 0,-3 1 0,-3 0-45,-2 1 1,-3 1 0,-4 1 0,-2 0 0,-4 3 0,-2 0-1,23 7 88,-6 2 0,-5-2 0,-5 0 0,0-5 0</inkml:trace>
  <inkml:trace contextRef="#ctx0" brushRef="#br0" timeOffset="36">10205 6592 21447,'-13'0'-547,"1"0"1,-1-1 0,1-1 0,0-1 0,0 0 0,2 0 195,1 0 1,2-4 0,2 3 0,1-1 0,3-1 292,3 1 1,7-3 0,8 4 0,5 0 0,7-1 59,7 0 0,5 0 1,6-3-1,0 3 0,2 1-9,1 2 1,-24 0-1,0 0 1,23-1-1,-3 1 50,-5 1 0,-8-2 1,-5-1-1,-6 2 1,-7 0-62,-5-1 1,-10 2 0,-11-2-1,-6 2-229,-7 1 0,-7 0 1,-4 0-1,-5 0 167,-3 0 1,-3 0 0,0 0 0,-1 0 95,1 0 1,-2 0 0,-2 0 0,-1 0 0,-1 0-91,2 0 1,7 0 0,4 0 0,2 0 0,6 0 204,5 0 0,9 0-136,17 0 0,7 0 0,15 0 1,5 0 54,6 0 1,5-3 0,10-1 0,0 0 0,2-2 83,-1 1 0,1 0 0,0-2 0,0 1 0,-2-2 5,-1 0 1,-4 2 0,-10 1 0,-5 0-99,-5-1 0,-13 4-154,-7-1 1,-7 2 0,-8 1 0,-4 0-1,-3 1 34,-6 2 0,-1-1 1,-8 4-1,-1-1 1,-1 0 84,-2 2 0,0-2 1,0 1-1,-2-1 1,1 0 0,7-2 0,-2 2 0,5 0-55,4 1 0,6-3 0,9 3 1,6 0-61,7-1 1,13-1 0,6-4 0,7 0 0,5 0 130,3 0 1,4 0 0,3-1-1,1-1 51,2-1 1,-5-3-1,-3 3 1,-3 0 66,-5-1 0,-7 3 1,-3-3-1,-5 2-340,-7-1 0,-9 2 0,-9-2 0,-7 3 1,-6 3 100,-6 3 0,-5 0 0,-6 0 1,-2 1 47,-2 1 1,4-1-1,-1-1 1,2 1-1,3 1 6,1 2 0,5-2 1,1-1-1,6-1 1,7 2-3,6 0 0,3-2 0,7-1 0,4 0-16,4 1 1,5-4 0,8 1 0,3-2 113,2-1 1,-2-1-1,-2-2 1,0-3-1,-1 0 103,1 0 0,-7 0 0,3-2 1,-3 0-1,-1 2 98,-3-1 1,-5-1 0,-1-2-1,-2 1-527,-2 0 1,-1-1 0,-1 1-86,0 0 1,0-1 0,0 1-1,1 0-24,2-1 1,-2 4-1,3 1 122,0 1 1,-2 1 313,5 3 1,-5 1-396,1 2 1,-2-1 173,-1 4 1,-4 0 0,-1 4 0</inkml:trace>
  <inkml:trace contextRef="#ctx0" brushRef="#br0" timeOffset="37">10354 6462 14920,'-7'0'-1161,"1"0"1143,4 0 37,-6 0-16,7 0 0,-4 0 0,2 0 10,2 0-5,-4 0-147,5 4 1,1-3-1,2 3-714,0 0 786,4-3 0,-2 3 0,4-4 0</inkml:trace>
  <inkml:trace contextRef="#ctx0" brushRef="#br0" timeOffset="38">18268 1760 9445,'-4'-13'-49,"-2"1"1,-2 1-1,1 0 1,2 2 0,1 0-1,1-1 1,0 1 35,-1 0 1,1-1 0,3 1 0,0 0-441,0-1 0,0 7 0,1 6 419,2 9 0,-1 13 0,1 7 1,-2 7-1,-1 8 115,0 4 1,-2-23 0,1-1 0,-1 1-1,0 1 1,1 0 0,-1 0 0,1 1 0,-1 0-135,1 0 1,-1 1-1,-1-1 1,0 1-1,1 0 1,0 0-1,0-2 1,0 0 56,0-2 0,0 0 1,-6 18-1,3-7-5,0-6 0,-7-8 0,1-1 0</inkml:trace>
  <inkml:trace contextRef="#ctx0" brushRef="#br0" timeOffset="39">18100 1853 9435,'4'-26'-73,"4"0"0,3 0 96,5 4 1,1 1 0,3 3 0,3 2 13,5 0 0,-4 9 0,4 1 0,-2 4 1,-1 2-11,0 0 1,-5 4-1,1 2 1,-4 3 0,-5 3-106,-2 0 1,-4 5-1,-3-2 1,-2 3 70,-1 0 1,-7 4-1,-4 1 1,-2 0 100,-4-1 0,0 0 1,-1-3-1,3-1-166,2 1 1,3-1 0,1-3 0,3-1 0,4-2-7,4 0 0,9 5 0,7-2 0,7 4 0,6 2 145,6 0 1,1 5 0,2-1 0,-4 2-49,-5 1 1,-9-3-1,-13 0 1,-7 1 181,-7 0 0,-14 5 1,-14 0-1,-7 1 1,17-17-1,-1 0-46,1-2 1,-1 1 0,1 2 0,1-2 0,-19 9 0,4-2 0,7-6-203,6-3-471,13-7 1,11-2-1,13-6 1,8-4 512,7-5 1,8-2-1,6-5 1</inkml:trace>
  <inkml:trace contextRef="#ctx0" brushRef="#br1" timeOffset="40">19190 1881 6089,'0'-6'196,"1"-1"1,2 0 0,2-1 0,1-1 0,-1-1-36,-1 1 0,3-3 1,-4-1-1,-1 1 0,-1-1 1,-1 1-136,0 0 1,-4 2 0,-3 1 0,-5 1 0,-4 1 65,-5 4 0,-4 10 1,-6 8-1,-3 9 0,-2 10 75,17-14 0,0 1 0,1 4 1,0 0-1,1 1 0,1 1 0,2 0 1,0 1-32,2-1 0,1 1 1,3 0-1,2-1 1,-2 25-1,7-6-81,6-4 0,10-8 1,5-4-1,3-4 1,4-5-168,3-5 1,0-6-1,5-4 1,1-2 0,1-2-351,-1-1 1,-3-5 0,1-2 0,1-4 461,1-2 0,1-3 0,1-3 0</inkml:trace>
  <inkml:trace contextRef="#ctx0" brushRef="#br1" timeOffset="41">19720 1788 8261,'7'-16'-118,"-2"1"0,0-1 0,0 1 0,1-1 1,1 0-1,-1-1 0,0 0 258,-1 2 1,2 0 0,-4 0 0,1 3-1,-1 1 185,0 2 1,0 6 0,-4 6 0,-1 9-10,-1 8 1,-5 9 0,2 8 0,-2 8-1,-1 4-203,4-23 0,0 1 0,1 2 0,-1-1 0,-3 24 0,4-26 0,0 0 0,1 1 1,0 0-269,0 2 1,-1-1-1,-3 24 1,3-26-1,2 1 1,-2 20 0,3-3-699,1-4 0,0-7 1,0-6-1037,0-7 1889,0-10 0,-4-14 0,-1-6 0</inkml:trace>
  <inkml:trace contextRef="#ctx0" brushRef="#br1" timeOffset="42">19665 1797 8269,'4'-24'18,"2"1"1,6 5 0,4 0 209,1 3 1,6 2 0,2 7-1,2 3 1,1 3 207,0 3 0,0 7 0,-1 10 0,-3 6 0,-3 5-267,-4 2 0,-1 2 0,-4 5 0,-3 1-100,-2 1 0,-5-2 0,0 0 1,-5-2-51,-6 0 1,-5-3 0,-5 0-1,-3 0 1,-3-3-17,-2-2 0,-4-5 0,-1-1 0,0-1 0,0-4-19,2-2 0,1-4 1,2-5-1,1 0-913,1-2 1,9-4 928,0 1 0,5-6 0,2-2 0</inkml:trace>
  <inkml:trace contextRef="#ctx0" brushRef="#br1" timeOffset="43">20363 2104 8525,'5'-6'-328,"-2"0"1,-2-1 0,0-1 430,2 2 0,2-1 0,5 3 1,0-1-1,3-2 0,2 2 0,4 1 552,2 0 0,4 2 1,7-3-1,6 0 0,5 0-574,6 1 0,2 0 0,-23 3 1,-1 0-1,1 0 0,-1-1 0,0 0 1,-1 1-529,24-3 1,-2 3-1,-12-2 1,-2 2-982,-3 1 1,-3-2 1427,-3-1 0,-6-2 0,-6-4 0</inkml:trace>
  <inkml:trace contextRef="#ctx0" brushRef="#br1" timeOffset="44">21070 1816 8372,'-14'-6'-93,"-3"-2"0,6 2-108,3-2 0,4-1 0,8 2 0,6 2 421,8 1 0,2 1 0,7 4 0,2 2 0,0 2 42,0 0 0,-1 7 0,1-3 0,0 2 0,-1 3-55,-4 1 0,-8 3 0,-3 0 0,-4 1-207,-3 0 0,-3-1 1,-7 2-1,-5 1 1,-8 0-119,-6 0 1,-3-1 0,-7-2 0,-1 1 0,2-1-495,0-3 1,2 3 0,6-4 611,2 1 0,2 2 0,2-2 0</inkml:trace>
  <inkml:trace contextRef="#ctx0" brushRef="#br1" timeOffset="45">20428 2346 8165,'-28'0'-25,"1"0"0,2 0 1,5 0-1,2 0 0,4 0 1,0 0 478,3 0 1,5-1-1,2-2-229,3-3 1,10-1 0,3 0 0,7 0 0,5 0-126,3-1 0,12-2 0,1 1 0,5 1 1,2 1-266,3 0 1,-3 2 0,4-2 0,-1 1 0,-1 0-964,0 0 1,2-2 725,-2 2 0,1-6 1,-3-3-1</inkml:trace>
  <inkml:trace contextRef="#ctx0" brushRef="#br1" timeOffset="46">20940 1825 8215,'-17'0'-99,"2"-1"-25,6-2 1,9-1-1,10-3 1,8 4 243,5 2 1,8 1 0,5 0 0,2 0 0,3 1-4,2 2 0,-3 3 0,2 4 0,-1 2 0,-4 4-3,-2 1 1,-6 1 0,-2-1-1,-7-2-100,-7 2 0,-3 0 0,-4 1 0,-3-2 1,-3 0 69,-3 0 0,-7-1 1,-5 0-1,-3 2-33,0 1 1,-1 0 0,-1 1-1,0-1 1,-3 1 214,-1 0 0,0-4 0,0 0 0,2-1-330,2 1 1,3-3 0,0 3-1,3-2 1,1-2-712,5 0 0,0-5 775,4 0 0,-3 5 0,2 3 0</inkml:trace>
  <inkml:trace contextRef="#ctx0" brushRef="#br1" timeOffset="47">22178 1601 8460,'0'-6'0,"0"0"0,0-1 5,0-1 0,5-2 0,1 1 1,1 0-103,-1-1 0,3 1 0,-3 0 0,2-1 0,0 1 252,-2 0 1,2-1 0,-5 1 1,-1 0 1,-9 4-1,-7 4 1,-5 6 34,-6 7 0,-3 9 0,-3 6 0,-3 6 0,15-13 0,1 0-27,-1 2 1,1 1 0,1 1 0,2 1 0,1 1 0,1-1-1,3 0 1,2 1 0,-3 24-21,7-1 0,9-2 0,8-6 0,8-7-210,8-8 1,9-6 0,5-6 0,3-5 0,1-4-245,3-4 1,-3-7 0,4-3-1,-1-4 1,-2-3-1903,-2 1 1871,-4-1 0,-4-7 0,-1 0 0</inkml:trace>
  <inkml:trace contextRef="#ctx0" brushRef="#br1" timeOffset="48">22821 1480 7958,'0'-9'-918,"0"0"1282,0-1 1,0 7-1,0 8 1,-1 9-1,-1 10 1,-2 6 0,-2 4 1,0 7 0,-3 5 0,1 4 0,0 0-522,2 1 0,4-1 0,-1-4 0,2-1-305,1-5 0,0-8 0,1-11 0,1-5-1694,1-3 2155,0-3 0,-11-9 0,-2-2 0</inkml:trace>
  <inkml:trace contextRef="#ctx0" brushRef="#br1" timeOffset="49">22653 1685 8380,'5'-22'-510,"5"2"1,-1-3-1,7 1 653,4 1 1,4 2 0,5 5 0,3 0-1,5 4 412,6 2 0,-1 4 0,0 6 1,-4 5-105,-5 5 0,-7 9 0,-5 4 0,-6 3 0,-6 2-161,-5 1 0,-4 4 0,-4-1 0,-5 1-229,-5-1 0,-6 1 0,-4-4 1,-5-1-170,-3-1 0,-2 2 1,-3-1-1,0-3 1,2-4-108,1-3 1,3-2 0,-1 0 0,2-3-374,3-2 0,9-7 0,0-3 588,3-2 0,3 3 0,3 1 0</inkml:trace>
  <inkml:trace contextRef="#ctx0" brushRef="#br1" timeOffset="50">23473 1806 8489,'-10'-9'253,"1"1"0,1 0 0,2 2 0,5-1 0,6-1 210,7-2 0,10 2 0,6 1 0,6 1 0,5-2-488,5 0 1,1 0 0,2 2 0,-2 3-1,-2 2-288,-6 1 1,-2 0 0,-7 0 0,-4 0-438,-3 0 0,-8 4 0,-4 2 1,-6 2 749,-5 2 0,-7-1 0,-5 0 0</inkml:trace>
  <inkml:trace contextRef="#ctx0" brushRef="#br1" timeOffset="51">23594 1909 8489,'-15'5'9,"2"2"0,4-3 0,4 0 221,5 1 1,10-2-1,8-3 1,7 0 0,6-1-166,6-2 1,6-3 0,5-4 0,2-1-462,-1-2 1,-5 0 0,-1 1 0,-3 0 0,-4 0 395,-4-2 0,-3 0 0,-1-5 0</inkml:trace>
  <inkml:trace contextRef="#ctx0" brushRef="#br1" timeOffset="52">24134 1574 8489,'-9'-2'-341,"4"0"675,5-1 0,5-3 0,9 3 1,3 1-1,5 1 171,2 1 0,-3 0 1,0 0-1,0 1 1,0 2-234,1 3 0,-2 6 1,-3 0-1,-3 0-271,0 2 0,-3-1 0,-4 4 0,-2-1-117,0 4 0,-6 0 0,-7 4 1,-3-1-1,-5 1-136,-1 2 1,-2-2 0,0 0 0,-2-1-102,-1 1 0,-3-3 0,4 1 0,0-3 0,1 0-1644,2 0 1997,-1-1 0,-4 1 0,-1-1 0</inkml:trace>
  <inkml:trace contextRef="#ctx0" brushRef="#br1" timeOffset="53">24795 1304 8556,'-5'-10'-82,"0"4"1,4 0-1,-1-1 1,-1-2-1,1 0 1,1 0-1,1-1 1,1 1 334,2 0 0,-2 3 0,3-1 0,1 1-47,1 1 0,-2-1 0,0 6 0,-1 5-16,0 5 1,0 9-1,-4 8 1,-1 6 0,-1 7-1,0 5-187,-1 1 0,3 4 0,-3 1 0,1 0 0,1-24 0,1 0-353,-1 1 0,2-1 1,-2 25-1,1-4 1,-2-3-1285,-3-5 1414,-2-6 0,-6-2 0,0-4 0</inkml:trace>
  <inkml:trace contextRef="#ctx0" brushRef="#br1" timeOffset="54">24618 1415 8556,'4'-18'0,"2"2"1,7 1 0,3-1 201,5 2 0,4-3 0,7 6 0,6 2 0,7 5 76,3 3 1,1 4-1,-7 6 1,-5 8 0,-4 8-209,-5 7 1,-9 3 0,-6 2 0,-8 2 0,-5 0-84,-3 1 0,-11 4 0,-8-3 0,-6 1 1,12-21-1,-2-1-76,-1 0 1,-2-1 0,-1 1 0,0-1-1,-2-1 1,1-1 0,0-1 0,0 0-54,-20 12 1,6-11-1,7-1 1,4-6 0,5-4-193,5-2 0,6-4 0,7-4 1,2-2 333,1-2 0,8-5 0,3-2 0</inkml:trace>
  <inkml:trace contextRef="#ctx0" brushRef="#br0" timeOffset="55">20363 3305 8762,'-16'0'-43,"2"-1"1,0-1 0,3-1-1,1 1 1,0 0 225,1-1 1,1 1 0,3-4 0,5-1 0,7 1-21,7 0 1,6-1 0,10-5 0,4-1 0,6-1-1,6 0-186,4 0 1,-3 2 0,3 0 0,-3 2-1,0 3-249,0 1 0,1 3 1,0-2-1,-4 1-202,-1 1 1,-6 2-1,-4 0 1,-2-1-1,-4-1 472,-4 1 1,-4 1 0,0 1 0</inkml:trace>
  <inkml:trace contextRef="#ctx0" brushRef="#br1" timeOffset="56">20205 3575 8471,'-24'9'-656,"5"-3"639,9-3 1,16-2-1,20-1 1,10-1 6,10-2 0,-20 0 0,0 0 0,4-3 0,1-1 1,2 0-1,0-1 0,1-1 0,0-1-104,2-1 0,0 0 0,0 1 1,0 0-1,3-2 0,0-1-353,1 0 0,-1 0 1,-1 0-1,-1-1 1,3 0-1,-1 0 1</inkml:trace>
  <inkml:trace contextRef="#ctx0" brushRef="#br1" timeOffset="57">21266 3007 8363,'-9'-5'9,"2"-2"0,2 3 0,1-1 26,2-3 1,2 4 0,3 2 0,3 3 0,4 3 0,1 2-1,3 1 52,0 1 1,2 5 0,3-1 0,2 0 0,1 1-122,-2-1 0,0 2 0,-1-3 1,-1 2-1,1 1 0,-2 0-73,-1 1 1,-4-1 0,-4 3 0,-3-2 48,-1 2 0,-1-3 0,-4 1 0,-2-1 0,-4 1-99,-5 1 1,0 1-1,-6 0 157,-1-2 0,-6 1 0,1 2 0</inkml:trace>
  <inkml:trace contextRef="#ctx0" brushRef="#br1" timeOffset="58">22188 3156 8542,'-13'-9'-165,"1"-1"1,0-2 0,-1 0-1,1 0 1,0-1 174,2 1 0,1-2 0,0 2 0,2-3 0,2 0 0,0 0 173,0 2 0,3 0 0,-2 4 0,4 0-34,4 0 1,-2 0 0,4 3 0,1 4 75,1 4 1,2 4 0,-1 8 0,0 4-1,2 6 45,1 3 1,-1 5 0,5 2 0,-1 2-241,0 2 1,3-4-1,-4-1 1,2 0 0,-1-1-278,2 0 0,-4-1 0,-1-3 0,-1-1-407,-2-2 1,-3-3 0,-1-7-100,0-2 1,-3-7 0,-4-4 752,-1-4 0,-5-8 0,3-4 0</inkml:trace>
  <inkml:trace contextRef="#ctx0" brushRef="#br1" timeOffset="59">22411 3138 8542,'5'-14'-35,"3"4"0,-5-2 0,-1 1 327,-1 2 0,-2 5 28,-2 4 1,-2 8-1,-5 9 1,1 3 0,-1 5 56,-3 2 0,3 4 0,-3 0 0,3-1-369,1-1 1,-1-4-1,2 0 1,1 0-1,2-2-214,1-1 0,0-3 1,4-4-226,0-2 1,0-9 0,2-7 88,1-9 1,-2-5 0,2-5-1,-2-2 181,-1 0 0,3-6 0,0 2 0,0-1 0,0 2 166,0 2 1,4 2 0,-3 5 0,0 3 0,1 3 118,0 5 1,1 3-1,5 6 1,1 4 112,4 7 0,-2 6 0,2 4 0,0 1 1,2 1 56,0-1 0,1 1 0,0-3 0,-2-1 1,-1-1-129,-4-2 0,2-3 0,-2-4 0,-1-4-119,0-4 1,-5-2 0,-1-3-1,0-4 1,-1-6-71,1-5 0,1-3 0,-3-1 0,-1-3 0,0-2-231,1-2 0,-2 5 1,2-5-1,-2 2 156,-1-1 1,0 0 0,0 2 0,0 3 0,0 4-54,0 2 0,3 3 0,2 4-204,0 3 0,-2 2 0,3 4-1383,1 0 1738,-3 4 0,9 1 0,-3 5 0</inkml:trace>
  <inkml:trace contextRef="#ctx0" brushRef="#br1" timeOffset="60">23417 2719 8524,'3'-21'-187,"1"1"1,0 3 0,1-1 0,1 1 0,1-2 0,0 0 0,0 2 642,-1 1 0,-3 3 0,1 4 0,-1-1-97,0 1 1,0 5 0,-3 5 0,0 7 7,0 7 0,-1 7 0,-1 5 0,-1 5 19,1 5 0,-2-3 0,0 4 0,2-4 0,1-1-242,1 0 1,1-3 0,1 0 0,3-4 0,-1-5-237,0-5 1,3-2 0,-1-6 0,3-2-35,0-3 0,-2-7 0,1-5 1,3-7-1,-2-4-144,-2-5 1,1-2-1,-5-1 1,-1 0-1,-2-1-232,-3-2 1,-3 2 0,-4-1 0,-2 3 387,-4 2 0,-3 6 1,-5 0-1,-4 7 1,-2 5 257,-2 3 0,-6 9 1,-6 4-1,-4 6 1,23-5-1,0 1 58,-1 1 0,0 1 0,2-1 0,0 0 0,-21 12 0,7-1 8,6 1 1,15-6 0,9 0 0,10 1 0,12 1-304,13 1 0,13 4 1,-13-14-1,0-1 1,2-1-1,0 0 0,2 0 1,-1 0-2,1 1 0,-1 0 0,2-1 1,-1 0-1,-1 2 0,-2 0 0,0-1 1,-2 1-1,21 9 18,-9 2 0,-10 1 1,-11-2-1,-6 0 118,-7 0 1,-16-1 0,-11-1-1,-11 2 1,-10 1 287,20-12 1,0 0 0,-25 9 0,23-10 0,0-1 0,-24 5 0,2-2 66,3-2 1,9-6 0,9-1 0,8-3-1,6-3-522,6-1 1,3 1 0,5-1 0,2 1-345,3 2 0,7 1 1,2 1 468,3 0 0,-4 0 0,0 0 0</inkml:trace>
  <inkml:trace contextRef="#ctx0" brushRef="#br1" timeOffset="61">9329 12486 7930,'-9'0'1454,"0"0"-1248,4 0 1,2-1-1,6-1-3,3-1 0,-1-4 0,0 3 0,0-1 0,1-2-31,1-1 1,-2-2 0,0 0-1,0-2 1,-1-3 0,2-2-212,-1-1 1,-3 3-1,2-5 1,-1 0-483,0 3 1,0-1-1,-3 3 1,0 1-39,0 1 0,-4 4 1,-1 4 443,0 5 1,1 4 0,4 5 0,1 2 933,2 1 0,2-1 0,5 0 0,4-3-564,4-2 0,2-2 1,6 1-1,2-1 1,3-3-577,2-3 0,1-3 0,3-5 0,0 0 58,-3-2 0,-3 2 1,-6 0-1,-5 4 1,-2 2 324,-3 1 0,-7 3 0,-2 5 1,-5 4 231,-4 5 0,-2 4 0,-5 2 0,0 0 1,-2 2-63,-4-1 1,1 2 0,-3-1 0,-2 1-181,1 0 0,-4 0 0,0-3 0,-1 2 0,-2 0-309,0 0 0,1-2 1,1 2-1,0-4-39,0-2 0,1 2 0,-2-4 0,3 1 0,2-3 30,2-2 0,2-1 1,2-2-1,0-2-1,3-1 1,5-2 239,3-5 1,7 1-1,5-3 1,4 0 128,2 0 1,6 2 0,-3 0 0,2 2 0,1 1 242,0 0 0,0 4 0,3 3 1,-1 2-139,-3 3 1,0 0 0,0 2 0,0 1-1,2-2-228,-1 1 0,-1 1 0,1-2 0,1-3-312,-2-3 0,0-3 0,-1-4 0,-1 0 0,1-1-229,0-2 0,-4-2 0,0-4 1,-2-1-623,-2 1 1184,0 0 0,-2-5 0,0 0 0</inkml:trace>
  <inkml:trace contextRef="#ctx0" brushRef="#br1" timeOffset="62">10130 12737 8133,'-13'0'156,"2"1"1,-1 2-1,2 4 499,0 1 0,4 2 1,1 3-1,1 2 0,2 4-512,1 2 1,1 0 0,0 4 0,0 1 0,1 1-144,2 1 0,2 0 0,4 0 0</inkml:trace>
  <inkml:trace contextRef="#ctx0" brushRef="#br0" timeOffset="63">10382 12383 10013,'-5'-9'-437,"1"0"1,-2-1 472,3 1 1,2 3-1,1 0 1,1 1 344,2 3 0,-1 4 0,4 11 0,2 5 0,0 3 0,1 3-72,1 2 1,-1 1 0,0 0 0,0-1 0,1-1-1,-1 0-136,0 2 0,-2-3 0,-1-2 0,0-4-187,-1-2 1,2-3 0,-2-4-1,0-3 1,2-5-27,1-6 1,2-7-1,0-9 1,2-4-116,4-2 0,-2-2 0,2-1 1,0-2-1,2 0-163,1 0 1,-4 4-1,1 4 1,-1 0-1,1 2-279,-1 3 1,-7 3-187,2 10 1,-7 6 0,-1 7 782,-4 5 0,-3 2 0,-5 5 0</inkml:trace>
  <inkml:trace contextRef="#ctx0" brushRef="#br1" timeOffset="64">10875 12700 8387,'0'6'682,"0"0"-217,0 2 1,0 0 0,0 1 0,0 1 0,0-1 0,-1 0-398,-2 0 0,-2 5 0,-4 1 0,2 2 0,1 0-68,-1-2 0,-1 5 0,-2 4 0</inkml:trace>
  <inkml:trace contextRef="#ctx0" brushRef="#br1" timeOffset="65">11201 12346 8539,'0'-14'-89,"-3"-3"0,0 5 0,1-1 0,1 1 1,1-1-1,0 2 607,0 1 0,1 5 0,1 3 0,2 6 0,0 7 1,1 9-98,0 6 1,-2 0-1,3 9 1,-1 0-1,-1 1-482,0 1 1,2 0-1,-2 1 1,2-2-596,1-2 1,-2 1-1,0-4 1,0-2 0,0-2 628,-1-2 1,3-4 0,-2 1 0</inkml:trace>
  <inkml:trace contextRef="#ctx0" brushRef="#br1" timeOffset="66">11480 12449 8396,'-6'0'130,"0"0"222,-1 0 0,-1 4 1,1 2-1,1 3 1,-1 4 27,-2 2 1,-3 4-1,0 3 1,-1 2-1,1 2-328,-1-1 1,4 1-1,3-4 1,0-2-1,-1 0-2817,1-1 2052,4-5 1,-2-6 0,4-8 0,1-6 542,2-5 1,1-5 0,4-4 0,-2-3 0,0 0 0,0-1 169,0 0 0,1 4 0,2-2 0,-1 2 301,-2 2 0,3 3 0,-3 3 0,2 3 168,1 2 0,0 5 1,-2 7-1,-2 7 1,0 3 185,0 5 0,-1 4 1,1-1-1,0-1 0,0 2-353,2 0 0,1-4 1,-1-1-1,-1-3 0,1-3-268,2-1 1,0-6 0,0-3-1,0-2-339,1-1 0,2-8 0,2-5 0,-1-4 0,1-5 0,-3-3-365,-1-2 1,0-1 0,0-1 0,1-1 430,2-1 0,-1 1 0,-4 4 0,0 3 0,-2 1 423,1 4 0,-2 4 0,1 6 30,2 1 0,-4 4 0,0 6-214,0 4 0,-3 5 0,3 2 0</inkml:trace>
  <inkml:trace contextRef="#ctx0" brushRef="#br0" timeOffset="67">12262 12030 10166,'0'-10'-202,"0"1"0,0 0 0,0-1 0,1 1 0,3 0 0,2-1 388,2 1 1,2 3 0,3 1 0,2 1-1,3 2 1,0 1 0,1 1-51,0 0 1,-5 4 0,-1 2 0,-4 4 0,-3 5-40,-3 3 1,-3 7 0,-4 0 0,-5 2 0,-6 2 43,-2 2 1,-5 1 0,-1 2-1,0-3 1,0-2 8,-1-1 0,6 0 0,1 0 0,3-2 0,6-3-195,4-5 0,8-2 0,6-1 0,8-3 0,5-5-103,0-4 1,4-2 0,-3-1 0,1-1 0,-2-2-134,-4-3 1,1-3 0,-9 0 0,-1 0 37,-3-1 1,-5 1 0,0 1 0,-4 2-1,-5 5 469,-5 6 0,-2 5 0,-4 10 0,2 2 367,0 6 1,5 6 0,-1 7-1,2 4 1,4 4-265,3 0 1,2-1 0,1 1 0,1 1 0,1-3-254,1-2 1,-1-4 0,-6-5 0,-5-2 0,-6-5-217,-2-6 0,-5-5 0,-1-10 1,-1-2-1,-3-3-164,-3-2 1,5-2-1,-3-2 1,2-3 0,1-3-335,0-4 0,5 3 0,3-3-1117,7 3 1714,4 5 1,11 5-1,0 5 1</inkml:trace>
  <inkml:trace contextRef="#ctx0" brushRef="#br1" timeOffset="68">8789 13706 7258,'-5'0'1533,"1"0"-981,4 0 0,0-5 0,0-1-469,0-2 1,1 0 0,2 0 0,2 2 0,2-1 0,-1-2-105,1-4 0,1 3 0,1-4 1,-2 1-1,-1-3 0,0-1-55,-1-2 1,0 4 0,-5-1 0,0 1 155,0 0 0,-8 2 0,-3 3 1,-5 2-1,-4 2 0,-4 3 272,-5 2 0,-3 2 1,-5 2-1,-1 4-108,1 5 0,3 2 0,2 4 1,3-2-1,6 0-129,6 0 0,7-1 0,7-1 0,2 1 0,2-2-337,2 1 0,8-2 1,7-4-1,6 1 0,3-2-12,1 0 0,-3 3 0,-1-2 0,-1 2 0,0 4 297,0 0 0,-1 0 1,-5 3-1,-1-1-14,-4 0 1,-6 5-1,-3 2 1,-3-1-1,-4 2 44,-5 0 1,-8-2 0,-5 1 0,-2 0 0,-1-2-8,1-1 0,1-2 0,2 0 1,0-3-326,4-2 0,2-3-111,6-1 0,5-5 0,5-4 0,7-5 1,6-3 4,4-1 0,0 0 0,-2 3 0,0 3 1,-1 2 237,0 1 0,1 1 1,-3 3-1,-2 6 1,-2 4 768,-2 4 0,-3 5 0,-5 5 1,-4 5-350,-4 4 1,-2 0-1,-7 1 1,-1 0 0,-1 2-117,0-1 1,3-8-1,1 1 1,5-6 0,3-4-112,5-5 1,3 0-1,3-7 1,5-2-94,3-3 0,3-2 0,2-3 0,0-1 0,0-1-121,2-1 1,4-4 0,0 3 0,0-1 113,-2-2 14,4-1 0,-8-6 0,7 0 0</inkml:trace>
  <inkml:trace contextRef="#ctx0" brushRef="#br1" timeOffset="69">9180 14152 8504,'-5'-4'-64,"-2"2"227,4-4 0,-3 3 0,3-3 0,1-1 1,1-2 8,1 0 0,0-1 1,0-2-1,0 0 1,1-1-214,2 0 1,-2 2 0,3-5 0,0-1 0,1 0 0,1-2-70,1 1 0,-4-1 1,2 1-1,-1 2 0,-1 1 349,1 2 0,-3 1 413,2 2 0,-1 6-430,2 4 0,-2 3 1,5 4-1,2 0-137,3 0 0,4-3 0,0 0 1,1-1-1,3 0-109,2-1 0,1-2 0,5-2 1,0-2-1,0 0 0,0 0 0,-4-2 1,-2 3-1,-4 1-67,-2 1 1,-4 2 0,-6 3 0,-2 4 129,-3 3 0,-4 6 0,-2-3 1,-4 2-1,-1-1-25,-1 2 0,-1-3 0,-2 2 1,0 1-1,-2-1-73,2 0 0,-4 1 0,3-1 1,-3 1-1,1 2-144,1 0 1,-1-1-1,1 1 1,-2 0 63,0 3 0,-1-2 0,2 1 0,1-4 0,4-2 3,1-2 0,0 3 1,1-5-24,1-3 0,6-4 1,0-7 54,2-3 1,5-2 0,2-2 0,3 1 0,0 0 102,0 0 1,1 2 0,0 2 0,1 1-1,2 2 243,-2 1 0,3 1 1,-2 0-1,-1 1 107,0 2 0,-1-1 1,2 4-1,0 2-113,-1 0 1,1 1 0,-1-1-1,3 0 1,-1-2-217,0 1 1,3-3 0,-3-1 0,2-2 0,1-1-373,2 0 0,-2 0 0,-2-1 0,0-1 112,1-1 0,-4-3 0,2 2 240,-3-1 0,-1-2 0,1-2 0</inkml:trace>
  <inkml:trace contextRef="#ctx0" brushRef="#br1" timeOffset="70">9953 13706 8293,'0'-14'-30,"0"3"1,0-4-1,1 1 1,2 0-1,4 0 1,1 0 237,1 1 0,4 1 1,0 2-1,2 1 1,1 0-1,1 0 0,-1 2 34,0 1 1,-5 4 0,2-1 0,-3 3 0,-2 3 0,-2 3 34,-3 2 0,-3 6 0,-3 2 0,-4 4-55,-4 2 1,-1 4-1,-3-2 1,-2 3-1,1 1-109,0 0 1,2-3 0,2 0 0,1 0 0,2-1-110,1 1 0,3-5 0,-1 0 0,3-5 0,3-1-193,3-3 1,2-2-1,6-3 1,1-2-1,4-4-181,1-4 1,2-1-1,-1-4 1,1-1 18,0-3 0,-2 0 0,0-4 0,-3 3 0,0 0 205,-3 3 0,-4 2 1,-2 3 286,0 6 0,-10 9 0,-5 8 0,-3 6 301,-4 5 1,-5 9 0,-1 1 0,-1 4 0,2 2 88,2 2 1,5 0-1,0 2 1,3 0 0,4-3-519,4-6 1,3-4-1,1-7 1,-1-2-1,-2-1-148,0-3 0,-4-7 1,1-3-1,-2-5-32,-2-4 0,1-3 0,0-2 1,-1-2 102,1-1 0,-4-1 1,-2-4-1,1 1 0,0 0 162,1-1 1,1 4 0,-1 0-1,2-1 1,2-1-349,1 2 1,0-2-1,-2 3 1,2-1-1100,2-1 1349,2 5 0,4-2 0,0 4 0</inkml:trace>
  <inkml:trace contextRef="#ctx0" brushRef="#br1" timeOffset="71">8687 15344 8536,'0'-6'37,"0"0"1,1-1-1,2-2 161,3 0 0,0 3 0,0 0 0,1-2 0,1 1-132,2 1 0,-2-2 0,-1 1 0,-1-1 1,1-1 2,-2 0 1,2-1 0,-4 1 0,-1 0 0,-1-1-28,-1 1 1,-5 1-1,-3 0 1,-6 3-1,-3 1 84,-6 2 0,-6 1 0,-3 1 1,-2 0 63,-5 0 0,2 4 0,-1 2 0,6 3 0,7 0-38,4 0 0,7 1 1,2-1-1,5 0-221,4 1 1,2-1 0,2 0 0,2 2 0,3 0-39,3 1 0,4 5 0,3-3 0,1 2 0,3-1 55,2 2 0,0 4 1,3 0-1,-3 0 59,-2-1 0,-3 1 0,0 1 0,-4-1 0,-2 0 24,-6 0 0,-3-4 1,-4 1-1,-4 0 1,-7-1 120,-3-2 0,-4 2 1,-1-5-1,-1-1-152,2 0 0,1-3 0,4-2 0,2-3 0,3-1-618,1 2 42,3-3 1,3 4 420,6-2 1,3-1-1,2 4 1,-1 0-1,-1 1 159,2-1 0,-3 0 0,0 4 0,-1 2 104,-2 0 0,-1 5 0,-1-2 0,-1 3 1,-3 0 106,-5 1 1,-5 0-1,-4-1 1,0 1-1,1-1 222,2 1 1,7-3 0,-1-2 0,4 0-436,3-3 0,5-1 0,3-1 0,4-2 0,1-2-403,2-1 0,3 2 0,0-3 0,1-1 0,1 0 401,-3-2 0,7 4 0,-2 1 0</inkml:trace>
  <inkml:trace contextRef="#ctx0" brushRef="#br0" timeOffset="72">9115 15530 8804,'-9'-4'-180,"0"0"1,-1-3-1,2 1 1,1 0-1,1-1 1,-1 1 451,2-1 0,-2-1-38,4-2 0,1 5 0,4 3-48,1 4 0,4 4 1,-1 7-1,3 3 0,0 4 61,0 2 1,1 4 0,-1-3-1,0 2 1,1-1-160,-1-1 1,-3 0 0,0-3 0,1 1 0,-1-2-52,0-3 0,-3-6 0,2 1 0,0-5 0,1-3 81,1-4 0,2-7 0,3-9 0,1-5-220,1-5 1,2-2-1,2-6 1,-2 0 0,0 0-92,0 1 0,1-1 0,-2 4 0,-2 2 0,-3 3-467,-1 4 1,-2 8 144,-1 4 0,-4 6 0,1 7 0,-2 4 515,-1 1 0,4 5 0,1 2 0</inkml:trace>
  <inkml:trace contextRef="#ctx0" brushRef="#br0" timeOffset="73">9786 15251 8871,'6'-9'22,"1"-1"1,2-2-45,3 0 1,4-1 0,-1 5 0,0 1 0,0 2 0,-2 0 284,-1 3 1,-2 2-1,-2 4 1,-1 2-1,-4 2 1,-2 2-124,-1 3 0,0 1 0,0 5 1,-1-1-1,-2 1 39,-4 0 1,-4 2 0,-2 2 0,-2 0-83,-2 0 0,3 3 0,-1-3 0,2 2 0,2 0-69,0 1 0,6-3 1,2-2-1,2-1 0,1-2-188,0-3 0,5-1 0,4-5 0,5-1 0,3-2-273,1-2 1,-2-4-1,3-4 1,-3-2 223,-3-2 1,3-4 0,-4-2 0,-1 1 0,-4-1-64,-4 3 1,-2 0 0,-3 3 595,-4 2 1,-1 7 0,-6 8 0,1 6 0,-2 3 155,0 4 0,2 2 0,1 4 1,3 0-1,2 1-204,2 2 0,-2-3 0,3 1 0,1-3-271,1-1 1,1-1 0,0-1 0,0-3 0,0-5-241,0 0 1,0-8 0,-1 2 0,-2-1 0,-4 0 154,-5-2 1,2 1 0,-3-4 0,2 0 0,0 0 104,-2 1 0,1 2 0,2-3-286,1-1 1,3-1-887,0-1 1147,4 0 0,-7-4 0,4-1 0</inkml:trace>
  <inkml:trace contextRef="#ctx0" brushRef="#br1" timeOffset="74">8622 17011 6459,'0'-6'6,"0"0"0,0-2 48,0 0 1,1 3-1,1 1 1,2 1 41,1-1 0,1-2 0,3 2 33,-3-1 1,1 2 0,-3-2-1,2 1 1,0-4 100,3 2 0,0-2 0,0-1 1,-2-1-1,-1 1 16,1 0 0,-2-1 0,1 1 0,-1 0 0,-1-1-142,0 1 1,-1 0 0,-3-1-1,-1 1 1,-2 1-91,-3 2 1,-6-3-1,-2 4 1,-3 0 0,-2 1 32,-1 0 1,-4 3 0,0-1 0,-3 3-1,-1 3-4,0 1 0,1 1 0,2 3 0,3 1 1,4-1-34,2 0 1,4 1-1,8-1-113,7 0 1,4 1 0,12-1-1,3 0 1,5 2 75,4 1 1,-1-1-1,4 4 1,1-1-1,-2 0 107,-2-1 1,-5 4 0,-3-1-1,-1 4-11,-4 2 1,-5 3-1,-8-3 1,-5 1 0,-6 1 31,-5 0 0,-8-1 0,-6 2 1,-2-3-1,-1-2-61,0-2 0,1 1 1,-1-1-1,1-3 1,3-3-98,5-1 0,5-3 0,6-1 1,2-2-140,6 0 1,4 1 0,7-2 0,1 1 179,4 2 0,1 3 0,1 2 0,-1 4 0,-3 1 108,-1 2 1,-1 3-1,-6 0 1,-3 2-1,-2 2-54,-1 1 0,-8 1 1,-5 0-1,-3-1 0,-3-3 17,1-2 1,0-2-1,3-3 1,3-1 0,5-4-123,4-1 1,3-3 0,3-1-1,4-2 1,6 0-355,5-3 1,2-1 0,5-1 0,1-1 420,0-2 0,7-3 0,0-3 0</inkml:trace>
  <inkml:trace contextRef="#ctx0" brushRef="#br1" timeOffset="75">9059 17151 8422,'-5'-7'167,"1"2"0,1 3 0,0 6 294,1 8 1,4 5 0,2 6-1,1 5 1,2 4 0,2 2-1,0 0-133,0 1 0,5 2 0,0-1 0,2-3-423,-1-5 1,-3-1 0,0-6 0,-2-3-1,0-2-981,-1-3 0,-4-4 0,-2-2-1624,-2 0 2700,-1-3 0,-8-4 0,-2-5 0</inkml:trace>
  <inkml:trace contextRef="#ctx0" brushRef="#br1" timeOffset="76">9320 17300 8422,'0'-10'-68,"-1"2"1,-1 1 0,-2 2 305,-1 0 0,2 2 0,-4 4 0,0 2 1,-1 5 180,-1 3 1,-1 5 0,1 4 0,0 3 0,-1 0-265,1 0 1,3-1-1,0-1 1,-1 1-1,2-2-330,2 0 0,1-5 0,0-3 1,-1-2 5,1 0 0,2-5 0,2-3-219,1-4 1,4-6-1,-1-6 1,4-1 0,1-4 88,2-2 0,-1-2 0,-2 4 0,2-1 0,0 4 168,0 1 1,-5 6-1,-1 4 1,1 1 785,1 1 0,-2 11 1,-3 4-1,-2 6 0,-1 3-150,0 4 1,3 1 0,0 0 0,0-2 0,0-2-299,0-5 0,5 1 1,-2-7-1,2-3 1,1-4-326,1-2 1,0-7-1,1-2 1,2-5 0,-2-7-494,0-5 0,-2-4 0,1-3 0,1-2 283,-2 0 0,2-2 1,-5 4-1,3 2 1,-1 2 144,-2 2 0,1 9 0,-2 1 1,0 7-251,2 5 1,-2 2 432,1 1 0,-4 8 0,3 2 0</inkml:trace>
  <inkml:trace contextRef="#ctx0" brushRef="#br1" timeOffset="77">9879 17002 8228,'13'-19'13,"-1"5"0,3 1 0,1 4 241,-2 3 1,3-2-1,-5 5 1,0 1 0,-2 2-1,-1 3 1,0 3 178,1 3 1,-5 4-1,-1 3 1,-1 1 0,0 2-336,-1 0 0,-1-1 0,-2 1 0,-2-1 0,-3 1-12,-2 0 0,-2-1 0,0 1 0,-2 0-114,-4-1 0,-1-2 0,-2-1 0,1 1 0,2-1 19,0 1 0,5-4 0,-1 3 1,1-2-102,2-2 0,4 0 1,3-2-1,4-1 1,4 0-126,2-2 1,6-4 0,1 1 0,3-2 0,0-1-16,1 0 0,-3 0 1,-2 0-1,-1 0 238,-1 0 1,-6 4 0,-3 3 0,-3 5 0,-3 3 451,-3 3 1,-2 5 0,-2 2-1,2 0-62,2 0 0,-1 2 0,3-3 0,2 1 0,1-1-181,1-2 0,0 0 0,0-3 0,0-2 0,0-1-270,0-4 1,0-2 0,-1-1-142,-2-3 0,-3-2 0,-5-3 0,-3 1 0,0 1 74,-3-1 1,-4-1 0,0-1-1,0-1 1,1-1-23,2-1 1,0 0-1,3 3 1,2 0 0,3-1-626,1-2 0,-1 2 787,1-2 0,0 2 0,-1 1 0</inkml:trace>
  <inkml:trace contextRef="#ctx0" brushRef="#br0" timeOffset="78">20195 8799 9568,'0'-6'-102,"0"-1"0,1 1 0,1 0 1,2 1-1,2 0 0,1-1 0,0-1 163,-1-1 1,3 2 0,-3-1 0,1 0 0,0-1 0,-2-1-1,0-1 29,-3 1 1,-1 0 0,-1-1 0,0 1-1,0 0 1,-1-1-33,-2 1 0,-4 0 0,-4 0 1,-2-1-1,-2 2-1,-1 2 0,-6-1 1,-3 3-1,-2 2 1,-2 1 67,-2 1 1,3 0-1,-1 1 1,3 2-1,1 4-17,2 1 0,-3 5 1,4 3-1,2 0 1,4 1-50,3-1 0,3 0 1,2 5-1,2 0 0,3 0-88,1-1 0,11-2 0,4 1 0,7 0 6,5-1 1,5 1 0,2-1-1,0-2 1,1 0-46,0 0 0,-7 1 0,-1-1 0,-6-1 0,-4-1 18,-6 1 0,-4-3 0,-6 3 0,-3-2 116,-5-2 0,-9 4 0,-7-1 0,-1 2 0,-2-2-24,0 0 0,0-2 1,1-2-1,1-1 0,2 0-130,1 0 0,6-3 1,4-2-4,3 0 1,6 1 0,4 5 0,5 2-1,4 1 129,4 2 0,-2 1 1,4 5-1,-1 2-34,1 1 1,-5 0 0,0 4 0,-3 0 0,-3 1 0,-3 1 39,-3 1 1,-3 4 0,-5-1 0,1-1 21,0-2 0,-1-2 0,1-1 0,0 1 0,0 0-109,3-2 1,-1-1 0,4-7 0,1-1-1,1-3 376,1-3 0,7-2 0,3-3 0,5-2-338,4-1 0,2-2 0,7-5 1,5-4-1,5-3-297,6-3 1,6-3 0,-24 8 0,1 0 333,2 0 0,0-1 1,0-1-1,-1 1 0,2 0 1,0-1-1</inkml:trace>
  <inkml:trace contextRef="#ctx0" brushRef="#br1" timeOffset="79">20819 9078 8550,'0'-9'-342,"0"-1"1,0 1 0,0 0-1,0 0 650,0-1 1,0 6 0,0 4 0,-1 6-99,-2 6 0,-2 2 0,-5 5 0,0-1 1,-1 2-81,-2 2 0,-4 2 0,-1 3 0,-4 1 1,-1 1-259,-3 2 0,0-2 1,0 2-1,1-2-109,-1-1 1,4-3-1,0-1 1,3-2-1,4-5-755,2-3 992,7-4 0,-2-1 0,3 1 0</inkml:trace>
  <inkml:trace contextRef="#ctx0" brushRef="#br1" timeOffset="80">20502 9153 8550,'-14'4'-401,"1"-2"1,3 4 791,1 1 1,4 5-1,2 1 1,3 2-1,2 1-25,1 2 0,7 0 0,1 0 0,2-2-326,4 0 1,0-2 0,1 3 0,-2-3 0,0 0-638,0-3 0,2 0 1,1-2-1,-1 0 597,1 1 0,-1-1 0,1 0 0</inkml:trace>
  <inkml:trace contextRef="#ctx0" brushRef="#br1" timeOffset="81">20931 9357 8530,'-13'9'-92,"1"-1"1,1 0 406,0 3 0,2 4 0,0 2 0,-1 2 0,1 4-21,0 1 1,-1-2 0,2 1 0,2 1 0,3-2-897,2-2 0,2-1 602,2-6 0,2-1 0,4-3 0</inkml:trace>
  <inkml:trace contextRef="#ctx0" brushRef="#br0" timeOffset="82">21294 9162 10765,'6'-3'-91,"-1"-1"1,0-1 0,0 0 868,-1 0 1,-1 2-563,-3-3 1,0 3 0,0-3-214,0-2 0,-3 3 0,0-1-37,1-1 1,1-2 0,1 0-1,0-1 1,0-2 0,0 0-26,0 1 0,0-3 0,0 2 0,0 0-35,0 2 1,0-2 0,0-1 252,0 2 1,0 6 0,0 5-1,0 5 20,0 3 0,0 5 0,1 3 0,2 1-234,3-2 1,3 3 0,4-4 0,2 1 0,4-3 35,2-2 1,3-1 0,4-3 0,0-3 0,0-2-181,0-1 0,-3-3 0,-2-1 0,-3-1-182,-2-3 1,-7 3 396,-1-1 1,-10 11 0,-11 2 0,-5 7 214,-5 5 0,-5 4 1,2 5-1,-1 0 0,1 1 55,-2 2 0,-1-1 0,0 3 0,1-1-273,1-2 1,5-4 0,-2-2 0,3-1 0,4-4-159,2-2 0,4-7-43,3-4 0,3-3 0,6-1 0,3-4 141,2-5 0,6 2 1,1-1-1,2 0 1,-1 0 135,0-1 0,-1 5 1,4-2-1,0 1 0,-1 0 168,1 1 1,-2 1 0,0 1 0,-1 0-286,0 0 0,-2 1 1,-2 1-1,-2 2 0,0 1-620,-1 2 1,-3 3 0,-1 1-1,0 2 531,1-2 0,0 3 1,3 1-1</inkml:trace>
  <inkml:trace contextRef="#ctx0" brushRef="#br1" timeOffset="83">21825 9506 8352,'-10'1'-269,"1"3"117,0 2 1,0 2 0,2 1 0,1 2 0,0 1 450,1 4 0,-3-2 1,4 2-1,0 0 1,0 2-166,2 0 0,-2-2 0,1-1-134,1 2 0,1 1 0,1 0 0</inkml:trace>
  <inkml:trace contextRef="#ctx0" brushRef="#br1" timeOffset="84">22160 9143 8087,'-9'-14'12,"2"-3"1,2 5 0,1 0 0,2 2-1,2 2 434,3 2 1,-1 9 0,4 8 0,2 5 0,0 4 0,1 3 7,0 3 1,1 1-1,-1 1 1,0 0-278,1 0 0,-1-1 0,-1-2 0,0-1 0,-2-1-138,1-2 0,0-2 0,-1-1 0,-1-3-236,-1-2 0,-2-7 129,4-3 1,0-6 0,3-5 0,1-6-1,-1-5-204,0-4 0,4-2 0,0-3 0,2-1 0,1-1-29,2-1 1,1 0 0,-1 4 0,1 1 137,-1 1 1,0 5 0,-3-1 0,-2 6-371,-3 5 1,-5 6-34,-1 7 1,-3 7 0,-1 4 565,0 0 0,-5 8 0,0-2 0</inkml:trace>
  <inkml:trace contextRef="#ctx0" brushRef="#br1" timeOffset="85">22579 9376 8525,'0'9'303,"0"1"13,0-1 1,0 0 0,0 1 0,0 0 0,0 2-127,0 4 0,-3 1 0,-1 2 0,-1 0-306,1-1 0,1 1 0,3-1 0,0-2 0,0-1-999,0-2 1,1-1 1114,2-2 0,3-1 0,3 0 0</inkml:trace>
  <inkml:trace contextRef="#ctx0" brushRef="#br1" timeOffset="86">22933 9097 8462,'-6'-15'-446,"2"2"0,4 3 861,0 1 1,0 8-1,0 5 1,0 8-1,0 6 1,0 6 66,0 3 1,0 1 0,1 1 0,1 1 0,2 2-414,-2 1 0,2-3 0,0 1 0,1-2 24,2-1 1,-2-1-1,2-2 1,0-4-1,0-2-1732,-1-3 1,3-4-1,-3-6 1,-1-4 1534,1-8 0,-4-4 0,2-9 1</inkml:trace>
  <inkml:trace contextRef="#ctx0" brushRef="#br1" timeOffset="87">23184 9255 8462,'5'-9'-118,"3"2"155,-1 1 1,-4 5 0,-3 1 309,-5 5 0,-7 4 1,-1 1-1,-2 2 1,-1 3-33,-2-1 0,3 3 0,0-4 0,1 2 0,0 0-449,1 0 1,0-1-1,5-2 1,1 0-1123,1 0 910,4-6 0,2-6 0,7-7 0,3-5 12,3-3 1,-1-3 0,-2-1 0,2 1 321,0-1 0,1 4 0,-4 0 0,0 3 0,0 2 526,1 3 0,-2 6 0,-1 2-29,0 7 0,-5 6 0,2 6 1,-1 0-1,1 3 22,1 1 1,-2-3 0,3 1 0,2-1-493,0-2 0,2-2 0,2-6 0,1-2 0,1-4-285,-1-3 0,4-4 1,-3-3-1,2-6-131,-1-2 1,-4-7 0,2-3 0,-4-2 0,-2 0-13,0-1 0,-1-1 0,2-1 0,-1 1 316,0 3 1,-1-2 0,3 3 0,0 0 0,0 1 239,-3 5 1,2 2 0,-2 7 134,3 2 1,-3 2-544,0 4 0,-3 4 1,2 2 264,-1 2 0,0 6 0,-4 0 0</inkml:trace>
  <inkml:trace contextRef="#ctx0" brushRef="#br1" timeOffset="88">23603 9534 8398,'-4'10'170,"2"-4"0,-3 0 1,-1 1 137,1 2 0,-1 0 0,-3 0 1,0 0-1,2 1 0,2-1 0,0 0-662,0 1 1,3-1 0,-1 0 353,2 1 0,1 3 0,0 2 0</inkml:trace>
  <inkml:trace contextRef="#ctx0" brushRef="#br1" timeOffset="89">23938 9078 8571,'0'-9'245,"0"2"1,1 4 159,2 10 1,3 6 0,3 9 0,1 3 0,2 1 0,1-1-198,1 0 1,2 0 0,3 3-1,-1-1-631,1-2 0,-1 1 0,0-6 1,-1-2-1891,-2-5 2313,1 2 0,2-9 0,1 2 0</inkml:trace>
  <inkml:trace contextRef="#ctx0" brushRef="#br1" timeOffset="90">24283 9153 8312,'-9'4'170,"2"3"0,1 4 450,-1 5 1,-6 10 0,-2 6 0,-3 6 0,0 6-68,-1 1 0,-3 2 0,2 0 0,1 1 0,3-2-412,3-3 1,-3-8-1,4-4 1,0-2-164,-2-1 1,4-7-1,-2-4 1,4-3-95,2-6 0,0-3 0,-4-5 0,0 0-408,-2 0 0,1-7 1,-1-3-1,1-1 0,-1-1-286,0-1 0,-1-2 0,4 2 0,0 2 313,-1 1 0,1 0 0,1 1 0,2 0 497,3-1 0,-3 1 0,1 0 0</inkml:trace>
  <inkml:trace contextRef="#ctx0" brushRef="#br0" timeOffset="91">24460 8771 13641,'22'-24'-552,"3"2"1,3 3 537,3 0 1,-2 5 0,2 2 0,-4 5 0,-6 5 381,-9 4 1,-6 4 0,-6 8 0,-1 3 0,-2 4-72,-3 0 0,-2 2 1,-3 1-1,0 1 1,-2 0-181,-2 1 0,4 0 0,-2-1 0,3 0-166,1 1 1,-1 0 0,2-1 0,2-4-142,3-1 0,3 1 1,3 0-1,4-3 1,4 0-190,5-5 1,3-1-1,1-4 1,2-1-188,-1-1 1,-3-4-1,-2 1 1,-4-3-61,-1-3 1,-6 3 955,-2 0 0,-6 6 0,-4 5 1,-4 3 234,-1 4 1,-2 3 0,3 7 0,-2 1 0,-1 1 10,1 1 0,-3 3 0,4-3 0,0 0-378,2 1 1,2-4-1,1 0 1,4-5-1,2-4-479,1 0 1,0-5-99,0-1 1,-1-7 295,-2-3 0,-2-3 1,-5-3-1,-3-3 1,-2-3-252,-3 0 0,0 3 0,-1 0 1,0-2-1,1 0-948,-1-1 0,-3 4 1215,1 2 1,-5-3 0,2 1-1</inkml:trace>
  <inkml:trace contextRef="#ctx0" brushRef="#br1" timeOffset="92">20102 10437 7783,'-5'-1'85,"3"-2"-2,4-3 0,3-1 0,3 0 0,1 0 0,-1 0 0,2-1-58,1-1 0,-4-2 0,-1 0 0,1-2 0,1 1-42,-2-1 0,1 1 1,-4-2-1,0-1 1,0 2 16,0-1 0,0-1 0,-7 1 0,-2 1 0,-3-1 67,-4 3 1,-1 4-1,-6 2 1,-1 1-1,-4 1 93,-2 2 0,-1 6 1,0 1-1,1 2 1,1 2-48,1 3 1,6-2 0,-1 5-1,5 0 1,1 1-71,3-2 1,5 3 0,2-3 0,4 3-108,4 1 0,2-1 0,6 2 1,4 1-1,2 0 4,4 0 0,-1 2 0,3-1 0,-2-2 0,-1 0 45,-1-1 1,-3-2 0,0 0 0,-4-3 56,-2 0 1,-1-2 0,-7-3 0,-1 1 27,-1-1 0,-4 0 1,-1 0-1,-1-2-34,-3-1 1,3-3-1,-1 2-41,-1-1 0,2 1 0,0-2 0,-1 2 1,2 1-16,0 0 0,1-3 0,2 4 0,-2 0 14,-3 1 0,1 1 0,1 0 0,0-2 0,-1-1 7,0 1 0,-3 1 1,1-1-1,-1-1 0,-1 1 6,-1 2 1,1-1-1,1-1 1,1-2-42,0-1 0,4 3 1,-2-3-529,1 1 210,1-3 236,3 2 1,1-5 55,2-2 1,1 1-1,3-3 29,0 1 1,-1-3-96,3 4 1,-3-3 0,0 2-503,-2-1 0,2 2 318,-3-4 1,1 5 0,-2-2 293,1 0 0,0 2 0,-4-3 16,-2 1 0,1 1 0,-4 3-9,-1 0 1,2 0 138,-2 0 1,4 0 271,-3 0 0,3 0 809,-3 0-823,4-5 0,-1 4-201,6-2 1,-1 5 0,4 4 0,0 1-51,-1 3 1,4 3-1,-4-1 1,1 3 0,-1 3-51,-1 1 0,0 2 0,-2 2 0,2 1 0,-3 2 33,-3 1 0,-1 4 0,-3 0 0,-2-1 0,-2-2-15,-3-3 1,1 1 0,3-3 0,-1-1 0,2-3-111,2-2 0,2-3 1,4-2-1,1-2-165,2 0 1,6-5 0,7-2 0,2-2 0,4-1-347,3 0 0,6-7 0,3-3 1,2 0 515,1 0 0,5-4 0,0 0 0</inkml:trace>
  <inkml:trace contextRef="#ctx0" brushRef="#br1" timeOffset="93">20679 10549 8032,'-9'0'-34,"3"0"1,0 0-1,-2 0 1,0 0 587,-1 0 1,1-1-1,0-1-460,2-1 1,4-4 0,-1 1-75,2-3 0,1 2 1,1-1-1,1-3 1,2 1-61,1 0 1,-3-1 0,3 0-1,-2-2 1,1-1 35,1 1 0,-3-1 0,1 3 0,-1-2 141,1 2 1,-2 1 108,2 0 0,0 5-123,0 2 0,1 6 0,3 3 0,-1 2 0,2-1-32,4-1 0,2-1 0,5 2 0,1-1 0,2-2-10,6-2 1,2-1-1,5-1 1,2 0-15,-2 0 0,-5 0 0,-1 0 0,-4 0 1,-4 0-247,-3 0 0,-5 4-11,-6 2 1,-4 1 0,-6 1 0,-5-2 125,-3 1 1,1-2 0,-4 2 0,2-1 0,-2 0-29,0 0 1,-2 0 0,-2 4 0,-1 0 0,-1 1-43,-1 2 0,-3 4 0,-4 2 1,0 4 49,0 1 0,-3 7 1,-1-1-1,0 3 0,0 1 65,2 1 0,5-3 1,4-2-1,5-4 1,3-4 11,3-3 0,2-1 40,2-3 0,2-5 1,8-7-1,2-2 100,2-1 1,5-4-1,2-2 1,2-3-1,0 1-14,3 2 1,0-1-1,-1 2 1,0 1-54,-1 0 1,0 1 0,-2 3 0,-1 0 0,-1 0-21,1 0 0,-3 0 0,3 1 0,-2 1 0,-1 2-142,-2 1 0,-1 1 0,1 1 0,0-2-434,2-1 0,-1 0 1,1-2-1,-2 2 530,0-2 0,-1 3 0,0 0 0</inkml:trace>
  <inkml:trace contextRef="#ctx0" brushRef="#br1" timeOffset="94">21098 10903 8101,'-1'8'1031,"-2"1"0,-3-1-768,-2 2 0,-2 6 0,1 0 1,0 4-1,0 2-387,-1-2 0,2 3 0,1-1 0,2-2-530,0 0 0,2-2 0,3-3 654,0-2 0,9-3 0,1-1 0</inkml:trace>
  <inkml:trace contextRef="#ctx0" brushRef="#br1" timeOffset="95">21471 10605 8267,'0'-9'-243,"-3"-1"0,0 1 1,1-1 302,1-3 0,1 3 1,0-2-1,0 1 0,1 2 265,2 0 1,-1 3 0,3 4 0,0 4 71,0 5 0,1 6 0,4 5 0,-1 3-76,0 3 1,1 4-1,-1 3 1,0 0-167,1 1 0,-4-4 0,0 2 1,1-3-1,1-1-166,-2-3 0,1-3 1,-4-2-1,0-1-276,1-2 1,-2-8 117,5 0 1,-1-10 0,3-4-1,1-4-84,3-5 1,-2-4 0,5-4 0,0-1 59,2-1 1,-3-3 0,1 4 0,0-2 0,2 0 28,1-1 1,-5 1 0,0 2-1,-2 4 18,0 5 0,-2 2 113,-4 5 1,-4 5-1,1 4 1,-2 5-45,-1 3 1,0 3 76,0 1 0,0 2 0,0 5 0</inkml:trace>
  <inkml:trace contextRef="#ctx0" brushRef="#br1" timeOffset="96">21964 10819 8267,'-4'5'0,"-1"4"0,-3-3 354,2 2 0,-3 2 0,4 2 1,-1 1-1,0 1-4,-2-1 1,1 4-1,0-1 1,2 3-1,1 1-64,2-3 1,0-1 0,2 0 0,3-1-287,3-2 0,0 0 0,7-4 0</inkml:trace>
  <inkml:trace contextRef="#ctx0" brushRef="#br1" timeOffset="97">22244 10521 8267,'-6'-9'-822,"-1"0"1314,4-1 0,3 6 0,4 5 0,0 9-99,1 7 0,1 6 0,-2 6 0,1 2 1,2 3-238,2 2 1,-3-2 0,0 1-1,1-1-335,1-1 0,2 2 0,-1-5 1,0-3-1,1-4-1004,-1-4 1,-3-3-723,0-1 1905,1-7 0,-2-4 0,-1-10 0</inkml:trace>
  <inkml:trace contextRef="#ctx0" brushRef="#br1" timeOffset="98">22570 10707 8267,'-5'-5'-303,"3"-2"442,-4 4 1,0 1 0,-3 6 0,-1 5 398,1 6 1,0 2 0,-2 2 0,0 0 0,-2-1-404,2 1 1,1 0-1,0-1 1,1 0-261,0-3 1,3 0-103,-1-3 0,5-7 0,0-3-110,4-9 0,0-6 0,5-6 0,0 0 133,1 1 0,1-1 0,2 1 0,0 0 0,2 1 199,-2 2 1,-1 4 0,0-2 0,-1 4 341,0 3 0,-3 3 1,0 6-1,-1 4 117,0 4 0,-3 4 0,2 4 0,-1 3 0,0 2-40,-1 0 1,3-2 0,-1-3 0,1-1-453,2-3 1,1-1 0,3-6 0,0-2-1,3-3-290,0-2 0,-1-6 0,2-4 0,2-7-78,0-4 0,-2-3 0,-3-3 0,-2 1 196,0-1 0,-1-2 0,0-1 0,0 0 1,-2 4 138,-1 1 0,-3 5 2,3 4 0,-4 8 0,2 5 0,-3 9-1145,-1 4 1214,0 5 0,0-1 0,0 4 0</inkml:trace>
  <inkml:trace contextRef="#ctx0" brushRef="#br1" timeOffset="99">22970 10875 8267,'-6'9'93,"0"1"1,2-1 14,2 0 0,-2 4 0,0 0 1,-1 1-1,-2 0 711,-2 1 0,0-3 0,1 4 0,0 0-449,2 2-370,4 0 0,-2 1 0,4 0 0</inkml:trace>
  <inkml:trace contextRef="#ctx0" brushRef="#br1" timeOffset="100">23584 10586 8300,'0'-14'-5,"0"-3"1,0 5 0,0 1 0,0 0 0,0 2 647,0 0 0,0 2 0,-2 2 0,-3 1-374,-4 2 0,-7 1 0,1 2 0,-4 2 0,-2 3 0,-1 4 104,-2 2 1,0 2 0,-1 2 0,4 0-215,1 0 1,2 2 0,3 0 0,3 0-1,5-1-251,4-2 1,3-3 0,3 3 0,4-2-424,5-1 1,6-5 0,7-2 0,2-1 0,1-2-123,0-1 1,-4-1-1,-2 1 1,-4 2 483,-2 0 1,-4 4-1,-7 0 168,-5 4 0,-9 0 0,-10 2 1,-4 1-1,-4 1 409,-1 3 0,0-1 0,1 0 1,3-2-124,5 2 0,6 0 1,8-2-1,6-2 0,8-3-398,9-1 0,9-1 0,7-1 0,2-4-224,1-2 1,1-1-1,-2 0 1,-2-1-98,-3-2 0,-6-1 1,-5-4 417,-3 2 0,-4-4 0,-3-5 0</inkml:trace>
  <inkml:trace contextRef="#ctx0" brushRef="#br1" timeOffset="101">24003 10428 8329,'9'-6'-71,"-2"0"0,-1 0 1,1-1-1,2 1-6,0-1 0,-3 2 1,0 0-1,1-1 0,-1 2 377,0 0 1,0-2-1,3 3 1,1 1-93,-1 1 1,0 1 0,1 0-1,-1 1 1,1 2-53,3 3 1,-3 2-1,3 3 1,-3 0-3,-1 1 1,-1 5 0,-1-2-1,-4 3-94,-2 1 1,-6-2 0,-6 0 0,-6-2 0,-8 2 124,-5 1 0,-3 0 0,-4 0 0,0-2-3,3 0 1,3-2 0,6 3 0,6-3-1,5 1-206,8-1 1,7-1-1,7 1 1,9 0-331,5-3 1,6-2 0,3-2 0,-1-4-130,-1-2 1,-3-1 0,-1 0 0,-4 0 63,-4 0 0,-9 0 0,-8 0 470,-5 0 0,-7 8 0,-1 4 0,-1 7 0,1 5 625,2 4 0,4 6 0,4 0 0,2 3-324,1 4 1,1-3-1,1 2 1,2-3 132,2-2 1,-4-4 0,1-7 0,-3-2 0,-4-4-426,-6-6 0,-3 0 0,-7-9 1,-2-1-1,-1-2-276,-1-3 0,-2-6 1,4-4-1,2-1-81,0 1 1,2-3 0,3 4 0,3 1-317,5 0 0,-1 6 1,2 1-1,-3 1 613,0 0 0,0 0 0,0 3 0</inkml:trace>
  <inkml:trace contextRef="#ctx0" brushRef="#br1" timeOffset="102">20633 12058 8295,'-5'-10'-78,"2"0"0,2-1-16,1-2 0,0 1 0,0 2 0,0 1 0,0 0 0,0-1 272,0 1 1,1-1 0,1-2 0,1-1 0,-1 0-1,-1-1-87,-1 3 1,0-3 0,0 2 0,-1 0 0,-1 2 40,-1 1 0,-5-1 1,2 2-1,-2 1 0,-1 1-28,-1-1 0,1 2 0,-1 2 0,-2 2 12,0 1 0,-1 0 0,4 0 0,1 1-36,2 2 1,-2 3-1,5 3 1,1 0-90,1 0 0,2 1 0,2 0 1,4 2-1,1 1-7,1 1 1,4 1 0,0 1-1,0 0 4,1 1 1,1-3-1,-1 2 1,-1 0 0,1 2-1,-3 0 1,-2 1 0,-1 0-1,-3-1 1,-1 1-42,-2-1 0,-1-2 0,-2-2 0,-2 1 59,-3-1 1,-3-2-1,0 0 1,0-3 7,0-2 0,-1 0 0,1-4 0,0-1-215,-1-1 1,4-1-48,0 0 1,4-1 0,0-2 162,4-3 1,0 2 0,4 1-6,1 2 1,2 1 98,0 0 1,-4 4-1,-2 2 1,-2 2 205,-1 1 0,-4-2 0,-2-1 0,-2 1 1,-2 1-77,1 2 0,3-4 1,0-1-165,-2-1-120,4 3 1,0-7-1,5 1 1,1-4-123,1-2 1,4 2 0,-1-3 93,-1-1 0,3 1 69,-2 0 1,-2 3 43,0-3 101,-3 4 1,-1-3 91,0 2-44,0 2 0,-5-4-12,-1 5 0,1 0 0,-1 0 37,-1 0 0,1 0 1,0 0-1,-1 0 116,-1 0 0,-2 0 0,1 0-13,0 0 1,-1 4-146,1-1 1,3 0 6,0-3 0,3 0-35,-4 0 0,6 0-13,1 0 1,5 0-1,4 0 1,0 0-1,0 1 28,1 2 0,3-1 0,2 4 0,-1 1-27,-1 2 1,-1 3-1,-2 2 1,-2 1 15,-3 5 1,-2-1-1,-3 6 1,-2 1-1,-4 1 44,-7 1 0,-3 0 0,-3 0 0,-1 0 0,1-1 9,0-3 1,-1 0 0,8-4 0,2 0-36,2-3 0,4-1 0,5-1 0,2-1-43,4-1 1,5-3-1,4 3 1,0-3-1,1-2-26,-2-1 1,1 0 0,2-4 0,0-1-233,-3-1 0,3-1 0,-2-1 235,1-2 0,2-2 0,-1-5 0</inkml:trace>
  <inkml:trace contextRef="#ctx0" brushRef="#br1" timeOffset="103">21070 12383 8287,'-9'-8'-556,"1"1"963,2 1 0,2-1 183,4-2 1,0 0 0,1 0-390,2-1 0,-1 1 0,3 0 0,0-1 0,-1 1-72,0 0 1,4-2-1,-2 0 1,2-1-170,1 0 0,1-2 0,-1-2 0,0 0 0,1-1-14,-1 2 1,-3 3 0,0 1 0,1 3 200,-2 1 0,2 6 0,-4 2 168,-1 8 1,-1 7-1,-1 7 1,-1 0-92,-2-1 0,2 4 0,-2-2 0,3 0 1,3-2-125,3-3 1,6-1-1,2-3 1,4-3 0,4-5-398,4-4 0,3-3 0,1-3 0,1-4 100,-1-5 1,-2-2-1,-3-4 1,-3 2-275,-3 0 0,-7 2 0,-4-2 0,-2 4 95,-1 1 0,-3 6 0,-4 3 0,-5 4 808,-4 4 0,-9 7 0,2 2 0,-3 4 0,-1 2-157,0 0 1,-3 5-1,0-2 1,-2 1-68,-1 0 1,0-3 0,0 1 0,0 1-357,0 0 1,4-4-1,3-2 1,1-4-1,2-4-1177,3-1 1148,6 1 1,5-5-1,8-2 1,2-2-1,2-1 282,1 0 1,5 0-1,1 0 1,3 0 235,1 0 1,-1 0-1,1 0 1,-1 0 0,1 0-26,0 0 0,-1 0 0,0 0 0,-2 0-395,0 0 1,-5 1 0,2 1 0,-3 1-1,-1 0-640,1 1 1,-5-2 0,-1 5-1,-1 0 45,0 1 0,0 1 0,-3 1 0,1-2-1175,2-2 1849,-1 3 0,10-4 0,-2 4 0</inkml:trace>
  <inkml:trace contextRef="#ctx0" brushRef="#br1" timeOffset="104">21545 12644 8141,'-1'8'1089,"-2"0"0,-2-2-632,0 1 0,-3 4 0,1 2 0,0-1-1207,1 2 750,2-4 0,0 8 0,-2-4 0</inkml:trace>
  <inkml:trace contextRef="#ctx0" brushRef="#br1" timeOffset="105">22411 12216 8161,'0'-9'-12,"-3"-1"1,0 1 0,2 0 0,3 0 0,4 2 0,3 1 390,0-1 1,0 1-1,0 0 1,1 0-1,-1 0-233,0 0 1,1 3-1,-1-3 1,-1 1 41,-2 0 1,-2 3 0,-9-1 40,-4 2 0,-4 2 0,-7 2 1,-2 3-1,-3 3 105,-1 4 0,-2 1 0,0 5 0,0 0 0,1-1-110,2 1 0,2-1 0,6 1 1,1 0-301,4-1 0,6-2 1,2-2-1,4 0-260,4-3 1,2-2-1,6-1 1,3-3 0,0-1-64,1-2 1,-1-1-1,4-1 1,-2 0-1,0 0 65,-1 0 1,-2-3 0,2 0 0,-4 1 38,-2 1 0,-1 2 411,-3 2 0,-3 2 1,-6 5-1,-4 2 1,-5 1 304,-3 2 0,0-3 1,0 3-1,-2-2-63,-1-1 0,3 1 1,2-1-1,1 0 1,4-3-203,0-3 0,3 3 0,4-4-130,7 0 1,1-1 0,9-4-1,4 0-156,4 0 1,0 0 0,0-1 0,2-1 0,1-2-964,1-1 1,3-2 0,-1-2 1065,-3 0 0,5-1 0,-3 1 0</inkml:trace>
  <inkml:trace contextRef="#ctx0" brushRef="#br1" timeOffset="106">22961 12020 8144,'9'-14'-6,"1"-1"0,3 5 0,2 0 1,3 1-1,-1 2 469,-1 2 0,-3 0 0,-3 3 1,-2 0-1,-2 3 0,-3 4-160,-2 3 1,-2 1 0,-2 2 0,-3 1 0,-3 4-94,-4 1 0,-1 2 1,-4 0-1,2-1 1,1 1-119,2-1 1,0 1-1,4 0 1,0-1-218,-1 1 0,5-4 1,2 0-1,2-1-117,1 1 1,2-4-1,3 1 1,6-4 0,2-3-270,4-1 0,1-2 0,3-5 0,1-3 119,-2-2 0,0-3 0,-3 0 0,-1-1 0,-4 0 208,-1 2 0,-6 4 409,-2-1 1,-4 6-1,-4 2 1,-4 8 96,-2 5 0,-2 9 1,0 5-1,1 5 0,-1 4 222,1 4 0,1 1 0,3 5 1,2-1-344,-1 1 0,3-3 0,0-2 0,1-7 0,-2-5-88,0-7 1,-1-3 0,-3-4 0,-1-5-75,1-4 0,-1-3 0,-2-4 0,-1 0-72,-1 0 1,1-4-1,-2-2 1,-1-3 0,1-3-209,-1 0 0,2-1 1,-2 1-1,4 0-208,1 0 0,-1 2 1,-1 2 448,2 2 0,1-3 0,0 4 0</inkml:trace>
  <inkml:trace contextRef="#ctx0" brushRef="#br1" timeOffset="107">20558 13696 8233,'-9'0'114,"0"-1"1,0-2 166,3-3 1,3 1 0,6-1-1,4-2 1,4 0 0,2-1 48,2-1 1,0 0 0,4-1 0,0-3-249,-1 0 1,-2 1-1,-2-1 1,0-1-1,-4 2-206,-3-1 1,0-1-1,-3 1 1,-3 1 105,-3 0 1,-6-1 0,-6 3 0,-6-2-1,-4 3 34,-5 3 0,-3 0 0,-5 3 0,0 2 246,0 1 0,-2 2 0,1 2 0,1 4-50,4 1 1,8 1-1,6 1 1,6-1-178,2 0 0,6-3 0,3 1 0,4 1 0,5 2-79,5 3 1,2 3 0,6 0-1,2 0 55,3 0 1,1 1 0,3 0-1,1 2 1,1 0-69,-1-1 0,-5-2 0,-3 3 0,-3 0 24,-4-1 0,-2-2 1,-7-2-1,-5 1 54,-6-1 1,-9-1 0,-9 2 0,-1 2 0,-4-1 106,-2 0 0,-1 0 1,3-2-1,1-1-46,2 1 1,3-3 0,6-4-1,1-2-702,2 0 409,4-2 1,6-4 0,6-1 0,4-3-51,1 0 1,2 3 0,2-1-1,1 2 1,1 1 206,-1 0 0,4 1 0,-3 2 0,2 3 0,-2 4 184,0 2 1,-2 3 0,-4 3-1,-2 2 92,-2 2 1,-3 4-1,-4 6 1,-3-1-77,-6 1 0,-6-2 1,-2 4-1,-2-1 1,1-2 14,2-3 1,1-6-1,1-1 1,3 0 0,0-1 70,3-2 1,5-1-1,3-7-235,2 3 0,2-1 0,2 0 0,4-4-52,4-3 1,5-4 0,6 1-1,3-3 1,1-3-116,2-1 1,0-5-1,0-2 1,0-1-1,-1 1-608,-2 0 0,-2-2 0,-5 3 0,0-2-1926,-3 2 2704,-1 1 0,-1 0 0,2 1 0</inkml:trace>
  <inkml:trace contextRef="#ctx0" brushRef="#br1" timeOffset="108">21043 13892 8151,'-10'-14'0,"1"3"0,1-4 0,1 2 0,4 2 0,2 0-139,1 2 1,1 1 0,2 2 0,4 4 785,1 8 1,2 7 0,2 10-1,0 2 1,-1 3-146,0 2 0,1 2 0,1-2 0,-2 0 1,-1-2-216,0-3 1,-1-4 0,0 2 0,1-2-230,-1-3 0,-3-2 0,0-10-240,2-3 0,0-10 0,1-7 0,0-5-10,1-6 0,2-5 0,2-2 0,0 0 0,3-1-171,0 0 0,-1-2 1,-1-1-1,2 3 134,0 5 0,-1 1 0,-2 7 0,0 3-296,-3 7 0,-5 7 0,-2 9-870,-3 6 1395,-6 5 0,0 1 0,-4 1 0</inkml:trace>
  <inkml:trace contextRef="#ctx0" brushRef="#br1" timeOffset="109">21555 14059 8151,'-3'11'502,"-2"0"1,0 3 113,-2 0 1,2-2 0,-1 4 0,-1 1-1,1 0-336,0 2 0,4-1 0,-1 1 0,2-1 0,1-2-1634,0 0 1354,4-5 0,5 7 0,6-4 0</inkml:trace>
  <inkml:trace contextRef="#ctx0" brushRef="#br1" timeOffset="110">22234 13817 8076,'0'-9'98,"0"0"0,0-1 0,1 1 0,2 0 0,4-1 167,1 1 1,1 0-1,1 0 1,-2-1-1,-1 2-71,-1 2 0,-3-3 1,3 3-1,-2-2-24,-2-1 1,-1-1 0,-2 2-13,-2 2 0,-3-1 0,-4 4 1,-2 0 68,-4 2 0,-2 7 0,-4 3 0,-3 5 96,-2 4 0,-5 5 0,-1 2 0,0 2 0,3 3-231,4 2 1,3-1-1,6-4 1,2 0 0,6-2-251,5-3 1,7-3 0,5-4-1,7-3-130,6-1 1,5-6-1,2-2 1,0-2-296,0-1 0,-3-3 0,-1-1 0,-2-1 0,-2-1-1026,-3 0 1712,-8-2 1,-13 12 0,-10 1 0,-5 8 252,-6 4 1,-2 0 0,0 6 0,1-2 0,2 1 80,2-1 0,4 0 0,7-2 0,3 1-123,5-3 0,7-5 0,7-2 1,6-4-528,7-2 0,7 0 1,3-4-1,3-1 1,-1-3-483,-2-2 1,0-2 0,-6 0 0,-4 0-1914,-4 2 2608,-5 0 0,2-3 0,-2-1 0</inkml:trace>
  <inkml:trace contextRef="#ctx0" brushRef="#br1" timeOffset="111">22663 13585 8216,'9'-19'0,"4"3"0,3 2 0,3 0 0,2 3 0,2 1 0,2 1 0,-4 3 0,-5 3 10,-4 2 1,-2 2-1,-3 2 1,-2 3 808,-1 3 0,-2 3 0,-4 2 0,-3 0-422,-3 3 0,1 0 0,-6 2 0,3-1-245,1 1 1,-4 3-1,1 0 1,0-1 0,2 1-163,1 0 1,0 3 0,2-3 0,2 1 0,0-1-121,0-5 1,3 2 0,-1-5-1,1 1-106,2-3 0,2-4 0,1-3 1,3-1-265,2-2 0,6-5 0,0-3 0,2-3 140,-1 0 0,1-3 0,2-1 1,0 2-1,-3 1 451,-2 0 1,0 2 231,0 2 0,-5 7 1,-6 8-1,-4 7 215,-4 4 0,-6 1 0,-1 4 1,-1 1-57,1 1 0,1 4 0,2 0 0,2-1 0,1-2-183,0-4 1,5 2 0,-1-3 0,2 0 0,2-1-310,2-5 0,-1 2 0,4-4 0,-2 3-509,-2 0 0,-1-3 1,-1-2-1,0 0 387,0-1 1,-4 1 0,-3-4 0,-4-1 0,-3-1 3,-4 0 0,1-5 0,-8 1 0,-1-2 130,-1-1 1,2-3 0,1-1 0,1-2 0,0 0-367,0 1 0,1-2 0,4 4 1,0 1-418,3 1 781,-3 1 0,3 0 0,-3 0 0</inkml:trace>
  <inkml:trace contextRef="#ctx0" brushRef="#br1" timeOffset="112">20605 15428 8088,'-3'-6'-9,"-1"1"1,0 0-1,-2-1 1,2-1 201,0-1 0,5 0 0,5 0 0,4 2 0,2-1 1,3-1 2,-1-2 0,4-2 1,-3-1-1,2 2 1,-1 0-136,0-2 0,-6 3 1,0-4-1,-3 2 1,-3 0 42,-2 0 0,-6 2 0,-7 1 0,-6-1 6,-7 1 0,-8 1 1,-5 0-1,-6 3 12,-2 1 1,-2 1 0,2 4 0,1 1 51,4 1 1,8 5 0,6-2-1,8 3 1,7 2-307,6 2 0,4 0 1,5-1-1,6 1 706,8 2 0,5 1 0,5 5 0,0 2 0,2-1-769,2 1 1,2 3-1,-2 0 1,-1 3-456,-2 2 1,-4-3 0,-10-3 0,-4-1 502,-3 0 1,-5 1 0,-7-5 0,-6-3 0,-4 0 396,-4-3 0,-1 0-1,-1-5 1,0 0-94,3 1 1,4-5 0,1-2 0,2-2-336,0-1 1,6-1-1,5-1-134,7-1 1,5-4 0,3 0 0,1 0 128,3 1 1,-2-1-1,4 3 1,-1-1-1,-2 1 188,0 2 1,2 1 0,-7 2 0,1 2 179,-3 4 0,-3 2 1,-2 3-1,-5 4 0,-4 1 131,-5 2 0,-6 4 1,-6 1-1,-6 0 39,-5 1 0,-3 1 0,-4 4 0,1 1 0,3-1 57,5-1 1,2-4 0,7 0 0,6 0-290,5-2 0,9 0 1,8-5-1,6-2 1,6-1-388,4-2 0,-1 0 1,0-5-1,-2-2-722,-1-3 0,-5-2 0,-4-1 359,-2 0 1,-5-1 0,-2-2 0,-6-2 0,-2-1 627,0-1 0,-7 1 0,1-3 0</inkml:trace>
  <inkml:trace contextRef="#ctx0" brushRef="#br1" timeOffset="113">21350 15614 8055,'-1'-9'10,"-1"0"1,-1-1 0,1 0 0,-1 0-1,1-2 117,-1 1 1,-1 3-1,2-5 1,-1 3-1,1 0 1,1-2 192,1 0 0,0-1 1,0 4-1,0 0 14,0-1 1,1 5 0,2 3-1,4 5 1,4 8-97,1 6 0,5 6 0,-2 6 1,3 2-1,0 3-168,1 2 0,-2 2 1,0 0-1,-2 0-542,-2-1 1,-1 2 0,-2-8 0,-2-1 0,-1-2-185,-1-4 1,-4-2-1,1-6 1,-4-4 0,-4-3 229,0-2 426,-1-3 0,-7-8 0,-2-2 0</inkml:trace>
  <inkml:trace contextRef="#ctx0" brushRef="#br1" timeOffset="114">21666 15661 8055,'-9'6'-13,"0"0"0,-1 2 63,1 0 0,-3 5 0,-2 4 1,1 3 470,-1 5 1,1-1-1,2 1 1,-2 1-450,2 1 1,0 0 0,3-4 0,2-4 0,3-6-343,2-2 1,5-6 0,2-2 0,2-3-83,2-3 1,0-3-1,1-8 1,3-3-1,-1-4 107,1 0 0,-2-2 0,-4-1 1,0-1 145,-2 0 0,0 1 1,2-1-1,0 4 475,-2 1 0,-3 6 209,3 1 0,-3 15 0,2 9 0,1 6-213,-1 5 1,0 3 0,2-2 0,-1-1-186,2 1 0,3-1 1,1-4-1,0 0 1,-1-4-179,2-4 0,-3-2 0,2-5 0,0-3-191,0-5 0,-2-2 1,3-10-1,-3-1-3,0-3 1,-1-4-1,-1 2 1,-1 1-1,-1-2 34,-2 0 1,2 3 0,-3 1 0,-1 3 0,-1 5-61,-1 1 0,1 6 0,2 2-390,3 2 0,3 1 0,0 1 601,0 2 0,5 2 0,0 5 0</inkml:trace>
  <inkml:trace contextRef="#ctx0" brushRef="#br1" timeOffset="115">22346 15354 8142,'6'-15'56,"0"2"0,2 0 228,0 1 0,2-1 1,2 5-1,0 2 1,-1 3 65,0 2 1,-2 2 0,-1 2-231,-1 3 0,-3 7 1,-4 2-1,0 3 1,0 0-66,0 1 0,-4 1 0,-3 0 1,-1 2-41,-1-1 1,0-1 0,-1 1 0,1 1 0,0-2 110,-1 0 0,1-4 0,0-1 0,-1 1-72,1-2 0,3 3 0,1-5 0,1 0 0,1-2-227,2-1 1,1 0 0,0 1 0,1-2-198,3-2 1,-2 2 0,4-5 0,1-1-320,1-1 1,2-1 593,-1 0 1,0 3 0,0 1 0,-2 1 290,-1 2 1,-4 2 0,1 0-1,-1 0 130,1 1 1,-2 0 0,2 1 0,-1 2-123,-2-2 0,-4-1 0,0 0 0,0-1-88,0 0 1,-2 1 0,2-1 0,0 0 0,-1 1-187,3-1 1,-2-3 0,0-1-1,0 0-349,0 1 1,0-4 282,1 1 0,0-2 34,-3-1 0,4-1 0,-1-2-89,2-3 1,1 0 0,0 0-475,0-1 665,-4 3 0,-1 0 0,-5 4 0</inkml:trace>
  <inkml:trace contextRef="#ctx0" brushRef="#br1" timeOffset="116">22448 15372 8142,'0'-14'-62,"0"0"1,0 5-1,0 0 1,0-1-1,0 1 1,0 0 0,-1 0 432,-2 3 0,2-2 0,-2 2-184,2-3 1,5 4-1,2 2 1,3 2-105,0 1 1,0 4 0,1 1 0,-1 3 0,-1 0-84,-2 2 0,2 3 1,-5-1-1,-1 3 139,-1-1 0,-3 7 0,-3-3 1,-5 3-27,0 2 0,-4-3 1,-1 2-1,0 0 0,-1 0 57,-1-2 0,0 0 0,-1 0 0,2 0 0,2 1-84,4-3 1,3 0 0,7-3 0,1 0-250,2 1 1,3-5-1,6 2 1,4-4-137,2-3 0,-1 1 1,0-3-1,-3-2 0,0-1-130,-3-1 1,-1-1-1,-1-2 1,-3-4 178,-3-1 0,-2-1 1,-1-1-1,-1 1 187,-2 0 0,1 3 0,-4 0 0,-2 2 328,0 2 0,-1 1 0,-1 2 0,1 3 1,1 5 265,2 2 0,-3 6 0,3-1 1,-1 4-231,1 1 0,-2 5 0,5-1 1,0 2-1,0 1-123,0 0 0,-1-4 0,2-2 0,-2 0-229,-1 0 1,1 0 0,-1-4 0,0 1-1,1-2-60,0-1 0,-2 2 1,1-3-1,1 3 170,0 0 0,-3 1 0,1-1 0,-4-2 0,-1-1 234,-1-2 0,-5-5 0,2-5 0,-3-2 7,-1-1 0,-2 0 0,-2-2 0,0-4 3,0-6 1,-1-5 0,2-1-1,1-1 1,3 0-321,2 1 1,3 0-1,4 2 1,2 1-3192,1 2 1569,4 0 1,-2 9 1441,4 4 0,-5 4 0,0 6 0</inkml:trace>
  <inkml:trace contextRef="#ctx0" brushRef="#br1" timeOffset="117">10102 6573 8168,'-14'-4'-274,"-3"2"0,4-4 0,-1 0 1,1 1-1,2 1 187,0-1 1,5 1 0,1-3-1,2 1 1,4-1 0,5-2 204,5 0 1,5 0 0,7-1 0,5 1-1,7 0-90,7-1 0,7 0 0,-20 4 0,2 1 1,2-2-1,1 1 0,4 1 0,1 0-12,3 1 1,1 1 0,5-1 0,0 0 0,1 3 0,0-1 0,0 1 0,0 0 0,0 1 0,-1-1 59,1 1 0,0 0 1,-6 2-1,-2 0 0,0 1 1,-2 1-1,-4-1 0,-2 1 1,-3-1-1,-1 1 303,-2-1 0,0 0 0,25-1 0,-8 1 0,-6-2 455,-7-1 0,-5 0 0,-9 0-336,-1 0 0,-12-1 0,-13-1 0,-10-1 0,-12 1-78,-7 1 1,-10 1-1,20 0 1,-1 0 0,-3 0-1,0 0-164,-3 0 1,0 0 0,-5 2 0,-1 0 0,-1 1-1,0 1 1,0-1 0,-1 2 0,0-1 0,-1 1-129,0 0 1,-2-1 0,-3 3-1,-1 0 1,14-2 0,-1 0 0,-1 0-1,0 1 1,0 0 0,1 0 0,-1 0-1,0 1 1,0 0 322,0 0 0,0 0 0,1 0 1,1-1-1,1-1 0,-1 1-212,-15 3 0,0 1 0,3-3 0,1 1 0,5 0 0,2 0-90,5-2 0,2 0 1,5-2-1,3-2 1,-10 1 24,9-2 1,13-1-270,13 0 1,10 0 64,12 0 1,16 0-1,-10 0 1,2-2 21,5 0 0,2-2-319,6-1 1,1 0-1,7-3 1,2 0 319,-17 3 0,2 0 0,-1 0 0,1 0 0,0-1 0,1 1 4,2-1 1,1 0 0,-1 0 0,-1-1 0,-1 1 0,0 0 0,3 0 0,1-1 0,-1 1 0,1 0 0,-1 0 0,1 0 0,-1 0 0,1 0 0,0 0 5,1 1 0,-1 0 1,0 0-1,-1-1 0,-2 1 1,0 0-1,-2 1 1,-1 1-1,-2 0 0,11-1 1,-3 0-1,-8 1 1,-2 0 53,19-2 0,-15 3 40,-12-1 1,-17 2 0,-18 1-1,-15 0 1,-14 0-77,-13 0 0,19 2 0,-1 0 0,-5 1 0,-2 1 0,-2 1 0,-1 1 0,-3 0 0,-2 1-10,-2 0 1,-1 1 0,3-2 0,-1 0 0,15-1 0,0 0-1,-1 0 1,1 1 0,0-1 0,-1 1 0,1 0 0,-1 0-1,1 0-13,-1 0 0,0 0 1,0 0-1,-1 1 0,0 1 1,1-1-1,-15 4 1,1 0 31,5-1 0,2 0 1,7-1-1,2-1-96,-16 7 1,15-6 0,22-1 0,13-3-34,13-3 0,15-1 0,13-1 0,-15 0 0,2-2 0,5 0 0,0-2 153,5-2 1,1 0 0,4-1 0,1 0 0,2 0 0,0-1 0,2-1-1,1 1-37,2-1 0,0 0 0,-2 1 0,1-1 0,2 0 0,-1 1 0,-1 1 0,0 0 0,-2 0 0,-1 0 0,-3 2 0,0 0 424,-4 1 1,-2 1 0,-9 0 0,-4 2-487,12 1 0,-23 0 0,-19 0 1,-15 0-1,-14 1 51,-11 2 1,16-1 0,-3 1 0,-4 1 0,-1 1-1,-4 0 1,0 1 0,-2-1 0,0 1-15,-1 0 1,0 0 0,0 1 0,-1 0 0,-1-1 0,-2 0 0,1 1-1,0 1 1,2-1 0,0 0-14,5 0 0,0-1 0,6-1 0,1 0 0,-11 4 0,13 0 0,14-2-242,12-1 1,14-4-1,15 1 1,10-2-1,14-1 178,-19 1 1,2-2 0,3-2 0,2-1-1,4-1 1,1 0 0,2-2 0,1 0-1,2-1 1,1 0 101,2-1 0,1 0 0,-14 2 0,1 0 0,0-1 0,2 1 1,0 0-1,1 0 0,-1 0 0,-1 0 0,1 0-17,-1 0 0,0 1 0,-1-1 0,2 1 0,-1-1 0,0 1 0,1 0 0,-1 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20:44:21.870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5829 10847 6901,'-6'5'672,"2"-1"225,4-4 594,0 0-1354,0-4 0,1 3 0,1-3-254,1 0 1,1-1-1,-4-4 1,0-1-43,0 1 1,-1 0 0,-3-1-1,-2 1 1,-3 1 135,-3 1 1,-3 0 0,-5 4 0,-1 1 51,-4 1 0,1 1 1,-1 0-1,0 1 1,2 2-1,2 2 56,4 1 1,4 5-1,5-1 1,1 4-92,4 2 1,10 2 0,4 0-1,5 2 1,7 1 14,3 1 1,3 0 0,0-1 0,0 1 0,-3-2-55,-2 0 0,-3-1 0,-3-1 0,-4 1 0,-4-2 52,-6-1 1,-5 1 0,-5-4 0,-8 0 0,-5 1 230,-6-3 1,-2 0-1,-1-3 1,0-2-92,0-3 0,1 1 0,2-2 0,4-2 0,2-3-260,3-2 1,3-2-1,5-4 1,1-2-1,4 2-367,2 0 0,1 2 0,1 0 0,2-1 480,4 1 0,5 0 0,3 0 0</inkml:trace>
  <inkml:trace contextRef="#ctx0" brushRef="#br0" timeOffset="1">6229 10512 7957,'0'-9'-1194,"-1"-1"1356,-2 1 0,2 5 0,-2 5 0,1 7 0,-1 8 0,-3 5 342,1 7 0,-3 9 0,1 6 1,-4 3-1,-1 0-439,1 1 1,-1 2 0,0 2 0,-3-1 0,1-3-340,1-4 0,3-5 1,2-5-1,2-5-1477,2-5 1751,3-8 0,1-5 0,0-6 0</inkml:trace>
  <inkml:trace contextRef="#ctx0" brushRef="#br0" timeOffset="2">5996 10996 8375,'-14'-1'0,"2"-2"341,5-3 0,3 1 0,5-1 0,3 2 0,5 2-465,6 1 1,6-2 0,2 0 123,4 1 0,-1 5 0,6 2 0</inkml:trace>
  <inkml:trace contextRef="#ctx0" brushRef="#br1" timeOffset="3">6462 10884 11030,'-10'-3'-185,"1"-1"0,1-1 0,1-1 0,0 1 385,0 1 0,-1 3 0,-2 1 0,-2 0 1,-1 3 128,-2 3 0,0 1 0,-4 8 0,-1 3 0,1 2-92,0 1 0,-1 4 0,8-2 1,1 0-1,1 0-73,4-3 1,2 0 0,5-3 0,2-1 0,4-4-640,5-1 1,3-6 0,6-2-1,2-2 1,0-2-149,-1-2 0,3-2 1,-3-6-1,-1-1 1,-2-2 78,0-1 0,-4-3 0,1 2 0,-1-4 438,0-1 0,-2 2 1,-4 4-1,-2 2 1,-2 2 563,-1 0 1,-2 6 0,-5 2 0,-3 4-306,-2 5 0,-2 1 0,1 8 0,0-1 0,-1 1 502,1 1 0,4 1 1,2 0-1,2-3 0,2 1-1436,2-1 1,2-2-1,4 3 1,2-3 780,1-3 0,7 0 0,5-4 0</inkml:trace>
  <inkml:trace contextRef="#ctx0" brushRef="#br0" timeOffset="4">6741 10996 8466,'-5'9'-378,"-2"-2"1,3 0 0,-1 2 785,1 3 1,-3 1 0,1-2 0,-1 3-1,-1-1-300,2 1 0,1 1 0,-1-2 0,2-2 0,0-1-370,1 0 241,0-5 0,3-5 1,0-7-1,1-5 1,1-3-141,1-3 0,5 0 0,-2-1 0,1 0 219,-1 1 0,6-1 0,-3 1 0,1 2 0,1 0 41,-2 0 0,3 1 1,2 2-1,-1 2 1,2 2-235,-1 1 1,-1 4-1,1 1 1,0 2 134,-3 1 0,4 8 0,-1 2 0</inkml:trace>
  <inkml:trace contextRef="#ctx0" brushRef="#br0" timeOffset="5">7235 10698 8562,'0'-14'-6,"0"0"0,1 6 0,1 1 1,2 2 206,1 0 0,-3 7 1,1 8-1,-3 5 1,-3 6-1,-3 5 1,-2 4 435,-2 4 1,1 2 0,0 1 0,-1 2 0,2 0-437,2 1 0,-1 1 0,2-5 0,1-2 0,0-3 0,2-3-576,1-3 0,1-3 0,1-7 1,2-3 8,3-5 0,3-3 0,0-4 0,0 0 1,2-1-374,1-2 1,-2-3-1,4-6 1,-3 0 738,-1 0 0,5-2 0,-5-1 0</inkml:trace>
  <inkml:trace contextRef="#ctx0" brushRef="#br0" timeOffset="6">7048 11043 8476,'-17'0'656,"2"-1"-26,6-2 1,7 0-1,12-3 1,13 0-418,11 1 0,13-3 1,-20 4-1,2 1 0,0 0 1,2-1-1,-1 0 0,1 1-198,-2-1 0,1 2-370,-4 1 0,0 0 0,25-8 1,-4 4-1</inkml:trace>
  <inkml:trace contextRef="#ctx0" brushRef="#br0" timeOffset="7">8184 10987 8473,'-8'-1'-144,"1"-1"0,2-2 0,-1-1 1054,1 1 1,3 0-668,-1 1 0,3 2 0,3-2 0,4 2 0,5 1 0,4 0-18,5 0 0,8-3 0,7 0 0,5 0-403,1-2 0,1 4 0,4-2 0,-2 1 0,-1 0-398,-4-1 0,1 0 0,-5 3 0,-6 0 0,-7 1-449,-7 2 1,-3-1 1024,-7 4 0,-2 1 0,-4 2 0</inkml:trace>
  <inkml:trace contextRef="#ctx0" brushRef="#br0" timeOffset="8">8426 11033 8473,'-33'10'-525,"1"-2"0,5-1 1,2-1 907,4 2 1,5-3 0,4 0-26,1-1 0,7 2 1,5-3-1,9-1 0,7 1 1,8-1-189,5 1 0,7 0 0,7-3 0,1 0 0,3 0-559,1 0 1,-2 0 0,1 0 388,-4 0 0,-5 4 0,3 1 0</inkml:trace>
  <inkml:trace contextRef="#ctx0" brushRef="#br0" timeOffset="9">8892 10810 8473,'-5'-9'-555,"-3"-1"0,5 1 881,1 0 1,1-1 0,2 2 0,3 2 0,6 3 0,4 2 340,4 1 0,5 0 1,0 0-1,2 1-519,0 2 0,3 2 1,2 5-1,-3 3 0,-4 1 1,-4 2-154,0-1 1,-4 2 0,-1 4 0,-3 0-81,-2 0 1,-6 0 0,0-1 0,-3 3-1,-3 0-11,-4 0 0,-2-2 0,-2-2 1,-3 1-1,0 0-199,-3 2 1,1-3-1,-1-5 1,2 1 174,-2-1 0,-4-2 1,0 0-1,0-2 0,2 0-349,4-1 1,-2-3-1,5-1 469,0-1 0,2 4 0,1-3 0</inkml:trace>
  <inkml:trace contextRef="#ctx0" brushRef="#br1" timeOffset="10">9646 10484 9449,'0'-9'-280,"-3"-1"0,0 1 1,1 0-1,1-1 1,2 2-1,2 1 503,3 1 1,2 3-1,2-3 1,-1 1-1,0 1 1,1 0 96,-1 2 1,0 1 0,-1 2 0,-1 3-7,-4 5 0,-4 5 1,-5 5-1,-7 3-44,-3 3 0,-4 2 0,-2 1 0,-2-1 0,0-1 0,-1-3-484,-1 0 1,2 2 0,0-3-1,2-3-252,1-2 1,5-4-1,4-4 1,2-3 0,0-3-1,2-4-138,2-5 1,1-5-1,3-7 1,-3-1 594,0 1-23,-1-5 1,-3-5 0,-1-5 0</inkml:trace>
  <inkml:trace contextRef="#ctx0" brushRef="#br1" timeOffset="11">9357 10447 9481,'0'-18'-210,"1"3"1,3 1 383,2 1 1,2 7 0,1-1 0,1 5 0,-1 2 298,0 0 0,2 9 0,0 3 0,1 5 0,0 2-280,-2 3 0,0-1 1,2 3-1,0 1 0,1 0-338,0 0 0,-1-4 0,2 0 1,0-1-1,0-2-444,-1-3 1,3-2 0,-4-6 0,1-2 93,0-1 0,-2-3 0,1-6 0,-2-5 0,0-4 233,-1-2 0,-1-3 0,-2-2 0,-3-1 0,-1-2 261,-2-2 0,0 0 1,-2 1-1,-1 3-27,-3 3 0,1 4 0,-1 4 0,-2 4 1,-3 4-1,-2 4 516,-2 5 0,3 1 1,-4 10-1,1 1-134,0 3 0,2 2 0,4-3 0,-1 3 0,1 0-618,0 0 0,-1 1 0,2-2 275,2-1 0,-2 3 0,2-1 0</inkml:trace>
  <inkml:trace contextRef="#ctx0" brushRef="#br0" timeOffset="12">9413 10605 8587,'-5'-12'0,"2"-1"0,3 2 0,3 1 0,3 1 0,7 2 0,4 2 210,7 1 0,2 1 0,9 3 1,3 1-1,5 2 2746,2 3-2956,2 2 0,-1 6 0,1 0 0</inkml:trace>
  <inkml:trace contextRef="#ctx0" brushRef="#br1" timeOffset="13">10372 11173 12517,'-9'0'-257,"0"0"636,3 0 0,-2 0-277,2 0-181,2 0 0,1 0 0,6 0 0,3 0 0,2 0-384,2 0 0,-1 0 0,0 0 463,1 0 0,3 0 0,2 0 0</inkml:trace>
  <inkml:trace contextRef="#ctx0" brushRef="#br1" timeOffset="14">10614 11136 12561,'-9'0'-35,"0"0"130,-1 0 0,1 0 0,1 1 1,1 1 221,0 1 0,5 1-595,-1-1 0,3-1 0,3 3 0,5 0 0,2-2-1112,2 1 1357,5-3 0,-3 3 0,5-4 0</inkml:trace>
  <inkml:trace contextRef="#ctx0" brushRef="#br1" timeOffset="15">10745 11182 11086,'-5'1'-48,"0"1"251,1 2-211,3-1 0,-2-3 1,6 0-1,3 0 0,3 0-14,0 0 1,4 4-1,2 1 1</inkml:trace>
  <inkml:trace contextRef="#ctx0" brushRef="#br0" timeOffset="16">11545 10568 8433,'6'-14'-104,"-2"4"1,-4-2 0,0 1 0,1 3 0,1 1 338,1 1 1,0 8 0,-3 2 0,-1 7 0,-2 8 0,-3 6 180,-3 5 0,-4 7 0,-3 6 0,-1 2 0,-2-1 0,0 1-278,-3 2 0,10-23 0,0 0 0,-1 1 0,-1 1 1,2-2-1,-1-1 0,-9 20-243,-1-4 1,3-7-1,0-3 1,3-5 0,5-5-852,1-4 1,4-5 329,4-4 0,4-6 0,8-7 0,2-4 297,1-5 0,-1-2 1,5-4-1,-1-3 0,1-2 213,-1-1 0,0-1 1,1-1-1,-1-2 0,-1-1 116,1-2 0,-3-2 0,3-3 0,-2 0 0,-1 1 21,-2 0 1,0 2 0,1 2 0,-1 4 0,-2 7 252,1 7 1,-5 6 0,0 6 0,-1 2 0,1 5 199,1 6 0,-3 7 0,1 8 0,-2 5 0,-1 5-61,0 3 1,0 4 0,0 2 0,0-1 0,0 1-282,0 1 1,4-4 0,-1 0-1,0-3 1,0-5-487,0-2 1,1 1 0,-2-3-1,1-6 1,-1-4-404,-1-4 0,-1-3 1,-1-5-1,-2-2-808,-3-4 1565,-2-3 0,-2-10 0,1 0 0</inkml:trace>
  <inkml:trace contextRef="#ctx0" brushRef="#br0" timeOffset="17">11471 11033 8433,'-9'-9'0,"0"0"0,3-1 0,3 1 0,6 0 0,3-1 0,10 2 0,4 1 0,2 2 0,5 0 0,2 0 0,2 1 0,7 1 0,0 3 0,1 0 0,-2 0 0</inkml:trace>
  <inkml:trace contextRef="#ctx0" brushRef="#br0" timeOffset="18">11964 11108 7826,'-1'-5'284,"-1"1"1,-2 0 0,-1 1 75,-2 1 0,2 1 0,-2 2 1,1 2-1,0 3 0,1 0-78,1 0 0,0 0 1,1 3-1,0 1-304,1-1 1,2-4 0,3-2 0,4-2 0,1-1-308,1 0 0,1 0 1,-1 0-1,0 0 0,0-1-131,1-2 1,-1-2 0,-1-4 375,-1-1 1,-4 2 357,-6 2 0,-3 2 1,-3 4-1,0 0 0,-1 1-448,1 2 1,4-1-1,2 4-1466,2 2 1640,1 0 0,4 1 0,1 0 0</inkml:trace>
  <inkml:trace contextRef="#ctx0" brushRef="#br0" timeOffset="19">12253 11117 8377,'-6'1'0,"0"1"0,-1 2 0,1 1 0,1 0 368,1 0 0,-3-2 0,0 3 0,0 1 180,1 2 1,2-3 0,5-1 0,2-1-652,3-2 0,3-1 0,0-1 0,0 0 0,0-1-303,1-2 0,1 1 0,-1-3 0,-1 0-163,-1 0 0,-1-2 319,-1-2 1,-2 4 2456,-8 2-2816,-1 2-409,0 1 0,2 3 1018,6 0 0,2 4 0,5-2 0</inkml:trace>
  <inkml:trace contextRef="#ctx0" brushRef="#br0" timeOffset="20">12523 11154 8377,'-9'0'-541,"-1"0"1527,1 0 0,4 1-946,2 3 1,3-3 0,3 2 0,3-2 0,2-1-165,2 0 1,-1 0-1,0-1-40,1-2 0,-1 2 1,-1-4 580,-1 1-564,-3 3 0,-5-2 147,-2 6 0,-3 2 0,-3 5 0</inkml:trace>
  <inkml:trace contextRef="#ctx0" brushRef="#br0" timeOffset="21">13482 10735 8514,'-9'-4'-113,"2"-1"1,3 0-1,9 2 1,6 2 352,8 1 0,7 0 1,10 0-1,4 0 1,7 0-1,4 0 1,-23 0-1,0 0-215,2 0 0,-1 0 1,-2 0-1,0 0 0,0 0 1,1 0-1,22 0 0,-4 0-522,-5 0 0,-11 0 1,-5 0-1,-5 1 497,-5 2 0,3 2 0,-4 4 0</inkml:trace>
  <inkml:trace contextRef="#ctx0" brushRef="#br0" timeOffset="22">13650 10875 8514,'-19'5'-15,"5"2"1,1-3-1,4-1 125,3 1 0,4 0 0,8 2 1,8-3-1,9-2 9,8-1 0,12 0 0,3 0 0,2-1 1,0-2-469,2-3 0,-1-2 0,2-1 349,0 3 0,-1-6 0,-4 1 0</inkml:trace>
  <inkml:trace contextRef="#ctx0" brushRef="#br0" timeOffset="23">14311 10586 8491,'0'-9'-252,"4"0"0,3 0 0,4 0 0,2 3 0,1 3 301,3 2 1,2 1 0,1 0-1,2 1 383,-1 2 1,-2 3 0,0 6 0,-1 0 0,-3 0 0,-2 1-386,-3-1 0,-1 2 0,-1-3 0,-1 2 3,-4-2 1,1 0 0,-1 1 0,-1 0 0,0 0-196,1 2 1,-1-3-1,3 4 1,1-1-1,-1 0 3,2-1 1,0 3 0,1-4 0,-3-1 0,-1 0 115,-2-2 0,-1 0 0,-2 0 0,-3-2 0,-7-1 138,-6 1 0,-6 2 0,-6 0 1,-1 0 49,-1 1 1,0-2 0,3 0 0,1 0 0,2 3 0,5-1-368,3 0 0,4 1 0,4 0 205,3 2 0,-2 3 0,3-1 0</inkml:trace>
  <inkml:trace contextRef="#ctx0" brushRef="#br0" timeOffset="24">15484 10838 8515,'-5'-4'-175,"1"-1"0,4-2 0,-1 2 0,-1 0 839,-2 0 0,0 4 0,2 1-287,-1 5 1,-4 7-1,1 4 1,-3 1-149,0 2 0,0 0 1,-1 0-1,2 1 1,2 0-1,3-3-220,2 1 0,1-5 0,1 0 0,2-4 0,4-3-129,5-3 0,2-3 0,5-4 0,-2-5 0,0-6-202,-2-2 0,-3-2 0,-1 1 0,-4-1 0,-4 0 156,-2 1 1,-1 3-1,-2 3 1,-4 2-1,-5 4 377,-3 3 1,-3 2 0,1 1 0,0 1-222,0 2 0,3 2 0,4 5 0,2-1 0,2 0 0,1 2-608,2 1 1,5-2 617,3 3 0,7-3 0,1 0 0</inkml:trace>
  <inkml:trace contextRef="#ctx0" brushRef="#br0" timeOffset="25">15726 10894 8496,'0'6'-79,"-1"-1"1,-1 0 245,-1 0 1,-1-1-1,2 2 1,-3 1-1,0 1 1,-1 2 480,1-1 1,-2 0 0,4 0 0,1 1-513,0-1 0,7-1 1,1-1-1,2-4-287,1-2 1,5-2-1,0-1 1,2-3-1,-2 0 1,1-2-237,-1-1 0,-2-2 0,-1 1 0,-3 0 248,-1 0 1,-2-1-1,1 1 385,-3 0 1,-3 0 0,-3 3 59,-3 3 1,1 2-1,-2 1 1,0 0-152,-1 0 1,2 3 0,-1 1 0,0 0 0,0 2-70,1-1 0,-2-2 1,4 3-186,-1 1 0,2 1 1,-2-1-1,1-1-365,2 1 1,1-2-1,1 2-132,0 0 1,4-3-1,2-1 1,3-2-1,3-1-315,0 0 0,2 0 911,-2 0 0,2-8 0,5-3 0</inkml:trace>
  <inkml:trace contextRef="#ctx0" brushRef="#br0" timeOffset="26">16061 10894 8304,'-1'6'268,"-1"0"1,-2 1 149,-1 2 1,3 0-1,-1 0 1,2 1-78,1-1 1,0 0 0,0 0 0,1 1-319,2-1 0,2-3 0,4-1 0,2 0 1,0-3-287,1-1 1,1-2 0,-4-2-1,0-4 1,1-1-193,-1-1 0,-3-1 0,-1 1 628,0 0 0,1 0 0,-3-1 2,-1 1 0,-1 3 1,-2 1 150,-2 0 0,1 3 0,-4 4 0,-1 3-523,2 0 0,-2 1 0,3 4 197,-1 3 0,-2-3 0,-2 3 0</inkml:trace>
  <inkml:trace contextRef="#ctx0" brushRef="#br0" timeOffset="27">17104 10493 8325,'0'-11'-166,"0"2"0,0 0 1,0 1-1,0-1 1,-1 0 498,-2 3 1,1 3-1,-3 7 1,-1 6 0,1 5-1,-2 6 154,-1 4 0,-3 5 0,0 2 0,-2 0 0,-1 1-260,1 0 0,-5-2 0,0 2 0,-6-1 0,-3-3-166,-1-3 1,-1-3 0,-2-4 0,-2 1 0,0-1-51,2-5 0,2-2 0,2-4 0,1-1 0,2-2-109,1-1 1,5 0 0,3-4 0,2-1 0,1-3-67,2-2 0,2-2 1,1-2-1,1-2 1,2-1-183,2-2 0,5-3 0,3-4 0,4 1 136,2 2 1,3 3 0,3 1 0,1-1-1,0 2 1,0 2 221,3 5 0,-2 3 0,1 4 1,-1 0 281,-1 0 1,-2 5 0,0 4 0,-3 6-1,0 2 1,-3 3 139,-1 2 0,0-2 0,-1 4 0,1-1-463,3-2 0,0-2 0,4-1 0,-2-3 0,3-2-299,3-3 0,-2-1 0,3 0 0,-3-3 0,-3-3-1960,0-2 2288,-1-1 0,4-4 0,-1-1 0</inkml:trace>
  <inkml:trace contextRef="#ctx0" brushRef="#br0" timeOffset="28">17691 10279 7919,'-7'9'272,"2"3"1,0 3 0,-1 8-1,-3 7-78,-3 7 1,-4 9 0,8-20 0,0 2-1,-1 0 1,1 1 0,-1 0 0,0 0 0,1-1-1,-1-1 1,2 0 0,0-2-437,-7 23 1,2-4 0,3-9 0,-1-4 0,1-6-527,0-4 1,2-7-1,-2-1 768,-1-3 0,-1-1 0,1 1 0</inkml:trace>
  <inkml:trace contextRef="#ctx0" brushRef="#br0" timeOffset="29">17504 10512 8350,'5'-27'-58,"1"1"0,3 2 25,3 2 0,3-3 1,4 3-1,0 1 0,4 2 471,5 0 1,0 4 0,4 1 0,-1 3 0,1 4-58,1 1 0,0 3 0,0 4 0,-5 2-138,-5 4 0,-4 5 1,-5 4-1,-5 1 0,-4 2 31,-4-1 1,-2 4 0,-4 1 0,-3 0 0,-4-1-23,-3-1 1,0 0 0,-5-1 0,-1 2 0,0-2-333,0-4 0,1 1 0,2-5 0,-1 0 0,0-2-379,1-1 0,3-3 0,4-2-58,4 0 0,3-2 0,5 4 0,3 1 94,5 2 1,5 1 0,5 2 0,2 4 0,1 1 204,-2 2 0,3 3 0,-1 1 0,-2 0 316,0 3 0,-5 0 1,-4-1-1,-4-2 1,-4-2-1,-2 1 170,-1-1 0,-7-3 0,-3-2 0,-4-4 153,-2-1 0,-3-2 0,-2 0 0,-1 0 0,-1-2 89,0-1 1,-3-4 0,2 1 0,-3-3-1,0-3-362,2-3 1,-1 1 0,4-1-1,2-2 1,1 0-463,3-1 0,0 0 0,4 2-2214,0 1 2528,6 4 0,2-6 0,4 2 0</inkml:trace>
  <inkml:trace contextRef="#ctx0" brushRef="#br0" timeOffset="30">18380 10568 8287,'0'-9'-172,"0"-4"0,1 1 0,1-1 0,2 2 0,0 1 1,0 1 190,-2 1 1,0 4-1,0 2 1,1 5 488,0 6 1,-3 10 0,-5 9 0,-3 7 0,-4 6 0,-2 6-258,1 0 1,5-21 0,-1-1 0,2 1 0,-1 0 0,-1 1-1,0 1 1,0 1 0,0 1-203,-1 0 0,1 0 0,0 1 0,-1 1 0,1-3 0,0 1 0,0-2 0,0 0 0,1-2 0,0-1 148,-8 22 0,4-9 1,-3-4-1,1-8 1,-1-5-217,-1-3 0,-1-3 0,2-4 1,1-3 18,1-5 0,2-2 0,-2-1 0</inkml:trace>
  <inkml:trace contextRef="#ctx0" brushRef="#br0" timeOffset="31">18305 10689 8287,'14'-24'-16,"2"1"0,5 2 163,4-1 0,3 3 1,2 5-1,1 0 1,-1 3-1,-2 2 156,-4 2 1,-1 4 0,-5 6 0,-3 4 0,-2 2-101,-3 3 0,-4 0 1,-1 2-1,0 1 0,-3-1-20,-1 3 1,-1-3 0,-1 1 0,-3-2 0,-3 0-237,-4 0 0,1-3 0,-4 3 1,2-4-1,-2-2-19,0 0 1,1-2 0,-1 1 0,0-2-252,3 0 1,2-2 0,2 4 0,4 2 153,2 0 0,2 1 1,2 2-1,4 0 116,1 1 0,4 5 0,2 0 0,0 2 0,2 3 87,-2-1 1,3 1 0,-6 0 0,-1-1-1,-4-2 211,-2 0 0,-3 0 0,-7-2 1,-7-1-1,-3-4 58,-3-1 1,1-2 0,-2-1 0,-1-2 0,-1-3 7,2-2 0,0-2 0,1-2 0,2-3-353,1-2 0,3-5 0,5 1 0,0 1 0,3 0-2947,1 2 2989,1 0 0,7 3 0,1 2 0</inkml:trace>
  <inkml:trace contextRef="#ctx0" brushRef="#br0" timeOffset="32">19059 10940 8237,'-8'-1'-44,"1"-1"0,2-2 0,-1 0 0,1 0 0,-2 2 0,-1 1 555,-2 1 0,1 4 0,0 2 0,0 2 0,0 3 1,2 0-239,1 1 1,4 2 0,-1-3-1,2 2 1,2-3-375,2-3 1,2 1-1,5-2 1,3-1-1,2-2-208,3-2 0,-1-2 0,0-2 1,-3-3-1,0-3-45,-3 0 0,-1-3 0,-3-1 0,-2 1 286,-1-2 1,-2 1 0,-5-3 0,-3 4 0,-3 2-1,-4 0-20,-2 1 0,0 4 0,0 2 1,-1 2 152,2 1 0,0 4 1,6 2-1,2 3 0,3 4 811,2 2-876,1 3 0,8 0 0,2 1 0</inkml:trace>
  <inkml:trace contextRef="#ctx0" brushRef="#br0" timeOffset="33">19339 10922 8684,'0'6'687,"-1"0"1,-1 1-1,-2 2-331,2 0 1,-2 0-1,1 0 1,1 1 0,1-1-239,1 0 0,4-2 0,2-2 0,3-1 0,1-2 0,1-1-61,2-1 1,2-1 0,-1-2 0,-1-3-686,1-3 1,-2 0 0,-4-1-1,-1-2 1,-4 0 265,-2 1 1,-2 0-1,-2 2 1,-5 1-1,-2 1 132,-2 4 0,-5 2 1,1 1-1,0 0 1,-1 0 884,2 0 0,5 4 1,-1 3-1,5 2 0,2 2 892,2 2 0,2 2-1547,3-2 0,6 3 0,6-1 0</inkml:trace>
  <inkml:trace contextRef="#ctx0" brushRef="#br0" timeOffset="34">19618 10977 8237,'6'0'517,"0"0"0,-4 2-208,2 1 0,-3 2 0,-1 4 0,0 0-168,0 1 1,0-1 0,1 0 0,2 1-178,3-1 1,3-1-1,3-2 1,1-2-1,1-3-227,-1-1 0,2-1 0,-2-4 0,-2-3 1,-1-3 323,-4-1 0,-2-1 1,-4 1-1,0-1 557,0 0 0,-4 2 1,-3 0-1,-4 3 1,-1 2-353,0 2 1,1 1 0,0 3 0,-2 1 0,2 2-267,1 4 0,0 5 0,1 2 0</inkml:trace>
  <inkml:trace contextRef="#ctx0" brushRef="#br0" timeOffset="35">20279 10763 8516,'-9'-4'54,"-4"3"1,2-3 0,2 0 0,1-1-1,2-1 1,0 0 0,1 1 361,1 0 0,5 0 0,6-2 0,5 1 0,7 2-197,5 2 0,8-2 1,4 1-1,4 0 1,3 0-48,1 0 0,3 0 0,0 3 1,0 1-1,-5 1 0,-3 2-688,-5 1 0,-3-2 0,-7 2 0,-7 0-1123,-6 1 1,-6-3 1511,-5 3 0,-9 0 1,-1 3-1</inkml:trace>
  <inkml:trace contextRef="#ctx0" brushRef="#br0" timeOffset="36">20428 10819 8516,'-16'10'-283,"2"-1"1,1-1-19,1-2 0,6 3 0,3-3 676,2 2 1,9-3-1,6-2 1,6-2-1,9-1 1,6 0-22,5 0 1,5-3 0,1-1 0,3-1-1,-22 2 1,-1 0-531,3 0 1,-1 1 0,23-7 0,-2 4 0,-7 0-1,-7 1 176,-4 0 0,-2-1 0,-1-5 0</inkml:trace>
  <inkml:trace contextRef="#ctx0" brushRef="#br0" timeOffset="37">20977 10549 8405,'-5'-14'-173,"1"0"0,4 5 1,1 0 661,2-1 0,3 2 1,8 2-1,4 3 1,7 2-48,5 1 1,3 0 0,5 1 0,-1 2 0,0 4-310,0 4 0,-4 4 0,-4 4 0,-5-1 0,-7 2-133,-6 2 1,0-2-1,-8 4 1,-2-1 0,-4-2-201,-7-2 0,-4 0 1,-8-1-1,-2 0 1,-1-1 46,1-2 1,0 0 0,-2 1 0,2-1 0,1-1-357,3 1 0,1-3 0,4 2 0,2 1 509,3-1 0,-4 2 0,0 3 0</inkml:trace>
  <inkml:trace contextRef="#ctx0" brushRef="#br0" timeOffset="38">21787 10847 8258,'-6'-1'-236,"0"-1"0,-1-1 509,-2 1 1,1 2-1,1 3 1,2 3-1,0 2 1,-1 2-1,0-1 1,1 0 53,2 1 1,2-1 0,1 0 0,0 1-371,0-1 0,4-4 0,2-2 0,3-2 1,0-2-242,0-2 0,0-1 0,1-3 0,-1-1 81,0-2 0,1 1 0,-2-4 0,-2 3 0,-3 1 159,-2-1 0,2 1 1,1 0-1,-2 0 0,-2 0 295,-4 3 0,-1 2 0,-4 4 0,0 0 59,-1 0 1,1 4 0,1 2 0,2 4-737,2 2 1,3-2 0,1 3 425,0-3 0,9-1 0,1 1 0</inkml:trace>
  <inkml:trace contextRef="#ctx0" brushRef="#br0" timeOffset="39">21992 10856 8258,'-9'9'186,"1"-2"0,0-1 0,2 1 338,-1 2 0,2 0 0,0 0-285,0 1 1,3-2-1,6-2 1,2-3-335,2-2 1,5-1-1,2-1 1,0-2-1,0-2-271,-2 0 1,0-4-1,-5 3 1,-1-2 227,0-1 1,-5-1-1,0 2 295,-4 2 1,-5 2 0,-4 4 0,-1 0 0,0 1 226,2 2 1,1-1-1,-1 4-1484,1 1 0,5-1 1100,4 0 0,4 0 0,5 3 0</inkml:trace>
  <inkml:trace contextRef="#ctx0" brushRef="#br0" timeOffset="40">22299 10847 8258,'-6'3'128,"0"1"1,0 2 296,1 1 0,-4 1 1,3 1-1,-2 2 1,-1 0-17,-1 2 1,5 0-1,2-2 1,2 2-1,1-2-402,0-1 0,4-4 0,3-3 0,4-2 0,2-1-277,2 0 1,-3-4 0,3-3 0,-2-1-11,-2-1 1,-3-1-1,-3-2 1,-1 0 210,-2 0 0,-2 2 0,-3 2 0,-3 0 0,-3 3 240,0 1 1,0 1-172,-1 3 0,5 4 0,1 1 0</inkml:trace>
  <inkml:trace contextRef="#ctx0" brushRef="#br0" timeOffset="41">23110 10475 8206,'3'-10'-19,"1"2"1,0 1-1,0 1 1,-1-1 564,1 2 0,-4 6 0,0 9 0,-5 4 0,-3 5 0,-3 4 31,-1 4 0,-2 2 0,-5 6 0,0-1 0,2 0-302,1 0 1,-1-1-1,0 2 1,-3-3-1,-1-2-187,0-3 1,-2-5-1,1 0 1,-1-5 0,0-3-214,2-5 1,3-6 0,1 0 0,3-2-1,0-2-403,3-2 1,0-5 0,2-6 0,1-1 158,2-5 0,-2 1 1,5-5-1,1 1 1,2 1-82,3 0 1,3 2 0,4-1 0,1 4 0,2 3 401,-2 4 1,3 3 0,-1 7 0,0 0 0,1 1 457,-3 2 0,3 3 0,-2 6 1,-1 4-1,0 1 82,-2 2 1,-3 3 0,1-1 0,0 0-284,1-1 0,4-2 0,2 0 1,1-2-1,4-4-751,2-2 1,6-5 0,0-1 0,4-3 541,2-1 0,1-5 0,3 0 0</inkml:trace>
  <inkml:trace contextRef="#ctx0" brushRef="#br0" timeOffset="42">23584 10419 8326,'0'-9'-252,"0"-1"1,0 1 666,0 0 0,0 4 0,0 5 1,-1 7-1,-2 5-45,-3 7 0,0 7 0,-2 6 0,-3 2 0,1 3-423,0 2 0,-3 5 0,1-3 0,-1 1 0,1-1-590,-1-2 0,1-2 0,3-3 0,0-8 643,3-6 0,-2-1 0,3-5 0</inkml:trace>
  <inkml:trace contextRef="#ctx0" brushRef="#br0" timeOffset="43">23519 10437 8300,'14'-18'73,"3"0"1,6 2-1,1 1 1,2 2 204,1 1 1,0 6-1,0 3 1,-2 2-1,-4 1 172,-5 0 1,-3 4 0,-6 3 0,-2 4 0,-1 2 0,-3 2-254,-3 1 1,-3-1 0,-5 0-1,-3 1-233,-2-2 0,0 3 0,0-5 0,-1 0 0,1-1-235,-1 1 1,2-1 0,-2 0 0,4-3 0,2-1-290,0 0 1,1-2 0,0 1 385,-1 1 0,5 2 0,3 0 1,4 0-1,5 1 165,5-1 1,3 3-1,6 2 1,2 0 62,1 3 0,-4-1 0,3 1 0,-1 0 0,-2 1 106,-2 3 0,-7 1 0,-5-4 0,-3 1 1,-4-1 95,-4 1 0,-8-4 0,-3-2 0,-4-1 0,-3 1 124,-1-2 0,-1-1 1,-1-3-1,0-2 1,2-1 155,1-2 1,1-1 0,4-1 0,0 0-673,3 0 1,-2-4 0,5-2 0,0-1 0,3-1-1504,3 2 1,2 0 1565,4-3 0,0-1 0,0 1 1</inkml:trace>
  <inkml:trace contextRef="#ctx0" brushRef="#br0" timeOffset="44">24162 10288 8233,'0'-12'-14,"0"0"1,0 0 0,0 2 0,0 1-1,0-1 153,0 1 1,1 2 0,1 4 0,1 7 0,-1 7 0,-1 9 0,-2 7 483,-2 6 1,-5 4 0,-5 4-1,1 6-479,5-21 1,0 0-1,-4 24 1,3-24 0,0-1-1,-7 25 1,0-1-426,3 0 0,0 0 1,1-6-1,4-7 1,2-7-1359,3-7 1,1-4-326,1-9 1964,-4-8 0,3-6 0,-4-10 0</inkml:trace>
  <inkml:trace contextRef="#ctx0" brushRef="#br0" timeOffset="45">24050 10670 8233,'0'-9'-247,"0"0"1,1-1 223,2 1 1,-1 0-1,4-1 1,2 2-1,0 1 484,1 1 1,5 4 0,2-2 0,5 3 0,4 1-107,2 0 0,1 8 0,-1 2 1,1 5-1,-1 3 24,-2 3 0,-3 5 0,-7-3 0,-2 2 0,-4 0-67,-3 1 1,-2 0-1,-5-1 1,-3-4-225,-5-1 0,-5-4 0,-5-2 0,-3 0 0,-3-3-173,-2-1 1,3-1-1,-1-3 1,0-3 0,1-2-85,2-1 0,3-4 0,0-2 0,0-3 0,1 0-96,-1 0 1,5-1 0,1 1 0,3 0-1453,1-1 1717,-1 5 0,9 1 0,2 4 0</inkml:trace>
  <inkml:trace contextRef="#ctx0" brushRef="#br0" timeOffset="46">24590 10968 8354,'0'-9'-116,"0"0"0,0-1 1,0 1-1,-1 1 584,-2 1 0,-2 3 0,-5 5 0,1 2 0,0 4 0,-1 1 0,1 1 61,0 1 0,1 2 0,0 0 0,3 0 0,1-2-430,2-1 0,1 1 0,2-2 1,3-1-336,5-1 1,1-3-1,3 0 1,0-2 0,-1-1-257,-1 0 1,3-3 0,-2-2 0,0 0 0,-3-3 292,-3-3 0,-2 0 0,-4-1 1,0 1-1,0 2 256,0 0 1,-4 1-1,-2 0 1,-2 3-1,-2 1 139,1 2 0,0 1 0,-1 1 1,2 1-2143,2 2 1946,2 2 0,8 9 0,1 0 0</inkml:trace>
  <inkml:trace contextRef="#ctx0" brushRef="#br0" timeOffset="47">24897 10950 8354,'-6'0'217,"0"0"0,-1 0 242,-2 0 0,3 1 0,0 1 0,-1 2 1,-2 1 92,0 2 1,3-2 0,1 2 0,-1 0-501,1 1 0,4 1 1,1 0-1,5-3-240,4-3 1,3-2 0,2-1 0,-1 0-1,2-1-274,-1-2 0,-3-2 0,2-4 0,-3 2 0,-2 1 381,-1-1 0,0 2 0,-4-2 523,-1 0 0,-2 2 0,-3 0 0,-3 1-150,-3 2 0,0 1 1,1 2-1,2 2-727,3 3 1,2-1 0,1 1-222,0 2 1,4-3-1,2 0 1,1 0 0,0-1 235,0 0 420,-5 4 0,-2-3 0,-6 4 0</inkml:trace>
  <inkml:trace contextRef="#ctx0" brushRef="#br0" timeOffset="48">25083 11005 8354,'0'-9'0,"0"0"1092,0-1 0,0 6 0,-1 4-385,-2 6 0,2 2 0,-2 1-508,2 0 0,2-2 0,2-2-1388,3-1 0,3-1 702,0-3 1,0 0 0,1 0 141,-1 0 0,-4-1 0,-1-1-6,0-1 1,-3-1-489,3 1 839,-3 2 0,-6-4 0,0 5 0</inkml:trace>
  <inkml:trace contextRef="#ctx0" brushRef="#br0" timeOffset="49">21769 10242 8380,'-1'-8'36,"-1"0"1,-2 3 0,-2 1 0,-1 2 185,-1 1 0,-1 5 1,-2 3-1,-1 5 1,-4 3-1,0 3-169,0 0 1,-1 4-1,2 0 1,1-1 0,1-3-403,3-2 0,4 0 1,0-3-390,2-2 1,1-6 0,2-5 492,-2-5 0,1-6 0,-4-3 0,0 0 239,0-3 1,-2 0 0,3-2 0,-1-1 0,0 0 75,-2-2 1,4 0 0,1 4 0,2 0-1,1 1 285,0 2 0,0 4 0,1-1 0,2 5-82,3 4 1,3 3 0,0 3 0,0 4 0,1 5-78,-1 3 0,3 0 1,1 0-1,-1 2-344,2 0 0,-4 4 0,2-1 0,0-3 0,-1 0-292,2-3 1,-1 3-1,-3-5 1,2-1 172,1-4 1,-2-3 0,2-5 0,-4-2 266,-2-3 0,0-11 0,4-3 0</inkml:trace>
  <inkml:trace contextRef="#ctx0" brushRef="#br0" timeOffset="50">21759 10186 8380,'6'-14'0,"-3"1"-582,-2 3 630,-1 1 1,-1 4 0,-2 5 0,-4 6 0,-1 3-124,-1 3 1,2 0 0,-2 3-1,-1 2 1,0 0-109,-1 2 1,2 0 0,-1-2 182,-3-1 0,-1 1 0,-5-2 0</inkml:trace>
  <inkml:trace contextRef="#ctx0" brushRef="#br0" timeOffset="51">21536 10307 8028,'-9'-9'-308,"4"3"1,1-1-1,3 0 561,1-1 0,1 2 0,4 0 0,5 1 0,7 0 267,7-2 0,8 0 1,5-1-1,3 3 1,2 1-973,3 2 452,0 1 0,2 1 0,-1 0 0</inkml:trace>
  <inkml:trace contextRef="#ctx0" brushRef="#br1" timeOffset="52">23119 11257 12260,'-19'0'-191,"4"-3"0,0 0 1,2 0-1,1-1 387,2 1 1,11-1 0,9 2 0,14-1-1,12 0 1,11 0-183,-20 1 0,1 1 1,2-1-1,2 0 1,3 0-1,1 1 0,4 0 1,0-2-1,3 1 1,2 0 26,3 0 1,0 0 0,1 0 0,-1 1 0,1 1 0,1 0 0,-2 0 0,0 0 0,-2 0 0,0-1-28,-2-1 1,0 1-1,-6 0 1,-1 1-1,-2-2 1,-2 1 0,-4 0-1,-2 1 1,20 0-84,-9 0 0,-7 0-54,-9 0 0,-11 0 1,-14 0-1,-9 0 1,-9 0-45,-7 0 0,-6 0 0,-9 0 1,-8 1-1,23 0 0,0 0 117,-1 0 0,-1 1 0,-3 0 0,0 0 0,0-1 1,0 0-1,-2 1 0,-1 0 0,-1 0 0,-1 0 11,-2 0 1,0 0-1,-1 2 1,-2 0 0,1-2-1,-1 1 1,-2 0-1,1 0 1,-1 0 0,1 0 22,0 1 0,0 0 1,1-1-1,2 2 1,5-1-1,2 1 0,2 0 1,0-1-1,5 1 1,0 0 139,-21 4 0,17 3 1,7 1-1,12-2 1,10 0-246,7-2 1,10-1-1,15-1 1,11-1 116,10-2 0,-19-2 0,2-1 1,4-1-1,1 0 0,4 0 1,0 0-1,2 0 0,0 0-8,0 0 1,0 0-1,1-1 1,0-1-1,-1 0 1,0 0-1,2-1 1,-1 0-1,1 0 1,0 0 103,0 1 0,0-1 0,-6-1 1,-1 1-1,-5 1 0,-2 0 0,-5 0 1,-1 0-1,18-3-1,-10 3 0,-19 1 0,-15 1 0,-17 0-154,-13 0 1,-12 0 0,-10 1-1,21 1 1,-2-1 0,-4 2 0,0 1-191,-4 0 0,0 0 0,-5 1 0,0-1 0,-3 1 0,0 0 0,-3-1 0,-1 1 0,1-1 0,0 0 149,-1-1 0,1 0 0,6 0 1,0 0-1,4-2 0,2 1 1,6 0-1,4 2 0,-14 4 98,22 1 1,14 2 0,19 0-1,15 2 1,17-3 12,-15-6 0,2-1 0,7 0 0,2-2 0,4 0 0,3-2 1,2 1-1,2 0 0,-15 0 0,1 0 0,0 0 47,1 0 1,2 0-1,-1 0 1,-1 0-1,-1 0 1,1 0 0,1 0-1,0 0 1,-1-1-1,-2 0 1,0 0-1,-1 0 1,12-1 0,-1-1 10,-5 0 0,-2 1 1,-7-1-1,-3 2 0,5 1-65,-21 0 0,-33-10 0</inkml:trace>
  <inkml:trace contextRef="#ctx0" brushRef="#br1" timeOffset="53">3790 17151 11787,'0'-10'-195,"0"1"0,0 0 0,0-1 0,1 1 0,1 0 453,1-1 0,4 0 1,-2-1-1,1-2 0,0 2 1,-1 1-117,0 0 1,-3 1 0,1 0 0,-2-1 0,-2 1-1,-3 1-56,-5 2 1,-3-2-1,-5 5 1,-4 1-1,-2 1 25,-3 1 1,3 1 0,-1 2 0,1 3 0,2 3-7,2 0 1,4 3 0,4 2 0,4 0 0,5 3-111,8 0 0,5 3 1,11 2-1,4 2 0,4 0 8,4 1 0,2-1 0,1 2 0,-1-1 0,-2 0-1,-7-2 1,-5 3 0,-9-4 0,-8 0 65,-6 0 1,-13-2 0,-10 2 0,-8-2 172,-8-2 0,-3 0 0,-1-3 0,6-3 0,5-5-78,5-4 1,10-3 0,4-4 0,7-5-545,7-6 1,9-3 371,9 0 0,9-5 0,6-1 0</inkml:trace>
  <inkml:trace contextRef="#ctx0" brushRef="#br1" timeOffset="54">4190 16862 12149,'-13'10'158,"1"3"1,2 2-327,2 3 1,0 6 0,3 4-1,-1 5 311,0 3 0,0 4 0,-1 1 1,1-2-1,0-1-349,1-1 1,-4 1 0,3-2-1,-1-2 1,0-4-1483,0-4 1680,1-3 0,-3-1 0,0 2 0</inkml:trace>
  <inkml:trace contextRef="#ctx0" brushRef="#br1" timeOffset="55">3966 17281 11986,'0'-16'-353,"0"2"1,1-1 525,3 1 0,5 3 1,7-1-1,4 5-20,2 4 0,4-1 1,0 1-162,4 1 0,-1 9 1,3 3-1</inkml:trace>
  <inkml:trace contextRef="#ctx0" brushRef="#br1" timeOffset="56">4506 17151 11986,'-4'-10'-781,"-1"1"0,-1 0 862,0-1 0,3 2 0,-4 1 0,0 2 404,-1 1 0,-2 0 0,-3 4 0,-2 2 0,-4 5 170,-3 5 0,2 7 1,-5 5-1,0 3 0,0 3-275,0 3 0,9-5 0,1 4 0,7-5 1,5-2-458,2-3 1,9 0 0,5-5 0,4-5 0,5-7-484,3-4 1,3-1 0,2-2 0,0-3-97,-4-5 1,-2-5-1,-5-1 1,0-1 0,-2-2 92,-1 0 0,-3 0 1,-5-2-1,-1-1 1,-3 2 213,0 0 1,-3 2-1,1 4 656,-4 5 0,-6 6 0,-6 9 1,1 6-1,-1 5 348,3 1 0,-3 4 1,2 0-1,2 0 0,2-1-274,5 1 1,2-1-1,1-5 1,1 0 0,2-2-646,4-2 1,5-1 0,4-8 0,1-1 0,3-2-557,2-3 1,-3-3 0,3-6 0,-2-1 342,-2-1 1,3-2 0,-1-3-1,-4 2 1,0 1 447,-2 4 0,-3 2 0,2 1 0,-3 3 6,0 3 0,-5 7 1,-2 4-1,-2 5 1,-1 1 238,0 3 0,0-1 0,0 1 0,0-2 0,0 1-68,0-2 0,-1 3 1,-1-5-298,-1 0 0,-5-3 67,2-3 0,1-6 0,0-6 0,0-2 133,-1-1 0,4-1 0,-1 1 0,2 0 0,1-1 229,0 1 0,0-3 0,0-1 0,1 1 0,2-2-112,4-1 0,4-3 0,2 0 1,2-1-1,2 0 54,0 1 0,1 0 0,-2 3 0,-1 3 262,-2 5-505,0 3 0,-4 4 1,0 0-1</inkml:trace>
  <inkml:trace contextRef="#ctx0" brushRef="#br0" timeOffset="57">5428 16955 8400,'-6'-5'-174,"1"3"0,0 4 0,0 6 0,-3 7 1,0 7 719,-1 7 0,-4 8 0,0 4 0,-1 1 0,2 2 0,3-2-126,1-1 0,6-2 0,0-4 1,4-6-717,5-4 1,1-3-1,1-5 1,1-1-1,2-5 1,0-4-738,0-4 0,-5-3 0,-1-3 1033,1-3 0,2-6 0,0-3 0</inkml:trace>
  <inkml:trace contextRef="#ctx0" brushRef="#br0" timeOffset="58">5289 17272 8400,'-19'0'-70,"1"-1"1,2-1 1226,0-2 0,7-3-701,3 1 0,8 1 0,13 0 1,7-1-1,5 2-457,4 0 0,5 0 1,6 2 0,0-1 0,1 0 0,4 3 0</inkml:trace>
  <inkml:trace contextRef="#ctx0" brushRef="#br1" timeOffset="59">6238 17272 13087,'-10'0'-91,"-1"0"0,-2 0 0,2 0 0,0 0 0,2 0 355,0 0 1,5-3 0,4-1 0,6 1 0,6 0-1,7-1 1,6 0-35,5 0 0,7-2 1,6 1-1,3 1 0,-1 0 1,0 2-450,-2 1 1,4-2 0,3 0 0,-3 1-1,-2 1-787,-5 1 1,-6 3 976,-3 0 0,-2 4 0,-1-2 0</inkml:trace>
  <inkml:trace contextRef="#ctx0" brushRef="#br1" timeOffset="60">6322 17411 11507,'-19'5'-660,"3"0"760,3-1 1,7-3 0,14 2 0,7-2 0,9-1 10,6 0 1,3 0-1,5-1 1,3-2-1,4-2-350,7-1 0,-3-2 0,-21 5 0,-1 0 239,25-5 0,-25 3 0,0 0 0,25-4 1</inkml:trace>
  <inkml:trace contextRef="#ctx0" brushRef="#br1" timeOffset="61">6992 17085 9802,'-9'-12'-509,"1"0"705,2 0 1,9 3 0,8 3 0,5 3-1,4 2 75,3 1 1,-1 4 0,3 2-1,-1 3 1,0 4-247,-2 2 1,-2 3-1,-2 1 1,0 2-1,-3 1-106,-2-2 0,-6 0 0,-2-1 0,-1-1 0,-4 1 31,-5 0 0,-5-1 1,-10 0-1,-2-2 121,-2 0 1,-4-2-1,-1 3 1,0-3 0,3 1-102,2-1 0,3-1 0,7 1 1,5 0-1,4-3-547,4-1 1,10-1 558,3-3 1,13 2-1,4-3 1</inkml:trace>
  <inkml:trace contextRef="#ctx0" brushRef="#br0" timeOffset="62">7793 16927 8476,'4'-5'76,"-2"-2"0,4 3 1,-2 0 291,-2 3 0,-5 5 0,-6 8 0,-5 5 0,-8 3 60,-4 5 1,-3 2 0,-1 1 0,-2 0-1,0 0-284,0 0 0,1 0 0,4-2 0,2-1 0,4-2 84,1 0 0,6-8-1048,1 1 1,4-11 0,3-7 0,2-8 163,3-7 1,1-1-1,0-6 1,0-2 0,0-2 442,0-3 0,1-2 0,2-5 1,1 1 212,1 0 0,1 5 0,3 4 0,0 6 0,-2 7 0,-1 5 0,0 3 0,3 8 0,-3 6-70,-3 7 1,1 7-1,0 1 1,0 2 341,0 2 1,4 3 0,-2 1 0,2-1 0,1 0 382,1-3 0,0 1 1,2-6-1,1 0 0,0-2-103,1-4 0,-2-5 0,-1-7 0,0-3-1208,1-3 1,4-7-1,-5-5 1,-1-4 0,-3-3-1,0-2 1,1-6-1,1-1 1,-2 1 0,-2 1 579,-1 1 0,2 5 0,-2 4 0,-2 6 379,-1 2 1,-2 7-1,-3 4 1,-3 7 0,-3 4 137,-3 4 0,-2 3 1,2 2-1,-1 0 0,0 3-680,-1 1 0,1-3 1,-3 0-1,2-1-161,-2-1 0,-1-2 0,0 0 0,-1-4 0,1-1 400,-1-4 0,0-6 0,2-2 0,0-6 0,3-5-44,0-1 1,3-5 0,5 3-1,3-2 182,2 1 1,3 3-1,4 0 1,7 3 0,8 2 474,7 0 0,5 5 0,6-1 0,2 2 1,-1 2-1141,1 2 527,-2 2 0,6 5 0,-2-1 0</inkml:trace>
  <inkml:trace contextRef="#ctx0" brushRef="#br1" timeOffset="63">8398 17393 12796,'0'-10'-335,"0"1"0,0 0 0,0-1 0,0 1 514,0 0 1,0-1 0,0 1-1,0 0 128,0 0 0,-4 3 0,-2 3 0,-2 3 217,-2 3 0,4 3 0,1 3 1,0 0-1,1 0-259,0 1 0,-3 2 0,4 1 0,1-2 0,2-1-405,3 0 0,3-1 0,3 0 1,0 0-1,1-3 63,3-3 0,-2-2 1,4-1-1,-1 0-163,1 0 0,-4-1 0,2-2 0,-4-3 0,-3-3 81,-3 0 1,-2-1 0,-1-2-1,0 0 1,-1 0 111,-2 2 1,-5 1 0,-5 1-1,2 1 1,1 4 267,0 2 0,1 1-756,0 0 0,4 4 488,1 3 1,8 5 0,1 2 0</inkml:trace>
  <inkml:trace contextRef="#ctx0" brushRef="#br1" timeOffset="64">8687 17346 12483,'-6'0'-987,"0"0"1,3 1 2078,-4 2 0,4-1 0,-2 5-480,1 0 0,1 1 0,3 1 0,1 1-668,2-1 0,2-1 0,5-1 0,2-1 1,1-2 2,2-2 0,-1-1 0,3-1 1,-3 0-8,0 0 1,-2-4 0,-3-2 0,0-3 0,-2-1-313,-1-2 0,-4 1 0,0-1 345,-4 1 1,-4 3 0,-5 2-1,-3 3 1,1 2 366,-1 1 0,2 3 0,3 1 1,0 1-1,3 2-357,3 2 0,2 0 0,2 0 0,2 1-3260,3-1 3025,3 0 0,4 5 0,2 0 1</inkml:trace>
  <inkml:trace contextRef="#ctx0" brushRef="#br1" timeOffset="65">9032 17393 11304,'6'0'-1899,"0"0"3804,0 0-1283,-1 0 1,-1 1-1,-4 2-303,0 3 0,0-1 0,0 1-394,0 2 1,5-4 0,1-1-25,2-2 1,1-1 0,0-1-1,-2-1 49,-1-1 0,-1-5 0,1 2 0,-1-2 109,-1-1 1,-3-1 0,1 2 0,-4 2 259,-4 3 0,-6 2 0,0 1 0,-1 1-272,0 2 0,3-1 0,-3 4 0,4 1 1,3 2-56,3 0 1,2 0-1,1 1 1</inkml:trace>
  <inkml:trace contextRef="#ctx0" brushRef="#br0" timeOffset="66">9935 16825 8499,'9'-15'-67,"-3"-1"0,0 3 0,2 2 0,-1 1 1,0 0-1,-2 1 467,-1 0 0,0 4 0,-4 5 1,-1 7-1,-3 4 0,-2 6 13,-2 3 0,-6 8 0,-2 7 1,-5 5-1,-4 4-288,12-20 1,0 1 0,-1-1 0,0-1 0,-1 3-1,1-1 1,-1 0 0,0 1 0,-1 0 0,0 1-38,-1 0 0,0 0 1,1 2-1,0-1 1,1-1-1,-1-1 1,-7 19-744,5-8 0,6-9 0,5-8 0,5-4 0,4-7 99,5-5 1,2-7 0,2-4-1,3-4 1,0-6 184,3-4 0,0-2 0,2-5 0,0-1 0,-1-2 371,1-3 0,-1-2 0,1 1 0,-1 0 0,-1-3 0,2-5 0,-6-2 0,6-2 0,-2 1 0,1-1 0,1 1 0,-1 1 0,0 5 0,-3 7-25,-2 6 1,-3 5-1,-1 6 182,1 4 1,-5 7 0,-2 6 0,-2 8 228,-1 9 0,-4 5 1,-2 7-1,-3 3 0,1 5 269,2 3 0,-1 6 1,4 2-1,1-3 0,1-1 147,1-1 0,0 2 0,0-1 0,0-1-1458,0-4 1,0-2-1,0-3 1,0-3 0,0-5-165,0-3 1,0-6 0,-1-7 0,-3-4 514,-2-4 0,-6-2 0,-3-1 0</inkml:trace>
  <inkml:trace contextRef="#ctx0" brushRef="#br0" timeOffset="67">9786 17327 8499,'-18'-6'0,"4"0"0,3-1 425,4-1 1,5-2 0,0 0-1,5-1 230,6-2 0,9 1 1,8 1-1,5 0 0,5-1-507,3 0 0,6 3 0,-2 2 0,4 1-148,2 2 0,-1 1 0,3 3 0</inkml:trace>
  <inkml:trace contextRef="#ctx0" brushRef="#br1" timeOffset="68">10577 16750 10647,'-9'-17'-368,"4"4"1,2-5 0,2 0 0,1 1-1,0 1 1,0 1 0,0 2 1094,0 2 0,0 2 1,0 6-145,0 6 0,-5 14 0,-1 8 1,-3 9-336,-4 8 1,-1 3 0,5-19 0,0 0 0,1 1-1,0 0 1,0 1 0,0-1-160,0 1 1,0 0 0,-2 1 0,-1 1-1,0-1 1,0 0 0,1-1 0,0-1-1,0-2 1,1-1-54,-7 21 1,2-5 0,4-7 0,-1-7 0,4-8-419,2-8 1,-1-8 0,3-3 151,1-7 0,0-2 0,2-7 0,2-3 19,1-3 1,3-1-1,5-1 1,3-1-1,0-1-43,3-1 0,1 1 1,3 2-1,2 5 0,1 3 136,1 5 1,8 6 0,3 3 0,3 4 445,0 5 1,-5 8 0,-2 11 0,-6 3-1,-4 2 71,-6 1 0,-9 1 0,-6-2 0,-6 1 0,-8-2 100,-3-3 0,-7-1 0,-2-6 0,-2-2-224,-1-3 1,1-2-1,3-5 1,1-2-1,1-1-232,0-2 0,0-5 1,1-3-1,-1-2 0,3-2-442,2-3 0,-1 3 0,3-4 0,-2 3-694,2 2 1,1-2 0,5 8 822,0 1 1,-1 5 0,1 2-1</inkml:trace>
  <inkml:trace contextRef="#ctx0" brushRef="#br0" timeOffset="69">11052 17355 8456,'-1'-9'88,"-1"0"1,-2 1 308,-1 1 1,-2 3 0,-2 5 0,0 2 0,-1 2-1,1 2 141,0-1 0,3 0 0,0 3 0,2 1-454,2-1 0,2-1 0,3-1 1,4-4-1,2-2 0,2-1-295,2 0 0,0-1 0,-2-2 0,2-3-130,-2 1 0,0-3 1,-3 2-1,-2-3 0,-2 1 265,0 2 1,-4-1 0,0 3 0,-6-1 185,-5 1 0,4 1 0,-3 3-500,2 0 1,4 1 0,1 2-9,2 4 1,8 0 397,2-1 0,7 2 0,-2-3 0</inkml:trace>
  <inkml:trace contextRef="#ctx0" brushRef="#br0" timeOffset="70">11285 17327 8456,'9'0'-41,"0"-1"1,1-1 0,-1-1-28,0 1 1,-2 1 0,-1 1 854,1 0 1,-3 4 0,-1 3-218,-2 1 0,-2 0 0,-1-1-433,-1 0 1,0-1-176,3 3 1,1-4-585,2-2 0,-1-2 0,4-1 81,2 0 1,-3-4 0,0-2-100,-1-2 0,2-2 0,-3 1 640,-1 0 0,4-1 0,-1 1 0</inkml:trace>
  <inkml:trace contextRef="#ctx0" brushRef="#br0" timeOffset="71">11611 17337 8549,'-10'1'-176,"1"2"0,0 3 831,-1 2 0,5 2 1,2-1-1,2 0 0,2 1-149,2-1 1,3-4-1,6-2 1,1-2-1,2-1 1,0 0-50,0 0 1,1-1-1,-3-2-920,-2-3 0,-5-2 0,-5-2 0,-5 2-357,-5 2 1,-7-1 0,2 4 0,-2 0 710,1 2 1,-1 10-1,-2 1 1</inkml:trace>
  <inkml:trace contextRef="#ctx0" brushRef="#br1" timeOffset="72">13305 17002 12000,'-17'-1'-310,"1"-1"0,3-2 0,0 2 1,1 0-1,0 0 0,3-2 1181,3-1 0,-1 2-466,4-3 0,1 4 0,5-2 1,4 3-1,4 1 0,6 0 88,3 0 1,8 0 0,8 0 0,4 0-1,6 0-511,6 0 0,-25 0 0,1 0 1,1 0-1,0 0 0,1 0 0,1 0 1,1 0-1,1 0-392,0 0 0,0 0 1,-1 0-1,-2 0 1,0 0-1,-2 0 0,25 0 1,-7 0-1230,-8 0 1,-13 0 1598,-10 0 1,-12 5 0,-4 0 0</inkml:trace>
  <inkml:trace contextRef="#ctx0" brushRef="#br1" timeOffset="73">13417 17179 12000,'-33'9'-117,"3"0"0,8-1 0,7-1 207,3-4 1,10 1 0,8-1 0,12-1 0,9-1 0,8-1 275,8 0 1,4-3 0,-21 1 0,1 0 0,0-1-1,0 1-405,0-2 0,0 0 0,4 0 1,-1 0-1,2 0 0,0-1 1,0 0-1,0 1 0,-2-1 0,1 0 61,-2 1 0,0-1 1,-3-1-1,-1-2 1,26-6-1</inkml:trace>
  <inkml:trace contextRef="#ctx0" brushRef="#br1" timeOffset="74">14171 16806 15488,'5'-4'7,"4"-1"0,-3-4 0,2 2 556,1 1 0,1 4 1,0-1-1,1 2 1,3 2-187,0 2 0,1 2 1,1 4-1,1 1 1,2 0-338,1 3 1,2-2 0,-3 4-1,-1 1-167,1-2 1,-1 4 0,1-2 0,0 1 0,-2 2-157,-1-1 1,0-2 0,-3-1 0,-3 2 0,-2 0 40,-1-2 0,-5 2 0,1-4 1,-4 0 225,-5 1 0,-3 1 1,-9-1-1,-5-1 1,-4 2 184,-4-1 1,-5-2 0,-6 1 0,-1 0 0,-4 0-192,-1 1 0,22-6 0,0 0 0,-21 11 0,6-2-399,5-1 0,9 1 1,9-1-1,9 0 349,8 0 1,9 1 0,7-2-1</inkml:trace>
  <inkml:trace contextRef="#ctx0" brushRef="#br0" timeOffset="75">15382 17253 8546,'-10'0'76,"1"0"1,0 0 0,-1 1 0,1 2 0,0 2 0,0 2 0,2-1 0,2 1 297,1 1 1,1 2 0,4-1-1,2-1 1,3-2-309,2-3 1,3 2-1,0-2 1,3-1 0,-1-2-1,0-3-124,-1-4 1,1-1 0,0-1 0,-2 0 0,-2-1-152,-2 1 1,-3 0 0,-3-2-1,1 0 324,1-2 0,-4 2 0,-6 5 0,-5 3 1,-2 2 100,-1 1 0,-2 0 0,2 0 0,0 1 0,0 2 160,2 3 1,1-1 0,6 1 0,3 2-633,2 0 0,1 1 0,1 0 1,2-2-366,3-1 0,3-3 1,0 2-1,0 0 0,1 0-2250,-1-1 2871,0-1 0,1 1 0,-1 1 0</inkml:trace>
  <inkml:trace contextRef="#ctx0" brushRef="#br0" timeOffset="76">15679 17225 8247,'-6'0'522,"0"0"-127,-1 0 1,-1 0 0,-2 1-1,1 2 99,0 3 0,0 3 0,2 0 0,2 0 0,1 1-378,2-1 0,2-3 1,3 0-1,3 1 1,3-2-233,4-2 0,1-2 1,4-1-1,-2 0 0,0 0-170,0 0 0,-2-3 0,-2-1 0,-1-2 0,-2-1-179,0-1 0,-4 2 0,-1 0 411,-3-2 0,-2 1 1,-3 0-1,-2 2 1,-2 0-67,-1 3 1,-1 1 0,1 1 0,0 0 300,-1 0 0,1 0 250,0 0 1,1 5 0,1 1-983,4 2 551,2 1 0,1 1 0,0-1 0</inkml:trace>
  <inkml:trace contextRef="#ctx0" brushRef="#br1" timeOffset="77">15987 17253 9545,'-10'3'477,"1"1"1,1 1 0,1 3 37,0 0 0,1-2 0,-2 0 0,1 2 0,1 0-398,2 1 1,2-4 0,5-2 0,5-2 0,3-1-285,5 0 1,-2-1 0,2-2 0,-1-3 0,0-2-579,-3-1 0,-2-1 0,-1 1 633,-3 0 1,-3 2-1,-6 2 1,-3 1-1,-3 2-269,0 1 1,3 1 351,0 0 0,-1 0 0,-2 0 1</inkml:trace>
  <inkml:trace contextRef="#ctx0" brushRef="#br0" timeOffset="78">17160 16741 8463,'0'-6'-180,"0"-1"0,0 0 1,0-1-1,0-1 630,0-1 0,4 2 0,1 3-30,0 5 0,0 5 0,-5 7 0,-2 5 0,0 4-55,-1 4 0,-4-2 0,0 3 0,-4 2 0,-2 2-128,-1 0 0,-2 0 0,-4 0 0,-1 1 0,-4-1-61,-2-1 1,-4-2 0,0-2-1,1-3 1,1-4-452,1-2 1,0-2 0,1-3 0,2-2 0,4-4-15,1-3 1,1-2-1,1 0 1,0-1-1,3-2 17,2-3 0,3-6 0,0-1 0,1-2 0,1 0-29,2 0 0,2-2 1,4 1-1,1-1 1,2-2 197,3 1 0,6 0 0,4 1 0,2 3 0,4-1 108,3 1 0,2 4 0,1-1 0,0 5 0,0 2 447,0 2 1,2 3-1,-1 5 1,-5 7-1,-2 4 153,-4 5 1,-6 3 0,1 5 0,-3 1 0,-2-1-338,-2-1 1,3-2 0,-2-2 0,4-1-1,5-2 57,1-4 0,6-4 0,2-6 1,3-2-326,3-2 0,2-8 0,4-1 0</inkml:trace>
  <inkml:trace contextRef="#ctx0" brushRef="#br0" timeOffset="79">17737 16611 8494,'0'-15'58,"0"2"1,0 3-1,0 1 329,0 0 0,0 6 0,-1 6 0,-2 9 0,-3 9 37,-2 7 1,-2 5 0,0 7-1,-1 4 1,-2 1-321,2 2 0,-1 2 0,1 1 0,-1-1 0,0-3-745,2-2 1,1-3 0,-1-5 0,2-3 0,1-5-379,0-5 1,1-7 0,-4-5 1018,-2-4 0,1-3 0,-2-4 0</inkml:trace>
  <inkml:trace contextRef="#ctx0" brushRef="#br0" timeOffset="80">17532 16871 8488,'3'-27'-45,"2"1"0,0 3 47,2 0 1,1-2 0,2 2 0,0 1 0,1-1 274,2 2 0,2 1 1,-1 2-1,1-1 1,4 1 61,2-1 1,3 5 0,-1 1-1,1 3 10,2 0 0,1 4 0,1 1 1,-2 1-1,-1 2-52,-3 1 1,-5 6-1,-3 3 1,0 4 0,-4 0-80,-3 2 1,0-3 0,-4 4-1,0 2-169,-2 1 1,-6 0 0,-2 1 0,-4-1 0,-5 1-141,-1 0 0,-6-1 1,-2 0-1,-2-3 1,-1-2-21,0-3 1,0-1 0,0 1-1,2-2-108,1-2 1,3 1 0,7-3 20,2-2 0,11 0 0,7 0 1,9 3-1,8 2 68,7 4 1,3 5 0,4 2-1,-3 2 106,-1 1 1,0 4-1,-4 2 1,-3 3-1,-8 0 58,-4-1 0,-9 2 0,-5 0 0,-8-1 0,-7-2 89,-8-3 0,-2-3 0,-8-4 0,0-1 191,1-2 1,1-5 0,4 0 0,1-6 0,3-4-94,6-3 0,3-7 0,7-5 0,2-4 1,2-1-822,3-2 1,6 0 0,2 4 0,3-1 599,3 0 0,7 5 0,0 0 0</inkml:trace>
  <inkml:trace contextRef="#ctx0" brushRef="#br0" timeOffset="81">18445 16499 8365,'0'-9'-208,"0"-1"1,0 1-1,0 0 1,0-1 563,0 1 0,0 6 0,0 6 0,0 9 0,-1 9 0,-1 7 0,-2 6 41,-2 5 1,-1 4-1,-4 4 1,-2 2-1,1 2-291,5-25 0,0-1 0,1 1 0,-2 0 0,-1 1 1,-1-1-1,1-1 0,0 0-176,-10 22 0,2-5 0,0-5 0,4-6 0,1-5-337,4-5 1,5-5-235,0-4 0,3-5 1,3-4 152,3-2 0,-1-5 0,0-4 1,1-2-1,-2-2 244,0 0 1,0-2 0,-2-2 0,1-1 0,-1-2 192,-1 0 0,-1 1 0,1-1 1,1 1 96,1-1 0,1 0 0,-3 1 0,1 0 0,2 2 189,1 0 1,1 1 0,3-3 0,2 2 0,1 4 126,4 2 1,2 3 0,4 2 0,3 1 46,2 2 0,5 6 0,1 4 0,0 5 1,-3 1 40,-4 3 1,-4 4 0,-7 1 0,-2 2 0,-4 1-178,-3-1 0,-3 0 0,-7-4 0,-5 2-136,-6-1 0,-3 0 1,-5-1-1,-4-3 0,-3-2-167,0 0 0,0-4 1,1 0-1,0-2 1,3-4-62,2-1 0,3-1 0,2-4 0,3-2-45,3-3 1,2-4-1,7-1 1,-1-1-152,1 0 0,1 2 0,4 2 1,1 0-1,2 3-428,2 1 0,0 0 0,3 2 0,0-1 715,1 1 0,-1 1 0,0 1 0</inkml:trace>
  <inkml:trace contextRef="#ctx0" brushRef="#br0" timeOffset="82">19115 17160 8562,'0'-9'-60,"-1"0"1,-2 3 0,-3 3 527,-2 2 0,-2 5 0,1 3 0,-1 4 0,-2 2 0,0 1 0,0 0 13,2 1 0,2-3 1,2 2-1,2 0 0,3-3-378,1 0 1,6-6 0,3-2-1,6-2-270,6-1 0,0-1 0,3-3 0,-2-5 0,-2-3-238,-3-2 0,-4-2 0,-5-3 0,-1 2 0,-4 0 214,-2 2 1,-7 2 0,-3-1-1,-5 0 1,-4 4 386,-1 3 0,1 3 1,-1 4-1,2 1-497,1 2 0,4 2 0,6 4 1,2 2-1,4 1 301,4 4 0,1 1 0,4 2 0</inkml:trace>
  <inkml:trace contextRef="#ctx0" brushRef="#br0" timeOffset="83">19385 17151 8556,'-1'-9'2421,"-2"3"-1893,-2 2 1,-4 6 0,0 3 0,2 5-184,1 0 0,4 1 1,-1 1-1,2 0-83,1-1 1,5 0-1,3-2 1,4 0 0,3 0-103,2-3 0,0-2 0,1-4 0,-2 0 0,0 0-816,0 0 1,-1-4-1,-2-3 1,-1-4 0,-5-1-165,-2 0 1,-2 2 0,-4 1 0,-2 1 774,-3 1 0,-7 3 0,-1 4 0,-2 0 0,2 1-44,0 2 1,2 4-1,4 4 89,2 1 0,-3 9 0,4-1 0</inkml:trace>
  <inkml:trace contextRef="#ctx0" brushRef="#br0" timeOffset="84">19888 17197 8555,'-9'0'192,"-1"0"0,1 0 1,0 0-1,-1 0 0,0 0 463,-2 0 0,1 1 1,-1 1-1,2 2 0,1 2 164,3 1 0,0 1 0,7 1 0,6 1-633,7-1 0,7-3 0,4-1 0,2 0 0,1-3-449,0-1 0,-5-4 0,-4-2 0,-3 0-316,-3-2 0,-4-1 0,-7-3 0,-5 0 0,-7-1 134,-4 0 0,-8 3 0,-3 3 0,-2 2 214,-1-1 0,1 4 0,3-1 231,2 4 0,6 8 0,3 4 0</inkml:trace>
  <inkml:trace contextRef="#ctx0" brushRef="#br1" timeOffset="85">17588 17625 21922,'-14'0'-421,"0"0"1,5 0-1,0 0 1,-1-1-1,1-1 12,0-1 0,4-4 0,4 2 0,6-1 0,8-1 597,7 0 1,12 2 0,9-1-1,9-1 1,-22 2 0,2 1-133,1 0 1,2-1-1,3 1 1,0 0-1,2 0 1,0 0-1,2 1 1,2 0-1,1 0 1,0-1-1,-1 0 1,-1 1-98,-1 0 0,-1 0 1,-4 0-1,-2 0 1,-5 2-1,-1 0 1,21-2-1,-8 1-288,-5 1 1,-8 1 0,-8 0 178,-6 0 0,-8 0 1,-5 0-1,-7 0-148,-7 0 0,-8 0 0,-12 0 0,-8 0 0,-5 0 273,-6 0 1,24 1 0,-1 1 0,-1 0 0,-1 0 0,-1 0 0,0 0 114,-1 1 1,-1-1-1,-1 0 1,0 0-1,1-1 1,0 1 0,-1 0-1,0 1 1,1 0-1,0 0-26,0 1 1,1-2 0,3 0-1,3 0 1,-20 4 0,13 1-111,12 1 0,14 2 1,14-1-1,13-1 0,13-1 19,10 0 1,9-5-1,-20 0 1,2 0-1,1-1 1,1 1-1,1 0 1,0-1-48,1 0 0,0 0 0,-3 0 0,1-1 0,1 0 0,-1 0 0,0 0 0,-1 0 61,0 0 0,0 0 0,-4 0 1,0 0-1,16 0 0,-8 0 1,-9 0-1,-10 0-10,-11 0 1,-24 1-1,-17 1 1,-4 1 42,-5-1 1,-2-1 0,-1-1 0,-1 0 58,1 0 1,-3 0 0,3 0 0,7 0-1,7 0-162,6 0 1,13 5 0,12 0-1,11 1-338,11 0 0,13 0 1,7 4 402,7-1 1,-1 0 0,4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1CC3B73-596A-5244-9827-9D8ABE737C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9DDED6A-12B1-494A-81F0-95D7B9A4CA6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ADC22A7A-71D0-3344-8598-11DDFAE8D5E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CA05684-7504-5A4B-9221-93A60832787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10075"/>
            <a:ext cx="562768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0DAE152-EB8B-2C42-9996-6D4E0C58D1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5A4DEC53-8B37-2F42-A583-3330D831E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E3E9E6-C365-394B-9F14-13F221EA7A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CB0FF9FE-FBCF-214C-9C1C-0ED928590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E611B9E-D205-A849-9631-4A33A9EFCCBE}" type="slidenum">
              <a:rPr lang="en-US" alt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9A9E25AC-611C-5442-8E49-EC9F0B6B18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6BFA7FF-49F3-2948-B866-3256882310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6948B9C4-C3F9-274D-890F-76FF39A33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2D9AE53-DA4D-C946-8859-E6F8B4624222}" type="slidenum">
              <a:rPr lang="en-US" altLang="en-US" sz="1200"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A920EB96-77CF-054A-BDA5-B322BA3AE1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2F8D3FD-F97A-F240-B456-50F1D1C828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A7C5857F-78F6-F041-B375-FCDCC30227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BAB7198-BF4C-7E43-B771-EBB9A0522147}" type="slidenum">
              <a:rPr lang="en-US" altLang="en-US" sz="1200"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2444750B-A49E-E345-81A4-B4A205DD2A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1F04607-7928-E44D-8774-A52CFD7D9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Recall that </a:t>
            </a:r>
            <a:r>
              <a:rPr lang="el-GR" altLang="en-US" i="1"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*</a:t>
            </a:r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l-GR" altLang="en-US" b="1"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ε</a:t>
            </a:r>
            <a:r>
              <a:rPr lang="en-US" altLang="en-US" b="1"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means that </a:t>
            </a:r>
            <a:r>
              <a:rPr lang="el-GR" altLang="en-US" i="1"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derives </a:t>
            </a:r>
            <a:r>
              <a:rPr lang="el-GR" altLang="en-US" b="1"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ε</a:t>
            </a:r>
            <a:r>
              <a:rPr lang="en-US" altLang="en-US" b="1"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after zero or more steps.</a:t>
            </a:r>
            <a:r>
              <a:rPr lang="en-US" altLang="en-US" b="1"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eaLnBrk="1" hangingPunct="1"/>
            <a:endParaRPr lang="en-US" altLang="en-US" b="1">
              <a:latin typeface="Tahoma" panose="020B060403050404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LL(1) parsing table is constructed using PREDICT sets.</a:t>
            </a:r>
          </a:p>
          <a:p>
            <a:pPr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PREDICT sets are defined in terms of two other sets, FIRST and FOLLOW.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35C5D6A1-47A8-CE40-883D-82C181625D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43099F8-87F6-6246-BC2C-4C7B4950B3AB}" type="slidenum">
              <a:rPr lang="en-US" altLang="en-US" sz="1200">
                <a:latin typeface="Arial" panose="020B0604020202020204" pitchFamily="34" charset="0"/>
              </a:rPr>
              <a:pPr eaLnBrk="1" hangingPunct="1"/>
              <a:t>13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5F037E6E-9967-6145-BC0E-57CDFF7032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2EB6BB4-0BB8-D64E-89F4-0F61B3FCB3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>
            <a:extLst>
              <a:ext uri="{FF2B5EF4-FFF2-40B4-BE49-F238E27FC236}">
                <a16:creationId xmlns:a16="http://schemas.microsoft.com/office/drawing/2014/main" id="{2421E663-F89F-B24B-8AFF-F92CFAEDC95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Notes Placeholder 2">
            <a:extLst>
              <a:ext uri="{FF2B5EF4-FFF2-40B4-BE49-F238E27FC236}">
                <a16:creationId xmlns:a16="http://schemas.microsoft.com/office/drawing/2014/main" id="{36E6D829-9378-CE43-8201-26F167649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Intuitively, the FIRST(</a:t>
            </a:r>
            <a:r>
              <a:rPr lang="el-GR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is the set of terminals that begin the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strings derived from </a:t>
            </a:r>
            <a:r>
              <a:rPr lang="el-GR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FIRST is defined over arbitrary sequences of grammar symbols.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What we are interested in, is the FIRSTs of the nonterminals, and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FIRSTs of the production right-hand-sides.</a:t>
            </a:r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B1C3D06A-1CBB-5942-B112-3BB3B02FC0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2792B04-67C5-0E47-B7E9-3160FBE3D9F6}" type="slidenum">
              <a:rPr lang="en-US" altLang="en-US" sz="1200">
                <a:latin typeface="Arial" panose="020B0604020202020204" pitchFamily="34" charset="0"/>
              </a:rPr>
              <a:pPr eaLnBrk="1" hangingPunct="1"/>
              <a:t>14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>
            <a:extLst>
              <a:ext uri="{FF2B5EF4-FFF2-40B4-BE49-F238E27FC236}">
                <a16:creationId xmlns:a16="http://schemas.microsoft.com/office/drawing/2014/main" id="{C63DDB93-FC1C-7142-82F3-5EE46CA345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>
            <a:extLst>
              <a:ext uri="{FF2B5EF4-FFF2-40B4-BE49-F238E27FC236}">
                <a16:creationId xmlns:a16="http://schemas.microsoft.com/office/drawing/2014/main" id="{58DDB6A1-3AC1-A24F-AECA-E6902E491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Intuitively, the FIRST(</a:t>
            </a:r>
            <a:r>
              <a:rPr lang="el-GR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is the set of terminals that begin the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strings derived from </a:t>
            </a:r>
            <a:r>
              <a:rPr lang="el-GR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FIRST is defined over arbitrary sequences of grammar symbols.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What we are interested in, is the FIRSTs of the nonterminals, and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FIRSTs of the production right-hand-sides.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FIRST(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 S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)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 =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{ x }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FIRST(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A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y)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 =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{ z,v,w,y }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FIRST(BCD)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 =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{ z,v,w }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 </a:t>
            </a:r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CD43CBA7-ECF1-D249-867E-D4CAA232EB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CED62D-ADA9-AE4A-8838-739D12984EA5}" type="slidenum">
              <a:rPr lang="en-US" altLang="en-US" sz="1200">
                <a:latin typeface="Arial" panose="020B0604020202020204" pitchFamily="34" charset="0"/>
              </a:rPr>
              <a:pPr eaLnBrk="1" hangingPunct="1"/>
              <a:t>15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>
            <a:extLst>
              <a:ext uri="{FF2B5EF4-FFF2-40B4-BE49-F238E27FC236}">
                <a16:creationId xmlns:a16="http://schemas.microsoft.com/office/drawing/2014/main" id="{CA5BE293-5303-F340-A3CA-1119FC8673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68A22B3-9E1A-B145-9477-4BDE2BC33E7D}" type="slidenum">
              <a:rPr lang="en-US" altLang="en-US" sz="1200">
                <a:latin typeface="Arial" panose="020B0604020202020204" pitchFamily="34" charset="0"/>
              </a:rPr>
              <a:pPr eaLnBrk="1" hangingPunct="1"/>
              <a:t>16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73DD51B1-05AE-9C4F-8D38-7F8C30F5EE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E1F2322A-63CC-714D-A791-D3CE51BA1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>
            <a:extLst>
              <a:ext uri="{FF2B5EF4-FFF2-40B4-BE49-F238E27FC236}">
                <a16:creationId xmlns:a16="http://schemas.microsoft.com/office/drawing/2014/main" id="{1182B4BD-836A-F844-B6AF-8AA4B6F933D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082" name="Notes Placeholder 2">
            <a:extLst>
              <a:ext uri="{FF2B5EF4-FFF2-40B4-BE49-F238E27FC236}">
                <a16:creationId xmlns:a16="http://schemas.microsoft.com/office/drawing/2014/main" id="{3BDA7388-F453-6742-AAC4-DAA3E0935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Follow(term_tail) = { $$ }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Follow(term) = { +, $$ }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Follow(factor_tail) = { +, $$ }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6083" name="Slide Number Placeholder 3">
            <a:extLst>
              <a:ext uri="{FF2B5EF4-FFF2-40B4-BE49-F238E27FC236}">
                <a16:creationId xmlns:a16="http://schemas.microsoft.com/office/drawing/2014/main" id="{4C632BAF-078C-F94A-9F4D-8130345709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A205517-66C1-2C41-ADCC-C46AF18482B6}" type="slidenum">
              <a:rPr lang="en-US" altLang="en-US" sz="1200">
                <a:latin typeface="Arial" panose="020B0604020202020204" pitchFamily="34" charset="0"/>
              </a:rPr>
              <a:pPr eaLnBrk="1" hangingPunct="1"/>
              <a:t>17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>
            <a:extLst>
              <a:ext uri="{FF2B5EF4-FFF2-40B4-BE49-F238E27FC236}">
                <a16:creationId xmlns:a16="http://schemas.microsoft.com/office/drawing/2014/main" id="{01C7878F-5A00-5A41-8DBF-A43CB37700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130" name="Notes Placeholder 2">
            <a:extLst>
              <a:ext uri="{FF2B5EF4-FFF2-40B4-BE49-F238E27FC236}">
                <a16:creationId xmlns:a16="http://schemas.microsoft.com/office/drawing/2014/main" id="{23C72F93-3CCD-1F4B-846B-F1120AD55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8131" name="Slide Number Placeholder 3">
            <a:extLst>
              <a:ext uri="{FF2B5EF4-FFF2-40B4-BE49-F238E27FC236}">
                <a16:creationId xmlns:a16="http://schemas.microsoft.com/office/drawing/2014/main" id="{BCA389AD-0940-C643-B08F-8503D15E79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C20625D-089D-AC41-A58B-8C37F02C444E}" type="slidenum">
              <a:rPr lang="en-US" altLang="en-US" sz="1200">
                <a:latin typeface="Arial" panose="020B0604020202020204" pitchFamily="34" charset="0"/>
              </a:rPr>
              <a:pPr eaLnBrk="1" hangingPunct="1"/>
              <a:t>18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>
            <a:extLst>
              <a:ext uri="{FF2B5EF4-FFF2-40B4-BE49-F238E27FC236}">
                <a16:creationId xmlns:a16="http://schemas.microsoft.com/office/drawing/2014/main" id="{5ED7F4D0-905A-A84A-A6BA-378CDC5B22D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2226" name="Notes Placeholder 2">
            <a:extLst>
              <a:ext uri="{FF2B5EF4-FFF2-40B4-BE49-F238E27FC236}">
                <a16:creationId xmlns:a16="http://schemas.microsoft.com/office/drawing/2014/main" id="{0EE8804E-DCA4-2842-BC09-1F60FB214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Answer: 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PREDICT( S -&gt; x S ) = {x}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PREDICT(S -&gt; A y) = { y, z,v,w }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PREDICT(A -&gt; BCD) = { z,v,w }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PREDICT(A -&gt; \epsilon) = { y }</a:t>
            </a:r>
          </a:p>
        </p:txBody>
      </p:sp>
      <p:sp>
        <p:nvSpPr>
          <p:cNvPr id="52227" name="Slide Number Placeholder 3">
            <a:extLst>
              <a:ext uri="{FF2B5EF4-FFF2-40B4-BE49-F238E27FC236}">
                <a16:creationId xmlns:a16="http://schemas.microsoft.com/office/drawing/2014/main" id="{52BBFCB6-3417-7346-82D0-F4BBD2AA8C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A31A9BA-8EC5-6941-8C1F-AB1025F14A31}" type="slidenum">
              <a:rPr lang="en-US" altLang="en-US" sz="1200">
                <a:latin typeface="Arial" panose="020B0604020202020204" pitchFamily="34" charset="0"/>
              </a:rPr>
              <a:pPr eaLnBrk="1" hangingPunct="1"/>
              <a:t>21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>
            <a:extLst>
              <a:ext uri="{FF2B5EF4-FFF2-40B4-BE49-F238E27FC236}">
                <a16:creationId xmlns:a16="http://schemas.microsoft.com/office/drawing/2014/main" id="{3B0025A8-2AF9-DC4C-9E36-B2BAAE683B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>
            <a:extLst>
              <a:ext uri="{FF2B5EF4-FFF2-40B4-BE49-F238E27FC236}">
                <a16:creationId xmlns:a16="http://schemas.microsoft.com/office/drawing/2014/main" id="{9F68DDEA-88A5-5D46-8F25-EC1BB9495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 sometimes omit the starting production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start -&gt; … $$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 brevity.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Left recursion. A grammar is left recursive when there is a production A -&gt; A\beta | </a:t>
            </a:r>
            <a:r>
              <a:rPr lang="is-I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…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4275" name="Slide Number Placeholder 3">
            <a:extLst>
              <a:ext uri="{FF2B5EF4-FFF2-40B4-BE49-F238E27FC236}">
                <a16:creationId xmlns:a16="http://schemas.microsoft.com/office/drawing/2014/main" id="{029C229D-2046-8F4C-AA48-0445736AEB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F8F8217-BE90-504F-BF52-754B82A381A9}" type="slidenum">
              <a:rPr lang="en-US" altLang="en-US" sz="1200">
                <a:latin typeface="Arial" panose="020B0604020202020204" pitchFamily="34" charset="0"/>
              </a:rPr>
              <a:pPr eaLnBrk="1" hangingPunct="1"/>
              <a:t>22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70608787-6FE2-9E43-A5AB-ACC2CA4506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1752FB1-8228-4946-A9CD-EECF7DF8B746}" type="slidenum">
              <a:rPr lang="en-US" alt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9C624CE0-24D3-ED46-9AC6-90F3C87D17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0953D26-40E1-3D40-BC2E-AD13C68302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4448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>
            <a:extLst>
              <a:ext uri="{FF2B5EF4-FFF2-40B4-BE49-F238E27FC236}">
                <a16:creationId xmlns:a16="http://schemas.microsoft.com/office/drawing/2014/main" id="{E60DAD83-9B04-934F-B755-DF08E187EC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6322" name="Notes Placeholder 2">
            <a:extLst>
              <a:ext uri="{FF2B5EF4-FFF2-40B4-BE49-F238E27FC236}">
                <a16:creationId xmlns:a16="http://schemas.microsoft.com/office/drawing/2014/main" id="{E9DF6CD7-FDD4-EC4D-A37F-52054078D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See textbook for more on removal of left recursion.</a:t>
            </a:r>
          </a:p>
        </p:txBody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id="{4C44B953-AA37-ED4B-9E02-F3AD08E608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F1E8A5E-7735-194E-9C31-A1F8E5D3EE21}" type="slidenum">
              <a:rPr lang="en-US" altLang="en-US" sz="1200">
                <a:latin typeface="Arial" panose="020B0604020202020204" pitchFamily="34" charset="0"/>
              </a:rPr>
              <a:pPr eaLnBrk="1" hangingPunct="1"/>
              <a:t>23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>
            <a:extLst>
              <a:ext uri="{FF2B5EF4-FFF2-40B4-BE49-F238E27FC236}">
                <a16:creationId xmlns:a16="http://schemas.microsoft.com/office/drawing/2014/main" id="{F9B5E693-318D-5E48-AB9D-8D61692894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8370" name="Notes Placeholder 2">
            <a:extLst>
              <a:ext uri="{FF2B5EF4-FFF2-40B4-BE49-F238E27FC236}">
                <a16:creationId xmlns:a16="http://schemas.microsoft.com/office/drawing/2014/main" id="{DA3B3F5E-F0B1-3745-B2FC-CAFC8A740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if, b, then, else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are the terminals (tokens) in the grammar.</a:t>
            </a:r>
          </a:p>
        </p:txBody>
      </p:sp>
      <p:sp>
        <p:nvSpPr>
          <p:cNvPr id="58371" name="Slide Number Placeholder 3">
            <a:extLst>
              <a:ext uri="{FF2B5EF4-FFF2-40B4-BE49-F238E27FC236}">
                <a16:creationId xmlns:a16="http://schemas.microsoft.com/office/drawing/2014/main" id="{D7F15261-AE67-064C-9E8D-F009EA7BCB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7BC83EE-F48A-8848-AC93-21B3F693328E}" type="slidenum">
              <a:rPr lang="en-US" altLang="en-US" sz="1200">
                <a:latin typeface="Arial" panose="020B0604020202020204" pitchFamily="34" charset="0"/>
              </a:rPr>
              <a:pPr eaLnBrk="1" hangingPunct="1"/>
              <a:t>24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>
            <a:extLst>
              <a:ext uri="{FF2B5EF4-FFF2-40B4-BE49-F238E27FC236}">
                <a16:creationId xmlns:a16="http://schemas.microsoft.com/office/drawing/2014/main" id="{20A7EE06-F069-584D-AC2C-3EC3576701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8" name="Notes Placeholder 2">
            <a:extLst>
              <a:ext uri="{FF2B5EF4-FFF2-40B4-BE49-F238E27FC236}">
                <a16:creationId xmlns:a16="http://schemas.microsoft.com/office/drawing/2014/main" id="{B3824337-FEC3-B648-8BD2-B2CB115C7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0419" name="Slide Number Placeholder 3">
            <a:extLst>
              <a:ext uri="{FF2B5EF4-FFF2-40B4-BE49-F238E27FC236}">
                <a16:creationId xmlns:a16="http://schemas.microsoft.com/office/drawing/2014/main" id="{816A702F-232F-F949-86E6-8D809736F7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BAD0F83-9F1D-0F4C-83C5-17D8B24317EA}" type="slidenum">
              <a:rPr lang="en-US" altLang="en-US" sz="1200">
                <a:latin typeface="Arial" panose="020B0604020202020204" pitchFamily="34" charset="0"/>
              </a:rPr>
              <a:pPr eaLnBrk="1" hangingPunct="1"/>
              <a:t>25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>
            <a:extLst>
              <a:ext uri="{FF2B5EF4-FFF2-40B4-BE49-F238E27FC236}">
                <a16:creationId xmlns:a16="http://schemas.microsoft.com/office/drawing/2014/main" id="{20A7EE06-F069-584D-AC2C-3EC3576701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8" name="Notes Placeholder 2">
            <a:extLst>
              <a:ext uri="{FF2B5EF4-FFF2-40B4-BE49-F238E27FC236}">
                <a16:creationId xmlns:a16="http://schemas.microsoft.com/office/drawing/2014/main" id="{B3824337-FEC3-B648-8BD2-B2CB115C7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0419" name="Slide Number Placeholder 3">
            <a:extLst>
              <a:ext uri="{FF2B5EF4-FFF2-40B4-BE49-F238E27FC236}">
                <a16:creationId xmlns:a16="http://schemas.microsoft.com/office/drawing/2014/main" id="{816A702F-232F-F949-86E6-8D809736F7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BAD0F83-9F1D-0F4C-83C5-17D8B24317EA}" type="slidenum">
              <a:rPr lang="en-US" altLang="en-US" sz="1200">
                <a:latin typeface="Arial" panose="020B0604020202020204" pitchFamily="34" charset="0"/>
              </a:rPr>
              <a:pPr eaLnBrk="1" hangingPunct="1"/>
              <a:t>26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7941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>
            <a:extLst>
              <a:ext uri="{FF2B5EF4-FFF2-40B4-BE49-F238E27FC236}">
                <a16:creationId xmlns:a16="http://schemas.microsoft.com/office/drawing/2014/main" id="{20A7EE06-F069-584D-AC2C-3EC3576701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8" name="Notes Placeholder 2">
            <a:extLst>
              <a:ext uri="{FF2B5EF4-FFF2-40B4-BE49-F238E27FC236}">
                <a16:creationId xmlns:a16="http://schemas.microsoft.com/office/drawing/2014/main" id="{B3824337-FEC3-B648-8BD2-B2CB115C7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0419" name="Slide Number Placeholder 3">
            <a:extLst>
              <a:ext uri="{FF2B5EF4-FFF2-40B4-BE49-F238E27FC236}">
                <a16:creationId xmlns:a16="http://schemas.microsoft.com/office/drawing/2014/main" id="{816A702F-232F-F949-86E6-8D809736F7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BAD0F83-9F1D-0F4C-83C5-17D8B24317EA}" type="slidenum">
              <a:rPr lang="en-US" altLang="en-US" sz="1200">
                <a:latin typeface="Arial" panose="020B0604020202020204" pitchFamily="34" charset="0"/>
              </a:rPr>
              <a:pPr eaLnBrk="1" hangingPunct="1"/>
              <a:t>27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4849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>
            <a:extLst>
              <a:ext uri="{FF2B5EF4-FFF2-40B4-BE49-F238E27FC236}">
                <a16:creationId xmlns:a16="http://schemas.microsoft.com/office/drawing/2014/main" id="{20A7EE06-F069-584D-AC2C-3EC3576701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8" name="Notes Placeholder 2">
            <a:extLst>
              <a:ext uri="{FF2B5EF4-FFF2-40B4-BE49-F238E27FC236}">
                <a16:creationId xmlns:a16="http://schemas.microsoft.com/office/drawing/2014/main" id="{B3824337-FEC3-B648-8BD2-B2CB115C7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0419" name="Slide Number Placeholder 3">
            <a:extLst>
              <a:ext uri="{FF2B5EF4-FFF2-40B4-BE49-F238E27FC236}">
                <a16:creationId xmlns:a16="http://schemas.microsoft.com/office/drawing/2014/main" id="{816A702F-232F-F949-86E6-8D809736F7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BAD0F83-9F1D-0F4C-83C5-17D8B24317EA}" type="slidenum">
              <a:rPr lang="en-US" altLang="en-US" sz="1200">
                <a:latin typeface="Arial" panose="020B0604020202020204" pitchFamily="34" charset="0"/>
              </a:rPr>
              <a:pPr eaLnBrk="1" hangingPunct="1"/>
              <a:t>28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0755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70608787-6FE2-9E43-A5AB-ACC2CA4506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1752FB1-8228-4946-A9CD-EECF7DF8B746}" type="slidenum">
              <a:rPr lang="en-US" altLang="en-US" sz="1200">
                <a:latin typeface="Arial" panose="020B0604020202020204" pitchFamily="34" charset="0"/>
              </a:rPr>
              <a:pPr eaLnBrk="1" hangingPunct="1"/>
              <a:t>30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9C624CE0-24D3-ED46-9AC6-90F3C87D17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0953D26-40E1-3D40-BC2E-AD13C68302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1924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>
            <a:extLst>
              <a:ext uri="{FF2B5EF4-FFF2-40B4-BE49-F238E27FC236}">
                <a16:creationId xmlns:a16="http://schemas.microsoft.com/office/drawing/2014/main" id="{CA7C77C2-C244-5C4A-AD82-1457C5C06D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3DECA8A-42D5-DA4D-9DAD-95027DA8D6D4}" type="slidenum">
              <a:rPr lang="en-US" altLang="en-US" sz="1200">
                <a:latin typeface="Arial" panose="020B0604020202020204" pitchFamily="34" charset="0"/>
              </a:rPr>
              <a:pPr eaLnBrk="1" hangingPunct="1"/>
              <a:t>31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A0E43288-42AC-1C4A-BA94-67EB3BB348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AB4EA692-E4E5-E249-BF64-83C0A170AE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>
            <a:extLst>
              <a:ext uri="{FF2B5EF4-FFF2-40B4-BE49-F238E27FC236}">
                <a16:creationId xmlns:a16="http://schemas.microsoft.com/office/drawing/2014/main" id="{333C4E0F-73F2-F145-90E7-2831FCF896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2" name="Notes Placeholder 2">
            <a:extLst>
              <a:ext uri="{FF2B5EF4-FFF2-40B4-BE49-F238E27FC236}">
                <a16:creationId xmlns:a16="http://schemas.microsoft.com/office/drawing/2014/main" id="{0D07160E-C682-1E47-9BB1-24BB259C7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Parser looks at the stack and the current lookahead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the token stream and decides whether to </a:t>
            </a:r>
            <a:r>
              <a:rPr lang="en-US" altLang="en-US" u="sng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shift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the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current lookahead on top of the stack, or to pop a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suitable production right-hand-side off the top of the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stack and </a:t>
            </a:r>
            <a:r>
              <a:rPr lang="en-US" altLang="en-US" u="sng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reduce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this right-hand-side to its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corresponding left-hand-side.</a:t>
            </a:r>
          </a:p>
        </p:txBody>
      </p:sp>
      <p:sp>
        <p:nvSpPr>
          <p:cNvPr id="66563" name="Slide Number Placeholder 3">
            <a:extLst>
              <a:ext uri="{FF2B5EF4-FFF2-40B4-BE49-F238E27FC236}">
                <a16:creationId xmlns:a16="http://schemas.microsoft.com/office/drawing/2014/main" id="{8A69F79C-3854-734E-A6FE-03D16C1C8F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1360833-4D5C-B941-A823-88547B7E305C}" type="slidenum">
              <a:rPr lang="en-US" altLang="en-US" sz="1200">
                <a:latin typeface="Arial" panose="020B0604020202020204" pitchFamily="34" charset="0"/>
              </a:rPr>
              <a:pPr eaLnBrk="1" hangingPunct="1"/>
              <a:t>32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>
            <a:extLst>
              <a:ext uri="{FF2B5EF4-FFF2-40B4-BE49-F238E27FC236}">
                <a16:creationId xmlns:a16="http://schemas.microsoft.com/office/drawing/2014/main" id="{C5BE36DC-CD38-4446-BA4F-94766B9B0F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65DE0F3-9235-9F47-8765-6221315BB6A4}" type="slidenum">
              <a:rPr lang="en-US" altLang="en-US" sz="1200">
                <a:latin typeface="Arial" panose="020B0604020202020204" pitchFamily="34" charset="0"/>
              </a:rPr>
              <a:pPr eaLnBrk="1" hangingPunct="1"/>
              <a:t>34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E4E45654-3C20-0E4F-9E61-E58749FAAA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F1337F22-3347-3744-9660-B34C4849A1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>
            <a:extLst>
              <a:ext uri="{FF2B5EF4-FFF2-40B4-BE49-F238E27FC236}">
                <a16:creationId xmlns:a16="http://schemas.microsoft.com/office/drawing/2014/main" id="{9122D06E-9903-7B4D-A04B-1D72DC56E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F043CC4-9591-DA44-919C-9ABDDB5E62D4}" type="slidenum">
              <a:rPr lang="en-US" altLang="en-US" sz="1200"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3236D46D-75C3-3741-9CA4-6D3C192B1A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DA2D796C-D991-114D-9EF0-9AAA63A76C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This is the skeleton of a recursive descent “predictive”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parser.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We have added an extra nonterminal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start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and a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special token $$.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$$ is a special token, which denotes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end-of-input. The Scanner adds this symbol at the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end of the input, which allows the parser to cleanly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terminate, once it has seen the entire input string.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>
            <a:extLst>
              <a:ext uri="{FF2B5EF4-FFF2-40B4-BE49-F238E27FC236}">
                <a16:creationId xmlns:a16="http://schemas.microsoft.com/office/drawing/2014/main" id="{1EA21A54-42AC-984B-BF28-10233E5925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1B31E0-35CB-4643-B11B-E42692C82891}" type="slidenum">
              <a:rPr lang="en-US" altLang="en-US" sz="1200">
                <a:latin typeface="Arial" panose="020B0604020202020204" pitchFamily="34" charset="0"/>
              </a:rPr>
              <a:pPr eaLnBrk="1" hangingPunct="1"/>
              <a:t>35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6866E9D8-62FD-2842-9A56-B8033AE9A0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FB84F657-BD7F-804D-BCE4-29D8D5411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>
            <a:extLst>
              <a:ext uri="{FF2B5EF4-FFF2-40B4-BE49-F238E27FC236}">
                <a16:creationId xmlns:a16="http://schemas.microsoft.com/office/drawing/2014/main" id="{3EA66E75-AEA7-204F-80F1-FEF17098A8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D8459B0-9014-C144-B822-769B0BADB39C}" type="slidenum">
              <a:rPr lang="en-US" altLang="en-US" sz="1200">
                <a:latin typeface="Arial" panose="020B0604020202020204" pitchFamily="34" charset="0"/>
              </a:rPr>
              <a:pPr eaLnBrk="1" hangingPunct="1"/>
              <a:t>36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5FEBCC05-E00F-0043-B443-9F277C8226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7413BFC-6A35-B54C-9AA4-8A192F6626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>
            <a:extLst>
              <a:ext uri="{FF2B5EF4-FFF2-40B4-BE49-F238E27FC236}">
                <a16:creationId xmlns:a16="http://schemas.microsoft.com/office/drawing/2014/main" id="{EB29606C-C72E-1545-8797-300708A266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F39B937-E751-5A4E-9093-4BA6DC8A3D61}" type="slidenum">
              <a:rPr lang="en-US" altLang="en-US" sz="1200">
                <a:latin typeface="Arial" panose="020B0604020202020204" pitchFamily="34" charset="0"/>
              </a:rPr>
              <a:pPr eaLnBrk="1" hangingPunct="1"/>
              <a:t>37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6822A4EC-AE20-3E4F-AADD-D27C1F102D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242CC49F-0F37-854C-9DAC-71B0B4058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>
            <a:extLst>
              <a:ext uri="{FF2B5EF4-FFF2-40B4-BE49-F238E27FC236}">
                <a16:creationId xmlns:a16="http://schemas.microsoft.com/office/drawing/2014/main" id="{FCC06CFB-EBF8-9B44-A26E-A373D95436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5C0E925-9E68-864B-BA08-F355CA77A3FC}" type="slidenum">
              <a:rPr lang="en-US" altLang="en-US" sz="1200">
                <a:latin typeface="Arial" panose="020B0604020202020204" pitchFamily="34" charset="0"/>
              </a:rPr>
              <a:pPr eaLnBrk="1" hangingPunct="1"/>
              <a:t>38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7A18EC95-A619-BC48-955E-40ED4F5963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62003782-987A-BB41-BC51-550CE2C53B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>
            <a:extLst>
              <a:ext uri="{FF2B5EF4-FFF2-40B4-BE49-F238E27FC236}">
                <a16:creationId xmlns:a16="http://schemas.microsoft.com/office/drawing/2014/main" id="{EAFD75FE-F9FC-694E-A2B5-DCCA9AED96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89C56FC-C7AA-4B48-B460-6DC14459D5FE}" type="slidenum">
              <a:rPr lang="en-US" altLang="en-US" sz="1200">
                <a:latin typeface="Arial" panose="020B0604020202020204" pitchFamily="34" charset="0"/>
              </a:rPr>
              <a:pPr eaLnBrk="1" hangingPunct="1"/>
              <a:t>39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8E489F75-B5E1-4D4C-9590-0BF83EAD04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A61BE951-5F30-244E-9D76-92AFD95CB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>
            <a:extLst>
              <a:ext uri="{FF2B5EF4-FFF2-40B4-BE49-F238E27FC236}">
                <a16:creationId xmlns:a16="http://schemas.microsoft.com/office/drawing/2014/main" id="{0A216C9F-FE7B-B24A-AEEF-4F6A37B1B9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147A69C-447A-9046-8670-9CB99FD4528E}" type="slidenum">
              <a:rPr lang="en-US" altLang="en-US" sz="1200">
                <a:latin typeface="Arial" panose="020B0604020202020204" pitchFamily="34" charset="0"/>
              </a:rPr>
              <a:pPr eaLnBrk="1" hangingPunct="1"/>
              <a:t>40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43730A80-6091-E049-B8A9-B18F3AF8EB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20493F4A-2B36-3A4C-84A4-8972BB4CD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>
            <a:extLst>
              <a:ext uri="{FF2B5EF4-FFF2-40B4-BE49-F238E27FC236}">
                <a16:creationId xmlns:a16="http://schemas.microsoft.com/office/drawing/2014/main" id="{B99AA3CB-C59D-5A4F-B2A1-22D820A7E6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126B606-DF09-E649-A153-CE294D78F051}" type="slidenum">
              <a:rPr lang="en-US" altLang="en-US" sz="1200">
                <a:latin typeface="Arial" panose="020B0604020202020204" pitchFamily="34" charset="0"/>
              </a:rPr>
              <a:pPr eaLnBrk="1" hangingPunct="1"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E04180C8-81A9-264B-9832-E17F1DE36C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1C1EB6E9-47D6-2F44-B84D-FFFE5AE67B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>
            <a:extLst>
              <a:ext uri="{FF2B5EF4-FFF2-40B4-BE49-F238E27FC236}">
                <a16:creationId xmlns:a16="http://schemas.microsoft.com/office/drawing/2014/main" id="{1E4F720B-F7E7-AF48-9373-1E34CC4403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284581E-43BC-F74C-9871-9484A1A39A0B}" type="slidenum">
              <a:rPr lang="en-US" altLang="en-US" sz="1200">
                <a:latin typeface="Arial" panose="020B0604020202020204" pitchFamily="34" charset="0"/>
              </a:rPr>
              <a:pPr eaLnBrk="1" hangingPunct="1"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5EFD8F91-443A-0A4F-AA1A-B3AC414129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ED529939-BE5C-584E-A1BF-10C33F760A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3343348F-174A-9F43-8099-A97981A66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247F603-FDBF-E64C-ABC7-6321382AC0D2}" type="slidenum">
              <a:rPr lang="en-US" altLang="en-US" sz="1200">
                <a:latin typeface="Arial" panose="020B0604020202020204" pitchFamily="34" charset="0"/>
              </a:rPr>
              <a:pPr eaLnBrk="1" hangingPunct="1"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59343A9A-B1F2-324D-A673-85CE991EA5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BDA6892-36E8-8C49-9177-4D1D13730D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2619556A-FD9D-D944-9075-815836D74C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233E212-5C7D-6447-AB82-06EA8FA17563}" type="slidenum">
              <a:rPr lang="en-US" altLang="en-US" sz="1200">
                <a:latin typeface="Arial" panose="020B0604020202020204" pitchFamily="34" charset="0"/>
              </a:rPr>
              <a:pPr eaLnBrk="1" hangingPunct="1"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13E419CA-0ED3-D64E-9422-10805275B5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A8551F3-EAE6-9147-B4A9-F5D3AB0C0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column headings are the tokens: 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id, +, *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the special token 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$$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row headings list the nonterminals in the grammar: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start, expr, trem_tail, </a:t>
            </a:r>
          </a:p>
          <a:p>
            <a:pPr eaLnBrk="1" hangingPunct="1"/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term, factor_tail.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Entry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“</a:t>
            </a:r>
            <a:r>
              <a:rPr lang="en-US" altLang="ja-JP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term_tail 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on +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”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indicates that when the parser needs to expand </a:t>
            </a:r>
          </a:p>
          <a:p>
            <a:pPr eaLnBrk="1" hangingPunct="1"/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term_tail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the next token in the input stream is +, then it should expand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by production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term_tail </a:t>
            </a:r>
            <a:r>
              <a:rPr lang="en-US" altLang="ja-JP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ja-JP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+</a:t>
            </a:r>
            <a:r>
              <a:rPr lang="en-US" altLang="ja-JP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ja-JP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term  term_tail. 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Entry – indicates a parse error. 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 example, entry “</a:t>
            </a:r>
            <a:r>
              <a:rPr lang="en-US" altLang="ja-JP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term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on +” is a -. If the parser needs to expand </a:t>
            </a:r>
            <a:r>
              <a:rPr lang="en-US" altLang="ja-JP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term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</a:t>
            </a:r>
            <a:b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next token is +, it will issue a parse error indicating invalid input (input that</a:t>
            </a:r>
            <a:b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does not belong to the language).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FC450BCD-0BED-0C43-995C-4C4F78C57D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2536232-5CD7-8643-8C44-CE3541B662AA}" type="slidenum">
              <a:rPr lang="en-US" altLang="en-US" sz="1200">
                <a:latin typeface="Arial" panose="020B0604020202020204" pitchFamily="34" charset="0"/>
              </a:rPr>
              <a:pPr eaLnBrk="1" hangingPunct="1"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F0BFA170-85B9-C14A-8C5E-863FF3BC51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CCE3F68-07B8-F043-BBC2-A83B3AA9E5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678E6ED0-372C-5641-BD81-3201652164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348AF85-456D-9243-A368-78AFE05B13FD}" type="slidenum">
              <a:rPr lang="en-US" altLang="en-US" sz="1200">
                <a:latin typeface="Arial" panose="020B0604020202020204" pitchFamily="34" charset="0"/>
              </a:rPr>
              <a:pPr eaLnBrk="1" hangingPunct="1"/>
              <a:t>10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C5F9B0E6-4802-0149-A83A-6186E34D30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DBBBB32-C252-D845-B168-426917B3F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720B528-D669-824F-9863-085438B52912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15EB2464-BBE2-874D-90DA-9F3DC9D8B8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2B89D5E9-37AE-8F47-AA5F-32E7608CA1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B606E3A1-1F3A-DA42-B969-3E90FC0FC2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C2A58425-A51D-1A45-A888-E2CDCF0CE8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5F19B2CB-6DBA-1F43-86F3-0CC753ED50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BBECE62-E7A3-B24C-9AF2-AFF6968281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234D36DA-0C56-7D4D-8F11-2DA3F4976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9701A80F-C8FD-0144-B11C-AB11192E5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76048E83-25B1-6441-8A09-D27893114C6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318A27B8-639B-9E4F-8918-5FF73F6015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63393DAC-306C-BF4B-809E-83F4AD2E98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BF67A254-F8D2-DB41-A9E0-C67127CBF3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67E8FDA-915A-4543-A0E6-9E6BE2449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06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B842C95-A24E-854D-83F9-FE98A284B48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3DB94E6-6A21-6D49-8127-072DFF4E69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85F3F-19C0-A445-8A96-C7D10B3991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5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0"/>
            <a:ext cx="218122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92863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772C0CE-B519-C749-9516-8969EDCCA14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6FEB50B-A700-D849-892F-6976DFACDA9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96A9B-37A4-744B-9518-40F34C5C05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2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B8AB430-98C9-314A-8F89-757B15D5D5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2006B52-4F27-2649-BBDB-2E3B1B03F3F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620D9-80E4-8546-BA8A-F1F6CDFE2F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34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445AFE4-7703-2748-8CAC-E6FB869CF5E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0F83F2C-B287-B940-8A98-7D8EEA05C60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B0F803-D094-DB48-BF03-B87F10E50B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20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862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4287838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32EBFBA-8516-4141-8688-1B7138D5C03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E60D031-C84B-A549-952F-D11D3C51844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55E7E-2BD8-9844-93F2-CF8D191902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92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F5D64027-9FB8-8C47-8C2D-1ADC3A1227A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E88707A7-23C2-4540-9957-9BB0C4A1DCC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F2E829-2A0C-B64E-8B13-106C743B6F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07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FB52F779-5458-1A45-B197-0DC1E7AF5DD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D28C198-75FF-0941-9209-01BA823BDF6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D9626-85D0-4D41-8874-197C09002E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61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9DE88739-1C54-8740-84F7-D2E23011205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CCB7B185-9DAB-F24F-8359-7BE6A83F8FE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BDB2BC-B1A6-E844-A385-6AE1F047F6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66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CDCAEA3-0D0B-5048-A94F-8BC79A02331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324154-5079-CD44-AC6D-6CBEB8945F6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848D4-B263-5649-9AA4-BAE7D118D9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23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3CDD45E-025D-7B4D-AE75-92D5AF5668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E7EE757-B1DB-C54D-BCAD-413183BA788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729A3C-7A1D-D348-86DC-AABFE997C8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9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6722297D-9AA0-E349-84F2-3FCF6BDF386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04800" y="1066800"/>
            <a:ext cx="8226425" cy="2698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Rectangle 9">
            <a:extLst>
              <a:ext uri="{FF2B5EF4-FFF2-40B4-BE49-F238E27FC236}">
                <a16:creationId xmlns:a16="http://schemas.microsoft.com/office/drawing/2014/main" id="{1219002B-50A7-A148-96B9-0A91A71143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7074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A5E36232-C696-CC44-949D-4713D9891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264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FD5B4970-133C-9041-8F20-D467AE9883A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4DBABD6D-1272-1344-BCD0-0944EA00CB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EF933E-2B75-B348-8F67-8F314DF01A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customXml" Target="../ink/ink1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9AFC4EAF-1FD2-094E-B76C-0B954B732C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Programming Language Syntax:</a:t>
            </a:r>
            <a:b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Top-down Parsing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25D689FD-FB09-194C-95FB-524E23FC22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10000"/>
            <a:ext cx="68580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Read: Scott, Chapter 2.3.2 and 2.3.3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3">
            <a:extLst>
              <a:ext uri="{FF2B5EF4-FFF2-40B4-BE49-F238E27FC236}">
                <a16:creationId xmlns:a16="http://schemas.microsoft.com/office/drawing/2014/main" id="{E14030BA-6FD9-1B46-997E-DB3297A3DA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2" name="Slide Number Placeholder 4">
            <a:extLst>
              <a:ext uri="{FF2B5EF4-FFF2-40B4-BE49-F238E27FC236}">
                <a16:creationId xmlns:a16="http://schemas.microsoft.com/office/drawing/2014/main" id="{40160CD3-8F51-9249-B26C-881CF01467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6D5716C-0A9D-B542-ACC4-DE7B90837987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3212065-BC1B-F243-BD88-C6F1C93DE3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Intuition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9241A6F8-0EC9-3D41-9912-97C17CF5B9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Top-down parsing	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Parse tree is built from the top to the leaves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Always expand the leftmost nonterminal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EE74E5FC-AA29-EB40-90B7-24D4359B2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79725"/>
            <a:ext cx="757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expr</a:t>
            </a: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648FF47C-42F2-BF4D-AAEE-F4C8AA391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65525"/>
            <a:ext cx="760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term</a:t>
            </a:r>
          </a:p>
        </p:txBody>
      </p:sp>
      <p:sp>
        <p:nvSpPr>
          <p:cNvPr id="30727" name="Text Box 6">
            <a:extLst>
              <a:ext uri="{FF2B5EF4-FFF2-40B4-BE49-F238E27FC236}">
                <a16:creationId xmlns:a16="http://schemas.microsoft.com/office/drawing/2014/main" id="{BC2C2C6C-F0C0-C34B-A7AC-D6DB7FCFB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565525"/>
            <a:ext cx="1268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term_tail</a:t>
            </a:r>
          </a:p>
        </p:txBody>
      </p:sp>
      <p:cxnSp>
        <p:nvCxnSpPr>
          <p:cNvPr id="30728" name="AutoShape 7">
            <a:extLst>
              <a:ext uri="{FF2B5EF4-FFF2-40B4-BE49-F238E27FC236}">
                <a16:creationId xmlns:a16="http://schemas.microsoft.com/office/drawing/2014/main" id="{4779647B-C815-DD4A-8E93-A18CA53C1C45}"/>
              </a:ext>
            </a:extLst>
          </p:cNvPr>
          <p:cNvCxnSpPr>
            <a:cxnSpLocks noChangeShapeType="1"/>
            <a:stCxn id="30725" idx="2"/>
            <a:endCxn id="30726" idx="0"/>
          </p:cNvCxnSpPr>
          <p:nvPr/>
        </p:nvCxnSpPr>
        <p:spPr bwMode="auto">
          <a:xfrm flipH="1">
            <a:off x="684213" y="3279775"/>
            <a:ext cx="137160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29" name="AutoShape 8">
            <a:extLst>
              <a:ext uri="{FF2B5EF4-FFF2-40B4-BE49-F238E27FC236}">
                <a16:creationId xmlns:a16="http://schemas.microsoft.com/office/drawing/2014/main" id="{ACA78425-5948-C348-BC35-9B1B88EBFDFD}"/>
              </a:ext>
            </a:extLst>
          </p:cNvPr>
          <p:cNvCxnSpPr>
            <a:cxnSpLocks noChangeShapeType="1"/>
            <a:stCxn id="30725" idx="2"/>
          </p:cNvCxnSpPr>
          <p:nvPr/>
        </p:nvCxnSpPr>
        <p:spPr bwMode="auto">
          <a:xfrm>
            <a:off x="2055813" y="3279775"/>
            <a:ext cx="687387" cy="301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0" name="Text Box 9">
            <a:extLst>
              <a:ext uri="{FF2B5EF4-FFF2-40B4-BE49-F238E27FC236}">
                <a16:creationId xmlns:a16="http://schemas.microsoft.com/office/drawing/2014/main" id="{E5F38C12-59D4-394B-A923-277518AA4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51325"/>
            <a:ext cx="492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</a:p>
        </p:txBody>
      </p:sp>
      <p:sp>
        <p:nvSpPr>
          <p:cNvPr id="30731" name="Text Box 10">
            <a:extLst>
              <a:ext uri="{FF2B5EF4-FFF2-40B4-BE49-F238E27FC236}">
                <a16:creationId xmlns:a16="http://schemas.microsoft.com/office/drawing/2014/main" id="{737BEB72-48DB-E748-AC15-6490430AA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251325"/>
            <a:ext cx="1389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factor_tail</a:t>
            </a:r>
          </a:p>
        </p:txBody>
      </p:sp>
      <p:cxnSp>
        <p:nvCxnSpPr>
          <p:cNvPr id="30732" name="AutoShape 11">
            <a:extLst>
              <a:ext uri="{FF2B5EF4-FFF2-40B4-BE49-F238E27FC236}">
                <a16:creationId xmlns:a16="http://schemas.microsoft.com/office/drawing/2014/main" id="{0D927DC4-4BAD-8B4D-B706-6A9C7096F13E}"/>
              </a:ext>
            </a:extLst>
          </p:cNvPr>
          <p:cNvCxnSpPr>
            <a:cxnSpLocks noChangeShapeType="1"/>
            <a:stCxn id="30726" idx="2"/>
            <a:endCxn id="30730" idx="0"/>
          </p:cNvCxnSpPr>
          <p:nvPr/>
        </p:nvCxnSpPr>
        <p:spPr bwMode="auto">
          <a:xfrm flipH="1">
            <a:off x="246063" y="3965575"/>
            <a:ext cx="43815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3" name="AutoShape 12">
            <a:extLst>
              <a:ext uri="{FF2B5EF4-FFF2-40B4-BE49-F238E27FC236}">
                <a16:creationId xmlns:a16="http://schemas.microsoft.com/office/drawing/2014/main" id="{C464D5D6-0D08-5E4A-AB03-1336539B94A8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692150" y="3965575"/>
            <a:ext cx="52705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4" name="Text Box 16">
            <a:extLst>
              <a:ext uri="{FF2B5EF4-FFF2-40B4-BE49-F238E27FC236}">
                <a16:creationId xmlns:a16="http://schemas.microsoft.com/office/drawing/2014/main" id="{0F13C92F-B396-864B-91C3-3726DBC44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895600"/>
            <a:ext cx="273344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0000FF"/>
                </a:solidFill>
                <a:latin typeface="Courier New" panose="02070309020205020404" pitchFamily="49" charset="0"/>
              </a:rPr>
              <a:t>id + id + id*id</a:t>
            </a:r>
          </a:p>
        </p:txBody>
      </p:sp>
      <p:sp>
        <p:nvSpPr>
          <p:cNvPr id="76815" name="Text Box 18">
            <a:extLst>
              <a:ext uri="{FF2B5EF4-FFF2-40B4-BE49-F238E27FC236}">
                <a16:creationId xmlns:a16="http://schemas.microsoft.com/office/drawing/2014/main" id="{ABB5BD2D-90D8-D844-956D-FFD33125C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572000"/>
            <a:ext cx="66294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>
                <a:latin typeface="Arial" panose="020B0604020202020204" pitchFamily="34" charset="0"/>
              </a:rPr>
              <a:t>What production applies for </a:t>
            </a:r>
            <a:r>
              <a:rPr lang="en-US" altLang="en-US" sz="2000" i="1">
                <a:latin typeface="Arial" panose="020B0604020202020204" pitchFamily="34" charset="0"/>
              </a:rPr>
              <a:t>term_tail</a:t>
            </a:r>
            <a:r>
              <a:rPr lang="en-US" altLang="en-US" sz="2000">
                <a:latin typeface="Arial" panose="020B0604020202020204" pitchFamily="34" charset="0"/>
              </a:rPr>
              <a:t> on</a:t>
            </a:r>
            <a:r>
              <a:rPr lang="en-US" altLang="en-US" sz="2000"/>
              <a:t> </a:t>
            </a:r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en-US" sz="2000">
                <a:latin typeface="Arial" panose="020B0604020202020204" pitchFamily="34" charset="0"/>
              </a:rPr>
              <a:t>?</a:t>
            </a:r>
          </a:p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en-US" sz="2000"/>
              <a:t> </a:t>
            </a:r>
            <a:r>
              <a:rPr lang="en-US" altLang="en-US" sz="2000">
                <a:latin typeface="Arial" panose="020B0604020202020204" pitchFamily="34" charset="0"/>
              </a:rPr>
              <a:t>is the </a:t>
            </a: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first</a:t>
            </a:r>
            <a:r>
              <a:rPr lang="en-US" altLang="en-US" sz="2000">
                <a:latin typeface="Arial" panose="020B0604020202020204" pitchFamily="34" charset="0"/>
              </a:rPr>
              <a:t> symbol in expansions of</a:t>
            </a:r>
            <a:r>
              <a:rPr lang="en-US" altLang="en-US" sz="2000"/>
              <a:t> </a:t>
            </a:r>
            <a:r>
              <a:rPr lang="en-US" altLang="ja-JP" sz="2000" b="1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ja-JP" sz="2000" b="1"/>
              <a:t> </a:t>
            </a:r>
            <a:r>
              <a:rPr lang="en-US" altLang="ja-JP" sz="2000" i="1">
                <a:latin typeface="Arial" panose="020B0604020202020204" pitchFamily="34" charset="0"/>
              </a:rPr>
              <a:t>term term_tail.</a:t>
            </a:r>
            <a:r>
              <a:rPr lang="en-US" altLang="en-US" sz="2000">
                <a:latin typeface="Arial" panose="020B0604020202020204" pitchFamily="34" charset="0"/>
              </a:rPr>
              <a:t> </a:t>
            </a:r>
            <a:endParaRPr lang="en-US" altLang="en-US" sz="2000" i="1">
              <a:latin typeface="Arial" panose="020B0604020202020204" pitchFamily="34" charset="0"/>
            </a:endParaRPr>
          </a:p>
          <a:p>
            <a:pPr eaLnBrk="1" hangingPunct="1"/>
            <a:endParaRPr lang="en-US" altLang="en-US" sz="2000" i="1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000">
                <a:latin typeface="Arial" panose="020B0604020202020204" pitchFamily="34" charset="0"/>
              </a:rPr>
              <a:t>Thus, predict production </a:t>
            </a:r>
            <a:r>
              <a:rPr lang="en-US" altLang="en-US" sz="2000" i="1">
                <a:latin typeface="Arial" panose="020B0604020202020204" pitchFamily="34" charset="0"/>
              </a:rPr>
              <a:t>term_tail</a:t>
            </a:r>
            <a:r>
              <a:rPr lang="en-US" altLang="ja-JP" sz="2000">
                <a:latin typeface="Arial" panose="020B0604020202020204" pitchFamily="34" charset="0"/>
              </a:rPr>
              <a:t> </a:t>
            </a:r>
            <a:r>
              <a:rPr lang="en-US" altLang="ja-JP" sz="2000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ja-JP" sz="2000" b="1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ja-JP" sz="2000" b="1">
                <a:latin typeface="Arial" panose="020B0604020202020204" pitchFamily="34" charset="0"/>
              </a:rPr>
              <a:t> </a:t>
            </a:r>
            <a:r>
              <a:rPr lang="en-US" altLang="ja-JP" sz="2000" i="1">
                <a:latin typeface="Arial" panose="020B0604020202020204" pitchFamily="34" charset="0"/>
              </a:rPr>
              <a:t>term term_tail</a:t>
            </a:r>
            <a:r>
              <a:rPr lang="en-US" altLang="ja-JP" sz="2000">
                <a:latin typeface="Arial" panose="020B0604020202020204" pitchFamily="34" charset="0"/>
              </a:rPr>
              <a:t> </a:t>
            </a: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30736" name="Line 19">
            <a:extLst>
              <a:ext uri="{FF2B5EF4-FFF2-40B4-BE49-F238E27FC236}">
                <a16:creationId xmlns:a16="http://schemas.microsoft.com/office/drawing/2014/main" id="{E890C332-9ACE-A041-942D-5D9E487506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37" name="Group 24">
            <a:extLst>
              <a:ext uri="{FF2B5EF4-FFF2-40B4-BE49-F238E27FC236}">
                <a16:creationId xmlns:a16="http://schemas.microsoft.com/office/drawing/2014/main" id="{9C873E00-AE26-D74C-9854-FB1A0C8EE2D1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648200"/>
            <a:ext cx="304800" cy="701675"/>
            <a:chOff x="3840" y="2256"/>
            <a:chExt cx="192" cy="442"/>
          </a:xfrm>
        </p:grpSpPr>
        <p:sp>
          <p:nvSpPr>
            <p:cNvPr id="30752" name="Text Box 25">
              <a:extLst>
                <a:ext uri="{FF2B5EF4-FFF2-40B4-BE49-F238E27FC236}">
                  <a16:creationId xmlns:a16="http://schemas.microsoft.com/office/drawing/2014/main" id="{FDF2654B-4AEF-6043-AEE4-AAB10465C2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448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l-GR" altLang="en-US" sz="2000" b="1"/>
                <a:t>ε</a:t>
              </a:r>
            </a:p>
          </p:txBody>
        </p:sp>
        <p:cxnSp>
          <p:nvCxnSpPr>
            <p:cNvPr id="30753" name="AutoShape 26">
              <a:extLst>
                <a:ext uri="{FF2B5EF4-FFF2-40B4-BE49-F238E27FC236}">
                  <a16:creationId xmlns:a16="http://schemas.microsoft.com/office/drawing/2014/main" id="{87144762-AF5A-4143-AC85-4F48465E0527}"/>
                </a:ext>
              </a:extLst>
            </p:cNvPr>
            <p:cNvCxnSpPr>
              <a:cxnSpLocks noChangeShapeType="1"/>
              <a:stCxn id="30752" idx="0"/>
            </p:cNvCxnSpPr>
            <p:nvPr/>
          </p:nvCxnSpPr>
          <p:spPr bwMode="auto">
            <a:xfrm flipH="1" flipV="1">
              <a:off x="3936" y="2256"/>
              <a:ext cx="1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30">
            <a:extLst>
              <a:ext uri="{FF2B5EF4-FFF2-40B4-BE49-F238E27FC236}">
                <a16:creationId xmlns:a16="http://schemas.microsoft.com/office/drawing/2014/main" id="{BC5FB766-C4E0-5D42-9941-303D7784BE33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971800"/>
            <a:ext cx="1752600" cy="990600"/>
            <a:chOff x="1392" y="1872"/>
            <a:chExt cx="1104" cy="624"/>
          </a:xfrm>
        </p:grpSpPr>
        <p:sp>
          <p:nvSpPr>
            <p:cNvPr id="30750" name="Rectangle 27">
              <a:extLst>
                <a:ext uri="{FF2B5EF4-FFF2-40B4-BE49-F238E27FC236}">
                  <a16:creationId xmlns:a16="http://schemas.microsoft.com/office/drawing/2014/main" id="{F060933B-9B14-054F-A49B-13B8E1780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256"/>
              <a:ext cx="76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51" name="Rectangle 28">
              <a:extLst>
                <a:ext uri="{FF2B5EF4-FFF2-40B4-BE49-F238E27FC236}">
                  <a16:creationId xmlns:a16="http://schemas.microsoft.com/office/drawing/2014/main" id="{ABBA6B3D-6BED-9F42-AA32-3C3CA6587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87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sp>
        <p:nvSpPr>
          <p:cNvPr id="30739" name="Rectangle 40">
            <a:extLst>
              <a:ext uri="{FF2B5EF4-FFF2-40B4-BE49-F238E27FC236}">
                <a16:creationId xmlns:a16="http://schemas.microsoft.com/office/drawing/2014/main" id="{1C9B8B27-347D-994C-BE27-298C7425A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497263"/>
            <a:ext cx="38100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200" i="1">
                <a:latin typeface="Arial" panose="020B0604020202020204" pitchFamily="34" charset="0"/>
              </a:rPr>
              <a:t>term_tail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</a:rPr>
              <a:t>term term_tail</a:t>
            </a:r>
          </a:p>
          <a:p>
            <a:pPr eaLnBrk="1" hangingPunct="1"/>
            <a:r>
              <a:rPr lang="en-US" altLang="ja-JP" sz="2200" i="1">
                <a:latin typeface="Arial" panose="020B0604020202020204" pitchFamily="34" charset="0"/>
              </a:rPr>
              <a:t>term_tail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l-GR" altLang="ja-JP" sz="2200" b="1">
                <a:latin typeface="Arial" panose="020B0604020202020204" pitchFamily="34" charset="0"/>
              </a:rPr>
              <a:t>ε</a:t>
            </a:r>
            <a:endParaRPr lang="en-US" altLang="en-US" sz="2200" b="1">
              <a:latin typeface="Arial" panose="020B0604020202020204" pitchFamily="34" charset="0"/>
            </a:endParaRPr>
          </a:p>
        </p:txBody>
      </p:sp>
      <p:sp>
        <p:nvSpPr>
          <p:cNvPr id="295977" name="Rectangle 41">
            <a:extLst>
              <a:ext uri="{FF2B5EF4-FFF2-40B4-BE49-F238E27FC236}">
                <a16:creationId xmlns:a16="http://schemas.microsoft.com/office/drawing/2014/main" id="{280EDE9C-9C94-D84B-9041-1084B5003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429000"/>
            <a:ext cx="3657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0741" name="Rectangle 6">
            <a:extLst>
              <a:ext uri="{FF2B5EF4-FFF2-40B4-BE49-F238E27FC236}">
                <a16:creationId xmlns:a16="http://schemas.microsoft.com/office/drawing/2014/main" id="{69F0C6FC-D12A-144F-8212-523B45AD0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0"/>
            <a:ext cx="5029200" cy="1570038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expr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>
                <a:latin typeface="Arial" panose="020B0604020202020204" pitchFamily="34" charset="0"/>
              </a:rPr>
              <a:t> term term_tail</a:t>
            </a:r>
            <a:endParaRPr lang="en-US" altLang="ja-JP" i="1">
              <a:latin typeface="Arial" panose="020B0604020202020204" pitchFamily="34" charset="0"/>
            </a:endParaRPr>
          </a:p>
          <a:p>
            <a:pPr eaLnBrk="1" hangingPunct="1"/>
            <a:r>
              <a:rPr lang="en-US" altLang="ja-JP" i="1">
                <a:latin typeface="Arial" panose="020B0604020202020204" pitchFamily="34" charset="0"/>
              </a:rPr>
              <a:t>term_tail </a:t>
            </a:r>
            <a:r>
              <a:rPr lang="en-US" altLang="ja-JP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i="1">
                <a:latin typeface="Arial" panose="020B0604020202020204" pitchFamily="34" charset="0"/>
              </a:rPr>
              <a:t> </a:t>
            </a:r>
            <a:r>
              <a:rPr lang="en-US" altLang="ja-JP" b="1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ja-JP" b="1">
                <a:latin typeface="Arial" panose="020B0604020202020204" pitchFamily="34" charset="0"/>
              </a:rPr>
              <a:t> </a:t>
            </a:r>
            <a:r>
              <a:rPr lang="en-US" altLang="ja-JP" i="1">
                <a:latin typeface="Arial" panose="020B0604020202020204" pitchFamily="34" charset="0"/>
              </a:rPr>
              <a:t>term  term_tail  </a:t>
            </a:r>
            <a:r>
              <a:rPr lang="en-US" altLang="ja-JP">
                <a:latin typeface="Arial" panose="020B0604020202020204" pitchFamily="34" charset="0"/>
              </a:rPr>
              <a:t>|</a:t>
            </a:r>
            <a:r>
              <a:rPr lang="en-US" altLang="ja-JP" i="1">
                <a:latin typeface="Arial" panose="020B0604020202020204" pitchFamily="34" charset="0"/>
              </a:rPr>
              <a:t> </a:t>
            </a:r>
            <a:r>
              <a:rPr lang="el-GR" altLang="ja-JP" b="1">
                <a:latin typeface="Courier New" panose="02070309020205020404" pitchFamily="49" charset="0"/>
              </a:rPr>
              <a:t>ε</a:t>
            </a:r>
          </a:p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term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>
                <a:latin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en-US" b="1">
                <a:latin typeface="Arial" panose="020B0604020202020204" pitchFamily="34" charset="0"/>
              </a:rPr>
              <a:t> </a:t>
            </a:r>
            <a:r>
              <a:rPr lang="en-US" altLang="en-US" i="1">
                <a:latin typeface="Arial" panose="020B0604020202020204" pitchFamily="34" charset="0"/>
              </a:rPr>
              <a:t>factor_tail</a:t>
            </a:r>
            <a:endParaRPr lang="en-US" altLang="ja-JP" i="1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factor_tail</a:t>
            </a:r>
            <a:r>
              <a:rPr lang="en-US" altLang="ja-JP" i="1">
                <a:latin typeface="Arial" panose="020B0604020202020204" pitchFamily="34" charset="0"/>
              </a:rPr>
              <a:t> </a:t>
            </a:r>
            <a:r>
              <a:rPr lang="en-US" altLang="ja-JP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i="1">
                <a:latin typeface="Arial" panose="020B0604020202020204" pitchFamily="34" charset="0"/>
              </a:rPr>
              <a:t> </a:t>
            </a:r>
            <a:r>
              <a:rPr lang="en-US" altLang="ja-JP" b="1">
                <a:solidFill>
                  <a:srgbClr val="0000FF"/>
                </a:solidFill>
                <a:latin typeface="Courier New" panose="02070309020205020404" pitchFamily="49" charset="0"/>
              </a:rPr>
              <a:t>*</a:t>
            </a:r>
            <a:r>
              <a:rPr lang="en-US" altLang="ja-JP" b="1" i="1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US" altLang="ja-JP" b="1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ja-JP" b="1">
                <a:latin typeface="Courier New" panose="02070309020205020404" pitchFamily="49" charset="0"/>
              </a:rPr>
              <a:t> </a:t>
            </a:r>
            <a:r>
              <a:rPr lang="en-US" altLang="ja-JP" i="1">
                <a:latin typeface="Arial" panose="020B0604020202020204" pitchFamily="34" charset="0"/>
              </a:rPr>
              <a:t>factor_tail  </a:t>
            </a:r>
            <a:r>
              <a:rPr lang="en-US" altLang="ja-JP">
                <a:latin typeface="Arial" panose="020B0604020202020204" pitchFamily="34" charset="0"/>
              </a:rPr>
              <a:t>|</a:t>
            </a:r>
            <a:r>
              <a:rPr lang="en-US" altLang="ja-JP" i="1">
                <a:latin typeface="Arial" panose="020B0604020202020204" pitchFamily="34" charset="0"/>
              </a:rPr>
              <a:t> </a:t>
            </a:r>
            <a:r>
              <a:rPr lang="el-GR" altLang="ja-JP" b="1">
                <a:latin typeface="Courier New" panose="02070309020205020404" pitchFamily="49" charset="0"/>
              </a:rPr>
              <a:t>ε</a:t>
            </a:r>
            <a:endParaRPr lang="en-US" altLang="en-US" b="1">
              <a:latin typeface="Courier New" panose="02070309020205020404" pitchFamily="49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5C591E0-FFC5-934F-AD95-ABB64D5E4BF4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962400"/>
            <a:ext cx="2944813" cy="688975"/>
            <a:chOff x="2133603" y="3962400"/>
            <a:chExt cx="2944518" cy="688975"/>
          </a:xfrm>
        </p:grpSpPr>
        <p:grpSp>
          <p:nvGrpSpPr>
            <p:cNvPr id="30743" name="Group 33">
              <a:extLst>
                <a:ext uri="{FF2B5EF4-FFF2-40B4-BE49-F238E27FC236}">
                  <a16:creationId xmlns:a16="http://schemas.microsoft.com/office/drawing/2014/main" id="{23E37E78-E8B0-3140-8370-DE56A3455F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33603" y="3962400"/>
              <a:ext cx="2209801" cy="688975"/>
              <a:chOff x="4464" y="1450"/>
              <a:chExt cx="1392" cy="434"/>
            </a:xfrm>
          </p:grpSpPr>
          <p:sp>
            <p:nvSpPr>
              <p:cNvPr id="30745" name="Text Box 34">
                <a:extLst>
                  <a:ext uri="{FF2B5EF4-FFF2-40B4-BE49-F238E27FC236}">
                    <a16:creationId xmlns:a16="http://schemas.microsoft.com/office/drawing/2014/main" id="{5CEC1F35-20E5-C941-8553-C96A3D6766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1632"/>
                <a:ext cx="21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solidFill>
                      <a:srgbClr val="0000FF"/>
                    </a:solidFill>
                    <a:latin typeface="Courier New" panose="02070309020205020404" pitchFamily="49" charset="0"/>
                  </a:rPr>
                  <a:t>+</a:t>
                </a:r>
              </a:p>
            </p:txBody>
          </p:sp>
          <p:sp>
            <p:nvSpPr>
              <p:cNvPr id="30746" name="Text Box 35">
                <a:extLst>
                  <a:ext uri="{FF2B5EF4-FFF2-40B4-BE49-F238E27FC236}">
                    <a16:creationId xmlns:a16="http://schemas.microsoft.com/office/drawing/2014/main" id="{52256D3E-22E2-504C-BA69-0D976A5B9D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0" y="1632"/>
                <a:ext cx="47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000" i="1">
                    <a:latin typeface="Arial" panose="020B0604020202020204" pitchFamily="34" charset="0"/>
                  </a:rPr>
                  <a:t>term</a:t>
                </a:r>
              </a:p>
            </p:txBody>
          </p:sp>
          <p:cxnSp>
            <p:nvCxnSpPr>
              <p:cNvPr id="30747" name="AutoShape 37">
                <a:extLst>
                  <a:ext uri="{FF2B5EF4-FFF2-40B4-BE49-F238E27FC236}">
                    <a16:creationId xmlns:a16="http://schemas.microsoft.com/office/drawing/2014/main" id="{AD55C9F0-3648-684A-AF9A-E2D93A8B7B4E}"/>
                  </a:ext>
                </a:extLst>
              </p:cNvPr>
              <p:cNvCxnSpPr>
                <a:cxnSpLocks noChangeShapeType="1"/>
                <a:endCxn id="30745" idx="0"/>
              </p:cNvCxnSpPr>
              <p:nvPr/>
            </p:nvCxnSpPr>
            <p:spPr bwMode="auto">
              <a:xfrm flipH="1">
                <a:off x="4571" y="1450"/>
                <a:ext cx="337" cy="18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748" name="AutoShape 38">
                <a:extLst>
                  <a:ext uri="{FF2B5EF4-FFF2-40B4-BE49-F238E27FC236}">
                    <a16:creationId xmlns:a16="http://schemas.microsoft.com/office/drawing/2014/main" id="{E6FCBFD1-F111-924E-854E-CBB4FE0044D9}"/>
                  </a:ext>
                </a:extLst>
              </p:cNvPr>
              <p:cNvCxnSpPr>
                <a:cxnSpLocks noChangeShapeType="1"/>
                <a:stCxn id="30746" idx="0"/>
              </p:cNvCxnSpPr>
              <p:nvPr/>
            </p:nvCxnSpPr>
            <p:spPr bwMode="auto">
              <a:xfrm flipH="1" flipV="1">
                <a:off x="4907" y="1450"/>
                <a:ext cx="133" cy="18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749" name="AutoShape 39">
                <a:extLst>
                  <a:ext uri="{FF2B5EF4-FFF2-40B4-BE49-F238E27FC236}">
                    <a16:creationId xmlns:a16="http://schemas.microsoft.com/office/drawing/2014/main" id="{D8BB293C-6799-AC48-9462-67F3CDC5DA7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907" y="1450"/>
                <a:ext cx="949" cy="24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0744" name="Text Box 35">
              <a:extLst>
                <a:ext uri="{FF2B5EF4-FFF2-40B4-BE49-F238E27FC236}">
                  <a16:creationId xmlns:a16="http://schemas.microsoft.com/office/drawing/2014/main" id="{50808DF0-66D9-5049-A0A0-95D23B19E8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0" y="4248150"/>
              <a:ext cx="126812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i="1">
                  <a:latin typeface="Arial" panose="020B0604020202020204" pitchFamily="34" charset="0"/>
                </a:rPr>
                <a:t>term_tail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5" grpId="0"/>
      <p:bldP spid="29597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3">
            <a:extLst>
              <a:ext uri="{FF2B5EF4-FFF2-40B4-BE49-F238E27FC236}">
                <a16:creationId xmlns:a16="http://schemas.microsoft.com/office/drawing/2014/main" id="{10F0B0C1-5D02-6744-A654-4A90C5CB6A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Slide Number Placeholder 4">
            <a:extLst>
              <a:ext uri="{FF2B5EF4-FFF2-40B4-BE49-F238E27FC236}">
                <a16:creationId xmlns:a16="http://schemas.microsoft.com/office/drawing/2014/main" id="{089B1BBB-90EC-AC41-8438-5AE7B57DF7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5749540-99F6-6942-8962-BCB0AE23EE6A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8CABE616-BF1A-DE4F-A6C8-5310F3D83C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LL(1) Tables and LL(1) Grammars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22DD9AD7-6D86-3F46-994D-A7F9407A2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We can construct an LL(1) parsing table for any context-free grammar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In general, the table will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contain multiply-defined entries</a:t>
            </a:r>
            <a:r>
              <a:rPr lang="en-US" altLang="en-US" sz="2400" dirty="0">
                <a:latin typeface="Arial" panose="020B0604020202020204" pitchFamily="34" charset="0"/>
              </a:rPr>
              <a:t>. That is, for some nonterminal and lookahead token, more than one production applies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grammar whose LL(1) parsing table has no multiply-defined entries is said to be 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LL(1) grammar</a:t>
            </a: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LL(1) grammars are a very special subclass of context-free grammars. Why?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6A0F1C5-00C5-9C4B-B933-6B20FED06FE5}"/>
                  </a:ext>
                </a:extLst>
              </p14:cNvPr>
              <p14:cNvContentPartPr/>
              <p14:nvPr/>
            </p14:nvContentPartPr>
            <p14:xfrm>
              <a:off x="4579560" y="3093840"/>
              <a:ext cx="4470840" cy="1165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6A0F1C5-00C5-9C4B-B933-6B20FED06FE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57960" y="3072240"/>
                <a:ext cx="4508640" cy="1203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4">
            <a:extLst>
              <a:ext uri="{FF2B5EF4-FFF2-40B4-BE49-F238E27FC236}">
                <a16:creationId xmlns:a16="http://schemas.microsoft.com/office/drawing/2014/main" id="{313FA1F1-7A0C-5249-84E4-B83068E050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50410FE-9EBF-C44B-80B1-10E6409BEA10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5DE68EFA-065D-884A-9259-D1CC08D961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FIRST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and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FOLLOW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sets</a:t>
            </a:r>
          </a:p>
        </p:txBody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F9271AD5-A343-B14E-9BDE-06E3FE5E5C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839200" cy="49530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Let </a:t>
            </a:r>
            <a:r>
              <a:rPr lang="el-GR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α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be any sequence of </a:t>
            </a:r>
            <a:r>
              <a:rPr lang="en-US" altLang="en-US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nonterminals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and terminals</a:t>
            </a:r>
            <a:endParaRPr lang="el-GR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FIRST(</a:t>
            </a:r>
            <a:r>
              <a:rPr lang="el-GR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α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r>
              <a:rPr lang="en-US" altLang="en-US" sz="2400" dirty="0">
                <a:latin typeface="Arial" panose="020B0604020202020204" pitchFamily="34" charset="0"/>
              </a:rPr>
              <a:t> is the set of terminals 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400" dirty="0">
                <a:latin typeface="Arial" panose="020B0604020202020204" pitchFamily="34" charset="0"/>
              </a:rPr>
              <a:t> that begin the strings derived from </a:t>
            </a:r>
            <a:r>
              <a:rPr lang="el-GR" altLang="en-US" sz="2400" dirty="0">
                <a:latin typeface="Arial" panose="020B0604020202020204" pitchFamily="34" charset="0"/>
              </a:rPr>
              <a:t>α</a:t>
            </a:r>
            <a:r>
              <a:rPr lang="en-US" altLang="en-US" sz="2400" dirty="0">
                <a:latin typeface="Arial" panose="020B0604020202020204" pitchFamily="34" charset="0"/>
              </a:rPr>
              <a:t>. E.g., </a:t>
            </a:r>
            <a:r>
              <a:rPr lang="en-US" altLang="en-US" sz="2400" i="1" dirty="0">
                <a:latin typeface="Arial" panose="020B0604020202020204" pitchFamily="34" charset="0"/>
              </a:rPr>
              <a:t>expr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$$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sym typeface="Symbol" pitchFamily="2" charset="2"/>
              </a:rPr>
              <a:t>*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id…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thus 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FIRST(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expr 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$$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sz="2400" dirty="0">
              <a:solidFill>
                <a:srgbClr val="0072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If there is a derivation </a:t>
            </a:r>
            <a:r>
              <a:rPr lang="el-GR" altLang="en-US" sz="2400" dirty="0">
                <a:latin typeface="Arial" panose="020B0604020202020204" pitchFamily="34" charset="0"/>
              </a:rPr>
              <a:t>α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sym typeface="Symbol" pitchFamily="2" charset="2"/>
              </a:rPr>
              <a:t>*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l-GR" altLang="en-US" sz="2400" b="1" dirty="0">
                <a:latin typeface="Arial" panose="020B0604020202020204" pitchFamily="34" charset="0"/>
              </a:rPr>
              <a:t>ε</a:t>
            </a:r>
            <a:r>
              <a:rPr lang="en-US" altLang="en-US" sz="2400" dirty="0">
                <a:latin typeface="Arial" panose="020B0604020202020204" pitchFamily="34" charset="0"/>
              </a:rPr>
              <a:t>, then </a:t>
            </a:r>
            <a:r>
              <a:rPr lang="el-GR" altLang="en-US" sz="2400" b="1" dirty="0">
                <a:latin typeface="Arial" panose="020B0604020202020204" pitchFamily="34" charset="0"/>
              </a:rPr>
              <a:t>ε</a:t>
            </a:r>
            <a:r>
              <a:rPr lang="en-US" altLang="en-US" sz="2400" dirty="0">
                <a:latin typeface="Arial" panose="020B0604020202020204" pitchFamily="34" charset="0"/>
              </a:rPr>
              <a:t> is in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FIRST(</a:t>
            </a:r>
            <a:r>
              <a:rPr lang="el-GR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α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Let </a:t>
            </a:r>
            <a:r>
              <a:rPr lang="en-US" altLang="en-US" sz="28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be a nonterminal</a:t>
            </a:r>
          </a:p>
          <a:p>
            <a:pPr lvl="1" eaLnBrk="1" hangingPunct="1"/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FOLLOW(</a:t>
            </a:r>
            <a:r>
              <a:rPr lang="en-US" altLang="en-US" sz="2400" i="1" dirty="0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r>
              <a:rPr lang="en-US" altLang="en-US" sz="2400" dirty="0">
                <a:latin typeface="Arial" panose="020B0604020202020204" pitchFamily="34" charset="0"/>
              </a:rPr>
              <a:t> is the set of terminals 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b</a:t>
            </a:r>
            <a:r>
              <a:rPr lang="en-US" altLang="en-US" sz="2400" i="1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(including special end-of-input marker 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$$</a:t>
            </a:r>
            <a:r>
              <a:rPr lang="en-US" altLang="en-US" sz="2400" dirty="0">
                <a:latin typeface="Arial" panose="020B0604020202020204" pitchFamily="34" charset="0"/>
              </a:rPr>
              <a:t>) that can appear immediately to the right of </a:t>
            </a:r>
            <a:r>
              <a:rPr lang="en-US" altLang="en-US" sz="2400" i="1" dirty="0">
                <a:latin typeface="Arial" panose="020B0604020202020204" pitchFamily="34" charset="0"/>
              </a:rPr>
              <a:t>A</a:t>
            </a:r>
            <a:r>
              <a:rPr lang="en-US" altLang="en-US" sz="2400" dirty="0">
                <a:latin typeface="Arial" panose="020B0604020202020204" pitchFamily="34" charset="0"/>
              </a:rPr>
              <a:t> in some sentential form: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i="1" dirty="0">
                <a:latin typeface="Arial" panose="020B0604020202020204" pitchFamily="34" charset="0"/>
              </a:rPr>
              <a:t>	start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sym typeface="Symbol" pitchFamily="2" charset="2"/>
              </a:rPr>
              <a:t></a:t>
            </a:r>
            <a:r>
              <a:rPr lang="en-US" altLang="en-US" sz="2400" dirty="0">
                <a:latin typeface="Arial" panose="020B0604020202020204" pitchFamily="34" charset="0"/>
              </a:rPr>
              <a:t>* …</a:t>
            </a:r>
            <a:r>
              <a:rPr lang="en-US" altLang="en-US" sz="2400" i="1" dirty="0">
                <a:latin typeface="Arial" panose="020B0604020202020204" pitchFamily="34" charset="0"/>
              </a:rPr>
              <a:t>A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b</a:t>
            </a:r>
            <a:r>
              <a:rPr lang="en-US" altLang="en-US" sz="2400" i="1" dirty="0">
                <a:latin typeface="Arial" panose="020B0604020202020204" pitchFamily="34" charset="0"/>
              </a:rPr>
              <a:t>… </a:t>
            </a:r>
            <a:r>
              <a:rPr lang="en-US" altLang="en-US" sz="2400" dirty="0">
                <a:latin typeface="Arial" panose="020B0604020202020204" pitchFamily="34" charset="0"/>
                <a:sym typeface="Symbol" pitchFamily="2" charset="2"/>
              </a:rPr>
              <a:t>*…</a:t>
            </a:r>
            <a:r>
              <a:rPr lang="en-US" altLang="en-US" sz="2400" i="1" dirty="0">
                <a:latin typeface="Arial" panose="020B0604020202020204" pitchFamily="34" charset="0"/>
              </a:rPr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i="1" dirty="0">
                <a:latin typeface="Arial" panose="020B0604020202020204" pitchFamily="34" charset="0"/>
              </a:rPr>
              <a:t>	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34820" name="Footer Placeholder 1">
            <a:extLst>
              <a:ext uri="{FF2B5EF4-FFF2-40B4-BE49-F238E27FC236}">
                <a16:creationId xmlns:a16="http://schemas.microsoft.com/office/drawing/2014/main" id="{43BE3C76-147C-9648-9787-5BDAB41FF4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1822959-1D6C-D04E-9BED-DC86C7B58D0C}"/>
                  </a:ext>
                </a:extLst>
              </p14:cNvPr>
              <p14:cNvContentPartPr/>
              <p14:nvPr/>
            </p14:nvContentPartPr>
            <p14:xfrm>
              <a:off x="2567520" y="3043440"/>
              <a:ext cx="5373360" cy="3354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1822959-1D6C-D04E-9BED-DC86C7B58D0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45920" y="3027240"/>
                <a:ext cx="5411160" cy="3392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4">
            <a:extLst>
              <a:ext uri="{FF2B5EF4-FFF2-40B4-BE49-F238E27FC236}">
                <a16:creationId xmlns:a16="http://schemas.microsoft.com/office/drawing/2014/main" id="{A9DB1D94-1DF0-5E49-9439-0422B031A2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64DF00C-D02F-4846-8F30-205C11DEA29A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6F09B636-3927-3A4F-97AF-635650638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Computing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FIRST</a:t>
            </a:r>
            <a:endParaRPr lang="en-US" altLang="en-US" i="1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7B8701B-8ED8-1E4A-B9B3-DDCE28EA7C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955088" cy="50292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Apply these rules until no more terminals or </a:t>
            </a:r>
            <a:r>
              <a:rPr lang="el-GR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ε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can be added to any FIRST(</a:t>
            </a:r>
            <a:r>
              <a:rPr lang="el-GR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α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set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(1) If </a:t>
            </a:r>
            <a:r>
              <a:rPr lang="el-GR" altLang="en-US" sz="2400" dirty="0">
                <a:latin typeface="Arial" panose="020B0604020202020204" pitchFamily="34" charset="0"/>
              </a:rPr>
              <a:t>α</a:t>
            </a:r>
            <a:r>
              <a:rPr lang="en-US" altLang="en-US" sz="2400" dirty="0">
                <a:latin typeface="Arial" panose="020B0604020202020204" pitchFamily="34" charset="0"/>
              </a:rPr>
              <a:t> starts with a terminal 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400" dirty="0">
                <a:latin typeface="Arial" panose="020B0604020202020204" pitchFamily="34" charset="0"/>
              </a:rPr>
              <a:t>, then FIRST(</a:t>
            </a:r>
            <a:r>
              <a:rPr lang="el-GR" altLang="en-US" sz="2400" dirty="0">
                <a:latin typeface="Arial" panose="020B0604020202020204" pitchFamily="34" charset="0"/>
              </a:rPr>
              <a:t>α</a:t>
            </a:r>
            <a:r>
              <a:rPr lang="en-US" altLang="en-US" sz="2400" dirty="0">
                <a:latin typeface="Arial" panose="020B0604020202020204" pitchFamily="34" charset="0"/>
              </a:rPr>
              <a:t>) = { 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a </a:t>
            </a:r>
            <a:r>
              <a:rPr lang="en-US" altLang="en-US" sz="2400" dirty="0">
                <a:latin typeface="Arial" panose="020B0604020202020204" pitchFamily="34" charset="0"/>
              </a:rPr>
              <a:t>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(2) If </a:t>
            </a:r>
            <a:r>
              <a:rPr lang="el-GR" altLang="en-US" sz="2400" dirty="0">
                <a:latin typeface="Arial" panose="020B0604020202020204" pitchFamily="34" charset="0"/>
              </a:rPr>
              <a:t>α</a:t>
            </a:r>
            <a:r>
              <a:rPr lang="en-US" altLang="en-US" sz="2400" dirty="0">
                <a:latin typeface="Arial" panose="020B0604020202020204" pitchFamily="34" charset="0"/>
              </a:rPr>
              <a:t> is a nonterminal </a:t>
            </a:r>
            <a:r>
              <a:rPr lang="en-US" altLang="en-US" sz="2400" i="1" dirty="0">
                <a:latin typeface="Arial" panose="020B0604020202020204" pitchFamily="34" charset="0"/>
              </a:rPr>
              <a:t>X</a:t>
            </a:r>
            <a:r>
              <a:rPr lang="en-US" altLang="en-US" sz="2400" dirty="0">
                <a:latin typeface="Arial" panose="020B0604020202020204" pitchFamily="34" charset="0"/>
              </a:rPr>
              <a:t>, where </a:t>
            </a:r>
            <a:r>
              <a:rPr lang="en-US" altLang="en-US" sz="2400" i="1" dirty="0">
                <a:latin typeface="Arial" panose="020B0604020202020204" pitchFamily="34" charset="0"/>
              </a:rPr>
              <a:t>X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i="1" dirty="0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l-GR" altLang="en-US" sz="2400" b="1" dirty="0">
                <a:latin typeface="Courier New" panose="02070309020205020404" pitchFamily="49" charset="0"/>
              </a:rPr>
              <a:t>ε</a:t>
            </a:r>
            <a:r>
              <a:rPr lang="en-US" altLang="en-US" sz="2400" i="1" dirty="0">
                <a:latin typeface="Arial" panose="020B0604020202020204" pitchFamily="34" charset="0"/>
              </a:rPr>
              <a:t>, </a:t>
            </a:r>
            <a:r>
              <a:rPr lang="en-US" altLang="en-US" sz="2400" dirty="0">
                <a:latin typeface="Arial" panose="020B0604020202020204" pitchFamily="34" charset="0"/>
              </a:rPr>
              <a:t>then add </a:t>
            </a:r>
            <a:r>
              <a:rPr lang="el-GR" altLang="en-US" sz="2400" b="1" dirty="0">
                <a:latin typeface="Courier New" panose="02070309020205020404" pitchFamily="49" charset="0"/>
              </a:rPr>
              <a:t>ε</a:t>
            </a:r>
            <a:r>
              <a:rPr lang="en-US" altLang="en-US" sz="2400" b="1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to </a:t>
            </a:r>
            <a:br>
              <a:rPr lang="en-US" altLang="en-US" sz="2400" dirty="0">
                <a:latin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</a:rPr>
              <a:t>FIRST(</a:t>
            </a:r>
            <a:r>
              <a:rPr lang="el-GR" altLang="en-US" sz="2400" dirty="0">
                <a:latin typeface="Arial" panose="020B0604020202020204" pitchFamily="34" charset="0"/>
              </a:rPr>
              <a:t>α</a:t>
            </a:r>
            <a:r>
              <a:rPr lang="en-US" altLang="en-US" sz="2400" dirty="0">
                <a:latin typeface="Arial" panose="020B0604020202020204" pitchFamily="34" charset="0"/>
              </a:rPr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(3) If </a:t>
            </a:r>
            <a:r>
              <a:rPr lang="el-GR" altLang="en-US" sz="2400" dirty="0">
                <a:latin typeface="Arial" panose="020B0604020202020204" pitchFamily="34" charset="0"/>
              </a:rPr>
              <a:t>α</a:t>
            </a:r>
            <a:r>
              <a:rPr lang="en-US" altLang="en-US" sz="2400" i="1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is a nonterminal </a:t>
            </a:r>
            <a:r>
              <a:rPr lang="en-US" altLang="en-US" sz="2400" i="1" dirty="0">
                <a:latin typeface="Arial" panose="020B0604020202020204" pitchFamily="34" charset="0"/>
              </a:rPr>
              <a:t>X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i="1" dirty="0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en-US" sz="2400" i="1" dirty="0">
                <a:latin typeface="Arial" panose="020B0604020202020204" pitchFamily="34" charset="0"/>
              </a:rPr>
              <a:t>Y</a:t>
            </a:r>
            <a:r>
              <a:rPr lang="en-US" altLang="en-US" sz="2400" i="1" baseline="-25000" dirty="0">
                <a:latin typeface="Arial" panose="020B0604020202020204" pitchFamily="34" charset="0"/>
              </a:rPr>
              <a:t>1</a:t>
            </a:r>
            <a:r>
              <a:rPr lang="en-US" altLang="en-US" sz="2400" i="1" dirty="0">
                <a:latin typeface="Arial" panose="020B0604020202020204" pitchFamily="34" charset="0"/>
              </a:rPr>
              <a:t>Y</a:t>
            </a:r>
            <a:r>
              <a:rPr lang="en-US" altLang="en-US" sz="2400" i="1" baseline="-25000" dirty="0">
                <a:latin typeface="Arial" panose="020B0604020202020204" pitchFamily="34" charset="0"/>
              </a:rPr>
              <a:t>2</a:t>
            </a:r>
            <a:r>
              <a:rPr lang="en-US" altLang="en-US" sz="2400" i="1" dirty="0">
                <a:latin typeface="Arial" panose="020B0604020202020204" pitchFamily="34" charset="0"/>
              </a:rPr>
              <a:t>…</a:t>
            </a:r>
            <a:r>
              <a:rPr lang="en-US" altLang="en-US" sz="2400" i="1" dirty="0" err="1">
                <a:latin typeface="Arial" panose="020B0604020202020204" pitchFamily="34" charset="0"/>
              </a:rPr>
              <a:t>Y</a:t>
            </a:r>
            <a:r>
              <a:rPr lang="en-US" altLang="en-US" sz="2400" i="1" baseline="-25000" dirty="0" err="1">
                <a:latin typeface="Arial" panose="020B0604020202020204" pitchFamily="34" charset="0"/>
              </a:rPr>
              <a:t>k</a:t>
            </a:r>
            <a:r>
              <a:rPr lang="en-US" altLang="en-US" sz="2400" i="1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then add 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400" b="1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to </a:t>
            </a:r>
            <a:br>
              <a:rPr lang="en-US" altLang="en-US" sz="2400" dirty="0">
                <a:latin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</a:rPr>
              <a:t>FIRST(</a:t>
            </a:r>
            <a:r>
              <a:rPr lang="en-US" altLang="en-US" sz="2400" i="1" dirty="0">
                <a:latin typeface="Arial" panose="020B0604020202020204" pitchFamily="34" charset="0"/>
              </a:rPr>
              <a:t>X</a:t>
            </a:r>
            <a:r>
              <a:rPr lang="en-US" altLang="en-US" sz="2400" dirty="0">
                <a:latin typeface="Arial" panose="020B0604020202020204" pitchFamily="34" charset="0"/>
              </a:rPr>
              <a:t>) if for some </a:t>
            </a:r>
            <a:r>
              <a:rPr lang="en-US" altLang="en-US" sz="2400" i="1" dirty="0" err="1">
                <a:latin typeface="Arial" panose="020B0604020202020204" pitchFamily="34" charset="0"/>
              </a:rPr>
              <a:t>i</a:t>
            </a:r>
            <a:r>
              <a:rPr lang="en-US" altLang="en-US" sz="2400" i="1" dirty="0">
                <a:latin typeface="Arial" panose="020B0604020202020204" pitchFamily="34" charset="0"/>
              </a:rPr>
              <a:t>, 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400" i="1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is in FIRST(</a:t>
            </a:r>
            <a:r>
              <a:rPr lang="en-US" altLang="en-US" sz="2400" i="1" dirty="0">
                <a:latin typeface="Arial" panose="020B0604020202020204" pitchFamily="34" charset="0"/>
              </a:rPr>
              <a:t>Y</a:t>
            </a:r>
            <a:r>
              <a:rPr lang="en-US" altLang="en-US" sz="2400" i="1" baseline="-25000" dirty="0">
                <a:latin typeface="Arial" panose="020B0604020202020204" pitchFamily="34" charset="0"/>
              </a:rPr>
              <a:t>i</a:t>
            </a:r>
            <a:r>
              <a:rPr lang="en-US" altLang="en-US" sz="2400" dirty="0">
                <a:latin typeface="Arial" panose="020B0604020202020204" pitchFamily="34" charset="0"/>
              </a:rPr>
              <a:t>) and </a:t>
            </a:r>
            <a:r>
              <a:rPr lang="el-GR" altLang="en-US" sz="2400" b="1" dirty="0">
                <a:latin typeface="Courier New" panose="02070309020205020404" pitchFamily="49" charset="0"/>
              </a:rPr>
              <a:t>ε</a:t>
            </a:r>
            <a:r>
              <a:rPr lang="en-US" altLang="en-US" sz="2400" i="1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is in all of FIRST(</a:t>
            </a:r>
            <a:r>
              <a:rPr lang="en-US" altLang="en-US" sz="2400" i="1" dirty="0">
                <a:latin typeface="Arial" panose="020B0604020202020204" pitchFamily="34" charset="0"/>
              </a:rPr>
              <a:t>Y</a:t>
            </a:r>
            <a:r>
              <a:rPr lang="en-US" altLang="en-US" sz="2400" i="1" baseline="-25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), … FIRST(</a:t>
            </a:r>
            <a:r>
              <a:rPr lang="en-US" altLang="en-US" sz="2400" i="1" dirty="0">
                <a:latin typeface="Arial" panose="020B0604020202020204" pitchFamily="34" charset="0"/>
              </a:rPr>
              <a:t>Y</a:t>
            </a:r>
            <a:r>
              <a:rPr lang="en-US" altLang="en-US" sz="2400" i="1" baseline="-25000" dirty="0">
                <a:latin typeface="Arial" panose="020B0604020202020204" pitchFamily="34" charset="0"/>
              </a:rPr>
              <a:t>i-1</a:t>
            </a:r>
            <a:r>
              <a:rPr lang="en-US" altLang="en-US" sz="2400" dirty="0">
                <a:latin typeface="Arial" panose="020B0604020202020204" pitchFamily="34" charset="0"/>
              </a:rPr>
              <a:t>). If </a:t>
            </a:r>
            <a:r>
              <a:rPr lang="el-GR" altLang="en-US" sz="2400" b="1" dirty="0">
                <a:latin typeface="Courier New" panose="02070309020205020404" pitchFamily="49" charset="0"/>
              </a:rPr>
              <a:t>ε</a:t>
            </a:r>
            <a:r>
              <a:rPr lang="en-US" altLang="en-US" sz="2400" i="1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is in all of FIRST(</a:t>
            </a:r>
            <a:r>
              <a:rPr lang="en-US" altLang="en-US" sz="2400" i="1" dirty="0">
                <a:latin typeface="Arial" panose="020B0604020202020204" pitchFamily="34" charset="0"/>
              </a:rPr>
              <a:t>Y</a:t>
            </a:r>
            <a:r>
              <a:rPr lang="en-US" altLang="en-US" sz="2400" i="1" baseline="-25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), … FIRST(</a:t>
            </a:r>
            <a:r>
              <a:rPr lang="en-US" altLang="en-US" sz="2400" i="1" dirty="0" err="1">
                <a:latin typeface="Arial" panose="020B0604020202020204" pitchFamily="34" charset="0"/>
              </a:rPr>
              <a:t>Y</a:t>
            </a:r>
            <a:r>
              <a:rPr lang="en-US" altLang="en-US" sz="2400" i="1" baseline="-25000" dirty="0" err="1">
                <a:latin typeface="Arial" panose="020B0604020202020204" pitchFamily="34" charset="0"/>
              </a:rPr>
              <a:t>k</a:t>
            </a:r>
            <a:r>
              <a:rPr lang="en-US" altLang="en-US" sz="2400" dirty="0">
                <a:latin typeface="Arial" panose="020B0604020202020204" pitchFamily="34" charset="0"/>
              </a:rPr>
              <a:t>), add </a:t>
            </a:r>
            <a:r>
              <a:rPr lang="el-GR" altLang="en-US" sz="2400" b="1" dirty="0">
                <a:latin typeface="Courier New" panose="02070309020205020404" pitchFamily="49" charset="0"/>
              </a:rPr>
              <a:t>ε</a:t>
            </a:r>
            <a:r>
              <a:rPr lang="en-US" altLang="en-US" sz="2400" i="1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to FIRST(</a:t>
            </a:r>
            <a:r>
              <a:rPr lang="en-US" altLang="en-US" sz="2400" i="1" dirty="0">
                <a:latin typeface="Arial" panose="020B0604020202020204" pitchFamily="34" charset="0"/>
              </a:rPr>
              <a:t>X</a:t>
            </a:r>
            <a:r>
              <a:rPr lang="en-US" altLang="en-US" sz="2400" dirty="0">
                <a:latin typeface="Arial" panose="020B0604020202020204" pitchFamily="34" charset="0"/>
              </a:rPr>
              <a:t>).</a:t>
            </a: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</a:rPr>
              <a:t>Everything in FIRST(</a:t>
            </a:r>
            <a:r>
              <a:rPr lang="en-US" altLang="en-US" i="1" dirty="0">
                <a:latin typeface="Arial" panose="020B0604020202020204" pitchFamily="34" charset="0"/>
              </a:rPr>
              <a:t>Y</a:t>
            </a:r>
            <a:r>
              <a:rPr lang="en-US" altLang="en-US" i="1" baseline="-25000" dirty="0">
                <a:latin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</a:rPr>
              <a:t>) -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l-GR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altLang="en-US" dirty="0">
                <a:latin typeface="Arial" panose="020B0604020202020204" pitchFamily="34" charset="0"/>
              </a:rPr>
              <a:t> is surely in FIRST(</a:t>
            </a:r>
            <a:r>
              <a:rPr lang="en-US" altLang="en-US" i="1" dirty="0">
                <a:latin typeface="Arial" panose="020B0604020202020204" pitchFamily="34" charset="0"/>
              </a:rPr>
              <a:t>X</a:t>
            </a:r>
            <a:r>
              <a:rPr lang="en-US" altLang="en-US" dirty="0">
                <a:latin typeface="Arial" panose="020B0604020202020204" pitchFamily="34" charset="0"/>
              </a:rPr>
              <a:t>)</a:t>
            </a: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</a:rPr>
              <a:t>If </a:t>
            </a:r>
            <a:r>
              <a:rPr lang="en-US" altLang="en-US" i="1" dirty="0">
                <a:latin typeface="Arial" panose="020B0604020202020204" pitchFamily="34" charset="0"/>
              </a:rPr>
              <a:t>Y</a:t>
            </a:r>
            <a:r>
              <a:rPr lang="en-US" altLang="en-US" i="1" baseline="-25000" dirty="0">
                <a:latin typeface="Arial" panose="020B0604020202020204" pitchFamily="34" charset="0"/>
              </a:rPr>
              <a:t>1  </a:t>
            </a:r>
            <a:r>
              <a:rPr lang="en-US" altLang="en-US" dirty="0">
                <a:latin typeface="Arial" panose="020B0604020202020204" pitchFamily="34" charset="0"/>
              </a:rPr>
              <a:t>does not derive </a:t>
            </a:r>
            <a:r>
              <a:rPr lang="el-GR" altLang="en-US" b="1" dirty="0">
                <a:latin typeface="Courier New" panose="02070309020205020404" pitchFamily="49" charset="0"/>
              </a:rPr>
              <a:t>ε</a:t>
            </a:r>
            <a:r>
              <a:rPr lang="en-US" altLang="en-US" i="1" dirty="0">
                <a:latin typeface="Arial" panose="020B0604020202020204" pitchFamily="34" charset="0"/>
              </a:rPr>
              <a:t>, </a:t>
            </a:r>
            <a:r>
              <a:rPr lang="en-US" altLang="en-US" dirty="0">
                <a:latin typeface="Arial" panose="020B0604020202020204" pitchFamily="34" charset="0"/>
              </a:rPr>
              <a:t>then we add nothing more;</a:t>
            </a:r>
          </a:p>
          <a:p>
            <a:pPr lvl="2" eaLnBrk="1" hangingPunct="1">
              <a:buNone/>
            </a:pPr>
            <a:r>
              <a:rPr lang="en-US" altLang="en-US" dirty="0">
                <a:latin typeface="Arial" panose="020B0604020202020204" pitchFamily="34" charset="0"/>
              </a:rPr>
              <a:t>	Otherwise, we add FIRST(</a:t>
            </a:r>
            <a:r>
              <a:rPr lang="en-US" altLang="en-US" i="1" dirty="0">
                <a:latin typeface="Arial" panose="020B0604020202020204" pitchFamily="34" charset="0"/>
              </a:rPr>
              <a:t>Y</a:t>
            </a:r>
            <a:r>
              <a:rPr lang="en-US" altLang="en-US" i="1" baseline="-25000" dirty="0">
                <a:latin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</a:rPr>
              <a:t>) -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l-GR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altLang="en-US" dirty="0">
                <a:latin typeface="Arial" panose="020B0604020202020204" pitchFamily="34" charset="0"/>
              </a:rPr>
              <a:t>, and so 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Similarly, if </a:t>
            </a:r>
            <a:r>
              <a:rPr lang="el-GR" altLang="en-US" sz="2400" dirty="0">
                <a:latin typeface="Arial" panose="020B0604020202020204" pitchFamily="34" charset="0"/>
              </a:rPr>
              <a:t>α</a:t>
            </a:r>
            <a:r>
              <a:rPr lang="en-US" altLang="en-US" sz="2400" dirty="0">
                <a:latin typeface="Arial" panose="020B0604020202020204" pitchFamily="34" charset="0"/>
              </a:rPr>
              <a:t> is </a:t>
            </a:r>
            <a:r>
              <a:rPr lang="en-US" altLang="en-US" sz="2400" i="1" dirty="0">
                <a:latin typeface="Arial" panose="020B0604020202020204" pitchFamily="34" charset="0"/>
              </a:rPr>
              <a:t>Y</a:t>
            </a:r>
            <a:r>
              <a:rPr lang="en-US" altLang="en-US" sz="2400" i="1" baseline="-25000" dirty="0">
                <a:latin typeface="Arial" panose="020B0604020202020204" pitchFamily="34" charset="0"/>
              </a:rPr>
              <a:t>1</a:t>
            </a:r>
            <a:r>
              <a:rPr lang="en-US" altLang="en-US" sz="2400" i="1" dirty="0">
                <a:latin typeface="Arial" panose="020B0604020202020204" pitchFamily="34" charset="0"/>
              </a:rPr>
              <a:t>Y</a:t>
            </a:r>
            <a:r>
              <a:rPr lang="en-US" altLang="en-US" sz="2400" i="1" baseline="-25000" dirty="0">
                <a:latin typeface="Arial" panose="020B0604020202020204" pitchFamily="34" charset="0"/>
              </a:rPr>
              <a:t>2</a:t>
            </a:r>
            <a:r>
              <a:rPr lang="en-US" altLang="en-US" sz="2400" i="1" dirty="0">
                <a:latin typeface="Arial" panose="020B0604020202020204" pitchFamily="34" charset="0"/>
              </a:rPr>
              <a:t>…</a:t>
            </a:r>
            <a:r>
              <a:rPr lang="en-US" altLang="en-US" sz="2400" i="1" dirty="0" err="1">
                <a:latin typeface="Arial" panose="020B0604020202020204" pitchFamily="34" charset="0"/>
              </a:rPr>
              <a:t>Y</a:t>
            </a:r>
            <a:r>
              <a:rPr lang="en-US" altLang="en-US" sz="2400" i="1" baseline="-25000" dirty="0" err="1">
                <a:latin typeface="Arial" panose="020B0604020202020204" pitchFamily="34" charset="0"/>
              </a:rPr>
              <a:t>k</a:t>
            </a:r>
            <a:r>
              <a:rPr lang="en-US" altLang="en-US" sz="2400" i="1" dirty="0">
                <a:latin typeface="Arial" panose="020B0604020202020204" pitchFamily="34" charset="0"/>
              </a:rPr>
              <a:t> , </a:t>
            </a:r>
            <a:r>
              <a:rPr lang="en-US" altLang="en-US" sz="2400" dirty="0">
                <a:latin typeface="Arial" panose="020B0604020202020204" pitchFamily="34" charset="0"/>
              </a:rPr>
              <a:t>we’ll repeat the above</a:t>
            </a:r>
            <a:endParaRPr lang="el-GR" altLang="en-US" sz="2400" dirty="0">
              <a:latin typeface="Arial" panose="020B0604020202020204" pitchFamily="34" charset="0"/>
            </a:endParaRP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B0F24517-6465-1F4F-851C-C6D1539F4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28600"/>
            <a:ext cx="3330575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>
                <a:latin typeface="Arial" panose="020B0604020202020204" pitchFamily="34" charset="0"/>
              </a:rPr>
              <a:t>Notation: </a:t>
            </a:r>
          </a:p>
          <a:p>
            <a:pPr eaLnBrk="1" hangingPunct="1"/>
            <a:r>
              <a:rPr lang="el-GR" altLang="en-US" sz="1800" dirty="0">
                <a:latin typeface="Arial" panose="020B0604020202020204" pitchFamily="34" charset="0"/>
              </a:rPr>
              <a:t>α</a:t>
            </a:r>
            <a:r>
              <a:rPr lang="en-US" altLang="en-US" sz="1800" i="1" dirty="0">
                <a:latin typeface="Arial" panose="020B0604020202020204" pitchFamily="34" charset="0"/>
              </a:rPr>
              <a:t> </a:t>
            </a:r>
            <a:r>
              <a:rPr lang="en-US" altLang="en-US" sz="1800" dirty="0">
                <a:latin typeface="Arial" panose="020B0604020202020204" pitchFamily="34" charset="0"/>
              </a:rPr>
              <a:t>is an arbitrary sequence</a:t>
            </a:r>
          </a:p>
          <a:p>
            <a:pPr eaLnBrk="1" hangingPunct="1"/>
            <a:r>
              <a:rPr lang="en-US" altLang="en-US" sz="1800" dirty="0">
                <a:latin typeface="Arial" panose="020B0604020202020204" pitchFamily="34" charset="0"/>
              </a:rPr>
              <a:t>of terminals and </a:t>
            </a:r>
            <a:r>
              <a:rPr lang="en-US" altLang="en-US" sz="1800" dirty="0" err="1">
                <a:latin typeface="Arial" panose="020B0604020202020204" pitchFamily="34" charset="0"/>
              </a:rPr>
              <a:t>nonterminals</a:t>
            </a:r>
            <a:endParaRPr lang="en-US" altLang="en-US" sz="1800" i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649CD58-556F-6249-B777-F2658EC0165E}"/>
                  </a:ext>
                </a:extLst>
              </p14:cNvPr>
              <p14:cNvContentPartPr/>
              <p14:nvPr/>
            </p14:nvContentPartPr>
            <p14:xfrm>
              <a:off x="4374360" y="3157560"/>
              <a:ext cx="819720" cy="511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649CD58-556F-6249-B777-F2658EC0165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58160" y="3135960"/>
                <a:ext cx="852120" cy="549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B3EFA9DA-CD84-CF4A-936F-033D1E8E0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Warm-up Exercise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2E37E-3F9E-3543-9330-74E1EB288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  <a:p>
            <a:pPr marL="0" indent="0">
              <a:buFont typeface="Wingdings" charset="0"/>
              <a:buNone/>
              <a:defRPr/>
            </a:pPr>
            <a:endParaRPr lang="en-US" dirty="0">
              <a:latin typeface="Arial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FIRST(</a:t>
            </a:r>
            <a:r>
              <a:rPr lang="en-US" i="1" dirty="0">
                <a:latin typeface="Arial" charset="0"/>
                <a:sym typeface="Symbol" charset="0"/>
              </a:rPr>
              <a:t>term</a:t>
            </a:r>
            <a:r>
              <a:rPr lang="en-US" dirty="0">
                <a:latin typeface="Arial" charset="0"/>
                <a:sym typeface="Symbol" charset="0"/>
              </a:rPr>
              <a:t>)</a:t>
            </a:r>
            <a:r>
              <a:rPr lang="en-US" i="1" dirty="0">
                <a:latin typeface="Arial" charset="0"/>
                <a:sym typeface="Symbol" charset="0"/>
              </a:rPr>
              <a:t> = </a:t>
            </a:r>
            <a:r>
              <a:rPr lang="en-US" dirty="0">
                <a:latin typeface="Arial" charset="0"/>
                <a:sym typeface="Symbol" charset="0"/>
              </a:rPr>
              <a:t>{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charset="0"/>
              </a:rPr>
              <a:t>id</a:t>
            </a:r>
            <a:r>
              <a:rPr lang="en-US" dirty="0">
                <a:latin typeface="Arial" charset="0"/>
                <a:sym typeface="Symbol" charset="0"/>
              </a:rPr>
              <a:t> }</a:t>
            </a:r>
            <a:endParaRPr lang="en-US" dirty="0">
              <a:latin typeface="Arial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FIRST(</a:t>
            </a:r>
            <a:r>
              <a:rPr lang="en-US" i="1" dirty="0" err="1">
                <a:latin typeface="Arial" charset="0"/>
                <a:sym typeface="Symbol" charset="0"/>
              </a:rPr>
              <a:t>expr</a:t>
            </a:r>
            <a:r>
              <a:rPr lang="en-US" dirty="0">
                <a:latin typeface="Arial" charset="0"/>
                <a:sym typeface="Symbol" charset="0"/>
              </a:rPr>
              <a:t>)</a:t>
            </a:r>
            <a:r>
              <a:rPr lang="en-US" i="1" dirty="0">
                <a:latin typeface="Arial" charset="0"/>
                <a:sym typeface="Symbol" charset="0"/>
              </a:rPr>
              <a:t> =</a:t>
            </a:r>
            <a:endParaRPr lang="en-US" dirty="0">
              <a:latin typeface="Arial" charset="0"/>
              <a:sym typeface="Symbol" charset="0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FIRST(</a:t>
            </a:r>
            <a:r>
              <a:rPr lang="en-US" i="1" dirty="0">
                <a:latin typeface="Arial" charset="0"/>
                <a:sym typeface="Symbol" charset="0"/>
              </a:rPr>
              <a:t>start</a:t>
            </a:r>
            <a:r>
              <a:rPr lang="en-US" dirty="0">
                <a:latin typeface="Arial" charset="0"/>
                <a:sym typeface="Symbol" charset="0"/>
              </a:rPr>
              <a:t>)</a:t>
            </a:r>
            <a:r>
              <a:rPr lang="en-US" i="1" dirty="0">
                <a:latin typeface="Arial" charset="0"/>
                <a:sym typeface="Symbol" charset="0"/>
              </a:rPr>
              <a:t> =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FIRST(</a:t>
            </a:r>
            <a:r>
              <a:rPr lang="en-US" i="1" dirty="0" err="1">
                <a:latin typeface="Arial" charset="0"/>
                <a:sym typeface="Symbol" charset="0"/>
              </a:rPr>
              <a:t>term_tail</a:t>
            </a:r>
            <a:r>
              <a:rPr lang="en-US" dirty="0">
                <a:latin typeface="Arial" charset="0"/>
                <a:sym typeface="Symbol" charset="0"/>
              </a:rPr>
              <a:t>)</a:t>
            </a:r>
            <a:r>
              <a:rPr lang="en-US" i="1" dirty="0">
                <a:latin typeface="Arial" charset="0"/>
                <a:sym typeface="Symbol" charset="0"/>
              </a:rPr>
              <a:t> =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FIRST(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sym typeface="Symbol" charset="0"/>
              </a:rPr>
              <a:t>+</a:t>
            </a:r>
            <a:r>
              <a:rPr lang="en-US" i="1" dirty="0">
                <a:latin typeface="Arial" charset="0"/>
                <a:sym typeface="Symbol" charset="0"/>
              </a:rPr>
              <a:t> term </a:t>
            </a:r>
            <a:r>
              <a:rPr lang="en-US" i="1" dirty="0" err="1">
                <a:latin typeface="Arial" charset="0"/>
                <a:sym typeface="Symbol" charset="0"/>
              </a:rPr>
              <a:t>term_tail</a:t>
            </a:r>
            <a:r>
              <a:rPr lang="en-US" dirty="0">
                <a:latin typeface="Arial" charset="0"/>
                <a:sym typeface="Symbol" charset="0"/>
              </a:rPr>
              <a:t>)</a:t>
            </a:r>
            <a:r>
              <a:rPr lang="en-US" i="1" dirty="0">
                <a:latin typeface="Arial" charset="0"/>
                <a:sym typeface="Symbol" charset="0"/>
              </a:rPr>
              <a:t> =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FIRST(</a:t>
            </a:r>
            <a:r>
              <a:rPr lang="en-US" i="1" dirty="0" err="1">
                <a:latin typeface="Arial" charset="0"/>
                <a:sym typeface="Symbol" charset="0"/>
              </a:rPr>
              <a:t>factor_tail</a:t>
            </a:r>
            <a:r>
              <a:rPr lang="en-US" dirty="0">
                <a:latin typeface="Arial" charset="0"/>
                <a:sym typeface="Symbol" charset="0"/>
              </a:rPr>
              <a:t>) = </a:t>
            </a:r>
            <a:endParaRPr lang="en-US" i="1" dirty="0">
              <a:latin typeface="Arial" charset="0"/>
              <a:sym typeface="Symbol" charset="0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i="1" dirty="0">
                <a:latin typeface="Arial" charset="0"/>
                <a:sym typeface="Symbol" charset="0"/>
              </a:rPr>
              <a:t>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i="1" dirty="0">
                <a:latin typeface="Arial" charset="0"/>
                <a:sym typeface="Symbol" charset="0"/>
              </a:rPr>
              <a:t> </a:t>
            </a:r>
            <a:r>
              <a:rPr lang="en-US" dirty="0">
                <a:latin typeface="Arial"/>
              </a:rPr>
              <a:t> </a:t>
            </a:r>
          </a:p>
        </p:txBody>
      </p:sp>
      <p:sp>
        <p:nvSpPr>
          <p:cNvPr id="38915" name="Slide Number Placeholder 4">
            <a:extLst>
              <a:ext uri="{FF2B5EF4-FFF2-40B4-BE49-F238E27FC236}">
                <a16:creationId xmlns:a16="http://schemas.microsoft.com/office/drawing/2014/main" id="{C4F40905-1B03-5749-B6B1-21E086A6B0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B3D3814-915C-424E-9812-906FDE9305F5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12CBCEC8-D4C0-CA47-9AE6-DA3A80B76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177925"/>
            <a:ext cx="8686800" cy="11080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i="1">
                <a:latin typeface="Arial" panose="020B0604020202020204" pitchFamily="34" charset="0"/>
              </a:rPr>
              <a:t>start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expr </a:t>
            </a:r>
            <a:r>
              <a:rPr lang="en-US" altLang="en-US" sz="2200" b="1">
                <a:latin typeface="Courier New" panose="02070309020205020404" pitchFamily="49" charset="0"/>
              </a:rPr>
              <a:t>$$</a:t>
            </a:r>
            <a:r>
              <a:rPr lang="en-US" altLang="en-US" sz="2200" b="1">
                <a:latin typeface="Arial" panose="020B0604020202020204" pitchFamily="34" charset="0"/>
              </a:rPr>
              <a:t>  </a:t>
            </a:r>
            <a:br>
              <a:rPr lang="en-US" altLang="en-US" sz="2200" b="1">
                <a:latin typeface="Arial" panose="020B0604020202020204" pitchFamily="34" charset="0"/>
              </a:rPr>
            </a:br>
            <a:r>
              <a:rPr lang="en-US" altLang="en-US" sz="2200" i="1">
                <a:latin typeface="Arial" panose="020B0604020202020204" pitchFamily="34" charset="0"/>
              </a:rPr>
              <a:t>expr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term term_tail		term_tail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</a:rPr>
              <a:t>term  term_tail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>
                <a:latin typeface="Arial" panose="020B0604020202020204" pitchFamily="34" charset="0"/>
              </a:rPr>
              <a:t>|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endParaRPr lang="en-US" altLang="ja-JP" sz="22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ja-JP" sz="2200" i="1">
                <a:latin typeface="Arial" panose="020B0604020202020204" pitchFamily="34" charset="0"/>
              </a:rPr>
              <a:t>term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200" i="1">
                <a:latin typeface="Arial" panose="020B0604020202020204" pitchFamily="34" charset="0"/>
              </a:rPr>
              <a:t> 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ja-JP" sz="2200" i="1">
                <a:latin typeface="Arial" panose="020B0604020202020204" pitchFamily="34" charset="0"/>
              </a:rPr>
              <a:t> factor_tail		factor_tail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* id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</a:rPr>
              <a:t>factor_tail </a:t>
            </a:r>
            <a:r>
              <a:rPr lang="en-US" altLang="ja-JP" sz="2200">
                <a:latin typeface="Arial" panose="020B0604020202020204" pitchFamily="34" charset="0"/>
              </a:rPr>
              <a:t>|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r>
              <a:rPr lang="en-US" altLang="ja-JP" sz="2200" b="1">
                <a:latin typeface="Arial" panose="020B0604020202020204" pitchFamily="34" charset="0"/>
              </a:rPr>
              <a:t>	</a:t>
            </a:r>
            <a:endParaRPr lang="en-US" altLang="en-US" sz="2200" b="1">
              <a:latin typeface="Arial" panose="020B0604020202020204" pitchFamily="34" charset="0"/>
            </a:endParaRPr>
          </a:p>
        </p:txBody>
      </p:sp>
      <p:sp>
        <p:nvSpPr>
          <p:cNvPr id="38917" name="Footer Placeholder 1">
            <a:extLst>
              <a:ext uri="{FF2B5EF4-FFF2-40B4-BE49-F238E27FC236}">
                <a16:creationId xmlns:a16="http://schemas.microsoft.com/office/drawing/2014/main" id="{29C66BBC-3B7E-8146-AD99-2729890CAE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44DD82A-4077-AD4C-B12B-D6372B164621}"/>
                  </a:ext>
                </a:extLst>
              </p14:cNvPr>
              <p14:cNvContentPartPr/>
              <p14:nvPr/>
            </p14:nvContentPartPr>
            <p14:xfrm>
              <a:off x="513000" y="2232360"/>
              <a:ext cx="8550000" cy="4434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44DD82A-4077-AD4C-B12B-D6372B16462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1400" y="2210760"/>
                <a:ext cx="8587800" cy="4472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A0F15B91-E065-2941-9BC7-C5619C28D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0B863-C85A-394E-AC0F-99E4E9FFC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  <a:p>
            <a:pPr marL="0" indent="0">
              <a:buFont typeface="Wingdings" charset="0"/>
              <a:buNone/>
              <a:defRPr/>
            </a:pPr>
            <a:endParaRPr lang="en-US" dirty="0">
              <a:latin typeface="Arial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Compute FIRST sets: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FIRST(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charset="0"/>
              </a:rPr>
              <a:t>x</a:t>
            </a:r>
            <a:r>
              <a:rPr lang="en-US" i="1" dirty="0">
                <a:latin typeface="Arial" charset="0"/>
                <a:sym typeface="Symbol" charset="0"/>
              </a:rPr>
              <a:t> S</a:t>
            </a:r>
            <a:r>
              <a:rPr lang="en-US" dirty="0">
                <a:latin typeface="Arial" charset="0"/>
                <a:sym typeface="Symbol" charset="0"/>
              </a:rPr>
              <a:t>)</a:t>
            </a:r>
            <a:r>
              <a:rPr lang="en-US" i="1" dirty="0">
                <a:latin typeface="Arial" charset="0"/>
                <a:sym typeface="Symbol" charset="0"/>
              </a:rPr>
              <a:t> =			</a:t>
            </a:r>
            <a:r>
              <a:rPr lang="en-US" dirty="0">
                <a:latin typeface="Arial" charset="0"/>
                <a:sym typeface="Symbol" charset="0"/>
              </a:rPr>
              <a:t>FIRST(</a:t>
            </a:r>
            <a:r>
              <a:rPr lang="en-US" i="1" dirty="0">
                <a:latin typeface="Arial" charset="0"/>
                <a:sym typeface="Symbol" charset="0"/>
              </a:rPr>
              <a:t>S</a:t>
            </a:r>
            <a:r>
              <a:rPr lang="en-US" dirty="0">
                <a:latin typeface="Arial" charset="0"/>
                <a:sym typeface="Symbol" charset="0"/>
              </a:rPr>
              <a:t>)</a:t>
            </a:r>
            <a:r>
              <a:rPr lang="en-US" i="1" dirty="0">
                <a:latin typeface="Arial" charset="0"/>
                <a:sym typeface="Symbol" charset="0"/>
              </a:rPr>
              <a:t> = </a:t>
            </a:r>
            <a:endParaRPr lang="en-US" dirty="0">
              <a:latin typeface="Arial" charset="0"/>
              <a:sym typeface="Symbol" charset="0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FIRST(</a:t>
            </a:r>
            <a:r>
              <a:rPr lang="en-US" i="1" dirty="0">
                <a:latin typeface="Arial" charset="0"/>
                <a:sym typeface="Symbol" charset="0"/>
              </a:rPr>
              <a:t>A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charset="0"/>
              </a:rPr>
              <a:t>y</a:t>
            </a:r>
            <a:r>
              <a:rPr lang="en-US" dirty="0">
                <a:latin typeface="Arial" charset="0"/>
                <a:sym typeface="Symbol" charset="0"/>
              </a:rPr>
              <a:t>)</a:t>
            </a:r>
            <a:r>
              <a:rPr lang="en-US" i="1" dirty="0">
                <a:latin typeface="Arial" charset="0"/>
                <a:sym typeface="Symbol" charset="0"/>
              </a:rPr>
              <a:t> = 			</a:t>
            </a:r>
            <a:r>
              <a:rPr lang="en-US" dirty="0">
                <a:latin typeface="Arial" charset="0"/>
                <a:sym typeface="Symbol" charset="0"/>
              </a:rPr>
              <a:t>FIRST(</a:t>
            </a:r>
            <a:r>
              <a:rPr lang="en-US" i="1" dirty="0">
                <a:latin typeface="Arial" charset="0"/>
                <a:sym typeface="Symbol" charset="0"/>
              </a:rPr>
              <a:t>A</a:t>
            </a:r>
            <a:r>
              <a:rPr lang="en-US" dirty="0">
                <a:latin typeface="Arial" charset="0"/>
                <a:sym typeface="Symbol" charset="0"/>
              </a:rPr>
              <a:t>)</a:t>
            </a:r>
            <a:r>
              <a:rPr lang="en-US" i="1" dirty="0">
                <a:latin typeface="Arial" charset="0"/>
                <a:sym typeface="Symbol" charset="0"/>
              </a:rPr>
              <a:t> =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FIRST(</a:t>
            </a:r>
            <a:r>
              <a:rPr lang="en-US" i="1" dirty="0">
                <a:latin typeface="Arial"/>
              </a:rPr>
              <a:t>B</a:t>
            </a:r>
            <a:r>
              <a:rPr lang="en-US" i="1" dirty="0">
                <a:latin typeface="Arial" charset="0"/>
                <a:sym typeface="Symbol" charset="0"/>
              </a:rPr>
              <a:t>CD</a:t>
            </a:r>
            <a:r>
              <a:rPr lang="en-US" dirty="0">
                <a:latin typeface="Arial" charset="0"/>
                <a:sym typeface="Symbol" charset="0"/>
              </a:rPr>
              <a:t>)</a:t>
            </a:r>
            <a:r>
              <a:rPr lang="en-US" i="1" dirty="0">
                <a:latin typeface="Arial" charset="0"/>
                <a:sym typeface="Symbol" charset="0"/>
              </a:rPr>
              <a:t> = 		</a:t>
            </a:r>
            <a:r>
              <a:rPr lang="en-US" dirty="0">
                <a:latin typeface="Arial" charset="0"/>
                <a:sym typeface="Symbol" charset="0"/>
              </a:rPr>
              <a:t>FIRST(</a:t>
            </a:r>
            <a:r>
              <a:rPr lang="en-US" i="1" dirty="0">
                <a:latin typeface="Arial" charset="0"/>
                <a:sym typeface="Symbol" charset="0"/>
              </a:rPr>
              <a:t>B</a:t>
            </a:r>
            <a:r>
              <a:rPr lang="en-US" dirty="0">
                <a:latin typeface="Arial" charset="0"/>
                <a:sym typeface="Symbol" charset="0"/>
              </a:rPr>
              <a:t>) =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FIRST(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z</a:t>
            </a:r>
            <a:r>
              <a:rPr lang="en-US" i="1" dirty="0">
                <a:latin typeface="Arial" charset="0"/>
              </a:rPr>
              <a:t> S</a:t>
            </a:r>
            <a:r>
              <a:rPr lang="en-US" dirty="0">
                <a:latin typeface="Arial" charset="0"/>
                <a:sym typeface="Symbol" charset="0"/>
              </a:rPr>
              <a:t>)</a:t>
            </a:r>
            <a:r>
              <a:rPr lang="en-US" i="1" dirty="0">
                <a:latin typeface="Arial" charset="0"/>
                <a:sym typeface="Symbol" charset="0"/>
              </a:rPr>
              <a:t> =			</a:t>
            </a:r>
            <a:r>
              <a:rPr lang="en-US" dirty="0">
                <a:latin typeface="Arial" charset="0"/>
                <a:sym typeface="Symbol" charset="0"/>
              </a:rPr>
              <a:t>FIRST(</a:t>
            </a:r>
            <a:r>
              <a:rPr lang="en-US" i="1" dirty="0">
                <a:latin typeface="Arial" charset="0"/>
                <a:sym typeface="Symbol" charset="0"/>
              </a:rPr>
              <a:t>C</a:t>
            </a:r>
            <a:r>
              <a:rPr lang="en-US" dirty="0">
                <a:latin typeface="Arial" charset="0"/>
                <a:sym typeface="Symbol" charset="0"/>
              </a:rPr>
              <a:t>) =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FIRST(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v</a:t>
            </a:r>
            <a:r>
              <a:rPr lang="en-US" i="1" dirty="0">
                <a:latin typeface="Arial" charset="0"/>
              </a:rPr>
              <a:t> S</a:t>
            </a:r>
            <a:r>
              <a:rPr lang="en-US" dirty="0">
                <a:latin typeface="Arial" charset="0"/>
                <a:sym typeface="Symbol" charset="0"/>
              </a:rPr>
              <a:t>)</a:t>
            </a:r>
            <a:r>
              <a:rPr lang="en-US" i="1" dirty="0">
                <a:latin typeface="Arial" charset="0"/>
                <a:sym typeface="Symbol" charset="0"/>
              </a:rPr>
              <a:t> =			</a:t>
            </a:r>
            <a:r>
              <a:rPr lang="en-US" dirty="0">
                <a:latin typeface="Arial" charset="0"/>
                <a:sym typeface="Symbol" charset="0"/>
              </a:rPr>
              <a:t>FIRST(</a:t>
            </a:r>
            <a:r>
              <a:rPr lang="en-US" i="1" dirty="0">
                <a:latin typeface="Arial" charset="0"/>
                <a:sym typeface="Symbol" charset="0"/>
              </a:rPr>
              <a:t>D</a:t>
            </a:r>
            <a:r>
              <a:rPr lang="en-US" dirty="0">
                <a:latin typeface="Arial" charset="0"/>
                <a:sym typeface="Symbol" charset="0"/>
              </a:rPr>
              <a:t>)</a:t>
            </a:r>
            <a:r>
              <a:rPr lang="en-US" i="1" dirty="0">
                <a:latin typeface="Arial" charset="0"/>
                <a:sym typeface="Symbol" charset="0"/>
              </a:rPr>
              <a:t> =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FIRST(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w</a:t>
            </a:r>
            <a:r>
              <a:rPr lang="en-US" i="1" dirty="0">
                <a:latin typeface="Arial" charset="0"/>
              </a:rPr>
              <a:t> S</a:t>
            </a:r>
            <a:r>
              <a:rPr lang="en-US" dirty="0">
                <a:latin typeface="Arial" charset="0"/>
                <a:sym typeface="Symbol" charset="0"/>
              </a:rPr>
              <a:t>) = </a:t>
            </a:r>
            <a:endParaRPr lang="en-US" i="1" dirty="0">
              <a:latin typeface="Arial" charset="0"/>
              <a:sym typeface="Symbol" charset="0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i="1" dirty="0">
                <a:latin typeface="Arial" charset="0"/>
                <a:sym typeface="Symbol" charset="0"/>
              </a:rPr>
              <a:t>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i="1" dirty="0">
                <a:latin typeface="Arial" charset="0"/>
                <a:sym typeface="Symbol" charset="0"/>
              </a:rPr>
              <a:t> </a:t>
            </a:r>
            <a:r>
              <a:rPr lang="en-US" dirty="0">
                <a:latin typeface="Arial"/>
              </a:rPr>
              <a:t> </a:t>
            </a:r>
          </a:p>
        </p:txBody>
      </p:sp>
      <p:sp>
        <p:nvSpPr>
          <p:cNvPr id="40963" name="Slide Number Placeholder 4">
            <a:extLst>
              <a:ext uri="{FF2B5EF4-FFF2-40B4-BE49-F238E27FC236}">
                <a16:creationId xmlns:a16="http://schemas.microsoft.com/office/drawing/2014/main" id="{858A2840-BAB4-E74F-B7FB-E241390252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BFEDE66-3C34-D746-9D48-3C0C0984882B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09438113-FF4D-D44A-A63C-C3C38AF2C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54125"/>
            <a:ext cx="8686800" cy="11080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i="1">
                <a:latin typeface="Arial" panose="020B0604020202020204" pitchFamily="34" charset="0"/>
              </a:rPr>
              <a:t>start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S </a:t>
            </a:r>
            <a:r>
              <a:rPr lang="en-US" altLang="en-US" sz="2200" b="1">
                <a:latin typeface="Courier New" panose="02070309020205020404" pitchFamily="49" charset="0"/>
              </a:rPr>
              <a:t>$$		</a:t>
            </a:r>
            <a:r>
              <a:rPr lang="en-US" altLang="en-US" sz="2200" i="1">
                <a:latin typeface="Arial" panose="020B0604020202020204" pitchFamily="34" charset="0"/>
              </a:rPr>
              <a:t>B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</a:t>
            </a:r>
            <a:r>
              <a:rPr lang="en-US" altLang="en-US" sz="2200" b="1">
                <a:solidFill>
                  <a:srgbClr val="0000FF"/>
                </a:solidFill>
                <a:latin typeface="Courier New" panose="02070309020205020404" pitchFamily="49" charset="0"/>
              </a:rPr>
              <a:t>z</a:t>
            </a:r>
            <a:r>
              <a:rPr lang="en-US" altLang="en-US" sz="2200" i="1">
                <a:latin typeface="Arial" panose="020B0604020202020204" pitchFamily="34" charset="0"/>
              </a:rPr>
              <a:t> S |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  <a:endParaRPr lang="en-US" altLang="en-US" sz="2200" i="1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200" i="1">
                <a:latin typeface="Arial" panose="020B0604020202020204" pitchFamily="34" charset="0"/>
              </a:rPr>
              <a:t>S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en-US" sz="2200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x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 S | A </a:t>
            </a:r>
            <a:r>
              <a:rPr lang="en-US" altLang="en-US" sz="2200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y		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C</a:t>
            </a:r>
            <a:r>
              <a:rPr lang="en-US" altLang="en-US" sz="2200" i="1">
                <a:latin typeface="Arial" panose="020B0604020202020204" pitchFamily="34" charset="0"/>
              </a:rPr>
              <a:t>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</a:t>
            </a:r>
            <a:r>
              <a:rPr lang="en-US" altLang="en-US" sz="2200" b="1">
                <a:solidFill>
                  <a:srgbClr val="0000FF"/>
                </a:solidFill>
                <a:latin typeface="Courier New" panose="02070309020205020404" pitchFamily="49" charset="0"/>
              </a:rPr>
              <a:t>v</a:t>
            </a:r>
            <a:r>
              <a:rPr lang="en-US" altLang="en-US" sz="2200" i="1">
                <a:latin typeface="Arial" panose="020B0604020202020204" pitchFamily="34" charset="0"/>
              </a:rPr>
              <a:t> S |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  <a:endParaRPr lang="en-US" altLang="en-US" sz="2200" b="1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200" i="1">
                <a:latin typeface="Arial" panose="020B0604020202020204" pitchFamily="34" charset="0"/>
              </a:rPr>
              <a:t>A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BCD |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r>
              <a:rPr lang="en-US" altLang="en-US" sz="2200" b="1">
                <a:latin typeface="Arial" panose="020B0604020202020204" pitchFamily="34" charset="0"/>
              </a:rPr>
              <a:t>  		</a:t>
            </a:r>
            <a:r>
              <a:rPr lang="en-US" altLang="en-US" sz="2200" i="1">
                <a:latin typeface="Arial" panose="020B0604020202020204" pitchFamily="34" charset="0"/>
              </a:rPr>
              <a:t>D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</a:t>
            </a:r>
            <a:r>
              <a:rPr lang="en-US" altLang="en-US" sz="2200" b="1">
                <a:solidFill>
                  <a:srgbClr val="0000FF"/>
                </a:solidFill>
                <a:latin typeface="Courier New" panose="02070309020205020404" pitchFamily="49" charset="0"/>
              </a:rPr>
              <a:t>w</a:t>
            </a:r>
            <a:r>
              <a:rPr lang="en-US" altLang="en-US" sz="2200" i="1">
                <a:latin typeface="Arial" panose="020B0604020202020204" pitchFamily="34" charset="0"/>
              </a:rPr>
              <a:t> S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AA2E1AA-33E3-7A4A-8E78-F37CB7CEA1A5}"/>
                  </a:ext>
                </a:extLst>
              </p14:cNvPr>
              <p14:cNvContentPartPr/>
              <p14:nvPr/>
            </p14:nvContentPartPr>
            <p14:xfrm>
              <a:off x="841320" y="428400"/>
              <a:ext cx="8192160" cy="5984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AA2E1AA-33E3-7A4A-8E78-F37CB7CEA1A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9720" y="412200"/>
                <a:ext cx="8229960" cy="6016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oter Placeholder 3">
            <a:extLst>
              <a:ext uri="{FF2B5EF4-FFF2-40B4-BE49-F238E27FC236}">
                <a16:creationId xmlns:a16="http://schemas.microsoft.com/office/drawing/2014/main" id="{9D603598-634A-3947-B2AF-53AA4B71B8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0" name="Slide Number Placeholder 4">
            <a:extLst>
              <a:ext uri="{FF2B5EF4-FFF2-40B4-BE49-F238E27FC236}">
                <a16:creationId xmlns:a16="http://schemas.microsoft.com/office/drawing/2014/main" id="{BDEA5623-D0A0-F840-9107-4B62F4379A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5609EBA-F115-7D48-8F3D-386829FFEAA7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E7C00AAD-53C8-9649-B75B-7AB88DC3A8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004888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Computing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FOLLOW</a:t>
            </a:r>
            <a:endParaRPr lang="en-US" altLang="en-US" i="1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320A830C-D3E0-A14F-A0C7-3A002DB640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Apply these rules until nothing can be added to any FOLLOW(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set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</a:rPr>
              <a:t>(1) If there is a production </a:t>
            </a:r>
            <a:r>
              <a:rPr lang="en-US" altLang="en-US" i="1" dirty="0">
                <a:latin typeface="Arial" panose="020B0604020202020204" pitchFamily="34" charset="0"/>
              </a:rPr>
              <a:t>A </a:t>
            </a:r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 dirty="0">
                <a:latin typeface="Arial" panose="020B0604020202020204" pitchFamily="34" charset="0"/>
              </a:rPr>
              <a:t> </a:t>
            </a:r>
            <a:r>
              <a:rPr lang="el-GR" altLang="en-US" dirty="0">
                <a:latin typeface="Arial" panose="020B0604020202020204" pitchFamily="34" charset="0"/>
              </a:rPr>
              <a:t>α</a:t>
            </a:r>
            <a:r>
              <a:rPr lang="en-US" altLang="en-US" i="1" dirty="0">
                <a:latin typeface="Arial" panose="020B0604020202020204" pitchFamily="34" charset="0"/>
              </a:rPr>
              <a:t>B</a:t>
            </a:r>
            <a:r>
              <a:rPr lang="el-GR" altLang="en-US" dirty="0">
                <a:latin typeface="Arial" panose="020B0604020202020204" pitchFamily="34" charset="0"/>
              </a:rPr>
              <a:t>β</a:t>
            </a:r>
            <a:r>
              <a:rPr lang="en-US" altLang="en-US" dirty="0">
                <a:latin typeface="Arial" panose="020B0604020202020204" pitchFamily="34" charset="0"/>
              </a:rPr>
              <a:t>, then everything in FIRST(</a:t>
            </a:r>
            <a:r>
              <a:rPr lang="el-GR" altLang="en-US" dirty="0">
                <a:latin typeface="Arial" panose="020B0604020202020204" pitchFamily="34" charset="0"/>
              </a:rPr>
              <a:t>β</a:t>
            </a:r>
            <a:r>
              <a:rPr lang="en-US" altLang="en-US" dirty="0">
                <a:latin typeface="Arial" panose="020B0604020202020204" pitchFamily="34" charset="0"/>
              </a:rPr>
              <a:t>) except for </a:t>
            </a:r>
            <a:r>
              <a:rPr lang="el-GR" altLang="en-US" b="1" dirty="0">
                <a:latin typeface="Courier New" panose="02070309020205020404" pitchFamily="49" charset="0"/>
              </a:rPr>
              <a:t>ε</a:t>
            </a:r>
            <a:r>
              <a:rPr lang="en-US" altLang="en-US" dirty="0">
                <a:latin typeface="Arial" panose="020B0604020202020204" pitchFamily="34" charset="0"/>
              </a:rPr>
              <a:t> should be added to FOLLOW(</a:t>
            </a:r>
            <a:r>
              <a:rPr lang="en-US" altLang="en-US" i="1" dirty="0">
                <a:latin typeface="Arial" panose="020B0604020202020204" pitchFamily="34" charset="0"/>
              </a:rPr>
              <a:t>B</a:t>
            </a:r>
            <a:r>
              <a:rPr lang="en-US" altLang="en-US" dirty="0">
                <a:latin typeface="Arial" panose="020B0604020202020204" pitchFamily="34" charset="0"/>
              </a:rPr>
              <a:t>)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</a:rPr>
              <a:t>(2) If there is a production </a:t>
            </a:r>
            <a:r>
              <a:rPr lang="en-US" altLang="en-US" i="1" dirty="0">
                <a:latin typeface="Arial" panose="020B0604020202020204" pitchFamily="34" charset="0"/>
              </a:rPr>
              <a:t>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l-GR" altLang="en-US" dirty="0">
                <a:latin typeface="Arial" panose="020B0604020202020204" pitchFamily="34" charset="0"/>
              </a:rPr>
              <a:t>α</a:t>
            </a:r>
            <a:r>
              <a:rPr lang="en-US" altLang="en-US" i="1" dirty="0">
                <a:latin typeface="Arial" panose="020B0604020202020204" pitchFamily="34" charset="0"/>
              </a:rPr>
              <a:t>B</a:t>
            </a:r>
            <a:r>
              <a:rPr lang="en-US" altLang="en-US" dirty="0">
                <a:latin typeface="Arial" panose="020B0604020202020204" pitchFamily="34" charset="0"/>
              </a:rPr>
              <a:t>, or a production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i="1" dirty="0">
                <a:latin typeface="Arial" panose="020B0604020202020204" pitchFamily="34" charset="0"/>
              </a:rPr>
              <a:t>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l-GR" altLang="en-US" dirty="0">
                <a:latin typeface="Arial" panose="020B0604020202020204" pitchFamily="34" charset="0"/>
              </a:rPr>
              <a:t>α</a:t>
            </a:r>
            <a:r>
              <a:rPr lang="en-US" altLang="en-US" i="1" dirty="0">
                <a:latin typeface="Arial" panose="020B0604020202020204" pitchFamily="34" charset="0"/>
              </a:rPr>
              <a:t>B</a:t>
            </a:r>
            <a:r>
              <a:rPr lang="el-GR" altLang="en-US" dirty="0">
                <a:latin typeface="Arial" panose="020B0604020202020204" pitchFamily="34" charset="0"/>
              </a:rPr>
              <a:t>β</a:t>
            </a:r>
            <a:r>
              <a:rPr lang="en-US" altLang="en-US" dirty="0">
                <a:latin typeface="Arial" panose="020B0604020202020204" pitchFamily="34" charset="0"/>
              </a:rPr>
              <a:t>, where FIRST(</a:t>
            </a:r>
            <a:r>
              <a:rPr lang="el-GR" altLang="en-US" dirty="0">
                <a:latin typeface="Arial" panose="020B0604020202020204" pitchFamily="34" charset="0"/>
              </a:rPr>
              <a:t>β</a:t>
            </a:r>
            <a:r>
              <a:rPr lang="en-US" altLang="en-US" dirty="0">
                <a:latin typeface="Arial" panose="020B0604020202020204" pitchFamily="34" charset="0"/>
              </a:rPr>
              <a:t>) contains </a:t>
            </a:r>
            <a:r>
              <a:rPr lang="el-GR" altLang="en-US" b="1" dirty="0">
                <a:latin typeface="Courier New" panose="02070309020205020404" pitchFamily="49" charset="0"/>
              </a:rPr>
              <a:t>ε</a:t>
            </a:r>
            <a:r>
              <a:rPr lang="en-US" altLang="en-US" dirty="0">
                <a:latin typeface="Arial" panose="020B0604020202020204" pitchFamily="34" charset="0"/>
              </a:rPr>
              <a:t>, then everything in FOLLOW(</a:t>
            </a:r>
            <a:r>
              <a:rPr lang="en-US" altLang="en-US" i="1" dirty="0">
                <a:latin typeface="Arial" panose="020B0604020202020204" pitchFamily="34" charset="0"/>
              </a:rPr>
              <a:t>A</a:t>
            </a:r>
            <a:r>
              <a:rPr lang="en-US" altLang="en-US" dirty="0">
                <a:latin typeface="Arial" panose="020B0604020202020204" pitchFamily="34" charset="0"/>
              </a:rPr>
              <a:t>) should be added to FOLLOW(</a:t>
            </a:r>
            <a:r>
              <a:rPr lang="en-US" altLang="en-US" i="1" dirty="0">
                <a:latin typeface="Arial" panose="020B0604020202020204" pitchFamily="34" charset="0"/>
              </a:rPr>
              <a:t>B</a:t>
            </a:r>
            <a:r>
              <a:rPr lang="en-US" altLang="en-US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7A3E7C8A-0040-AC45-A887-2C13AC392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52400"/>
            <a:ext cx="333375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Notation: </a:t>
            </a:r>
          </a:p>
          <a:p>
            <a:pPr eaLnBrk="1" hangingPunct="1"/>
            <a:r>
              <a:rPr lang="en-US" altLang="en-US" sz="1800" i="1">
                <a:latin typeface="Arial" panose="020B0604020202020204" pitchFamily="34" charset="0"/>
              </a:rPr>
              <a:t>A,B,S </a:t>
            </a:r>
            <a:r>
              <a:rPr lang="en-US" altLang="en-US" sz="1800">
                <a:latin typeface="Arial" panose="020B0604020202020204" pitchFamily="34" charset="0"/>
              </a:rPr>
              <a:t>are nonterminals.</a:t>
            </a:r>
          </a:p>
          <a:p>
            <a:pPr eaLnBrk="1" hangingPunct="1"/>
            <a:r>
              <a:rPr lang="el-GR" altLang="en-US" sz="1800">
                <a:latin typeface="Arial" panose="020B0604020202020204" pitchFamily="34" charset="0"/>
              </a:rPr>
              <a:t>α</a:t>
            </a:r>
            <a:r>
              <a:rPr lang="en-US" altLang="en-US" sz="1800" i="1">
                <a:latin typeface="Arial" panose="020B0604020202020204" pitchFamily="34" charset="0"/>
              </a:rPr>
              <a:t>,</a:t>
            </a:r>
            <a:r>
              <a:rPr lang="el-GR" altLang="en-US" sz="1800">
                <a:latin typeface="Arial" panose="020B0604020202020204" pitchFamily="34" charset="0"/>
              </a:rPr>
              <a:t>β</a:t>
            </a:r>
            <a:r>
              <a:rPr lang="en-US" altLang="en-US" sz="1800" i="1">
                <a:latin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</a:rPr>
              <a:t>are arbitrary sequences</a:t>
            </a:r>
          </a:p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of terminals and nonterminals.</a:t>
            </a:r>
            <a:endParaRPr lang="en-US" altLang="en-US" sz="1800" i="1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1FE7F10-2A45-444E-8C3B-C820AE776FB8}"/>
                  </a:ext>
                </a:extLst>
              </p14:cNvPr>
              <p14:cNvContentPartPr/>
              <p14:nvPr/>
            </p14:nvContentPartPr>
            <p14:xfrm>
              <a:off x="1288080" y="3648600"/>
              <a:ext cx="7765920" cy="2720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1FE7F10-2A45-444E-8C3B-C820AE776FB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66480" y="3632400"/>
                <a:ext cx="7803720" cy="2758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6B4F9904-1865-CD43-ABD0-9404C36C8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Warm-up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1EBF0-773C-934D-B8D2-FFCA64602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  <a:p>
            <a:pPr marL="0" indent="0">
              <a:buFont typeface="Wingdings" charset="0"/>
              <a:buNone/>
              <a:defRPr/>
            </a:pPr>
            <a:endParaRPr lang="en-US" dirty="0">
              <a:latin typeface="Arial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FOLLOW(</a:t>
            </a:r>
            <a:r>
              <a:rPr lang="en-US" i="1" dirty="0" err="1">
                <a:latin typeface="Arial" charset="0"/>
                <a:sym typeface="Symbol" charset="0"/>
              </a:rPr>
              <a:t>expr</a:t>
            </a:r>
            <a:r>
              <a:rPr lang="en-US" dirty="0">
                <a:latin typeface="Arial" charset="0"/>
                <a:sym typeface="Symbol" charset="0"/>
              </a:rPr>
              <a:t>)</a:t>
            </a:r>
            <a:r>
              <a:rPr lang="en-US" i="1" dirty="0">
                <a:latin typeface="Arial" charset="0"/>
                <a:sym typeface="Symbol" charset="0"/>
              </a:rPr>
              <a:t> = </a:t>
            </a:r>
            <a:r>
              <a:rPr lang="en-US" dirty="0">
                <a:latin typeface="Arial" charset="0"/>
                <a:sym typeface="Symbol" charset="0"/>
              </a:rPr>
              <a:t>{ </a:t>
            </a:r>
            <a:r>
              <a:rPr lang="en-US" b="1" dirty="0">
                <a:latin typeface="Courier New"/>
                <a:cs typeface="Courier New"/>
                <a:sym typeface="Symbol" charset="0"/>
              </a:rPr>
              <a:t>$$</a:t>
            </a:r>
            <a:r>
              <a:rPr lang="en-US" dirty="0">
                <a:latin typeface="Arial" charset="0"/>
                <a:sym typeface="Symbol" charset="0"/>
              </a:rPr>
              <a:t> }</a:t>
            </a:r>
            <a:endParaRPr lang="en-US" i="1" dirty="0">
              <a:latin typeface="Arial" charset="0"/>
              <a:sym typeface="Symbol" charset="0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FOLLOW(</a:t>
            </a:r>
            <a:r>
              <a:rPr lang="en-US" i="1" dirty="0" err="1">
                <a:latin typeface="Arial" charset="0"/>
                <a:sym typeface="Symbol" charset="0"/>
              </a:rPr>
              <a:t>term_tail</a:t>
            </a:r>
            <a:r>
              <a:rPr lang="en-US" dirty="0">
                <a:latin typeface="Arial" charset="0"/>
                <a:sym typeface="Symbol" charset="0"/>
              </a:rPr>
              <a:t>)</a:t>
            </a:r>
            <a:r>
              <a:rPr lang="en-US" i="1" dirty="0">
                <a:latin typeface="Arial" charset="0"/>
                <a:sym typeface="Symbol" charset="0"/>
              </a:rPr>
              <a:t> =</a:t>
            </a:r>
            <a:endParaRPr lang="en-US" dirty="0">
              <a:latin typeface="Arial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FOLLOW(</a:t>
            </a:r>
            <a:r>
              <a:rPr lang="en-US" i="1" dirty="0">
                <a:latin typeface="Arial" charset="0"/>
                <a:sym typeface="Symbol" charset="0"/>
              </a:rPr>
              <a:t>term</a:t>
            </a:r>
            <a:r>
              <a:rPr lang="en-US" dirty="0">
                <a:latin typeface="Arial" charset="0"/>
                <a:sym typeface="Symbol" charset="0"/>
              </a:rPr>
              <a:t>)</a:t>
            </a:r>
            <a:r>
              <a:rPr lang="en-US" i="1" dirty="0">
                <a:latin typeface="Arial" charset="0"/>
                <a:sym typeface="Symbol" charset="0"/>
              </a:rPr>
              <a:t> =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 charset="0"/>
                <a:sym typeface="Symbol" charset="0"/>
              </a:rPr>
              <a:t>FOLLOW(</a:t>
            </a:r>
            <a:r>
              <a:rPr lang="en-US" i="1" dirty="0" err="1">
                <a:latin typeface="Arial" charset="0"/>
                <a:sym typeface="Symbol" charset="0"/>
              </a:rPr>
              <a:t>factor_tail</a:t>
            </a:r>
            <a:r>
              <a:rPr lang="en-US" dirty="0">
                <a:latin typeface="Arial" charset="0"/>
                <a:sym typeface="Symbol" charset="0"/>
              </a:rPr>
              <a:t>)</a:t>
            </a:r>
            <a:r>
              <a:rPr lang="en-US" i="1" dirty="0">
                <a:latin typeface="Arial" charset="0"/>
                <a:sym typeface="Symbol" charset="0"/>
              </a:rPr>
              <a:t> = </a:t>
            </a:r>
            <a:endParaRPr lang="en-US" dirty="0">
              <a:latin typeface="Arial" charset="0"/>
              <a:sym typeface="Symbol" charset="0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i="1" dirty="0">
                <a:latin typeface="Arial" charset="0"/>
                <a:sym typeface="Symbol" charset="0"/>
              </a:rPr>
              <a:t> </a:t>
            </a:r>
            <a:r>
              <a:rPr lang="en-US" dirty="0">
                <a:latin typeface="Arial"/>
              </a:rPr>
              <a:t> </a:t>
            </a:r>
          </a:p>
          <a:p>
            <a:pPr marL="0" indent="0">
              <a:buFont typeface="Wingdings" charset="0"/>
              <a:buNone/>
              <a:defRPr/>
            </a:pPr>
            <a:endParaRPr lang="en-US" dirty="0">
              <a:latin typeface="Arial"/>
            </a:endParaRPr>
          </a:p>
        </p:txBody>
      </p:sp>
      <p:sp>
        <p:nvSpPr>
          <p:cNvPr id="45059" name="Slide Number Placeholder 4">
            <a:extLst>
              <a:ext uri="{FF2B5EF4-FFF2-40B4-BE49-F238E27FC236}">
                <a16:creationId xmlns:a16="http://schemas.microsoft.com/office/drawing/2014/main" id="{1D201C5A-EFB4-EE42-AD68-2227129C08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3C83304-2E08-6941-9A59-606DD3F70C4C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233182FE-3E82-0B49-BBB2-E6113E591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177925"/>
            <a:ext cx="8686800" cy="11080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i="1">
                <a:latin typeface="Arial" panose="020B0604020202020204" pitchFamily="34" charset="0"/>
              </a:rPr>
              <a:t>start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expr </a:t>
            </a:r>
            <a:r>
              <a:rPr lang="en-US" altLang="en-US" sz="2200" b="1">
                <a:latin typeface="Courier New" panose="02070309020205020404" pitchFamily="49" charset="0"/>
              </a:rPr>
              <a:t>$$</a:t>
            </a:r>
            <a:r>
              <a:rPr lang="en-US" altLang="en-US" sz="2200" b="1">
                <a:latin typeface="Arial" panose="020B0604020202020204" pitchFamily="34" charset="0"/>
              </a:rPr>
              <a:t>  </a:t>
            </a:r>
            <a:br>
              <a:rPr lang="en-US" altLang="en-US" sz="2200" b="1">
                <a:latin typeface="Arial" panose="020B0604020202020204" pitchFamily="34" charset="0"/>
              </a:rPr>
            </a:br>
            <a:r>
              <a:rPr lang="en-US" altLang="en-US" sz="2200" i="1">
                <a:latin typeface="Arial" panose="020B0604020202020204" pitchFamily="34" charset="0"/>
              </a:rPr>
              <a:t>expr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term term_tail		term_tail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</a:rPr>
              <a:t>term  term_tail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>
                <a:latin typeface="Arial" panose="020B0604020202020204" pitchFamily="34" charset="0"/>
              </a:rPr>
              <a:t>|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endParaRPr lang="en-US" altLang="ja-JP" sz="22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ja-JP" sz="2200" i="1">
                <a:latin typeface="Arial" panose="020B0604020202020204" pitchFamily="34" charset="0"/>
              </a:rPr>
              <a:t>term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200" i="1">
                <a:latin typeface="Arial" panose="020B0604020202020204" pitchFamily="34" charset="0"/>
              </a:rPr>
              <a:t> 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ja-JP" sz="2200" i="1">
                <a:latin typeface="Arial" panose="020B0604020202020204" pitchFamily="34" charset="0"/>
              </a:rPr>
              <a:t> factor_tail		factor_tail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* id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</a:rPr>
              <a:t>factor_tail </a:t>
            </a:r>
            <a:r>
              <a:rPr lang="en-US" altLang="ja-JP" sz="2200">
                <a:latin typeface="Arial" panose="020B0604020202020204" pitchFamily="34" charset="0"/>
              </a:rPr>
              <a:t>|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r>
              <a:rPr lang="en-US" altLang="ja-JP" sz="2200" b="1">
                <a:latin typeface="Arial" panose="020B0604020202020204" pitchFamily="34" charset="0"/>
              </a:rPr>
              <a:t>	</a:t>
            </a:r>
            <a:endParaRPr lang="en-US" altLang="en-US" sz="2200" b="1">
              <a:latin typeface="Arial" panose="020B0604020202020204" pitchFamily="34" charset="0"/>
            </a:endParaRPr>
          </a:p>
        </p:txBody>
      </p:sp>
      <p:sp>
        <p:nvSpPr>
          <p:cNvPr id="45061" name="Footer Placeholder 1">
            <a:extLst>
              <a:ext uri="{FF2B5EF4-FFF2-40B4-BE49-F238E27FC236}">
                <a16:creationId xmlns:a16="http://schemas.microsoft.com/office/drawing/2014/main" id="{12D1A4B7-966E-264F-8640-F630FB5D56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44C5D5A-5C44-0945-9C03-187EF2D4095A}"/>
                  </a:ext>
                </a:extLst>
              </p14:cNvPr>
              <p14:cNvContentPartPr/>
              <p14:nvPr/>
            </p14:nvContentPartPr>
            <p14:xfrm>
              <a:off x="569880" y="1665720"/>
              <a:ext cx="8474040" cy="5065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44C5D5A-5C44-0945-9C03-187EF2D4095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3680" y="1644120"/>
                <a:ext cx="8506440" cy="5103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5A27B249-8218-B742-9FFD-D85C387FB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B24CD-38FE-D54B-A1E3-FAB13B3B2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  <a:p>
            <a:pPr marL="0" indent="0">
              <a:buFont typeface="Wingdings" charset="0"/>
              <a:buNone/>
              <a:defRPr/>
            </a:pPr>
            <a:endParaRPr lang="en-US" dirty="0">
              <a:latin typeface="Arial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Compute FOLLOW sets: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 charset="0"/>
                <a:sym typeface="Symbol" charset="0"/>
              </a:rPr>
              <a:t>FOLLOW(</a:t>
            </a:r>
            <a:r>
              <a:rPr lang="en-US" i="1" dirty="0">
                <a:latin typeface="Arial" charset="0"/>
                <a:sym typeface="Symbol" charset="0"/>
              </a:rPr>
              <a:t>A</a:t>
            </a:r>
            <a:r>
              <a:rPr lang="en-US" dirty="0">
                <a:latin typeface="Arial" charset="0"/>
                <a:sym typeface="Symbol" charset="0"/>
              </a:rPr>
              <a:t>) =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 charset="0"/>
                <a:sym typeface="Symbol" charset="0"/>
              </a:rPr>
              <a:t>FOLLOW(</a:t>
            </a:r>
            <a:r>
              <a:rPr lang="en-US" i="1" dirty="0">
                <a:latin typeface="Arial" charset="0"/>
                <a:sym typeface="Symbol" charset="0"/>
              </a:rPr>
              <a:t>B</a:t>
            </a:r>
            <a:r>
              <a:rPr lang="en-US" dirty="0">
                <a:latin typeface="Arial" charset="0"/>
                <a:sym typeface="Symbol" charset="0"/>
              </a:rPr>
              <a:t>) =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 charset="0"/>
                <a:sym typeface="Symbol" charset="0"/>
              </a:rPr>
              <a:t>FOLLOW(</a:t>
            </a:r>
            <a:r>
              <a:rPr lang="en-US" i="1" dirty="0">
                <a:latin typeface="Arial" charset="0"/>
                <a:sym typeface="Symbol" charset="0"/>
              </a:rPr>
              <a:t>C</a:t>
            </a:r>
            <a:r>
              <a:rPr lang="en-US" dirty="0">
                <a:latin typeface="Arial" charset="0"/>
                <a:sym typeface="Symbol" charset="0"/>
              </a:rPr>
              <a:t>)</a:t>
            </a:r>
            <a:r>
              <a:rPr lang="en-US" i="1" dirty="0">
                <a:latin typeface="Arial" charset="0"/>
                <a:sym typeface="Symbol" charset="0"/>
              </a:rPr>
              <a:t> =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 charset="0"/>
                <a:sym typeface="Symbol" charset="0"/>
              </a:rPr>
              <a:t>FOLLOW(</a:t>
            </a:r>
            <a:r>
              <a:rPr lang="en-US" i="1" dirty="0">
                <a:latin typeface="Arial" charset="0"/>
                <a:sym typeface="Symbol" charset="0"/>
              </a:rPr>
              <a:t>D</a:t>
            </a:r>
            <a:r>
              <a:rPr lang="en-US" dirty="0">
                <a:latin typeface="Arial" charset="0"/>
                <a:sym typeface="Symbol" charset="0"/>
              </a:rPr>
              <a:t>) =</a:t>
            </a:r>
            <a:r>
              <a:rPr lang="en-US" i="1" dirty="0">
                <a:latin typeface="Arial" charset="0"/>
                <a:sym typeface="Symbol" charset="0"/>
              </a:rPr>
              <a:t>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 charset="0"/>
                <a:sym typeface="Symbol" charset="0"/>
              </a:rPr>
              <a:t>FOLLOW(</a:t>
            </a:r>
            <a:r>
              <a:rPr lang="en-US" i="1" dirty="0">
                <a:latin typeface="Arial" charset="0"/>
                <a:sym typeface="Symbol" charset="0"/>
              </a:rPr>
              <a:t>S</a:t>
            </a:r>
            <a:r>
              <a:rPr lang="en-US" dirty="0">
                <a:latin typeface="Arial" charset="0"/>
                <a:sym typeface="Symbol" charset="0"/>
              </a:rPr>
              <a:t>)</a:t>
            </a:r>
            <a:r>
              <a:rPr lang="en-US" i="1" dirty="0">
                <a:latin typeface="Arial" charset="0"/>
                <a:sym typeface="Symbol" charset="0"/>
              </a:rPr>
              <a:t> = </a:t>
            </a:r>
          </a:p>
          <a:p>
            <a:pPr marL="0" indent="0">
              <a:buFont typeface="Wingdings" charset="0"/>
              <a:buNone/>
              <a:defRPr/>
            </a:pPr>
            <a:endParaRPr lang="en-US" i="1" dirty="0">
              <a:latin typeface="Arial" charset="0"/>
              <a:sym typeface="Symbol" charset="0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i="1" dirty="0">
                <a:latin typeface="Arial" charset="0"/>
                <a:sym typeface="Symbol" charset="0"/>
              </a:rPr>
              <a:t>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i="1" dirty="0">
                <a:latin typeface="Arial" charset="0"/>
                <a:sym typeface="Symbol" charset="0"/>
              </a:rPr>
              <a:t> </a:t>
            </a:r>
            <a:r>
              <a:rPr lang="en-US" dirty="0">
                <a:latin typeface="Arial"/>
              </a:rPr>
              <a:t> </a:t>
            </a:r>
          </a:p>
        </p:txBody>
      </p:sp>
      <p:sp>
        <p:nvSpPr>
          <p:cNvPr id="47107" name="Slide Number Placeholder 4">
            <a:extLst>
              <a:ext uri="{FF2B5EF4-FFF2-40B4-BE49-F238E27FC236}">
                <a16:creationId xmlns:a16="http://schemas.microsoft.com/office/drawing/2014/main" id="{DFD47F31-8C00-104A-8D7E-ED03DF56C4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93F7EFF-081A-7549-A965-CDD43A2C47CF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158EDC3C-3DD1-9C4B-887C-27FB58849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54125"/>
            <a:ext cx="8686800" cy="11080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i="1">
                <a:latin typeface="Arial" panose="020B0604020202020204" pitchFamily="34" charset="0"/>
              </a:rPr>
              <a:t>start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S </a:t>
            </a:r>
            <a:r>
              <a:rPr lang="en-US" altLang="en-US" sz="2200" b="1">
                <a:latin typeface="Courier New" panose="02070309020205020404" pitchFamily="49" charset="0"/>
              </a:rPr>
              <a:t>$$		</a:t>
            </a:r>
            <a:r>
              <a:rPr lang="en-US" altLang="en-US" sz="2200" i="1">
                <a:latin typeface="Arial" panose="020B0604020202020204" pitchFamily="34" charset="0"/>
              </a:rPr>
              <a:t>B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</a:t>
            </a:r>
            <a:r>
              <a:rPr lang="en-US" altLang="en-US" sz="2200" b="1">
                <a:solidFill>
                  <a:srgbClr val="0000FF"/>
                </a:solidFill>
                <a:latin typeface="Courier New" panose="02070309020205020404" pitchFamily="49" charset="0"/>
              </a:rPr>
              <a:t>z</a:t>
            </a:r>
            <a:r>
              <a:rPr lang="en-US" altLang="en-US" sz="2200" i="1">
                <a:latin typeface="Arial" panose="020B0604020202020204" pitchFamily="34" charset="0"/>
              </a:rPr>
              <a:t> S |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  <a:endParaRPr lang="en-US" altLang="en-US" sz="2200" i="1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200" i="1">
                <a:latin typeface="Arial" panose="020B0604020202020204" pitchFamily="34" charset="0"/>
              </a:rPr>
              <a:t>S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en-US" sz="2200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x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 S | A </a:t>
            </a:r>
            <a:r>
              <a:rPr lang="en-US" altLang="en-US" sz="2200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y		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C</a:t>
            </a:r>
            <a:r>
              <a:rPr lang="en-US" altLang="en-US" sz="2200" i="1">
                <a:latin typeface="Arial" panose="020B0604020202020204" pitchFamily="34" charset="0"/>
              </a:rPr>
              <a:t>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</a:t>
            </a:r>
            <a:r>
              <a:rPr lang="en-US" altLang="en-US" sz="2200" b="1">
                <a:solidFill>
                  <a:srgbClr val="0000FF"/>
                </a:solidFill>
                <a:latin typeface="Courier New" panose="02070309020205020404" pitchFamily="49" charset="0"/>
              </a:rPr>
              <a:t>v</a:t>
            </a:r>
            <a:r>
              <a:rPr lang="en-US" altLang="en-US" sz="2200" i="1">
                <a:latin typeface="Arial" panose="020B0604020202020204" pitchFamily="34" charset="0"/>
              </a:rPr>
              <a:t> S |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  <a:endParaRPr lang="en-US" altLang="en-US" sz="2200" b="1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200" i="1">
                <a:latin typeface="Arial" panose="020B0604020202020204" pitchFamily="34" charset="0"/>
              </a:rPr>
              <a:t>A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BCD |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r>
              <a:rPr lang="en-US" altLang="en-US" sz="2200" b="1">
                <a:latin typeface="Arial" panose="020B0604020202020204" pitchFamily="34" charset="0"/>
              </a:rPr>
              <a:t>  		</a:t>
            </a:r>
            <a:r>
              <a:rPr lang="en-US" altLang="en-US" sz="2200" i="1">
                <a:latin typeface="Arial" panose="020B0604020202020204" pitchFamily="34" charset="0"/>
              </a:rPr>
              <a:t>D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</a:t>
            </a:r>
            <a:r>
              <a:rPr lang="en-US" altLang="en-US" sz="2200" b="1">
                <a:solidFill>
                  <a:srgbClr val="0000FF"/>
                </a:solidFill>
                <a:latin typeface="Courier New" panose="02070309020205020404" pitchFamily="49" charset="0"/>
              </a:rPr>
              <a:t>w</a:t>
            </a:r>
            <a:r>
              <a:rPr lang="en-US" altLang="en-US" sz="2200" i="1">
                <a:latin typeface="Arial" panose="020B0604020202020204" pitchFamily="34" charset="0"/>
              </a:rPr>
              <a:t> S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7109" name="Footer Placeholder 1">
            <a:extLst>
              <a:ext uri="{FF2B5EF4-FFF2-40B4-BE49-F238E27FC236}">
                <a16:creationId xmlns:a16="http://schemas.microsoft.com/office/drawing/2014/main" id="{70814F0F-1C5A-2C40-B142-84ECB96577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D81D097-26EB-004F-8F5F-82755D51125A}"/>
                  </a:ext>
                </a:extLst>
              </p14:cNvPr>
              <p14:cNvContentPartPr/>
              <p14:nvPr/>
            </p14:nvContentPartPr>
            <p14:xfrm>
              <a:off x="1293840" y="33480"/>
              <a:ext cx="4847040" cy="5996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D81D097-26EB-004F-8F5F-82755D51125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72240" y="24120"/>
                <a:ext cx="4878000" cy="602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0DCDA69-18E3-9844-B271-885B33A7372C}"/>
                  </a:ext>
                </a:extLst>
              </p14:cNvPr>
              <p14:cNvContentPartPr/>
              <p14:nvPr/>
            </p14:nvContentPartPr>
            <p14:xfrm>
              <a:off x="1276605" y="1638121"/>
              <a:ext cx="316080" cy="16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0DCDA69-18E3-9844-B271-885B33A7372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56085" y="1617961"/>
                <a:ext cx="356760" cy="57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oter Placeholder 3">
            <a:extLst>
              <a:ext uri="{FF2B5EF4-FFF2-40B4-BE49-F238E27FC236}">
                <a16:creationId xmlns:a16="http://schemas.microsoft.com/office/drawing/2014/main" id="{E5765C78-9094-5947-BE1D-256225FF4F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4" name="Slide Number Placeholder 4">
            <a:extLst>
              <a:ext uri="{FF2B5EF4-FFF2-40B4-BE49-F238E27FC236}">
                <a16:creationId xmlns:a16="http://schemas.microsoft.com/office/drawing/2014/main" id="{78681EA3-3321-954B-97C9-65F74D5966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AC28BF6-A660-9F46-93BE-93A10CB6920E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7FDFF50A-A664-704F-8B84-1D73C286F6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1763" y="0"/>
            <a:ext cx="8707437" cy="1004888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PREDICT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 Sets</a:t>
            </a:r>
          </a:p>
        </p:txBody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EEC5EDB0-A0F6-BE41-9355-B810C4DC7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296400" cy="48006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3000" dirty="0">
                <a:solidFill>
                  <a:srgbClr val="FF0000"/>
                </a:solidFill>
                <a:latin typeface="Arial"/>
                <a:sym typeface="Symbol" charset="0"/>
              </a:rPr>
              <a:t>				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3000" dirty="0">
                <a:solidFill>
                  <a:srgbClr val="FF0000"/>
                </a:solidFill>
                <a:latin typeface="Arial"/>
                <a:ea typeface="Arial" charset="0"/>
                <a:sym typeface="Symbol" charset="0"/>
              </a:rPr>
              <a:t>				</a:t>
            </a:r>
            <a:r>
              <a:rPr lang="en-US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/>
                <a:ea typeface="Arial" charset="0"/>
                <a:sym typeface="Symbol" charset="0"/>
              </a:rPr>
              <a:t>FIRST(</a:t>
            </a:r>
            <a:r>
              <a:rPr lang="el-GR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charset="0"/>
                <a:ea typeface="Arial" charset="0"/>
              </a:rPr>
              <a:t>α</a:t>
            </a:r>
            <a:r>
              <a:rPr lang="en-US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/>
                <a:ea typeface="Arial" charset="0"/>
                <a:sym typeface="Symbol" charset="0"/>
              </a:rPr>
              <a:t>)</a:t>
            </a:r>
            <a:r>
              <a:rPr lang="en-US" dirty="0">
                <a:ln>
                  <a:solidFill>
                    <a:srgbClr val="FF0000"/>
                  </a:solidFill>
                </a:ln>
                <a:latin typeface="Arial"/>
                <a:ea typeface="Arial" charset="0"/>
                <a:sym typeface="Symbol" charset="0"/>
              </a:rPr>
              <a:t>  </a:t>
            </a:r>
            <a:br>
              <a:rPr lang="en-US" dirty="0">
                <a:latin typeface="Arial"/>
                <a:ea typeface="Arial" charset="0"/>
                <a:sym typeface="Symbol" charset="0"/>
              </a:rPr>
            </a:br>
            <a:r>
              <a:rPr lang="en-US" dirty="0">
                <a:latin typeface="Arial"/>
                <a:ea typeface="Arial" charset="0"/>
                <a:sym typeface="Symbol" charset="0"/>
              </a:rPr>
              <a:t>				if </a:t>
            </a:r>
            <a:r>
              <a:rPr lang="el-GR" dirty="0">
                <a:latin typeface="Arial" charset="0"/>
                <a:ea typeface="Arial" charset="0"/>
              </a:rPr>
              <a:t>α</a:t>
            </a:r>
            <a:r>
              <a:rPr lang="en-US" dirty="0">
                <a:latin typeface="Arial" charset="0"/>
                <a:ea typeface="Arial" charset="0"/>
              </a:rPr>
              <a:t> does not derive </a:t>
            </a:r>
            <a:r>
              <a:rPr lang="el-GR" b="1" dirty="0">
                <a:latin typeface="Courier New"/>
                <a:ea typeface="Arial" charset="0"/>
                <a:cs typeface="Courier New"/>
                <a:sym typeface="Symbol" charset="0"/>
              </a:rPr>
              <a:t>ε</a:t>
            </a:r>
            <a:endParaRPr lang="en-US" sz="3000" dirty="0">
              <a:solidFill>
                <a:srgbClr val="FF0000"/>
              </a:solidFill>
              <a:latin typeface="Arial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3000" dirty="0">
                <a:solidFill>
                  <a:srgbClr val="FF0000"/>
                </a:solidFill>
                <a:latin typeface="Arial"/>
              </a:rPr>
              <a:t>PREDICT(</a:t>
            </a:r>
            <a:r>
              <a:rPr lang="en-US" sz="3000" i="1" dirty="0">
                <a:solidFill>
                  <a:srgbClr val="FF0000"/>
                </a:solidFill>
                <a:latin typeface="Arial"/>
              </a:rPr>
              <a:t>A </a:t>
            </a:r>
            <a:r>
              <a:rPr lang="en-US" sz="3000" i="1" dirty="0">
                <a:solidFill>
                  <a:srgbClr val="FF0000"/>
                </a:solidFill>
                <a:latin typeface="Arial"/>
                <a:sym typeface="Symbol" charset="0"/>
              </a:rPr>
              <a:t> </a:t>
            </a:r>
            <a:r>
              <a:rPr lang="el-GR" sz="3000" dirty="0">
                <a:solidFill>
                  <a:srgbClr val="FF0000"/>
                </a:solidFill>
                <a:latin typeface="Arial" charset="0"/>
                <a:ea typeface="Arial" charset="0"/>
              </a:rPr>
              <a:t>α</a:t>
            </a:r>
            <a:r>
              <a:rPr lang="en-US" sz="3000" dirty="0">
                <a:solidFill>
                  <a:srgbClr val="FF0000"/>
                </a:solidFill>
                <a:latin typeface="Arial"/>
                <a:sym typeface="Symbol" charset="0"/>
              </a:rPr>
              <a:t>) </a:t>
            </a:r>
            <a:r>
              <a:rPr lang="en-US" sz="3000" dirty="0">
                <a:latin typeface="Arial"/>
                <a:sym typeface="Symbol" charset="0"/>
              </a:rPr>
              <a:t>= 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3000" dirty="0">
                <a:latin typeface="Arial"/>
                <a:sym typeface="Symbol" charset="0"/>
              </a:rPr>
              <a:t>				</a:t>
            </a:r>
            <a:r>
              <a:rPr lang="en-US" sz="3000" dirty="0">
                <a:solidFill>
                  <a:srgbClr val="FF0000"/>
                </a:solidFill>
                <a:latin typeface="Arial"/>
                <a:sym typeface="Symbol" charset="0"/>
              </a:rPr>
              <a:t>(</a:t>
            </a:r>
            <a:r>
              <a:rPr lang="en-US" sz="3000" dirty="0">
                <a:solidFill>
                  <a:srgbClr val="FF0000"/>
                </a:solidFill>
                <a:latin typeface="Arial"/>
                <a:ea typeface="Arial" charset="0"/>
                <a:sym typeface="Symbol" charset="0"/>
              </a:rPr>
              <a:t>FIRST(</a:t>
            </a:r>
            <a:r>
              <a:rPr lang="el-GR" sz="3000" dirty="0">
                <a:solidFill>
                  <a:srgbClr val="FF0000"/>
                </a:solidFill>
                <a:latin typeface="Arial" charset="0"/>
                <a:ea typeface="Arial" charset="0"/>
              </a:rPr>
              <a:t>α</a:t>
            </a:r>
            <a:r>
              <a:rPr lang="en-US" sz="3000" dirty="0">
                <a:solidFill>
                  <a:srgbClr val="FF0000"/>
                </a:solidFill>
                <a:latin typeface="Arial"/>
                <a:ea typeface="Arial" charset="0"/>
                <a:sym typeface="Symbol" charset="0"/>
              </a:rPr>
              <a:t>) – {</a:t>
            </a:r>
            <a:r>
              <a:rPr lang="el-GR" sz="3000" b="1" dirty="0">
                <a:solidFill>
                  <a:srgbClr val="FF0000"/>
                </a:solidFill>
                <a:latin typeface="Courier New"/>
                <a:ea typeface="Arial" charset="0"/>
                <a:cs typeface="Courier New"/>
                <a:sym typeface="Symbol" charset="0"/>
              </a:rPr>
              <a:t>ε</a:t>
            </a:r>
            <a:r>
              <a:rPr lang="en-US" sz="3000" dirty="0">
                <a:solidFill>
                  <a:srgbClr val="FF0000"/>
                </a:solidFill>
                <a:latin typeface="Arial"/>
                <a:ea typeface="Arial" charset="0"/>
                <a:sym typeface="Symbol" charset="0"/>
              </a:rPr>
              <a:t>}) U </a:t>
            </a:r>
            <a:r>
              <a:rPr lang="en-US" sz="3000" dirty="0">
                <a:solidFill>
                  <a:srgbClr val="FF0000"/>
                </a:solidFill>
                <a:ea typeface="Arial" charset="0"/>
                <a:sym typeface="Symbol" charset="0"/>
              </a:rPr>
              <a:t>FOLLOW(</a:t>
            </a:r>
            <a:r>
              <a:rPr lang="en-US" sz="3000" i="1" dirty="0">
                <a:solidFill>
                  <a:srgbClr val="FF0000"/>
                </a:solidFill>
                <a:ea typeface="Arial" charset="0"/>
                <a:sym typeface="Symbol" charset="0"/>
              </a:rPr>
              <a:t>A</a:t>
            </a:r>
            <a:r>
              <a:rPr lang="en-US" sz="3000" dirty="0">
                <a:solidFill>
                  <a:srgbClr val="FF0000"/>
                </a:solidFill>
                <a:ea typeface="Arial" charset="0"/>
                <a:sym typeface="Symbol" charset="0"/>
              </a:rPr>
              <a:t>)</a:t>
            </a:r>
            <a:r>
              <a:rPr lang="en-US" dirty="0">
                <a:solidFill>
                  <a:srgbClr val="FF0000"/>
                </a:solidFill>
                <a:ea typeface="Arial" charset="0"/>
                <a:sym typeface="Symbol" charset="0"/>
              </a:rPr>
              <a:t> </a:t>
            </a:r>
            <a:br>
              <a:rPr lang="en-US" dirty="0">
                <a:ea typeface="Arial" charset="0"/>
                <a:sym typeface="Symbol" charset="0"/>
              </a:rPr>
            </a:br>
            <a:r>
              <a:rPr lang="en-US" dirty="0">
                <a:ea typeface="Arial" charset="0"/>
                <a:sym typeface="Symbol" charset="0"/>
              </a:rPr>
              <a:t>				</a:t>
            </a:r>
            <a:r>
              <a:rPr lang="en-US" dirty="0">
                <a:latin typeface="Arial"/>
                <a:sym typeface="Symbol" charset="0"/>
              </a:rPr>
              <a:t>if </a:t>
            </a:r>
            <a:r>
              <a:rPr lang="el-GR" dirty="0">
                <a:latin typeface="Arial" charset="0"/>
                <a:ea typeface="Arial" charset="0"/>
              </a:rPr>
              <a:t>α</a:t>
            </a:r>
            <a:r>
              <a:rPr lang="en-US" i="1" dirty="0">
                <a:latin typeface="Arial"/>
                <a:sym typeface="Symbol" charset="0"/>
              </a:rPr>
              <a:t> </a:t>
            </a:r>
            <a:r>
              <a:rPr lang="en-US" dirty="0">
                <a:latin typeface="Arial"/>
                <a:sym typeface="Symbol" charset="0"/>
              </a:rPr>
              <a:t>derives </a:t>
            </a:r>
            <a:r>
              <a:rPr lang="el-GR" b="1" dirty="0">
                <a:latin typeface="Courier New"/>
                <a:ea typeface="Arial" charset="0"/>
                <a:cs typeface="Courier New"/>
                <a:sym typeface="Symbol" charset="0"/>
              </a:rPr>
              <a:t>ε</a:t>
            </a:r>
            <a:endParaRPr lang="en-US" dirty="0">
              <a:ea typeface="Arial" charset="0"/>
              <a:sym typeface="Symbol" charset="0"/>
            </a:endParaRPr>
          </a:p>
          <a:p>
            <a:pPr lvl="1" eaLnBrk="1" hangingPunct="1">
              <a:buFont typeface="Wingdings" charset="0"/>
              <a:buChar char="n"/>
              <a:defRPr/>
            </a:pPr>
            <a:endParaRPr lang="en-US" i="1" dirty="0">
              <a:sym typeface="Symbol" charset="0"/>
            </a:endParaRPr>
          </a:p>
          <a:p>
            <a:pPr marL="0" lvl="1" indent="0" eaLnBrk="1" hangingPunct="1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 dirty="0">
              <a:latin typeface="Arial"/>
              <a:sym typeface="Symbol" charset="0"/>
            </a:endParaRP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CAF30645-55CB-254D-96C1-46DF2ADF7453}"/>
              </a:ext>
            </a:extLst>
          </p:cNvPr>
          <p:cNvSpPr>
            <a:spLocks/>
          </p:cNvSpPr>
          <p:nvPr/>
        </p:nvSpPr>
        <p:spPr bwMode="auto">
          <a:xfrm>
            <a:off x="3429000" y="1981200"/>
            <a:ext cx="381000" cy="2590800"/>
          </a:xfrm>
          <a:prstGeom prst="leftBrace">
            <a:avLst>
              <a:gd name="adj1" fmla="val 834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D3B43F2-728A-404A-B347-85301C5C0ABA}"/>
                  </a:ext>
                </a:extLst>
              </p14:cNvPr>
              <p14:cNvContentPartPr/>
              <p14:nvPr/>
            </p14:nvContentPartPr>
            <p14:xfrm>
              <a:off x="1991520" y="1887120"/>
              <a:ext cx="6892920" cy="23184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D3B43F2-728A-404A-B347-85301C5C0AB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69920" y="1865520"/>
                <a:ext cx="6936120" cy="2361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3">
            <a:extLst>
              <a:ext uri="{FF2B5EF4-FFF2-40B4-BE49-F238E27FC236}">
                <a16:creationId xmlns:a16="http://schemas.microsoft.com/office/drawing/2014/main" id="{E12DB819-058F-7F46-BA91-537D4C49DE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2" name="Slide Number Placeholder 4">
            <a:extLst>
              <a:ext uri="{FF2B5EF4-FFF2-40B4-BE49-F238E27FC236}">
                <a16:creationId xmlns:a16="http://schemas.microsoft.com/office/drawing/2014/main" id="{2D61639E-0B50-F540-9A58-B8F6C36BC6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3EE00BA-0731-0F41-9315-9CA78FEC467F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B9ADA31-AAAC-6947-BEB0-8AE2A99218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5A72D15-A480-574C-B0DE-E8644B18B2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Top-down parsing (also called LL parsing)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LL(1) parsing table 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FIRST, FOLLOW, and PREDICT sets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LL(1) grammars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Bottom-up parsing (also called LR parsing)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 brief overview, no detail</a:t>
            </a:r>
          </a:p>
        </p:txBody>
      </p:sp>
    </p:spTree>
    <p:extLst>
      <p:ext uri="{BB962C8B-B14F-4D97-AF65-F5344CB8AC3E}">
        <p14:creationId xmlns:p14="http://schemas.microsoft.com/office/powerpoint/2010/main" val="3448129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oter Placeholder 3">
            <a:extLst>
              <a:ext uri="{FF2B5EF4-FFF2-40B4-BE49-F238E27FC236}">
                <a16:creationId xmlns:a16="http://schemas.microsoft.com/office/drawing/2014/main" id="{0EDF4BFE-3990-E845-B2AB-BA7BDF51B1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178" name="Slide Number Placeholder 4">
            <a:extLst>
              <a:ext uri="{FF2B5EF4-FFF2-40B4-BE49-F238E27FC236}">
                <a16:creationId xmlns:a16="http://schemas.microsoft.com/office/drawing/2014/main" id="{5385A644-BA1F-7348-8F13-D26B4B0E77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33A67CA-BC01-214B-AB44-7CCEFF526E9B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1D258035-9FF0-284E-A0C5-CE8A99CE4B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1763" y="0"/>
            <a:ext cx="8707437" cy="1004888"/>
          </a:xfrm>
        </p:spPr>
        <p:txBody>
          <a:bodyPr/>
          <a:lstStyle/>
          <a:p>
            <a:pPr eaLnBrk="1" hangingPunct="1"/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Constructing LL(1) Parsing Table</a:t>
            </a:r>
          </a:p>
        </p:txBody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A077C1FC-A3D4-7449-8405-68234FDB0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763000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Algorithm uses PREDICT sets: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marL="0" lvl="1" indent="0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 </a:t>
            </a:r>
          </a:p>
          <a:p>
            <a:pPr marL="0" lvl="1" indent="0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 foreach production </a:t>
            </a:r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 </a:t>
            </a:r>
            <a:r>
              <a:rPr lang="el-GR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in grammar </a:t>
            </a:r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G</a:t>
            </a:r>
          </a:p>
          <a:p>
            <a:pPr marL="0" lvl="1" indent="0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   foreach terminal </a:t>
            </a:r>
            <a:r>
              <a:rPr lang="en-US" altLang="en-US" sz="3200" b="1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a</a:t>
            </a:r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in PREDICT(</a:t>
            </a:r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A  </a:t>
            </a:r>
            <a:r>
              <a:rPr lang="el-GR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)</a:t>
            </a:r>
          </a:p>
          <a:p>
            <a:pPr marL="0" lvl="1" indent="0" eaLnBrk="1" hangingPunct="1">
              <a:buClr>
                <a:schemeClr val="folHlink"/>
              </a:buClr>
              <a:buSzPct val="60000"/>
              <a:buNone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     add </a:t>
            </a:r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 </a:t>
            </a:r>
            <a:r>
              <a:rPr lang="el-GR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into entry </a:t>
            </a:r>
            <a:r>
              <a:rPr lang="en-US" alt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parse_table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[</a:t>
            </a:r>
            <a:r>
              <a:rPr lang="en-US" altLang="en-US" sz="3200" i="1" dirty="0" err="1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A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,</a:t>
            </a:r>
            <a:r>
              <a:rPr lang="en-US" altLang="en-US" sz="3200" b="1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a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]</a:t>
            </a:r>
          </a:p>
          <a:p>
            <a:pPr marL="0" lvl="1" indent="0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marL="457200" lvl="1" indent="-457200" eaLnBrk="1" hangingPunct="1">
              <a:buClr>
                <a:schemeClr val="folHlink"/>
              </a:buClr>
              <a:buSzPct val="60000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If each entry in </a:t>
            </a:r>
            <a:r>
              <a:rPr lang="en-US" alt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parse_table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contains at most one production, then </a:t>
            </a:r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G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is said to be LL(1) </a:t>
            </a:r>
          </a:p>
          <a:p>
            <a:pPr marL="0" lvl="1" indent="0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4A873243-1234-D046-8824-61ED736D3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C5A94-D163-534F-B533-A7F7EFC1C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Compute PREDICT sets:</a:t>
            </a:r>
          </a:p>
          <a:p>
            <a:pPr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PREDICT(</a:t>
            </a:r>
            <a:r>
              <a:rPr lang="en-US" altLang="en-US" sz="28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 </a:t>
            </a:r>
            <a:r>
              <a:rPr lang="en-US" altLang="en-US" sz="2800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S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 sz="2800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= </a:t>
            </a: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PREDICT(</a:t>
            </a:r>
            <a:r>
              <a:rPr lang="en-US" altLang="en-US" sz="28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 </a:t>
            </a:r>
            <a:r>
              <a:rPr lang="en-US" altLang="en-US" sz="2800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 A </a:t>
            </a: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 sz="2800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= </a:t>
            </a:r>
          </a:p>
          <a:p>
            <a:pPr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PREDICT(</a:t>
            </a:r>
            <a:r>
              <a:rPr lang="en-US" altLang="en-US" sz="28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</a:t>
            </a:r>
            <a:r>
              <a:rPr lang="en-US" altLang="en-US" sz="2800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BCD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 sz="2800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= </a:t>
            </a: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PREDICT(</a:t>
            </a:r>
            <a:r>
              <a:rPr lang="en-US" altLang="en-US" sz="2800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A </a:t>
            </a:r>
            <a:r>
              <a:rPr lang="en-US" altLang="ja-JP" sz="2800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l-GR" altLang="ja-JP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ε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 sz="2800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=</a:t>
            </a:r>
          </a:p>
          <a:p>
            <a:pPr>
              <a:buFont typeface="Wingdings" pitchFamily="2" charset="2"/>
              <a:buNone/>
            </a:pP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… </a:t>
            </a:r>
            <a:r>
              <a:rPr lang="en-US" altLang="en-US" i="1" dirty="0" err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etc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… </a:t>
            </a:r>
          </a:p>
          <a:p>
            <a:pPr>
              <a:buFont typeface="Wingdings" pitchFamily="2" charset="2"/>
              <a:buNone/>
            </a:pP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51203" name="Slide Number Placeholder 4">
            <a:extLst>
              <a:ext uri="{FF2B5EF4-FFF2-40B4-BE49-F238E27FC236}">
                <a16:creationId xmlns:a16="http://schemas.microsoft.com/office/drawing/2014/main" id="{AF46F473-5B6C-B442-84E4-68BB87C15B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2C4BD61-A652-164F-8E70-13FC7CE8941A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45B6B551-27DE-4E4C-8E1F-55F58C053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54125"/>
            <a:ext cx="8686800" cy="11080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i="1">
                <a:latin typeface="Arial" panose="020B0604020202020204" pitchFamily="34" charset="0"/>
              </a:rPr>
              <a:t>start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S </a:t>
            </a:r>
            <a:r>
              <a:rPr lang="en-US" altLang="en-US" sz="2200" b="1">
                <a:latin typeface="Courier New" panose="02070309020205020404" pitchFamily="49" charset="0"/>
              </a:rPr>
              <a:t>$$		</a:t>
            </a:r>
            <a:r>
              <a:rPr lang="en-US" altLang="en-US" sz="2200" i="1">
                <a:latin typeface="Arial" panose="020B0604020202020204" pitchFamily="34" charset="0"/>
              </a:rPr>
              <a:t>B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</a:t>
            </a:r>
            <a:r>
              <a:rPr lang="en-US" altLang="en-US" sz="2200" b="1">
                <a:solidFill>
                  <a:srgbClr val="0000FF"/>
                </a:solidFill>
                <a:latin typeface="Courier New" panose="02070309020205020404" pitchFamily="49" charset="0"/>
              </a:rPr>
              <a:t>z</a:t>
            </a:r>
            <a:r>
              <a:rPr lang="en-US" altLang="en-US" sz="2200" i="1">
                <a:latin typeface="Arial" panose="020B0604020202020204" pitchFamily="34" charset="0"/>
              </a:rPr>
              <a:t> S |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  <a:endParaRPr lang="en-US" altLang="en-US" sz="2200" i="1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200" i="1">
                <a:latin typeface="Arial" panose="020B0604020202020204" pitchFamily="34" charset="0"/>
              </a:rPr>
              <a:t>S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en-US" sz="2200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x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 S | A </a:t>
            </a:r>
            <a:r>
              <a:rPr lang="en-US" altLang="en-US" sz="2200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y		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C</a:t>
            </a:r>
            <a:r>
              <a:rPr lang="en-US" altLang="en-US" sz="2200" i="1">
                <a:latin typeface="Arial" panose="020B0604020202020204" pitchFamily="34" charset="0"/>
              </a:rPr>
              <a:t>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</a:t>
            </a:r>
            <a:r>
              <a:rPr lang="en-US" altLang="en-US" sz="2200" b="1">
                <a:solidFill>
                  <a:srgbClr val="0000FF"/>
                </a:solidFill>
                <a:latin typeface="Courier New" panose="02070309020205020404" pitchFamily="49" charset="0"/>
              </a:rPr>
              <a:t>v</a:t>
            </a:r>
            <a:r>
              <a:rPr lang="en-US" altLang="en-US" sz="2200" i="1">
                <a:latin typeface="Arial" panose="020B0604020202020204" pitchFamily="34" charset="0"/>
              </a:rPr>
              <a:t> S |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  <a:endParaRPr lang="en-US" altLang="en-US" sz="2200" b="1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200" i="1">
                <a:latin typeface="Arial" panose="020B0604020202020204" pitchFamily="34" charset="0"/>
              </a:rPr>
              <a:t>A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BCD |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r>
              <a:rPr lang="en-US" altLang="en-US" sz="2200" b="1">
                <a:latin typeface="Arial" panose="020B0604020202020204" pitchFamily="34" charset="0"/>
              </a:rPr>
              <a:t>  		</a:t>
            </a:r>
            <a:r>
              <a:rPr lang="en-US" altLang="en-US" sz="2200" i="1">
                <a:latin typeface="Arial" panose="020B0604020202020204" pitchFamily="34" charset="0"/>
              </a:rPr>
              <a:t>D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</a:t>
            </a:r>
            <a:r>
              <a:rPr lang="en-US" altLang="en-US" sz="2200" b="1">
                <a:solidFill>
                  <a:srgbClr val="0000FF"/>
                </a:solidFill>
                <a:latin typeface="Courier New" panose="02070309020205020404" pitchFamily="49" charset="0"/>
              </a:rPr>
              <a:t>w</a:t>
            </a:r>
            <a:r>
              <a:rPr lang="en-US" altLang="en-US" sz="2200" i="1">
                <a:latin typeface="Arial" panose="020B0604020202020204" pitchFamily="34" charset="0"/>
              </a:rPr>
              <a:t> S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1205" name="Footer Placeholder 1">
            <a:extLst>
              <a:ext uri="{FF2B5EF4-FFF2-40B4-BE49-F238E27FC236}">
                <a16:creationId xmlns:a16="http://schemas.microsoft.com/office/drawing/2014/main" id="{43DCCE75-3CD5-A047-AADD-71095E4B46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9B7A389-70DB-4940-BB8C-58A68EE17EA7}"/>
                  </a:ext>
                </a:extLst>
              </p14:cNvPr>
              <p14:cNvContentPartPr/>
              <p14:nvPr/>
            </p14:nvContentPartPr>
            <p14:xfrm>
              <a:off x="227880" y="1940760"/>
              <a:ext cx="8643960" cy="3710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9B7A389-70DB-4940-BB8C-58A68EE17EA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6280" y="1924560"/>
                <a:ext cx="8681760" cy="3743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371FB158-7149-E147-B1B3-208B9DE78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Writing an LL(1) Grammar </a:t>
            </a: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83F3A405-5F59-0740-B4E4-5BE4876FD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Most context-free grammars are not LL(1) grammars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Obstacles to LL(1)-ness </a:t>
            </a:r>
          </a:p>
          <a:p>
            <a:pPr lvl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Left recursion </a:t>
            </a:r>
            <a:r>
              <a:rPr lang="en-US" altLang="en-US">
                <a:latin typeface="Arial" panose="020B0604020202020204" pitchFamily="34" charset="0"/>
              </a:rPr>
              <a:t>is an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obstacle. Why?</a:t>
            </a:r>
          </a:p>
          <a:p>
            <a:pPr lvl="1"/>
            <a:endParaRPr lang="en-US" altLang="en-US">
              <a:latin typeface="Arial" panose="020B0604020202020204" pitchFamily="34" charset="0"/>
            </a:endParaRPr>
          </a:p>
          <a:p>
            <a:pPr lvl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Common prefixes</a:t>
            </a:r>
            <a:r>
              <a:rPr lang="en-US" altLang="en-US">
                <a:latin typeface="Arial" panose="020B0604020202020204" pitchFamily="34" charset="0"/>
              </a:rPr>
              <a:t> are 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an obstacle. 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Why?</a:t>
            </a:r>
          </a:p>
        </p:txBody>
      </p:sp>
      <p:sp>
        <p:nvSpPr>
          <p:cNvPr id="53251" name="Footer Placeholder 3">
            <a:extLst>
              <a:ext uri="{FF2B5EF4-FFF2-40B4-BE49-F238E27FC236}">
                <a16:creationId xmlns:a16="http://schemas.microsoft.com/office/drawing/2014/main" id="{F0CF912C-DBB4-3C41-AAAE-14D2B5B4D1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52" name="Slide Number Placeholder 4">
            <a:extLst>
              <a:ext uri="{FF2B5EF4-FFF2-40B4-BE49-F238E27FC236}">
                <a16:creationId xmlns:a16="http://schemas.microsoft.com/office/drawing/2014/main" id="{B24B791C-0DE2-8641-961E-29FFCB2B41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2ED1BE1-971A-B24D-BF27-39AB60BADA5F}" type="slidenum">
              <a:rPr lang="en-US" altLang="en-US" sz="1400"/>
              <a:pPr eaLnBrk="1" hangingPunct="1"/>
              <a:t>22</a:t>
            </a:fld>
            <a:endParaRPr lang="en-US" altLang="en-US" sz="1400"/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6C1FA870-90EE-C14D-9EA6-A618AC281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124200"/>
            <a:ext cx="41148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>
                <a:latin typeface="Arial" panose="020B0604020202020204" pitchFamily="34" charset="0"/>
              </a:rPr>
              <a:t>expr 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 dirty="0">
                <a:latin typeface="Arial" panose="020B0604020202020204" pitchFamily="34" charset="0"/>
              </a:rPr>
              <a:t> expr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en-US" i="1" dirty="0">
                <a:latin typeface="Arial" panose="020B0604020202020204" pitchFamily="34" charset="0"/>
              </a:rPr>
              <a:t> term </a:t>
            </a:r>
            <a:r>
              <a:rPr lang="en-US" altLang="en-US" dirty="0">
                <a:latin typeface="Arial" panose="020B0604020202020204" pitchFamily="34" charset="0"/>
              </a:rPr>
              <a:t>|</a:t>
            </a:r>
            <a:r>
              <a:rPr lang="en-US" altLang="en-US" i="1" dirty="0">
                <a:latin typeface="Arial" panose="020B0604020202020204" pitchFamily="34" charset="0"/>
              </a:rPr>
              <a:t> term</a:t>
            </a:r>
          </a:p>
          <a:p>
            <a:pPr eaLnBrk="1" hangingPunct="1"/>
            <a:r>
              <a:rPr lang="en-US" altLang="en-US" i="1" dirty="0">
                <a:latin typeface="Arial" panose="020B0604020202020204" pitchFamily="34" charset="0"/>
              </a:rPr>
              <a:t>term 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 term</a:t>
            </a:r>
            <a:r>
              <a:rPr lang="en-US" altLang="en-US" i="1" dirty="0"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*</a:t>
            </a: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en-US" i="1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|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AFCFC04C-DA16-9C4D-B2A2-9847F2F90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124450"/>
            <a:ext cx="56388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stmt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>
                <a:latin typeface="Arial" panose="020B0604020202020204" pitchFamily="34" charset="0"/>
              </a:rPr>
              <a:t> </a:t>
            </a:r>
            <a:r>
              <a:rPr lang="en-US" altLang="en-US" b="1" u="sng">
                <a:solidFill>
                  <a:srgbClr val="0000FF"/>
                </a:solidFill>
                <a:latin typeface="Courier New" panose="02070309020205020404" pitchFamily="49" charset="0"/>
              </a:rPr>
              <a:t>if b</a:t>
            </a:r>
            <a:r>
              <a:rPr lang="en-US" altLang="en-US" i="1" u="sng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u="sng">
                <a:solidFill>
                  <a:srgbClr val="0000FF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i="1" u="sng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u="sng">
                <a:latin typeface="Arial" panose="020B0604020202020204" pitchFamily="34" charset="0"/>
              </a:rPr>
              <a:t>stmt</a:t>
            </a: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i="1">
                <a:latin typeface="Arial" panose="020B0604020202020204" pitchFamily="34" charset="0"/>
              </a:rPr>
              <a:t> stmt</a:t>
            </a:r>
            <a:r>
              <a:rPr lang="en-US" altLang="en-US" b="1">
                <a:latin typeface="Courier New" panose="02070309020205020404" pitchFamily="49" charset="0"/>
              </a:rPr>
              <a:t> |</a:t>
            </a:r>
            <a:br>
              <a:rPr lang="en-US" altLang="en-US" b="1">
                <a:latin typeface="Courier New" panose="02070309020205020404" pitchFamily="49" charset="0"/>
              </a:rPr>
            </a:br>
            <a:r>
              <a:rPr lang="en-US" altLang="en-US" b="1">
                <a:latin typeface="Courier New" panose="02070309020205020404" pitchFamily="49" charset="0"/>
              </a:rPr>
              <a:t>	 </a:t>
            </a:r>
            <a:r>
              <a:rPr lang="en-US" altLang="en-US" b="1" u="sng">
                <a:solidFill>
                  <a:srgbClr val="0000FF"/>
                </a:solidFill>
                <a:latin typeface="Courier New" panose="02070309020205020404" pitchFamily="49" charset="0"/>
              </a:rPr>
              <a:t>if b</a:t>
            </a:r>
            <a:r>
              <a:rPr lang="en-US" altLang="en-US" i="1" u="sng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u="sng">
                <a:solidFill>
                  <a:srgbClr val="0000FF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i="1" u="sng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u="sng">
                <a:solidFill>
                  <a:srgbClr val="000000"/>
                </a:solidFill>
                <a:latin typeface="Arial" panose="020B0604020202020204" pitchFamily="34" charset="0"/>
              </a:rPr>
              <a:t>stmt</a:t>
            </a:r>
            <a:r>
              <a:rPr lang="en-US" altLang="en-US" i="1">
                <a:latin typeface="Arial" panose="020B0604020202020204" pitchFamily="34" charset="0"/>
              </a:rPr>
              <a:t>  </a:t>
            </a:r>
            <a:r>
              <a:rPr lang="en-US" altLang="en-US" b="1">
                <a:latin typeface="Courier New" panose="02070309020205020404" pitchFamily="49" charset="0"/>
              </a:rPr>
              <a:t>|</a:t>
            </a:r>
          </a:p>
          <a:p>
            <a:pPr eaLnBrk="1" hangingPunct="1"/>
            <a:r>
              <a:rPr lang="en-US" altLang="en-US" b="1" i="1">
                <a:latin typeface="Courier New" panose="02070309020205020404" pitchFamily="49" charset="0"/>
              </a:rPr>
              <a:t>	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C87AB30-CB99-EB4E-9222-9FB732861A76}"/>
                  </a:ext>
                </a:extLst>
              </p14:cNvPr>
              <p14:cNvContentPartPr/>
              <p14:nvPr/>
            </p14:nvContentPartPr>
            <p14:xfrm>
              <a:off x="1109160" y="2346480"/>
              <a:ext cx="7592400" cy="3238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C87AB30-CB99-EB4E-9222-9FB732861A7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87560" y="2324880"/>
                <a:ext cx="7635600" cy="3281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8487B54F-F908-4E44-B120-89A626514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Removal of Left Recursion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67697601-D6EA-D94D-84DE-00C615A4A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Left recursion can be removed from a grammar mechanically</a:t>
            </a: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Started from this left-recursive expression grammar:</a:t>
            </a:r>
          </a:p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After removal of left recursion, we obtain this equivalent grammar, which is LL(1):</a:t>
            </a:r>
          </a:p>
        </p:txBody>
      </p:sp>
      <p:sp>
        <p:nvSpPr>
          <p:cNvPr id="55299" name="Footer Placeholder 3">
            <a:extLst>
              <a:ext uri="{FF2B5EF4-FFF2-40B4-BE49-F238E27FC236}">
                <a16:creationId xmlns:a16="http://schemas.microsoft.com/office/drawing/2014/main" id="{E004A841-A7FA-5741-8A57-6F56E618C8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300" name="Slide Number Placeholder 4">
            <a:extLst>
              <a:ext uri="{FF2B5EF4-FFF2-40B4-BE49-F238E27FC236}">
                <a16:creationId xmlns:a16="http://schemas.microsoft.com/office/drawing/2014/main" id="{39ADF485-48F6-A245-BD16-8D09B5E054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043EBBF-8939-C949-96C2-69289A4C65C0}" type="slidenum">
              <a:rPr lang="en-US" altLang="en-US" sz="1400"/>
              <a:pPr eaLnBrk="1" hangingPunct="1"/>
              <a:t>23</a:t>
            </a:fld>
            <a:endParaRPr lang="en-US" altLang="en-US" sz="1400"/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8CDF7AEC-964A-3345-AD7E-BBC9A9208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132138"/>
            <a:ext cx="41148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>
                <a:latin typeface="Arial" panose="020B0604020202020204" pitchFamily="34" charset="0"/>
              </a:rPr>
              <a:t>expr 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 dirty="0">
                <a:latin typeface="Arial" panose="020B0604020202020204" pitchFamily="34" charset="0"/>
              </a:rPr>
              <a:t> expr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en-US" i="1" dirty="0">
                <a:latin typeface="Arial" panose="020B0604020202020204" pitchFamily="34" charset="0"/>
              </a:rPr>
              <a:t> term </a:t>
            </a:r>
            <a:r>
              <a:rPr lang="en-US" altLang="en-US" dirty="0">
                <a:latin typeface="Arial" panose="020B0604020202020204" pitchFamily="34" charset="0"/>
              </a:rPr>
              <a:t>|</a:t>
            </a:r>
            <a:r>
              <a:rPr lang="en-US" altLang="en-US" i="1" dirty="0">
                <a:latin typeface="Arial" panose="020B0604020202020204" pitchFamily="34" charset="0"/>
              </a:rPr>
              <a:t> term</a:t>
            </a:r>
          </a:p>
          <a:p>
            <a:pPr eaLnBrk="1" hangingPunct="1"/>
            <a:r>
              <a:rPr lang="en-US" altLang="en-US" i="1" dirty="0">
                <a:latin typeface="Arial" panose="020B0604020202020204" pitchFamily="34" charset="0"/>
              </a:rPr>
              <a:t>term 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 term</a:t>
            </a:r>
            <a:r>
              <a:rPr lang="en-US" altLang="en-US" i="1" dirty="0"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*</a:t>
            </a: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en-US" i="1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|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6A506B57-5708-9D44-8EBC-E3677F1C9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135563"/>
            <a:ext cx="5105400" cy="1570037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>
                <a:latin typeface="Arial" panose="020B0604020202020204" pitchFamily="34" charset="0"/>
              </a:rPr>
              <a:t>expr 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 dirty="0">
                <a:latin typeface="Arial" panose="020B0604020202020204" pitchFamily="34" charset="0"/>
              </a:rPr>
              <a:t> term </a:t>
            </a:r>
            <a:r>
              <a:rPr lang="en-US" altLang="en-US" i="1" dirty="0" err="1">
                <a:latin typeface="Arial" panose="020B0604020202020204" pitchFamily="34" charset="0"/>
              </a:rPr>
              <a:t>term_tail</a:t>
            </a:r>
            <a:endParaRPr lang="en-US" altLang="ja-JP" i="1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ja-JP" i="1" dirty="0" err="1">
                <a:latin typeface="Arial" panose="020B0604020202020204" pitchFamily="34" charset="0"/>
              </a:rPr>
              <a:t>term_tail</a:t>
            </a:r>
            <a:r>
              <a:rPr lang="en-US" altLang="ja-JP" i="1" dirty="0">
                <a:latin typeface="Arial" panose="020B0604020202020204" pitchFamily="34" charset="0"/>
              </a:rPr>
              <a:t> </a:t>
            </a:r>
            <a:r>
              <a:rPr lang="en-US" altLang="ja-JP" i="1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i="1" dirty="0">
                <a:latin typeface="Arial" panose="020B0604020202020204" pitchFamily="34" charset="0"/>
              </a:rPr>
              <a:t> </a:t>
            </a:r>
            <a:r>
              <a:rPr lang="en-US" altLang="ja-JP" b="1" dirty="0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ja-JP" b="1" dirty="0">
                <a:latin typeface="Arial" panose="020B0604020202020204" pitchFamily="34" charset="0"/>
              </a:rPr>
              <a:t> </a:t>
            </a:r>
            <a:r>
              <a:rPr lang="en-US" altLang="ja-JP" i="1" dirty="0">
                <a:latin typeface="Arial" panose="020B0604020202020204" pitchFamily="34" charset="0"/>
              </a:rPr>
              <a:t>term  </a:t>
            </a:r>
            <a:r>
              <a:rPr lang="en-US" altLang="ja-JP" i="1" dirty="0" err="1">
                <a:latin typeface="Arial" panose="020B0604020202020204" pitchFamily="34" charset="0"/>
              </a:rPr>
              <a:t>term_tail</a:t>
            </a:r>
            <a:r>
              <a:rPr lang="en-US" altLang="ja-JP" i="1" dirty="0">
                <a:latin typeface="Arial" panose="020B0604020202020204" pitchFamily="34" charset="0"/>
              </a:rPr>
              <a:t>  </a:t>
            </a:r>
            <a:r>
              <a:rPr lang="en-US" altLang="ja-JP" dirty="0">
                <a:latin typeface="Arial" panose="020B0604020202020204" pitchFamily="34" charset="0"/>
              </a:rPr>
              <a:t>|</a:t>
            </a:r>
            <a:r>
              <a:rPr lang="en-US" altLang="ja-JP" i="1" dirty="0">
                <a:latin typeface="Arial" panose="020B0604020202020204" pitchFamily="34" charset="0"/>
              </a:rPr>
              <a:t> </a:t>
            </a:r>
            <a:r>
              <a:rPr lang="el-GR" altLang="ja-JP" b="1" dirty="0">
                <a:latin typeface="Courier New" panose="02070309020205020404" pitchFamily="49" charset="0"/>
              </a:rPr>
              <a:t>ε</a:t>
            </a:r>
          </a:p>
          <a:p>
            <a:pPr eaLnBrk="1" hangingPunct="1"/>
            <a:r>
              <a:rPr lang="en-US" altLang="en-US" i="1" dirty="0">
                <a:latin typeface="Arial" panose="020B0604020202020204" pitchFamily="34" charset="0"/>
              </a:rPr>
              <a:t>term 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 dirty="0"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i="1" dirty="0" err="1">
                <a:latin typeface="Arial" panose="020B0604020202020204" pitchFamily="34" charset="0"/>
              </a:rPr>
              <a:t>factor_tail</a:t>
            </a:r>
            <a:endParaRPr lang="en-US" altLang="ja-JP" i="1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i="1" dirty="0" err="1">
                <a:latin typeface="Arial" panose="020B0604020202020204" pitchFamily="34" charset="0"/>
              </a:rPr>
              <a:t>factor_tail</a:t>
            </a:r>
            <a:r>
              <a:rPr lang="en-US" altLang="ja-JP" i="1" dirty="0">
                <a:latin typeface="Arial" panose="020B0604020202020204" pitchFamily="34" charset="0"/>
              </a:rPr>
              <a:t> </a:t>
            </a:r>
            <a:r>
              <a:rPr lang="en-US" altLang="ja-JP" i="1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i="1" dirty="0">
                <a:latin typeface="Arial" panose="020B0604020202020204" pitchFamily="34" charset="0"/>
              </a:rPr>
              <a:t> </a:t>
            </a:r>
            <a:r>
              <a:rPr lang="en-US" altLang="ja-JP" b="1" dirty="0">
                <a:solidFill>
                  <a:srgbClr val="0000FF"/>
                </a:solidFill>
                <a:latin typeface="Courier New" panose="02070309020205020404" pitchFamily="49" charset="0"/>
              </a:rPr>
              <a:t>*</a:t>
            </a:r>
            <a:r>
              <a:rPr lang="en-US" altLang="ja-JP" b="1" i="1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US" altLang="ja-JP" b="1" dirty="0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ja-JP" b="1" dirty="0">
                <a:latin typeface="Courier New" panose="02070309020205020404" pitchFamily="49" charset="0"/>
              </a:rPr>
              <a:t> </a:t>
            </a:r>
            <a:r>
              <a:rPr lang="en-US" altLang="ja-JP" i="1" dirty="0" err="1">
                <a:latin typeface="Arial" panose="020B0604020202020204" pitchFamily="34" charset="0"/>
              </a:rPr>
              <a:t>factor_tail</a:t>
            </a:r>
            <a:r>
              <a:rPr lang="en-US" altLang="ja-JP" i="1" dirty="0">
                <a:latin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</a:rPr>
              <a:t>|</a:t>
            </a:r>
            <a:r>
              <a:rPr lang="en-US" altLang="ja-JP" i="1" dirty="0">
                <a:latin typeface="Arial" panose="020B0604020202020204" pitchFamily="34" charset="0"/>
              </a:rPr>
              <a:t> </a:t>
            </a:r>
            <a:r>
              <a:rPr lang="el-GR" altLang="ja-JP" b="1" dirty="0">
                <a:latin typeface="Courier New" panose="02070309020205020404" pitchFamily="49" charset="0"/>
              </a:rPr>
              <a:t>ε</a:t>
            </a:r>
            <a:endParaRPr lang="en-US" altLang="en-US" b="1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1EA40F92-76BF-D84F-B3E9-3DA5DACE0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Removal of Common Prefixes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DD72E-3C2B-9549-BFDC-27695CEBB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Common prefixes can be removed mechanically as well by using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left-factoring</a:t>
            </a:r>
          </a:p>
          <a:p>
            <a:pPr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Original if-then-else grammar:</a:t>
            </a:r>
          </a:p>
          <a:p>
            <a:pPr marL="0" indent="0">
              <a:buFont typeface="Wingdings" charset="0"/>
              <a:buNone/>
              <a:defRPr/>
            </a:pPr>
            <a:endParaRPr lang="en-US" dirty="0">
              <a:solidFill>
                <a:srgbClr val="FF0000"/>
              </a:solidFill>
              <a:latin typeface="Arial"/>
            </a:endParaRPr>
          </a:p>
          <a:p>
            <a:pPr marL="0" indent="0">
              <a:buFont typeface="Wingdings" charset="0"/>
              <a:buNone/>
              <a:defRPr/>
            </a:pPr>
            <a:endParaRPr lang="en-US" dirty="0">
              <a:solidFill>
                <a:srgbClr val="FF0000"/>
              </a:solidFill>
              <a:latin typeface="Arial"/>
            </a:endParaRPr>
          </a:p>
          <a:p>
            <a:pPr>
              <a:buFont typeface="Wingdings" charset="0"/>
              <a:buChar char="n"/>
              <a:defRPr/>
            </a:pPr>
            <a:endParaRPr lang="en-US" dirty="0">
              <a:solidFill>
                <a:srgbClr val="FF0000"/>
              </a:solidFill>
              <a:latin typeface="Arial"/>
            </a:endParaRPr>
          </a:p>
          <a:p>
            <a:pPr>
              <a:buFont typeface="Wingdings" charset="0"/>
              <a:buChar char="n"/>
              <a:defRPr/>
            </a:pPr>
            <a:r>
              <a:rPr lang="en-US" dirty="0">
                <a:solidFill>
                  <a:srgbClr val="000000"/>
                </a:solidFill>
                <a:latin typeface="Arial"/>
              </a:rPr>
              <a:t>After left-factoring:</a:t>
            </a:r>
          </a:p>
        </p:txBody>
      </p:sp>
      <p:sp>
        <p:nvSpPr>
          <p:cNvPr id="57347" name="Slide Number Placeholder 4">
            <a:extLst>
              <a:ext uri="{FF2B5EF4-FFF2-40B4-BE49-F238E27FC236}">
                <a16:creationId xmlns:a16="http://schemas.microsoft.com/office/drawing/2014/main" id="{26812A47-A717-FB41-B090-F767729C20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81FC425-B624-DD45-950D-B313881B953C}" type="slidenum">
              <a:rPr lang="en-US" altLang="en-US" sz="1400"/>
              <a:pPr eaLnBrk="1" hangingPunct="1"/>
              <a:t>24</a:t>
            </a:fld>
            <a:endParaRPr lang="en-US" altLang="en-US" sz="1400"/>
          </a:p>
        </p:txBody>
      </p:sp>
      <p:sp>
        <p:nvSpPr>
          <p:cNvPr id="57348" name="Rectangle 5">
            <a:extLst>
              <a:ext uri="{FF2B5EF4-FFF2-40B4-BE49-F238E27FC236}">
                <a16:creationId xmlns:a16="http://schemas.microsoft.com/office/drawing/2014/main" id="{B9788F38-229F-6042-88BB-E0CFB0602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143250"/>
            <a:ext cx="56388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stmt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>
                <a:latin typeface="Arial" panose="020B0604020202020204" pitchFamily="34" charset="0"/>
              </a:rPr>
              <a:t> </a:t>
            </a:r>
            <a:r>
              <a:rPr lang="en-US" altLang="en-US" b="1" u="sng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i="1" u="sng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u="sng">
                <a:solidFill>
                  <a:srgbClr val="0000FF"/>
                </a:solidFill>
                <a:latin typeface="Courier New" panose="02070309020205020404" pitchFamily="49" charset="0"/>
              </a:rPr>
              <a:t>b</a:t>
            </a:r>
            <a:r>
              <a:rPr lang="en-US" altLang="en-US" i="1" u="sng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u="sng">
                <a:solidFill>
                  <a:srgbClr val="0000FF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i="1" u="sng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u="sng">
                <a:latin typeface="Arial" panose="020B0604020202020204" pitchFamily="34" charset="0"/>
              </a:rPr>
              <a:t>stmt</a:t>
            </a: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i="1">
                <a:latin typeface="Arial" panose="020B0604020202020204" pitchFamily="34" charset="0"/>
              </a:rPr>
              <a:t> stmt</a:t>
            </a:r>
            <a:r>
              <a:rPr lang="en-US" altLang="en-US" b="1">
                <a:latin typeface="Courier New" panose="02070309020205020404" pitchFamily="49" charset="0"/>
              </a:rPr>
              <a:t> |</a:t>
            </a:r>
            <a:br>
              <a:rPr lang="en-US" altLang="en-US" b="1">
                <a:latin typeface="Courier New" panose="02070309020205020404" pitchFamily="49" charset="0"/>
              </a:rPr>
            </a:br>
            <a:r>
              <a:rPr lang="en-US" altLang="en-US" b="1">
                <a:latin typeface="Courier New" panose="02070309020205020404" pitchFamily="49" charset="0"/>
              </a:rPr>
              <a:t>	 </a:t>
            </a:r>
            <a:r>
              <a:rPr lang="en-US" altLang="en-US" b="1" u="sng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i="1" u="sng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u="sng">
                <a:solidFill>
                  <a:srgbClr val="0000FF"/>
                </a:solidFill>
                <a:latin typeface="Courier New" panose="02070309020205020404" pitchFamily="49" charset="0"/>
              </a:rPr>
              <a:t>b</a:t>
            </a:r>
            <a:r>
              <a:rPr lang="en-US" altLang="en-US" i="1" u="sng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u="sng">
                <a:solidFill>
                  <a:srgbClr val="0000FF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i="1" u="sng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u="sng">
                <a:solidFill>
                  <a:srgbClr val="000000"/>
                </a:solidFill>
                <a:latin typeface="Arial" panose="020B0604020202020204" pitchFamily="34" charset="0"/>
              </a:rPr>
              <a:t>stmt</a:t>
            </a:r>
            <a:r>
              <a:rPr lang="en-US" altLang="en-US" i="1">
                <a:latin typeface="Arial" panose="020B0604020202020204" pitchFamily="34" charset="0"/>
              </a:rPr>
              <a:t>  </a:t>
            </a:r>
            <a:r>
              <a:rPr lang="en-US" altLang="en-US" b="1">
                <a:latin typeface="Courier New" panose="02070309020205020404" pitchFamily="49" charset="0"/>
              </a:rPr>
              <a:t>|</a:t>
            </a:r>
          </a:p>
          <a:p>
            <a:pPr eaLnBrk="1" hangingPunct="1"/>
            <a:r>
              <a:rPr lang="en-US" altLang="en-US" b="1" i="1">
                <a:latin typeface="Courier New" panose="02070309020205020404" pitchFamily="49" charset="0"/>
              </a:rPr>
              <a:t>	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57349" name="Rectangle 6">
            <a:extLst>
              <a:ext uri="{FF2B5EF4-FFF2-40B4-BE49-F238E27FC236}">
                <a16:creationId xmlns:a16="http://schemas.microsoft.com/office/drawing/2014/main" id="{86F662FC-FA81-2C49-ABDB-14C0894FE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418138"/>
            <a:ext cx="56388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stmt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>
                <a:latin typeface="Arial" panose="020B0604020202020204" pitchFamily="34" charset="0"/>
              </a:rPr>
              <a:t> </a:t>
            </a:r>
            <a:r>
              <a:rPr lang="en-US" altLang="en-US" b="1" u="sng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i="1" u="sng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u="sng">
                <a:solidFill>
                  <a:srgbClr val="0000FF"/>
                </a:solidFill>
                <a:latin typeface="Courier" pitchFamily="2" charset="0"/>
              </a:rPr>
              <a:t>b</a:t>
            </a:r>
            <a:r>
              <a:rPr lang="en-US" altLang="en-US" i="1" u="sng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u="sng">
                <a:solidFill>
                  <a:srgbClr val="0000FF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i="1" u="sng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u="sng">
                <a:latin typeface="Arial" panose="020B0604020202020204" pitchFamily="34" charset="0"/>
              </a:rPr>
              <a:t>stmt</a:t>
            </a: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>
                <a:solidFill>
                  <a:srgbClr val="000000"/>
                </a:solidFill>
                <a:latin typeface="Arial" panose="020B0604020202020204" pitchFamily="34" charset="0"/>
              </a:rPr>
              <a:t>else_part</a:t>
            </a:r>
            <a:r>
              <a:rPr lang="en-US" altLang="en-US" i="1">
                <a:latin typeface="Arial" panose="020B0604020202020204" pitchFamily="34" charset="0"/>
              </a:rPr>
              <a:t> </a:t>
            </a:r>
            <a:r>
              <a:rPr lang="en-US" altLang="en-US" b="1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a</a:t>
            </a:r>
            <a:br>
              <a:rPr lang="en-US" altLang="en-US" b="1">
                <a:latin typeface="Courier New" panose="02070309020205020404" pitchFamily="49" charset="0"/>
              </a:rPr>
            </a:br>
            <a:r>
              <a:rPr lang="en-US" altLang="en-US" i="1">
                <a:latin typeface="Arial" panose="020B0604020202020204" pitchFamily="34" charset="0"/>
              </a:rPr>
              <a:t>else_part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i="1">
                <a:latin typeface="Arial" panose="020B0604020202020204" pitchFamily="34" charset="0"/>
              </a:rPr>
              <a:t> stmt</a:t>
            </a:r>
            <a:r>
              <a:rPr lang="en-US" altLang="en-US" b="1">
                <a:latin typeface="Courier New" panose="02070309020205020404" pitchFamily="49" charset="0"/>
              </a:rPr>
              <a:t> | </a:t>
            </a:r>
            <a:r>
              <a:rPr lang="el-GR" altLang="ja-JP" b="1">
                <a:latin typeface="Courier New" panose="02070309020205020404" pitchFamily="49" charset="0"/>
              </a:rPr>
              <a:t>ε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 </a:t>
            </a:r>
            <a:endParaRPr lang="en-US" altLang="en-US" b="1">
              <a:latin typeface="Courier New" panose="02070309020205020404" pitchFamily="49" charset="0"/>
            </a:endParaRPr>
          </a:p>
        </p:txBody>
      </p:sp>
      <p:sp>
        <p:nvSpPr>
          <p:cNvPr id="57350" name="Footer Placeholder 7">
            <a:extLst>
              <a:ext uri="{FF2B5EF4-FFF2-40B4-BE49-F238E27FC236}">
                <a16:creationId xmlns:a16="http://schemas.microsoft.com/office/drawing/2014/main" id="{9E624997-5D34-C641-956E-87A8BA32FB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6C11363-8AA2-B54F-ACE3-95B36486B70C}"/>
                  </a:ext>
                </a:extLst>
              </p14:cNvPr>
              <p14:cNvContentPartPr/>
              <p14:nvPr/>
            </p14:nvContentPartPr>
            <p14:xfrm>
              <a:off x="1002600" y="3184200"/>
              <a:ext cx="4914000" cy="2675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6C11363-8AA2-B54F-ACE3-95B36486B70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81000" y="3162600"/>
                <a:ext cx="4957200" cy="2718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D5DCB94E-DA1C-7D49-B57D-79A698342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762" y="0"/>
            <a:ext cx="8707438" cy="1004888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Exercise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E526C-85DD-DB49-B824-316EE9934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726488" cy="4800600"/>
          </a:xfrm>
        </p:spPr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sz="2800" dirty="0">
                <a:latin typeface="Arial"/>
              </a:rPr>
              <a:t>Compute FIRSTs: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latin typeface="Arial"/>
              </a:rPr>
              <a:t>FIRST</a:t>
            </a:r>
            <a:r>
              <a:rPr lang="en-US" sz="2400" dirty="0"/>
              <a:t>(</a:t>
            </a:r>
            <a:r>
              <a:rPr lang="en-US" sz="2400" i="1" dirty="0" err="1">
                <a:latin typeface="Arial" charset="0"/>
                <a:sym typeface="Symbol" charset="0"/>
              </a:rPr>
              <a:t>stmt</a:t>
            </a:r>
            <a:r>
              <a:rPr lang="en-US" sz="2400" i="1" dirty="0">
                <a:latin typeface="Arial" charset="0"/>
                <a:sym typeface="Symbol" charset="0"/>
              </a:rPr>
              <a:t> </a:t>
            </a:r>
            <a:r>
              <a:rPr lang="en-US" sz="2400" b="1" dirty="0">
                <a:latin typeface="Courier New"/>
                <a:cs typeface="Courier New"/>
                <a:sym typeface="Symbol" charset="0"/>
              </a:rPr>
              <a:t>$$</a:t>
            </a:r>
            <a:r>
              <a:rPr lang="en-US" sz="2400" dirty="0"/>
              <a:t>), </a:t>
            </a:r>
            <a:r>
              <a:rPr lang="en-US" sz="2400" dirty="0">
                <a:latin typeface="Arial"/>
              </a:rPr>
              <a:t>FIRST</a:t>
            </a:r>
            <a:r>
              <a:rPr lang="en-US" sz="2400" dirty="0"/>
              <a:t>(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if b</a:t>
            </a:r>
            <a:r>
              <a:rPr lang="en-US" sz="2400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then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charset="0"/>
              </a:rPr>
              <a:t>stmt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charset="0"/>
              </a:rPr>
              <a:t>else_part</a:t>
            </a:r>
            <a:r>
              <a:rPr lang="en-US" sz="2400" dirty="0">
                <a:latin typeface="Arial" charset="0"/>
              </a:rPr>
              <a:t>), 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FIRST(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a</a:t>
            </a:r>
            <a:r>
              <a:rPr lang="en-US" sz="2400" dirty="0">
                <a:latin typeface="Arial"/>
              </a:rPr>
              <a:t>), </a:t>
            </a:r>
            <a:r>
              <a:rPr lang="en-US" sz="2400" dirty="0">
                <a:latin typeface="Arial" charset="0"/>
              </a:rPr>
              <a:t>FIRST(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else</a:t>
            </a:r>
            <a:r>
              <a:rPr lang="en-US" sz="2400" i="1" dirty="0">
                <a:latin typeface="Arial" charset="0"/>
              </a:rPr>
              <a:t> </a:t>
            </a:r>
            <a:r>
              <a:rPr lang="en-US" sz="2400" i="1" dirty="0" err="1">
                <a:latin typeface="Arial" charset="0"/>
              </a:rPr>
              <a:t>stmt</a:t>
            </a:r>
            <a:r>
              <a:rPr lang="en-US" sz="2400" dirty="0">
                <a:latin typeface="Arial "/>
                <a:cs typeface="Arial "/>
              </a:rPr>
              <a:t>)</a:t>
            </a:r>
            <a:endParaRPr lang="en-US" sz="2400" dirty="0">
              <a:latin typeface="Arial"/>
            </a:endParaRPr>
          </a:p>
          <a:p>
            <a:pPr>
              <a:buFont typeface="Wingdings" charset="0"/>
              <a:buChar char="n"/>
              <a:defRPr/>
            </a:pPr>
            <a:endParaRPr lang="en-US" sz="2800" dirty="0">
              <a:latin typeface="Arial"/>
            </a:endParaRPr>
          </a:p>
          <a:p>
            <a:pPr>
              <a:buFont typeface="Wingdings" charset="0"/>
              <a:buChar char="n"/>
              <a:defRPr/>
            </a:pPr>
            <a:r>
              <a:rPr lang="en-US" sz="2800" dirty="0">
                <a:latin typeface="Arial"/>
              </a:rPr>
              <a:t>Compute FOLLOW: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Arial"/>
              </a:rPr>
              <a:t>FOLLOW(</a:t>
            </a:r>
            <a:r>
              <a:rPr lang="en-US" sz="2400" i="1" dirty="0" err="1">
                <a:solidFill>
                  <a:srgbClr val="FF0000"/>
                </a:solidFill>
                <a:latin typeface="Arial"/>
              </a:rPr>
              <a:t>else_part</a:t>
            </a:r>
            <a:r>
              <a:rPr lang="en-US" sz="2400" dirty="0">
                <a:solidFill>
                  <a:srgbClr val="FF0000"/>
                </a:solidFill>
                <a:latin typeface="Arial"/>
              </a:rPr>
              <a:t>)</a:t>
            </a:r>
          </a:p>
          <a:p>
            <a:pPr>
              <a:buFont typeface="Wingdings" charset="0"/>
              <a:buChar char="n"/>
              <a:defRPr/>
            </a:pPr>
            <a:endParaRPr lang="en-US" sz="2400" dirty="0">
              <a:latin typeface="Arial"/>
            </a:endParaRPr>
          </a:p>
          <a:p>
            <a:pPr>
              <a:buFont typeface="Wingdings" charset="0"/>
              <a:buChar char="n"/>
              <a:defRPr/>
            </a:pPr>
            <a:r>
              <a:rPr lang="en-US" sz="2800" dirty="0">
                <a:latin typeface="Arial"/>
              </a:rPr>
              <a:t>Compute PREDICT sets for all 5 productions</a:t>
            </a:r>
          </a:p>
          <a:p>
            <a:pPr>
              <a:buFont typeface="Wingdings" charset="0"/>
              <a:buChar char="n"/>
              <a:defRPr/>
            </a:pPr>
            <a:r>
              <a:rPr lang="en-US" altLang="ja-JP" sz="2800" dirty="0">
                <a:latin typeface="Arial"/>
              </a:rPr>
              <a:t>Construct the LL(1) parsing table. Is this grammar an LL(1) grammar?</a:t>
            </a:r>
          </a:p>
          <a:p>
            <a:pPr>
              <a:buFont typeface="Wingdings" charset="0"/>
              <a:buChar char="n"/>
              <a:defRPr/>
            </a:pPr>
            <a:endParaRPr lang="en-US" sz="2800" dirty="0">
              <a:latin typeface="Arial"/>
            </a:endParaRPr>
          </a:p>
          <a:p>
            <a:pPr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</p:txBody>
      </p:sp>
      <p:sp>
        <p:nvSpPr>
          <p:cNvPr id="59395" name="Rectangle 6">
            <a:extLst>
              <a:ext uri="{FF2B5EF4-FFF2-40B4-BE49-F238E27FC236}">
                <a16:creationId xmlns:a16="http://schemas.microsoft.com/office/drawing/2014/main" id="{53D3F3E8-2BF1-9643-BD93-D537E10A2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0"/>
            <a:ext cx="5486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start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 stmt </a:t>
            </a:r>
            <a:r>
              <a:rPr lang="en-US" altLang="en-US" b="1">
                <a:latin typeface="Courier New" panose="02070309020205020404" pitchFamily="49" charset="0"/>
                <a:sym typeface="Symbol" pitchFamily="2" charset="2"/>
              </a:rPr>
              <a:t>$$</a:t>
            </a:r>
            <a:endParaRPr lang="en-US" altLang="en-US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stmt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>
                <a:latin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if b</a:t>
            </a: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i="1">
                <a:solidFill>
                  <a:srgbClr val="000000"/>
                </a:solidFill>
                <a:latin typeface="Arial" panose="020B0604020202020204" pitchFamily="34" charset="0"/>
              </a:rPr>
              <a:t> stmt else_part</a:t>
            </a:r>
            <a:r>
              <a:rPr lang="en-US" altLang="en-US" i="1">
                <a:latin typeface="Arial" panose="020B0604020202020204" pitchFamily="34" charset="0"/>
              </a:rPr>
              <a:t> </a:t>
            </a:r>
            <a:r>
              <a:rPr lang="en-US" altLang="en-US" b="1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a</a:t>
            </a:r>
            <a:br>
              <a:rPr lang="en-US" altLang="en-US" b="1">
                <a:latin typeface="Courier New" panose="02070309020205020404" pitchFamily="49" charset="0"/>
              </a:rPr>
            </a:br>
            <a:r>
              <a:rPr lang="en-US" altLang="en-US" i="1">
                <a:latin typeface="Arial" panose="020B0604020202020204" pitchFamily="34" charset="0"/>
              </a:rPr>
              <a:t>else_part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i="1">
                <a:latin typeface="Arial" panose="020B0604020202020204" pitchFamily="34" charset="0"/>
              </a:rPr>
              <a:t> stmt</a:t>
            </a:r>
            <a:r>
              <a:rPr lang="en-US" altLang="en-US" b="1">
                <a:latin typeface="Courier New" panose="02070309020205020404" pitchFamily="49" charset="0"/>
              </a:rPr>
              <a:t> | </a:t>
            </a:r>
            <a:r>
              <a:rPr lang="el-GR" altLang="ja-JP" b="1">
                <a:latin typeface="Courier New" panose="02070309020205020404" pitchFamily="49" charset="0"/>
              </a:rPr>
              <a:t>ε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 </a:t>
            </a:r>
            <a:endParaRPr lang="en-US" altLang="en-US" b="1">
              <a:latin typeface="Courier New" panose="02070309020205020404" pitchFamily="49" charset="0"/>
            </a:endParaRPr>
          </a:p>
        </p:txBody>
      </p:sp>
      <p:sp>
        <p:nvSpPr>
          <p:cNvPr id="59396" name="Footer Placeholder 1">
            <a:extLst>
              <a:ext uri="{FF2B5EF4-FFF2-40B4-BE49-F238E27FC236}">
                <a16:creationId xmlns:a16="http://schemas.microsoft.com/office/drawing/2014/main" id="{8D666505-CA77-1445-B188-2DAB66CE51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7" name="Slide Number Placeholder 3">
            <a:extLst>
              <a:ext uri="{FF2B5EF4-FFF2-40B4-BE49-F238E27FC236}">
                <a16:creationId xmlns:a16="http://schemas.microsoft.com/office/drawing/2014/main" id="{EAF7C364-FB8C-4A4B-9239-662C90A81F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D534146-76B1-2043-8721-04F37F863F21}" type="slidenum">
              <a:rPr lang="en-US" altLang="en-US" sz="1400"/>
              <a:pPr eaLnBrk="1" hangingPunct="1"/>
              <a:t>25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0B6AA4E-6510-0D41-9C95-B9D6135E9066}"/>
                  </a:ext>
                </a:extLst>
              </p14:cNvPr>
              <p14:cNvContentPartPr/>
              <p14:nvPr/>
            </p14:nvContentPartPr>
            <p14:xfrm>
              <a:off x="415800" y="3971880"/>
              <a:ext cx="7857000" cy="1961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0B6AA4E-6510-0D41-9C95-B9D6135E906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4200" y="3950280"/>
                <a:ext cx="7900200" cy="2004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D5DCB94E-DA1C-7D49-B57D-79A698342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762" y="0"/>
            <a:ext cx="8707438" cy="1004888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Exercise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E526C-85DD-DB49-B824-316EE9934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726488" cy="4800600"/>
          </a:xfrm>
        </p:spPr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sz="2800" dirty="0">
                <a:latin typeface="Arial"/>
              </a:rPr>
              <a:t>Compute FIRSTs:</a:t>
            </a:r>
          </a:p>
          <a:p>
            <a:pPr marL="0" indent="0">
              <a:buFont typeface="Wingdings" charset="0"/>
              <a:buNone/>
              <a:defRPr/>
            </a:pPr>
            <a:endParaRPr lang="en-US" sz="2400" dirty="0">
              <a:latin typeface="Arial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latin typeface="Arial"/>
              </a:rPr>
              <a:t>FIRST</a:t>
            </a:r>
            <a:r>
              <a:rPr lang="en-US" sz="2400" dirty="0"/>
              <a:t>(</a:t>
            </a:r>
            <a:r>
              <a:rPr lang="en-US" sz="2400" i="1" dirty="0" err="1">
                <a:latin typeface="Arial" charset="0"/>
                <a:sym typeface="Symbol" charset="0"/>
              </a:rPr>
              <a:t>stmt</a:t>
            </a:r>
            <a:r>
              <a:rPr lang="en-US" sz="2400" i="1" dirty="0">
                <a:latin typeface="Arial" charset="0"/>
                <a:sym typeface="Symbol" charset="0"/>
              </a:rPr>
              <a:t> </a:t>
            </a:r>
            <a:r>
              <a:rPr lang="en-US" sz="2400" b="1" dirty="0">
                <a:latin typeface="Courier New"/>
                <a:cs typeface="Courier New"/>
                <a:sym typeface="Symbol" charset="0"/>
              </a:rPr>
              <a:t>$$</a:t>
            </a:r>
            <a:r>
              <a:rPr lang="en-US" sz="2400" dirty="0"/>
              <a:t>) = </a:t>
            </a:r>
          </a:p>
          <a:p>
            <a:pPr marL="0" indent="0">
              <a:buFont typeface="Wingdings" charset="0"/>
              <a:buNone/>
              <a:defRPr/>
            </a:pPr>
            <a:endParaRPr lang="en-US" sz="2400" dirty="0">
              <a:latin typeface="Arial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latin typeface="Arial"/>
              </a:rPr>
              <a:t>FIRST</a:t>
            </a:r>
            <a:r>
              <a:rPr lang="en-US" sz="2400" dirty="0"/>
              <a:t>(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if b</a:t>
            </a:r>
            <a:r>
              <a:rPr lang="en-US" sz="2400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then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charset="0"/>
              </a:rPr>
              <a:t>stmt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charset="0"/>
              </a:rPr>
              <a:t>else_part</a:t>
            </a:r>
            <a:r>
              <a:rPr lang="en-US" sz="2400" dirty="0">
                <a:latin typeface="Arial" charset="0"/>
              </a:rPr>
              <a:t>) = </a:t>
            </a:r>
            <a:br>
              <a:rPr lang="en-US" sz="2400" dirty="0">
                <a:latin typeface="Arial" charset="0"/>
              </a:rPr>
            </a:br>
            <a:endParaRPr lang="en-US" sz="2400" dirty="0">
              <a:latin typeface="Arial" charset="0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latin typeface="Arial" charset="0"/>
              </a:rPr>
              <a:t>FIRST(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a</a:t>
            </a:r>
            <a:r>
              <a:rPr lang="en-US" sz="2400" dirty="0">
                <a:latin typeface="Arial"/>
              </a:rPr>
              <a:t>) = </a:t>
            </a:r>
          </a:p>
          <a:p>
            <a:pPr marL="0" indent="0">
              <a:buFont typeface="Wingdings" charset="0"/>
              <a:buNone/>
              <a:defRPr/>
            </a:pPr>
            <a:endParaRPr lang="en-US" sz="2400" dirty="0">
              <a:latin typeface="Arial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latin typeface="Arial" charset="0"/>
              </a:rPr>
              <a:t>FIRST(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else</a:t>
            </a:r>
            <a:r>
              <a:rPr lang="en-US" sz="2400" i="1" dirty="0">
                <a:latin typeface="Arial" charset="0"/>
              </a:rPr>
              <a:t> </a:t>
            </a:r>
            <a:r>
              <a:rPr lang="en-US" sz="2400" i="1" dirty="0" err="1">
                <a:latin typeface="Arial" charset="0"/>
              </a:rPr>
              <a:t>stmt</a:t>
            </a:r>
            <a:r>
              <a:rPr lang="en-US" sz="2400" dirty="0">
                <a:latin typeface="Arial "/>
                <a:cs typeface="Arial "/>
              </a:rPr>
              <a:t>) =</a:t>
            </a:r>
            <a:endParaRPr lang="en-US" sz="2400" dirty="0">
              <a:latin typeface="Arial"/>
            </a:endParaRPr>
          </a:p>
          <a:p>
            <a:pPr>
              <a:buFont typeface="Wingdings" charset="0"/>
              <a:buChar char="n"/>
              <a:defRPr/>
            </a:pPr>
            <a:endParaRPr lang="en-US" sz="2800" dirty="0">
              <a:latin typeface="Arial"/>
            </a:endParaRPr>
          </a:p>
          <a:p>
            <a:pPr>
              <a:buFont typeface="Wingdings" charset="0"/>
              <a:buChar char="n"/>
              <a:defRPr/>
            </a:pPr>
            <a:endParaRPr lang="en-US" sz="2800" dirty="0">
              <a:latin typeface="Arial"/>
            </a:endParaRPr>
          </a:p>
          <a:p>
            <a:pPr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</p:txBody>
      </p:sp>
      <p:sp>
        <p:nvSpPr>
          <p:cNvPr id="59395" name="Rectangle 6">
            <a:extLst>
              <a:ext uri="{FF2B5EF4-FFF2-40B4-BE49-F238E27FC236}">
                <a16:creationId xmlns:a16="http://schemas.microsoft.com/office/drawing/2014/main" id="{53D3F3E8-2BF1-9643-BD93-D537E10A2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0"/>
            <a:ext cx="5486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start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 stmt </a:t>
            </a:r>
            <a:r>
              <a:rPr lang="en-US" altLang="en-US" b="1">
                <a:latin typeface="Courier New" panose="02070309020205020404" pitchFamily="49" charset="0"/>
                <a:sym typeface="Symbol" pitchFamily="2" charset="2"/>
              </a:rPr>
              <a:t>$$</a:t>
            </a:r>
            <a:endParaRPr lang="en-US" altLang="en-US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stmt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>
                <a:latin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if b</a:t>
            </a: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i="1">
                <a:solidFill>
                  <a:srgbClr val="000000"/>
                </a:solidFill>
                <a:latin typeface="Arial" panose="020B0604020202020204" pitchFamily="34" charset="0"/>
              </a:rPr>
              <a:t> stmt else_part</a:t>
            </a:r>
            <a:r>
              <a:rPr lang="en-US" altLang="en-US" i="1">
                <a:latin typeface="Arial" panose="020B0604020202020204" pitchFamily="34" charset="0"/>
              </a:rPr>
              <a:t> </a:t>
            </a:r>
            <a:r>
              <a:rPr lang="en-US" altLang="en-US" b="1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a</a:t>
            </a:r>
            <a:br>
              <a:rPr lang="en-US" altLang="en-US" b="1">
                <a:latin typeface="Courier New" panose="02070309020205020404" pitchFamily="49" charset="0"/>
              </a:rPr>
            </a:br>
            <a:r>
              <a:rPr lang="en-US" altLang="en-US" i="1">
                <a:latin typeface="Arial" panose="020B0604020202020204" pitchFamily="34" charset="0"/>
              </a:rPr>
              <a:t>else_part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i="1">
                <a:latin typeface="Arial" panose="020B0604020202020204" pitchFamily="34" charset="0"/>
              </a:rPr>
              <a:t> stmt</a:t>
            </a:r>
            <a:r>
              <a:rPr lang="en-US" altLang="en-US" b="1">
                <a:latin typeface="Courier New" panose="02070309020205020404" pitchFamily="49" charset="0"/>
              </a:rPr>
              <a:t> | </a:t>
            </a:r>
            <a:r>
              <a:rPr lang="el-GR" altLang="ja-JP" b="1">
                <a:latin typeface="Courier New" panose="02070309020205020404" pitchFamily="49" charset="0"/>
              </a:rPr>
              <a:t>ε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 </a:t>
            </a:r>
            <a:endParaRPr lang="en-US" altLang="en-US" b="1">
              <a:latin typeface="Courier New" panose="02070309020205020404" pitchFamily="49" charset="0"/>
            </a:endParaRPr>
          </a:p>
        </p:txBody>
      </p:sp>
      <p:sp>
        <p:nvSpPr>
          <p:cNvPr id="59396" name="Footer Placeholder 1">
            <a:extLst>
              <a:ext uri="{FF2B5EF4-FFF2-40B4-BE49-F238E27FC236}">
                <a16:creationId xmlns:a16="http://schemas.microsoft.com/office/drawing/2014/main" id="{8D666505-CA77-1445-B188-2DAB66CE51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7" name="Slide Number Placeholder 3">
            <a:extLst>
              <a:ext uri="{FF2B5EF4-FFF2-40B4-BE49-F238E27FC236}">
                <a16:creationId xmlns:a16="http://schemas.microsoft.com/office/drawing/2014/main" id="{EAF7C364-FB8C-4A4B-9239-662C90A81F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D534146-76B1-2043-8721-04F37F863F21}" type="slidenum">
              <a:rPr lang="en-US" altLang="en-US" sz="1400"/>
              <a:pPr eaLnBrk="1" hangingPunct="1"/>
              <a:t>26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A585D6F-6A22-B445-B4BB-F2D23C823C49}"/>
                  </a:ext>
                </a:extLst>
              </p14:cNvPr>
              <p14:cNvContentPartPr/>
              <p14:nvPr/>
            </p14:nvContentPartPr>
            <p14:xfrm>
              <a:off x="2252880" y="770760"/>
              <a:ext cx="6733800" cy="4254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A585D6F-6A22-B445-B4BB-F2D23C823C4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31280" y="749160"/>
                <a:ext cx="6777000" cy="429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04068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D5DCB94E-DA1C-7D49-B57D-79A698342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762" y="0"/>
            <a:ext cx="8707438" cy="1004888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Exercise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E526C-85DD-DB49-B824-316EE9934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726488" cy="48006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Arial"/>
              </a:rPr>
              <a:t>Compute FOLLOW: </a:t>
            </a:r>
          </a:p>
          <a:p>
            <a:pPr marL="0" indent="0">
              <a:buFont typeface="Wingdings" charset="0"/>
              <a:buNone/>
              <a:defRPr/>
            </a:pPr>
            <a:endParaRPr lang="en-US" sz="2400" dirty="0">
              <a:solidFill>
                <a:srgbClr val="FF0000"/>
              </a:solidFill>
              <a:latin typeface="Arial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Arial"/>
              </a:rPr>
              <a:t>FOLLOW(</a:t>
            </a:r>
            <a:r>
              <a:rPr lang="en-US" sz="2400" i="1" dirty="0" err="1">
                <a:solidFill>
                  <a:srgbClr val="FF0000"/>
                </a:solidFill>
                <a:latin typeface="Arial"/>
              </a:rPr>
              <a:t>else_part</a:t>
            </a:r>
            <a:r>
              <a:rPr lang="en-US" sz="2400" dirty="0">
                <a:solidFill>
                  <a:srgbClr val="FF0000"/>
                </a:solidFill>
                <a:latin typeface="Arial"/>
              </a:rPr>
              <a:t>) = </a:t>
            </a:r>
          </a:p>
          <a:p>
            <a:pPr>
              <a:buFont typeface="Wingdings" charset="0"/>
              <a:buChar char="n"/>
              <a:defRPr/>
            </a:pPr>
            <a:endParaRPr lang="en-US" sz="2400" dirty="0">
              <a:latin typeface="Arial"/>
            </a:endParaRPr>
          </a:p>
          <a:p>
            <a:pPr marL="0" indent="0">
              <a:buNone/>
              <a:defRPr/>
            </a:pPr>
            <a:endParaRPr lang="en-US" sz="2800" dirty="0">
              <a:latin typeface="Arial"/>
            </a:endParaRPr>
          </a:p>
          <a:p>
            <a:pPr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</p:txBody>
      </p:sp>
      <p:sp>
        <p:nvSpPr>
          <p:cNvPr id="59395" name="Rectangle 6">
            <a:extLst>
              <a:ext uri="{FF2B5EF4-FFF2-40B4-BE49-F238E27FC236}">
                <a16:creationId xmlns:a16="http://schemas.microsoft.com/office/drawing/2014/main" id="{53D3F3E8-2BF1-9643-BD93-D537E10A2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0"/>
            <a:ext cx="5486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start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 stmt </a:t>
            </a:r>
            <a:r>
              <a:rPr lang="en-US" altLang="en-US" b="1">
                <a:latin typeface="Courier New" panose="02070309020205020404" pitchFamily="49" charset="0"/>
                <a:sym typeface="Symbol" pitchFamily="2" charset="2"/>
              </a:rPr>
              <a:t>$$</a:t>
            </a:r>
            <a:endParaRPr lang="en-US" altLang="en-US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stmt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>
                <a:latin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if b</a:t>
            </a: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i="1">
                <a:solidFill>
                  <a:srgbClr val="000000"/>
                </a:solidFill>
                <a:latin typeface="Arial" panose="020B0604020202020204" pitchFamily="34" charset="0"/>
              </a:rPr>
              <a:t> stmt else_part</a:t>
            </a:r>
            <a:r>
              <a:rPr lang="en-US" altLang="en-US" i="1">
                <a:latin typeface="Arial" panose="020B0604020202020204" pitchFamily="34" charset="0"/>
              </a:rPr>
              <a:t> </a:t>
            </a:r>
            <a:r>
              <a:rPr lang="en-US" altLang="en-US" b="1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a</a:t>
            </a:r>
            <a:br>
              <a:rPr lang="en-US" altLang="en-US" b="1">
                <a:latin typeface="Courier New" panose="02070309020205020404" pitchFamily="49" charset="0"/>
              </a:rPr>
            </a:br>
            <a:r>
              <a:rPr lang="en-US" altLang="en-US" i="1">
                <a:latin typeface="Arial" panose="020B0604020202020204" pitchFamily="34" charset="0"/>
              </a:rPr>
              <a:t>else_part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i="1">
                <a:latin typeface="Arial" panose="020B0604020202020204" pitchFamily="34" charset="0"/>
              </a:rPr>
              <a:t> stmt</a:t>
            </a:r>
            <a:r>
              <a:rPr lang="en-US" altLang="en-US" b="1">
                <a:latin typeface="Courier New" panose="02070309020205020404" pitchFamily="49" charset="0"/>
              </a:rPr>
              <a:t> | </a:t>
            </a:r>
            <a:r>
              <a:rPr lang="el-GR" altLang="ja-JP" b="1">
                <a:latin typeface="Courier New" panose="02070309020205020404" pitchFamily="49" charset="0"/>
              </a:rPr>
              <a:t>ε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 </a:t>
            </a:r>
            <a:endParaRPr lang="en-US" altLang="en-US" b="1">
              <a:latin typeface="Courier New" panose="02070309020205020404" pitchFamily="49" charset="0"/>
            </a:endParaRPr>
          </a:p>
        </p:txBody>
      </p:sp>
      <p:sp>
        <p:nvSpPr>
          <p:cNvPr id="59396" name="Footer Placeholder 1">
            <a:extLst>
              <a:ext uri="{FF2B5EF4-FFF2-40B4-BE49-F238E27FC236}">
                <a16:creationId xmlns:a16="http://schemas.microsoft.com/office/drawing/2014/main" id="{8D666505-CA77-1445-B188-2DAB66CE51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7" name="Slide Number Placeholder 3">
            <a:extLst>
              <a:ext uri="{FF2B5EF4-FFF2-40B4-BE49-F238E27FC236}">
                <a16:creationId xmlns:a16="http://schemas.microsoft.com/office/drawing/2014/main" id="{EAF7C364-FB8C-4A4B-9239-662C90A81F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D534146-76B1-2043-8721-04F37F863F21}" type="slidenum">
              <a:rPr lang="en-US" altLang="en-US" sz="1400"/>
              <a:pPr eaLnBrk="1" hangingPunct="1"/>
              <a:t>27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496A051-4169-1542-84A8-61FC3837EE71}"/>
                  </a:ext>
                </a:extLst>
              </p14:cNvPr>
              <p14:cNvContentPartPr/>
              <p14:nvPr/>
            </p14:nvContentPartPr>
            <p14:xfrm>
              <a:off x="1421280" y="241200"/>
              <a:ext cx="7014240" cy="5396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496A051-4169-1542-84A8-61FC3837EE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05080" y="219600"/>
                <a:ext cx="7046640" cy="543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93926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D5DCB94E-DA1C-7D49-B57D-79A698342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762" y="0"/>
            <a:ext cx="8707438" cy="1004888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Exercise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E526C-85DD-DB49-B824-316EE9934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726488" cy="4800600"/>
          </a:xfrm>
        </p:spPr>
        <p:txBody>
          <a:bodyPr/>
          <a:lstStyle/>
          <a:p>
            <a:pPr>
              <a:defRPr/>
            </a:pPr>
            <a:r>
              <a:rPr lang="en-US" altLang="ja-JP" sz="2800" dirty="0">
                <a:latin typeface="Arial"/>
              </a:rPr>
              <a:t>Construct the LL(1) parsing table </a:t>
            </a:r>
          </a:p>
          <a:p>
            <a:pPr>
              <a:defRPr/>
            </a:pPr>
            <a:endParaRPr lang="en-US" altLang="ja-JP" sz="2800" dirty="0">
              <a:latin typeface="Arial"/>
            </a:endParaRPr>
          </a:p>
          <a:p>
            <a:pPr>
              <a:defRPr/>
            </a:pPr>
            <a:endParaRPr lang="en-US" altLang="ja-JP" sz="2800" dirty="0">
              <a:latin typeface="Arial"/>
            </a:endParaRPr>
          </a:p>
          <a:p>
            <a:pPr>
              <a:defRPr/>
            </a:pPr>
            <a:endParaRPr lang="en-US" altLang="ja-JP" sz="2800" dirty="0">
              <a:latin typeface="Arial"/>
            </a:endParaRPr>
          </a:p>
          <a:p>
            <a:pPr>
              <a:defRPr/>
            </a:pPr>
            <a:endParaRPr lang="en-US" altLang="ja-JP" sz="2800" dirty="0">
              <a:latin typeface="Arial"/>
            </a:endParaRPr>
          </a:p>
          <a:p>
            <a:pPr>
              <a:defRPr/>
            </a:pPr>
            <a:endParaRPr lang="en-US" altLang="ja-JP" sz="2800" dirty="0">
              <a:latin typeface="Arial"/>
            </a:endParaRPr>
          </a:p>
          <a:p>
            <a:pPr>
              <a:defRPr/>
            </a:pPr>
            <a:endParaRPr lang="en-US" altLang="ja-JP" sz="2800" dirty="0">
              <a:latin typeface="Arial"/>
            </a:endParaRPr>
          </a:p>
          <a:p>
            <a:pPr>
              <a:defRPr/>
            </a:pPr>
            <a:r>
              <a:rPr lang="en-US" altLang="ja-JP" sz="2800" dirty="0">
                <a:latin typeface="Arial"/>
              </a:rPr>
              <a:t>Is this grammar an LL(1) grammar?</a:t>
            </a:r>
          </a:p>
          <a:p>
            <a:pPr>
              <a:buFont typeface="Wingdings" charset="0"/>
              <a:buChar char="n"/>
              <a:defRPr/>
            </a:pPr>
            <a:endParaRPr lang="en-US" sz="2800" dirty="0">
              <a:latin typeface="Arial"/>
            </a:endParaRPr>
          </a:p>
          <a:p>
            <a:pPr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</p:txBody>
      </p:sp>
      <p:sp>
        <p:nvSpPr>
          <p:cNvPr id="59395" name="Rectangle 6">
            <a:extLst>
              <a:ext uri="{FF2B5EF4-FFF2-40B4-BE49-F238E27FC236}">
                <a16:creationId xmlns:a16="http://schemas.microsoft.com/office/drawing/2014/main" id="{53D3F3E8-2BF1-9643-BD93-D537E10A2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0"/>
            <a:ext cx="5486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start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 stmt </a:t>
            </a:r>
            <a:r>
              <a:rPr lang="en-US" altLang="en-US" b="1">
                <a:latin typeface="Courier New" panose="02070309020205020404" pitchFamily="49" charset="0"/>
                <a:sym typeface="Symbol" pitchFamily="2" charset="2"/>
              </a:rPr>
              <a:t>$$</a:t>
            </a:r>
            <a:endParaRPr lang="en-US" altLang="en-US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stmt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>
                <a:latin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if b</a:t>
            </a: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i="1">
                <a:solidFill>
                  <a:srgbClr val="000000"/>
                </a:solidFill>
                <a:latin typeface="Arial" panose="020B0604020202020204" pitchFamily="34" charset="0"/>
              </a:rPr>
              <a:t> stmt else_part</a:t>
            </a:r>
            <a:r>
              <a:rPr lang="en-US" altLang="en-US" i="1">
                <a:latin typeface="Arial" panose="020B0604020202020204" pitchFamily="34" charset="0"/>
              </a:rPr>
              <a:t> </a:t>
            </a:r>
            <a:r>
              <a:rPr lang="en-US" altLang="en-US" b="1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a</a:t>
            </a:r>
            <a:br>
              <a:rPr lang="en-US" altLang="en-US" b="1">
                <a:latin typeface="Courier New" panose="02070309020205020404" pitchFamily="49" charset="0"/>
              </a:rPr>
            </a:br>
            <a:r>
              <a:rPr lang="en-US" altLang="en-US" i="1">
                <a:latin typeface="Arial" panose="020B0604020202020204" pitchFamily="34" charset="0"/>
              </a:rPr>
              <a:t>else_part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i="1">
                <a:latin typeface="Arial" panose="020B0604020202020204" pitchFamily="34" charset="0"/>
              </a:rPr>
              <a:t> stmt</a:t>
            </a:r>
            <a:r>
              <a:rPr lang="en-US" altLang="en-US" b="1">
                <a:latin typeface="Courier New" panose="02070309020205020404" pitchFamily="49" charset="0"/>
              </a:rPr>
              <a:t> | </a:t>
            </a:r>
            <a:r>
              <a:rPr lang="el-GR" altLang="ja-JP" b="1">
                <a:latin typeface="Courier New" panose="02070309020205020404" pitchFamily="49" charset="0"/>
              </a:rPr>
              <a:t>ε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 </a:t>
            </a:r>
            <a:endParaRPr lang="en-US" altLang="en-US" b="1">
              <a:latin typeface="Courier New" panose="02070309020205020404" pitchFamily="49" charset="0"/>
            </a:endParaRPr>
          </a:p>
        </p:txBody>
      </p:sp>
      <p:sp>
        <p:nvSpPr>
          <p:cNvPr id="59396" name="Footer Placeholder 1">
            <a:extLst>
              <a:ext uri="{FF2B5EF4-FFF2-40B4-BE49-F238E27FC236}">
                <a16:creationId xmlns:a16="http://schemas.microsoft.com/office/drawing/2014/main" id="{8D666505-CA77-1445-B188-2DAB66CE51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7" name="Slide Number Placeholder 3">
            <a:extLst>
              <a:ext uri="{FF2B5EF4-FFF2-40B4-BE49-F238E27FC236}">
                <a16:creationId xmlns:a16="http://schemas.microsoft.com/office/drawing/2014/main" id="{EAF7C364-FB8C-4A4B-9239-662C90A81F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D534146-76B1-2043-8721-04F37F863F21}" type="slidenum">
              <a:rPr lang="en-US" altLang="en-US" sz="1400"/>
              <a:pPr eaLnBrk="1" hangingPunct="1"/>
              <a:t>28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91AA6F0-3C51-5346-A604-A39DCBC9D820}"/>
                  </a:ext>
                </a:extLst>
              </p14:cNvPr>
              <p14:cNvContentPartPr/>
              <p14:nvPr/>
            </p14:nvContentPartPr>
            <p14:xfrm>
              <a:off x="4471560" y="5403600"/>
              <a:ext cx="786240" cy="589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91AA6F0-3C51-5346-A604-A39DCBC9D82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49960" y="5382000"/>
                <a:ext cx="829440" cy="63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0063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F0425-5E13-694D-BBED-BC689331A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FBB64-411C-0442-92B0-92A1A3EFE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FD9669-817B-A74F-A11F-C417A6A76F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4F82CA-2B6B-C24C-BB0E-9A0A7FE1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8620D9-80E4-8546-BA8A-F1F6CDFE2FFE}" type="slidenum">
              <a:rPr lang="en-US" altLang="en-US" smtClean="0"/>
              <a:pPr/>
              <a:t>29</a:t>
            </a:fld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B18336D-410C-BA4B-8FD4-D852396208A6}"/>
                  </a:ext>
                </a:extLst>
              </p14:cNvPr>
              <p14:cNvContentPartPr/>
              <p14:nvPr/>
            </p14:nvContentPartPr>
            <p14:xfrm>
              <a:off x="2222280" y="1629000"/>
              <a:ext cx="6348960" cy="10994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B18336D-410C-BA4B-8FD4-D852396208A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06080" y="1607400"/>
                <a:ext cx="6381360" cy="113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4262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4">
            <a:extLst>
              <a:ext uri="{FF2B5EF4-FFF2-40B4-BE49-F238E27FC236}">
                <a16:creationId xmlns:a16="http://schemas.microsoft.com/office/drawing/2014/main" id="{EFA552CF-84B1-5149-8BBF-3DC7A81A75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BA0C408-622E-4D48-9F76-700000F4D4E7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BBEAD719-50D3-8249-980A-8E54D55833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Recursive Descent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144AE18B-3A40-504A-9452-E2823FAED0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726488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start()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case lookahead() of </a:t>
            </a:r>
            <a:endParaRPr lang="en-US" altLang="en-US" sz="2000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	</a:t>
            </a:r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: </a:t>
            </a: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expr();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match(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$$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)     	(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$$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- end-of-input marker)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    	otherwise PARSE_ERROR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expr()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case lookahead() of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</a:t>
            </a: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: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term(); term_tail()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	otherwise PARSE_ERROR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term_tail()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case lookahead() of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en-US" altLang="ja-JP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+</a:t>
            </a:r>
            <a:r>
              <a:rPr lang="en-US" altLang="ja-JP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: </a:t>
            </a: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match(</a:t>
            </a:r>
            <a:r>
              <a:rPr lang="ja-JP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+</a:t>
            </a:r>
            <a:r>
              <a:rPr lang="ja-JP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); </a:t>
            </a:r>
            <a:r>
              <a:rPr lang="en-US" altLang="ja-JP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term(); term_tail()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$$: 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skip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	otherwise: PARSE_ERROR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E48B13FC-C13A-8144-BACA-E82059AC4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990600"/>
            <a:ext cx="8686800" cy="11080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i="1">
                <a:latin typeface="Arial" panose="020B0604020202020204" pitchFamily="34" charset="0"/>
              </a:rPr>
              <a:t>start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expr </a:t>
            </a:r>
            <a:r>
              <a:rPr lang="en-US" altLang="en-US" sz="2200" b="1">
                <a:latin typeface="Courier New" panose="02070309020205020404" pitchFamily="49" charset="0"/>
              </a:rPr>
              <a:t>$$</a:t>
            </a:r>
            <a:r>
              <a:rPr lang="en-US" altLang="en-US" sz="2200" b="1">
                <a:latin typeface="Arial" panose="020B0604020202020204" pitchFamily="34" charset="0"/>
              </a:rPr>
              <a:t>  </a:t>
            </a:r>
            <a:br>
              <a:rPr lang="en-US" altLang="en-US" sz="2200" b="1">
                <a:latin typeface="Arial" panose="020B0604020202020204" pitchFamily="34" charset="0"/>
              </a:rPr>
            </a:br>
            <a:r>
              <a:rPr lang="en-US" altLang="en-US" sz="2200" i="1">
                <a:latin typeface="Arial" panose="020B0604020202020204" pitchFamily="34" charset="0"/>
              </a:rPr>
              <a:t>expr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term term_tail		term_tail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</a:rPr>
              <a:t>term  term_tail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>
                <a:latin typeface="Arial" panose="020B0604020202020204" pitchFamily="34" charset="0"/>
              </a:rPr>
              <a:t>|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endParaRPr lang="en-US" altLang="ja-JP" sz="22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ja-JP" sz="2200" i="1">
                <a:latin typeface="Arial" panose="020B0604020202020204" pitchFamily="34" charset="0"/>
              </a:rPr>
              <a:t>term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200" i="1">
                <a:latin typeface="Arial" panose="020B0604020202020204" pitchFamily="34" charset="0"/>
              </a:rPr>
              <a:t> 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ja-JP" sz="2200" i="1">
                <a:latin typeface="Arial" panose="020B0604020202020204" pitchFamily="34" charset="0"/>
              </a:rPr>
              <a:t> factor_tail		factor_tail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* id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</a:rPr>
              <a:t>factor_tail </a:t>
            </a:r>
            <a:r>
              <a:rPr lang="en-US" altLang="ja-JP" sz="2200">
                <a:latin typeface="Arial" panose="020B0604020202020204" pitchFamily="34" charset="0"/>
              </a:rPr>
              <a:t>|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r>
              <a:rPr lang="en-US" altLang="ja-JP" sz="2200" b="1">
                <a:latin typeface="Arial" panose="020B0604020202020204" pitchFamily="34" charset="0"/>
              </a:rPr>
              <a:t>	</a:t>
            </a:r>
            <a:endParaRPr lang="en-US" altLang="en-US" sz="2200" b="1">
              <a:latin typeface="Arial" panose="020B0604020202020204" pitchFamily="34" charset="0"/>
            </a:endParaRPr>
          </a:p>
        </p:txBody>
      </p:sp>
      <p:sp>
        <p:nvSpPr>
          <p:cNvPr id="63493" name="Text Box 5">
            <a:extLst>
              <a:ext uri="{FF2B5EF4-FFF2-40B4-BE49-F238E27FC236}">
                <a16:creationId xmlns:a16="http://schemas.microsoft.com/office/drawing/2014/main" id="{412CAEC2-15B3-4346-8748-BAE2803E2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238750"/>
            <a:ext cx="5710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Predicting production </a:t>
            </a:r>
            <a:r>
              <a:rPr lang="en-US" altLang="en-US" sz="2000" i="1">
                <a:solidFill>
                  <a:srgbClr val="FF0000"/>
                </a:solidFill>
                <a:latin typeface="Arial" panose="020B0604020202020204" pitchFamily="34" charset="0"/>
              </a:rPr>
              <a:t>term_tail </a:t>
            </a:r>
            <a:r>
              <a:rPr lang="en-US" altLang="ja-JP" sz="2000" i="1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ja-JP" sz="2000" b="1">
                <a:solidFill>
                  <a:srgbClr val="FF0000"/>
                </a:solidFill>
                <a:latin typeface="Arial" panose="020B0604020202020204" pitchFamily="34" charset="0"/>
              </a:rPr>
              <a:t>+</a:t>
            </a:r>
            <a:r>
              <a:rPr lang="en-US" altLang="ja-JP" sz="2000" i="1">
                <a:solidFill>
                  <a:srgbClr val="FF0000"/>
                </a:solidFill>
                <a:latin typeface="Arial" panose="020B0604020202020204" pitchFamily="34" charset="0"/>
              </a:rPr>
              <a:t> term  term_tail</a:t>
            </a:r>
            <a:endParaRPr lang="en-US" altLang="en-US" sz="2000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3494" name="Line 6">
            <a:extLst>
              <a:ext uri="{FF2B5EF4-FFF2-40B4-BE49-F238E27FC236}">
                <a16:creationId xmlns:a16="http://schemas.microsoft.com/office/drawing/2014/main" id="{07D6DC94-B467-2C42-AB22-B7D22CD7C7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54864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5" name="Text Box 7">
            <a:extLst>
              <a:ext uri="{FF2B5EF4-FFF2-40B4-BE49-F238E27FC236}">
                <a16:creationId xmlns:a16="http://schemas.microsoft.com/office/drawing/2014/main" id="{1233C512-77FC-584D-B11E-373698FCC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000750"/>
            <a:ext cx="4816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Predicting epsilon production </a:t>
            </a:r>
            <a:r>
              <a:rPr lang="en-US" altLang="en-US" sz="2000" i="1">
                <a:solidFill>
                  <a:srgbClr val="FF0000"/>
                </a:solidFill>
                <a:latin typeface="Arial" panose="020B0604020202020204" pitchFamily="34" charset="0"/>
              </a:rPr>
              <a:t>term_tail </a:t>
            </a:r>
            <a:r>
              <a:rPr lang="en-US" altLang="ja-JP" sz="2000" i="1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000" i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l-GR" altLang="ja-JP" sz="2000" b="1">
                <a:solidFill>
                  <a:srgbClr val="FF0000"/>
                </a:solidFill>
                <a:latin typeface="Courier New" panose="02070309020205020404" pitchFamily="49" charset="0"/>
              </a:rPr>
              <a:t>ε</a:t>
            </a:r>
            <a:endParaRPr lang="en-US" altLang="en-US" sz="2000" b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63496" name="Line 8">
            <a:extLst>
              <a:ext uri="{FF2B5EF4-FFF2-40B4-BE49-F238E27FC236}">
                <a16:creationId xmlns:a16="http://schemas.microsoft.com/office/drawing/2014/main" id="{AC233FC4-BF0F-724C-AF49-4FDF30CBDE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6238875"/>
            <a:ext cx="17526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3">
            <a:extLst>
              <a:ext uri="{FF2B5EF4-FFF2-40B4-BE49-F238E27FC236}">
                <a16:creationId xmlns:a16="http://schemas.microsoft.com/office/drawing/2014/main" id="{E12DB819-058F-7F46-BA91-537D4C49DE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2" name="Slide Number Placeholder 4">
            <a:extLst>
              <a:ext uri="{FF2B5EF4-FFF2-40B4-BE49-F238E27FC236}">
                <a16:creationId xmlns:a16="http://schemas.microsoft.com/office/drawing/2014/main" id="{2D61639E-0B50-F540-9A58-B8F6C36BC6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3EE00BA-0731-0F41-9315-9CA78FEC467F}" type="slidenum">
              <a:rPr lang="en-US" altLang="en-US" sz="1400"/>
              <a:pPr eaLnBrk="1" hangingPunct="1"/>
              <a:t>30</a:t>
            </a:fld>
            <a:endParaRPr lang="en-US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B9ADA31-AAAC-6947-BEB0-8AE2A99218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Lecture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5A72D15-A480-574C-B0DE-E8644B18B2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Top-down parsing (also called LL parsing)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LL(1) parsing table 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FIRST, FOLLOW, and PREDICT sets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LL(1) grammars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Bottom-up parsing (also called LR parsing)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 brief overview, no detail</a:t>
            </a:r>
          </a:p>
        </p:txBody>
      </p:sp>
    </p:spTree>
    <p:extLst>
      <p:ext uri="{BB962C8B-B14F-4D97-AF65-F5344CB8AC3E}">
        <p14:creationId xmlns:p14="http://schemas.microsoft.com/office/powerpoint/2010/main" val="1751659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4">
            <a:extLst>
              <a:ext uri="{FF2B5EF4-FFF2-40B4-BE49-F238E27FC236}">
                <a16:creationId xmlns:a16="http://schemas.microsoft.com/office/drawing/2014/main" id="{ECF5F094-7721-A44F-9A8D-E8D8A43428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7F4618F-2824-514C-9382-942025CDE44E}" type="slidenum">
              <a:rPr lang="en-US" altLang="en-US" sz="1400"/>
              <a:pPr eaLnBrk="1" hangingPunct="1"/>
              <a:t>31</a:t>
            </a:fld>
            <a:endParaRPr lang="en-US" altLang="en-US" sz="1400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09B2A415-ED52-014F-8EE8-F208704B3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Bottom-up Parsing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92B3BDD5-353A-0744-9FB4-D8D385273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52578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Terminals are seen in the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order of appearance in the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token stream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 , id , id ;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Parse tree is constructed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From the leaves to the top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A rightmost derivation in reverse</a:t>
            </a:r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31D953A3-45F5-F949-9D58-C6C129A05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715000"/>
            <a:ext cx="3886200" cy="8302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list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id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 list_tail </a:t>
            </a:r>
          </a:p>
          <a:p>
            <a:pPr eaLnBrk="1" hangingPunct="1"/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list_tail 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, id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 list_tail  |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;</a:t>
            </a:r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D8E5893D-B00A-654F-8B5C-137FD9E47B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33528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Text Box 29">
            <a:extLst>
              <a:ext uri="{FF2B5EF4-FFF2-40B4-BE49-F238E27FC236}">
                <a16:creationId xmlns:a16="http://schemas.microsoft.com/office/drawing/2014/main" id="{B356FBDC-6246-2E43-BA9E-8DB92D1FA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828800"/>
            <a:ext cx="658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/>
              <a:t> </a:t>
            </a:r>
            <a:r>
              <a:rPr lang="en-US" altLang="en-US" sz="2000" i="1">
                <a:latin typeface="Arial" panose="020B0604020202020204" pitchFamily="34" charset="0"/>
              </a:rPr>
              <a:t>list</a:t>
            </a:r>
          </a:p>
        </p:txBody>
      </p:sp>
      <p:sp>
        <p:nvSpPr>
          <p:cNvPr id="37917" name="Text Box 30">
            <a:extLst>
              <a:ext uri="{FF2B5EF4-FFF2-40B4-BE49-F238E27FC236}">
                <a16:creationId xmlns:a16="http://schemas.microsoft.com/office/drawing/2014/main" id="{D3535B93-EEAC-E04D-B723-DFB6FFED9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514600"/>
            <a:ext cx="49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</a:p>
          <a:p>
            <a:pPr eaLnBrk="1" hangingPunct="1"/>
            <a:endParaRPr lang="en-US" altLang="en-US" sz="2000" i="1">
              <a:solidFill>
                <a:srgbClr val="0000FF"/>
              </a:solidFill>
            </a:endParaRPr>
          </a:p>
        </p:txBody>
      </p:sp>
      <p:sp>
        <p:nvSpPr>
          <p:cNvPr id="37918" name="Text Box 31">
            <a:extLst>
              <a:ext uri="{FF2B5EF4-FFF2-40B4-BE49-F238E27FC236}">
                <a16:creationId xmlns:a16="http://schemas.microsoft.com/office/drawing/2014/main" id="{B358D7CE-B897-7D4F-A96E-388003631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514600"/>
            <a:ext cx="1173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  list_tail</a:t>
            </a:r>
          </a:p>
        </p:txBody>
      </p:sp>
      <p:cxnSp>
        <p:nvCxnSpPr>
          <p:cNvPr id="37920" name="AutoShape 33">
            <a:extLst>
              <a:ext uri="{FF2B5EF4-FFF2-40B4-BE49-F238E27FC236}">
                <a16:creationId xmlns:a16="http://schemas.microsoft.com/office/drawing/2014/main" id="{EFA1FDCD-9C7E-174F-BE7A-7019D3BE5F16}"/>
              </a:ext>
            </a:extLst>
          </p:cNvPr>
          <p:cNvCxnSpPr>
            <a:cxnSpLocks noChangeShapeType="1"/>
            <a:stCxn id="37895" idx="2"/>
            <a:endCxn id="37917" idx="0"/>
          </p:cNvCxnSpPr>
          <p:nvPr/>
        </p:nvCxnSpPr>
        <p:spPr bwMode="auto">
          <a:xfrm flipH="1">
            <a:off x="5884863" y="2228850"/>
            <a:ext cx="80010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21" name="AutoShape 34">
            <a:extLst>
              <a:ext uri="{FF2B5EF4-FFF2-40B4-BE49-F238E27FC236}">
                <a16:creationId xmlns:a16="http://schemas.microsoft.com/office/drawing/2014/main" id="{646FD37B-446F-E948-8D72-006773072F6C}"/>
              </a:ext>
            </a:extLst>
          </p:cNvPr>
          <p:cNvCxnSpPr>
            <a:cxnSpLocks noChangeShapeType="1"/>
            <a:stCxn id="37918" idx="0"/>
            <a:endCxn id="37895" idx="2"/>
          </p:cNvCxnSpPr>
          <p:nvPr/>
        </p:nvCxnSpPr>
        <p:spPr bwMode="auto">
          <a:xfrm flipH="1" flipV="1">
            <a:off x="6684963" y="2228850"/>
            <a:ext cx="606425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5022" name="Line 46">
            <a:extLst>
              <a:ext uri="{FF2B5EF4-FFF2-40B4-BE49-F238E27FC236}">
                <a16:creationId xmlns:a16="http://schemas.microsoft.com/office/drawing/2014/main" id="{32E37314-43DE-6B41-86B1-0C6C6C5BC3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33528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028" name="Line 52">
            <a:extLst>
              <a:ext uri="{FF2B5EF4-FFF2-40B4-BE49-F238E27FC236}">
                <a16:creationId xmlns:a16="http://schemas.microsoft.com/office/drawing/2014/main" id="{4CBB9180-62B0-AE4F-ACC1-E3657FCE1F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3528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Text Box 54">
            <a:extLst>
              <a:ext uri="{FF2B5EF4-FFF2-40B4-BE49-F238E27FC236}">
                <a16:creationId xmlns:a16="http://schemas.microsoft.com/office/drawing/2014/main" id="{C9FC92D4-E919-AD42-A99E-E11271DD1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8513" y="4724400"/>
            <a:ext cx="338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;</a:t>
            </a:r>
          </a:p>
        </p:txBody>
      </p:sp>
      <p:cxnSp>
        <p:nvCxnSpPr>
          <p:cNvPr id="37906" name="AutoShape 55">
            <a:extLst>
              <a:ext uri="{FF2B5EF4-FFF2-40B4-BE49-F238E27FC236}">
                <a16:creationId xmlns:a16="http://schemas.microsoft.com/office/drawing/2014/main" id="{F30778DC-D1D0-7540-8040-9A43C5E5665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534400" y="44196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Line 53">
            <a:extLst>
              <a:ext uri="{FF2B5EF4-FFF2-40B4-BE49-F238E27FC236}">
                <a16:creationId xmlns:a16="http://schemas.microsoft.com/office/drawing/2014/main" id="{D15AA97C-E722-1E4B-B36A-1014BA5AB4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3528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Text Box 30">
            <a:extLst>
              <a:ext uri="{FF2B5EF4-FFF2-40B4-BE49-F238E27FC236}">
                <a16:creationId xmlns:a16="http://schemas.microsoft.com/office/drawing/2014/main" id="{B7999DC5-FFAA-A442-9CE2-7F9573E51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4438" y="3254375"/>
            <a:ext cx="339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,</a:t>
            </a:r>
          </a:p>
          <a:p>
            <a:pPr eaLnBrk="1" hangingPunct="1"/>
            <a:endParaRPr lang="en-US" altLang="en-US" sz="2000" i="1">
              <a:solidFill>
                <a:srgbClr val="0000FF"/>
              </a:solidFill>
            </a:endParaRPr>
          </a:p>
        </p:txBody>
      </p:sp>
      <p:sp>
        <p:nvSpPr>
          <p:cNvPr id="40" name="Text Box 31">
            <a:extLst>
              <a:ext uri="{FF2B5EF4-FFF2-40B4-BE49-F238E27FC236}">
                <a16:creationId xmlns:a16="http://schemas.microsoft.com/office/drawing/2014/main" id="{F2B1B0A1-6809-CD4E-968C-D7837468C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1238" y="3254375"/>
            <a:ext cx="1173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  list_tail</a:t>
            </a:r>
          </a:p>
        </p:txBody>
      </p:sp>
      <p:cxnSp>
        <p:nvCxnSpPr>
          <p:cNvPr id="41" name="AutoShape 33">
            <a:extLst>
              <a:ext uri="{FF2B5EF4-FFF2-40B4-BE49-F238E27FC236}">
                <a16:creationId xmlns:a16="http://schemas.microsoft.com/office/drawing/2014/main" id="{524E0323-7905-024C-9D68-2A7D6D04ED9B}"/>
              </a:ext>
            </a:extLst>
          </p:cNvPr>
          <p:cNvCxnSpPr>
            <a:cxnSpLocks noChangeShapeType="1"/>
            <a:endCxn id="39" idx="0"/>
          </p:cNvCxnSpPr>
          <p:nvPr/>
        </p:nvCxnSpPr>
        <p:spPr bwMode="auto">
          <a:xfrm flipH="1">
            <a:off x="6464300" y="2968625"/>
            <a:ext cx="87630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34">
            <a:extLst>
              <a:ext uri="{FF2B5EF4-FFF2-40B4-BE49-F238E27FC236}">
                <a16:creationId xmlns:a16="http://schemas.microsoft.com/office/drawing/2014/main" id="{2972AE2C-8D97-044B-97C8-649CD0CE28DB}"/>
              </a:ext>
            </a:extLst>
          </p:cNvPr>
          <p:cNvCxnSpPr>
            <a:cxnSpLocks noChangeShapeType="1"/>
            <a:stCxn id="40" idx="0"/>
          </p:cNvCxnSpPr>
          <p:nvPr/>
        </p:nvCxnSpPr>
        <p:spPr bwMode="auto">
          <a:xfrm flipH="1" flipV="1">
            <a:off x="7340600" y="2968625"/>
            <a:ext cx="606425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Text Box 48">
            <a:extLst>
              <a:ext uri="{FF2B5EF4-FFF2-40B4-BE49-F238E27FC236}">
                <a16:creationId xmlns:a16="http://schemas.microsoft.com/office/drawing/2014/main" id="{BBC1A2B3-CE3F-9B42-B253-650D54139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276600"/>
            <a:ext cx="492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</a:p>
        </p:txBody>
      </p:sp>
      <p:cxnSp>
        <p:nvCxnSpPr>
          <p:cNvPr id="45" name="AutoShape 49">
            <a:extLst>
              <a:ext uri="{FF2B5EF4-FFF2-40B4-BE49-F238E27FC236}">
                <a16:creationId xmlns:a16="http://schemas.microsoft.com/office/drawing/2014/main" id="{1617593B-4CC7-0546-B507-DC7D07C920E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239000" y="2971800"/>
            <a:ext cx="112713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 Box 30">
            <a:extLst>
              <a:ext uri="{FF2B5EF4-FFF2-40B4-BE49-F238E27FC236}">
                <a16:creationId xmlns:a16="http://schemas.microsoft.com/office/drawing/2014/main" id="{BF4D425F-CE18-824A-BD5B-D3F977AD0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4016375"/>
            <a:ext cx="339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,</a:t>
            </a:r>
          </a:p>
          <a:p>
            <a:pPr eaLnBrk="1" hangingPunct="1"/>
            <a:endParaRPr lang="en-US" altLang="en-US" sz="2000" i="1">
              <a:solidFill>
                <a:srgbClr val="0000FF"/>
              </a:solidFill>
            </a:endParaRPr>
          </a:p>
        </p:txBody>
      </p:sp>
      <p:sp>
        <p:nvSpPr>
          <p:cNvPr id="48" name="Text Box 31">
            <a:extLst>
              <a:ext uri="{FF2B5EF4-FFF2-40B4-BE49-F238E27FC236}">
                <a16:creationId xmlns:a16="http://schemas.microsoft.com/office/drawing/2014/main" id="{9507690E-9D45-7742-97A7-3C825C303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0838" y="4016375"/>
            <a:ext cx="1173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  list_tail</a:t>
            </a:r>
          </a:p>
        </p:txBody>
      </p:sp>
      <p:cxnSp>
        <p:nvCxnSpPr>
          <p:cNvPr id="49" name="AutoShape 33">
            <a:extLst>
              <a:ext uri="{FF2B5EF4-FFF2-40B4-BE49-F238E27FC236}">
                <a16:creationId xmlns:a16="http://schemas.microsoft.com/office/drawing/2014/main" id="{067D7A92-0F73-204D-A032-1AFD54F1A684}"/>
              </a:ext>
            </a:extLst>
          </p:cNvPr>
          <p:cNvCxnSpPr>
            <a:cxnSpLocks noChangeShapeType="1"/>
            <a:endCxn id="47" idx="0"/>
          </p:cNvCxnSpPr>
          <p:nvPr/>
        </p:nvCxnSpPr>
        <p:spPr bwMode="auto">
          <a:xfrm flipH="1">
            <a:off x="7073900" y="3730625"/>
            <a:ext cx="87630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34">
            <a:extLst>
              <a:ext uri="{FF2B5EF4-FFF2-40B4-BE49-F238E27FC236}">
                <a16:creationId xmlns:a16="http://schemas.microsoft.com/office/drawing/2014/main" id="{75044AC9-3206-A944-B760-EBA91F976444}"/>
              </a:ext>
            </a:extLst>
          </p:cNvPr>
          <p:cNvCxnSpPr>
            <a:cxnSpLocks noChangeShapeType="1"/>
            <a:stCxn id="48" idx="0"/>
          </p:cNvCxnSpPr>
          <p:nvPr/>
        </p:nvCxnSpPr>
        <p:spPr bwMode="auto">
          <a:xfrm flipH="1" flipV="1">
            <a:off x="7950200" y="3730625"/>
            <a:ext cx="606425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ext Box 48">
            <a:extLst>
              <a:ext uri="{FF2B5EF4-FFF2-40B4-BE49-F238E27FC236}">
                <a16:creationId xmlns:a16="http://schemas.microsoft.com/office/drawing/2014/main" id="{D75E57FD-6977-DE45-BB68-4825C4D38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038600"/>
            <a:ext cx="492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</a:p>
        </p:txBody>
      </p:sp>
      <p:cxnSp>
        <p:nvCxnSpPr>
          <p:cNvPr id="53" name="AutoShape 49">
            <a:extLst>
              <a:ext uri="{FF2B5EF4-FFF2-40B4-BE49-F238E27FC236}">
                <a16:creationId xmlns:a16="http://schemas.microsoft.com/office/drawing/2014/main" id="{CF0D64E4-53B1-4C49-8AB2-DA67E422DCF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848600" y="3733800"/>
            <a:ext cx="112713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Line 52">
            <a:extLst>
              <a:ext uri="{FF2B5EF4-FFF2-40B4-BE49-F238E27FC236}">
                <a16:creationId xmlns:a16="http://schemas.microsoft.com/office/drawing/2014/main" id="{0471B5C2-5ABD-4C4B-BAE3-57D66D61A1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3528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52">
            <a:extLst>
              <a:ext uri="{FF2B5EF4-FFF2-40B4-BE49-F238E27FC236}">
                <a16:creationId xmlns:a16="http://schemas.microsoft.com/office/drawing/2014/main" id="{E8C8EC52-A5AA-FB46-9D7D-8BE667FBA2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33528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8" name="Footer Placeholder 1">
            <a:extLst>
              <a:ext uri="{FF2B5EF4-FFF2-40B4-BE49-F238E27FC236}">
                <a16:creationId xmlns:a16="http://schemas.microsoft.com/office/drawing/2014/main" id="{733A053A-7008-9148-A07B-D25A0F0915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/>
      <p:bldP spid="37917" grpId="0"/>
      <p:bldP spid="37918" grpId="0"/>
      <p:bldP spid="37905" grpId="0"/>
      <p:bldP spid="39" grpId="0"/>
      <p:bldP spid="40" grpId="0"/>
      <p:bldP spid="44" grpId="0"/>
      <p:bldP spid="47" grpId="0"/>
      <p:bldP spid="48" grpId="0"/>
      <p:bldP spid="5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BB5F72F7-E227-264B-9C9B-CE150EE85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Bottom-up Parsing</a:t>
            </a:r>
          </a:p>
        </p:txBody>
      </p:sp>
      <p:sp>
        <p:nvSpPr>
          <p:cNvPr id="65538" name="Content Placeholder 2">
            <a:extLst>
              <a:ext uri="{FF2B5EF4-FFF2-40B4-BE49-F238E27FC236}">
                <a16:creationId xmlns:a16="http://schemas.microsoft.com/office/drawing/2014/main" id="{CF1F98B3-1B4F-CD40-BDAB-A44BC3495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66800"/>
            <a:ext cx="8726488" cy="4800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Stack			Input			Action</a:t>
            </a:r>
          </a:p>
          <a:p>
            <a:pPr marL="0" indent="0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			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id,id,id;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shift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id				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,id,id;	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shift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id, 			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id,id;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	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shift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id,id			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,id;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	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shift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id,id,			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id;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		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shift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id,id,id		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;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		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shift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id,id,id</a:t>
            </a:r>
            <a:r>
              <a:rPr lang="en-US" altLang="en-US" b="1" u="sng">
                <a:latin typeface="Courier New" panose="02070309020205020404" pitchFamily="49" charset="0"/>
                <a:ea typeface="ＭＳ Ｐゴシック" panose="020B0600070205080204" pitchFamily="34" charset="-128"/>
              </a:rPr>
              <a:t>;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				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reduce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by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						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list_tail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  <a:sym typeface="Symbol" pitchFamily="2" charset="2"/>
              </a:rPr>
              <a:t>;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endParaRPr lang="en-US" altLang="en-US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65539" name="Slide Number Placeholder 4">
            <a:extLst>
              <a:ext uri="{FF2B5EF4-FFF2-40B4-BE49-F238E27FC236}">
                <a16:creationId xmlns:a16="http://schemas.microsoft.com/office/drawing/2014/main" id="{9E4092D1-3414-7E42-B241-A90D19C061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BB93B65-B5BF-F547-B8FF-9756CC024CD9}" type="slidenum">
              <a:rPr lang="en-US" altLang="en-US" sz="1400"/>
              <a:pPr eaLnBrk="1" hangingPunct="1"/>
              <a:t>32</a:t>
            </a:fld>
            <a:endParaRPr lang="en-US" altLang="en-US" sz="1400"/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BA9A56A9-1E85-3E4D-952F-0DF2E79E9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52400"/>
            <a:ext cx="3886200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list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id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 list_tail </a:t>
            </a:r>
          </a:p>
          <a:p>
            <a:pPr eaLnBrk="1" hangingPunct="1"/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list_tail 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, id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 list_tail  |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;</a:t>
            </a:r>
          </a:p>
        </p:txBody>
      </p:sp>
      <p:sp>
        <p:nvSpPr>
          <p:cNvPr id="65541" name="Footer Placeholder 1">
            <a:extLst>
              <a:ext uri="{FF2B5EF4-FFF2-40B4-BE49-F238E27FC236}">
                <a16:creationId xmlns:a16="http://schemas.microsoft.com/office/drawing/2014/main" id="{2512B7DB-1C20-F542-A27F-3D5036B6D2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>
            <a:extLst>
              <a:ext uri="{FF2B5EF4-FFF2-40B4-BE49-F238E27FC236}">
                <a16:creationId xmlns:a16="http://schemas.microsoft.com/office/drawing/2014/main" id="{CD867E59-78D2-6546-BDB7-BAC3081DA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Bottom-up Parsing</a:t>
            </a:r>
          </a:p>
        </p:txBody>
      </p:sp>
      <p:sp>
        <p:nvSpPr>
          <p:cNvPr id="67586" name="Content Placeholder 2">
            <a:extLst>
              <a:ext uri="{FF2B5EF4-FFF2-40B4-BE49-F238E27FC236}">
                <a16:creationId xmlns:a16="http://schemas.microsoft.com/office/drawing/2014/main" id="{96F7522F-8097-A14E-9BCC-45A8D014E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66800"/>
            <a:ext cx="8726488" cy="4800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Stack			Input		Action</a:t>
            </a:r>
          </a:p>
          <a:p>
            <a:pPr marL="0" indent="0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id,id</a:t>
            </a:r>
            <a:r>
              <a:rPr lang="en-US" altLang="en-US" b="1" u="sng">
                <a:latin typeface="Courier New" panose="02070309020205020404" pitchFamily="49" charset="0"/>
                <a:ea typeface="ＭＳ Ｐゴシック" panose="020B0600070205080204" pitchFamily="34" charset="-128"/>
              </a:rPr>
              <a:t>,id </a:t>
            </a:r>
            <a:r>
              <a:rPr lang="en-US" altLang="en-US" i="1" u="sng">
                <a:latin typeface="Arial" panose="020B0604020202020204" pitchFamily="34" charset="0"/>
                <a:ea typeface="ＭＳ Ｐゴシック" panose="020B0600070205080204" pitchFamily="34" charset="-128"/>
              </a:rPr>
              <a:t>list_tail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			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reduce by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					</a:t>
            </a:r>
            <a:r>
              <a:rPr lang="en-US" altLang="en-US" sz="2800" i="1">
                <a:latin typeface="Arial" panose="020B0604020202020204" pitchFamily="34" charset="0"/>
                <a:ea typeface="ＭＳ Ｐゴシック" panose="020B0600070205080204" pitchFamily="34" charset="-128"/>
              </a:rPr>
              <a:t>list_tail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800" b="1">
                <a:latin typeface="Courier New" panose="02070309020205020404" pitchFamily="49" charset="0"/>
                <a:ea typeface="ＭＳ Ｐゴシック" panose="020B0600070205080204" pitchFamily="34" charset="-128"/>
                <a:sym typeface="Symbol" pitchFamily="2" charset="2"/>
              </a:rPr>
              <a:t>,id</a:t>
            </a:r>
            <a:r>
              <a:rPr lang="en-US" altLang="en-US" sz="2800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list_tail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endParaRPr lang="en-US" altLang="en-US" i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id</a:t>
            </a:r>
            <a:r>
              <a:rPr lang="en-US" altLang="en-US" b="1" u="sng">
                <a:latin typeface="Courier New" panose="02070309020205020404" pitchFamily="49" charset="0"/>
                <a:ea typeface="ＭＳ Ｐゴシック" panose="020B0600070205080204" pitchFamily="34" charset="-128"/>
              </a:rPr>
              <a:t>,id </a:t>
            </a:r>
            <a:r>
              <a:rPr lang="en-US" altLang="en-US" i="1" u="sng">
                <a:latin typeface="Arial" panose="020B0604020202020204" pitchFamily="34" charset="0"/>
                <a:ea typeface="ＭＳ Ｐゴシック" panose="020B0600070205080204" pitchFamily="34" charset="-128"/>
              </a:rPr>
              <a:t>list_tail	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			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reduce by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					</a:t>
            </a:r>
            <a:r>
              <a:rPr lang="en-US" altLang="en-US" sz="2800" i="1">
                <a:latin typeface="Arial" panose="020B0604020202020204" pitchFamily="34" charset="0"/>
                <a:ea typeface="ＭＳ Ｐゴシック" panose="020B0600070205080204" pitchFamily="34" charset="-128"/>
              </a:rPr>
              <a:t>list_tail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800" b="1">
                <a:latin typeface="Courier New" panose="02070309020205020404" pitchFamily="49" charset="0"/>
                <a:ea typeface="ＭＳ Ｐゴシック" panose="020B0600070205080204" pitchFamily="34" charset="-128"/>
                <a:sym typeface="Symbol" pitchFamily="2" charset="2"/>
              </a:rPr>
              <a:t>,id</a:t>
            </a:r>
            <a:r>
              <a:rPr lang="en-US" altLang="en-US" sz="2800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list_tai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l </a:t>
            </a:r>
            <a:endParaRPr lang="en-US" altLang="en-US" i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b="1" u="sng">
                <a:latin typeface="Courier New" panose="02070309020205020404" pitchFamily="49" charset="0"/>
                <a:ea typeface="ＭＳ Ｐゴシック" panose="020B0600070205080204" pitchFamily="34" charset="-128"/>
              </a:rPr>
              <a:t>id </a:t>
            </a:r>
            <a:r>
              <a:rPr lang="en-US" altLang="en-US" i="1" u="sng">
                <a:latin typeface="Arial" panose="020B0604020202020204" pitchFamily="34" charset="0"/>
                <a:ea typeface="ＭＳ Ｐゴシック" panose="020B0600070205080204" pitchFamily="34" charset="-128"/>
              </a:rPr>
              <a:t>list_tail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				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reduce by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					   </a:t>
            </a:r>
            <a:r>
              <a:rPr lang="en-US" altLang="en-US" sz="2800" i="1">
                <a:latin typeface="Arial" panose="020B0604020202020204" pitchFamily="34" charset="0"/>
                <a:ea typeface="ＭＳ Ｐゴシック" panose="020B0600070205080204" pitchFamily="34" charset="-128"/>
              </a:rPr>
              <a:t>list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800" b="1">
                <a:latin typeface="Courier New" panose="02070309020205020404" pitchFamily="49" charset="0"/>
                <a:ea typeface="ＭＳ Ｐゴシック" panose="020B0600070205080204" pitchFamily="34" charset="-128"/>
                <a:sym typeface="Symbol" pitchFamily="2" charset="2"/>
              </a:rPr>
              <a:t>id</a:t>
            </a:r>
            <a:r>
              <a:rPr lang="en-US" altLang="en-US" sz="2800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list_tail </a:t>
            </a:r>
            <a:endParaRPr lang="en-US" altLang="en-US" sz="2800" i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list						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ACCEPT</a:t>
            </a:r>
            <a:endParaRPr lang="en-US" altLang="en-US" i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i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67587" name="Slide Number Placeholder 4">
            <a:extLst>
              <a:ext uri="{FF2B5EF4-FFF2-40B4-BE49-F238E27FC236}">
                <a16:creationId xmlns:a16="http://schemas.microsoft.com/office/drawing/2014/main" id="{866580F8-1DC3-4A44-AA43-30ABC5FA6B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5C10D1C-273F-274B-90D1-93462B2E9020}" type="slidenum">
              <a:rPr lang="en-US" altLang="en-US" sz="1400"/>
              <a:pPr eaLnBrk="1" hangingPunct="1"/>
              <a:t>33</a:t>
            </a:fld>
            <a:endParaRPr lang="en-US" altLang="en-US" sz="1400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44A213A5-A45E-3944-A079-23C97463C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52400"/>
            <a:ext cx="3886200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list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en-US" b="1">
                <a:latin typeface="Courier New" panose="02070309020205020404" pitchFamily="49" charset="0"/>
                <a:sym typeface="Symbol" pitchFamily="2" charset="2"/>
              </a:rPr>
              <a:t>id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 list_tail </a:t>
            </a:r>
          </a:p>
          <a:p>
            <a:pPr eaLnBrk="1" hangingPunct="1"/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list_tail  </a:t>
            </a:r>
            <a:r>
              <a:rPr lang="en-US" altLang="en-US" b="1">
                <a:latin typeface="Courier New" panose="02070309020205020404" pitchFamily="49" charset="0"/>
                <a:sym typeface="Symbol" pitchFamily="2" charset="2"/>
              </a:rPr>
              <a:t>, id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 list_tail  | </a:t>
            </a:r>
            <a:r>
              <a:rPr lang="en-US" altLang="en-US" b="1">
                <a:latin typeface="Courier New" panose="02070309020205020404" pitchFamily="49" charset="0"/>
                <a:sym typeface="Symbol" pitchFamily="2" charset="2"/>
              </a:rPr>
              <a:t>;</a:t>
            </a:r>
          </a:p>
        </p:txBody>
      </p:sp>
      <p:sp>
        <p:nvSpPr>
          <p:cNvPr id="67589" name="Footer Placeholder 1">
            <a:extLst>
              <a:ext uri="{FF2B5EF4-FFF2-40B4-BE49-F238E27FC236}">
                <a16:creationId xmlns:a16="http://schemas.microsoft.com/office/drawing/2014/main" id="{ACB3437B-C4E5-E249-8AEF-65FFB144EF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Footer Placeholder 3">
            <a:extLst>
              <a:ext uri="{FF2B5EF4-FFF2-40B4-BE49-F238E27FC236}">
                <a16:creationId xmlns:a16="http://schemas.microsoft.com/office/drawing/2014/main" id="{E8F0C105-2DB5-6645-A13A-84859D111C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610" name="Slide Number Placeholder 4">
            <a:extLst>
              <a:ext uri="{FF2B5EF4-FFF2-40B4-BE49-F238E27FC236}">
                <a16:creationId xmlns:a16="http://schemas.microsoft.com/office/drawing/2014/main" id="{9D3AAB32-F64C-3448-BB38-593CDEDBB4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D642087-B9F8-FB4A-BF30-682778FA01E6}" type="slidenum">
              <a:rPr lang="en-US" altLang="en-US" sz="1400"/>
              <a:pPr eaLnBrk="1" hangingPunct="1"/>
              <a:t>34</a:t>
            </a:fld>
            <a:endParaRPr lang="en-US" altLang="en-US" sz="14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F33F9D98-1525-0E49-84C2-094D6102B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Bottom-up Parsing</a:t>
            </a:r>
          </a:p>
        </p:txBody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488080F8-9244-664F-B23D-CF1AEA9F8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Also called LR parsing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LR parsers work with 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LR(k)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grammars</a:t>
            </a:r>
          </a:p>
          <a:p>
            <a:pPr lvl="1" eaLnBrk="1" hangingPunct="1"/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</a:rPr>
              <a:t>L</a:t>
            </a:r>
            <a:r>
              <a:rPr lang="en-US" altLang="en-US" sz="2400" dirty="0">
                <a:latin typeface="Arial" panose="020B0604020202020204" pitchFamily="34" charset="0"/>
              </a:rPr>
              <a:t> stands for </a:t>
            </a:r>
            <a:r>
              <a:rPr lang="ja-JP" altLang="en-US" sz="2400">
                <a:latin typeface="Arial" panose="020B0604020202020204" pitchFamily="34" charset="0"/>
              </a:rPr>
              <a:t>“</a:t>
            </a:r>
            <a:r>
              <a:rPr lang="en-US" altLang="ja-JP" sz="2400" dirty="0">
                <a:latin typeface="Arial" panose="020B0604020202020204" pitchFamily="34" charset="0"/>
              </a:rPr>
              <a:t>left-to-right</a:t>
            </a:r>
            <a:r>
              <a:rPr lang="ja-JP" altLang="en-US" sz="2400">
                <a:latin typeface="Arial" panose="020B0604020202020204" pitchFamily="34" charset="0"/>
              </a:rPr>
              <a:t>”</a:t>
            </a:r>
            <a:r>
              <a:rPr lang="en-US" altLang="ja-JP" sz="2400" dirty="0">
                <a:latin typeface="Arial" panose="020B0604020202020204" pitchFamily="34" charset="0"/>
              </a:rPr>
              <a:t> scan of input</a:t>
            </a:r>
          </a:p>
          <a:p>
            <a:pPr lvl="1" eaLnBrk="1" hangingPunct="1"/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</a:rPr>
              <a:t>R</a:t>
            </a:r>
            <a:r>
              <a:rPr lang="en-US" altLang="en-US" sz="2400" dirty="0">
                <a:latin typeface="Arial" panose="020B0604020202020204" pitchFamily="34" charset="0"/>
              </a:rPr>
              <a:t> stands for </a:t>
            </a:r>
            <a:r>
              <a:rPr lang="ja-JP" altLang="en-US" sz="2400">
                <a:latin typeface="Arial" panose="020B0604020202020204" pitchFamily="34" charset="0"/>
              </a:rPr>
              <a:t>“</a:t>
            </a:r>
            <a:r>
              <a:rPr lang="en-US" altLang="ja-JP" sz="2400" dirty="0">
                <a:latin typeface="Arial" panose="020B0604020202020204" pitchFamily="34" charset="0"/>
              </a:rPr>
              <a:t>rightmost</a:t>
            </a:r>
            <a:r>
              <a:rPr lang="ja-JP" altLang="en-US" sz="2400">
                <a:latin typeface="Arial" panose="020B0604020202020204" pitchFamily="34" charset="0"/>
              </a:rPr>
              <a:t>”</a:t>
            </a:r>
            <a:r>
              <a:rPr lang="en-US" altLang="ja-JP" sz="2400" dirty="0">
                <a:latin typeface="Arial" panose="020B0604020202020204" pitchFamily="34" charset="0"/>
              </a:rPr>
              <a:t> derivation</a:t>
            </a:r>
          </a:p>
          <a:p>
            <a:pPr lvl="1" eaLnBrk="1" hangingPunct="1"/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</a:rPr>
              <a:t>k</a:t>
            </a:r>
            <a:r>
              <a:rPr lang="en-US" altLang="en-US" sz="2400" dirty="0">
                <a:latin typeface="Arial" panose="020B0604020202020204" pitchFamily="34" charset="0"/>
              </a:rPr>
              <a:t> stands for </a:t>
            </a:r>
            <a:r>
              <a:rPr lang="ja-JP" altLang="en-US" sz="2400">
                <a:latin typeface="Arial" panose="020B0604020202020204" pitchFamily="34" charset="0"/>
              </a:rPr>
              <a:t>“</a:t>
            </a:r>
            <a:r>
              <a:rPr lang="en-US" altLang="ja-JP" sz="2400" dirty="0">
                <a:latin typeface="Arial" panose="020B0604020202020204" pitchFamily="34" charset="0"/>
              </a:rPr>
              <a:t>need k tokens of lookahead</a:t>
            </a:r>
            <a:r>
              <a:rPr lang="ja-JP" altLang="en-US" sz="2400">
                <a:latin typeface="Arial" panose="020B0604020202020204" pitchFamily="34" charset="0"/>
              </a:rPr>
              <a:t>”</a:t>
            </a:r>
            <a:r>
              <a:rPr lang="en-US" altLang="ja-JP" sz="24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We are interested in LR(0) and LR(1) and variants in between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LR parsing is better than LL parsing!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Accepts larger class of languages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Just as efficient!</a:t>
            </a:r>
          </a:p>
          <a:p>
            <a:pPr eaLnBrk="1" hangingPunct="1"/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Footer Placeholder 3">
            <a:extLst>
              <a:ext uri="{FF2B5EF4-FFF2-40B4-BE49-F238E27FC236}">
                <a16:creationId xmlns:a16="http://schemas.microsoft.com/office/drawing/2014/main" id="{0DE1CB14-4803-5C43-90E9-3D8B938F13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658" name="Slide Number Placeholder 4">
            <a:extLst>
              <a:ext uri="{FF2B5EF4-FFF2-40B4-BE49-F238E27FC236}">
                <a16:creationId xmlns:a16="http://schemas.microsoft.com/office/drawing/2014/main" id="{73D3780F-BD3B-F54A-BC01-A967D25928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A2E738D-D28E-8B41-8DBC-1FB6610B2902}" type="slidenum">
              <a:rPr lang="en-US" altLang="en-US" sz="1400"/>
              <a:pPr eaLnBrk="1" hangingPunct="1"/>
              <a:t>35</a:t>
            </a:fld>
            <a:endParaRPr lang="en-US" altLang="en-US" sz="14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208C8628-8534-5447-8911-09F573FF3B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LR Parsing</a:t>
            </a:r>
          </a:p>
        </p:txBody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159F0E45-F3D5-A949-91A0-29131751C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50292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 parsing method used in practice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LR parsers recognize virtually all PL constructs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LR parsers recognize a much larger set of grammars than predictive parsers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LR parsing is efficient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LR parsing variants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SLR (or Simple LR)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LALR (or Lookahead LR) –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yacc</a:t>
            </a:r>
            <a:r>
              <a:rPr lang="en-US" altLang="en-US" sz="2400" dirty="0">
                <a:latin typeface="Arial" panose="020B0604020202020204" pitchFamily="34" charset="0"/>
              </a:rPr>
              <a:t>/</a:t>
            </a:r>
            <a:r>
              <a:rPr lang="en-US" altLang="en-US" sz="2400" b="1" dirty="0">
                <a:latin typeface="Courier New" panose="02070309020205020404" pitchFamily="49" charset="0"/>
              </a:rPr>
              <a:t>bison</a:t>
            </a:r>
            <a:r>
              <a:rPr lang="en-US" altLang="en-US" sz="2400" dirty="0">
                <a:latin typeface="Arial" panose="020B0604020202020204" pitchFamily="34" charset="0"/>
              </a:rPr>
              <a:t> generate LALR parsers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LR (Canonical LR)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SLR &lt; LALR &lt; LR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Footer Placeholder 3">
            <a:extLst>
              <a:ext uri="{FF2B5EF4-FFF2-40B4-BE49-F238E27FC236}">
                <a16:creationId xmlns:a16="http://schemas.microsoft.com/office/drawing/2014/main" id="{8146CE7E-A7F8-5243-91EE-2A99A17AB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706" name="Slide Number Placeholder 4">
            <a:extLst>
              <a:ext uri="{FF2B5EF4-FFF2-40B4-BE49-F238E27FC236}">
                <a16:creationId xmlns:a16="http://schemas.microsoft.com/office/drawing/2014/main" id="{CFAC704C-53A4-004B-96DF-A78053D491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CF1C9D2-73E2-514E-B310-2AE5D54C5178}" type="slidenum">
              <a:rPr lang="en-US" altLang="en-US" sz="1400"/>
              <a:pPr eaLnBrk="1" hangingPunct="1"/>
              <a:t>36</a:t>
            </a:fld>
            <a:endParaRPr lang="en-US" altLang="en-US" sz="14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66197547-12E0-714C-A644-7147783A3A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07438" cy="1004888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Main Idea</a:t>
            </a:r>
          </a:p>
        </p:txBody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5295F06C-3F38-7A4E-84EF-BC231BC83F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763000" cy="50292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Stack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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Input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Stack: holds the part of the input seen so far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string of both terminals and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nonterminals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Input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holds the remaining part of the input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string of terminals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Parser performs two actions</a:t>
            </a:r>
          </a:p>
          <a:p>
            <a:pPr lvl="1" eaLnBrk="1" hangingPunct="1"/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parser pops a </a:t>
            </a:r>
            <a:r>
              <a:rPr lang="ja-JP" altLang="en-US" sz="240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suitable</a:t>
            </a:r>
            <a:r>
              <a:rPr lang="ja-JP" altLang="en-US" sz="240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 production right-hand-side off top of stack, and pushes production’s left-hand-side on the stack</a:t>
            </a:r>
          </a:p>
          <a:p>
            <a:pPr lvl="1" eaLnBrk="1" hangingPunct="1"/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parser pushes next terminal from the input on top of the stack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Footer Placeholder 3">
            <a:extLst>
              <a:ext uri="{FF2B5EF4-FFF2-40B4-BE49-F238E27FC236}">
                <a16:creationId xmlns:a16="http://schemas.microsoft.com/office/drawing/2014/main" id="{0E20DD9A-244B-294D-992E-D6ADE648C4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754" name="Slide Number Placeholder 4">
            <a:extLst>
              <a:ext uri="{FF2B5EF4-FFF2-40B4-BE49-F238E27FC236}">
                <a16:creationId xmlns:a16="http://schemas.microsoft.com/office/drawing/2014/main" id="{03A3418A-457E-9249-90E4-B7958DF89B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B16E87A-5553-C54F-AC54-FB7D7A0A7782}" type="slidenum">
              <a:rPr lang="en-US" altLang="en-US" sz="1400"/>
              <a:pPr eaLnBrk="1" hangingPunct="1"/>
              <a:t>37</a:t>
            </a:fld>
            <a:endParaRPr lang="en-US" altLang="en-US" sz="14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A6465F54-787E-9043-B168-D37306C6C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25A48066-22D6-6C4E-A678-30C04C3F42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Recall the grammar </a:t>
            </a:r>
          </a:p>
          <a:p>
            <a:pPr eaLnBrk="1" hangingPunct="1">
              <a:buFont typeface="Wingdings" charset="0"/>
              <a:buChar char="n"/>
              <a:defRPr/>
            </a:pPr>
            <a:endParaRPr lang="en-US" sz="2800" dirty="0">
              <a:latin typeface="Arial"/>
            </a:endParaRPr>
          </a:p>
          <a:p>
            <a:pPr eaLnBrk="1" hangingPunct="1">
              <a:buFont typeface="Wingdings" charset="0"/>
              <a:buChar char="n"/>
              <a:defRPr/>
            </a:pPr>
            <a:endParaRPr lang="en-US" sz="2800" dirty="0">
              <a:latin typeface="Arial"/>
            </a:endParaRPr>
          </a:p>
          <a:p>
            <a:pPr lvl="1" eaLnBrk="1" hangingPunct="1">
              <a:buFont typeface="Wingdings" charset="0"/>
              <a:buChar char="n"/>
              <a:defRPr/>
            </a:pPr>
            <a:endParaRPr lang="en-US" sz="2400" dirty="0">
              <a:latin typeface="Arial"/>
            </a:endParaRP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This is not LL(1) because it is left recursive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LR parsers can handle left recursion!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latin typeface="Arial"/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Consider string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id + id * id</a:t>
            </a:r>
            <a:r>
              <a:rPr lang="en-US" sz="2400" dirty="0">
                <a:solidFill>
                  <a:srgbClr val="0000FF"/>
                </a:solidFill>
                <a:latin typeface="Arial"/>
              </a:rPr>
              <a:t> </a:t>
            </a:r>
          </a:p>
        </p:txBody>
      </p:sp>
      <p:sp>
        <p:nvSpPr>
          <p:cNvPr id="74757" name="Rectangle 6">
            <a:extLst>
              <a:ext uri="{FF2B5EF4-FFF2-40B4-BE49-F238E27FC236}">
                <a16:creationId xmlns:a16="http://schemas.microsoft.com/office/drawing/2014/main" id="{A81CE416-4149-254F-A049-267508F68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133600"/>
            <a:ext cx="4114800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>
                <a:latin typeface="Arial" panose="020B0604020202020204" pitchFamily="34" charset="0"/>
              </a:rPr>
              <a:t>expr 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 dirty="0">
                <a:latin typeface="Arial" panose="020B0604020202020204" pitchFamily="34" charset="0"/>
              </a:rPr>
              <a:t> expr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en-US" i="1" dirty="0">
                <a:latin typeface="Arial" panose="020B0604020202020204" pitchFamily="34" charset="0"/>
              </a:rPr>
              <a:t> term </a:t>
            </a:r>
            <a:r>
              <a:rPr lang="en-US" altLang="en-US" dirty="0">
                <a:latin typeface="Arial" panose="020B0604020202020204" pitchFamily="34" charset="0"/>
              </a:rPr>
              <a:t>|</a:t>
            </a:r>
            <a:r>
              <a:rPr lang="en-US" altLang="en-US" i="1" dirty="0">
                <a:latin typeface="Arial" panose="020B0604020202020204" pitchFamily="34" charset="0"/>
              </a:rPr>
              <a:t> term</a:t>
            </a:r>
          </a:p>
          <a:p>
            <a:pPr eaLnBrk="1" hangingPunct="1"/>
            <a:r>
              <a:rPr lang="en-US" altLang="en-US" i="1" dirty="0">
                <a:latin typeface="Arial" panose="020B0604020202020204" pitchFamily="34" charset="0"/>
              </a:rPr>
              <a:t>term 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 term</a:t>
            </a:r>
            <a:r>
              <a:rPr lang="en-US" altLang="en-US" i="1" dirty="0"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*</a:t>
            </a: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en-US" i="1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|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Footer Placeholder 3">
            <a:extLst>
              <a:ext uri="{FF2B5EF4-FFF2-40B4-BE49-F238E27FC236}">
                <a16:creationId xmlns:a16="http://schemas.microsoft.com/office/drawing/2014/main" id="{59652AF2-C17C-0D46-9C08-FE51E510DE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802" name="Slide Number Placeholder 4">
            <a:extLst>
              <a:ext uri="{FF2B5EF4-FFF2-40B4-BE49-F238E27FC236}">
                <a16:creationId xmlns:a16="http://schemas.microsoft.com/office/drawing/2014/main" id="{F08C9740-FBDD-8A4F-B261-9B29313B97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15DA1EF-5087-414F-88D1-7614516EF013}" type="slidenum">
              <a:rPr lang="en-US" altLang="en-US" sz="1400"/>
              <a:pPr eaLnBrk="1" hangingPunct="1"/>
              <a:t>38</a:t>
            </a:fld>
            <a:endParaRPr lang="en-US" altLang="en-US" sz="14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88F9689A-2376-E241-8613-2BD83B71D7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-14288"/>
            <a:ext cx="8707438" cy="1004888"/>
          </a:xfrm>
        </p:spPr>
        <p:txBody>
          <a:bodyPr/>
          <a:lstStyle/>
          <a:p>
            <a:pPr eaLnBrk="1" hangingPunct="1"/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id + id*id</a:t>
            </a:r>
          </a:p>
        </p:txBody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5AC27233-0F4F-3848-9903-0EB43476F4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154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Stack	Input			Action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		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id+id*id	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shift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u="sng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	   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+id*id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reduce by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term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sym typeface="Symbol" pitchFamily="2" charset="2"/>
              </a:rPr>
              <a:t>id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i="1" u="sng">
                <a:latin typeface="Arial" panose="020B0604020202020204" pitchFamily="34" charset="0"/>
                <a:ea typeface="ＭＳ Ｐゴシック" panose="020B0600070205080204" pitchFamily="34" charset="-128"/>
              </a:rPr>
              <a:t>term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	   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+id*id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reduce by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expr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 term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i="1" u="sng">
                <a:latin typeface="Arial" panose="020B0604020202020204" pitchFamily="34" charset="0"/>
                <a:ea typeface="ＭＳ Ｐゴシック" panose="020B0600070205080204" pitchFamily="34" charset="-128"/>
              </a:rPr>
              <a:t>exp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r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	   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+id*id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shift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+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expr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+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     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id*id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shift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expr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+</a:t>
            </a:r>
            <a:r>
              <a:rPr lang="en-US" altLang="en-US" b="1" u="sng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 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*id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reduce by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term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6805" name="Rectangle 6">
            <a:extLst>
              <a:ext uri="{FF2B5EF4-FFF2-40B4-BE49-F238E27FC236}">
                <a16:creationId xmlns:a16="http://schemas.microsoft.com/office/drawing/2014/main" id="{EB32875C-90C7-2D4A-8CEE-F290440D6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867400"/>
            <a:ext cx="4114800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>
                <a:latin typeface="Arial" panose="020B0604020202020204" pitchFamily="34" charset="0"/>
              </a:rPr>
              <a:t>expr 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 dirty="0">
                <a:latin typeface="Arial" panose="020B0604020202020204" pitchFamily="34" charset="0"/>
              </a:rPr>
              <a:t> expr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en-US" i="1" dirty="0">
                <a:latin typeface="Arial" panose="020B0604020202020204" pitchFamily="34" charset="0"/>
              </a:rPr>
              <a:t> term </a:t>
            </a:r>
            <a:r>
              <a:rPr lang="en-US" altLang="en-US" dirty="0">
                <a:latin typeface="Arial" panose="020B0604020202020204" pitchFamily="34" charset="0"/>
              </a:rPr>
              <a:t>|</a:t>
            </a:r>
            <a:r>
              <a:rPr lang="en-US" altLang="en-US" i="1" dirty="0">
                <a:latin typeface="Arial" panose="020B0604020202020204" pitchFamily="34" charset="0"/>
              </a:rPr>
              <a:t> term</a:t>
            </a:r>
          </a:p>
          <a:p>
            <a:pPr eaLnBrk="1" hangingPunct="1"/>
            <a:r>
              <a:rPr lang="en-US" altLang="en-US" i="1" dirty="0">
                <a:latin typeface="Arial" panose="020B0604020202020204" pitchFamily="34" charset="0"/>
              </a:rPr>
              <a:t>term 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 term</a:t>
            </a:r>
            <a:r>
              <a:rPr lang="en-US" altLang="en-US" i="1" dirty="0"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*</a:t>
            </a: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en-US" i="1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|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Footer Placeholder 3">
            <a:extLst>
              <a:ext uri="{FF2B5EF4-FFF2-40B4-BE49-F238E27FC236}">
                <a16:creationId xmlns:a16="http://schemas.microsoft.com/office/drawing/2014/main" id="{23F7E3CF-CF16-1441-8E31-6990C9C5F3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850" name="Slide Number Placeholder 4">
            <a:extLst>
              <a:ext uri="{FF2B5EF4-FFF2-40B4-BE49-F238E27FC236}">
                <a16:creationId xmlns:a16="http://schemas.microsoft.com/office/drawing/2014/main" id="{6E9F1207-D632-C24D-BA31-5E8120CE04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6116F3E-D047-044A-9B88-B68D3C89F706}" type="slidenum">
              <a:rPr lang="en-US" altLang="en-US" sz="1400"/>
              <a:pPr eaLnBrk="1" hangingPunct="1"/>
              <a:t>39</a:t>
            </a:fld>
            <a:endParaRPr lang="en-US" altLang="en-US" sz="140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ED1AC867-26D4-BC45-B7CC-F8033A661C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id + id*id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43655745-72E1-C149-B7D8-2FBF326EB5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916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Stack		Input	  Action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expr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+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term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*id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	   shift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*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expr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+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term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*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 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 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shift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expr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+</a:t>
            </a:r>
            <a:r>
              <a:rPr lang="en-US" altLang="en-US" i="1" u="sng">
                <a:latin typeface="Arial" panose="020B0604020202020204" pitchFamily="34" charset="0"/>
                <a:ea typeface="ＭＳ Ｐゴシック" panose="020B0600070205080204" pitchFamily="34" charset="-128"/>
              </a:rPr>
              <a:t>term</a:t>
            </a:r>
            <a:r>
              <a:rPr lang="en-US" altLang="en-US" b="1" u="sng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*id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   	   reduce by </a:t>
            </a:r>
            <a:r>
              <a:rPr lang="en-US" altLang="en-US" sz="2600" i="1">
                <a:latin typeface="Arial" panose="020B0604020202020204" pitchFamily="34" charset="0"/>
                <a:ea typeface="ＭＳ Ｐゴシック" panose="020B0600070205080204" pitchFamily="34" charset="-128"/>
              </a:rPr>
              <a:t>term</a:t>
            </a:r>
            <a:r>
              <a:rPr lang="en-US" altLang="en-US" sz="2600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term</a:t>
            </a:r>
            <a:r>
              <a:rPr lang="en-US" altLang="en-US" sz="2600" i="1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6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*id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i="1" u="sng">
                <a:latin typeface="Arial" panose="020B0604020202020204" pitchFamily="34" charset="0"/>
                <a:ea typeface="ＭＳ Ｐゴシック" panose="020B0600070205080204" pitchFamily="34" charset="-128"/>
              </a:rPr>
              <a:t>expr</a:t>
            </a:r>
            <a:r>
              <a:rPr lang="en-US" altLang="en-US" b="1" u="sng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+</a:t>
            </a:r>
            <a:r>
              <a:rPr lang="en-US" altLang="en-US" i="1" u="sng">
                <a:latin typeface="Arial" panose="020B0604020202020204" pitchFamily="34" charset="0"/>
                <a:ea typeface="ＭＳ Ｐゴシック" panose="020B0600070205080204" pitchFamily="34" charset="-128"/>
              </a:rPr>
              <a:t>term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   	   reduce by </a:t>
            </a:r>
            <a:r>
              <a:rPr lang="en-US" altLang="en-US" sz="2600" i="1">
                <a:latin typeface="Arial" panose="020B0604020202020204" pitchFamily="34" charset="0"/>
                <a:ea typeface="ＭＳ Ｐゴシック" panose="020B0600070205080204" pitchFamily="34" charset="-128"/>
              </a:rPr>
              <a:t>expr</a:t>
            </a:r>
            <a:r>
              <a:rPr lang="en-US" altLang="en-US" sz="2600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600" i="1">
                <a:latin typeface="Arial" panose="020B0604020202020204" pitchFamily="34" charset="0"/>
                <a:ea typeface="ＭＳ Ｐゴシック" panose="020B0600070205080204" pitchFamily="34" charset="-128"/>
              </a:rPr>
              <a:t>expr</a:t>
            </a:r>
            <a:r>
              <a:rPr lang="en-US" altLang="en-US" sz="26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+</a:t>
            </a:r>
            <a:r>
              <a:rPr lang="en-US" altLang="en-US" sz="2600" i="1">
                <a:latin typeface="Arial" panose="020B0604020202020204" pitchFamily="34" charset="0"/>
                <a:ea typeface="ＭＳ Ｐゴシック" panose="020B0600070205080204" pitchFamily="34" charset="-128"/>
              </a:rPr>
              <a:t>term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expr			 	  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ACCEPT, SUCCESS</a:t>
            </a:r>
            <a:endParaRPr lang="en-US" altLang="en-US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78853" name="Rectangle 6">
            <a:extLst>
              <a:ext uri="{FF2B5EF4-FFF2-40B4-BE49-F238E27FC236}">
                <a16:creationId xmlns:a16="http://schemas.microsoft.com/office/drawing/2014/main" id="{A5218A89-45C7-9043-A4B4-8A44266BF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410200"/>
            <a:ext cx="4114800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/>
            <a:r>
              <a:rPr lang="en-US" altLang="en-US" i="1">
                <a:latin typeface="Arial" panose="020B0604020202020204" pitchFamily="34" charset="0"/>
              </a:rPr>
              <a:t>expr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>
                <a:latin typeface="Arial" panose="020B0604020202020204" pitchFamily="34" charset="0"/>
              </a:rPr>
              <a:t> expr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en-US" i="1">
                <a:latin typeface="Arial" panose="020B0604020202020204" pitchFamily="34" charset="0"/>
              </a:rPr>
              <a:t> term </a:t>
            </a:r>
            <a:r>
              <a:rPr lang="en-US" altLang="en-US">
                <a:latin typeface="Arial" panose="020B0604020202020204" pitchFamily="34" charset="0"/>
              </a:rPr>
              <a:t>|</a:t>
            </a:r>
            <a:r>
              <a:rPr lang="en-US" altLang="en-US" i="1">
                <a:latin typeface="Arial" panose="020B0604020202020204" pitchFamily="34" charset="0"/>
              </a:rPr>
              <a:t> term</a:t>
            </a:r>
          </a:p>
          <a:p>
            <a:pPr lvl="1" eaLnBrk="1" hangingPunct="1"/>
            <a:r>
              <a:rPr lang="en-US" altLang="en-US" i="1">
                <a:latin typeface="Arial" panose="020B0604020202020204" pitchFamily="34" charset="0"/>
              </a:rPr>
              <a:t>term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 term</a:t>
            </a:r>
            <a:r>
              <a:rPr lang="en-US" altLang="en-US" i="1">
                <a:latin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*</a:t>
            </a: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en-US" i="1">
                <a:latin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</a:rPr>
              <a:t>|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4">
            <a:extLst>
              <a:ext uri="{FF2B5EF4-FFF2-40B4-BE49-F238E27FC236}">
                <a16:creationId xmlns:a16="http://schemas.microsoft.com/office/drawing/2014/main" id="{0955E4A3-24C6-3F4B-9223-16495EE1C8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63B319-1457-AF4A-B6D9-97DF11298F4E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0F8E4A0C-F3C0-CD43-9A33-9451B99532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Recursive Descent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B0733B03-0C16-F142-A601-E15E300089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91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term()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case lookahead() of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: match(</a:t>
            </a:r>
            <a:r>
              <a:rPr lang="ja-JP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</a:t>
            </a:r>
            <a:r>
              <a:rPr lang="ja-JP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); </a:t>
            </a:r>
            <a:r>
              <a:rPr lang="en-US" altLang="ja-JP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factor_tail()</a:t>
            </a: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		otherwise: PARSE_ERROR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ja-JP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factor_tail()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case lookahead() of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en-US" altLang="ja-JP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*</a:t>
            </a: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: match(</a:t>
            </a:r>
            <a:r>
              <a:rPr lang="ja-JP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*</a:t>
            </a:r>
            <a:r>
              <a:rPr lang="ja-JP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); match(</a:t>
            </a:r>
            <a:r>
              <a:rPr lang="ja-JP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</a:t>
            </a:r>
            <a:r>
              <a:rPr lang="ja-JP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); </a:t>
            </a:r>
            <a:r>
              <a:rPr lang="en-US" altLang="ja-JP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factor_tail();</a:t>
            </a: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en-US" altLang="ja-JP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+</a:t>
            </a:r>
            <a:r>
              <a:rPr lang="en-US" altLang="ja-JP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,$$</a:t>
            </a: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: skip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	otherwise PARSE_ERROR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5540" name="Text Box 5">
            <a:extLst>
              <a:ext uri="{FF2B5EF4-FFF2-40B4-BE49-F238E27FC236}">
                <a16:creationId xmlns:a16="http://schemas.microsoft.com/office/drawing/2014/main" id="{3269CB27-C7F1-7844-8349-E27294505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976688"/>
            <a:ext cx="5360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Predicting production </a:t>
            </a:r>
            <a:r>
              <a:rPr lang="en-US" altLang="en-US" sz="1800" i="1">
                <a:solidFill>
                  <a:srgbClr val="FF0000"/>
                </a:solidFill>
                <a:latin typeface="Arial" panose="020B0604020202020204" pitchFamily="34" charset="0"/>
              </a:rPr>
              <a:t>factor_tail </a:t>
            </a:r>
            <a:r>
              <a:rPr lang="en-US" altLang="ja-JP" sz="1800" i="1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ja-JP" sz="1800" b="1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*id</a:t>
            </a:r>
            <a:r>
              <a:rPr lang="en-US" altLang="ja-JP" sz="1800" i="1">
                <a:solidFill>
                  <a:srgbClr val="FF0000"/>
                </a:solidFill>
                <a:latin typeface="Arial" panose="020B0604020202020204" pitchFamily="34" charset="0"/>
              </a:rPr>
              <a:t> factor_tail</a:t>
            </a:r>
            <a:endParaRPr lang="en-US" altLang="en-US" sz="1800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5541" name="Line 6">
            <a:extLst>
              <a:ext uri="{FF2B5EF4-FFF2-40B4-BE49-F238E27FC236}">
                <a16:creationId xmlns:a16="http://schemas.microsoft.com/office/drawing/2014/main" id="{A397FEB7-456A-6742-99C0-2C7A9C756A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4267200"/>
            <a:ext cx="1447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2" name="Text Box 7">
            <a:extLst>
              <a:ext uri="{FF2B5EF4-FFF2-40B4-BE49-F238E27FC236}">
                <a16:creationId xmlns:a16="http://schemas.microsoft.com/office/drawing/2014/main" id="{A29367B6-3AFD-F54C-B4D6-F68B9B12C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013325"/>
            <a:ext cx="4108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Predicting production </a:t>
            </a:r>
            <a:r>
              <a:rPr lang="en-US" altLang="en-US" sz="2000" i="1">
                <a:solidFill>
                  <a:srgbClr val="FF0000"/>
                </a:solidFill>
                <a:latin typeface="Arial" panose="020B0604020202020204" pitchFamily="34" charset="0"/>
              </a:rPr>
              <a:t>factor_tail </a:t>
            </a:r>
            <a:r>
              <a:rPr lang="en-US" altLang="ja-JP" sz="2000" i="1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000" i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l-GR" altLang="ja-JP" sz="2000" b="1">
                <a:solidFill>
                  <a:srgbClr val="FF0000"/>
                </a:solidFill>
                <a:latin typeface="Arial" panose="020B0604020202020204" pitchFamily="34" charset="0"/>
              </a:rPr>
              <a:t>ε</a:t>
            </a:r>
            <a:endParaRPr lang="en-US" altLang="en-US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5543" name="Line 8">
            <a:extLst>
              <a:ext uri="{FF2B5EF4-FFF2-40B4-BE49-F238E27FC236}">
                <a16:creationId xmlns:a16="http://schemas.microsoft.com/office/drawing/2014/main" id="{72A7ACB9-CCDE-2547-9CA5-54DD5C4887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5038725"/>
            <a:ext cx="2438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4" name="Rectangle 4">
            <a:extLst>
              <a:ext uri="{FF2B5EF4-FFF2-40B4-BE49-F238E27FC236}">
                <a16:creationId xmlns:a16="http://schemas.microsoft.com/office/drawing/2014/main" id="{5F7D04A9-ECD8-C84C-9B91-0251FB42A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990600"/>
            <a:ext cx="8686800" cy="11080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i="1">
                <a:latin typeface="Arial" panose="020B0604020202020204" pitchFamily="34" charset="0"/>
              </a:rPr>
              <a:t>start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expr </a:t>
            </a:r>
            <a:r>
              <a:rPr lang="en-US" altLang="en-US" sz="2200" b="1">
                <a:latin typeface="Courier New" panose="02070309020205020404" pitchFamily="49" charset="0"/>
              </a:rPr>
              <a:t>$$</a:t>
            </a:r>
            <a:r>
              <a:rPr lang="en-US" altLang="en-US" sz="2200" b="1">
                <a:latin typeface="Arial" panose="020B0604020202020204" pitchFamily="34" charset="0"/>
              </a:rPr>
              <a:t>  </a:t>
            </a:r>
            <a:br>
              <a:rPr lang="en-US" altLang="en-US" sz="2200" b="1">
                <a:latin typeface="Arial" panose="020B0604020202020204" pitchFamily="34" charset="0"/>
              </a:rPr>
            </a:br>
            <a:r>
              <a:rPr lang="en-US" altLang="en-US" sz="2200" i="1">
                <a:latin typeface="Arial" panose="020B0604020202020204" pitchFamily="34" charset="0"/>
              </a:rPr>
              <a:t>expr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term term_tail		term_tail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</a:rPr>
              <a:t>term  term_tail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>
                <a:latin typeface="Arial" panose="020B0604020202020204" pitchFamily="34" charset="0"/>
              </a:rPr>
              <a:t>|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endParaRPr lang="en-US" altLang="ja-JP" sz="22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ja-JP" sz="2200" i="1">
                <a:latin typeface="Arial" panose="020B0604020202020204" pitchFamily="34" charset="0"/>
              </a:rPr>
              <a:t>term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200" i="1">
                <a:latin typeface="Arial" panose="020B0604020202020204" pitchFamily="34" charset="0"/>
              </a:rPr>
              <a:t> 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ja-JP" sz="2200" i="1">
                <a:latin typeface="Arial" panose="020B0604020202020204" pitchFamily="34" charset="0"/>
              </a:rPr>
              <a:t> factor_tail		factor_tail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* id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</a:rPr>
              <a:t>factor_tail </a:t>
            </a:r>
            <a:r>
              <a:rPr lang="en-US" altLang="ja-JP" sz="2200">
                <a:latin typeface="Arial" panose="020B0604020202020204" pitchFamily="34" charset="0"/>
              </a:rPr>
              <a:t>|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r>
              <a:rPr lang="en-US" altLang="ja-JP" sz="2200" b="1">
                <a:latin typeface="Arial" panose="020B0604020202020204" pitchFamily="34" charset="0"/>
              </a:rPr>
              <a:t>	</a:t>
            </a:r>
            <a:endParaRPr lang="en-US" altLang="en-US" sz="2200" b="1">
              <a:latin typeface="Arial" panose="020B0604020202020204" pitchFamily="34" charset="0"/>
            </a:endParaRPr>
          </a:p>
        </p:txBody>
      </p:sp>
      <p:sp>
        <p:nvSpPr>
          <p:cNvPr id="65545" name="Footer Placeholder 3">
            <a:extLst>
              <a:ext uri="{FF2B5EF4-FFF2-40B4-BE49-F238E27FC236}">
                <a16:creationId xmlns:a16="http://schemas.microsoft.com/office/drawing/2014/main" id="{14F3A96F-BB15-2D4D-8DAA-83B7637009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Footer Placeholder 3">
            <a:extLst>
              <a:ext uri="{FF2B5EF4-FFF2-40B4-BE49-F238E27FC236}">
                <a16:creationId xmlns:a16="http://schemas.microsoft.com/office/drawing/2014/main" id="{E1CC921A-1136-8340-AB8A-DC450D47E4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898" name="Slide Number Placeholder 4">
            <a:extLst>
              <a:ext uri="{FF2B5EF4-FFF2-40B4-BE49-F238E27FC236}">
                <a16:creationId xmlns:a16="http://schemas.microsoft.com/office/drawing/2014/main" id="{00624955-5112-3744-9D55-791960223F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3AE1853-D042-CF4E-9FF9-6FE5193ADDF3}" type="slidenum">
              <a:rPr lang="en-US" altLang="en-US" sz="1400"/>
              <a:pPr eaLnBrk="1" hangingPunct="1"/>
              <a:t>40</a:t>
            </a:fld>
            <a:endParaRPr lang="en-US" altLang="en-US" sz="14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66A8E572-AE5D-324D-AD96-94B67F725F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id + id*id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218B458D-4E0B-F04F-BADF-528216743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726488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Sequence of reductions performed by parser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b="1" dirty="0" err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id+id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*id</a:t>
            </a:r>
            <a:r>
              <a:rPr lang="en-US" altLang="en-US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  			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      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i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term</a:t>
            </a:r>
            <a:r>
              <a:rPr lang="en-US" altLang="en-US" b="1" dirty="0" err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+id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*id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      	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i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expr</a:t>
            </a:r>
            <a:r>
              <a:rPr lang="en-US" altLang="en-US" b="1" dirty="0" err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+id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*id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i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expr</a:t>
            </a:r>
            <a:r>
              <a:rPr lang="en-US" altLang="en-US" b="1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+</a:t>
            </a:r>
            <a:r>
              <a:rPr lang="en-US" altLang="en-US" i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term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*id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     	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i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expr</a:t>
            </a: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+</a:t>
            </a:r>
            <a:r>
              <a:rPr lang="en-US" altLang="en-US" i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term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expr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01" name="Line 4">
            <a:extLst>
              <a:ext uri="{FF2B5EF4-FFF2-40B4-BE49-F238E27FC236}">
                <a16:creationId xmlns:a16="http://schemas.microsoft.com/office/drawing/2014/main" id="{2FA2C9D1-0D04-FB43-95BC-68C2F08B62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" y="21336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4" name="Text Box 5">
            <a:extLst>
              <a:ext uri="{FF2B5EF4-FFF2-40B4-BE49-F238E27FC236}">
                <a16:creationId xmlns:a16="http://schemas.microsoft.com/office/drawing/2014/main" id="{F113E776-9964-EB41-B2C3-596D4DD0A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022475"/>
            <a:ext cx="4953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/>
              <a:t> </a:t>
            </a:r>
            <a:r>
              <a:rPr lang="en-US" altLang="en-US" sz="2800">
                <a:latin typeface="Arial" panose="020B0604020202020204" pitchFamily="34" charset="0"/>
              </a:rPr>
              <a:t>A rightmost derivation in reverse</a:t>
            </a:r>
            <a:endParaRPr lang="en-US" altLang="en-US" sz="180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/>
              <a:t> </a:t>
            </a:r>
          </a:p>
          <a:p>
            <a:pPr eaLnBrk="1" hangingPunct="1">
              <a:buFontTx/>
              <a:buChar char="•"/>
            </a:pPr>
            <a:r>
              <a:rPr lang="en-US" altLang="en-US" sz="2800"/>
              <a:t> </a:t>
            </a:r>
            <a:r>
              <a:rPr lang="en-US" altLang="en-US" sz="2800">
                <a:latin typeface="Arial" panose="020B0604020202020204" pitchFamily="34" charset="0"/>
              </a:rPr>
              <a:t>The stack (e.g., </a:t>
            </a:r>
            <a:r>
              <a:rPr lang="en-US" altLang="en-US" sz="2800" i="1">
                <a:latin typeface="Arial" panose="020B0604020202020204" pitchFamily="34" charset="0"/>
              </a:rPr>
              <a:t>expr</a:t>
            </a:r>
            <a:r>
              <a:rPr lang="en-US" altLang="en-US" sz="2800">
                <a:latin typeface="Arial" panose="020B0604020202020204" pitchFamily="34" charset="0"/>
              </a:rPr>
              <a:t>) concatenated with remaining input (e.g., </a:t>
            </a:r>
            <a:r>
              <a:rPr lang="en-US" altLang="en-US" sz="2800" b="1">
                <a:solidFill>
                  <a:srgbClr val="0000FF"/>
                </a:solidFill>
                <a:latin typeface="Courier New" panose="02070309020205020404" pitchFamily="49" charset="0"/>
              </a:rPr>
              <a:t>+id*id</a:t>
            </a:r>
            <a:r>
              <a:rPr lang="en-US" altLang="en-US" sz="2800">
                <a:latin typeface="Arial" panose="020B0604020202020204" pitchFamily="34" charset="0"/>
              </a:rPr>
              <a:t>) gives a sentential form (</a:t>
            </a:r>
            <a:r>
              <a:rPr lang="en-US" altLang="en-US" sz="2800" i="1">
                <a:latin typeface="Arial" panose="020B0604020202020204" pitchFamily="34" charset="0"/>
              </a:rPr>
              <a:t>expr</a:t>
            </a:r>
            <a:r>
              <a:rPr lang="en-US" altLang="en-US" sz="2800" b="1">
                <a:solidFill>
                  <a:srgbClr val="0000FF"/>
                </a:solidFill>
                <a:latin typeface="Courier New" panose="02070309020205020404" pitchFamily="49" charset="0"/>
              </a:rPr>
              <a:t>+id*id</a:t>
            </a:r>
            <a:r>
              <a:rPr lang="en-US" altLang="en-US" sz="2800">
                <a:latin typeface="Arial" panose="020B0604020202020204" pitchFamily="34" charset="0"/>
              </a:rPr>
              <a:t>) in the rightmost derivation</a:t>
            </a:r>
          </a:p>
        </p:txBody>
      </p:sp>
      <p:sp>
        <p:nvSpPr>
          <p:cNvPr id="80903" name="Rectangle 9">
            <a:extLst>
              <a:ext uri="{FF2B5EF4-FFF2-40B4-BE49-F238E27FC236}">
                <a16:creationId xmlns:a16="http://schemas.microsoft.com/office/drawing/2014/main" id="{27DF5BDD-8922-044F-9F52-BE2537738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799138"/>
            <a:ext cx="4114800" cy="8302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>
                <a:latin typeface="Arial" panose="020B0604020202020204" pitchFamily="34" charset="0"/>
              </a:rPr>
              <a:t>expr 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 dirty="0">
                <a:latin typeface="Arial" panose="020B0604020202020204" pitchFamily="34" charset="0"/>
              </a:rPr>
              <a:t> expr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en-US" i="1" dirty="0">
                <a:latin typeface="Arial" panose="020B0604020202020204" pitchFamily="34" charset="0"/>
              </a:rPr>
              <a:t> term </a:t>
            </a:r>
            <a:r>
              <a:rPr lang="en-US" altLang="en-US" dirty="0">
                <a:latin typeface="Arial" panose="020B0604020202020204" pitchFamily="34" charset="0"/>
              </a:rPr>
              <a:t>|</a:t>
            </a:r>
            <a:r>
              <a:rPr lang="en-US" altLang="en-US" i="1" dirty="0">
                <a:latin typeface="Arial" panose="020B0604020202020204" pitchFamily="34" charset="0"/>
              </a:rPr>
              <a:t> term</a:t>
            </a:r>
          </a:p>
          <a:p>
            <a:pPr eaLnBrk="1" hangingPunct="1"/>
            <a:r>
              <a:rPr lang="en-US" altLang="en-US" i="1" dirty="0">
                <a:latin typeface="Arial" panose="020B0604020202020204" pitchFamily="34" charset="0"/>
              </a:rPr>
              <a:t>term 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 term</a:t>
            </a:r>
            <a:r>
              <a:rPr lang="en-US" altLang="en-US" i="1" dirty="0"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*</a:t>
            </a: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en-US" i="1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|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827D-4A60-C149-A3C8-BDB69D3AB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424A1-ABCA-2243-BBF7-219F670C8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2A519D-FB60-C94D-AB42-17CBC6F884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56E48A-D512-3442-8431-07A6C6035C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8620D9-80E4-8546-BA8A-F1F6CDFE2FF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110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BDFDC-AF72-3AAD-1273-B4DF358AC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Recursive Descent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FC4F4-A80A-5C97-4EE4-62D27BB9E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Parse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7F379E-9AA5-BE91-CA4C-3F30BB8C33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8620D9-80E4-8546-BA8A-F1F6CDFE2FF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70DCE1B-D5DA-DD86-9478-96C54EB3FB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38">
            <a:extLst>
              <a:ext uri="{FF2B5EF4-FFF2-40B4-BE49-F238E27FC236}">
                <a16:creationId xmlns:a16="http://schemas.microsoft.com/office/drawing/2014/main" id="{6AA526A5-D51D-2018-C1E4-FA60E4D0E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524000"/>
            <a:ext cx="273344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0000FF"/>
                </a:solidFill>
                <a:latin typeface="Courier New" panose="02070309020205020404" pitchFamily="49" charset="0"/>
              </a:rPr>
              <a:t>id + id * id $$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BC9FEF5-F268-0648-ADEC-73777CDA1740}"/>
                  </a:ext>
                </a:extLst>
              </p14:cNvPr>
              <p14:cNvContentPartPr/>
              <p14:nvPr/>
            </p14:nvContentPartPr>
            <p14:xfrm>
              <a:off x="1610640" y="1411200"/>
              <a:ext cx="6199200" cy="4334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BC9FEF5-F268-0648-ADEC-73777CDA174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8680" y="1389240"/>
                <a:ext cx="6242400" cy="437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99891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Footer Placeholder 3">
            <a:extLst>
              <a:ext uri="{FF2B5EF4-FFF2-40B4-BE49-F238E27FC236}">
                <a16:creationId xmlns:a16="http://schemas.microsoft.com/office/drawing/2014/main" id="{DBECDC4B-21E0-3A4E-8030-404C5A6E8A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86" name="Slide Number Placeholder 4">
            <a:extLst>
              <a:ext uri="{FF2B5EF4-FFF2-40B4-BE49-F238E27FC236}">
                <a16:creationId xmlns:a16="http://schemas.microsoft.com/office/drawing/2014/main" id="{03960A16-84BF-F545-A5CE-5A50434B4A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61C7823-95EA-1D47-BEAF-45A16009746E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E4DD9654-69F8-614F-8DB3-1164C7D9BE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LL(1) Parsing Table</a:t>
            </a:r>
          </a:p>
        </p:txBody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7251A8DE-3DD4-7346-B706-66DB141379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50292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But how does the parser “predict”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</a:rPr>
              <a:t>?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E.g., how does the parser know to expand a </a:t>
            </a:r>
            <a:r>
              <a:rPr lang="en-US" altLang="en-US" i="1">
                <a:latin typeface="Arial" panose="020B0604020202020204" pitchFamily="34" charset="0"/>
              </a:rPr>
              <a:t>factor_tail</a:t>
            </a:r>
            <a:r>
              <a:rPr lang="en-US" altLang="en-US">
                <a:latin typeface="Arial" panose="020B0604020202020204" pitchFamily="34" charset="0"/>
              </a:rPr>
              <a:t> by </a:t>
            </a:r>
            <a:r>
              <a:rPr lang="en-US" altLang="en-US" i="1">
                <a:solidFill>
                  <a:srgbClr val="FF0000"/>
                </a:solidFill>
                <a:latin typeface="Arial" panose="020B0604020202020204" pitchFamily="34" charset="0"/>
              </a:rPr>
              <a:t>factor_tail </a:t>
            </a:r>
            <a:r>
              <a:rPr lang="en-US" altLang="ja-JP" i="1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i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l-GR" altLang="ja-JP" b="1">
                <a:solidFill>
                  <a:srgbClr val="FF0000"/>
                </a:solidFill>
                <a:latin typeface="Arial" panose="020B0604020202020204" pitchFamily="34" charset="0"/>
              </a:rPr>
              <a:t>ε</a:t>
            </a:r>
            <a:r>
              <a:rPr lang="en-US" altLang="ja-JP" b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ja-JP">
                <a:latin typeface="Arial" panose="020B0604020202020204" pitchFamily="34" charset="0"/>
              </a:rPr>
              <a:t>on </a:t>
            </a:r>
            <a:r>
              <a:rPr lang="en-US" altLang="ja-JP" b="1">
                <a:solidFill>
                  <a:srgbClr val="0000FF"/>
                </a:solidFill>
                <a:latin typeface="Arial" panose="020B0604020202020204" pitchFamily="34" charset="0"/>
              </a:rPr>
              <a:t>+</a:t>
            </a:r>
            <a:r>
              <a:rPr lang="en-US" altLang="ja-JP">
                <a:latin typeface="Arial" panose="020B0604020202020204" pitchFamily="34" charset="0"/>
              </a:rPr>
              <a:t> and </a:t>
            </a:r>
            <a:r>
              <a:rPr lang="en-US" altLang="ja-JP" b="1">
                <a:latin typeface="Arial" panose="020B0604020202020204" pitchFamily="34" charset="0"/>
              </a:rPr>
              <a:t>$$</a:t>
            </a:r>
            <a:r>
              <a:rPr lang="en-US" altLang="ja-JP">
                <a:latin typeface="Arial" panose="020B0604020202020204" pitchFamily="34" charset="0"/>
              </a:rPr>
              <a:t>?</a:t>
            </a:r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It uses the LL(1) parsing table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One dimension is nonterminal to expand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Other dimension is lookahead token</a:t>
            </a:r>
          </a:p>
          <a:p>
            <a:pPr lvl="2" eaLnBrk="1" hangingPunct="1"/>
            <a:r>
              <a:rPr lang="en-US" altLang="en-US">
                <a:latin typeface="Arial" panose="020B0604020202020204" pitchFamily="34" charset="0"/>
              </a:rPr>
              <a:t>We are interested in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one</a:t>
            </a:r>
            <a:r>
              <a:rPr lang="en-US" altLang="en-US">
                <a:latin typeface="Arial" panose="020B0604020202020204" pitchFamily="34" charset="0"/>
              </a:rPr>
              <a:t> token of lookahead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Entry “nonterminal on token” contains the production to apply or contains nothing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4">
            <a:extLst>
              <a:ext uri="{FF2B5EF4-FFF2-40B4-BE49-F238E27FC236}">
                <a16:creationId xmlns:a16="http://schemas.microsoft.com/office/drawing/2014/main" id="{E71B5711-9A3A-CD4D-8E48-6AABBEF4A4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3732816-E433-E54C-B5F3-F3DCF87D2541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2E396AE1-0908-054F-99DA-9CF5B0B0FA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LL(1) Parsing Table</a:t>
            </a: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06369894-383D-694B-9988-626C6147FE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50292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One dimension: nonterminal to expand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Other dimension: lookahead token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E.g., entry “nonterminal 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on terminal </a:t>
            </a:r>
            <a:r>
              <a:rPr lang="en-US" altLang="en-US" b="1" dirty="0">
                <a:latin typeface="Courier New" panose="02070309020205020404" pitchFamily="49" charset="0"/>
                <a:ea typeface="Arial" panose="020B0604020202020204" pitchFamily="34" charset="0"/>
              </a:rPr>
              <a:t>a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” contains production 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l-GR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α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Meaning: when parser is at nonterminal </a:t>
            </a:r>
            <a:r>
              <a:rPr lang="en-US" altLang="en-US" i="1" dirty="0">
                <a:latin typeface="Arial" panose="020B0604020202020204" pitchFamily="34" charset="0"/>
              </a:rPr>
              <a:t>A</a:t>
            </a:r>
            <a:r>
              <a:rPr lang="en-US" altLang="en-US" dirty="0">
                <a:latin typeface="Arial" panose="020B0604020202020204" pitchFamily="34" charset="0"/>
              </a:rPr>
              <a:t> and lookahead token is </a:t>
            </a:r>
            <a:r>
              <a:rPr lang="en-US" altLang="en-US" b="1" dirty="0">
                <a:latin typeface="Courier New" panose="02070309020205020404" pitchFamily="49" charset="0"/>
              </a:rPr>
              <a:t>a</a:t>
            </a:r>
            <a:r>
              <a:rPr lang="en-US" altLang="en-US" dirty="0">
                <a:latin typeface="Arial" panose="020B0604020202020204" pitchFamily="34" charset="0"/>
              </a:rPr>
              <a:t>, then parser expands </a:t>
            </a:r>
            <a:r>
              <a:rPr lang="en-US" altLang="en-US" i="1" dirty="0">
                <a:latin typeface="Arial" panose="020B0604020202020204" pitchFamily="34" charset="0"/>
              </a:rPr>
              <a:t>A</a:t>
            </a:r>
            <a:r>
              <a:rPr lang="en-US" altLang="en-US" dirty="0">
                <a:latin typeface="Arial" panose="020B0604020202020204" pitchFamily="34" charset="0"/>
              </a:rPr>
              <a:t> by production </a:t>
            </a:r>
            <a:r>
              <a:rPr lang="en-US" altLang="en-US" i="1" dirty="0">
                <a:latin typeface="Arial" panose="020B0604020202020204" pitchFamily="34" charset="0"/>
              </a:rPr>
              <a:t>A 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l-GR" altLang="en-US" dirty="0">
                <a:latin typeface="Arial" panose="020B0604020202020204" pitchFamily="34" charset="0"/>
              </a:rPr>
              <a:t>α</a:t>
            </a:r>
            <a:endParaRPr lang="en-US" altLang="en-US" dirty="0"/>
          </a:p>
          <a:p>
            <a:pPr lvl="1"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C001B0C-CD7C-0741-B512-FE89E26C217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38400" y="3048000"/>
            <a:ext cx="38100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A5CAE9-C740-C546-A54B-A4765C44AEA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38400" y="3810000"/>
            <a:ext cx="38100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13851F1-6430-844C-A2AB-838B200409F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62400" y="2514600"/>
            <a:ext cx="0" cy="1828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26642EE-0F0A-F84C-AB20-C2B1ECECA21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91200" y="2514600"/>
            <a:ext cx="0" cy="1828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4" name="TextBox 8">
            <a:extLst>
              <a:ext uri="{FF2B5EF4-FFF2-40B4-BE49-F238E27FC236}">
                <a16:creationId xmlns:a16="http://schemas.microsoft.com/office/drawing/2014/main" id="{21A0CA93-EFF0-1E42-B941-65ACE14A7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149600"/>
            <a:ext cx="53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i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24585" name="TextBox 9">
            <a:extLst>
              <a:ext uri="{FF2B5EF4-FFF2-40B4-BE49-F238E27FC236}">
                <a16:creationId xmlns:a16="http://schemas.microsoft.com/office/drawing/2014/main" id="{13686F24-DA28-6F41-B7B1-7187ED45B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438400"/>
            <a:ext cx="430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24586" name="Rectangle 10">
            <a:extLst>
              <a:ext uri="{FF2B5EF4-FFF2-40B4-BE49-F238E27FC236}">
                <a16:creationId xmlns:a16="http://schemas.microsoft.com/office/drawing/2014/main" id="{56F0EC95-B386-8040-AF5C-53F842B36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149600"/>
            <a:ext cx="500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l-GR" altLang="en-US" sz="3200">
                <a:latin typeface="Arial" panose="020B0604020202020204" pitchFamily="34" charset="0"/>
              </a:rPr>
              <a:t>α</a:t>
            </a:r>
            <a:r>
              <a:rPr lang="en-US" altLang="en-US" sz="3200" i="1">
                <a:latin typeface="Arial" panose="020B0604020202020204" pitchFamily="34" charset="0"/>
                <a:sym typeface="Symbol" pitchFamily="2" charset="2"/>
              </a:rPr>
              <a:t> </a:t>
            </a:r>
            <a:endParaRPr lang="en-US" altLang="en-US" sz="3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>
            <a:extLst>
              <a:ext uri="{FF2B5EF4-FFF2-40B4-BE49-F238E27FC236}">
                <a16:creationId xmlns:a16="http://schemas.microsoft.com/office/drawing/2014/main" id="{891C83BE-1810-8146-94F0-E16479651F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BEF2F0A-75EA-374E-A3CE-EEA012E8F0A8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96C25D98-0D25-7F41-A6FA-DCA4983A53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1763" y="0"/>
            <a:ext cx="8707437" cy="1004888"/>
          </a:xfrm>
        </p:spPr>
        <p:txBody>
          <a:bodyPr/>
          <a:lstStyle/>
          <a:p>
            <a:pPr eaLnBrk="1" hangingPunct="1"/>
            <a:r>
              <a:rPr lang="en-US" altLang="en-US" sz="3800">
                <a:latin typeface="Arial" panose="020B0604020202020204" pitchFamily="34" charset="0"/>
                <a:ea typeface="ＭＳ Ｐゴシック" panose="020B0600070205080204" pitchFamily="34" charset="-128"/>
              </a:rPr>
              <a:t>LL(1) Parsing Table</a:t>
            </a:r>
          </a:p>
        </p:txBody>
      </p:sp>
      <p:graphicFrame>
        <p:nvGraphicFramePr>
          <p:cNvPr id="279727" name="Group 175">
            <a:extLst>
              <a:ext uri="{FF2B5EF4-FFF2-40B4-BE49-F238E27FC236}">
                <a16:creationId xmlns:a16="http://schemas.microsoft.com/office/drawing/2014/main" id="{4947C6BE-5A67-6546-A145-26FF28AACED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39132991"/>
              </p:ext>
            </p:extLst>
          </p:nvPr>
        </p:nvGraphicFramePr>
        <p:xfrm>
          <a:off x="152400" y="2305050"/>
          <a:ext cx="8915400" cy="3944090"/>
        </p:xfrm>
        <a:graphic>
          <a:graphicData uri="http://schemas.openxmlformats.org/drawingml/2006/table">
            <a:tbl>
              <a:tblPr/>
              <a:tblGrid>
                <a:gridCol w="1736725">
                  <a:extLst>
                    <a:ext uri="{9D8B030D-6E8A-4147-A177-3AD203B41FA5}">
                      <a16:colId xmlns:a16="http://schemas.microsoft.com/office/drawing/2014/main" val="2850915799"/>
                    </a:ext>
                  </a:extLst>
                </a:gridCol>
                <a:gridCol w="2065338">
                  <a:extLst>
                    <a:ext uri="{9D8B030D-6E8A-4147-A177-3AD203B41FA5}">
                      <a16:colId xmlns:a16="http://schemas.microsoft.com/office/drawing/2014/main" val="135336600"/>
                    </a:ext>
                  </a:extLst>
                </a:gridCol>
                <a:gridCol w="2233612">
                  <a:extLst>
                    <a:ext uri="{9D8B030D-6E8A-4147-A177-3AD203B41FA5}">
                      <a16:colId xmlns:a16="http://schemas.microsoft.com/office/drawing/2014/main" val="3401947642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1180380948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942896683"/>
                    </a:ext>
                  </a:extLst>
                </a:gridCol>
              </a:tblGrid>
              <a:tr h="895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34" charset="-128"/>
                        </a:rPr>
                        <a:t>id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34" charset="-128"/>
                        </a:rPr>
                        <a:t>+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34" charset="-128"/>
                        </a:rPr>
                        <a:t>*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34" charset="-128"/>
                        </a:rPr>
                        <a:t>$$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152594"/>
                  </a:ext>
                </a:extLst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start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panose="020B0600070205080204" pitchFamily="34" charset="-128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112802"/>
                  </a:ext>
                </a:extLst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expr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5902282"/>
                  </a:ext>
                </a:extLst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term_tail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panose="020B0600070205080204" pitchFamily="34" charset="-128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7690760"/>
                  </a:ext>
                </a:extLst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term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234315"/>
                  </a:ext>
                </a:extLst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factor_tail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panose="020B0600070205080204" pitchFamily="34" charset="-128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panose="020B0600070205080204" pitchFamily="34" charset="-128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9143137"/>
                  </a:ext>
                </a:extLst>
              </a:tr>
            </a:tbl>
          </a:graphicData>
        </a:graphic>
      </p:graphicFrame>
      <p:sp>
        <p:nvSpPr>
          <p:cNvPr id="26671" name="Rectangle 4">
            <a:extLst>
              <a:ext uri="{FF2B5EF4-FFF2-40B4-BE49-F238E27FC236}">
                <a16:creationId xmlns:a16="http://schemas.microsoft.com/office/drawing/2014/main" id="{A8051058-E5D1-334D-8C11-344A4B8BF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143000"/>
            <a:ext cx="8686800" cy="11080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i="1">
                <a:latin typeface="Arial" panose="020B0604020202020204" pitchFamily="34" charset="0"/>
              </a:rPr>
              <a:t>start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expr </a:t>
            </a:r>
            <a:r>
              <a:rPr lang="en-US" altLang="en-US" sz="2200" b="1">
                <a:latin typeface="Courier New" panose="02070309020205020404" pitchFamily="49" charset="0"/>
              </a:rPr>
              <a:t>$$</a:t>
            </a:r>
            <a:r>
              <a:rPr lang="en-US" altLang="en-US" sz="2200" b="1">
                <a:latin typeface="Arial" panose="020B0604020202020204" pitchFamily="34" charset="0"/>
              </a:rPr>
              <a:t>  </a:t>
            </a:r>
            <a:br>
              <a:rPr lang="en-US" altLang="en-US" sz="2200" b="1">
                <a:latin typeface="Arial" panose="020B0604020202020204" pitchFamily="34" charset="0"/>
              </a:rPr>
            </a:br>
            <a:r>
              <a:rPr lang="en-US" altLang="en-US" sz="2200" i="1">
                <a:latin typeface="Arial" panose="020B0604020202020204" pitchFamily="34" charset="0"/>
              </a:rPr>
              <a:t>expr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term term_tail		term_tail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</a:rPr>
              <a:t>term  term_tail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>
                <a:latin typeface="Arial" panose="020B0604020202020204" pitchFamily="34" charset="0"/>
              </a:rPr>
              <a:t>|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endParaRPr lang="en-US" altLang="ja-JP" sz="22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ja-JP" sz="2200" i="1">
                <a:latin typeface="Arial" panose="020B0604020202020204" pitchFamily="34" charset="0"/>
              </a:rPr>
              <a:t>term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200" i="1">
                <a:latin typeface="Arial" panose="020B0604020202020204" pitchFamily="34" charset="0"/>
              </a:rPr>
              <a:t> 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ja-JP" sz="2200" i="1">
                <a:latin typeface="Arial" panose="020B0604020202020204" pitchFamily="34" charset="0"/>
              </a:rPr>
              <a:t> factor_tail		factor_tail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* id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</a:rPr>
              <a:t>factor_tail </a:t>
            </a:r>
            <a:r>
              <a:rPr lang="en-US" altLang="ja-JP" sz="2200">
                <a:latin typeface="Arial" panose="020B0604020202020204" pitchFamily="34" charset="0"/>
              </a:rPr>
              <a:t>|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r>
              <a:rPr lang="en-US" altLang="ja-JP" sz="2200" b="1">
                <a:latin typeface="Arial" panose="020B0604020202020204" pitchFamily="34" charset="0"/>
              </a:rPr>
              <a:t>	</a:t>
            </a:r>
            <a:endParaRPr lang="en-US" altLang="en-US" sz="2200" b="1">
              <a:latin typeface="Arial" panose="020B0604020202020204" pitchFamily="34" charset="0"/>
            </a:endParaRPr>
          </a:p>
        </p:txBody>
      </p:sp>
      <p:sp>
        <p:nvSpPr>
          <p:cNvPr id="26672" name="Footer Placeholder 1">
            <a:extLst>
              <a:ext uri="{FF2B5EF4-FFF2-40B4-BE49-F238E27FC236}">
                <a16:creationId xmlns:a16="http://schemas.microsoft.com/office/drawing/2014/main" id="{9AFDA601-0459-2642-BA03-39FE6B84D5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32071B4-A76F-0A45-BB40-3780DB2A6D66}"/>
                  </a:ext>
                </a:extLst>
              </p14:cNvPr>
              <p14:cNvContentPartPr/>
              <p14:nvPr/>
            </p14:nvContentPartPr>
            <p14:xfrm>
              <a:off x="256320" y="239400"/>
              <a:ext cx="8800920" cy="5951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32071B4-A76F-0A45-BB40-3780DB2A6D6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4360" y="223200"/>
                <a:ext cx="8838720" cy="5984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4">
            <a:extLst>
              <a:ext uri="{FF2B5EF4-FFF2-40B4-BE49-F238E27FC236}">
                <a16:creationId xmlns:a16="http://schemas.microsoft.com/office/drawing/2014/main" id="{7450576B-2510-994E-928B-8423C7B2ED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05E5BCE-3185-3B4D-ACE4-169F417B435C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FEB1C02D-8C5C-3049-AAAA-EA8F86324E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Intuition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BCBCE7B-0A22-4346-B7CC-66B70A1927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Top-down parsing	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Parse tree is built from the top to the leaves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Always expand the leftmost nonterminal</a:t>
            </a:r>
          </a:p>
          <a:p>
            <a:pPr lvl="1"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6" name="Text Box 5">
            <a:extLst>
              <a:ext uri="{FF2B5EF4-FFF2-40B4-BE49-F238E27FC236}">
                <a16:creationId xmlns:a16="http://schemas.microsoft.com/office/drawing/2014/main" id="{F0AA1DC7-2759-954A-A82A-774441573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79725"/>
            <a:ext cx="757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expr</a:t>
            </a:r>
          </a:p>
        </p:txBody>
      </p:sp>
      <p:sp>
        <p:nvSpPr>
          <p:cNvPr id="28677" name="Text Box 7">
            <a:extLst>
              <a:ext uri="{FF2B5EF4-FFF2-40B4-BE49-F238E27FC236}">
                <a16:creationId xmlns:a16="http://schemas.microsoft.com/office/drawing/2014/main" id="{58B715D6-B89E-D04A-99E3-2D574AB4F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825" y="3565525"/>
            <a:ext cx="760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term</a:t>
            </a:r>
          </a:p>
        </p:txBody>
      </p:sp>
      <p:sp>
        <p:nvSpPr>
          <p:cNvPr id="28678" name="Text Box 9">
            <a:extLst>
              <a:ext uri="{FF2B5EF4-FFF2-40B4-BE49-F238E27FC236}">
                <a16:creationId xmlns:a16="http://schemas.microsoft.com/office/drawing/2014/main" id="{F2C22DC5-8C17-E642-A634-90B1D0008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565525"/>
            <a:ext cx="1268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term_tail</a:t>
            </a:r>
          </a:p>
        </p:txBody>
      </p:sp>
      <p:cxnSp>
        <p:nvCxnSpPr>
          <p:cNvPr id="28679" name="AutoShape 10">
            <a:extLst>
              <a:ext uri="{FF2B5EF4-FFF2-40B4-BE49-F238E27FC236}">
                <a16:creationId xmlns:a16="http://schemas.microsoft.com/office/drawing/2014/main" id="{D79B42E3-791B-304D-87BA-C044697E8335}"/>
              </a:ext>
            </a:extLst>
          </p:cNvPr>
          <p:cNvCxnSpPr>
            <a:cxnSpLocks noChangeShapeType="1"/>
            <a:stCxn id="28676" idx="2"/>
            <a:endCxn id="28677" idx="0"/>
          </p:cNvCxnSpPr>
          <p:nvPr/>
        </p:nvCxnSpPr>
        <p:spPr bwMode="auto">
          <a:xfrm flipH="1">
            <a:off x="1265238" y="3279775"/>
            <a:ext cx="790575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0" name="AutoShape 12">
            <a:extLst>
              <a:ext uri="{FF2B5EF4-FFF2-40B4-BE49-F238E27FC236}">
                <a16:creationId xmlns:a16="http://schemas.microsoft.com/office/drawing/2014/main" id="{6E26B04E-25D5-A74A-913F-D3367727871F}"/>
              </a:ext>
            </a:extLst>
          </p:cNvPr>
          <p:cNvCxnSpPr>
            <a:cxnSpLocks noChangeShapeType="1"/>
            <a:stCxn id="28676" idx="2"/>
            <a:endCxn id="28678" idx="0"/>
          </p:cNvCxnSpPr>
          <p:nvPr/>
        </p:nvCxnSpPr>
        <p:spPr bwMode="auto">
          <a:xfrm>
            <a:off x="2055813" y="3279775"/>
            <a:ext cx="71120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1" name="Text Box 14">
            <a:extLst>
              <a:ext uri="{FF2B5EF4-FFF2-40B4-BE49-F238E27FC236}">
                <a16:creationId xmlns:a16="http://schemas.microsoft.com/office/drawing/2014/main" id="{F7B7E2D7-2B24-E148-A0FC-CC87AD6FD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51325"/>
            <a:ext cx="492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</a:p>
        </p:txBody>
      </p:sp>
      <p:sp>
        <p:nvSpPr>
          <p:cNvPr id="28682" name="Text Box 15">
            <a:extLst>
              <a:ext uri="{FF2B5EF4-FFF2-40B4-BE49-F238E27FC236}">
                <a16:creationId xmlns:a16="http://schemas.microsoft.com/office/drawing/2014/main" id="{D95DD480-4C31-D64E-97E5-59D19C093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251325"/>
            <a:ext cx="1389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factor_tail</a:t>
            </a:r>
          </a:p>
        </p:txBody>
      </p:sp>
      <p:cxnSp>
        <p:nvCxnSpPr>
          <p:cNvPr id="28683" name="AutoShape 17">
            <a:extLst>
              <a:ext uri="{FF2B5EF4-FFF2-40B4-BE49-F238E27FC236}">
                <a16:creationId xmlns:a16="http://schemas.microsoft.com/office/drawing/2014/main" id="{D55224BB-475F-3A41-88DA-517F2EBE0E6A}"/>
              </a:ext>
            </a:extLst>
          </p:cNvPr>
          <p:cNvCxnSpPr>
            <a:cxnSpLocks noChangeShapeType="1"/>
            <a:endCxn id="28681" idx="0"/>
          </p:cNvCxnSpPr>
          <p:nvPr/>
        </p:nvCxnSpPr>
        <p:spPr bwMode="auto">
          <a:xfrm flipH="1">
            <a:off x="779463" y="3962400"/>
            <a:ext cx="498475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4" name="AutoShape 18">
            <a:extLst>
              <a:ext uri="{FF2B5EF4-FFF2-40B4-BE49-F238E27FC236}">
                <a16:creationId xmlns:a16="http://schemas.microsoft.com/office/drawing/2014/main" id="{A15D8B91-1239-AE46-A1A0-61C431AE1B64}"/>
              </a:ext>
            </a:extLst>
          </p:cNvPr>
          <p:cNvCxnSpPr>
            <a:cxnSpLocks noChangeShapeType="1"/>
            <a:stCxn id="28682" idx="0"/>
            <a:endCxn id="28677" idx="2"/>
          </p:cNvCxnSpPr>
          <p:nvPr/>
        </p:nvCxnSpPr>
        <p:spPr bwMode="auto">
          <a:xfrm flipH="1" flipV="1">
            <a:off x="1265238" y="3965575"/>
            <a:ext cx="496887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5" name="Text Box 38">
            <a:extLst>
              <a:ext uri="{FF2B5EF4-FFF2-40B4-BE49-F238E27FC236}">
                <a16:creationId xmlns:a16="http://schemas.microsoft.com/office/drawing/2014/main" id="{B44A5D80-9681-0748-B488-BF1307780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2895600"/>
            <a:ext cx="27241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0000FF"/>
                </a:solidFill>
                <a:latin typeface="Courier New" panose="02070309020205020404" pitchFamily="49" charset="0"/>
              </a:rPr>
              <a:t>id + id + id*id</a:t>
            </a:r>
          </a:p>
        </p:txBody>
      </p:sp>
      <p:sp>
        <p:nvSpPr>
          <p:cNvPr id="28686" name="Rectangle 39">
            <a:extLst>
              <a:ext uri="{FF2B5EF4-FFF2-40B4-BE49-F238E27FC236}">
                <a16:creationId xmlns:a16="http://schemas.microsoft.com/office/drawing/2014/main" id="{DB1A8DE8-501D-F74B-A369-4218E2BD3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497263"/>
            <a:ext cx="38862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200" i="1" dirty="0" err="1">
                <a:latin typeface="Arial" panose="020B0604020202020204" pitchFamily="34" charset="0"/>
              </a:rPr>
              <a:t>factor_tail</a:t>
            </a:r>
            <a:r>
              <a:rPr lang="en-US" altLang="ja-JP" sz="2200" b="1" dirty="0">
                <a:latin typeface="Arial" panose="020B0604020202020204" pitchFamily="34" charset="0"/>
              </a:rPr>
              <a:t> </a:t>
            </a:r>
            <a:r>
              <a:rPr lang="en-US" altLang="ja-JP" sz="2200" b="1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200" b="1" dirty="0"/>
              <a:t> </a:t>
            </a:r>
            <a:r>
              <a:rPr lang="en-US" altLang="ja-JP" sz="2200" b="1" dirty="0">
                <a:solidFill>
                  <a:srgbClr val="0000FF"/>
                </a:solidFill>
                <a:latin typeface="Courier New" panose="02070309020205020404" pitchFamily="49" charset="0"/>
              </a:rPr>
              <a:t>* id</a:t>
            </a:r>
            <a:r>
              <a:rPr lang="en-US" altLang="ja-JP" sz="2200" i="1" dirty="0">
                <a:solidFill>
                  <a:srgbClr val="0000FF"/>
                </a:solidFill>
              </a:rPr>
              <a:t> </a:t>
            </a:r>
            <a:r>
              <a:rPr lang="en-US" altLang="ja-JP" sz="2200" i="1" dirty="0" err="1">
                <a:latin typeface="Arial" panose="020B0604020202020204" pitchFamily="34" charset="0"/>
              </a:rPr>
              <a:t>factor_tail</a:t>
            </a:r>
            <a:endParaRPr lang="en-US" altLang="ja-JP" sz="2200" b="1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ja-JP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factor_tail</a:t>
            </a:r>
            <a:r>
              <a:rPr lang="en-US" altLang="ja-JP" sz="2200" b="1" dirty="0">
                <a:latin typeface="Arial" panose="020B0604020202020204" pitchFamily="34" charset="0"/>
              </a:rPr>
              <a:t> </a:t>
            </a:r>
            <a:r>
              <a:rPr lang="en-US" altLang="ja-JP" sz="2200" b="1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200" b="1" dirty="0">
                <a:sym typeface="Symbol" pitchFamily="2" charset="2"/>
              </a:rPr>
              <a:t> </a:t>
            </a:r>
            <a:r>
              <a:rPr lang="el-GR" altLang="ja-JP" sz="2200" b="1" dirty="0">
                <a:latin typeface="Courier New" panose="02070309020205020404" pitchFamily="49" charset="0"/>
              </a:rPr>
              <a:t>ε</a:t>
            </a:r>
            <a:endParaRPr lang="en-US" altLang="en-US" sz="2200" b="1" dirty="0">
              <a:latin typeface="Courier New" panose="02070309020205020404" pitchFamily="49" charset="0"/>
            </a:endParaRPr>
          </a:p>
        </p:txBody>
      </p:sp>
      <p:sp>
        <p:nvSpPr>
          <p:cNvPr id="59407" name="Text Box 40">
            <a:extLst>
              <a:ext uri="{FF2B5EF4-FFF2-40B4-BE49-F238E27FC236}">
                <a16:creationId xmlns:a16="http://schemas.microsoft.com/office/drawing/2014/main" id="{AA01F575-2061-B448-A4EC-0BA41553F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997450"/>
            <a:ext cx="6477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latin typeface="Arial" panose="020B0604020202020204" pitchFamily="34" charset="0"/>
              </a:rPr>
              <a:t>What production applies for </a:t>
            </a:r>
            <a:r>
              <a:rPr lang="en-US" altLang="en-US" sz="2000" i="1">
                <a:latin typeface="Arial" panose="020B0604020202020204" pitchFamily="34" charset="0"/>
              </a:rPr>
              <a:t>factor_tail </a:t>
            </a:r>
            <a:r>
              <a:rPr lang="en-US" altLang="en-US" sz="2000">
                <a:latin typeface="Arial" panose="020B0604020202020204" pitchFamily="34" charset="0"/>
              </a:rPr>
              <a:t>on </a:t>
            </a:r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en-US" sz="2000" b="1">
                <a:latin typeface="Courier" pitchFamily="2" charset="0"/>
              </a:rPr>
              <a:t>?</a:t>
            </a:r>
          </a:p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en-US" sz="2000">
                <a:latin typeface="Arial" panose="020B0604020202020204" pitchFamily="34" charset="0"/>
              </a:rPr>
              <a:t> does not belong to an expansion of </a:t>
            </a:r>
            <a:r>
              <a:rPr lang="en-US" altLang="en-US" sz="2000" i="1">
                <a:latin typeface="Arial" panose="020B0604020202020204" pitchFamily="34" charset="0"/>
              </a:rPr>
              <a:t>factor_tail. </a:t>
            </a:r>
            <a:r>
              <a:rPr lang="en-US" altLang="en-US" sz="2000">
                <a:latin typeface="Arial" panose="020B0604020202020204" pitchFamily="34" charset="0"/>
              </a:rPr>
              <a:t>However, </a:t>
            </a:r>
            <a:r>
              <a:rPr lang="en-US" altLang="en-US" sz="2000" i="1">
                <a:latin typeface="Arial" panose="020B0604020202020204" pitchFamily="34" charset="0"/>
              </a:rPr>
              <a:t>factor_tail </a:t>
            </a:r>
            <a:r>
              <a:rPr lang="en-US" altLang="en-US" sz="2000">
                <a:latin typeface="Arial" panose="020B0604020202020204" pitchFamily="34" charset="0"/>
              </a:rPr>
              <a:t>has an epsilon production and </a:t>
            </a:r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en-US" sz="2000">
                <a:latin typeface="Arial" panose="020B0604020202020204" pitchFamily="34" charset="0"/>
              </a:rPr>
              <a:t> belongs to an expansion of </a:t>
            </a:r>
            <a:r>
              <a:rPr lang="en-US" altLang="en-US" sz="2000" i="1">
                <a:latin typeface="Arial" panose="020B0604020202020204" pitchFamily="34" charset="0"/>
              </a:rPr>
              <a:t>term_tail </a:t>
            </a:r>
            <a:r>
              <a:rPr lang="en-US" altLang="en-US" sz="2000">
                <a:latin typeface="Arial" panose="020B0604020202020204" pitchFamily="34" charset="0"/>
              </a:rPr>
              <a:t>which </a:t>
            </a: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follows</a:t>
            </a:r>
            <a:r>
              <a:rPr lang="en-US" altLang="en-US" sz="2000" i="1">
                <a:latin typeface="Arial" panose="020B0604020202020204" pitchFamily="34" charset="0"/>
              </a:rPr>
              <a:t> factor_tail. </a:t>
            </a:r>
            <a:r>
              <a:rPr lang="en-US" altLang="en-US" sz="2000">
                <a:latin typeface="Arial" panose="020B0604020202020204" pitchFamily="34" charset="0"/>
              </a:rPr>
              <a:t>Thus, predict the epsilon production</a:t>
            </a:r>
            <a:r>
              <a:rPr lang="en-US" altLang="ja-JP" sz="2000">
                <a:latin typeface="Arial" panose="020B0604020202020204" pitchFamily="34" charset="0"/>
              </a:rPr>
              <a:t>. </a:t>
            </a: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8688" name="Line 41">
            <a:extLst>
              <a:ext uri="{FF2B5EF4-FFF2-40B4-BE49-F238E27FC236}">
                <a16:creationId xmlns:a16="http://schemas.microsoft.com/office/drawing/2014/main" id="{744FB137-4CBF-1D46-B8EA-82D3B453DC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44">
            <a:extLst>
              <a:ext uri="{FF2B5EF4-FFF2-40B4-BE49-F238E27FC236}">
                <a16:creationId xmlns:a16="http://schemas.microsoft.com/office/drawing/2014/main" id="{24403660-B0C3-0947-874C-DD23E44ED460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971800"/>
            <a:ext cx="2895600" cy="1676400"/>
            <a:chOff x="672" y="1872"/>
            <a:chExt cx="1824" cy="1056"/>
          </a:xfrm>
        </p:grpSpPr>
        <p:sp>
          <p:nvSpPr>
            <p:cNvPr id="28695" name="Rectangle 42">
              <a:extLst>
                <a:ext uri="{FF2B5EF4-FFF2-40B4-BE49-F238E27FC236}">
                  <a16:creationId xmlns:a16="http://schemas.microsoft.com/office/drawing/2014/main" id="{7248EE08-3EE4-E848-95C0-19734E3AC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688"/>
              <a:ext cx="81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6" name="Rectangle 43">
              <a:extLst>
                <a:ext uri="{FF2B5EF4-FFF2-40B4-BE49-F238E27FC236}">
                  <a16:creationId xmlns:a16="http://schemas.microsoft.com/office/drawing/2014/main" id="{9CB4E892-D4C1-A047-9477-2C0C37B51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87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sp>
        <p:nvSpPr>
          <p:cNvPr id="281645" name="Rectangle 45">
            <a:extLst>
              <a:ext uri="{FF2B5EF4-FFF2-40B4-BE49-F238E27FC236}">
                <a16:creationId xmlns:a16="http://schemas.microsoft.com/office/drawing/2014/main" id="{3668E941-AAFA-CE42-A492-5CA0AC6CC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886200"/>
            <a:ext cx="2286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48">
            <a:extLst>
              <a:ext uri="{FF2B5EF4-FFF2-40B4-BE49-F238E27FC236}">
                <a16:creationId xmlns:a16="http://schemas.microsoft.com/office/drawing/2014/main" id="{375975A8-7C43-DE4C-BADC-17C52007A61F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648200"/>
            <a:ext cx="338138" cy="704850"/>
            <a:chOff x="3840" y="2256"/>
            <a:chExt cx="213" cy="444"/>
          </a:xfrm>
        </p:grpSpPr>
        <p:sp>
          <p:nvSpPr>
            <p:cNvPr id="28693" name="Text Box 49">
              <a:extLst>
                <a:ext uri="{FF2B5EF4-FFF2-40B4-BE49-F238E27FC236}">
                  <a16:creationId xmlns:a16="http://schemas.microsoft.com/office/drawing/2014/main" id="{B5136AE4-9E02-C64A-B940-97017597E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448"/>
              <a:ext cx="21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l-GR" altLang="en-US" sz="2000" b="1">
                  <a:latin typeface="Courier New" panose="02070309020205020404" pitchFamily="49" charset="0"/>
                </a:rPr>
                <a:t>ε</a:t>
              </a:r>
            </a:p>
          </p:txBody>
        </p:sp>
        <p:cxnSp>
          <p:nvCxnSpPr>
            <p:cNvPr id="28694" name="AutoShape 50">
              <a:extLst>
                <a:ext uri="{FF2B5EF4-FFF2-40B4-BE49-F238E27FC236}">
                  <a16:creationId xmlns:a16="http://schemas.microsoft.com/office/drawing/2014/main" id="{DC9F00E0-F4B8-3E41-A42B-D537EA87E50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3984" y="2256"/>
              <a:ext cx="1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8692" name="Rectangle 6">
            <a:extLst>
              <a:ext uri="{FF2B5EF4-FFF2-40B4-BE49-F238E27FC236}">
                <a16:creationId xmlns:a16="http://schemas.microsoft.com/office/drawing/2014/main" id="{2C0041C1-C723-A640-A23D-31250310F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0"/>
            <a:ext cx="5029200" cy="1570038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expr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>
                <a:latin typeface="Arial" panose="020B0604020202020204" pitchFamily="34" charset="0"/>
              </a:rPr>
              <a:t> term term_tail</a:t>
            </a:r>
            <a:endParaRPr lang="en-US" altLang="ja-JP" i="1">
              <a:latin typeface="Arial" panose="020B0604020202020204" pitchFamily="34" charset="0"/>
            </a:endParaRPr>
          </a:p>
          <a:p>
            <a:pPr eaLnBrk="1" hangingPunct="1"/>
            <a:r>
              <a:rPr lang="en-US" altLang="ja-JP" i="1">
                <a:latin typeface="Arial" panose="020B0604020202020204" pitchFamily="34" charset="0"/>
              </a:rPr>
              <a:t>term_tail </a:t>
            </a:r>
            <a:r>
              <a:rPr lang="en-US" altLang="ja-JP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i="1">
                <a:latin typeface="Arial" panose="020B0604020202020204" pitchFamily="34" charset="0"/>
              </a:rPr>
              <a:t> </a:t>
            </a:r>
            <a:r>
              <a:rPr lang="en-US" altLang="ja-JP" b="1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ja-JP" b="1">
                <a:latin typeface="Arial" panose="020B0604020202020204" pitchFamily="34" charset="0"/>
              </a:rPr>
              <a:t> </a:t>
            </a:r>
            <a:r>
              <a:rPr lang="en-US" altLang="ja-JP" i="1">
                <a:latin typeface="Arial" panose="020B0604020202020204" pitchFamily="34" charset="0"/>
              </a:rPr>
              <a:t>term  term_tail  </a:t>
            </a:r>
            <a:r>
              <a:rPr lang="en-US" altLang="ja-JP">
                <a:latin typeface="Arial" panose="020B0604020202020204" pitchFamily="34" charset="0"/>
              </a:rPr>
              <a:t>|</a:t>
            </a:r>
            <a:r>
              <a:rPr lang="en-US" altLang="ja-JP" i="1">
                <a:latin typeface="Arial" panose="020B0604020202020204" pitchFamily="34" charset="0"/>
              </a:rPr>
              <a:t> </a:t>
            </a:r>
            <a:r>
              <a:rPr lang="el-GR" altLang="ja-JP" b="1">
                <a:latin typeface="Courier New" panose="02070309020205020404" pitchFamily="49" charset="0"/>
              </a:rPr>
              <a:t>ε</a:t>
            </a:r>
          </a:p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term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>
                <a:latin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en-US" b="1">
                <a:latin typeface="Arial" panose="020B0604020202020204" pitchFamily="34" charset="0"/>
              </a:rPr>
              <a:t> </a:t>
            </a:r>
            <a:r>
              <a:rPr lang="en-US" altLang="en-US" i="1">
                <a:latin typeface="Arial" panose="020B0604020202020204" pitchFamily="34" charset="0"/>
              </a:rPr>
              <a:t>factor_tail</a:t>
            </a:r>
            <a:endParaRPr lang="en-US" altLang="ja-JP" i="1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factor_tail</a:t>
            </a:r>
            <a:r>
              <a:rPr lang="en-US" altLang="ja-JP" i="1">
                <a:latin typeface="Arial" panose="020B0604020202020204" pitchFamily="34" charset="0"/>
              </a:rPr>
              <a:t> </a:t>
            </a:r>
            <a:r>
              <a:rPr lang="en-US" altLang="ja-JP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i="1">
                <a:latin typeface="Arial" panose="020B0604020202020204" pitchFamily="34" charset="0"/>
              </a:rPr>
              <a:t> </a:t>
            </a:r>
            <a:r>
              <a:rPr lang="en-US" altLang="ja-JP" b="1">
                <a:solidFill>
                  <a:srgbClr val="0000FF"/>
                </a:solidFill>
                <a:latin typeface="Courier New" panose="02070309020205020404" pitchFamily="49" charset="0"/>
              </a:rPr>
              <a:t>*</a:t>
            </a:r>
            <a:r>
              <a:rPr lang="en-US" altLang="ja-JP" b="1" i="1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US" altLang="ja-JP" b="1">
                <a:solidFill>
                  <a:srgbClr val="0000FF"/>
                </a:solidFill>
                <a:latin typeface="Courier New" panose="02070309020205020404" pitchFamily="49" charset="0"/>
              </a:rPr>
              <a:t>id </a:t>
            </a:r>
            <a:r>
              <a:rPr lang="en-US" altLang="ja-JP" i="1">
                <a:latin typeface="Arial" panose="020B0604020202020204" pitchFamily="34" charset="0"/>
              </a:rPr>
              <a:t>factor_tail  </a:t>
            </a:r>
            <a:r>
              <a:rPr lang="en-US" altLang="ja-JP">
                <a:latin typeface="Arial" panose="020B0604020202020204" pitchFamily="34" charset="0"/>
              </a:rPr>
              <a:t>|</a:t>
            </a:r>
            <a:r>
              <a:rPr lang="en-US" altLang="ja-JP" i="1">
                <a:latin typeface="Arial" panose="020B0604020202020204" pitchFamily="34" charset="0"/>
              </a:rPr>
              <a:t> </a:t>
            </a:r>
            <a:r>
              <a:rPr lang="el-GR" altLang="ja-JP" b="1">
                <a:latin typeface="Courier New" panose="02070309020205020404" pitchFamily="49" charset="0"/>
              </a:rPr>
              <a:t>ε</a:t>
            </a:r>
            <a:endParaRPr lang="en-US" altLang="en-US" b="1">
              <a:latin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CFAB116-B3F8-A643-82B4-8142EDD349A5}"/>
                  </a:ext>
                </a:extLst>
              </p14:cNvPr>
              <p14:cNvContentPartPr/>
              <p14:nvPr/>
            </p14:nvContentPartPr>
            <p14:xfrm>
              <a:off x="7703280" y="3292200"/>
              <a:ext cx="1333800" cy="842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CFAB116-B3F8-A643-82B4-8142EDD349A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81680" y="3276000"/>
                <a:ext cx="1371600" cy="880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7" grpId="0"/>
      <p:bldP spid="281645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Arial"/>
        <a:cs typeface="Arial"/>
      </a:majorFont>
      <a:minorFont>
        <a:latin typeface="Tahom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28125</TotalTime>
  <Words>4205</Words>
  <Application>Microsoft Macintosh PowerPoint</Application>
  <PresentationFormat>On-screen Show (4:3)</PresentationFormat>
  <Paragraphs>600</Paragraphs>
  <Slides>41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Arial </vt:lpstr>
      <vt:lpstr>Courier</vt:lpstr>
      <vt:lpstr>Courier New</vt:lpstr>
      <vt:lpstr>Tahoma</vt:lpstr>
      <vt:lpstr>Wingdings</vt:lpstr>
      <vt:lpstr>Blends</vt:lpstr>
      <vt:lpstr>Programming Language Syntax: Top-down Parsing</vt:lpstr>
      <vt:lpstr>Lecture Outline</vt:lpstr>
      <vt:lpstr>Recursive Descent</vt:lpstr>
      <vt:lpstr>Recursive Descent</vt:lpstr>
      <vt:lpstr>Recursive Descent Parsing</vt:lpstr>
      <vt:lpstr>LL(1) Parsing Table</vt:lpstr>
      <vt:lpstr>LL(1) Parsing Table</vt:lpstr>
      <vt:lpstr>LL(1) Parsing Table</vt:lpstr>
      <vt:lpstr>Intuition</vt:lpstr>
      <vt:lpstr>Intuition</vt:lpstr>
      <vt:lpstr>LL(1) Tables and LL(1) Grammars</vt:lpstr>
      <vt:lpstr>FIRST and FOLLOW sets</vt:lpstr>
      <vt:lpstr>Computing FIRST</vt:lpstr>
      <vt:lpstr>Warm-up Exercise </vt:lpstr>
      <vt:lpstr>Exercise</vt:lpstr>
      <vt:lpstr>Computing FOLLOW</vt:lpstr>
      <vt:lpstr>Warm-up</vt:lpstr>
      <vt:lpstr>Exercise</vt:lpstr>
      <vt:lpstr>PREDICT Sets</vt:lpstr>
      <vt:lpstr>Constructing LL(1) Parsing Table</vt:lpstr>
      <vt:lpstr>Exercise</vt:lpstr>
      <vt:lpstr>Writing an LL(1) Grammar </vt:lpstr>
      <vt:lpstr>Removal of Left Recursion</vt:lpstr>
      <vt:lpstr>Removal of Common Prefixes </vt:lpstr>
      <vt:lpstr>Exercise </vt:lpstr>
      <vt:lpstr>Exercise </vt:lpstr>
      <vt:lpstr>Exercise </vt:lpstr>
      <vt:lpstr>Exercise </vt:lpstr>
      <vt:lpstr>Exercise</vt:lpstr>
      <vt:lpstr>Lecture Outline</vt:lpstr>
      <vt:lpstr>Bottom-up Parsing</vt:lpstr>
      <vt:lpstr>Bottom-up Parsing</vt:lpstr>
      <vt:lpstr>Bottom-up Parsing</vt:lpstr>
      <vt:lpstr>Bottom-up Parsing</vt:lpstr>
      <vt:lpstr>LR Parsing</vt:lpstr>
      <vt:lpstr>Main Idea</vt:lpstr>
      <vt:lpstr>Example</vt:lpstr>
      <vt:lpstr>id + id*id</vt:lpstr>
      <vt:lpstr>id + id*id</vt:lpstr>
      <vt:lpstr>id + id*id</vt:lpstr>
      <vt:lpstr>The End</vt:lpstr>
    </vt:vector>
  </TitlesOfParts>
  <Company>Rensselaer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 CSCI 4430 &amp; CSCI 6969</dc:title>
  <dc:creator>student</dc:creator>
  <cp:lastModifiedBy>Milanova, Ana L.</cp:lastModifiedBy>
  <cp:revision>3622</cp:revision>
  <dcterms:created xsi:type="dcterms:W3CDTF">2010-09-05T14:08:57Z</dcterms:created>
  <dcterms:modified xsi:type="dcterms:W3CDTF">2022-09-13T20:44:49Z</dcterms:modified>
</cp:coreProperties>
</file>