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2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3.xml" ContentType="application/inkml+xml"/>
  <Override PartName="/ppt/notesSlides/notesSlide10.xml" ContentType="application/vnd.openxmlformats-officedocument.presentationml.notesSlide+xml"/>
  <Override PartName="/ppt/ink/ink4.xml" ContentType="application/inkml+xml"/>
  <Override PartName="/ppt/notesSlides/notesSlide11.xml" ContentType="application/vnd.openxmlformats-officedocument.presentationml.notesSlide+xml"/>
  <Override PartName="/ppt/ink/ink5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ink/ink6.xml" ContentType="application/inkml+xml"/>
  <Override PartName="/ppt/notesSlides/notesSlide21.xml" ContentType="application/vnd.openxmlformats-officedocument.presentationml.notesSlide+xml"/>
  <Override PartName="/ppt/ink/ink7.xml" ContentType="application/inkml+xml"/>
  <Override PartName="/ppt/notesSlides/notesSlide22.xml" ContentType="application/vnd.openxmlformats-officedocument.presentationml.notesSlide+xml"/>
  <Override PartName="/ppt/ink/ink8.xml" ContentType="application/inkml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ink/ink9.xml" ContentType="application/inkml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ink/ink10.xml" ContentType="application/inkml+xml"/>
  <Override PartName="/ppt/notesSlides/notesSlide29.xml" ContentType="application/vnd.openxmlformats-officedocument.presentationml.notesSlide+xml"/>
  <Override PartName="/ppt/ink/ink11.xml" ContentType="application/inkml+xml"/>
  <Override PartName="/ppt/notesSlides/notesSlide30.xml" ContentType="application/vnd.openxmlformats-officedocument.presentationml.notesSlide+xml"/>
  <Override PartName="/ppt/ink/ink12.xml" ContentType="application/inkml+xml"/>
  <Override PartName="/ppt/ink/ink13.xml" ContentType="application/inkml+xml"/>
  <Override PartName="/ppt/notesSlides/notesSlide31.xml" ContentType="application/vnd.openxmlformats-officedocument.presentationml.notesSlide+xml"/>
  <Override PartName="/ppt/ink/ink14.xml" ContentType="application/inkml+xml"/>
  <Override PartName="/ppt/notesSlides/notesSlide32.xml" ContentType="application/vnd.openxmlformats-officedocument.presentationml.notesSlide+xml"/>
  <Override PartName="/ppt/ink/ink15.xml" ContentType="application/inkml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473" r:id="rId2"/>
    <p:sldId id="472" r:id="rId3"/>
    <p:sldId id="415" r:id="rId4"/>
    <p:sldId id="554" r:id="rId5"/>
    <p:sldId id="417" r:id="rId6"/>
    <p:sldId id="529" r:id="rId7"/>
    <p:sldId id="489" r:id="rId8"/>
    <p:sldId id="560" r:id="rId9"/>
    <p:sldId id="491" r:id="rId10"/>
    <p:sldId id="492" r:id="rId11"/>
    <p:sldId id="556" r:id="rId12"/>
    <p:sldId id="557" r:id="rId13"/>
    <p:sldId id="420" r:id="rId14"/>
    <p:sldId id="421" r:id="rId15"/>
    <p:sldId id="558" r:id="rId16"/>
    <p:sldId id="422" r:id="rId17"/>
    <p:sldId id="423" r:id="rId18"/>
    <p:sldId id="424" r:id="rId19"/>
    <p:sldId id="425" r:id="rId20"/>
    <p:sldId id="426" r:id="rId21"/>
    <p:sldId id="427" r:id="rId22"/>
    <p:sldId id="428" r:id="rId23"/>
    <p:sldId id="419" r:id="rId24"/>
    <p:sldId id="559" r:id="rId25"/>
    <p:sldId id="503" r:id="rId26"/>
    <p:sldId id="504" r:id="rId27"/>
    <p:sldId id="505" r:id="rId28"/>
    <p:sldId id="508" r:id="rId29"/>
    <p:sldId id="506" r:id="rId30"/>
    <p:sldId id="497" r:id="rId31"/>
    <p:sldId id="498" r:id="rId32"/>
    <p:sldId id="499" r:id="rId33"/>
    <p:sldId id="500" r:id="rId34"/>
    <p:sldId id="501" r:id="rId35"/>
    <p:sldId id="507" r:id="rId36"/>
    <p:sldId id="552" r:id="rId37"/>
  </p:sldIdLst>
  <p:sldSz cx="9144000" cy="6858000" type="screen4x3"/>
  <p:notesSz cx="7034213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75510"/>
  </p:normalViewPr>
  <p:slideViewPr>
    <p:cSldViewPr>
      <p:cViewPr varScale="1">
        <p:scale>
          <a:sx n="95" d="100"/>
          <a:sy n="95" d="100"/>
        </p:scale>
        <p:origin x="26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801E073B-D75A-6748-9AA2-656B9D503E9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B3227302-4C9B-5C45-B451-485683DB075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FE3BB181-B73E-1240-928B-4D76B4D2573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FB9E1C0D-9AD2-5C41-91B5-9CB4812567D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F32AFD-F999-7F4E-8FF0-0FAEB4B97C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7T00:12:19.880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17383 6527 13748,'4'-5'-1056,"-1"0"1,2 1 1033,-1-2 0,2 1 0,-3-1 0,-1-1 0,-1-2 0,-2 1 0,-1 1 103,-1 1 0,-4 3 0,1-4 1,-3 1 80,0 1 0,0-3 0,-1 2 1,0 0-120,-2 0 0,1 4 1,-2-1-1,-1 1 1,0 0-1,-3-1-11,-1 1 0,0 1 0,-7 1 0,-1 0-226,0 0 1,-3 0 0,-2 0 0,-4 0 0,-1 0 60,-1 0 1,0 3 0,0 0 0,-1-1 0,2-1 53,2-1 0,2 3 0,5 0 0,1-1 91,1-1 1,2-1 0,1 0 0,3 0 0,3 0 151,1 0 1,-1 0 0,3 0 0,2 0 0,0 0-99,2 0 0,0 1 0,-1 1-5,1 1 0,1 2 0,1-3 0,1 2-74,2 1 0,1-2 0,3 3 0,0 1 0,0 2-81,0 0 0,1 4 1,1 3-1,2 3-4,2 2 0,0 6 0,2 6 0,-1 3 1,-1 3 77,-2 2 0,2 7 1,-4-22-1,-1 1 0,0 0 1,0 0-1,0 2 1,-1-1 11,0 2 1,0-1-1,0 0 1,0 0 0,0 3-1,0-1 1,0 1 0,0 0 5,0 1 0,0-1 0,0-1 0,0 1 0,0-5 0,-1 1 0,0-2 0,0 1 0,-1 0 1,0 0-45,-1 2 1,1-1-1,-5 24 1,3-26-1,-1 1 1,-4 21-1,0 0-71,-1 1 0,1 1 0,1 1 0,0-6 21,2-2 1,0 0-1,-2-3 1,0 0 39,2-2 0,0-5 0,-3-1 1,-1-1-1,2 0 9,2-1 0,-1-5 0,4-3 0,2-4 0,3-2-25,4-4 0,2-1 0,2-3 0,3-2 17,2-3 1,7-2 0,3-1 0,3-1 62,3-2 0,-2-3 0,2-5 1,-2-2-1,0 2-56,2 1 0,-6 0 0,0 2 0,-5 1 0,-1 2-197,-1 0 1,3 2 0,-1 3 0,-3 0-705,1 0 915,0 4 0,4 2 0,2 3 1</inkml:trace>
  <inkml:trace contextRef="#ctx0" brushRef="#br0" timeOffset="1">15679 7067 9201,'0'-9'-183,"2"0"1,0 2-1,2 1 1,0-1-1,1-2 1,0 0-1,2 0 1,2-1 251,0 1 0,-1-1 0,1-2 0,-2-1 0,1 0 0,-1-2-52,2 1 0,-4 2 1,0-1-1,-1 0 1,-2 1 69,-1 1 1,-2 0 0,-2 2-1,-4 1 1,-5 1 7,-3 4 1,-4 2 0,-2 1 0,-4 2 0,-3 5 0,-2 5 55,-1 4 0,-1 7 0,2 4 0,-2 5-25,-1 5 1,16-14 0,0 1 0,1-1 0,-1 1-1,3-1 1,0 1 0,-7 24 41,4-2 1,2 2-1,5-1 1,5 0-1,3-5-93,2-2 0,7-4 1,5-1-1,4-3 14,7-3 1,4-7 0,4-10 0,4-2 0,4-4-382,5-3 0,-3-3 1,1-3-1,-3-4 0,-2-6 116,-4-5 1,-7-2-1,-6-4 1,-7 0-10,-7 1 1,-5-5 0,-4-3 0,-5 1 0,-6 2-97,-8 3 0,-4 3 0,-3 7 0,-1 2 0,-1 4 272,1 3 0,1 1 0,2 6 1,2 2 663,4 0 0,6 4 1,6-1-1,6 2 0,6 1-106,6-3 0,7 1 0,9-4 0,10-1 1,7-1-821,7-1 0,2 0-244,-23 0 1,0 0 0,24 0-2763,-2 0 3277,-3-4 0,-2 0 0,1-2 0,3 2 0</inkml:trace>
  <inkml:trace contextRef="#ctx0" brushRef="#br0" timeOffset="2">17141 6881 15964,'-3'-10'-359,"0"1"0,1 0 1,1-1-1,1 1 0,0 0 1,0 0-1,0-1 0,0 1 136,0 0 1,1 2 0,2 2 655,3 1 1,-1 3 0,1 7-424,-2 7 0,-1 4 0,-4 5 1,-1 4-1,-2 3 0,0 2-23,-1-1 0,-1 2 0,2-1 1,0-1 94,0-1 0,-2-2 0,2-2 0,2-5 0,1-2-159,1-3 1,4-7-1,3-2 1,1-4 0,2-4-429,3-4 1,1-5 0,5-8 0,-2-3 287,-1-3 0,2-5 0,-3-2 0,3 0 0,0 0-43,1 2 0,-5 2 0,-1 4 0,-3 5 265,-1 2 1,-3 11-1,-3 3 1,-2 8 84,-1 6 1,-4 4 0,-3 3 0,0 1 462,1 0 0,-1-1 0,3 1 1,-1-1-1,1 0-490,2-2 1,1-2 0,2-3 0,2 2 0,4-3-594,1-3 1,1 1-1,1-5 1,2-1-155,0-1 0,5-1 0,-3 0 693,1 0 1,2-4 0,-2-1-1</inkml:trace>
  <inkml:trace contextRef="#ctx0" brushRef="#br0" timeOffset="3">17598 6937 11189,'5'-7'-986,"-1"2"1025,0 1 0,-3 2 0,2 5 297,-2 3 0,-5 7 0,-2 1 0,-2 2 0,-1-1-147,3 2 1,-1-3 0,4 1 0,1-2-299,1-1 0,1 1 0,1-2 0,2-1 0,4-4 0,4-2-66,5-2 0,5-2 1,0-4-1,0-4-9,-1-4 1,-6-4-1,-1 0 1,-4-1-1,-2-2 44,-1 0 0,-4 4 0,0-1 0,-5 2 0,-5 2 182,-3 2 1,-5 6 0,3-1 0,-1 1-213,1 2 0,0 2 0,4 3-296,0 3 0,4 2 411,1 2 1,12-1-1,2 0 1</inkml:trace>
  <inkml:trace contextRef="#ctx0" brushRef="#br0" timeOffset="4">18026 6741 10455,'8'-15'-105,"-1"0"-188,0 2 0,-1-1 0,3 4 0,-1-1 0,0 4 811,-2 2 1,-4 3-349,1 5 1,-3 6-1,-3 8 1,-3 3 18,-3 1 1,-1 6 0,-1 0-1,-2 3 1,2 1-29,0 1 1,2-3-1,0 2 1,0-2-189,-1-1 0,1 1 0,1 0 0,0 0 1,3-4-239,1-4 1,1-2 0,3-6-132,0-2 0,1-5 0,2-4 189,3-4 0,2-7 0,-1-7 1,-1-1-1,0-2-61,-1 1 1,1-1 0,-4 0 0,1 1 238,-1-1 1,-1 1-1,-2 3 1,-1 3-1,-2 1 267,-2 2 0,-3 4 1,-4 2-1,-2 3 69,-1 3 0,-2 3 0,-1 6 1,1 4-73,-1 1 0,5 2 0,2 0 0,5-1 0,4 1-267,2 0 1,3-2 0,5 0 0,9-3-378,7 0 1,4-6 0,3-5 0,3-2 0,-1-1 401,0 0 0,3 0 0,-2 0 1</inkml:trace>
  <inkml:trace contextRef="#ctx0" brushRef="#br1" timeOffset="5">18212 7039 8546,'0'-6'412,"0"0"586,-4 4-754,3-3 0,-2 5 0,6 0 0,3 0-269,2 0 0,3 0 1,0 0-1,3 0 1,-1-1-129,0-2 1,4 1 0,-3-4-1,1-1-53,-3-2 1,-1 0 0,-2-1-1,-1-2-82,-2 0 1,-1 0 0,-5 2 298,0 1 1,-8 4 0,-2 2 0,-2 2-1,-3 2 207,1 2 0,1 3 1,-1 6-1,0 4-130,3 2 0,1 0 1,1 1-1,3-1 1,3 1 136,2 0 1,1-3-1,2 1 1,3-1-196,5-2 1,5-1-1,1-2 1,1-4-570,2-2 1,-1-2 0,1-3 0,0-1 0,-1-3 278,1-5 1,-2-2-1,0-4 1,-3-3 0,1-2 205,-1-1 1,1-1-1,1 2 1,-1 0 92,-2-2 0,3 0 0,-3 4 0,1 0 170,-1 2 1,-3 3-119,-4 4 0,-4 5 0,0 4 0,-3 6 0,-3 4 146,-1 3 0,-2 4 1,-1 1-1,2 2 0,2 1-47,0-1 1,3-2 0,-3 2-1,3 1-148,1 0 0,1 0 0,2-4 0,0-3-65,-1 0 0,2 1 1,-1-2-46,-1-2 1,-1-4 0,-2-2 0,-2-1-308,-3-1 1,-7-2 0,-2-1 0,-3 1 374,0 2 0,-5 2 0,-1 4 0</inkml:trace>
  <inkml:trace contextRef="#ctx0" brushRef="#br0" timeOffset="6">17113 7812 9574,'-9'0'1324,"0"0"-1306,4 0 0,5-3 1,6-1-1,3-1 1,3 0 203,4 0 0,2-1 0,0-4 0,1-2 0,-2 0 33,-1 0 0,0-1 1,-2-1-1,-1 0-761,1-3 1,-3 1 0,-5-1 0,-2 3 0,-3 0-260,-1 3 1,-6-1-1,-2 2 1,-4 5 729,-3 3 0,0 3 1,-4 3-1,0 6 106,1 4 0,2 5 0,2 1 1,0 4-1,4 1 578,3 1 0,0 3 1,4-5-1,5 0 1,4 0-1097,5-1 1,5-2 0,5-6 0,4-2-230,2-3 1,1-5 0,0-2 667,0-2 1,4-9-1,1-2 1</inkml:trace>
  <inkml:trace contextRef="#ctx0" brushRef="#br0" timeOffset="7">17700 7439 9417,'3'-14'-150,"0"1"0,-1 3-46,-1 1 0,-2 6 0,-3 5 0,-4 8 717,-4 7 1,-3 0 0,2 8 0,1 1-275,-1 1 1,2 2-1,-1 1 1,3 1-230,2-1 0,0-1 0,4-1 0,1 0 0,1-1-183,1-3 1,0-2 0,0-6-1,1-3-932,2 1 893,-2-8 0,3-2 1,-4-10-1,0-4-65,0-2 1,0 1-1,0-5 1,0 0 87,0-2 0,-3 0 0,-1 2 0,0 1 155,0 2 1,-3-3-1,3 5 1,-1 2 0,-3 2 177,-3 3 0,-1 2 0,-3 5 1,-3 5-1,-2 4 402,-1 7 0,-1 3 1,3 6-1,2 0-135,1 0 0,4-1 1,6-1-1,2-2-491,3-2 0,11 0 1,5-5-1,9-5-102,6-6 1,2-4-1,4-2 1,0-2 0,-1-3-316,-3-4 0,-2-7 1,-2 1-1,0-3-446,0 0 0,-6-1 939,-3 0 1,0-3 0,-5-2 0</inkml:trace>
  <inkml:trace contextRef="#ctx0" brushRef="#br1" timeOffset="8">17821 7728 10167,'0'9'311,"0"2"0,0 0 0,0 2-271,0 2 0,0-3 0,0 3 1,0-2-1,0-1-223,0-2 0,4-4 1,2-1-1,3 0-84,0-3 0,1-3 0,2-5 0,0-4-10,-1-3 1,0-3 0,-2-3 0,-1 1 0,-1-2 166,-4-2 1,-3 3-1,-3-2 1,-5 4-1,-3 2 297,-5 2 0,-2 0 1,-3 5-1,-1 2-29,2 3 1,1 2 0,4 1-584,2 0 0,7 4 425,3 2 0,10 2 0,3 2 0</inkml:trace>
  <inkml:trace contextRef="#ctx0" brushRef="#br1" timeOffset="9">17961 7793 8542,'-16'20'173,"3"1"1,1 2 0,4 3 259,0 3 1,4 2 0,0-1 0,3 1 0,0 0-184,-2 1 0,2 0 0,-2 3 0,1-5-220,-1-5 0,1-1 1,-4-4-1,-2-2-392,0-3 263,-1-4 1,-5-2-1,-1-3 1,-3-3-298,0-2 0,-4-2 0,-1-2 0,0-3 0,1-4 26,1-2 1,2 2 0,4-3 0,2 2-40,3-2 0,5 2 1,2-4 408,2 2 0,5-4 0,1 3 0</inkml:trace>
  <inkml:trace contextRef="#ctx0" brushRef="#br1" timeOffset="10">18072 7849 8369,'4'-5'0,"-1"-2"0,3 4 0,1 0 71,1 2 0,2 0 0,-1-1 0,1-1 458,3 1 0,-2 0 0,5 0 1,0-2-564,2-1 1,0-2-1,1-2 1,0 0-1,-2-1-131,-1-3 0,0-1 1,-4-5-1,-3 0 0,-3 1-98,-2-1 1,-1 1 0,-3 0 0,-1 1 319,-2 2 1,-2 7 0,-5-2 0,-3 3 244,-2 2 1,-3 3 0,0 7 0,-1 5-67,0 4 1,2 1-1,0 5 1,3 2-1,0 2 24,3 3 1,2 1 0,2 0 0,4 0-351,2 0 1,5-3 0,4-1 0,4-2 0,6-2-443,2-3 0,6-7 0,-1-5 0,1-1 96,-1-2 0,1-5 0,-5-3 1,-1-3 92,-4-4 1,2-1 0,-2-5 0,1 1 342,2-1 0,-1-4 0,1-1 0</inkml:trace>
  <inkml:trace contextRef="#ctx0" brushRef="#br1" timeOffset="11">18640 7644 8369,'-9'0'-201,"-3"0"0,-1 0 0,2 0 520,0 0 0,1 0 1,-1 1-1,-2 2 1,2 4 254,1 1 1,4 4 0,3 2-1,2 1-319,1 5 1,2 0 0,4 3 0,4 1-88,3 0 0,3-3 0,1 0 0,-1-2 0,-4-4-78,-1-2 0,-2 0 1,-1 0-1,-2-2-194,-2-1 0,-12 0 0,-4 0 1,-7 2-1,-4 1-217,-5 1 0,-3-2 0,2 0 0,0-1-234,2-2 0,6-1 555,2-2 0,5-1 0,5-5 0</inkml:trace>
  <inkml:trace contextRef="#ctx0" brushRef="#br1" timeOffset="12">16192 8920 8371,'0'-6'-69,"0"-1"1,0 0 0,0-1 0,0-1-1,1 0 1,1 2 101,1 1 1,1 0 0,-2-4-1,2 2 136,1 2 1,-3 3 0,1 7-1,-1 5 1,-2 7 0,0 5 43,0 7 1,-2 5-1,-1 8 1,-3 2 0,-2 4-1,0 1-231,1 2 1,-2 1-1,2-2 1,2-22-1,-1-1-317,0 2 0,1-1 1,0 24-1,-4-5 1,1-5-1,2-7-1506,0-6 1841,4-5 0,-11-12 0,3-3 0</inkml:trace>
  <inkml:trace contextRef="#ctx0" brushRef="#br1" timeOffset="13">16192 8966 8371,'18'-31'-145,"2"0"1,2 2 232,2 3 1,3 5 0,0 6 0,-2 6-1,-4 6 222,-5 5 1,-3 7 0,-7 8 0,-3 3 0,-3 5-245,-3 2 0,-5 2 0,-6 1 0,0 1-87,-3-1 0,1-1 0,-1-2 0,3-1 22,0-1 1,-1-6-1,2 0 1,2-6-306,0-2 0,5-3 0,1-3 304,1-5 0,5-8 0,4-7 0</inkml:trace>
  <inkml:trace contextRef="#ctx0" brushRef="#br1" timeOffset="14">16732 8976 8371,'0'-15'0,"0"3"0,0 1 58,0 2 1,-1 0 0,-2-1 0,-1 1 0,-1 1 288,-2 2 0,-1-2 0,-2 5 0,0 1 10,-2 1 1,0 2 0,-3 3 0,-2 6-102,0 4 0,-1 4 1,1 1-1,3 2 1,0 2-120,3 1 1,4-4 0,2 2 0,1-2-1,1-3-410,2-1 0,7-3 1,3-4-1,5-3-156,4-3 0,4-2 0,0-2 1,1-3-17,0-6 1,-1 0-1,-4-5 1,0-1-1,-3 1-6,-2-1 1,-3 2-1,-2-2 632,-1 4 0,-4 5 0,-5 5 0,-2 4 29,-2 5 1,1 2-1,-1 2 1,3 3-78,2 0 0,2-1 0,3 1 1,4 0-1,5-4-1192,1-3 1059,2 1 0,7-7 0,0 4 0</inkml:trace>
  <inkml:trace contextRef="#ctx0" brushRef="#br1" timeOffset="15">16964 8957 7993,'-6'0'-441,"1"1"1025,1 2 0,1 2 0,2 6 0,-1 1-269,-1 4 0,-1 1 1,3 2-1,-1-1 1,-1 1-217,1 0 1,1-5 0,1-1 0,0-3 0,0-1-204,0 1-13,0-5 1,0-5 0,0-8 0,0-2-92,0-2 0,3-5 1,1 2-1,1-3 0,0-1 49,0 1 1,1-1-1,3 1 1,1-1 0,-1 1-115,0 3 1,4-2-1,-1 5 1,1 2-788,0 2 1060,-3 4 0,8 0 0,-4-1 0</inkml:trace>
  <inkml:trace contextRef="#ctx0" brushRef="#br1" timeOffset="16">16992 8696 8437,'-3'-12'-172,"0"0"1,1-1-1,1 1 1,1-1 0,0 2 166,0 1 1,0 0 0,0 1-1,0 0 1,1 0 170,2 3 0,-1 2 0,3 5 0,0 3 0,-3 5 163,-1 6 1,-1 8 0,0 6 0,-1 6 40,-3 4 1,-1 6 0,-4-1 0,0 4 0,-2 1-12,-1 0 0,2-2 1,-3-4-1,4-2-238,3 1 1,2-9-1,5-2 1,3-8-1,5-7-355,5-3 0,5-7 0,2-3 0,2-2-152,0-1 1,-2-2 0,1-3 0,-4-5-263,-2 0 0,-3-4 1,-3-2-1,-2-2-343,-2 0 0,1-4 991,-4 0 0,-4-3 0,-4 1 0</inkml:trace>
  <inkml:trace contextRef="#ctx0" brushRef="#br1" timeOffset="17">17002 8976 8382,'-16'-7'-87,"1"1"0,-1 0 224,2 1 0,-1-2 1,4 2-1,-2 1 668,2 0 1,6 1-501,5 3 1,5 0 0,7 0 0,4 0-292,1 0 0,3 0 0,1 0 0,1 0-786,-2 0 0,1 1 0,0 1 772,0 1 0,1 0 0,-3-3 0</inkml:trace>
  <inkml:trace contextRef="#ctx0" brushRef="#br1" timeOffset="18">17272 8613 8382,'-6'-10'4,"1"4"1,2 1 0,-2 2 266,0 4 0,-3 5 0,1 10 1,-1 6 28,-1 7 1,-1 7-1,1 6 1,1 1-1,1 4 1,0 2 45,0 3 0,0-1 0,1-1 1,2-7-323,-1-4 1,4-7-1,-2-4 1,3-7-246,3-8 0,-1-4 0,5-10-5,0-2 1,1-7 0,3-5 0,0-4 0,2-3-305,2-2 1,-1-3 0,3-2 0,-2-1 92,2-1 0,-3 1 0,2 4 0,-1 3 510,0 3 0,-6 6 0,-6 12 522,-2 8 0,-3 11 0,-3 8 0,-4 4 0,-1 2 224,-1-1 0,3 3 0,2-3 0,3-4-446,2-3 0,6-4 1,4-3-1,7-2 1,4-4-630,5-5 0,2-3 0,0-2 0,-1-1-1383,-1-2 1,-9-2 1625,0-4 1,-1-1-1,0 1 1</inkml:trace>
  <inkml:trace contextRef="#ctx0" brushRef="#br1" timeOffset="19">17989 8622 8406,'0'-9'-99,"1"-1"1,1 1-1,2 0 1,0-1-1,0 1 1,-1 0-1,0-1 252,0 1 0,2-3 0,-3-1 0,1 2 1,-1 0-1,-1 2 203,-1 0 1,-1 1-1,-2 1-382,-4 4 1,-1 2 0,-2 3 0,-4 5 0,-4 6 0,-6 8 38,-3 7 0,-4 8 0,15-15 0,1 2 0,-1 2 1,1 0 59,-2 3 0,2 0 1,2 0-1,1 0 0,0 1 1,0 1-1,3-2 0,2 1-105,1-2 1,2 1-1,1 1 1,2-1 0,2 0-1,2 0 1,1-1 0,2-1-1,9 19 1,6-5-250,4-6 0,-1-5 0,-1-6 0,0-4-329,-2-4 0,-6-5 0,-2-4 610,-3-3 0,-1-2 0,1-1 0</inkml:trace>
  <inkml:trace contextRef="#ctx0" brushRef="#br1" timeOffset="20">18342 8827 8406,'3'-10'-166,"2"1"0,0 0 1,1-1 404,-1 1 0,-1 6 1,-6 5-1,-3 8 323,-4 7 0,-10 1 0,-1 7 1,-2 3-385,-4 2 0,0 1 0,1-3 0,2-1-318,1-2 1,2 2 0,-1-3 0,5 0 0,3-3-641,3-1 0,2-6 0,0-2 780,2-5 0,0 1 0,-3-3 0</inkml:trace>
  <inkml:trace contextRef="#ctx0" brushRef="#br1" timeOffset="21">18044 8864 8406,'0'-4'465,"1"4"0,3 6 49,2 5 0,3 4 1,2 3-1,3 2-420,0 2 1,-1-2 0,2 1 0,3 0-1689,3 1 1297,-2-3 0,7 3 0,-4-5 297,-1-2 0,-2 1 0,0 2 0</inkml:trace>
  <inkml:trace contextRef="#ctx0" brushRef="#br1" timeOffset="22">18473 9125 8406,'5'1'91,"-1"1"1,-1 2 300,0 1 1,0-2-1,-3 3 1,0 2-1,-1 1-711,-2 3 1,0 0-1,-5 3 319,-3 2 0,0 0 0,2 2 0</inkml:trace>
  <inkml:trace contextRef="#ctx0" brushRef="#br1" timeOffset="23">18752 8789 8421,'-4'-13'-142,"3"2"0,-2-4 1,1 2-1,0 0 1,-1 1-1,0-1 1,2 2 479,1 1 1,0 4-1,-1 0 1,-1 3 0,-1 4 106,1 4 0,1 9 0,1 3 0,0 5-170,0 2 1,1 0 0,1 2 0,2-3-109,2 0 1,1-1-1,4-3 1,2-2-243,-2-1 0,3-2 1,2-4-1,2 1 0,0-4-263,1-2 0,3-3 0,-1-5 0,0-3 0,-2-2-315,-4-2 0,2 0 0,-5-1 0,-1-3-136,0 0 1,-3 2 788,-2 0 0,3 2 0,-4 0 0</inkml:trace>
  <inkml:trace contextRef="#ctx0" brushRef="#br1" timeOffset="24">18910 8892 7528,'-5'6'-670,"1"0"993,0 2 1,2 0 0,-3 2 0,-1 2-1,1 1 1,-1 2 82,1 5 1,-3-1 0,1 2-1,-1-1-426,-1-1 1,1-1-1,1 0 1,4-1-408,2-2 0,1-4 1,2 2-1,3-4 427,5-3 0,5 3 0,0-4 0</inkml:trace>
  <inkml:trace contextRef="#ctx0" brushRef="#br1" timeOffset="25">19124 8631 8330,'0'-14'-77,"4"-3"1,0 5 0,1 1 272,2 4 0,1 5 0,2 9 0,-1 10 1,0 9-1,1 8 163,-1 5 0,0 4 0,0 3 0,-2 2 0,-2 0-180,-1 2 0,-1-24 1,0 1-1,-1 22 0,-3-1 1,-4-2-222,-3-3 0,-2-7 0,-3-1 0,-1-4-500,-1-4 0,-2-2 0,1 0 0,0-4 542,0-5 0,-6-2 0,3-5 0</inkml:trace>
  <inkml:trace contextRef="#ctx0" brushRef="#br1" timeOffset="26">19730 8994 8274,'1'-9'16,"1"0"1,2 0 0,0 2-1,1 2 1,0 1 221,3 2 0,-4 6 0,-1 5 0,-3 6 0,-2 2 1,-1 2-31,1 0 0,-2-4 0,0 1 0,2-1-341,1 0 1,1 1 0,1-2 0,2-2-1,4-1 1,1-2-458,1-1 0,2-4 1,0-1-1,2-4 590,2-5 0,-4-4 0,3-9 0</inkml:trace>
  <inkml:trace contextRef="#ctx0" brushRef="#br1" timeOffset="27">19823 8780 8274,'-10'-9'-277,"2"0"160,2-1 1,0 5 0,6 3-5,4 4 1,3 0 0,2 4 0,2 2-749,1 0 869,3 1 0,3 0 0,1 1 0</inkml:trace>
  <inkml:trace contextRef="#ctx0" brushRef="#br1" timeOffset="28">20074 8873 8274,'10'-9'-135,"0"0"0,1-1-183,2 1 0,0-1 0,-2-2 0,2-1 1,-2-2 379,0-1 0,-2-2 0,0 0 0,0-1 3,-3 0 1,1-2 0,-4 0-1,-1 2 56,-1 3 0,-2 4 0,-2 1 0,-3 4 0,-2 4-59,-2 2 1,0 6-1,-1 5 1,-2 9 0,1 8-31,-2 6 1,4 7-1,-1 5 1,2 3-77,6-22 0,0 1 1,0 0-1,1 1 0,-1 0 1,0 0-1,0 0 1,2 0-360,-2-1 0,1 1 0,1 2 0,-1 0 403,-2 1 0,-1 0 0,0 3 0,-1 1 0,-4 0 0,1 0 0</inkml:trace>
  <inkml:trace contextRef="#ctx0" brushRef="#br1" timeOffset="29">19916 9413 8274,'9'-18'299,"5"2"0,3 1 0,7-1 1,6 1 14,2-1 1,4 5-1,-3-1 1,1 4-315,-3 2 0,2 0 0,0-4 0</inkml:trace>
  <inkml:trace contextRef="#ctx0" brushRef="#br1" timeOffset="30">20577 8901 8285,'-9'0'-265,"-1"1"0,2 3 1,2 7 442,3 6 0,1 11 1,0 9-1,-3 7 0,1 5 1,2-23-1,-1 0-68,1 2 0,-1-1 1,0 1-1,0 0 1,-2 0-1,0-1 1,1-1-1,0 1-245,-2 22 1,-2-2-1,3-4 1,-2-3-200,1-5 0,3-11 1,-2-9-1,0-5 1,0-3 9,-3-4 0,3-2 1,-1-3-1,-1-5 324,-2-5 0,0-9 0,0-2 0</inkml:trace>
  <inkml:trace contextRef="#ctx0" brushRef="#br1" timeOffset="31">20558 9078 8285,'24'-24'-317,"3"-2"1,-2 5 600,2 0 0,0 5 0,-4 5 1,-4 5-1,-6 6 20,-6 5 0,-3 7 0,-5 4 0,-3 3 0,-6 1-142,-4 2 1,-5 1-1,-1-3 1,-2 3-157,1 1 0,2-3 1,1 0-1,1-2 1,3-2-322,0-2 1,5-4-1,4-1 1,2-4-824,4-2 1138,7-1 0,7-3 0,3 0 0</inkml:trace>
  <inkml:trace contextRef="#ctx0" brushRef="#br1" timeOffset="32">20977 9087 8285,'1'-8'-656,"1"1"0,2 1 637,-2-2 0,2 0 0,-1-1 451,-1 0 1,2-1-1,-1 1 1,-1 0-119,-1-1 0,-2 2 0,-2 2 1,-3 3-4,-2 2 0,-3 2 0,-1 2 0,-4 4 0,0 4 34,0 5 0,-1 5 0,1 0 1,0 1-253,0 1 1,6-4 0,5 2 0,0-3 0,3-3-264,1 2 0,3-7 0,5-2 1,5-2-300,5-4 0,4-2 1,1-3-1,-1-5-754,-2-3 990,0-4 1,-3-3 0,-2-1 0,-1 2-1,-1 1 0,-6 3 1,-2 3 360,0 1 0,-3 5 0,2 5 0,-1 6 358,-2 5 1,0 3 0,0-1-1,1-1-551,2 0 1,2 3 0,5-4-1,2-1-1479,0-4 755,5-3 789,-3-4 0,5 0 0,-1 0 0</inkml:trace>
  <inkml:trace contextRef="#ctx0" brushRef="#br1" timeOffset="33">21350 8771 8285,'0'-9'-1168,"0"3"1549,0 2-20,0 12 1,-3 4-1,-1 11-52,-2 5 1,0 5 0,-2 7 0,1 3-1,0 3-308,0 1 1,0 1-1,0-1 1,2-6 0,-1-5-409,1-5 0,3-3 0,-2-5 0,1-6-3,0-7 0,-1-7 1,2-1-1,-3-5 196,0-6 0,2-5 0,-2-5 0,0-3 214,0-3 0,3-2 0,-2-1 0,3 1 0,1 1 186,0 2 1,5 6-1,1 0 1,2 4-1,1 3 572,1 0 1,3 6-1,3 2 1,1 2-317,2 1 1,-1 0-1,1 0 1,0 0-348,-1 0 0,1 0 0,0 0 0,-2-1 0,0-2-344,-2-3 1,-2-4 0,2-3-1,1-5-254,-2-2 1,0-7-1,-5 0 1,0-4-1,1-1 191,-1 0 0,0 2 0,0 5 1,0 4 384,-3 4 1,-2 6 132,-4 8 0,-2 8 0,-3 13 0,-4 5 691,-2 4-667,-3 8 0,0-1 0,-2 6 0,1 2 344,2 1 0,0 1 1,4-3-1,0-3 1,0-3-537,3-4 1,2 0 0,4-4-1,1-6-271,2-7 1,3-4-1,7-4 1,1-4-229,1-4 1,2-7-1,-1-7 1,2-3-1,0-2-330,1-4 0,-4 1 1,0 1-1,-2 4 471,-1 4 0,-3 6 638,-3 6 0,-2 8 1,-4 10-1,0 3 1,1 1 339,2-1 0,-1 1 0,5-2 0,0 0-406,1-1 0,5-8 0,1 0-252,4-3 0,-2-2 0,7-3 0</inkml:trace>
  <inkml:trace contextRef="#ctx0" brushRef="#br1" timeOffset="34">22169 8650 8245,'-6'-10'83,"0"2"1,-2 2-1,0 3 1,-1 2 0,-1 2-1,-3 3 1,-2 6 368,-3 8 0,-1 9 1,1 9-1,-1 5 1,1 8-1,8-22 1,2 0-248,0 3 1,0 0 0,3 0 0,0 0 0,2 0 0,1 1 0,0-1 0,0 0-425,0-1 0,2 0 0,0-1 1,1-1-1,4 21 0,4-7 1,3-8-690,1-4 0,-2-5 908,5-3 0,-5-1 0,3-1 0</inkml:trace>
  <inkml:trace contextRef="#ctx0" brushRef="#br1" timeOffset="35">22374 8938 8216,'5'-4'-126,"2"-1"1,-2-3 0,-1 1 0,0 0 364,-2 0 0,-2 4 1,-3 4-1,-3 6 0,-4 6 178,-2 1 1,-4 6 0,-4 4 0,-2 0-255,1 1 1,3-3-1,1 3 1,2 0 0,-2 0-331,-1-1 1,3-3 0,1 0 0,3-4 0,3-2-919,-1-2 0,1-1 1085,-1-6 0,0-2 0,-1-4 0</inkml:trace>
  <inkml:trace contextRef="#ctx0" brushRef="#br1" timeOffset="36">22113 8957 8216,'5'-9'-365,"0"0"557,-1 3 0,-2 3 0,4 7 1,1 6-1,2 5 134,0 6 0,0 3 1,1 4-1,2-1-551,0 1 0,5 3 0,-2 0 0,3-1 1,1-1-1065,-1-1 1289,-3-4 0,-2-1 0,-4-4 0</inkml:trace>
  <inkml:trace contextRef="#ctx0" brushRef="#br1" timeOffset="37">22421 9255 8498,'1'5'1444,"1"-1"-1384,1 0 1,0 2-1,-3 3-60,0 0 0,0 5 0,0 0 0</inkml:trace>
  <inkml:trace contextRef="#ctx0" brushRef="#br1" timeOffset="38">22570 8957 8193,'-5'-5'1337,"4"1"-794,-3 4-75,4 0-268,0-4 0,4 2 0,3-4 0,0 1-188,-1 0 0,2-1 0,-2-4 0,3 1 0,-1 0-255,-2 0 1,3-4 0,-3 1-1,1-1 43,-1 0 1,2 3 0,-2-3 0,0 4 224,0 3 0,-3-2 1,3 5 105,2 1 1,0 5 0,1 3 0,0 3-51,1 0 0,0 3 1,2 1-1,1-2 1,1 0-16,3-2 0,-3-3 1,2 0-1,0 1-525,-2-2 0,-1 0 1,-2-3 200,1 1 0,-1 4 0,0 0 0,-4 1-75,-4 1 361,-10 5 1,-3 0-1,-10 5 1,-2 0 50,-3 3 1,-1 1 0,-2 3 0,0-2 70,0 2 1,1 0 0,1-1 0,2-3 0,3-4-46,3-2 1,1 0-1,7-4-103,2-4 1,5-2 0,1-4-62,4 2 0,3-1 0,4-3 0,1 1 123,3 2 1,0-2-1,5 3 1,0-1-1,1 0 26,1-1 0,4 0 0,-1 0 1,2 1-1,-1 0-303,-1-2 1,-1-1 0,-5-1 212,-1-3 0,1-1 0,-2-4 0</inkml:trace>
  <inkml:trace contextRef="#ctx0" brushRef="#br1" timeOffset="39">23072 8762 8318,'10'1'-161,"-1"2"1,0 4-1,1 5 1,-1 9 815,0 9 0,3 7 1,-2 11-1,-3 1 0,-2 3-74,-3 0 1,-2 0-1,-3-5 1,-4-1 0,-4-6-584,-5-4 0,-1-6 0,-3 2 0,-1-2 0,-1-1-860,2-2 0,1-8 0,3 0 862,0-2 0,1 1 0,-4 0 0</inkml:trace>
  <inkml:trace contextRef="#ctx0" brushRef="#br1" timeOffset="40">23417 9292 8451,'5'-4'-39,"3"-1"1,-2-3 0,3 0 307,0 2 1,-4 8 0,-2 2 0,-3 7 0,-3 4 0,-3 3 89,-2 0 0,-3-2 1,0 0-1,-1 0-299,0 2 0,2-1 0,2 0 0,0-3 0,3 0 51,1-3 1,1 3-112,3-2 0,-4 0 0,-1-2 0</inkml:trace>
  <inkml:trace contextRef="#ctx0" brushRef="#br1" timeOffset="41">23687 8966 8264,'0'-9'-1131,"4"0"1211,2-1 0,-2 14 1,-1 6-1,-3 10 1,-3 7-1,-3 7 269,-2 2 1,-3 2 0,0 2 0,-1 4-357,0 1 1,-1 5-1,-1-1 1,1-3-320,-1-1 0,1-6 0,2 0 0,-2-5 0,2-6-937,1-5 1263,0-7 0,-3-3 0,-2-4 0</inkml:trace>
  <inkml:trace contextRef="#ctx0" brushRef="#br1" timeOffset="42">23687 9115 8264,'24'-28'0,"-1"3"0,-2 2 0,1 5 0,-3 5 262,-2 4 0,-5 5 1,-5 8-1,-4 5-33,-2 2 1,-2 7 0,-2-1 0,-5 5 0,-4 2 70,-7 2 1,1 0-1,-4-2 1,2-2-96,2-2 1,-1-2-1,0 1 1,2-1-1,1-3-3482,4-2 837,6-3 2440,10-5 0,10-13 0,10-8 0</inkml:trace>
  <inkml:trace contextRef="#ctx0" brushRef="#br1" timeOffset="43">24050 9115 8264,'13'-9'-175,"-4"1"1,1 0-1,-2 2 1,-3 0 67,1 1 0,-6-2 0,-1 4 422,-8 0 0,-1 7 0,-6 2 1,0 3-1,-2 4 150,0 2 0,-1 0 0,0 0 1,1 1-235,-1-2 1,5 3-1,1-5 1,4 0-259,3 2 0,2-4 1,4 3-1,1-4 0,3-3-212,5-3 1,9-3 0,6-3 0,0-3-1,1-3-349,1-4 0,-3 2 1,-1-5-1,-4 1 145,-2 0 0,0-1 0,-4 3 0,-4 2 567,-4 1 1,-4 7-1,-3 5 431,-3 6 1,-3 4 0,1 1 0,1 1-256,1 1 1,4 1 0,0-3 0,4-2 0,4 0-614,2 2 1,6-6 0,1 1 312,3-2 0,0-3 0,1-3 0</inkml:trace>
  <inkml:trace contextRef="#ctx0" brushRef="#br1" timeOffset="44">24404 8845 8341,'-6'4'0,"0"3"0,1 3 0,0 6 0,-2 3 0,-5 10 0,0 3 0,1 5 21,0 6 1,2-1 0,0 0-1,-1-4 330,1-5 1,4-4 0,1-4 0,1-3 0,-1-4-922,2-2 1,1-6 119,1-4 0,0-9 0,0-2 0,0-6 230,0-4 0,0-3 0,0-4 0,0 1 0,0 1 203,0 2 1,0 3 0,0 2 0,0 0 69,0 1 0,0 3 0,0 3 602,0-2 0,5 1 1,1 1-1,2 3 0,1 2-443,1 1 1,3-1-1,2-1 1,0-2-374,1 2 0,-1 1 0,4 0 0,-1-2-176,1-3 1,0-2 0,-2-2 0,0 0-1,-3-2-79,0-4 1,1-2 0,-2-3 0,-3-2 345,-3-1 0,0 4 0,-2-3 0,-1 2 492,0 3 0,-1 1 0,-3 8-78,0-1 0,-1 6 1,-2 5-1,-3 8-41,-3 5 1,-1 5-1,-1 3 1,-3 5-1,1 4 105,-1 2 1,-1-2 0,2 3-1,2-2-302,1-2 0,0-1 0,2-1 0,1-2-205,1-1 0,3-2 1,1-5-1,5-4 1,3-5-180,2-4 0,5-5 1,3-4-1,2-3-220,0-4 0,1-3 1,-1-2-1,0 0 39,-2 0 0,-3 0 1,-5 3-1,-1 5 637,0 2 0,-5 4 0,0 6 1,-3 5 273,-2 2 0,-4 6 0,4-2 0,1 3-95,1 0 1,1 0 0,1-1 0,2-3-358,4-1 0,5 4 0,3-3 0</inkml:trace>
  <inkml:trace contextRef="#ctx0" brushRef="#br1" timeOffset="45">25009 8659 8392,'0'-6'-185,"0"0"0,0-2 0,0 0 0,0-1 346,0 0 1,-3 2 0,-1 2 0,-1 1 0,-3 2 269,0 1 0,-4 1 1,-1 1-1,1 3-129,-2 5 0,0 6 0,-5 9 0,0 6 1,-2 8-98,-1 6 0,11-19 0,0 0 0,2 4 0,0 1 0,0 1 0,0 1 0,1 1 1,1 0-116,0 1 0,1 1 1,1-2-1,1 1 0,0-2 1,2-1-1,0-1 0,1-1-340,0-2 0,1 0 0,1 17 0,2-14 0,2-4 1,2-4-363,2-2 1,-1-6 0,4-3 0,0-3 611,0-5 0,2-6 0,5-3 0</inkml:trace>
  <inkml:trace contextRef="#ctx0" brushRef="#br1" timeOffset="46">24907 9004 8392,'-7'-1'-695,"3"-2"1,4-1 868,7-1 1,3 2 0,5-2 0,2 0 0,1 1 0,3-1 119,1 3 1,0 0 0,-4 0 0,0-1-329,-3 1 1,-1 2-1,-5 3 1,-1 3-1,-1 4 47,-4 2 1,-2-1 0,-3 6-1,-5 3-24,-5 3 0,-6 4 1,-3 1-1,-3 0 0,-1-1 70,0-2 1,1 2-1,0-3 1,3-2 282,4-3 1,5-4-1,6-6-162,3 0 1,8-4 0,6-2 0,8-3 0,4-3-199,2-3 1,2 1 0,1-1-1,-1 0-1197,-2 0 0,-5-1 1215,-5 4 0,1-4 0,2 2 0</inkml:trace>
  <inkml:trace contextRef="#ctx0" brushRef="#br1" timeOffset="47">25223 9311 8392,'0'13'235,"0"-1"1,-1 2-1,-1 0 381,-1-3 0,-1 2 1,2 0-1,-2-2 1,-2 1-1098,-1 0 0,2-2 481,-1 3 0,-5 1 0,-3 1 0</inkml:trace>
  <inkml:trace contextRef="#ctx0" brushRef="#br1" timeOffset="48">24264 9655 8392,'0'-9'-41,"0"0"0,0-1 0,0 1 456,0 0 1,0 3 0,-1 0-39,-2 2 0,2 6 1,-2 8-1,2 4-125,1 4 1,3 4-1,1 2 1,1 1 0,2-1 34,2-1 0,4-2 0,3-2 0,1 0 0,3-2-227,2-1 1,1-7-1,6-6 1,1-2-1,1-2-48,-1-2 1,-4-3-1,-3-6 1,-2-1 0,-5-1-833,-1-3 1,-3 2 0,-4 1 0,-1 0-274,-4-1 1,-2 4 0,-1-2 1014,0 3 1,-4 1 0,-1-1 0</inkml:trace>
  <inkml:trace contextRef="#ctx0" brushRef="#br1" timeOffset="49">24413 9897 8392,'-13'14'0,"3"0"1,1 5 0,4 0 176,1-1 0,3 1 0,-2-1 0,1 1 0,2-1 37,0-3 0,0 2 0,0-5 0,0 0-1425,0-2 1,2-2 1210,1-2 0,2-6 0,4-5 0</inkml:trace>
  <inkml:trace contextRef="#ctx0" brushRef="#br1" timeOffset="50">24748 9599 8392,'5'-4'137,"4"3"1,-2-2 0,4 4 517,5 5 0,2 10 1,3 13-1,1 8 0,-2 10-246,-11-20 1,-2 1-1,-1 1 1,-3 2-1,0 1 1,-3 0 0,1-1-1,-3 0-265,0-1 0,-2-1 0,-2-2 0,-2 0 0,-4-2 0,-2 0 1,0 0-1,-1-2 0,-17 18-604,-1-5 0,3 0 0,0-6 1,5-4-197,6-3 1,5-7 0,6-4 655,1-1 0,-1-6 0,3-1 0</inkml:trace>
  <inkml:trace contextRef="#ctx0" brushRef="#br0" timeOffset="51">16815 10186 11100,'0'-9'-230,"0"-1"0,0 1 0,0 0 0,0 0 0,0-1 156,0 1 1,0 0-1,0-1 1,0 1-1,0 0 1,0-1 384,0 1 0,0 3-122,0 0 0,0 5 1,0 2-1,0 7-36,0 6 1,0 9 0,-1 6 0,-1 7 0,-2 7-29,-1 2 1,-1 5 0,-4 1-1,5-25 1,0 0-361,-1 3 1,0-1 0,0 1-1,0-1 1,-2 4 0,0-1-1,-1 1 1,-1 0 0,0 0 0,-1 0-1,1-3 1,0-1-725,0-1 0,0-2 738,-4 19 0,-4-7 0,4-5 0</inkml:trace>
  <inkml:trace contextRef="#ctx0" brushRef="#br0" timeOffset="52">16713 10279 11146,'19'-18'-365,"0"0"1,3 2-1,3 4 656,2 2 1,3 5 0,-2 2 0,-5 7-169,-2 5 0,-6 4 1,-4 7-1,-4 1 1,-4 1-58,-2 2 0,-5-2 0,-3 2 0,-3-2 0,-4-1 96,0-1 0,-2-2 0,-1 0 0,0-1-369,2-2 0,0-5 0,0 1-1118,2-4 1347,3-1 1,0-1 0,1 0 0</inkml:trace>
  <inkml:trace contextRef="#ctx0" brushRef="#br0" timeOffset="53">17300 10326 13661,'0'-14'-393,"3"3"0,0-4 0,0 2 0,0 2 271,0 0 1,0 2 0,-5 1-1,-3 1 1,-5 4 540,-4 2 0,-1 5 0,-5 4 0,-2 3 4,-3 5 1,-1 5 0,-2 3-1,1 1-154,2 0 0,2 0 0,6 1 1,2-1-1,6-3-372,5-2 0,3-3 0,3-1 0,5-5-152,8-4 0,5-2 1,7-6-1,2-3 1,0-3-305,0-4 0,-4-1 1,-2-3-1,-1-2 201,-4 0 1,-1-1 0,-4 2 0,-3 1 431,-3 2 0,-4 4 1,-6 6 304,-3 2 0,-1 2 0,0 2 1,1 5-1,2 2-270,2 2 1,2 2 0,4-3 0,6 2 0,4-2-2407,4-1 2312,5 4 0,0-4 0,5 4 0</inkml:trace>
  <inkml:trace contextRef="#ctx0" brushRef="#br0" timeOffset="54">17746 10009 11997,'6'-22'-865,"-3"2"779,-2 2 0,2 4 0,0 6 0,-2 5 308,-3 6 0,-4 9 1,-6 4-1,0 6 1,0 6 42,-2 5 0,3 4 0,-4 4 0,3 2-259,4 3 0,-1 0 0,6 0 1,0-2-1,0-1-310,0-2 0,-1-2 0,2-4 0,-2-5-358,-2-5 1,-3 0 0,-4-7 0,-2-7 679,-1-6 0,-6-4 0,-2-1 1</inkml:trace>
  <inkml:trace contextRef="#ctx0" brushRef="#br0" timeOffset="55">17476 10437 11570,'4'-9'-611,"1"0"864,3 0 1,0 0 0,8 3 0,0 3-1,3 2-25,3 1 0,2 0 0,2 0 0,0 0 0,-2 0-452,-1 0 0,-1 0 0,-4 0 0,1 0-290,-1 0 1,0-1-1,-1-3 1,-2-5-449,2-2 948,-4-5 0,5-7 0,-4-6 0</inkml:trace>
  <inkml:trace contextRef="#ctx0" brushRef="#br0" timeOffset="56">17989 10084 11279,'0'-14'-500,"0"1"0,0-3 0,0 4 373,0 1 1,-1 3 0,-3 2 502,-2 3 1,-2 3 0,-1 4-1,-1 5 1,0 7 0,-1 6 86,-2 6 0,1 0 1,1 8-1,0 1-115,-1 2 0,-1-2 0,5-2 0,1-1-222,0-1 1,5 1-1,-1-6 1,2-4-301,1-4 0,0-5 1,1-4-1,2-3 86,4-5 1,1-2 0,1-2-1,2-4-271,1-4 0,1-4 0,4-6 0,-3 0-218,0 1 1,-1-1 0,-1 1 0,0 0 0,0 2 144,-2 4 1,-1 3-1,-1 4 986,-1 5 1,-3 5-1,-5 6 1,-1 3-340,-1 0 1,-1 2-1,4 1 1,0-1-182,0-4 1,0 2 0,0-2-53,0-1 1,9 0 0,1-2-1</inkml:trace>
  <inkml:trace contextRef="#ctx0" brushRef="#br0" timeOffset="57">18463 10046 11447,'-8'-6'42,"1"1"0,0 2 1,-4 5-1,-3 6 485,-4 7 1,0 8 0,-2 4 0,-1 8 0,0 5-1,0 5 91,1 4 1,6 1 0,1-5-1,4-1 1,3-3-1112,3 0 0,6-5 0,3 0 0,3-3-2663,4-3 3119,-3-1 1,8-1 0,-4 0 0</inkml:trace>
  <inkml:trace contextRef="#ctx0" brushRef="#br1" timeOffset="58">18845 10344 8583,'-4'-5'-1032,"3"-3"0,-2 2 1549,2-3 1,-2 0 0,-1 0 0,-1-1-244,1 1 0,-2 3 1,2 1-1,-1 0 233,-2-1-273,-2 4 1,0-2-1,-1 4 1,-3 0 148,-2 0 0,-4 5 0,-3 5 0,-2 5 0,-2 6 106,1 4 1,-1 2 0,5 1-1,3 0-368,1-1 0,7 1 1,0-1-1,6-2-229,3-3 1,6-4 0,5-2 0,4-5-350,4-3 0,4-5 0,0-7 1,2-6-1,1-4-169,-1-4 1,-2-4 0,-3 0 0,0-2 0,-1-2 206,1-1 1,-5 0 0,-1 2 0,-4 4 1280,-3 1 1,2 9-341,-5 1 1,-3 12 0,-4 5-1,-1 6 1401,1 5-1679,-3 0 0,6 2 1,-2 1-1,2 1-710,1 2 0,0-3 1,1 1-1,1-3 1,2 0-2812,1 0 3251,2-5 0,2-1 0,0-3 0</inkml:trace>
  <inkml:trace contextRef="#ctx0" brushRef="#br1" timeOffset="59">18966 10475 8583,'0'9'1214,"0"1"1,0 4-722,0 4 1,0 9 0,-1 7 0,-1 3 0,-1 1-567,1 2 1,0-1-1,0 0 1,-2-4 72,-2-4 0,4-2 0,-2-1 0</inkml:trace>
  <inkml:trace contextRef="#ctx0" brushRef="#br1" timeOffset="60">19385 10009 8582,'-4'-13'-361,"3"2"0,-2-1 0,2 2 904,1 0 1,0 6 0,-1 6-1,-1 10-69,-1 8 1,-5 11 0,2 7-1,-2 4-217,-1 4 1,-4 4-1,7-24 1,-1 0-1,0 0 1,0 1 0,0-1-1,0-1-31,-8 26 0,1-1 0,-3-6 0,3-4-338,0-9 1,-1-8 0,1-7 0,1-5-263,0-3 1,4-9-1,6-10 1,4-6-26,5-7 0,6-4 0,9-2 0,5-2-227,4-1 0,3 3 1,4 0-1,-2 4 0,-2 5 436,-1 5 0,-1 6 1,-4 7-1,-2 5 845,-3 8 0,-11 2 1,-5 13-1,-6 2 0,-5 2 164,-4 2 0,-7 0 0,0-3 0,-4 0-26,-2 0 0,-3-5 1,3-2-1,-1-4-695,0-5 1,4-3 0,5-3-1,0-2 1,3-5-829,1-6 0,5 0 0,1-8 0,3-2-909,1-1 1,1 0 1563,3-1 1,5 1 0,5-1 0</inkml:trace>
  <inkml:trace contextRef="#ctx0" brushRef="#br0" timeOffset="61">19813 10037 12537,'19'0'-54,"0"1"0,-1 3 0,0 7 0,-3 7 542,-2 9 0,-4 10 1,-3 10-1,-3 4 1,-3 1 57,-1-25 0,-1-1 0,-3 23 0,-5-1 0,-2-2 0,-1-4-432,-1 0 1,1-6-1,-3-5 1,-3-2-484,-2-1 0,-5-1 0,3-3 1,-2-5-1,0-3 332,-1-3 1,-1 0-1,-1-4 1</inkml:trace>
  <inkml:trace contextRef="#ctx0" brushRef="#br0" timeOffset="62">20447 10121 12603,'18'-14'18,"1"4"0,-1-1 0,1 3 1,-1 5-1,-3 3 165,-2 3 1,-4 4-1,-3 5 1,-3 4 0,-2 1-1,-2 2 96,-2-1 0,-6 4 1,-7 0-1,-2-1-41,-4-2 0,2 3 0,-1 0 0,1-2-616,1 0 0,4-4 0,0 0 0,2 3 1,1 0 352,2-1 0,1 5 1,0-4-1</inkml:trace>
  <inkml:trace contextRef="#ctx0" brushRef="#br0" timeOffset="63">20344 10717 9085,'4'5'493,"3"-2"1,-2 1 491,1-1 0,0 0-303,3-3 1,1 0-2016,-1 0 1328,0 0 1,1 0 0,-1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7T00:12:40.446"/>
    </inkml:context>
    <inkml:brush xml:id="br0">
      <inkml:brushProperty name="width" value="0.12095" units="cm"/>
      <inkml:brushProperty name="height" value="0.12095" units="cm"/>
    </inkml:brush>
    <inkml:brush xml:id="br1">
      <inkml:brushProperty name="width" value="0.09071" units="cm"/>
      <inkml:brushProperty name="height" value="0.09071" units="cm"/>
    </inkml:brush>
  </inkml:definitions>
  <inkml:trace contextRef="#ctx0" brushRef="#br0">1201 7411 16977,'0'-6'-666,"0"0"1,-1 0 0,-1 0-1,-1-1 357,1 0 1,1 2 0,0-1 0,-1-1 0,-2-2 0,-2 0 278,-1 0 0,-1 0 0,-1 2 0,-1 1 0,1 0 0,0-1 137,-1 1 1,-2 4 0,-2-1-1,0 1 1,-3 0 0,0-1 50,-2 1 0,1 2 0,-1 3 0,0 3 4,1 2 0,2 2 0,1-1 1,-1 0-1,2 2 0,2 0-187,5 1 0,3 4 0,4-3 0,0 2-197,0 1 1,8 2 0,6 1-1,5-1 1,6 1 246,2 0 1,2-1 0,2 1 0,3-1-1,2 1 68,2 0 1,-5-2-1,-3 0 1,-4-3-30,-5 0 0,-5 1 0,-5-2 0,-4-2 0,-4-1 0,-7 0 466,-5-1 1,-7 3 0,-7 1-1,0-1-252,0 2 0,2-5 0,2 1 0,0-2 24,1-1 1,4-2 0,5-1 1129,5-3-1065,11-3 0,8-11 0,8-2 0</inkml:trace>
  <inkml:trace contextRef="#ctx0" brushRef="#br0" timeOffset="1">1490 7365 17090,'0'-9'-793,"0"2"1,0 1 624,0-1 1,1 2 0,1 1-119,1 3 1,0 4 0,-3 9-1,-1 5 1,-2 2 698,-3 3 1,1 4-1,-1 0 1,1 2-1,1 1 1,-1-2-347,0-1 1,3-2 0,-1 1 0,1 0-206,2-1 1,0-5 0,2-4 0,1-2-86,3-1 1,5-6 0,2-3 0,-1-4 0,0-4 212,1-5 1,3-6 0,0-2 0,0-3-53,0-3 1,1-1 0,-4-3 0,0 0 0,2 0-1,-3 1 92,-1 2 0,0 6 0,-6 4 811,0 2 1,0 6 0,-5 7-428,0 5 0,-1 7 0,-2 4 0,-1 1 0,0 2-150,0 0 1,1-1 0,3 1 0,0-2-386,0-1 1,0 1 0,0-1 0,1 2 0,2-1-536,3-1 1,3-3-1,1-4 1,2 1 0,3-2-165,-1-2 1,4-2 0,-3-4 0,3-1 767,1-2 0,-4-3 170,1-6 0,-1-3 0,4-3 1</inkml:trace>
  <inkml:trace contextRef="#ctx0" brushRef="#br0" timeOffset="2">1937 7505 15414,'0'-7'-1603,"0"1"1485,0 4 0,-3-1 1,-2 6 464,0 3 1,-1 7 0,-2 2 0,1 3 0,1 1 0,2 2-226,2 1 1,1 1-1,2-3 1,2 2-332,3-1 0,7-3 1,2-2-1,4-4 1,2-2 147,0-4 1,5-3 0,-1-6 0,1-4 0,0-5 0,-1-3 1,-6-4 0,0-3 0,-6-1-141,-2-1 0,-5-4 1,-1 1-1,-2-3 1,-5 0-1,-6 1 22,-7 1 1,-3 3 0,-3 2-1,-1 4 343,2 4 1,1 5 0,4 4-1,1 3-409,1 2 1,6 5-1,1 3 1,5 4-1,5 5-711,6 1 0,0-1 995,5-1 1,5 1-1,4 3 1</inkml:trace>
  <inkml:trace contextRef="#ctx0" brushRef="#br0" timeOffset="3">2356 7449 14434,'-3'-10'-1716,"-1"1"1818,1 4 1,0 2 0,0 7-1,0 4 299,-1 4 0,0 4 0,-3 0 0,1 1 0,1 3 1,1 1-356,0 0 0,1 1 0,4-3 0,2-2-294,3-1 0,6 0 1,1-3-1,1-2 0,3-2 115,1-2 1,0-3 0,1-4 0,-1 0-1,1-1-58,0-2 0,-4-4 0,1-4 1,-1-2-12,0-2 1,-2 0 0,-4-3 0,1 2 0,-2 3 1133,-2 0-622,-2 2 1,-4 4 0,0 9-1,-1 7 1,-1 5-228,-1 2 1,0 2 0,3 0 0,0-2 0,1 0 248,2 0 1,6-2 0,4-2 0,1-2-213,3 0 0,2-5 0,2-2 0,4-3 0,1-4 0,0-5-93,-1-6 1,-5-4-1,2-1 1,-3-3-15,-4-1 0,-4 0 0,-6-1 0,-2 0 0,-4 0-30,-4 1 0,-8-2 0,-1 4 0,-2 3 0,1 2 197,-2 5 1,4 2 0,0 1 0,3 2-1001,1 1 1,4 5 0,1 1 0,4 5-820,4 3 1,2 3 1422,6 1 0,3 2 0,3 5 0</inkml:trace>
  <inkml:trace contextRef="#ctx0" brushRef="#br0" timeOffset="4">3398 7253 14666,'-6'-8'-521,"1"1"1,0 0 0,1 0 0,0-1-1,1-1 1,-1-1 377,1 1 1,-1 0 0,2-1-1,-2 1 306,-1 0 0,-1 0 1,-4 3-1,1 3 0,0 2 1,-2 2 371,-1 2 0,-3 10 1,-3 7-1,-1 6-332,1 6 1,0 4-1,2 5 1,4 3 0,3 5-34,5-23 1,2 1 0,-3 23 0,7-1 0,4-4 0,4-5-338,3-2 1,6-2 0,4-3-1,1-5 69,1-5 1,6-7-1,3-3 1</inkml:trace>
  <inkml:trace contextRef="#ctx0" brushRef="#br1" timeOffset="5">3734 7235 8538,'0'-10'-213,"-3"1"0,-2 0 0,1-1 1,0 1-1,1-1 0,0-2 1,0 0 435,1 0 1,1 2 0,0 1 0,-1-1 136,-1 1 1,-1 6-1,3 6-206,-2 9 1,2 6 0,-2 7 0,2 7 0,1 5 0,0 5 191,0 0 1,0 2 0,0 2 0,0 2-574,0 1 1,0-4-1,0 0 1,0-3-1,-1-5-275,-2-2 1,-3-6-1,-8-2 502,-4-7 0,-5-2 0,-5-3 0</inkml:trace>
  <inkml:trace contextRef="#ctx0" brushRef="#br1" timeOffset="6">3501 7588 8538,'0'-18'-395,"4"-1"0,3 0 0,4 1 0,2 0 531,2 3 1,-1-2-1,3 4 1,-3-1 0,1 1-2,-1 1 0,-3 6 0,3 3 0,-2 2 0,1 2-118,-2 2 0,-1 3 0,0 7 0,-1 2 0,0 4 31,1 3 1,-2-2 0,-1 5-1,-1 0-28,2-1 1,-3 2 0,0-5-1,0 0 1,-1-1 0,0-3 19,-2-1 0,0-3 0,-2-3 0,-2-2 87,-1-2 1,1-2-1,-4-4-6,-1 0 0,-1-1 1,-1-2-1,2-3 0,2-2-43,1-2 0,-2 0 1,2-1-1,2-2-42,1 2 0,1-4 0,1 0 0,2-2 0,4 1-91,1 0 1,5 0-1,3-5 1,3-1-1,1 2-120,2 0 0,3 1 1,-3 2-1,-2 1-69,0 4 0,1 6 1,-2 2-1,-2 3 0,-3 4 1,-1 3-1549,0 6 1792,-3 5 0,4 1 0,-5 1 0</inkml:trace>
  <inkml:trace contextRef="#ctx0" brushRef="#br1" timeOffset="7">4153 7477 8538,'-10'-3'123,"1"0"1,1 4 0,0 6 171,2 4 0,4 0 0,-2 4 0,1-1-67,0 1 0,0 0 1,3 3-1,1-1 0,2-3 1,3-1-356,2-1 0,6-2 0,1-2 0,3-1-71,1-4 1,-1-2 0,1-2 0,-1-2 0,0-5 67,-2-3 0,-4 0 1,-5-5-1,-2 0 1,-2-2-46,-4-1 0,-3 1 0,-6 0 0,-1 2 121,-2 0 0,-3 5 0,1-1 1,1 4-1,1 3-629,3 1 0,2 2 683,1 5 0,3 2 0,4 4 0</inkml:trace>
  <inkml:trace contextRef="#ctx0" brushRef="#br0" timeOffset="8">4423 7393 12430,'3'9'-124,"0"0"0,0 2 1,1 1-1,2 4 68,3 1 1,1 2 0,2 0 0,4-1 0,2 0 0,4-3 0,3-2 0,2-4-226,1-3 1,0-2 0,-1-5 0,-1-3 66,-2-5 1,-4-4 0,0-4 0,-5-1-1,-1-1 1,-4-1-136,-3 0 1,1 3 0,-5 1-1,-1 4 468,-1 1 0,-2 6 0,-1 4 113,-1 6 1,-4 8 0,3 11 0,-1 6-1,-1 4-95,1 4 1,-4 5-1,4 2 1,-1 3 75,0 1 1,3-21-1,0 0 1,-2-1-1,0-1 1,-4 25-1,-1-2 1,-3 0-192,-2 0 0,-3 0 0,0-5 0,2-6 0,0-6-40,0-7 1,1-9 0,0-4 0,-2-5-1,-1-5-88,-4-4 0,-2-7 1,-4-7-1,1-3-119,2-2 0,0 0 0,3-3 0,1 0 1,2 2 137,0-1 0,4 1 0,3 5 0,3 0 0,1 3-180,2 0 1,4 2 0,0 2-1,5 1 286,7 0 0,3-5 0,6 0 1</inkml:trace>
  <inkml:trace contextRef="#ctx0" brushRef="#br1" timeOffset="9">5056 7151 8496,'4'-10'69,"5"5"1,7 2 0,1 2-1,3 3 156,2 4 1,2 9 0,3 11 0,0 4-1,-3 5 49,-5 4 0,-2 5 0,-5 4 1,-4 3-1,-4 0-14,-3-1 0,-3-1 0,-4-7 0,-7-3 0,-4-4-405,-5 0 0,3-6 0,-3-2 0,2-3 0,2-4-492,-1 0 1,1-4 0,3-2 0,2-2 636,3-3 0,1 0 0,-1-4 0</inkml:trace>
  <inkml:trace contextRef="#ctx0" brushRef="#br0" timeOffset="10">5614 7663 12307,'-6'0'237,"1"1"1,0 1 0,1 2 0,-1 1 0,0 2-284,1 2 1,1 0-1,3 1 1,0 2-96,0 0 1,1 1 0,2-5 0,4-1 0,1-1 64,1 2 1,0-4-1,1-1 1,-1-2-1,0-1 11,1 0 1,-1-1 0,-1-2 0,0-3 0,-3-3 0,-1-1 1,-2-3 1,-1 2-1,-1-3 1,0 0 190,0 3 0,-3 0 1,-1 2-1,-1 1 0,-3 2-85,0 3 0,2 2 0,0 1 0,-3 2 1,-1 4-355,-2 6 337,-5 5 1,3 10 0,-5 2 0</inkml:trace>
  <inkml:trace contextRef="#ctx0" brushRef="#br1" timeOffset="11">17523 4199 8508,'0'-14'-17,"1"0"0,1 4 1,1-1-1,-1-2 0,-1 1 1,0-1-1,1 1 0,2-1 1,-2 0-1,0-1 138,1-1 1,-2 1-1,2 2 1,-2 0-1,-1 0 1,0 2 59,0 1 1,-3 3 0,-2 0 0,-3 2 0,-3 2-1,-3 3 10,-6 5 1,-3 6-1,-6 11 1,-3 4-1,-4 8 1,17-16-1,0 2-62,0 2 1,1 1 0,0-1 0,1 0 0,3 2 0,0 0 0,2-1 0,1-1-1,-8 24-264,6-1 1,6-6-1,12-4 1,8-4-1,10-4-114,9-2 1,3-10 0,8 0-1,3-6 1,1-4 0,3-2-127,-1-3 0,-3-1 0,-2-1 0,-4-4-881,-2-4 1051,0 0 0,3-13 1,1 2-1</inkml:trace>
  <inkml:trace contextRef="#ctx0" brushRef="#br1" timeOffset="12">18035 4255 8041,'-5'-4'234,"0"3"0,3-3 18,-1 0 1,4 3-1,6-4 1,4 2 0,6 0-1,3 1-638,5 1 1,2-2 0,1 0-1,0 1 386,0 1 0,0 5 0,0 1 0</inkml:trace>
  <inkml:trace contextRef="#ctx0" brushRef="#br1" timeOffset="13">18035 4460 8508,'-19'9'0,"5"-4"0,1 4 0,16-8 0,6 2 0,9-2 0,6-1 271,7 0 1,6-4 0,3-3-272,3-1 0,3-1 0,1 0 0</inkml:trace>
  <inkml:trace contextRef="#ctx0" brushRef="#br0" timeOffset="14">18715 4143 16924,'0'-9'-1048,"0"0"1,0-1-1,-1 1 1265,-2 0 1,2 9-1,-4 6 1,2 7-1,-1 6-181,-1 3 1,3 2 0,-2 5 0,1 1 0,0 1-184,1-1 0,0-1 0,-1-3 0,0 0 156,1-1 0,1-5 0,1-1 0,-1-4 0,-1-4 279,-1-2 1,-1-6-1,2-1 1,-2-5-330,-1-7 1,-1-4 0,0-8 0,2-2 0,1-2 0,0 0-298,1-3 1,5-1-1,3 2 1,3-1 378,4-2 0,2 5 0,7-2 1,3 1-1,2 2-112,1 3 0,-1 5 0,-2 9 1,-1 0-1,-1 3-101,-2 1 1,-5 2 0,-1 5-1,-2 3-577,-1 3 0,-2 1 221,-1 2 1,-1-1 61,-1 1 449,1-2 0,-7 4 1,3 0-1</inkml:trace>
  <inkml:trace contextRef="#ctx0" brushRef="#br0" timeOffset="15">19050 4181 13734,'0'9'-194,"0"1"540,0 3 0,-3 1-65,0 5 1,0 0-282,3 3 0,0-2 192,0 2 0,0-3-112,0 0 0,4-5 27,2-1 1,5-4-30,2-3 0,6 1 146,0-3 1,3-5 0,-1-7 594,0-3-607,1-4 1,-1-6-149,-3-1 0,-1-1-816,-8 1 0,-1 2 355,-1-5 0,-3 4-245,-4 0 0,-2 1 64,-5 1 0,-2 6 457,-6 4 0,-6 0-18,2 6 0,2 0-66,1 3 0,2 4-100,-2 2 0,0 4 1,4 1 308,4 1 0,-1 5 0,4-2 0</inkml:trace>
  <inkml:trace contextRef="#ctx0" brushRef="#br0" timeOffset="16">19543 4218 11700,'9'-11'-137,"-2"0"0,-2-1 397,-1 0 1,-2 3 0,-6 3 200,-5 3 1,-1 6 0,-6 4 0,0 4-154,-2 5 1,-4 6 0,0 2 0,3 3 0,1 2 0,4 1-177,0 1 1,6 0 0,5-3 0,4 0 0,6-2 0,9-3-551,6-4 0,11-8-122,4-2 1,3-5 161,4-7 0,1-6 1,-2-8-1,-2-3-706,-4-5 0,-5-2 524,-7-1 0,-2-5-1721,-5-4 2281,-3-1 0,2-2 0,-3 2 0,-3-4 0,-2 0 0</inkml:trace>
  <inkml:trace contextRef="#ctx0" brushRef="#br0" timeOffset="17">19944 3696 11749,'0'-14'-480,"0"-3"0,-1 6 641,-2 3 0,2 5 0,-3 9 0,0 7 0,-1 7 0,-2 7 325,-3 6 1,-2 3 0,2 10 0,-1 3-429,5-22 1,-1 0 0,-1 0 0,1 0 0,0 2 0,1 1-1,1-2 1,0 0 0,0-1 0,2 0 0,-3 24-13,2 0 0,1-6 1,3-5-1,0-4-42,0-2 0,0-5-347,0-1 0,0-4-277,0-6 250,0-3 0,1-6 0,3-8-95,6-6 1,0-5-1,7-9 1,1-1 217,3-1 0,1 0 1,-5-2-1,0 3 0,-2 2 1,1 1 386,-2 3 0,-1 4 1,-6 4 413,-1 2 1,-4 5 0,1 7 0,-2 3-1,-1 3-55,0 1 1,0 3 0,0-3 0,0 2 0,0-1-203,0 0 1,4-5 0,3 1 0,1-2-309,1-4 0,5-2 0,1-4 0,3 0 0,1-1 0,2-3-288,1-5 1,0-2 0,-4-4-1,1-2-173,-1 0 1,0-5 0,-2-1-1,-5 0 153,-4 1 0,0-3 0,-3 2 0,-2 0 0,-2 2 0,-3 3 288,-4 5 0,-2 3 0,-3 4 0,-4 3 249,-2 2 1,0 2 0,-1 3 0,1 5 0,-1 6 305,0 2 1,5 5 0,1 0 0,3 0 0,1 0-272,0 3 0,3-2 0,4 0 0,4-2-784,5 1 0,9 0 1,6-5-1,4-1 1,3-4-1,1-1 512,1-2 0,4-4 1,-2-1-1</inkml:trace>
  <inkml:trace contextRef="#ctx0" brushRef="#br1" timeOffset="18">20717 4255 8521,'0'-9'-3,"0"-1"1,0 1-1,-1 0 1,-1-2 0,-3 0-1,1-1 135,0 0 0,-3 5 0,1 1 1,-4 0-1,-2 0 0,-4 2 0,-1 1 257,-2 0 1,-3 1 0,0 5-1,-1 3-399,0 3 1,5 4-1,4 2 1,4 1-1,5 2 1,3 1-109,2 1 1,2 3 0,4-1 0,6-1 91,5 2 1,1-3 0,1 1 0,-1-1 0,-2-1-197,0-1 0,-6-3 0,0-3 0,-3-1 292,-3-2 0,-5-1 1,-7-2-1,-3-3 9,-4-2 1,-3-1 0,0-1 0,2-2 0,1-2 0,2-1-612,2 0 1,1 3-1,4-4-341,3 0 0,2 2 873,1-1 0,8 0 0,2-4 0</inkml:trace>
  <inkml:trace contextRef="#ctx0" brushRef="#br1" timeOffset="19">20875 4032 8521,'0'-10'99,"0"1"92,0 0 0,0 12 0,0 7 0,-1 10 0,-2 7-150,-3 3 1,-2 8 0,1-1 0,1 4 0,0 1 0,-1 1-364,1-1 0,3 0 1,-2-2-1,0-3-274,0-2 0,-3-7 596,-4-3 0,-2-3 0,-5-7 0</inkml:trace>
  <inkml:trace contextRef="#ctx0" brushRef="#br1" timeOffset="20">20754 4385 8551,'5'0'238,"6"-4"1,0-2 0,2-2-1,5-2 126,3 1 1,2 4-1,4 2 1,-1 2-1002,-1 1 1,-4 0 636,0 0 0,-1 8 0,-1 2 0</inkml:trace>
  <inkml:trace contextRef="#ctx0" brushRef="#br1" timeOffset="21">21005 4413 10291,'10'-4'290,"3"3"1,3-3-1,1 1 1,2 0 0,-1 0-228,1-1 0,3 2 0,-1-5 1,0 0-260,-1-1 1,-2-2-1,0 0 1,-2-2-1,-4-4 1,-3 0-557,-3 0 0,2-1 0,-5 1 0,-2-1 687,-3 2 1,-3-2 0,-5 5-1,1 2 1,0 2 0,-2 5 585,-1 2 0,-2 3 0,-2 5 0,1 5-131,2 5 1,-3 2 0,4 3-1,1 3 1,0 1-50,2-2 1,4 3 0,2-2 0,2 2-1,1 0-470,0-2 1,5-4 0,4-4-1,6-4-238,2-2 0,2-1 0,1-7 0,0-2 0,3-3 0,0-5-371,0-4 0,1 0 0,-3-1 1,-2 2 592,-3 0 0,-4 5 0,-1 3 0,-4 4 407,-4 4 0,-2 4 0,-1 1 1,-1 2-1,-2 1 27,-3-1 0,1 3 0,-1-4 1,-1 0 44,2-2 1,-3-2 0,2-3-613,-3-5 0,4-7 0,2-7 0,2-3 1,1-4-100,0-1 1,4-3 0,4-3-1,2 0 431,2 0 0,8 3 0,0 0 0,3 1 1,6 0-1,3 3 647,2 5 1,-2 3 0,-4 7 0,-2 3-648,-1 2 0,-3 2 0,-8 2 0,-4 4-673,-6 5 619,-3-2 0,-1 7 0,0-2 0</inkml:trace>
  <inkml:trace contextRef="#ctx0" brushRef="#br0" timeOffset="22">21890 4711 14171,'0'-6'-670,"1"0"1,2 0-1,4-1 1296,5 1 1,7 0-119,9-3 1,6-1 73,10 1 1,4 3-711,-18 3 1,-1 0 0,-2 0 0,-1 1 136,1-1 1,-1-1 0,20-3-65,-5 4 1,-5-1-1,-10 2-4,-4-1 1,-11 0 162,-14 3 0,-6 0-138,-10 0 1,-7 1-145,-2 2 0,-10-1 116,-3 4 1,1-4-105,0 1 0,2 1 101,0-1 44,1 0-9,-4 2 0,8-4-30,2 2 0,7-2 570,8-1 0,7 1-104,6 2 0,12-2-343,10 2 1,9-2 28,12-1 1,7 0 17,5 0 0,-1 0-998,-1 0 888,-7 0 0,2 3 0,-5 0 0,0 0 0</inkml:trace>
  <inkml:trace contextRef="#ctx0" brushRef="#br0" timeOffset="23">22132 4022 23560,'0'-9'-1093,"3"0"1,0-1 0,0 2 1071,1 2 0,-3 3 1,2 6-1,-3 3-33,-3 2 1,1 2-1,-4-1 361,-1 0 1,-1-3 0,-2 0 0,2-1 0,1-1 389,1 0 1,0-2-1008,0-5 0,2-2 0,4-4 0,0-1 0,1 0 122,2-2 1,2-2-1,5-2 1,0 1-1,1 2 39,2 1 0,-1 3 0,-2 3 1,-1 3 211,0 2 0,-1 2 0,-1 2 1,-4 3-1,-3 3-62,-3 4 1,-3 0 0,-3 3 0,0-4 0,0-2 148,-1 0 1,4-1 0,1 0 0,0 0-491,-1-3 1,5-2 0,1-5 0,6-2-171,2-3 0,1-3 1,1 0-1,-1 0 1,0 0 570,0 3 148,1-2 1,-1 7 0,0-3-1</inkml:trace>
  <inkml:trace contextRef="#ctx0" brushRef="#br0" timeOffset="24">22095 4441 12366,'-11'5'44,"0"0"1,-1-2-1,0 0-550,2-1 1,4 2 729,-1-1 1,6 0-1,1-4 1,6-1-95,2-1 0,4-4 0,2 1 0,-1-3 0,1 1-79,-3 2 0,-1-1 0,0 3 0,-1 2 0,0 1-68,1 1 1,-4 0-1,0 1-15,1 2 1,-3 4 0,-1 4 0,-3 3 0,-3 0 156,-3 3 1,-5 0 0,-3 1 0,0-2 0,-3 0 67,0 0 1,-2-2 0,0-2 0,2-2-182,1-4 1,0 1-1,4-5-189,4-3 0,3-3 0,7-6 0,3-3 0,7-1-60,4-1 0,1-1 1,4 3-1,-1 2 179,-1 0 0,-1 5 0,0 1 0,-3 1 0,-2 2 0,-3 2 77,-1 3 1,-3 2-1,-3 4 1,-3 2 155,-3 1 1,-6 3 0,-4 3-1,-2 0 1,-2-2 0,-3-1-22,-2-2 1,2 0 0,3-4-1,3 0-93,0 1 0,2-5-273,3-2 0,4-7 1,6-4-1,8-5 1,5-1 150,4-3 0,0 3 1,1-1-1,-1 2 59,-3 1 1,2 3 0,-5 3 0,-1 3 0,0 2 53,-2 1 1,-4 4-1,-2 2 1,-3 2 180,-3 2 0,-3 2 0,-5 1 0,-2 1 1,1-1-84,-2-1 0,3 1 0,-3-1 0,0-3 0,3-2-131,0 0 1,2-1-1,0-1-88,-1-1 1,5-5-1,2-5 1,2-4 0,1-1-100,0-1 1,1-4 0,2 3 0,4-1 117,1 1 0,1-1 1,1 4-1,3 0 1,2 1-1,3 2 221,1 2 0,0 1 1,3 6-1,2 4-32,0 6 1,0 5 0,-4 3 0,-4 2 0,-4 5-1,-5 4 53,-2 2 0,-8 0 1,-8 2-1,-9-4-66,-6-2 1,-1-6 0,-7 0 0,-1-2-1,-1-2-166,-1-5 0,5-3 0,3-2 0,4-2-547,2-1 0,10-5 0,7-1-131,8-5 1,4-3 0,6-3 728,4-1 0,5-7 0,3-4 0</inkml:trace>
  <inkml:trace contextRef="#ctx0" brushRef="#br0" timeOffset="25">22132 3957 20760,'-9'-10'-820,"0"-2"1,2 0 0,2 1 0,0 1-274,0 4 1,1-2 0,-1 2 900,1-3 0,1 0 1,4 1 435,2 2 0,3 1 1,7 5-1,2 0 0,3 0 1,-1 0-182,-1 0 0,-3 5 0,-3 1 0,-2 2-290,-2 1 1,-2-1 0,-4 0-1,-2 2 135,-4 1 1,-1-1 0,-8 0 0,1 2 0,0 0-1,1-1-2524,2 0 2759,4-2 0,-1 0 0,3 1 0</inkml:trace>
  <inkml:trace contextRef="#ctx0" brushRef="#br0" timeOffset="26">22039 4627 15582,'9'0'13,"0"-1"0,1-2-140,-1-3 1,1-2 0,2-2 0,0-2 0,-1 0 354,-4 0 0,1 2 0,-3 1-10,0-1 0,0 6 0,-7 4 0,-1 5 0,-4 5 63,-4 2 1,0 0 0,-1 2 0,2-1-149,0-1 1,1-2-1,0-2 1,-1 0-164,1-2 1,3-1-1,1 2-393,1 0 0,5-10 0,5-1 1,3-5 88,4-3 0,-2-4 0,3 4 0,0 0 0,-3 2 212,0 1 0,-5 0 1,-1 2-1,0 2 248,0 1 0,-4 2 0,-1 5 0,-5 3 59,-3 2 1,-1 2 0,-2-1 0,0 0 0,-3 1 0,1-1 18,0 0 1,-3-1 0,4-1 0,1-3-205,4 0 1,0-4 0,5 0-1,4-6-229,6-6 1,5 1 0,7-4 0,1 1 332,1 0 0,2 2 0,-1 1 0,0 4 0,0 3 109,-3 3 1,-1 3 0,-4 6 0,-3 7-1,-5 9 196,-4 6 0,-3 3 0,-4 4 0,-5 2 0,-6 0-250,-2 1 0,-5-3 0,0-6 0,2-4 0,-1-2-62,-1-3 1,2-3 0,-1-4 0,2-2-745,4-3 1,1-5 0,5-2 0,0-1 653,-1 1 1,5-2 0,1 4 0</inkml:trace>
  <inkml:trace contextRef="#ctx0" brushRef="#br0" timeOffset="27">14022 8948 21182,'-14'-4'-410,"1"-3"0,3-1 1,0 0-1,-2 1 1,0 0-1,-1 0 0,1 0 1,-2 0 509,0 0 0,2 4 1,-3-2-1,1 0 1,0 1-1,1 0 1,1 2-1,2 1 476,1 1 0,-1 0-714,1 0 0,7 4 0,4 1 0,5 1 0,8 0 270,4 2 0,6 0 0,7 1 0,7 2 0,7 0-35,-19-5 0,1 0 1,2 1-1,2 0 1,4-1-1,2 0 1,4 2-1,2 0 0,7 1 1,2 0-37,-14-2 0,0 1 0,2-1 1,3 1-1,2 0 0,-1 0 1,3 1-1,-1 1 0,1 0 1,1 0-1,-1 0 0,1 0 1,0 0-1,-1 1 0,1 0-141,-1 0 1,0 0 0,-1 0 0,-5-1 0,-1 0-1,0 0 1,-2 0 0,-1 1 0,0-1 0,-3 0-1,0-1 1,0 1 204,15 4 0,-1 0 0,0-1 1,0 1-1,-4-2 0,0 1 1,-3-2-1,0-1 0,-5 0 1,0-1-69,-2-1 0,-2 0 0,-2-1 0,-2-1 0,0-2 0,-2 0 0,23 3 0,-5-1-162,-1-2 1,-6 2-1,-1-3 1,-6 0 220,-5 1 0,-3-3 0,-5 2 0,-3 0-461,-3 0 0,-1-1 0,-2 3-531,0-1 1,-3 3 0,-3-1-725,-2 3 1,-1 0 1344,0 0 1,-9 5 0,-1 0 0</inkml:trace>
  <inkml:trace contextRef="#ctx0" brushRef="#br1" timeOffset="28">17300 9432 9092,'-6'-9'-190,"2"2"1,5 1-1,1-1 1,2-1 0,3-2-1,2 1 326,2 0 0,6-2 0,-3 0 0,2-1 1,-2-1-1,0 1-25,-3-1 0,0 1 0,-3 3 1,-2-1-60,-3 1 1,-4 0 0,-5 0-1,-9 3 1,-7 3 0,-9 2 138,-5 1 1,-2 1 0,-1 2-1,-2 4-83,-2 5 0,5-1 1,1 4-1,7-1 1,7 0-1,7 1-154,5 3 0,8-1 1,6 8-1,10 1 35,10 1 0,11 2 1,-11-14-1,1 0 1,1 0-1,2 1 0,-1-1 1,1 0 23,0-1 0,-1 1 0,0-1 0,-1 1 0,-2 0 1,-1 0-1,20 16 0,-10-2-2,-13-3 0,-8 0 0,-14-5 0,-7 0 215,-8-1 1,-11-5-1,-7 0 1,-6-2 0,-4-2-1,-3 0 66,-2-2 1,10-4-1,4-2 1,11-3-829,8-3 1,10-2-1,10-5 1,10-3-1,13-2-2741,10-3 3207,11-5 0,-17 12 1,2-1-1,2-2 1,0 0-1</inkml:trace>
  <inkml:trace contextRef="#ctx0" brushRef="#br1" timeOffset="29">17728 9283 8568,'0'-23'-57,"0"4"0,0-3 0,0 2 359,0 1 0,0 2 0,0 1 232,0 4 1,0 4-593,0 5 1,3 4 0,1 9 0,0 2 233,0 4 1,3 1 0,-4 3 0,-1 2 0,-1 4-1,-2 3 331,-2 2 1,-3 4 0,-3 0 0,0 3-122,0 3 0,-4 3 1,0-1-1,-2 0 1,0-1-168,0 0 1,2-5 0,4-4 0,3-2 0,3-5-141,2-6 1,6-7 0,4-6 0,4-1-109,5-2 0,-1-6 0,7-8 1,0-4-1,0-5 0,0-2-362,0-4 1,2-6 0,-4-2-1,-2-3-80,0-1 1,-1 5 0,-2-4 0,-1 4 0,-4 5-72,-1 4 0,-3 5 0,-2 5 637,-3 10 1,-6 8 0,-3 15 0,-2 2 365,-2 2 0,1 6 0,0 2 0,-1 2 0,1 0-80,0-1 0,4-2 0,1-5 1,3-2-1,2-1-108,3 1 0,2-7 0,6-2 0,4-4 1,2-5-770,4-3 0,2-6 1,4-3-1,0-4 0,-1-3-324,-3-6 1,2-1 0,-4-3 0,-1-1 163,-2 0 1,-3-1-1,-2-3 1,0 0 0,-3 2 227,0 1 0,-3 3 0,-2 6 286,-3 4 1,-3 10-1,-3 6 1,-2 6 1233,0 6 0,-4 3 0,3 1-652,-2 2 0,-1 1 0,0-2 0,3 3 0,3 1 0,2-1-35,1-1 1,2-2 0,4-2-1,7-1 1,4-2-362,5 0 0,-1-9 0,4-1 0,-1-5 0,1-5-348,0-5 0,-5-5 1,-1-5-1,-4-3-11,-5-3 0,1 0 0,-8-2 1,-1-2-1,-3 0 150,-6 0 0,-1 5 0,-9 0 0,-3 2 0,-1 4 467,-2 5 0,4 4 0,-3 3 0,2 2-219,2 3 1,4 2 0,6 3-545,7 2 1,10 1 0,10 0 0,5-1 0,3 1-83,1-2 0,1 2 0,1-4 0,1-1 269,-1-1 1,-1-2 0,-1-2 0,-3-2 328,-3 0 1,-4-2 0,-10 2 608,-2 0 1,-3 4-1,-6 2 1,-4 7-10,-4 7 0,1 3 1,0 1-1,3 2 0,0 2-133,2 0 0,1 2 0,4 2 0,1-2 1,3-2-387,6 0 0,1-7 0,7 2 0,2-4-226,3-2 0,2-6 1,2-3-1,-1-3 1,-2-3-441,2-3 0,-4-7 0,-3-2 0,-5-2 0,-1 0-76,-1 2 0,-4 0 1,-5 0 468,-2 3 0,-1 6 0,0 7 751,0 8 0,0 1 1,0 6-366,0 0 1,5 2-1,1 0 1,3 1 0,3 0-201,4-1 1,2-3 0,1-4-1,2-4 1,2-4 0,0-2-111,3-1 1,-3-5 0,-1-4 0,-4-6 0,-2-3 0,-5-4-212,-3-3 0,-4-2 0,-5-1 0,-3-1 92,-6-2 0,-4 2 0,-8-2 315,-3 2 1,2 6 0,2 2 0,1 4-1,2 4-1181,3 0 0,4 8 1,7 5-394,8 11 1223,11 5 216,1 3 0,11 0 0,-4-1 0</inkml:trace>
  <inkml:trace contextRef="#ctx0" brushRef="#br0" timeOffset="30">19413 9478 8764,'-9'-9'-74,"0"0"0,-1 1 0,1 1 0,0 4 620,-1 2 0,1 1 0,0 1 0,0 3 0,2 6 0,2 4-30,1 4 0,2 3 1,6 2-1,5 1 0,6 1 1,3-1-595,4-3 0,3 2 0,5-2 1,2-4-292,1-3 1,-2-5 0,2-3 0,-1-3-1,-2-3-247,-1-3 0,-5-6 0,-3-6 0,-4-3 213,-1-1 0,-9 1 0,-1-1 0,-4 2 0,-2 1 539,0 4 1,-1 5 0,-2 5 286,-3 4 1,-2 9-1,-2 7 1,1 7 0,0 6-195,-1 6 1,0 9 0,4-20 0,1 2 0,-2 0 0,1 2 97,0 1 1,1 0 0,0-2-1,1 1 1,0-2 0,0 1-1,1-3 1,0 0 0,-3 25-1,0-3 399,0-4 1,3-5 0,-1-6 0,0-7-487,-2-2 1,-2-7 0,-2-8 0,0-5 0,-1-5-132,-2-5 0,-2-4 0,1-9 0,1-1 0,-2 0-624,1-2 0,-1-1 0,-1 3 1,0-2 95,0 1 0,-1 5 0,2 1 1,1 1 58,1-1 64,2 4 0,-2-3 0,4 6 1,0 1-1,2 2-2981,1 0 2925,4 2 1,6-1 0,6-1 0</inkml:trace>
  <inkml:trace contextRef="#ctx0" brushRef="#br0" timeOffset="31">20502 9190 17927,'-3'-13'-656,"-1"0"1,0-1-1,-1 0 1,0 1 0,-2 0 437,-2 5 1,-1 3 0,-3 5 0,-3 2 0,-4 4 0,-4 7 485,-2 7 0,-1 12 0,10-12 0,1 2 0,-1 1 0,0 2-114,0 3 1,1 0 0,3 0 0,1 1 0,-1 2 0,2 0 0,1 0 0,3 1 0,2 0-1,2 0-242,1 1 0,3-1 0,1 0 1,2 0-1,3-2 0,2-2 0,1-1 1,1-2-1,2-1 0,1-2-732,17 18 1,-1-5 0,4-3 0,1-4-380,-2-7 1,-1-3 980,-4-9 1,0 2-1,-1-6 1</inkml:trace>
  <inkml:trace contextRef="#ctx0" brushRef="#br0" timeOffset="32">20931 9320 10070,'-15'-3'-280,"3"0"0,2 2 571,0 3 1,1 11-1,0 9 1,0 6-1,2 6 184,1 7 0,4 4 1,-1 4-1,2 0-404,1 0 0,4-2 1,1-5-1,1-5 0,-1-5-115,0-3 1,-2-5 0,-3-2 0,0-4-1,-1-3-200,-3-6 0,-4-4 0,-5-5 1,-1-1-123,1-2 0,-4-6 1,2-7-1,-2-2 0,1-4 112,0-3 1,8-1 0,-1 0-1,1 3 1,3 0 311,2 2 0,3 0 1,3 1-1,4 3 149,5 3 1,3 0 0,7 3 0,3 0 12,2 2 0,4 1 0,0 4 0,0 0 1,0 0-191,0 2 1,-3 1 0,-4 1 0,-1 1 0,0 3-634,0 5 0,-2 0 1,-5 5 570,0-1 0,-1 2 1,4 3-1</inkml:trace>
  <inkml:trace contextRef="#ctx0" brushRef="#br0" timeOffset="33">21201 9609 16991,'0'-14'-656,"0"1"1,0-3-1,0 4 1,1 2 0,1 0 290,1 1 432,0 4 0,-2 2 0,1 7 0,1 5 0,-1 6 148,-1 2 0,-4 6 0,-1 3 0,0 3 0,-1 2-25,0-1 0,2-1 0,-3-1 0,1-1 0,1-3-86,0-2 1,0 0 0,2-3-144,-1-5 1,-1-7 0,1-5-1,0-5 1,1-7-333,1-8 1,1-2 0,0-7-1,0-2 15,0 0 0,0-3 1,1 1-1,2 1 158,4 1 0,1 2 1,2 2-1,2 4 0,1 5 1,2 4-376,1 5 1,-1 3 0,0 5 0,2 3 95,0 5 0,-1 2 0,-1 4 0,1 2 1,-1-1 440,1 0 30,-5-3 1,7 1-1,-4 0 1</inkml:trace>
  <inkml:trace contextRef="#ctx0" brushRef="#br0" timeOffset="34">21536 9637 9159,'-9'3'28,"-1"1"1,1 2 0,0 5 561,-1 3 0,1 5 1,0 2-1,1 4 0,1 1 100,4-1 0,3 1 0,3-5 0,6-1-641,5-3 1,3-4 0,7-5 0,2-1 0,0-5-1,0-4-414,-1-5 0,-5-5 0,-2-5 0,-4-2-111,-4-3 1,-5-5 0,-3 1 0,-5-2-1,-5 1 126,-4 1 1,-5 0 0,-2 1-1,-4 4 1,-1 5 519,-1 3 0,4 4 1,-1 3-1,3 3-296,0 2 1,8 5-1,2 3 1,5 4 0,6 4 116,7-1 1,8 4 0,7-4-1</inkml:trace>
  <inkml:trace contextRef="#ctx0" brushRef="#br0" timeOffset="35">21853 9562 9277,'-13'-8'-161,"2"1"0,1 2 617,3 0 1,2 6-1,-2 7 1,2 3 0,0 6 178,3 3 1,2 4 0,4 4 0,3 0-515,4 0 0,8 0 0,6 0 1,1-2-1,2-4 0,1-4-506,2-4 1,-2-5 0,3-6-1,-2-3-177,-2-3 1,1-7 0,-8-5 0,-2-4 0,-4-2 48,-1-4 1,-3-1 0,-5 0 0,-3 2 0,-2 2 488,-1 5 1,0 2-1,-1 7 1,-2 2 425,-3 3 0,-2 10 0,-2 8 0,1 7 0,0 9 1,0 6 143,-1 3 0,1 7 0,4-19 0,1-1 0,-1 2 0,0 0-258,1 0 0,-1 0 0,1 0 0,0-1 0,0 0 0,0 0 0,1 0 0,0 0 0,-1-1 0,0 1-89,-2-2 0,1 0 1,-6 18-1,-2-8 1,-1-4-1,-2-5-117,-5-4 0,1-12 0,-2-5 1,0-6-329,0-6 0,-4-8 1,4-11-1,0-3 0,4-3-164,4-3 1,1-2 0,5-3-1,2 0 1,3 0-253,2 2 1,6 7-1,4 8 1,6 1-595,2 3 837,6 6 1,1 3-1,4 6 420,0 2 0,4 1 0,1 0 0</inkml:trace>
  <inkml:trace contextRef="#ctx0" brushRef="#br0" timeOffset="36">22486 9292 11679,'1'-12'-489,"2"0"0,3 4 0,2 4 748,2 3 1,-1 10 0,1 8 0,2 10 0,1 9 149,2 6 1,-3 8-1,-5-23 1,1 0-1,-1 1 1,-1 2 0,0 1-1,-2 2-45,0 2 0,0 0 0,-1-3 0,1-1 0,-2 2 0,-1 0 0,0-4 0,0-1 0,-1 24 455,-3-5 0,-3-3 0,-7-7 0,-2-3-877,-3-4 1,-5-2-1,-1-1 1,-3 0 0,-1-3-1,0-4-1369,0-4 1,-1-3 1430,-2 2 0,-2-3 0,-5 1 1</inkml:trace>
  <inkml:trace contextRef="#ctx0" brushRef="#br0" timeOffset="37">15596 8156 11064,'-10'-13'-149,"0"1"0,-1-2 1,-2 1-1,2 2 0,-1 4 1,1 4-1,-3 2 643,-4 1 1,1 2-1,-5 4 1,-1 7-1,-2 4 1,-2 6 160,-1 5 0,1 5 1,3 6-1,3 3 0,4-1-277,5 0 0,3 3 1,4-5-1,9-3 1,8-4-404,8-3 0,9-6 1,7-4-1,5-7 1,4-5-1,3-3-429,3-3 0,2-2 1,-25-1-1,0 0 1,-1 0-1,0-2-93,0 0 1,-1 0 0,1-2 0,0 0 0,24-7 0,-2 1 519,-1-2 0,-8-4 1,-8-6-1</inkml:trace>
  <inkml:trace contextRef="#ctx0" brushRef="#br0" timeOffset="38">16192 8315 11645,'-6'-7'109,"4"2"1,4 0 540,5 0 0,2 3 1,3-2-1,5 1 0,4-1-993,3 2 1,7 2 0,5 2 0,2 3 0,2 0 332,0 2 1,-2 1 0,-1 2 0</inkml:trace>
  <inkml:trace contextRef="#ctx0" brushRef="#br0" timeOffset="39">16322 8510 9808,'-19'8'-179,"1"-1"0,6-3 1,5-4 1270,5 0 0,8 0 0,12 0-1114,6 0 0,9-3 0,11-2 1,5 0-1,-23 2 0,1-1 24,0 0 1,0 0 0,3-3 0,0 0 0,1 0 0,-1 0 0</inkml:trace>
  <inkml:trace contextRef="#ctx0" brushRef="#br0" timeOffset="40">17253 7961 9912,'-9'-19'-417,"-3"1"0,2-1 0,3 1 0,1 3 408,0 2 0,4 5 0,-1 6 0,1 9 664,-1 10 0,1 11 1,-3 9-1,1 5 0,2 5-296,1 3 0,1 1 0,0-23 1,1-1-1,0 0 0,1-1 1,4 24-881,2-3 0,1-1 0,1-3 0,-2-4 0,-2-3-572,-3-5 1,-4-8 0,-5-3-411,-6-3 1515,-9-10 0,-7 1 0,-5-8 0</inkml:trace>
  <inkml:trace contextRef="#ctx0" brushRef="#br0" timeOffset="41">16955 8361 9789,'5'-18'-241,"8"-1"0,-1 1 1403,5 3-822,10-3 0,3 7 0,9-4 0,3 1 1,1 1-1,-1 3 177,-4 5 1,-4 4-1,-1 4-345,-6 3 1,-5 10 0,-1 4 0,-4 5 0,-2 5 43,-2 2 0,0 3 0,-5 5 0,-2-1 0,-3-3 0,-2-4-99,-1-3 0,-4-2 0,-2-2-113,-2-3 0,-5-8 0,0-3 0,-2-5 0,0-2 0,0-3-129,3-3 1,2-7-1,0-7 1,2-2-228,2-4 0,2-2 0,4-4 0,1-1 38,2-2 0,3 0 0,8-4 0,4 0 0,7 2 0,5 2-32,4 3 1,3 0 0,2 9 0,-2 6 0,-4 4-573,-3 6 0,-6 6 1,-3 6 407,-5 5 0,-3 2 0,-7 6 1,-3 0 509,-2 0 0,-9 0 0,-3-4 0</inkml:trace>
  <inkml:trace contextRef="#ctx0" brushRef="#br1" timeOffset="42">17812 8333 8517,'-10'0'-167,"1"4"1,0 3 0,-1 1 985,1 1 0,3 5 0,1 1 0,0 3-164,-1 0 0,4 1 1,0 0-1,4-2 0,5 0-232,1-2 1,5-7 0,4 1 0,3-4 0,4-3-671,0-1 1,3-5 0,-3-3 0,0-5-1,-3-3-409,-1-3 1,-7-4-1,-3 0 1,-6-2 0,-4-2 133,-3-1 1,-3 0 0,-8 2 0,-4 4 0,-4 2 739,-5 4 1,1 1 0,-5 6 0,3 2 50,3 3 1,2 3 0,5 3-1,0 4-925,3 4 1,5 4-1,7 4 1,3 2 0,3 1 639,4-2 0,9 4 1,4 0-1</inkml:trace>
  <inkml:trace contextRef="#ctx0" brushRef="#br1" timeOffset="43">18091 8249 8517,'0'-9'0,"-1"0"0,-2-1 0,2 1 0,-3 0 0,4 0 0,0 4 0,1 5 0,1 8 546,1 6 0,0 4 0,-2 9 0,1 2 0,2 0 0,1 1 546,3 1 0,3-6 0,2 2-784,2-3 1,5 1 0,4-4 0,3-4-1,1-4 1,1-6-1054,2-4 1,-1-7-1,2-6 1,-2-8-76,-3-6 1,-5 0 0,0-2 0,-3-1 220,0-3 1,-5 0-1,-2 5 1,-5 3-1,-4 3 609,-2 4 1,-1 7-1,-1 9 1,-2 8-139,-3 9 0,-2 12 0,-3 9 0,0 5 0,4-18 0,0 0 446,0 2 1,0 1 0,1 3 0,0 1 0,-2 3 0,0 0 0,1 0-1,0 0 1,0 0 0,2-1 90,1 0 1,2-1-1,1-1 1,1 0-1,1-1 1,1 1 0,0-1-1,1-1 137,0-1 0,-1-1 0,2 22 0,-6-13 0,-4-6 0,-7-7 85,-7-4 1,-5-11 0,-7-6 0,-4-9-1288,-3-11 1,-6-5-1,3-8 1,-1-2 0,4-3-165,4-3 1,0 4 0,3 1 0,2 2 545,4 2 1,6 3-1,14 10 1,3 2-1618,2 3 1891,9 5 0,2 1 0,9 4 0</inkml:trace>
  <inkml:trace contextRef="#ctx0" brushRef="#br1" timeOffset="44">17709 5195 7885,'-5'-1'659,"2"-2"-510,6-2 0,2-1 1,5 0-2,-1-2 0,-4 3 1,-1-1-71,0-1 1,-4 0 0,-1-1-1,-8 3 1,-9 2 113,-5 4 0,-9 8 0,-7 10 1,-6 7-60,19-10 1,0 1 0,-2 2 0,1 1-1,0 4 1,0 2 0,3 0 0,1 1 0,3-1-1,3 2 15,2-2 1,3 0 0,-1 25 0,9-5 0,9-4 0,12-5-279,9-5 1,10-7 0,7-3-1,4-3 16,-23-9 1,2-1-1,-1-2 1,1 0 0,2-2-1,1-1 1,0-2 0,0 0-1,1-1 1,-1-1-363,0 1 1,0-2 0,-1-2 0,0-1 0,24-7 475,-6-2 0,-3-3 0,-6-2 0,0-1 0,0 1 0</inkml:trace>
  <inkml:trace contextRef="#ctx0" brushRef="#br1" timeOffset="45">18240 5428 8441,'0'-13'293,"0"2"1,0-1 0,1 2-1,2 1 1,4 2 100,5 1 1,3 4 0,6-1 0,2 2-1168,0 1 1,2 4 0,3 2 772,0 2 0,4 6 0,1 0 0</inkml:trace>
  <inkml:trace contextRef="#ctx0" brushRef="#br1" timeOffset="46">18231 5624 8540,'-15'0'0,"2"3"551,3 0 1,7 0-1,7-3 1,12 0 0,11 0 398,9 0-950,10 0 0,-19 0 0,1 0 0,3 0 0,-1 0 0</inkml:trace>
  <inkml:trace contextRef="#ctx0" brushRef="#br0" timeOffset="47">19180 5065 8628,'-9'-9'-193,"-3"3"1,-1 0 0,2 2-1,0 3 421,2 3 1,0 9 0,0 8 0,0 9 0,2 9 0,1 9 0,0 6-1,3-25 1,0 2 0,2-1 0,-1 2-68,1-1 0,1 1 0,2 1 1,0 0-1,1-2 0,1 0 1,0-2-1,0-1 0,4 21-632,-2-9 1,-1-5 0,-5-5 0,0-2 171,0-4 1,-6-6-1,-3-9 1,-4-4 143,-2-2 0,-6-3 1,3-5-1,-2-5 33,1-5 0,1-5 0,1-3 0,3-2 0,1 0 150,5 2 0,3-2 0,5 4 0,1-2 125,2 0 1,6 4 0,7 0 0,3 4 0,2 2 0,5 2 120,4 2 1,4 4 0,5 4 0,-1 3-36,-2 3 0,-2 4 0,-1 5 0,-5 5 19,-5 3 1,-7 4-1,-5 4 1,-4 1-1,-4 1 1,-4 1 78,-5-1 0,-1-5 0,-8-2 0,1-3 1,0-1-5,1-5 0,1-3-386,2-5 0,5-10 1,2-9-1,4-3-148,5-3 0,1-5 0,9-3 0,-1-3-149,0 0 0,3-2 0,-2 0 0,3 0 0,0 0 115,-1 2 1,-2 6 0,3 6 0,-1 4-1,-3 5 1,-2 4-400,-3 5 0,-1 8 0,0 8 0,-2 2-1146,-1 4 1779,0 2 1,4 4-1,-1 0 1</inkml:trace>
  <inkml:trace contextRef="#ctx0" brushRef="#br0" timeOffset="48">19674 5531 8628,'-14'0'240,"7"0"1,-2 0 0,1 0-1,0 2 503,2 4 0,1 1 0,3 9 0,-1 0-304,1 2 0,2 0 0,3 1 1,4-1-1,5-2-447,7 0 1,3-5 0,5 0 0,0-3-1,2-5 1,0-3-306,-1-3 0,-1-6 0,-3-5 0,-6-3-343,-8-2 1,-5-6-1,-6 0 1,-4-2 0,-7 0 48,-9 2 1,-6 0 0,-4 4 881,-3 3 0,-2 2 0,-1 6 0,3 5 0,3 3-266,2 2 0,6 7 0,3 4 0,6 2 0,8 5 0,5 2-943,4 1 0,11 2 0,7-2 934,5 0 1,11-3-1,1-5 1</inkml:trace>
  <inkml:trace contextRef="#ctx0" brushRef="#br0" timeOffset="49">20046 5419 8628,'-4'-19'188,"-1"2"1,-3 1 0,0 4 132,2 1 0,3 7 1,-2 4-1,1 6 8,2 6 1,1 2-1,1 6 1,1 2 0,2 3-1,4 3-74,4 3 0,5-2 1,5 2-1,1-4-159,2-2 0,2 1 0,4-4 0,1-2 0,0-5-481,1-6 1,-3-3 0,2-7 0,-2-4-31,-1-4 0,-4-5 0,-3-7 0,-5-2 0,-2-1 0,-3 0-39,-2 0 0,2 1 0,-8 5 452,-1 3 0,-1 3 0,-2 10 0,-2 10 0,-3 8 1,-3 9 0,0 9 0,0 7 328,-1 3 1,0 8 0,4-25-1,1 2 1,-2 1 0,0 2 1310,0 1 0,0 1-1342,1-3 1,0 0 0,0 1 0,0 0 0,2-4 0,2 0-1,0-1 1,1 1 26,0 25 0,1-4 0,-2-7-15,-1-8 0,-6-7-94,-6-12 0,-8-6 0,-4-6-637,-3-6 20,-1-6 1,3-10 0,0-8 0,0-4 0,1-3-249,2-1 1,4 3 0,4 1 0,3 3 0,0 3-2,3 4 1,0 5-1,2 5-352,0 4 1,4 3-1,5 14 1004,-4 2 0,3 3 0</inkml:trace>
  <inkml:trace contextRef="#ctx0" brushRef="#br1" timeOffset="50">20884 5819 8079,'-9'-5'64,"0"-2"0,-1 4 0,1 1 0,0 2 0,-1 3 0,1 3 404,0 2 1,4 5 0,1-1 0,3 1 0,1-1-306,0 0 0,1 2 0,4-3 0,4 1-139,5-4 0,1 0 0,0-5 1,2-1-1,1-1 0,0-2-76,1-2 0,-5-2 1,-1-5-1,-3-2-27,-1 0 0,-3-1 0,-3 4 0,-2 0 30,-1 0 0,-9 2 0,-3 2 0,-5 1 0,-2 3 377,-3 3 1,2 3 0,0 5 0,3 0 0,5 1-108,1 2 0,6 0 0,2-2 0,4 2 123,5-2 1,5-3-1,8-3 1,2-1 0,1-3-590,-2-3 1,0-3 0,-2-6 0,-4-1 0,-5-3-377,-4 1 1,-1-4 0,-3 4 0,-4-1 605,-6 3 1,-9 3-1,-2 2 1,-2 4-1,-1 2 146,-1 1 1,4 1 0,2 3 0,4 5 0,5 3-738,3 3 0,7 0 606,8 4 0,13-1 0,7 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7T00:12:40.497"/>
    </inkml:context>
    <inkml:brush xml:id="br0">
      <inkml:brushProperty name="width" value="0.12095" units="cm"/>
      <inkml:brushProperty name="height" value="0.12095" units="cm"/>
    </inkml:brush>
    <inkml:brush xml:id="br1">
      <inkml:brushProperty name="width" value="0.09071" units="cm"/>
      <inkml:brushProperty name="height" value="0.09071" units="cm"/>
    </inkml:brush>
  </inkml:definitions>
  <inkml:trace contextRef="#ctx0" brushRef="#br0">14152 7523 10061,'0'-6'-201,"0"0"1,0-1 0,0-2-1,0 0 1,-1 0 0,-1-1 296,-1 1 1,-4 3 0,0 0 0,-4-2 0,-1 1 43,1 1 0,-1-1 0,0 4 0,-3 0 0,0 1 0,-1 0 17,0-1 0,1 1 0,0 4 0,-2 2 1,1 2-1,0 1-45,4 1 1,1 4-1,3 2 1,2 0-282,3 3 0,2 1 0,2 0 1,3 1-1,4-1 0,5 1 74,1 0 1,3-4 0,3 1-1,2-1 62,-1 0 0,-2 1 1,0-3-1,0-1 21,-1 2 0,-4-4 0,-4 3 0,-4 0 1,-3-1 46,-4 0 0,-4 1 1,-7-1-1,-5 1 0,-2-1-29,-3 1 1,0-1-1,4-4 1,0 0-752,2-2 209,7-4 0,10 1 0,8-7 581,6-6 0,7-3 0,1-6 0</inkml:trace>
  <inkml:trace contextRef="#ctx0" brushRef="#br0" timeOffset="1">14301 7570 10073,'-6'-4'-1115,"0"-3"1302,4 3 1,-3 0 0,3 5 0,-1 2 162,1 3 0,1 6 0,1 1 0,0 2-207,0 1 0,0 2 1,0 1-1,0-2 1,0 0-1,0-2-254,0 2 0,0-4 0,1 0 0,1-3-156,1-1 0,4 1 0,-1-2 0,2-2 169,2-3 1,2-2 0,2-2 0,0-2 0,2-4-1,-1-4-136,1-1 1,-1-5 0,3 1-1,-2-4-40,0-1 0,-5 0 0,1 5 0,-4 4 61,-2 2 1,-4 2-1,0 5 625,-4 6 0,-3 6 0,-3 2 0,0 2 0,3 1 1,1 0-193,2 1 0,1-3 1,2 3-1,3-2-456,6-1 0,1-2 0,7-1 1,1 1-105,1-1 0,3-4 1,-1-2-1,1-2 1,0-1-1,-2-1-400,-2-2 1,-1-3 738,-3-7 1,-1-1 0,-5-5 0</inkml:trace>
  <inkml:trace contextRef="#ctx0" brushRef="#br0" timeOffset="2">14767 7654 8778,'0'-6'-21,"0"2"0,-3 5 419,0 2 0,0 3 0,2 4 1,-1 1-201,-2 2 1,1 3-1,3-1 1,0 0-1,0 0-104,0-2 0,0 1 0,2-4 0,4 0 1,4-2-173,3-3 1,3 1 0,3-3 0,-1-2-196,1-3 0,-2-4 1,0-6-1,-3-1 1,0-2 109,-3-1 1,-1-5 0,-4-1 0,-4 2 0,-5-1 120,-7-1 0,-3 6 0,-6-2 0,0 4 114,-3 2 0,2 2 1,0 2-1,3 2 1,5 2-385,1 3 0,6 6 1,3 1-1,5 2-458,6 1 1,6 1 769,7-1 1,1 4 0,5 2-1</inkml:trace>
  <inkml:trace contextRef="#ctx0" brushRef="#br0" timeOffset="3">15158 7570 8788,'-8'-1'194,"1"-1"1,0-1 163,0 0 1,2 3 0,-1 4 0,-2 2 0,1 3-41,1 3 1,-2 0 0,3 3-1,-1 2 1,3-1-238,2 0 0,2 1 0,2-4 0,5 0-142,3 1 0,1-5 1,6-4-1,3 0-2,1-3 0,0-1 0,2-2 0,-1-3 0,-3-1 1,0-1-287,-1 0 1,-5 0 0,-1-4 0,-3 2-1405,-1 2 1830,-4 2 0,0 8 1,-5 3-1,0 5 1,0 2-1,0 2 387,0-1 0,4-4 1,2 3-1,3-2-456,4 1 0,1-4 0,5-4 0,-1-1 0,1-2 0,0-2-90,-1-3 1,-3-5 0,-3-5 0,-3-2-76,-2-1 1,-3-5 0,-4-1 0,-1 1 204,-2 2 0,-3 0 0,-4 1 0,-1 0 0,-2 1 0,1 4-161,-2 3 0,7-2-2275,-2 6 2388,6 2 0,3 0 0,5 4 0</inkml:trace>
  <inkml:trace contextRef="#ctx0" brushRef="#br1" timeOffset="4">15763 7570 8495,'-5'-10'-246,"-2"4"0,4 0 1,0-1-1,0-2 1,-1 0 579,2 0 1,-2 3 0,1-1-76,1 0 1,2 4 0,2 3 0,2 6-70,1 6 0,2 3 1,3 6-1,1 1 1,3-2-1,-1 0-245,1-1 0,1 2 1,-1 1-1,0-2-222,3-4 1,-3 2 0,2-4 0,-1 1 0,0-3 276,-3-1 0,3-2 0,-1 0 0</inkml:trace>
  <inkml:trace contextRef="#ctx0" brushRef="#br1" timeOffset="5">16005 7579 7873,'-8'4'149,"1"2"0,1 4 262,-2 2 0,2 6 0,-2 4 0,-2 3 0,-1 4 0,1 3-278,1 1 1,-1 3 0,1-4 0,0 0-203,-1 0 1,1-2-1,0-5 1,-1-4-1,1-1-108,0-1 1,-1-5-1,1-2 1,0-4 0,0-3-53,-1-1 1,1-1 0,0-4-1,-1-2-91,1-3 0,-3-2 0,-1-3 0,1-1-172,-2-4 0,4 2 0,-2-2 492,1 0 0,2-2 0,0 0 0</inkml:trace>
  <inkml:trace contextRef="#ctx0" brushRef="#br1" timeOffset="6">16368 7421 8380,'0'-14'19,"-4"5"1,-1-1 0,-1 3 0,0 3 0,-1 2 183,-2 1 1,-4 2 0,-4 3 0,-2 7 0,-4 6-1,-1 7 184,-2 3 0,0 6 0,1 3 1,5 4-299,3-1 0,8 3 0,6 2 1,2 0-1,3 0 0,4-4-327,6-2 1,8-5 0,3-2 0,0-3-347,-1-3 1,3-6 0,-3-7 0,-1-2 0,-1-4 583,2-3 0,-2-2 0,2-1 0</inkml:trace>
  <inkml:trace contextRef="#ctx0" brushRef="#br1" timeOffset="7">16601 7505 8380,'0'-19'-71,"0"4"0,0 3 308,0 2 1,0 6 0,0 5 0,0 7 0,0 7 120,0 6 1,0 6-1,0 5 1,0 1 0,0 2-138,0 2 1,0-3 0,0-1 0,0 0 0,0 0-581,0 2 0,0-6 1,-1-2-1,-1-3 1,-2-5 101,-1-2 1,-1-5-1,-4-5 1,1-4-128,0-2 0,-2-6 0,0-5 0,-1-4 183,0-4 1,2-5 0,2-1 0,1-3 0,4 0 0,2 1 278,1 1 1,0 4-1,1 0 1,2 2 215,4 4 0,5 1 0,3 6 1,3 2-143,1 3 1,3 2-1,3 1 1,1 0 0,-1 0-1,-3 1 25,-3 2 0,0 5 0,-1 5 1,-4 1 45,-5-1 1,0 5 0,-6-1-1,-1 4-39,-1 0 0,2-2 0,0 0 0,-1 0 0,-2-1-154,-3 1 0,1-5 0,-4-1-29,-2-3 1,0-5 0,-1-4-23,0-6 0,0-2 0,2-7 0,2-1-122,1 1 1,1-2 0,3-3 0,0 1 0,1-1 0,2 1-59,3-1 0,5 4 1,3 3-1,0 2-65,3 0 1,0 2-1,2 2 1,1 3-1,0 2 1,2 1-843,-1 0 1,-1 1 1107,-2 2 0,1-2 0,-1 3 0</inkml:trace>
  <inkml:trace contextRef="#ctx0" brushRef="#br1" timeOffset="8">17039 7626 8380,'-9'0'-393,"-1"0"666,1 0 1,0 4 0,-1 3 0,1 4 0,0 5 206,-1 1 0,4 3 0,1 1 1,1 2-1,2-1-271,1 1 1,5 2 0,2-3 0,3-3 0,4-2-280,2-5 0,3-2 1,1-4-1,-1-3-247,1-2 1,-4-5-1,0-3 1,-2-5-1,-1-3-3,-2-3 0,-4-1 0,-1 0 0,-1-2 1,-1-1-1,-3 1 32,-4-2 0,2 6 1,-4 0-1,-1 2 353,-1 4 0,-2 1 0,1 1 0,0 4-596,-1 5 1,5 4 0,2 6 530,2-1 0,-3 4 0,-1 2 0</inkml:trace>
  <inkml:trace contextRef="#ctx0" brushRef="#br1" timeOffset="9">17300 7616 8414,'0'-6'120,"1"1"61,2 1 0,-1 2 0,4 5 1,1 3-1,1 3 0,1 4 81,-3 2 1,5 0 0,-1 0-1,0 1-341,0-2 0,1 3 0,0-5 0,3-1 0,-1-3-7,0-2 1,3-4-1,-4 1 1,1-4-1,-1-4-203,1-4 1,-1-7 0,-4 2 0,0-2 0,-3 2 62,-1 0 1,2 2 0,-2 4 348,1 1 1,-3 5-1,2 8 1,-3 9 385,-1 8 1,0 6 0,0 9 0,-1 2 0,-2 4 0,-1 2 26,-1 4 0,2-3 0,-3-1 0,-1-5 0,-3-3-391,-2-4 1,-2-3 0,-2-7-169,0-6 1,1-4-1,-4-8 1,1-3-1,-1-2-187,0-1 0,1-8 0,0-5 0,2-3 0,1-3 0,2 1 115,1-1 0,3 0 1,3 2-1,2 1-499,-1 4 0,4-2 0,-2 2 0,3 2-1045,3 2 1,4 0 1627,5 2 1,3-6-1,3-3 1</inkml:trace>
  <inkml:trace contextRef="#ctx0" brushRef="#br1" timeOffset="10">17756 7486 8285,'9'-4'344,"4"3"0,0-2 1,1 4-61,3 5 0,1 5 1,-1 11-1,-1 4 1,-4 4-1,-3 5 385,-2 4 1,-3 7 0,-4 4 0,-1-2-439,-2 0 1,-4-6 0,-5-2 0,-4-2-70,-1-4 0,-2-3 1,1-6-1,0-5 1,2-2-1,0-3 502,-1-2 1,4-2-665,1-4 0,5-7 0,3-6 0</inkml:trace>
  <inkml:trace contextRef="#ctx0" brushRef="#br1" timeOffset="11">18287 7933 8243,'0'-9'202,"-2"-1"0,0 1 0,-2 1 0,-1 0 131,-2 2 1,2 4 0,-2-1 0,-1 2 0,-2 2 0,-3 2-39,2 3 0,1 3 0,1 0 1,2 0-1,2 1-117,1-1 1,1 0-1,3 0 1,0 1-116,0-1 1,0 0 0,1 0 0,1-2 0,2-2-276,1-1 1,1-1-1,4-3-42,-1 0 0,0-3 0,0-1 0,-2-1 0,-2-2 0,0-2-7,0 0 1,-3 3 0,2 0 61,-3-2 157,3 4 1,-3 1-1,2 6 110,-2 4 0,-1-2-226,0 1 1,1-4 39,2 1 1,1-3 377,2-3 1,-1 1-106,-5-4 1,-2 5 0,-1 1 0,-2 5-458,0 3 0,-2 1 1,4 1-1,1-1-403,1 0 1,1 1 464,0-1 0,1-4 0,1-3 350,1-4 0,3-3 0,-3-4 0,-1-1 0,-1 1 550,-1 0 1,0-1 0,0 1-265,0 0 1,-4 4-648,-2 2 1,1 1 0,0 4 0,0 1-1619,3 3 1869,1-2 0,5 4 0,2-3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7T00:12:40.509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4497 18696 8295,'47'-13'24,"-21"7"1,1 1-1,4-1 1,2 0-1,4 0 1,2 2-1,4-1 1,2 1-1,3 1 1,1-1-1,-14 2 1,0-1-1,1 1-2,1-1 0,1-1 1,1 1-1,2-1 1,0 1-1,1-1 1,0 0-1,1-1 1,0 0-1,0 0 1,1 1-1,-1-1 0,1 1 1,-1 0-1,1 0 1,0 0-1,0 0 1,0-1-1,1 1 1,1-1-1,0 1 1,1-1-1,1 1 1,0 0-143,1-1 1,1 1 0,0-1 0,-3 0 0,0 0 0,0 0 0,1 0 0,0 2 0,-1-1 0,-1 1 0,1 0 0,-1 0 0,-1 1 0,0-1 0,0 2 0,0-1 0,-1 1 0,1 0 133,-1 0 1,0 0-1,-1 0 1,-4 1-1,-1 0 1,-1 0-1,16 1 1,-2 1-1,-3-1 1,-2 2-1,-3-1 1,-1 2-40,-2 1 1,-1 0 0,-3 0-1,-2 0 1,-6 1 0,-2 1-1,13 5 1,-15 2 67,-12 0 0,-18-1 1,-15 1-1,-20 0 0,12-8 1,-3-1-60,-5 1 1,-3-2 0,-10 0 0,-2-1 0,13-1 0,-1 0 0,-2 0 0,-2 0 0,-2 0 0,0 0 0,-3 0 0,-1 0 0,0-1-9,-1 0 0,1 0 1,-1 0-1,-2 0 0,1-1 1,-2 0-1,13 0 1,-1 0-1,0 0 0,0 0 1,-2 0-1,0 0 1,-1 0-1,1 0 0,-2 0 1,-1 1-1,1-1 1,-1 0-76,-2 1 0,0 0 0,0 0 1,0-1-1,-2 1 0,-1-1 1,1 0-1,-1 0 0,1 1 0,-1 0 1,1 0-1,-1 0 0,0-1 1,-1 1-1,1-1 0,-1 1 1,1-1-1,0 1 0,0 0 0,-1 0 93,1 0 0,0 0 0,0 1 0,1 0 1,6 0-1,0 0 0,0 1 0,1-1 1,3 1-1,0 0 0,1 0 0,1 0 1,-8 1-1,1 0 0,1 0-23,5 0 0,2 0 0,1-1 1,-8 1-1,4-1 0,11-2 0,5 1 1,0-1 62,32-1 0,40 0 0,-10-1 0,3 0 0,11-1 0,3-1 0,-12 0 0,1-1 1,1 0 20,4 0 1,1-1-1,0 1 1,-8 0-1,0 1 1,0-1 0,2 0-1,3 0 1,1 0-1,0 0 1,1 0-1,3 0 1,0 0 0,1 0-1,0 0 1,-8 1-1,1 0 1,0 0-1,0 0 1,0 0-17,3 0 1,-1 0-1,1 0 1,1 0-1,-1 0 1,3 0-1,1 1 1,0-1 0,0 1-1,0 0 1,-8 0-1,1 1 1,0 0-1,0 0 1,0 0 0,0 1-1,1-1 1,0 0-1,1 1 1,-1-1-1,1 1 1,-1-1 0,0 1-1,0 0 1,0 0-1,0 0 1,0 0-1,-1 0 19,8 1 0,0-1 0,-1 1 0,1 0 0,-2 0 0,-1-1 0,-1 1 0,1 0 0,-2 0 0,-1 1 0,6 0 0,-2 0 0,0 1 0,-1-1 0,-2 0 0,0 1 0,-1-1 0,-1 0 0,-2 1 0,-2-1 0,0 0 0,-1 1-142,10 0 0,-1 0 0,-2 0 0,-9 0 0,-2 0 1,-1 0-1,9 2 0,-2 0 0,-9-1 0,-3 1 0,11 4-220,-18 1 1,-17-5 0,-22-2 0,-22-2 0,7-1 0,-3 0 168,-9 0 1,-3 0 0,9-1 0,-1-1 0,-1 1 0,-5-1 0,0-1 0,-1 0 0,-3 0 0,0 0 0,-1-1 0,-2 0 0,0-1 0,-1 1 101,12 0 1,-1 0 0,0 1-1,1-1 1,-3 1 0,1 0-1,-1 0 1,0 0 0,-2-1 0,0 1-1,-1-1 1,0 0 0,-1 1-1,0-1 1,-1 1 0,1 0 0,-2 0-1,-1 0 1,1 0 0,-1-1 34,1 1 0,-1 0 0,1-1 0,-1 1 0,0 0 0,1 1 0,-1-1 1,0 1-1,1-1 0,0 0 0,-1 0 0,1 0 0,0 1 0,1 0 1,-1 0-1,1 0-33,0 0 1,0 1-1,0-1 1,1 1 0,5 0-1,0-1 1,1 1 0,0 0-1,-11-2 1,1 1-1,1-1 1,4 2 0,1-1-1,2 0 1,3 1 0,2-1-1,1 0 73,-13 0 1,3-1 0,7 1-1,4-1 1,-7-5 0,22 2 340,21-1 1,25 3 0,25 1 0,-18 2 0,3 0-1,7 0 1,3 0-365,-11 0 1,1 0 0,1 0 0,3-2 0,2 1 0,1-1 0,4 1 0,2 0 0,0 0 0,2 0 0,1-1 0,0 1 8,-12 0 0,1 1 0,-1-1 0,1 1 0,1-1 0,1 1 0,-1-1 1,1 1-1,-1 1 0,0-1 0,0 1 0,0-1 0,2 1 0,0-1 0,1 0 1,-1 0-1,2 1 0,1-1 0,-1 1 0,1-1-33,0 1 1,2-1 0,-1 1 0,-1 0 0,-2 1 0,-1-1 0,0 1-1,-1 0 1,-2 0 0,0 0 0,0 0 0,-2 0 0,10 1 0,-1 0 0,-2 0-1,-4 0 1,0 0 0,-2 1-24,-2-1 1,-1 1-1,-1 0 1,12 1-1,-2 1 1,-8 0-1,-4 1 1,-6-1 0,-3 1-277,10 7 1,-20-1 0,-17-3 0,-18 1 293,-18-1 0,8-5 1,-2 0-1,-11 0 1,-3-1-1,10-1 1,0 0-1,-2 0 1,-4-1-1,-2 1 1,0-1-1,-5 0 0,0-1 1,-1 1-20,-2-1 0,-1 1 1,0-1-1,11 0 0,0 0 1,0 0-1,-1 0 0,-2 0 1,1 0-1,-1 0 1,-1 0-1,-2 0 0,0 0 1,-1 0-1,-1 0 0,-2 0 1,0 0-1,-1 0 0,-1 0 28,10 0 1,0 0 0,-1 0 0,0 0 0,0 0 0,-1 0 0,-1 0-1,0 0 1,1 0 0,-1 0 0,1 0 0,1 0 0,-1 0 0,0 0-1,1 0 1,-1 0 0,0 0 0,1 0 0,-1 1 0,1-1-305,0 0 0,0 1 0,1-1 1,-1 1-1,0 0 321,1 0 1,0 0-1,-1 0 1,2 0-1,0 0 1,-5 1-1,2 1 1,0-1-1,1 0 1,2 1 0,1-1-1,1 0 1,0 0-1,-7 0 1,0 1-1,3-1 1,5 0-1,2 0 1,1-1 101,-12 1 0,4 0 1,11 2-1,6 0 0,-1 1 1,28 1-279,23 0 224,3-4 0,3-2 0,9 2 0,4 0 1,10-2-1,3-1 0,-13 1 0,0-2 1,1 1-3,5-1 1,1 0-1,1 0 1,-8 0-1,0-1 1,1 0 0,1 0-1,3-1 1,1 1-1,1 0 1,0-1 0,2 1-1,1-1 1,0 1-1,0 0 1,-9 0 0,1 0-1,-1 0 1,1 1-1,0-1-38,0 1 1,-1-1 0,1 1 0,0 0 0,0 0 0,1 0 0,-1 0 0,1 0 0,0 0 0,-1 0 0,2 0 0,-1 0 0,1 0 0,-1 0 0,1 0 0,0 0 0,0 1 0,1-1 0,-1 0-1,0 1 1,0 0 0,-1-1 0,1 1 0,-1 0 0,0 0 0,8 0 0,1 0 0,-1 0 0,-1 0-43,-4 0 1,0-1-1,-1 1 1,-1 0 0,-4 1-1,0 0 1,-1 0 0,-1-1-1,10 0 1,-2 0-1,0 0 1,-2 1 0,-2 0-1,0 0-70,-2 1 1,-1 0-1,-3 0 1,9 1-1,-4 2 1,-7 0-1,-3 1 1,14 5-51,-17 3 0,-17-3 0,-21 1 1,-21-2-1,4-6 0,-4-1 1,-9 0-1,-4 0 103,-9-1 1,-2 0 0,11 0 0,-2-1 0,-2 0 0,-4 0 0,-1 0 0,-2-1 0,12 0 0,-1 1 0,-1-1 0,0 0 0,-1 0 0,-1-1 0,0 0 0,-1 1 0,-1-1 0,-1 0 0,0 0 0,0 0 53,-2 1 0,0-1 0,-1 1 0,0-1 0,8 1 0,0-1 0,-1 0 0,0 1 0,-1-1 0,-1 1 0,0-1 0,-1 1 0,-1 0 0,1 0 0,0-1 0,0 1 0,-1-1 0,1 0 0,0 1 101,2-1 1,0 0-1,1 0 1,-1 0-1,2 0 1,-8 1 0,1-1-1,2 1 1,0 0-1,6 0 1,2 0-1,0 1 1,2-1 0,-7 0-1,1 1 1,3 0-1,-8 0 1,5 1-1,14 0 1,5 1-327,-2 4 0,28 4 0,24 1 0,21 1 1,-13-6-1,4-1 93,8-1 1,3-1 0,-10 0 0,2-1 0,2 0 0,5 0 0,2-1 0,2-1 0,-11 1-1,2-1 1,0 1 0,1-1 0,2 1 0,1-1 0,0 0 0,1 0 112,1 0 0,1 0 0,0 0 0,0 0 0,2 1 0,0 0 0</inkml:trace>
  <inkml:trace contextRef="#ctx0" brushRef="#br0" timeOffset="1">12681 9683 8575,'-10'30'58,"0"-2"0,-1 0 1,4 3-1,2 7 1,3 7-1,3 4 1,5-1 51,7 0 0,4-6 0,6-2 0,4-6 0,5-7 1,4-9-1,5-7 0,5-10 193,4-10 1,-23 1-1,1-4 1,4-7 0,0-2-1,2-3 1,0-2-256,3-5 1,0-3 0,-9 9-1,0-2 1,0 0 0,3-5 0,1-1-1,0-1 1,2-1 0,1-1 0,0-1-1,-8 8 1,1 0 0,0-1-1,-1 1 1,2-1 0,-1 1 0,1-1-1,-1 0 1,1 0 0,0 0 0,1 0-1,-1 0-458,1 0 0,0 0 1,0 0-1,1 0 1,1-1-1,1-1 0,0 0 1,1 1 409,1-2 0,0 1 0,1-1 0,0 0 0,1 1 0,-1-1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7T00:12:40.511"/>
    </inkml:context>
    <inkml:brush xml:id="br0">
      <inkml:brushProperty name="width" value="0.12095" units="cm"/>
      <inkml:brushProperty name="height" value="0.12095" units="cm"/>
    </inkml:brush>
    <inkml:brush xml:id="br1">
      <inkml:brushProperty name="width" value="0.09071" units="cm"/>
      <inkml:brushProperty name="height" value="0.09071" units="cm"/>
    </inkml:brush>
  </inkml:definitions>
  <inkml:trace contextRef="#ctx0" brushRef="#br0">3687 12570 13424,'-3'-16'-1015,"-1"1"1,0-1 0,0 2 1362,2 1 1,0 3 0,2 1-55,0-1 1,0 6-1,0 4 1,0 6-1,0 6-50,0 3 1,-1 7 0,-2 3 0,-2 3 0,-1 2 0,0 2-120,-1 1 0,-1 0 0,1 1 0,1-3 1,0-2-46,0-1 1,2 0 0,4-1-1,0-2 1,1-5-357,2-3 0,3-5 0,4-5 0,2-4 1,4-2-35,1-1 1,6-9-1,2-3 1,2-6-1,0-3 241,-2-4 0,2-3 0,-4-2 1,1-2-1,-2-1 9,-2-2 1,-2 3 0,0 0-1,-3 5 1,-2 1-161,-3 1 1,-5 13 719,-2 6 0,-6 19 0,-2 8 0,-1 2 26,0 1 1,3-3-1,-3 3 1,2 1-1,2 0-638,1 0 1,1-3-1,0 3 1,0-1-1,0 0-36,0-2 1,4-6 0,2-1 0,4-2-1492,2-1 1,-1-3 1365,1-3 1,2-6 0,1-5 0</inkml:trace>
  <inkml:trace contextRef="#ctx0" brushRef="#br0" timeOffset="1">4255 12626 12211,'-5'-10'-1927,"1"1"797,0 0 1343,3 3 1,-8 2 0,3 5 0,-2 2 441,-1 4 0,-1 6 1,1 5-1,0 3 0,-1 2-484,1 0 0,4 2 0,2-4 0,2 0 0,1-1-305,0-2 1,0 0 0,1-2-1,3-4-165,5-2 1,1-1 0,5-3 0,0-3 0,2-4 0,3-4-316,-1-5 0,4-4 1,0 0-1,0-1 387,-1-5 1,0 2 0,-4-4 0,-3 3 0,-2 4 512,-3 2 0,-4 6 210,-6 7 0,-2 6 0,-11 13 0,0 0-288,1-1 0,-1 1 0,4-1 0,1 1 0,2 0 0,3-1-794,1 1 0,2-2 577,0-1 1,0-3-1,0-3 1</inkml:trace>
  <inkml:trace contextRef="#ctx0" brushRef="#br0" timeOffset="2">4860 12207 12496,'-9'0'-149,"1"2"549,1 4 0,-1 2 0,3 11 1,-1 3-121,0 4 0,0 6 0,-1 3 1,1 2-1,-1 3 0,-2 3-157,0-1 1,3-2 0,0-5 0,-2-1 0,0-2-286,-1-2 0,3-7 0,1-3 0,-1-4-1076,1-3 1013,3-1 1,-2-10 0,6-7 0,3-4-116,5-3 0,6-6 0,3 0 0,3-2 0,3-1-67,0 1 0,1 5 0,4 1 0,2 3 548,1 3 1,-4 5-1,0 0 1,-4 3 0,-3 4-1,-5 5 278,-3 6 0,-5 5 1,-4 3-1,-5 1 211,-5 2 0,-8-3 0,-6 2 1,-5 0-1,-3-1-20,-1-2 1,0-6 0,0-1 0,2-2 0,1-2-291,3 0 1,2-6 0,2-2-1,0-3-607,3-3 0,1-3 1,6-7-1,1-1 1,1-2-534,2 1 1,1 0 0,4-1 0,2 1 518,4 2 0,5 0 0,2 4 0</inkml:trace>
  <inkml:trace contextRef="#ctx0" brushRef="#br1" timeOffset="3">5391 12681 8462,'-15'-4'0,"3"-1"0,1 0 0,-1 2 180,0 2 1,-1 1 0,4 1 0,-1 3 0,-3 4 0,-1 5 288,-1 1 0,-1 2 0,3 2 1,3 2-1,2 1-209,2 0 1,4 1-1,0-3 1,5-2 0,6 0-183,5-2 0,5-3 0,3-1 0,3-4 0,1-4-349,2-2 0,0-1 0,-1-1 1,-2-2-204,-3-3 0,-3-3 0,-1-4 0,-2-2 0,-5-3-43,-4 0 1,-5-5 0,-7-1-1,-6-1 412,-6 0 1,0 5 0,-8-2 0,-1 2 0,0 3 0,0 1 277,1 4 0,6 6 0,0 3-119,6 2 0,6 2 1,6 2-1,7 2 0,7 1-192,7 0 0,3-4 1,5 2-1,0 0 0,1-1-71,2-1 0,-2-5 0,3-4 0,0-1 245,3-1 1,-4-4 0,-3 1 0,-6 1 0,-3 0 0,-5 2 487,-4 0 0,-5 5 0,-6 4 0,-3 6 131,-6 5 0,-3 7 1,-6 4-1,1 2 0,-1 3 109,0 3 1,4-1 0,0 2 0,3-2-576,4-1 1,3-4 0,5-1-1,1-3-126,2-1 1,6-3 0,8-7 0,4-3 0,7-3 0,5-3-442,4-3 1,-1-3 0,-2-8 0,-3-3-279,-2-4 1,-5-4-1,-4 2 1,-2 1 0,-5-1 179,-2 2 1,-1 5 0,-7 1 812,-1 2 1,-5 4-1,-3 6 1,-2 3 6,-2 3 1,2 4 0,1 4 0,2 2 0,0 2-244,-1 2 1,4-3 0,0 2 0,3 0 0,4 2-1195,4 0 1,-1 0 0,6-3 1049,0-2 1,2 1 0,-1 1 0</inkml:trace>
  <inkml:trace contextRef="#ctx0" brushRef="#br1" timeOffset="4">6238 12635 8462,'-1'-9'-387,"-2"0"504,-3 3 0,1 2 0,-1 6 0,-2 4 1,-1 7 537,-3 3 0,0 4 1,-2 2-1,-1 1 0,2 2-26,-1 0 1,5-4-1,4 1 1,1-1 0,2-1-763,1-3 1,2-4-1,2-1 1,4-3-1,4-2-304,5-4 1,6-3-1,1-4 1,2-5-1,-1-3-383,-1-3 1,2 0 0,-4-5 0,0 0 152,-1-2 0,-3 1 0,-2 6 0,-5 1 1085,-3 1 1,-6 7 0,-1 0 0,-5 8 236,-3 8 0,-1 0 1,-1 6-1,1 0 0,0 2-268,-1 0 0,5 0 0,2-1 0,2-2 1,1 1-2281,0-2 1893,4 0 0,6-1 0,4 1 0</inkml:trace>
  <inkml:trace contextRef="#ctx0" brushRef="#br0" timeOffset="5">7039 12309 9067,'-9'0'-317,"-1"0"1,1 0 0,0 2 700,-1 4 1,-3 5 0,-1 8 0,-2 3 270,0 3 0,5 6 1,-1 4-1,1 3 0,3 2-184,2-4 0,2 1 1,4-4-1,0 0 1,0-3-696,0-4 0,4-6 1,2-6-1,2-1 0,2-4-211,-1-2 1,-3-5 0,0 0 0,1-5 70,-2-6 0,0-1 0,-3-5 1,1 1-2,-1-1 1,-1 0 0,-1-4 0,-1 0 0,-1 2 349,-1 1 0,-7 3 1,-1 4-1,-3 0 1,-6 3 390,-4 3 1,-4 3 0,-4 4-1,-5 6-47,-5 8 0,-4 5 0,23-10 0,1 2 0,-22 14 0,6 1 293,6 1 1,7 3 0,13-3 0,6-1 0,11-1-445,10-1 0,7-4 0,15-4 0,5-3-457,6-5 1,0-6-1,1-2 1,-1-3-1,-4-1-375,-3 0 0,-5-8 1,-9-2-1,-2-3 0,-4-4-2623,-1-1 3256,-1 0 1,-5-5 0,0-1 0</inkml:trace>
  <inkml:trace contextRef="#ctx0" brushRef="#br0" timeOffset="6">5233 13240 9929,'9'-13'2,"-2"1"0,3-1 0,4 1 1,7 5-1,9 2 0,11 2 250,-14 1 0,1 0 0,7 1 0,2 1 0,7-2 0,0 0 0,4 0 0,1 0 0,3 1 0,1-1 0,-15 1 0,0 0 0,0 0-124,1 0 0,1-1 1,0 1-1,0 1 0,-1-1 1,1 1-562,-2-1 0,1 0 0,-1 0 0,13 1 0,-1 0 0,-6 1 0,-1 0-269,-3 0 1,0 1 0,-4 1 0,0 0 701,-3-1 0,-1-1 0,1 1 0,-2 0 0,19-2 0,-2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7T00:12:40.518"/>
    </inkml:context>
    <inkml:brush xml:id="br0">
      <inkml:brushProperty name="width" value="0.12095" units="cm"/>
      <inkml:brushProperty name="height" value="0.12095" units="cm"/>
    </inkml:brush>
  </inkml:definitions>
  <inkml:trace contextRef="#ctx0" brushRef="#br0">8073 14078 29066,'-24'-8'-547,"2"2"1,6-7 0,4 3 0,3 0 0,2 1 0,1 0-1,2 0 1,2-1 0,5 2 0,3 1 0,3 2 0,1 0 572,2 3 0,4 1 0,7 1 0,5 1 0,6 3 0,6 6 0,8 5 96,-21-5 0,1 1 0,6 1 0,2 1 0,6 3 0,3 1 0,-12-4 0,2 0 0,0 1 0,5 2 0,0 1 1,1 0-87,3 1 0,1 2 0,0-1 0,3 1 0,0 0 0,2 1 0,-12-5 0,2 0 0,-1 1 0,1-1 0,0 0 0,1 1 0,0-1 0,-1 0 0,1 0 0,0 0 0,0 0 0,0 0-2,-1 0 1,1 0 0,0-1 0,-1 0 0,0 1 0,-1-1-1,0 0 1,-1-1 0,11 5 0,0-1 0,-1 0 0,1 0 0,1 0-1,-1 0 1,1-1 0,0 1 0,-1-1 8,1 0 1,0 0 0,-1-1 0,-1 1 0,1 0 0,-2-1 0,-2 0 0,0-1 0,-1 1 0,0-1 0,0 0 0,0 0 0,-2 0 0,0 0 0,0 0-24,0-1 0,-1 1 0,-1-1 1,-4-2-1,0 0 0,-1-1 0,13 6 1,-1 0-1,-6-2 0,-2-1 0,-6-1 1,-1-1 155,-4-1 1,-2 0 0,14 8-52,-15-4 0,-20-6 1,-20-7-1,-13-4 0,-13-6-298,-10-6 1,23 6-1,-2-1 1,-3-3-1,-2-1 1,-1 0-1,0 0 1,-2 0-1,-1-2 105,-1 0 0,0-1 0,-2 0 0,1-1 0,-1-1 0,0-1 0,0 0 0,-1 1 0,-1-1 0,-1 0 54,-3-2 1,0 1 0,1 1 0,-1-1 0,13 6-1,0-1 1,-1 0 0,0 0 0,-1 0 0,0 0 0,-3-1-1,-1-1 1,1 0 49,-3-1 1,-1-1 0,0 0 0,-2 0 0,-1 0 0,-1-1-1,1 0 1,-1 0 0,0 0 0,1 2 0,0-1 0,0 1-1,0-1 1,1 2 0,-1-1-13,1 1 0,0-1 1,0 1-1,-2-1 1,-1-1-1,1 1 1,0 1-1,-1 0 1,1 0-1,0-1 1,1 1-1,0 0 1,3 0-1,0 1 1,0 0-38,2 1 0,0 0 0,1 1 0,2 0 0,1 0 0,0 0 0,1 2 0,1 0 0,0 0 0,-13-5 0,1 0-11,4 1 1,2 1 0,5 2-1,2 1 1,6 2 0,3-1 0,-20-5-1,11 3 109,9 3 0,15 4 0,9 1 0,12 1 0,15 2-12,14 0 1,-11 5 0,2 2 0,6 0 0,2 1 0,4 2 0,3 1 0,5 2 0,2 1-17,-14-2 1,0-1 0,2 1 0,3 1 0,1 1 0,0 0 0,4 1 0,0 0 0,0 1 0,2 0-1,1 1 1,-1-1 0,-11-2 0,-1 0 0,1 0 0,-1 0 25,1 1 0,1 0 0,-1 0 0,1 1 0,1 0 0,0 0 0,1 1 0,0 0 0,3 1 0,0 1 0,0 1 0,0-1 0,1 1 0,1-1 0,-1 1 0,0 0 0,0 0 0,0 0 1,-1 1-1,0-1-65,0-1 1,-1 1 0,1 0 0,-2 0 0,-1 0 0,0 0 0,-1 1 0,0-1 0,-2-1-1,0-1 1,0 1 0,-1 0 0,10 4 0,0 0 0,-1 0 0,-4-2 0,0 0 0,-1-1-49,-4-2 1,0 0 0,-2-1 0,11 6-1,-2-1 1,-7-4 0,-1-1 0,-4-3-1,-3 1 1,19 6-154,-13-3 1,-12-7 0,-14-6 46,-5-2 0,-14-7 1,-17-6-1,-15-9 1,14 8-1,-3-1-14,-4-1 0,-2-1 1,-5-1-1,-2 0 0,-4-3 1,-1 0-1,14 7 0,-1-1 1,0 0-1,-1 0 0,0 0 1,-1 0 57,-2-1 1,1 0-1,-1 0 1,-1 0-1,0 0 1,-1 0-1,-2-1 1,-1-1 0,-1 1-1,-2-1 1,-2 0-1,0 0 1,8 4-1,0-1 1,0 1-1,-1 0 118,-2-1 1,-1 0 0,0 1-1,0 0 1,-1-1 0,-1 1-1,1-1 1,-1 1 0,-1-1-1,0 0 1,0 1 0,-1-1-1,2 1 1,-1-1 0,1 1 0,0 0-1,1 1 1,1 0 0,-1 0-1,1 1 65,2 0 0,0 0 1,0 1-1,1 0 1,2 1-1,0 0 1,0 0-1,2 1 1,-7-1-1,1 1 1,2 0-1,2 1 1,1 0-1,2 1 1,-11-3-1,3 2-94,9 2 0,4 1 1,2 1-1,33 10 1,28 9-1,-3-5 0,5 1-7,9 3 0,4 0 1,-8-2-1,3 1 0,1 0 1,5 1-1,3 1 0,1 0 1,-12-3-1,2-1 1,0 1-1,0 0 0,2 0 1,1 1-1,0-1 0,1 1 56,0-1 1,1 1 0,0 0 0,1 0 0,2 0-1,0 0 1,1 1 0,0 0 0,-10-3 0,0 0 0,1 0-1,0 0 1,-1 1 0,2-1 0,0 1 0,0 0 0,0 1-1,0-1 1,0 0 0,-1 0 0,0 0 0,-1 1 0,1-1 3,9 3 1,0 1-1,-1 0 1,0-1-1,-5-1 1,0 0-1,-1 0 1,0 0-1,-4-1 1,0 0-1,0 0 1,-2 0-1,6 2 1,0 1-1,-3-1 1,10 4-1,-4 1-50,-11-4 0,-4 0 0,-5-2 0,-3 0 0,14 13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7T00:12:40.519"/>
    </inkml:context>
    <inkml:brush xml:id="br0">
      <inkml:brushProperty name="width" value="0.12095" units="cm"/>
      <inkml:brushProperty name="height" value="0.12095" units="cm"/>
    </inkml:brush>
  </inkml:definitions>
  <inkml:trace contextRef="#ctx0" brushRef="#br0">1704 4739 30204,'-24'-8'-469,"-2"1"1,5-8 0,0 1 0,1 0 0,2 1 0,0 1 0,2 2-2809,4 1 2953,-2-1 0,6 1 0,0 0 1,4 1 471,5 1 1,4 0 0,9 4 0,5 1-1,8 2 1,7 2-160,6 1 0,3 3 1,8-2-1,-24-1 0,2 0 1,2 0-1,1 1 0,2 0 1,2 0 18,2 1 0,2-1 1,3 3-1,2-1 0,2 0 1,2 0-1,-15-2 1,2 0-1,-1 0 0,3-1 1,0 1-1,1-1 0,2 0 1,0 0-1,0 0-77,2 1 0,0-1 0,1 0 1,0-1-1,1-1 0,0 1 0,0-1 1,0 0-1,1 0 0,0 0 1,1-1-1,0 0 0,1 0 0,1 0 1,-1-1 84,2 0 0,0 0 0,0 0 1,-4 0-1,0 1 0,0-1 0,-1-1 1,0 0-1,0 1 0,-1-1 1,-1 0-1,0 0 0,-2 1 0,1-1 1,0 0 73,-1 0 1,1 0-1,0-1 1,0 0-1,0 1 1,-1-1-1,-1 0 1,-1 0 0,0-1-1,-2 1 1,0 0-1,-1 0 1,15-2-1,0 1 19,-3-1 0,0 0 0,-1 3 0,-1-1 0,-1 1 1,-2 0-1,-2 1 0,-2-1 0,-4 0 0,-1 1 103,-3 0 1,-1 0 0,19 0 0,-7 1 0,-6 0 0,-10 0-82,-6 0 0,-10 1-131,-5 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7T00:12:21.120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17039 9842 8443,'0'-10'-284,"0"1"0,0 0 297,0-1 1,3 1 0,0 0 0,-1-1 0,-1 1 0,0 1 0,1 1 0,1 0 561,-1 0 1,1 3-437,0 1 1,-2 4-1,1 4 1,-4 6-1,-5 6 1,-2 6 139,-3 3 1,-3 7 0,-3 4 0,-2 4 0,-2 4-255,-3 1 1,12-23 0,-2 1 0,1 3 0,-2 1 0,1 0 0,-1 1-1,1-1 1,0 0-200,1-1 0,-1-1 0,3 0 0,1-2 0,-11 18 0,3-5 0,4-8 0,3-8-690,5-4 1,3-4 583,4-3 1,1-5 0,2-4 0,3-5 0,3-7 0,0-2 38,0-4 1,4-3 0,0-3 0,2-2 240,1-4 0,2-3 0,0-5 0</inkml:trace>
  <inkml:trace contextRef="#ctx0" brushRef="#br0" timeOffset="1">16964 9897 8443,'0'-18'-344,"1"-1"0,1 1 325,2-1 1,2 4 0,-2 4 0,1 4 500,2 4 1,2 4 0,-1 6 0,-1 9-194,-1 6 0,-4 9 0,2 3 0,-3 4-160,-1 2 0,0-2 0,0 4 0,0-1-171,0 3 1,0-3 0,-1-1-1,-2-2-175,0-4 0,0 2 1,3-4-1,0-2 0,0-5-1217,0-5 0,0-5 1434,0-3 0,0-5 0,-4-12 0,-1-5 0</inkml:trace>
  <inkml:trace contextRef="#ctx0" brushRef="#br0" timeOffset="2">16862 10214 8443,'-9'-4'451,"-1"-2"0,6-3-152,4 0 1,6 4 0,9 2-1,5 2-89,2 1 0,4 0 1,4 1-1,1 1 1,0 2-1163,1 1 952,-3 6 0,12 3 0,-3 5 0</inkml:trace>
  <inkml:trace contextRef="#ctx0" brushRef="#br1" timeOffset="3">16843 11238 14242,'0'-9'-93,"0"0"0,0-1 0,0 1 1,1 0 121,2-1 0,0 4 1,2 0-1,-1-1 0,-2-2 1,0-1-94,1-2 0,-2 1 0,2-1 0,-2 2 0,-2 1-265,-2 3 395,-2-2 1,-6 7-1,-4-1 1,-6 5-1,-4 6 154,-8 6 0,-3 10 0,-3 8 0,19-15 1,0 1-1,0 1 0,1 1 40,1 0 0,1 1 1,1-1-1,1 1 0,-9 25 1,6-1-1,5-1-254,6-5 0,11-5 0,9-10 0,4-3-328,5-3 119,6-4 1,5-3-1,4-6 1,1-2-124,3-3 0,2-1 0,6 0 1,1-1 452,-2-3 0,0-5 0,-2-5 1</inkml:trace>
  <inkml:trace contextRef="#ctx0" brushRef="#br0" timeOffset="4">17672 11369 8406,'-19'0'-128,"1"-1"1,-1-2 0,2 0 0,1 1 0,4 1 0,1 1 650,2 0 1,5 0 0,5 0 0,7 0 0,9 0-215,6 0 0,4 0 0,11 0 0,3 0-337,3 0 0,3 1 0,0 1 0,-2 1-402,-1 0 0,0 1 1,-4 0-1,1 0 430,0 0 0,-7 3 0,2-2 0</inkml:trace>
  <inkml:trace contextRef="#ctx0" brushRef="#br1" timeOffset="5">17886 11164 11085,'-18'-10'-149,"2"4"1,2 0-1,0 0 1,3 0 148,0-1 1,5 5 0,0-2 0,-1 1 0,-2 0 176,0 1 0,0 1 1,-1 2-1,-1 2 1,-3 3-94,-5 2 1,-3 3 0,1 0 0,-4 2 26,-2-2 0,0 2 0,2 0 0,3-2 0,3 0-55,0-2 1,5 0 0,1 1 0,4-1-197,3 0 1,3 0 0,6 2 0,3 0 0,3 3 68,4 0 1,-2 2 0,5 1 0,0 0 195,2-2 1,0 1-1,1 1 1,0-1-114,-1-4 1,1 2 0,0-2 0,2-1-58,1-4 12,0 1 1,4-3 0,3 5 0</inkml:trace>
  <inkml:trace contextRef="#ctx0" brushRef="#br1" timeOffset="6">18836 11117 12402,'0'-9'-359,"0"-4"1,0 1 0,1 1-1,1 0 1,1 2 0,0 0 799,1-1 0,-3 6 0,2 5 0,-3 8 1,-3 6-143,-3 6 0,-2 7 0,-2 7 1,-2 3-1,-1 4-239,-2 0 0,1 1 0,-2 4 0,5-2 0,3 0-566,1-2 1,2 0-1,-1-1 1,2-5-1,1-4-2722,0-5 3200,-1-8 0,0 2 0,-1-8 1</inkml:trace>
  <inkml:trace contextRef="#ctx0" brushRef="#br1" timeOffset="7">18724 11229 9114,'9'-28'-298,"6"0"0,3 0 1,3 1 508,3 2 1,-3 4-1,-2 5 1,-4 5 203,-6 3 0,-6 5 0,-1 6-1281,-4 4 558,1 5 0,-10-1 0,2 5 0,-2 0-239,1-2 1,2 3 537,1-5 0,-1 5 0,3-3 0</inkml:trace>
  <inkml:trace contextRef="#ctx0" brushRef="#br1" timeOffset="8">18892 11108 12804,'0'-9'-317,"1"-1"0,1 0 0,1-2 0,-1 0 1,0 1-1,0 0-194,1 2 0,0 5 1,-4 4 829,-2 5 0,-2 9 0,-4 4 1,-2 6-65,-1 3 1,-4 6 0,-4 4-1,-2 6 1,0 2-153,0 2 0,1 0 1,9-22-1,-1 0 0,1 1 1,-1 0-1,1-1 0,0 0-211,-9 22 0,2-5 1,2-7-1,3-2 9,1-6 1,3-9-1,5-2-601,1-5 1,0-7 348,1-4 0,2-5 1,-2-7-1,2-4-92,1-2 1,4 0 0,2-2 0,3-2 0,4-2 442,2-3 0,3-1 0,0 0 0,1 0 0,0 0 0</inkml:trace>
  <inkml:trace contextRef="#ctx0" brushRef="#br0" timeOffset="9">18873 11164 8583,'7'-33'-121,"3"2"0,0 2-162,0 1 0,-1 4 1,-2 3-1,-2 5 714,-1 3 0,0 4 0,-2 4 0,1 6-64,0 7 0,-2 7 0,-1 6 0,0 5 7,0 4 0,0 4 0,0 6 1,0 1-164,0 1 1,0 1 0,1 0 0,1-2 0,1-3-303,-1-1 1,2 3 0,0 1-1,0-3-321,0-3 1,1-3-1,-3-5 1,1-1-1,-1-3-538,-1-4 1,-2-2-1,-2-9 950,-4-1 0,-5-7 0,-2-6 0</inkml:trace>
  <inkml:trace contextRef="#ctx0" brushRef="#br0" timeOffset="10">18733 11536 8583,'-8'-4'125,"2"-3"0,3-4 423,2-1 0,1 3 0,2 2 1,3 0-15,4-1 1,10 2-1,1 0 1,2-1 0,4 1-404,1 0 1,4 4-1,2-1 1,1 2-1415,2 1 0,1 4 1283,-6 2 0,4 6 0,-2 3 0</inkml:trace>
  <inkml:trace contextRef="#ctx0" brushRef="#br0" timeOffset="11">19385 11648 8484,'0'-9'-13,"0"-1"1,1 2 478,2 2 1,-1 2-1,4 6 1,-2 3-1,-3 5 1,-2 5-254,-2 4 1,-8 1 0,2 4 0,-1 0 0,0-2-214,4 1 0,-6 3 0,1-2 0</inkml:trace>
  <inkml:trace contextRef="#ctx0" brushRef="#br0" timeOffset="12">19879 11099 8490,'-3'-10'-76,"-2"1"1,1 0 0,0-1 308,2 1 1,1 6 0,1 6 0,0 8 100,0 6 1,0 9 0,0 4 0,-1 4 860,-2 4-1088,2 2 0,-7 0 1,1 1-1,-2 3-184,-3 3 0,-3-4 0,-3 0 0,-1-5 0,1-3-406,3-4 1,-3-3-1,4-5 1,0-4-350,5-6 0,0-6 832,2-4 0,3-6 0,0-3 0</inkml:trace>
  <inkml:trace contextRef="#ctx0" brushRef="#br0" timeOffset="13">19813 11238 8490,'23'-33'0,"2"1"0,5 5 0,2 1 178,1 1 1,0 6 0,2 0-1,-5 7 1,-5 4 513,-3 5 0,-6 4 1,-4 5-1,-3 4-678,-2 3 1,0 4 0,-5 4 0,-3 1 0,-4 1-89,-4 0 0,-1 2 0,-1-4 0,-3 0 0,0-1-49,-3-2 1,0 3 0,-2-1 0,0-3-95,1 1 0,2-5 0,1 1 0,-1-2 18,2 1 1,3-2 0,6-4-1,1 0-282,2 0 402,1 1 1,6 1 0,4 1 0,7-1 99,5 0 0,1 4 0,4 0 0,-1 1 76,1-1 1,-3 3 0,-3-4-1,-3 0 1,-6 1 192,-3-1 1,-4 1 0,-5-4-1,-3 1 123,-6 3 1,-6-3-1,-7 1 1,0-2-119,0-3 0,-2-1 0,1 1 0,0-3 1,1-2-222,0-1 1,4-4 0,-3-2 0,2-2-587,2-2 1,3 4 0,3 1 511,1 1 0,2-3 0,0 2 0</inkml:trace>
  <inkml:trace contextRef="#ctx0" brushRef="#br1" timeOffset="14">16387 12160 8677,'-14'-4'-89,"-4"2"0,4-4 1,-1-1-1,3 1 1,1 1-1,2 0 1,0 1 617,-1 0 0,4-3 0,1 3 0,0 0 0,1-1 225,0 0-828,0 3 0,5-3 1,3 5-1,2 0-21,2 0 0,6 0 1,1 0-1,5 0 74,5 0 13,3 5 0,15-3 0,4 4 0,-19-3 0,1 0 7,4 0 1,2-1 0,6 2 0,3 0 0,-9-3 0,1 0 0,1 0-1,4-1 1,2 1 0,0 0 0,6-1 0,1 1 0,0 0-144,-8 0 1,0-1-1,0 1 1,1 0 0,1-1-1,0 0 1,0 1-1,1-1 1,2 1 0,1-1-1,-1 1 1,1 0-1,0-1 1,0 1 0,0-1-1,0 0 146,0 0 0,1 0 1,0 0-1,0 0 1,0 0-1,1 0 1,-1-1-1,1 1 0,0 0 1,0-1-1,0 1 1,0-1-1,0 0 1,-1 0-1,0 1 1,0-1 3,-2 0 0,0 1 0,0-1 0,-1 1 0,0-1 0,-1 1 0,-1-1 0,1 1 0,-1-1 0,0 1 0,-1-1 0,1 1 0,-1-1 0,1 0 0,-1 0 0,0-1 0,-1 1 0,1 0 0,-1 0 0,-1 0-70,0 0 0,-1 0 1,0 0-1,0 0 1,10-1-1,-1 0 1,0 0-1,-6 1 1,0-1-1,-1 1 1,-2 0-1,-1-1 1,0 1-15,-3-1 0,0 1 0,-1 0 0,11-2 0,0 1 0,-7 1 0,-1 0 0,-5 0 1,-1-1-1,-4 1 0,-1 0-381,20 0 1,-9 1 0,-10 2 458,-8 4 0,-5 0 0,-12 3 0,0-4 0</inkml:trace>
  <inkml:trace contextRef="#ctx0" brushRef="#br0" timeOffset="15">16881 12644 7010,'0'-6'-51,"0"0"1,1 0 0,1-1 0,2 2 318,1 1-224,-3-3 1,3 5 0,-2-5 0,3 0 0,0-1 37,0-1 0,-4-1 1,2 1-1,-1 0 1,0-1-1,-1 1-3,-1 0 1,-1-1 0,-1 1 0,-2 0 0,-3 1-1,-3 0-17,-4 2 1,-2 4 0,-7 0-1,-4 4 1,-4 5 47,-4 5 1,-6 7-1,-4 10 1,22-12-1,0 1 46,0 2 1,0 0-1,2 2 1,0 0-1,3-1 1,1 1-1,-12 21 1,6 1 125,6 0 1,7-4 0,10-2 0,8-6 0,6-3-231,6-1 0,4-5 0,6-2 1,3-4-1,2-6-275,1-4 1,5-3 0,0-4 0,2-1-355,-1-2 1,0 1 576,0-4 0,7-4 0,-3-5 0</inkml:trace>
  <inkml:trace contextRef="#ctx0" brushRef="#br1" timeOffset="16">17495 12765 15604,'-9'-4'-732,"-1"-1"1,1-1 0,0 0 1133,0 2 0,4 1 0,5 4 0,8 1-119,6 1 0,7 2 1,11-3-1,6 1-192,8-1 0,-19-2 1,1 1-1,2-1 1,1 0-1,0 0 1,0 0-189,0 0 1,0 0 0,-4 0 0,1 0 0,-1-1-1,-1 1 1,24-2 129,-5-1 1,-8 0 0,-1 3 0</inkml:trace>
  <inkml:trace contextRef="#ctx0" brushRef="#br1" timeOffset="17">17774 12504 12178,'-8'-4'-533,"1"-1"1,1 0 0,-1 1 552,2 0 0,-4 3 0,0-1 0,-6 4 0,-3 5 423,-4 4 1,-2 1-1,-4 3 1,-1 1-1,-1-1-223,-1 1 1,1-2 0,5 3-1,5-3-239,3 0 0,2-1 1,4-1-1,4 0 0,2 0-156,3 2 1,4-3-1,2 4 1,2-1 66,4 1 1,0-1-1,3 3 1,0-2-91,-1 2 1,5-3 0,-1 2 0,4-1 0,3 0 213,0-3 0,6-1 1,4-2-1</inkml:trace>
  <inkml:trace contextRef="#ctx0" brushRef="#br0" timeOffset="18">18557 12458 8490,'0'-9'-108,"-4"-1"1,1 1-1,1 2 1,0 4 488,-1 6 1,-2 12-1,-4 8 1,-1 6-1,1 5 1,-1 3-202,-3 4 1,3-2 0,-3 3 0,4 0-1,2-2-384,1 2 0,1-7 0,-3 2 1,2-2-568,-1-2 1,-1-6-1,-2-8 771,1-6 0,0-2 0,-1-2 0</inkml:trace>
  <inkml:trace contextRef="#ctx0" brushRef="#br0" timeOffset="19">18529 12542 8490,'28'-24'0,"0"2"664,4 3-412,-4 0 0,4 5 0,-8 5 1,-2 5 17,-2 3 0,-9 1 0,-3 1 0,-2 2 0,-4 3-115,-1 3 1,-9 4 0,-2 3 0,-4 1-190,-6 2 1,0-2 0,-4 0-1,1-2 1,0 2-131,0 1 1,1-3 0,4 0 0,0-2 0,3-2-367,2 0 0,6-2 0,2 0 0,2 1 327,4-1 1,8-1 0,10 1 0,5-1 215,2 2 0,2 3 0,0-2 1,0 2-1,0 2-60,0 1 0,-8 2 0,-5 1 0,-4-1 370,-5 1 1,-4 0 0,-9-1 0,-8 1 0,-6-2 148,-2-1 0,-2-2 0,-2-3 0,3-1-299,6-2 1,0-4 0,6 2 0,0-2-120,2-2 1,5-2 0,2-3-519,2-3 0,-1-2 0,0 1 464,-1 1 0,-4 0 0,2-4 0</inkml:trace>
  <inkml:trace contextRef="#ctx0" brushRef="#br1" timeOffset="20">21126 9972 17199,'-9'0'-211,"0"0"1,-1 0-1,1 0 1,0 1-1,0 2 1,2 3 238,1 3 1,4 8-1,-1 6 1,2 7-1,1 9 1,-1 10-1,0-19 1,0 1-1,-1 4 1,0 2 25,-1 4 1,0 2 0,1 4 0,-2 2-1,1-14 1,0 1 0,-1 0 0,0 2 0,-1 1-1,0 1 1,0 2 0,-1 1 0,0 0 0,-1 2-1,0 0 1,-1 1-37,0 0 1,0 0-1,0 1 1,1 1-1,0 0 1,0-1-1,-1-2 1,0 0-1,0-1 1,0 1-1,1-1 1,-1 1-1,1-1 1,0 1 0,-1-1-238,1 1 1,-1-1-1,1 0 1,1-3-1,0-1 1,1 0-1,-1 0 1,0 0-1,-1 0 1,1-2 0,1-1-1,-1 1 1,0-3-1,0 1 1,0-1 18,-3 17 0,0 0 0,0-2 0,0 0 0,1-5 0,0-2 0,2-3 0,0-1 95,1-3 1,0 0 0,1-3 0,2-1 0,-2-2-1,1-1 1,0-2 0,0 0 0,-2 18 104,2-4 0,1-7 0,5 0 0,4 0 0</inkml:trace>
  <inkml:trace contextRef="#ctx0" brushRef="#br1" timeOffset="21">21583 10233 17061,'-10'-14'-1639,"0"4"1,-1-3 1718,-2 3 1,4 7-1,4 6 1,-1 11 0,2 9 194,0 11 1,-3 13 0,3-18-1,1 2 1,-3 4 0,0 2-144,-1 5 1,-1 1-1,-3 6 1,0 2-1,3-14 1,0 2-1,-1 0 1,0 3-1,0 0 1,-1 1-1,0 2 1,-1 0 0,0 1-224,-1 2 0,-1 1 1,1-1-1,1-2 0,0 0 1,0 1-1,-1 0 1,1 0-1,0 0 0,1-1 1,0 0-1,2-1 1,0-1-1,1 0 0,0-1 6,1 0 0,1 0 1,1 0-1,0-1 0,0 0 1,1-1-1,1-2 0,0-1 1,0 0-1,0 14 0,1-1-125,0-3 1,1-2 0,0-2 0,0-2 0,0-3 0,-1-1 0,0-4 0,-1 0-129,-1-3 1,0-1 0,-1-3 0,0-1-1,-3 22 1,2-4 0,1-7 337,2-5 0,1-1 0,1-3 0,0-2 0</inkml:trace>
  <inkml:trace contextRef="#ctx0" brushRef="#br0" timeOffset="22">22858 9674 8504,'6'-10'8,"0"-2"0,-1 0 0,-1 0 0,1 2 0,-1 1 0,0-1 0,-1 1 175,2 0 1,-4 3 0,1 0 0,-4 2-29,-5 2 1,2 3-1,-1 6 1,-1 5-1,-2 7 65,0 5 1,-1 9 0,-3 12-1,-2 5 1,6-22 0,-1 1-80,0 2 0,-1 2 0,-3 3 0,0 2 1,-4 4-1,0 0 0,-1 3 0,-1 0 1,-1 1-1,0 1-304,0 0 1,-1-1 0,0-2 0,0-1-1,2-5 1,0-2 0,2-4 0,0-1-38,2-6 0,0-1 0,-8 13 0,6-10 0,4-4 0,4-4-248,1-4 0,3-1 0,4-7 23,4-4 0,8-6 0,5-14 1,4-7-1,3-10 291,2-9 0,-10 20 0,-1 0 0,1-4 0,0 0 0,0 0 0,0 0 0,0-1 0,0 0 134,0-1 0,0 0 0,0-3 0,0 0 0,0 0 0,0 0 0,0-2 0,0 1 0,0-1 0,0 0 0,-2 3 0,1 0 0,-1 2 0,-1-1 0,1 2 0,-1 0 0,-1 2 0,0 1 41,6-22 1,1 12 0,-6 9-1,-1 5 1,-4 7 634,-2 3 1,0 5 0,-2 5-238,1 7 1,0 4 0,-3 11-1,1 3 1,2 8 88,0 7 1,0 7 0,-3 6 0,0 1 177,0 0-679,0-5 0,0-21 1,0 1-1,0 25 0,-1-26 1,1 0-287,-2-1 1,1 0 0,-4 25 0,-2-4 0,1-2 0,-1-2-398,-1-6 1,-2-8-1,1-8 1,1-2 0,0-3 162,2-4 1,0-6-1,-3-3 1,-1-3 0,0-3 492,-2-3 0,3-6 0,-3-4 0,-1-1 0</inkml:trace>
  <inkml:trace contextRef="#ctx0" brushRef="#br0" timeOffset="23">22597 10372 8504,'-14'-8'0,"3"1"1508,3 1 1,6 0-1050,8 0 1,6 2 0,10 4-1,2 0 1,4 0-436,3 0 1,0 0 0,6 0-25,1 0 0,9 4 0,1 1 0</inkml:trace>
  <inkml:trace contextRef="#ctx0" brushRef="#br0" timeOffset="24">23175 10261 8504,'6'-7'0,"0"2"0,2 1 0,5 1 655,5-1 0,6 2 1,8-3-1,6 0 0,4 2-422,3-1 0,1 3 0,-3-2 1,-2 2-1,-3 1-473,-1 0 1,-5 3 0,-4 0 0,-5 0-322,-3 1 1,-2-3 560,1 3 0,-5-3 0,0-1 0</inkml:trace>
  <inkml:trace contextRef="#ctx0" brushRef="#br0" timeOffset="25">23491 9972 8504,'-18'-9'-230,"3"-1"0,3 2 0,1 1 0,3 1 1331,2-2 1,3 4-792,6 1 0,2 2 1,3 2-1,-1 2-188,-4 3 1,-2 4-1,-1 1 1,-1 3-1,-2 0-130,-4 3 0,-2-3 1,-3 3-1,-5 0 43,-4 1 1,-2 2 0,-5-4 0,0 1 80,0-2 0,0 2 1,1-6-1,2-2 1,4-1 102,5-1 0,1-2 1,5 1-158,1 1 1,-2 5 0,8 0 0,1 1 0,1 0-123,1 3 0,1-2 0,2 1 0,5-1-280,3 1 1,3-4-1,6 1 1,3-1-504,5-2 1,5-1 842,7-2 0,3-1 0,3-5 0</inkml:trace>
  <inkml:trace contextRef="#ctx0" brushRef="#br0" timeOffset="26">24208 9981 8504,'4'-14'-166,"-3"-3"0,4 5 0,-2-1 0,1 1 0,1 1 0,1 1 547,-1 3 0,-1 6 0,-4 1 0,-1 6 0,-2 7 200,-3 5 1,-3 9 0,-3 7 0,-1 4-366,-2 2 0,4-2 0,-1 4 0,0-2 1,1 2-250,-1 4 0,-2-6 1,3 4-1,-2-5-623,2-2 1,0-4-1,-1-4 1,0-6 0,0-9-106,2-5 1,1-5 0,-1-5 0,2-3 760,2-6 0,-1-7 0,4-8 0,-1-2 0,4-1 0</inkml:trace>
  <inkml:trace contextRef="#ctx0" brushRef="#br0" timeOffset="27">24087 10084 8504,'14'-31'0,"2"-1"-319,5-2 339,3 4 1,5 1-1,1 6 1,1 0 2127,-1 2-1758,3 6 1,-6-1-1,-1 7 1,-8 4-19,-3 3 0,-3 4 0,-3 3 0,0 5-215,-3 4 0,-2 1 1,-5 4-1,-2 0 1,-3 2-150,-3 1 0,0 3 1,0-4-1,-1 0-304,1-1 0,-3 2 1,-1-1-1,2-1 1,0-3-86,-2-1 1,3 0 0,-3 1 0,3-1 138,1-4 1,0-2-1,3 0 1,3-1 260,2 0 0,5 1 1,3-1-1,5 0 1,3 1 101,3-1 0,1 0 1,-2 0-1,0 2-57,-2 1 0,-3 0 0,-1 3 0,-4 2 1,-4 0 33,-2 2 0,-5 0 0,-2-1 0,-3 1 322,-4-1 0,3 1 0,-2 0 0,1-2-170,2-1 0,1 0 0,1-2 0,3-1 430,0 1-518,3-2 0,-6-6 0,3-1 408,-1 0-903,-2-2 0,-3-3-84,-2 0 1,-3 0-355,-4 0 1,1 0-1,0-1 771,3-2 0,-3-7 0,4-4 0</inkml:trace>
  <inkml:trace contextRef="#ctx0" brushRef="#br1" timeOffset="28">22514 11201 10083,'0'-13'-51,"0"1"1,1-3 0,1-1 0,2 1-1,1 0 1,1 2 0,0 1 424,1 2 0,-4 2 1,2 3-1,-1 9 0,-3 8-161,-3 8 1,-3 3 0,-5 7-1,-2 4 1,-1 3 0,-2 1-206,-1 0 1,1 1 0,0 1-1,-2 3 1,1 3 0,-1-1-477,1-1 0,5-3 1,-1-3-1,1-2 0,2-3-227,0-5 1,3-4 0,0-7-1,1-1 668,0-4 1,2-7-16,-3-5 1,-1-8 0,-2-6-1</inkml:trace>
  <inkml:trace contextRef="#ctx0" brushRef="#br0" timeOffset="29">22290 11452 8584,'4'-32'0,"4"-2"-745,3-2 680,3-1 0,9 4 1,2 2-1,3 2 590,3 1 1,0 0-1,4 1 1,1 3-1,-1 4-29,-2 4 0,-2 5 1,-4 2-1,-3 5-368,-2 3 1,-6 6-1,-4 3 1,-3 5-1,-1 1-87,-2 3 1,-4 0-1,1 2 1,-3 0-190,-3-1 0,-3 2 0,-6 1 0,-1 0-29,-2 0 0,-1-1 0,-5-2 0,-1 1 0,1 0 44,-2-1 1,4-2 0,0-2 0,2 0-69,1-3 0,3-1 1,3 0 20,3-1 1,9 0-1,2 1 1,7-1 0,9 0 237,7 1 1,1 0 0,4 1 0,-1 3 22,0 0 1,-4-2 0,-7 1 0,-3-1-51,-5 1 0,-5 3 0,-5-1 0,-7 0 0,-6 1 183,-7 1 1,-7 0 0,-2 2 0,-3-2 12,0-1 0,1-3 1,1-3-1,0-1-153,0 0 0,1 0 0,1-3 1,2-3-1,2-2-261,1-1 0,2 0 0,3 0 0,1 0-420,2 0 0,0 0 1,4 1 606,0 2 0,-1 2 0,1 4 0</inkml:trace>
  <inkml:trace contextRef="#ctx0" brushRef="#br0" timeOffset="30">22020 12207 8351,'-24'-6'-8,"-1"-2"0,4 2 0,2-1 0,3-1 0,1 2 1,3 0-39,2 1 0,4-3 243,0 1 1,6 3-1,8 0 1,7 1 0,9 0-88,8 1 1,14 1 0,-16 1 0,1 0 0,4 0 0,2 0-39,4 0 1,1 0 0,8 1 0,2 1 0,-12-1 0,1 0-1,2 0 1,4 0 0,1-1 0,2 1-193,-10-1 0,0 0 0,1 1 0,0-1 0,3 1 0,1-1 0,0 1 0,0 0 0,3 0 0,1 0 0,0-1 0,0 1 0,0 0 0,1 0 0,0 0 0,-1-1 0,0 1 0,0 0 0,0 0 0,0-1 172,-2 1 0,0 0 1,0 0-1,-1 0 0,-2-1 1,-1 0-1,0-1 1,-1 1-1,7-2 0,-1 0 1,-1-1-1,-3 1 0,-1-1 1,0 0 154,-3 0 1,-1 0 0,-1 0 0,14 0 0,-2 1 0,-4 0-1,-2 0 1,-2 2 0,-2-1 0,-2 2 0,-1-1-211,-3 2 1,0 0 0,-5-2 0,-2 2 0,13 4 0,-11 1-2869,-14 1 2871,-7 2 0,-8-1 0</inkml:trace>
  <inkml:trace contextRef="#ctx0" brushRef="#br1" timeOffset="31">22393 12542 14603,'0'-19'-105,"0"0"0,1 2 0,2 0 1,3 2-1,2-2 0,2 1 542,-1 0 1,3 0 0,1 3 0,-2 2 0,-1 0 101,0 2 1,-5 5 0,-2 5-1,-3 8-379,-3 9 0,-10 10 0,-6 9 0,-5 7-80,10-20 1,-1 0 0,1 3 0,-1 1-1,-2 2 1,-1 1 0,-1 1 0,1-1-103,-2 2 0,0 0 1,0 3-1,-1 0 1,1-1-1,1 1 0,-1 1 1,0 0-1,2-1 1,0 1-226,2-1 0,0-1 0,4-4 0,0-2 1,-5 21-1,6-10-176,7-7 1,4-3 0,3-11 0,5-3 0,3-7 54,4-4 0,3-7 0,1-8 1,-1-8-1,1-8 47,0-7 1,-1-2-1,1-9 1,-1-4 275,-8 22 0,-1 0 0,1 0 0,0 1 0,0-2 0,0 1 0,1-1 0,0 0 0,0-1 0,0 0 55,0-1 0,1-1 0,-1 2 1,0 0-1,2 0 0,0-1 1,-1 3-1,0 0-6,-1 0 0,1 1 0,13-22 1,-5 6-1,-2 4 0,-5 7 379,-2 6 0,-6 8 1,-3 5-1,-3 6 264,-2 8 0,-5 7 0,2 12 0,-2 5-300,-1 6 1,0 2 0,3 10-1,2 1 1,1 3-124,0 0 1,0 0 0,3-1 0,0-3 0,0 1-443,0-1 1,0 0 0,1-1 0,1 0-439,1-6 1,0-4-1,-3-7 1,0-2 0,0-4 321,0-5 0,-8-2 1,-3-5-1</inkml:trace>
  <inkml:trace contextRef="#ctx0" brushRef="#br1" timeOffset="32">22225 13072 13818,'-9'-4'-571,"0"-4"0,4-4 1,7 0 1389,10 2 0,11 1 0,15-1 0,5 1-273,6 0 0,1 2 0,-23 5 0,-1-1 0,24 0 0,-4 4-515,-2 4 1,1 8 0,-2 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7T00:12:21.153"/>
    </inkml:context>
    <inkml:brush xml:id="br0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14395 10167 30062,'-10'-9'-547,"-2"0"1,-1 0 0,2-1 0,1 2 0,0 1 0,2 0-110,2 0 1,3 2-1,6 0 1,3 1 0,2 1 204,2-1 1,2 2-1,2-2 1,0 1-1,3 0 1,1 1 801,4 1 0,-1-2 0,3 0 0,3 1 0,2 1-218,2 1 1,5 0 0,-1 0 0,4 0 0,6 0-1,4 0-73,-21 0 1,0 0-1,1 0 1,0 0-1,3-1 1,0 1 0,2-1-1,1 0 1,2-1-1,0 1-3,2 0 0,1-1 0,1 1 0,1-2 0,-1 1 0,-1 0 0,1 0 0,1 0 0,0 0 0,1 0-142,0 1 0,1 0 0,-2-1 0,0 0 0,2 0 0,-1 1 0,0-1 0,-1 2 228,0-1 1,0 0 0,1 0-1,0-1 1,0 1 0,1-1-1,0 1 1,0 0 0,-2 1-1,0-1 118,0 1 1,0 0-1,1 0 1,0-1-1,1 0 1,1 0-1,0 0 1,-1-1-1,1 1 1,-1 0-325,-1 0 0,-1 1 0,0 0 0,0 0 0,0 0 0,1 0 0,1 0 0,0 0 0,0 0 0,-1 0 57,0 0 1,-1 0 0,-1 0 0,0 0 0,-4 0 0,0 0 0,1 0 0,-1 0 0,0 0 0,0 0 14,1 0 0,-1 0 0,0 0 0,-1 0 1,0 0-1,0 0 0,-2 0 0,0 0-1,-1 0 0,0 0 0,2 0 0,-1 0 0,2 0 0,-1 0 0,0 0 0,1 0 0,-1 0 0,1 0-26,-2 0 0,1 0 1,1 0-1,0 0 0,0 0 1,1 1-1,0 0 0,1 0 1,1 1-1,-1-1 59,-1 0 1,-1 0-1,2 0 1,-1-1 0,-2 1-1,1-1 1,1 1-1,1 0-16,0 1 1,1-1 0,-2 1 0,1-1 0,0 0 0,-1-2-1,-1 2 1,0 0 0,-2-1 0,1 2 0,-2-1 1,1 1-1,1-1 1,-1 1-1,1-2 1,-1 1-1,-1 0 1,1 0-1,-1 0 1,0 1 0,0-1 0,-1 0 0,3 0 0,0 0 0,-1 0 0,1 0 0,-1 1 0,0 0 29,-1 1 1,-1 0-42,-2-3 0,-1 2 0,3 2 0,1 0 1,-2-1-1,0-1 0,0 1 0,0 0-5,-2 1 0,1-2 1,-2 0-1,0-1 1,20 3-1,2-1 1,-3 0-27,-2-1 1,-5-1-1,-6-1 1,-3 0-1,-2 0-37,-1 0 0,-7-3 1,-3-1 75,-4-1 0,-3-2-581,-4-2 0,-7 4 0,-7 2 0,-1 2 1277,-1 1-741,-5 0 1,3 0 0,-5-1 0,-1-1 8,-4-1 1,1-1 0,-5 4-1,-1 0 1,-1 0-208,-1 0 0,-4-1 0,-2-1 210,-2-1 1,-10 0-1,-2 3 1</inkml:trace>
  <inkml:trace contextRef="#ctx0" brushRef="#br0" timeOffset="1">8994 8203 19188,'-1'-8'-3277,"-1"0"2621,-1 2 1,0 0-1,3-3 1,1 0 0,2 2 578,3 1 1,3 3 0,0-3 0,0-1 0,1 2 330,-1 2 1,-3-1 0,0 0 0,1 0 0,1-1-40,-2-1 0,1 3 0,-4-3-230,-1-1 0,-1 2 0,-1-2-37,0 0 0,-1 2 1,-1-1-1,-2 0 1,0-1-1,-1 1-41,0-1 1,2 2 0,-4 0 0,0-1 247,-1 1 1,2 0 0,-1-1 0,0 2 0,-1 1 16,-1 0 0,-1-4 1,1 4-1,0 1 0,-2 1-203,-1 1 0,-3 0 0,-3 0 0,-2 0 0,-2 1 0,-2 2 36,-3 3 0,-2 3 0,-2 1 1,-2 1 32,-1 2 1,-1 3 0,3 0 0,0 2 0,1 0 138,4 1 0,0 2 1,6 2-1,0 1 1,2 2 107,4 1 1,2 1 0,6 0 0,2 0-258,1 0 1,-2-1 0,2 0 0,2-1 0,1-1-85,1 1 0,0-2 0,1-1 1,3 0-1,2-2-71,2-1 0,5-2 0,4 1 1,4-2 91,4-1 1,1-3 0,2-3 0,0-2 0,1-1 16,2-1 1,1-3-1,4-1 1,-3-4 0,0-5 34,0-1 1,0-4-1,1-2 1,-3 0-69,-2-3 1,-4 0-1,0-2 1,0-1 0,-2 0 50,-1-2 1,-5-1 0,-2 2 0,2-2 0,-1-2 3,0-1 0,-4-3 0,-5 3 0,-1-3-62,-2-2 1,-2-4-1,-6 2 1,-7 1-287,-6 4 238,-6 0 0,-7 5 0,-3-1 1,-4 5 166,-2 2 0,0 10 1,-1 1-1,-4 4 1,-2 3-85,-4 2 0,2 10 0,23-3 0,0 0 0</inkml:trace>
  <inkml:trace contextRef="#ctx0" brushRef="#br0" timeOffset="2">13538 7989 25974,'0'-10'-547,"0"1"1,0 0 0,0-1 0,0 1 0,-1 0 0,-1 0-1,-1-1 1,-1 2 0,2 1 0,-3 0 0,1 0 0,-1 0-274,0 1 1,-2-1 0,-5 2 0,0 1 1099,1 0 1,-4 1-1,0 3 1,-3 1 0,-2 3-1,-1 4 86,-4 4 0,-2 5 0,-2 1 0,-2 4-190,-3 2 0,-3 5 1,1 4-1,1 1 0,2 0-76,1 1 1,5 1-1,5 3 1,5 0-466,4 1 0,5 0 0,9-5 0,3-2 0,5-1 345,6-2 0,4-2 1,2-3-1,4-4 1158,2-1-1026,5-1 0,-2-2 0,3-2 0,0-5-61,0-3 1,3-5-1,3 2 1,1-3 0,0-2-15,-2-3 0,2-4 0,1-6 0,-2-3-142,-1-3 0,-4-4 0,-1-1 0,-1-3 0,-2-3-56,-1-3 0,-6 1 1,-5-2-1,-7 1 1,-5 0 32,-1 0 0,-11 0 0,-6-2 0,-6 2 320,-3 2 0,-6 4 1,-5 0-1,0 2 1,-2 4-60,1 6 0,2 5 0,-4 3 1,-3 2-1,-4 4-481,0 4 462,-3 7 0,-2 10 0,21-8 1,0 1-1</inkml:trace>
  <inkml:trace contextRef="#ctx0" brushRef="#br0" timeOffset="3">19162 7961 30810,'-6'-4'-469,"-1"-3"1,1-1 0,0-1 0,0 0 0,-2 0 0,0 2 0,-1 1-79,0-1 1,-1-2 0,1 1 0,0 1 0,-1 1 0,0-1-110,-2 2 1,0 1-1,-2 4 1,-2 0 0,0 1 808,-4 2 0,-6 6 0,-1 7 0,-3 3-122,0 2 0,1 3 1,1 5-1,-1 2 0,0 2-76,1 0 1,3 4 0,6-3 0,1 2 0,3 2-158,2 3 0,7-7 0,5 1 0,6-4-240,8-3 0,8 2 0,8-7 0,8-2 575,5-2 1,5-4 0,-22-7 0,0 0-1,3-1 1,0-2 0,2 1 0,0-1 0,0-1-1,0 0 63,-2-1 1,0 0-1,24 0 1,-7-7 0,-1-5-258,-4-6 1,-10-6 0,-6-4 0,-5-2-362,-4-1 1,-5-4-1,1-2 1,-5-2-1,-2-3-115,-2-1 0,-5 1 1,-3-4-1,-3 3 1,-4 4 428,-2 4 0,-6 8 0,-2 5 0,-2 7 0,-4 5 731,-4 3 0,-7 5-284,-4 6 1,-5 3 0,23-1 0,0 1 0</inkml:trace>
  <inkml:trace contextRef="#ctx0" brushRef="#br0" timeOffset="4">22821 7914 31240,'0'-13'-469,"-1"1"1,-1-2 0,-1 0 0,0 2 0,-1 0 0,1-1 0,0 2-188,-1 0 1,2 2-1,-3 0 1,0 0 0,0 0-1,-3 3 1,0-1-1,-1 3 1,-2 0 0,-1-1 331,-4 3 1,-5 1 0,-4 2 0,-3 2 0,-3 4 537,-3 1 0,-6 6 0,-1 5 0,-1 5 0,-1 4-69,4 3 1,0-1 0,9 4-1,2 1-177,2 1 0,6 5 0,2-1 0,4-1 0,5 0-467,3-2 0,1-3 0,6 0 0,3 0 660,2-1 0,6-4 0,4-4 0,2 0 1,4-1 127,3-2 1,2-4 0,1-1 0,1-4-142,2-3 1,2 1 0,4-8 0,1-1 0,2-2-167,0-3 1,5-3 0,-3-7 0,0-2 0,-1-4-318,-3-3 0,-5-1 0,-2-6 0,-3-2-51,-3-4 1,-5 2 0,-7-2-1,-2-2 152,-2-2 0,-6-2 0,-2 4 0,-6 0 1,-9 0 364,-6-1 0,-4 2 1,-8 2-1,-5 4 1,-4 4 139,-5 4 1,-2 6 0,20 9-1,0 0 1,0 2 0,0 0-122,0 2 1,0 1-318,0 0 0,0 2 0,-1 3 0,-2 2 0,1 0 0,-1 0 0</inkml:trace>
  <inkml:trace contextRef="#ctx0" brushRef="#br0" timeOffset="5">6145 11639 25927,'-6'-4'-469,"1"0"1,0 0 0,0-1 0,0 0 0,0-2 0,-1-2 0,0 0-1,0 0 1,0 2 0,-1 1 0,1-1 0,-1-1 0,-2-1 0,0 2-79,0 1 1,-2 0 0,0-3 0,-2 0 0,-1 3 0,0 2 694,-1 0 1,0 3 0,-4-2 0,0 2 0,1 2 246,-1 2 0,-1 2 0,-1 5 0,-4 4 1,-3 3-103,-3 4 0,-1 6 0,-3 1 0,1 6 0,-2 5-193,18-17 0,0 0 0,1 0 0,1 0 0,1 1 1,0 0-1,-11 21-162,5 1 0,2 2 0,3-4 0,5-1 0,4-2 136,4-1 1,4-3 0,4-1 0,5-3 0,4-3-107,2-5 1,3-1 0,2-4 0,2-1 165,4 0 0,3-6 0,7-3 0,2-5 0,0-3 15,1-1 1,4 0 0,-4-2 0,-1-3-501,0-4 392,-6-7 0,-1 1 1,-5-6-1,-2-2-164,-4 0 0,-4-5 0,-3-4 1,0-2-1,-3-2-260,0-3 1,-2 0-1,-1-5 1,-1 0 197,0-2 1,-2 0 0,1 0 0,-3 3 0,-2 2 166,-1 3 1,-5 3-1,-5 4 1,-8 8 0,-8 8 153,-7 5 0,-6 7 1,-11 2-1,23 3 1,0 2-47,-1 3 1,-2 2-1,-1 1 1,-2 3-1,-1 2 1,0 2-308,0 1 1,1 1 0,-2 1 0,-1 1 0,1 3 0,0-1-1</inkml:trace>
  <inkml:trace contextRef="#ctx0" brushRef="#br0" timeOffset="6">8464 11760 23476,'-7'-10'-656,"1"0"1,0-1-1,1-2 1,2 2 0,1 0 108,-2 2 1,2 0 0,-3-1 0,0 1 0,0 1 0,-2 1-110,-2 0 1,0 2-1,0-2 1,-1 2 0,0 1 809,-2 2 1,0 1-1,-3 1 1,-2 1-1,0 1 374,-2 1 1,-4 8-1,-2 2 1,-2 5-283,-5 7 1,2 1-1,-4 9 1,0 3-1,17-16 1,0 0-142,0 2 0,0 0 0,2 2 1,0-1-1,0 1 0,0 1 0,2-2 1,1 1-1,-6 23-214,8 1 1,5 0 0,7-5 0,4-1 135,7-4 0,7-9 0,6-4 0,4-3 0,4-5 223,3-2 0,4-4 1,2-4-1,3-3 0,2-4 153,1-4 0,-5-4 0,0-7 0,-4-3 429,-2-5-809,5-3 0,-14-4 0,3-1 0,-6-2-241,-3-3 0,-1-4 1,-5-4-1,-2-2 1,-6 0-177,-5 2 1,-4-2 0,-4 0 0,-5 0-912,-6 0 1260,-7 7 0,-1 3 1,-6 5-1,-2 3 13,-4 2 0,-1 10 1,-1 5-1,0 5 1,-2 6-62,-1 7 0,16-1 0,-2 2 107,-1 3 0,-1 2 0,-3 3 0,0 0 0,0 4 0,1-1 1</inkml:trace>
  <inkml:trace contextRef="#ctx0" brushRef="#br0" timeOffset="7">6480 16564 23713,'-9'-4'-820,"0"-1"1,-1-5 0,1 1 0,2 1 886,4 2 0,9-2 1,13 5-1,6 0 0,10 0 68,8 0 0,-16 0 0,1 0 1,5 1-1,1 0 0,4-1 1,1 0-1,4 0 0,1 0 1,3 0-1,1 1-163,3 0 0,0 1 0,2 0 0,0 1 0,-17 0 1,1 0-1,-1 0 0,17 0 0,-1 0-441,-3 0 1,-1 0 0,-2 2 0,-2 0 0,-7 1 0,1-1 0</inkml:trace>
  <inkml:trace contextRef="#ctx0" brushRef="#br0" timeOffset="8">14823 16508 25858,'6'-6'107,"1"1"0,5 0 1,5 0-1,10 1 0,10 1-140,13-1 0,-16 3 1,1 1-1,8-2 1,1 0-1,6 0 1,2 1-1,-16-1 1,2 1-1,-1 0 1,2-1-1,1 1 1,-1 0 48,1-1 0,0 1 0,0-1 1,1 1-1,-1 0 0,0 0 1,0 1-1,-1 1 0,-1-1 0,-1 1 1,-1 0-1,-1 0-309,12 2 1,-1 1-1,-6-1 1,-2 2 292,-5-1 0,-1 1 0,0 0 0,1 0 0,-3-1 0,1 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7T00:12:21.162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14534 6276 8534,'-3'-10'-439,"-1"1"0,0 0 347,0-1 0,0 2 1,2 1-1,-2 1 0,1-2 1,0 0 335,0-1 0,-3 3 0,2 0 0,-1 1 0,-4 1-136,-2 0 0,0 2 0,-5 5 0,-1 4 0,-1 5 0,-4 4 152,-3 5 1,2 4-1,-2 5 1,1 1 0,2 0-1,5-1-171,2-2 0,7 2 0,6-7 0,5 1 0,8-3-47,10-5 0,11-6 0,14-7 1,4-2-1,-22-1 0,0-1-408,1 0 1,-1-1 0,-1 0 0,-1-1 0,23-8 365,-1-1 0,3-3 0,-25 6 0,-1 0 0</inkml:trace>
  <inkml:trace contextRef="#ctx0" brushRef="#br1" timeOffset="1">15130 5959 9510,'-9'-6'-258,"-2"1"1,0 0-1,-1 3 1,-1 2 513,0 3 0,-5 4 0,-3 6 0,-1 6 95,-1 5 0,-1 8 0,-4 5 0,0 6 0,15-19 0,0 0 0,2 1 0,0 1-248,1-1 0,1 1 1,1 22-1,2 1 0,4-4 1,3-2-423,2-4 0,9-2 0,8-6 0,3-1 0,1-2-809,0-3 1,2-6 1120,-4-3 0,4-5 0,-3 3 1</inkml:trace>
  <inkml:trace contextRef="#ctx0" brushRef="#br0" timeOffset="2">15558 6127 8429,'-3'-7'-117,"-1"2"1,-1 1 0,-1 3 557,1 3 0,-5 7 0,1 8 0,-5 5 1,-4 5-93,-1 3 1,-3 5-1,-2-1 1,-1 2-1,1 1-372,1 1 0,2-5 0,2-2 0,1-3 0,2-3 0,1-1-363,2-1 1,2-4 0,3-5 0,2-1-423,-1-5 0,-1 0 808,-2-5 0,-3 4 0,-2-1 0</inkml:trace>
  <inkml:trace contextRef="#ctx0" brushRef="#br0" timeOffset="3">15195 6350 8429,'0'-9'606,"1"0"-96,2 3 0,3 2 0,3 5 0,-1 2 0,-1 4-382,0 5 1,-1 2-1,4 5 1,2 0 0,1-1-609,2 1 1,0-1-1,4 1 1,-1 0 0,1-1-1339,0 1 1818,3 0 0,-2-5 0,3-1 0</inkml:trace>
  <inkml:trace contextRef="#ctx0" brushRef="#br0" timeOffset="4">15614 6527 9501,'0'9'459,"0"-3"1,0 2 0,0 1-664,0 2 0,0 6 0,-1-2 204,-2 3 0,-2 5 0,-4 1 0</inkml:trace>
  <inkml:trace contextRef="#ctx0" brushRef="#br0" timeOffset="5">15949 6099 8495,'-9'-10'709,"0"1"-389,4 0 1,-3 5-1,4 4 1,0 6 59,0 5 0,1 4 0,3 3 1,0 1-1,0 1-128,0 1 1,4-1 0,2 2 0,4-3-1,2 0-303,4 0 0,4-2 0,2-1 0,-1-4 0,-2-2-579,0 0 0,3-2 0,-1-1 0,0-2 177,-1 0 1,-3-2 0,0-4-1,-3-1 1,0-3-698,-3 0 0,0-1 1150,-2-3 0,0-5 0,0 0 0</inkml:trace>
  <inkml:trace contextRef="#ctx0" brushRef="#br0" timeOffset="6">16080 6443 8472,'-5'6'0,"1"1"1,-1 0-1,0 1 434,0 1 1,-2 4 0,3-1 0,-2 1-1,0-1-628,1 0 0,-2 2 0,4-3 0,1 2 0,1-2 194,1-1 0,0 0 0,0-1 0</inkml:trace>
  <inkml:trace contextRef="#ctx0" brushRef="#br1" timeOffset="7">16545 5978 9099,'10'0'119,"0"1"0,1 2 0,3 5 0,-1 6 130,1 8 1,0 9-1,-3 8 1,-4 6 0,-4-19-1,-1 1 1,-1 1-1,-1 1-4,0 0 1,-2 1 0,-2-3 0,-1 0-1,-11 22 1,-1-5 0,-2-6 16,0-3 0,1-2 1,-1 0-1,1-4 1,2-4 201,0-2 1,7-1-468,-3-4 0,3 1 0,-4-1 1</inkml:trace>
  <inkml:trace contextRef="#ctx0" brushRef="#br0" timeOffset="8">17411 6238 8280,'-1'-9'2,"-1"-1"1,-1-2-1,1 0 1,0 0 369,-1 2 0,2 1 1,-3 1 892,0 1 1,1 3-911,-3 4 0,4 1 0,-1 2 0,2 4-58,1 1 0,0 1 0,0 0 0,0 2-297,0 1 0,4 3 0,1 3 0</inkml:trace>
  <inkml:trace contextRef="#ctx0" brushRef="#br0" timeOffset="9">17300 6462 8280,'-10'5'0,"1"-1"0,1-3 282,1 2 1,4-2-20,6 2 1,3 1 0,4 1 0,1-1-264,2 0 0,3 3 0,-1-2 0</inkml:trace>
  <inkml:trace contextRef="#ctx0" brushRef="#br0" timeOffset="10">17681 6322 8357,'-4'-5'-400,"3"-3"1,-1 1 867,4-1 0,4 3 0,8 2 0,5 2 0,8 1 0,6 0 0,4-1-224,0-2 1,3 2 0,2-2 0,0 2-1,1 1-1108,0 0 1,-3 0 863,-6 0 0,-2 4 0,-4 1 0</inkml:trace>
  <inkml:trace contextRef="#ctx0" brushRef="#br0" timeOffset="11">18678 5922 8508,'4'-19'-180,"-3"-3"1,2 1 0,-1 0 0,0 2 0,1 3 0,-1 1 498,-1 2 1,-1-3-103,0 4 0,0 6 0,-1 9 0,-2 9 0,-3 8 22,-2 5 1,-2 7 0,1 4 0,0 3-1,-1 2-6,1 0 0,-3-1 1,-1 5-1,1-1 1,-1-1-83,1-1 0,-4-4 0,3 3 0,0-4 1,-1-4-402,3-5 0,1-5 0,3-8 23,1-2 1,9-9 0,3-6 0,8-9-84,3-5 1,5-2 0,1-5-1,1-2-16,1-2 1,-1 1 0,0-4 0,-1 4 0,-4 4 0,-2 4 451,-5 2 1,-1 7 0,-3 8 391,-2 6 1,-9 10 0,-6 9 0,-2 3-1,1 1 116,1 0 1,-1-1 0,2-2 0,2-2 0,4-3-556,4-1 1,4 1-1,8-9 1,4-2 0,6-3-957,3-1 1,1-2 0,0-4 876,0-2 0,-4-3 0,-2-3 0</inkml:trace>
  <inkml:trace contextRef="#ctx0" brushRef="#br0" timeOffset="12">19376 5912 8317,'-4'-13'76,"2"3"0,-5-2 0,-1 5 0,-2 4 401,-3 2 1,-3 3 0,-1 5 0,-3 9-1,-5 8 1,-1 9 86,1 4 0,2 3 0,6 2 0,1 3-289,4 4 1,7-23 0,1 0-1,-2 24 1,6-2 0,7-4-1,4-3-936,4-3 0,3-5 0,2-3 0,0-3 661,2-2 0,4-5 0,-2 3 0</inkml:trace>
  <inkml:trace contextRef="#ctx0" brushRef="#br0" timeOffset="13">19907 6080 8453,'6'-5'41,"-1"-3"1,0-4 0,0 1 0,3 1 334,0 4 0,-2-1 0,-1 3 0,-1 1 0,-3 2 26,-3 5 1,-7 8 0,-8 7 0,-3 5 0,-6 4-69,-4 3 1,0 2 0,-4 4 0,-1 0 0,-2 1-177,0-1 1,3-1 0,0-1 0,1-2-233,3-1 1,3-2-1,9-5 1,3-4-1,3-5 74,5-3 0,-1-11 0,3-3 0</inkml:trace>
  <inkml:trace contextRef="#ctx0" brushRef="#br0" timeOffset="14">19553 6127 8469,'0'-10'11,"1"5"1,2 2 0,3 4 0,3 5 643,4 7 0,0 4 1,4 5-1,-2 3 0,2 2-800,1 1 0,0 4 1,1 2-1,-1 2 1,1 1-1840,0 0 1984,-1-3 0,1-2 0,-1-4 0</inkml:trace>
  <inkml:trace contextRef="#ctx0" brushRef="#br0" timeOffset="15">19990 6499 8451,'-9'-5'1762,"1"3"-1412,2 4 1,-3 4 0,4 6 0,-1 4 0,1 2-1156,1 0 1,-3-2 0,4-1 804,1 2 0,1 0 0,1 2 0</inkml:trace>
  <inkml:trace contextRef="#ctx0" brushRef="#br0" timeOffset="16">20335 6005 8496,'-8'-9'370,"0"1"0,3 3 200,1 5 1,-2 5-1,3 6 1,1 3-191,1 0 1,1 5-1,0 3 1,1-1-1,2 1-177,3 0 0,3 3 0,3-4 0,1 0 0,2-1-432,1-2 0,3-3 0,1-3 1,2-1-1,-1-3-427,-1-2 1,1-2-1,1-5 1,-1-2 0,-3-3-984,-2-2 1,0-5 1512,-3 1 1,3-5 0,-1 3 0</inkml:trace>
  <inkml:trace contextRef="#ctx0" brushRef="#br0" timeOffset="17">20437 6341 8182,'-5'1'136,"1"1"1,1 2-1,0 1 251,1 2 0,0 5 1,0 1-1,-2 2 1,1 1-516,-1 2 0,2 0 0,-3 1 0,0 0 0,0-1-1746,-3 1 1874,4 0 0,-8-1 0,2 1 0</inkml:trace>
  <inkml:trace contextRef="#ctx0" brushRef="#br0" timeOffset="18">20931 6005 8416,'10'-5'209,"3"2"1,1 3-1,2 4-10,-1 6 0,-4 8 1,1 9-1,-5 5 456,-4 4 0,-3 1 1,-3 6-1,-4 3 0,-4 0-180,-1 1 1,-3 0 0,1-6 0,0-3 0,-3-2-571,-1-2 0,0-4 0,-2 1 0,-2-3 0,-2-2 95,-3-1 0,-9 0 0,-3 3 0</inkml:trace>
  <inkml:trace contextRef="#ctx0" brushRef="#br0" timeOffset="19">14534 7281 8029,'0'5'-235,"0"-1"0,3-11 312,0-2 0,4-3 0,-3 3 0,0 0 27,0 0 0,-1-1 1,-3 1-1,0 0 1,0-1-22,0 1 1,-1 3 0,-2 1-1,-4 0 1,-5 3 33,-3 1 1,-8 10 0,-4 4 0,-4 7-1,-1 5 188,0 1 0,2 7 0,5 2 0,6 3 1,5 1-205,8-2 0,6-4 0,7-6 0,10-3 0,8-3-268,5-4 1,8-8 0,0-6-1,2-2 1,3-1-407,-1 0 1,-2-3 572,0 0 0,-6-9 0,-2 2 0</inkml:trace>
  <inkml:trace contextRef="#ctx0" brushRef="#br0" timeOffset="20">15167 7058 8454,'-12'0'-152,"-1"0"1,-2 0 0,-2 2-1,-1 3 622,-4 4 0,-2 11 1,-5 3-1,-2 7 1,-2 6 75,0 3 0,17-16 0,1 2 0,-9 21 0,7 2 0,6-1-330,7 0 0,7-6 0,5-3 0,4-6 1,6-4-446,2-4 1,6-2 0,-2-5 0,1-3 0,-1 0 228,-2-3 0,4-1 0,-2 0 0</inkml:trace>
  <inkml:trace contextRef="#ctx0" brushRef="#br0" timeOffset="21">15549 7160 8485,'-5'-4'-71,"0"2"1,3-4-27,-1-2 1,-1 0 0,4-1-1,2-1 283,1 1 0,-2 3 1,3 1-33,0 1 0,-3 2 1,2 5 79,-2 3 1,-2 6 0,-3 4 0,-5 2 0,-6 4-13,-2 3 0,-6 5 0,-1 2 0,-1 1 1,0 1-104,-1-1 1,1 3 0,0-5-1,3-2 1,3-4-1213,4-3 1,1-3 0,6-4-86,2-2 0,2-8 1178,4-5 0,-4-4 0,-1-6 0</inkml:trace>
  <inkml:trace contextRef="#ctx0" brushRef="#br0" timeOffset="22">15288 7262 8424,'0'-9'-61,"0"0"0,1 0 331,3-1 0,-2 4 1,4 2-1,1 3 168,1 5 0,0 7 0,0 5 0,2 2-283,1 4 1,-1 2-1,-1 4 1,2 1-1,1 1 1,2 0-702,1-3 1,1 1 0,-2-4-1,-1-1-706,1-1 1252,2-2 0,-5-6 0,2 0 0</inkml:trace>
  <inkml:trace contextRef="#ctx0" brushRef="#br0" timeOffset="23">15847 7262 8247,'0'-12'-276,"0"0"0,0 0 1,0 2-1,0 1 900,0-1 0,0 1 1,0 2-255,0 4 1,-3 7 0,-1 9 0,-1 3-1,-3 2-193,0 3 0,-1 5 0,1-1 0,0 2 0,2 1 0,0 0-439,1-1 1,-3-2-1,5 0 1,0 1 261,-1 1 0,-1 5 0,-4 1 0</inkml:trace>
  <inkml:trace contextRef="#ctx0" brushRef="#br0" timeOffset="24">16061 7607 8401,'-4'6'129,"-2"-1"0,-1 1 0,-1 0 272,2 4 1,3 0-1,-3 6 1,0 0 0,-1 2-484,1 1 1,0-1 0,-3 1 0,0 0-1,2-1 82,1 1 0,0-1 0,-4 1 0</inkml:trace>
  <inkml:trace contextRef="#ctx0" brushRef="#br0" timeOffset="25">16341 7262 8511,'0'-14'0,"0"1"0,0 3 0,1 2 0,2 2 0,3 3 0,-2 4 0,-1 5 0,-2 6 0,0 5 0,1 1-156,1 1 1,2 3 0,-3 1 0,2-1-1,1 1 1,2-2 974,1-2 0,2-3 0,0-2 0,1 0-164,2-3 0,3-5 1,0-2-1,2-3 0,0-2-148,1-3 1,-1-5 0,1-5-1,-1-2 1,-2 1-1537,0-2 1,-4 1 0,2 0 1028,-4 4 0,5-3 0,-4 1 0</inkml:trace>
  <inkml:trace contextRef="#ctx0" brushRef="#br0" timeOffset="26">16517 7532 8233,'-9'5'257,"3"-3"0,0 5 0,0 2 1,-1 3-1,2 0 21,1 1 1,-2 2-1,2 3 1,0-2-1,-1 0 1,2 0-989,-1 2 1,3 0 709,-2 1 0,2-5 0,1 0 0</inkml:trace>
  <inkml:trace contextRef="#ctx0" brushRef="#br0" timeOffset="27">16797 7430 8353,'0'-9'-58,"0"-1"0,0 1 0,1 0 210,2 0 0,2-2 1,4 0-1,1-3 1,0 1 112,2-1 1,3-2 0,3 1 0,-2 0 0,0 0-308,0 2 0,-2 1 0,-2 2 0,-2 2 97,0 2 0,-5 4 0,-2 8 0,-3 6-7,-3 5 1,-2 7 0,-5 4 0,1 4 0,0 3-257,-1 2 0,1-3 0,1 4 0,1-3 0,0-2-605,0 0 0,0 0 813,1 1 0,-7-2 0,3-4 0</inkml:trace>
  <inkml:trace contextRef="#ctx0" brushRef="#br0" timeOffset="28">16722 7681 8716,'1'-9'680,"3"1"0,6 2 0,5 2 0,6 0 7,4 1 1,6 0 0,2 3 0,0 0-709,-2 0 1,-3 0 0,-2 0 0,-2 0 0,-3 0-3136,-3 0 3156,-4 0 0,0 4 0,0 2 0</inkml:trace>
  <inkml:trace contextRef="#ctx0" brushRef="#br0" timeOffset="29">17234 7151 8326,'15'-15'89,"2"6"1,0 6-1,3 4 1,0 5 565,-2 6 0,-2 12 1,-6 6-1,-5 4 0,-3 7-246,-2 3 1,-7 3-1,2-20 1,-1 0-1,0 0 1,-2-1 0,-1 0-1,-1-2 37,-10 22 1,-2-2 0,2-4 0,0-1 0,-2-3-1540,1-2 1,2-5 0,0 0 795,0-3 1,1-1-1,-1 3 1</inkml:trace>
  <inkml:trace contextRef="#ctx0" brushRef="#br0" timeOffset="30">17598 7616 8452,'0'-6'728,"0"0"-259,0 4 0,0-1 65,0 6 0,0 2 1,0 4-33,0 1 1,0-4-383,0 0 0,0-3-1228,0 3 432,0-4 1,1-4 0,1-5 284,1 0 0,3 0 0,-2-2 1029,1 3-232,-3-2 0,2 8 0,-4 0-212,0 5 0,0 3 1,0 2-456,0-1 0,0-3 0,1-1-56,3-1 1,-2 0 0,4-4 0,1 0 33,1 0 1,-1 0 0,-2-2 0,-1-1 240,-2-3 0,-1-2 0,-1-1 348,0-1 1,0 1 0,-1 1 0,-2 1 28,-3 4 0,0-1 0,0 1 0,-1 2-215,-1 3 0,-2 0 1,2 4-1,1 2 1,1 1-1,0 2-130,0 2 1,1 0 0,3-1-1,-1 0-157,1-1 1,1 3 0,1-2 0,1 0-255,2-2 1,2-2 0,5-2 0,-1-3 208,0-6 0,0-2 0,1-4 1,0-1 110,3-3 0,-3-1 0,2-5 0,-1 1 0,-3 0 0,-1 1 220,-1 2 1,-4 3-1,2 0 1,-3 2 268,-1 0 1,-1 5 0,-3 2 0,-3 2-1,-3 3 1,-4 3 77,0 5 0,1 5 1,-1 1-1,1 1 0,2 2-284,4 0 1,-1-1 0,3 1 0,-1-2 0,3 0-428,2-2 1,5-3 0,3-1 0,2-4 0,2-3-241,2-3 1,3-2 0,-1-4 0,-1-3 0,-1-4 31,-3-3 0,-5 0 1,-2-4-1,-2 0 0,-2 2 560,-2 1 1,-2 3 0,-5 4 0,-2 0 0,0 3 241,0 3 1,-1 2 0,1 1-1,1 1 1,3 2 0,3 3-350,1 3 0,1 4 0,3 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7T00:12:21.193"/>
    </inkml:context>
    <inkml:brush xml:id="br0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3380 9395 16086,'-9'-4'-641,"-2"-2"0,0-2 1,-2 1 557,2 1 1,-2 0 0,0-1 0,2 2-1,-1 0 1,1 1 0,-1 0 63,0 2 1,-1-3 0,-1 2 0,0 0 0,-3 0 0,0 0 82,-2 1 1,0 1 0,0 0 0,-3-1-1,-3-1 1,-2 1 1,-1 1 0,-1 1 1,-2 0-1,-3 0 0,-2 0-32,-1 0 1,0 0-1,-2 1 1,1 1 0,1 2-4,4 1 0,3-2 0,2 2 0,0 0 0,1 1-49,2 1 0,-2-2 0,3 1 1,0 1-1,-1 2 152,-1 0 1,2 0-1,0 1 1,2 0-1,0 1-8,-1 2 1,0 2-1,-1-1 1,5 0-1,2 2-68,1-2 0,-1 5 0,2-2 0,2 4 1,3 0-63,1-2 0,2 4 1,2 2-1,1 2 0,2 2-40,1 2 0,1 2 1,0 4-1,0 3 1,0 1-11,0 2 0,0 2 0,0-6 0,1 3 0,1 1-56,1 5 1,3-5 0,-2 4 0,2-2 0,0 1-57,-1 0 0,2 0 1,-4-2-1,0-1 0,1-1-18,-1 1 0,0-2 0,-3 3 0,0 2 0,-1-2 31,-2 2 1,-1-1 0,-3 2 0,4 0 0,2-1 76,1 1 1,0-1 0,1 2 0,2-1 0,5 1-18,3-2 1,0-4 0,4 3 0,-2 4 0,-1 0 14,-2-2 1,-1 2 0,1-6 0,-2 3-1,-1 1 3,-1 3 0,-4-6 0,3 0 0,-2-3 78,0 0 1,0 0 0,-3-2-1,0 2 1,0-2 25,0-1 1,0 3-1,0 0 1,0 2-1,0 1-4,0 2 1,-1-1-1,-1 0 1,-1-1-1,0 3-5,-2 1 0,4-1 0,-2-4 1,2 1-1,1-1-19,0 1 1,0-5-1,0 1 1,0 0-3,0 0 0,0 3 0,0 6 1,-1 0-1,-2-3-2,-3-1 0,-2-6 1,-1 2-1,2 0 0,1-1-33,-1-1 0,1-3 0,0-2 1,0 1-1,0 0 22,0-1 1,4-1 0,-2-3 0,3 1 0,1 0-76,0 1 1,0-4 0,0 1 0,1-3-21,3 0 0,-2-2 0,4 0 0,0-3 0,0-2 57,0-2 1,2-6-1,3 1 1,2-2 0,-2-3 56,-1-1 0,4-1 1,1 2-1,3-1 1,0-1-10,1 0 1,0 0 0,-1 1 0,2-3 0,1-1 29,0-2 1,4 0 0,-2 0 0,1 0 50,2 0 1,4-5 0,1 0-1,-2-1 1,-3 1-151,-1 1 1,1-3-1,4 4 1,0 0 0,-2 0-62,-2 0 0,-1-1 1,2 2-1,-1-1 0,-3 1-200,0 1 1,-1 1 0,-4 1 333,1 2 0,4 2 0,1 4 0</inkml:trace>
  <inkml:trace contextRef="#ctx0" brushRef="#br0" timeOffset="1">3231 14516 26320,'-9'-6'-656,"-1"-2"1,1 2-1,0-1 1,0-1 0,3 2-1,3-1 1,2-1-1,2-2 1,1 1 0,2 1 807,1 2 0,3-2 1,3 4-1,2 0 237,2 0 0,-3-2 1,3 3-1,-1 1 0,0 1 1,0 2-355,1 2 1,-3-1-1,3 5 1,-2 2-301,-2 3 1,3 1-1,-2 0 1,-1 2-1046,-4 3 958,-3 4 0,-4-2 0,0 3 0,-2 0 0,-3 0 485,-4 1 0,-7 3 0,0-3 0,-1 1 1,-2-1 76,1-2 0,2 0 1,2-4-1,0-2 1,4 0-793,3 0 1,2-1-1,5-1 1,0 0 0,3-3 21,3-1 0,0 4 1,7 0-1</inkml:trace>
  <inkml:trace contextRef="#ctx0" brushRef="#br0" timeOffset="2">3277 15242 21792,'-9'0'198,"0"0"826,-1 0 1,4-3-607,0 0-1148,4 0 1,-1 3 654,6 0 0,6 4 0,6 1 1</inkml:trace>
  <inkml:trace contextRef="#ctx0" brushRef="#br0" timeOffset="3">4060 14851 22130,'-10'0'-859,"1"-3"0,0-1 0,-1-1 688,1 1 0,4 0 1,3 2-1,5-1 0,6 1 1,8 1 794,6 1 1,11 0-1,10 0 1,4 0-583,1 0 0,-21 0 0,-1 0 0,0 0 0,1 0 0,1 0 0,1 0 0,0 0 0,-1 1 7,-1 0 1,1 1 0,0 0 0,0 1 0,22 6-1</inkml:trace>
  <inkml:trace contextRef="#ctx0" brushRef="#br0" timeOffset="4">5428 14497 16410,'0'24'-356,"0"6"1,0-1-1,0 3 1,0 4-1,0 1 1,0 2 236,0-3 1,0-2-1,0 1 1,0-2-1,0-1 1,0-2 316,0-1 1,4-4 0,3-1 0,1-1-1,1-3 16,0 0 0,5-6 1,1-1-1,3-3 1,1-2-138,-1-1 1,1-3-1,0-4 1,-1 0-368,1 0 1,-1-5-1,1-4 1,0-3-1,-1-4-1285,1-3 1567,-5 0 0,4-12 1,-4 2-1</inkml:trace>
  <inkml:trace contextRef="#ctx0" brushRef="#br0" timeOffset="5">5577 14488 22566,'-5'-14'-820,"1"3"1,4-4 0,1 1 0,2 0 1456,3 1 1,10 1-1,2 2 1,3 2-619,2 2 1,5 2 0,6 4 0,2 2-1,1 3-130,1 4 0,3 7 0,1-2 1</inkml:trace>
  <inkml:trace contextRef="#ctx0" brushRef="#br0" timeOffset="6">6313 14609 11672,'0'-15'-237,"0"2"0,1 3 0,1 1 0,1 0 0,-1 0 34,-1-1 1,-1 4 0,0 0 0,-1 0 0,-2 0 0,-3 2 401,-3 0 0,-1 3 0,-2-2 0,-5 2 0,-4 2 67,-3 2 1,-3-1 0,-1 5 0,0 3-95,0 1 1,0 3 0,0-3 0,2 2 0,4 2-146,7 1 0,5-1 0,3 0 1,5 2-1,5 1-103,7 0 1,8-2 0,10-2 0,5 1 0,5-1 48,2 3 0,-2-4 1,3 1-1,-5-2 6,-5 0 1,-1 1-1,-9-4 1,-5 2-1,-7 0 37,-8 1 1,-9 1 0,-8-3 0,-6 1 37,-6 2 0,-1-1 0,-4-2 1,1-1-1,2-1-225,1-2 0,6-1 0,4-5 0,6 0 139,3 0 0,0 0 0,1 0 1</inkml:trace>
  <inkml:trace contextRef="#ctx0" brushRef="#br0" timeOffset="7">6583 14544 17784,'0'-10'-1639,"0"1"1,0 0 1715,0-1 0,0 6 1,0 5-1,0 7 1,0 7-1,0 4 1,0 2 427,0 4 1,-3 2 0,0 1-1,0 0-312,2 0 1,-2-3 0,0-1 0,1 1 0,1-1-135,1-2 0,0-4 1,0-1-1,0-3-432,0 0 1,1-6-1,1-6 465,1-4 1,8-4 0,-1-6 0,2-4-758,2-2 422,2 0 1,-1-4 0,4-1 0,-1 0-98,1-3 1,3 2 0,-1 0 0,-1 1 0,-2 4 581,-3 2 0,-7 5 577,2 6 0,-11 10 0,-3 8 0,-3 6-176,-2 3 0,0 0 1,-1 3-1,2-1 1,2-3-349,3 0 0,2-1 0,1-1 1,0 0-952,0-3 1,7 2-1,3-5 1,4 0 0,2-3-438,2-3 1,0 1 0,1-3 918,0-2 0,-1-5 1,1-3-1</inkml:trace>
  <inkml:trace contextRef="#ctx0" brushRef="#br0" timeOffset="8">7067 14693 18241,'0'-10'-3053,"0"1"2741,0 0 0,-1 4 0,-1 5 864,-1 6 1,-5 3 0,2 3 0,-2 5 0,-1 3-225,-1 1 1,5 2 0,2-2 0,2 0 0,1 0-309,0-1 0,2-5 0,3 0 0,6-2-83,2-1 0,4-3 0,3-3 0,3-3 0,0-2-140,0-1 0,-2-5 1,-2-4-1,-1-6 0,-2-2-392,0-2 0,-6-3 1,-1 0-1,-4-2 289,0-2 1,-5 2 0,0 0 0,-7 3 0,-4 2 296,-5 2 0,-2 9 1,-3 0-1,-1 3 274,2 3 1,0 5-1,3 3 1,1 3 0,4 3-650,1 0 1,6 5 408,2-2 0,6 7 1,2 2-1</inkml:trace>
  <inkml:trace contextRef="#ctx0" brushRef="#br0" timeOffset="9">7411 14655 18248,'6'-13'-582,"2"2"1,-3-2 0,1 2 256,0 1 1,-2 3 0,1 8 586,-1 2 0,-2 3 0,-5 8 0,-4 3 0,-4 5 338,-1 2 0,-1 0 0,5 1 0,1-3-388,1 1 1,4-3 0,-1 3 0,2-3 0,1 0-180,0-3 1,1-4 0,3-1-1,5-1 1,7-3-82,4-2 1,1-6 0,4-6 0,0-3-534,-2-4 1,4-1 0,-3-5 0,-1 0 0,-4 2-486,-2 1 0,-8 3 1354,4 4 0,-9 4 0,2 5 0,-3 6-49,0 2 0,-1 4 0,4 2 1,-1 0-1,1 2-163,4-2 1,1 3 0,4-6 0,2-1-21,0-3 1,-1-5-1,-1 1 1,1-3-1,-1-4-116,1-6 1,-8-3 0,0-6-1,-2 0 1,-4-3-245,-1-3 0,-5-1 0,-4-1 0,-2 2 84,-2-1 0,-1-2 0,3 6 0,-2 2 1,1 4-222,3 3 0,-1 5 365,6 5 0,4 8 1,5 10-1</inkml:trace>
  <inkml:trace contextRef="#ctx0" brushRef="#br0" timeOffset="10">8035 14544 14574,'-4'-10'-396,"0"4"0,-3 1 0,2 2 0,-1 4 637,1 4 0,3 8 0,-1 5 0,2 4 1,2 2-1,3 2-259,6 4 0,3-1 1,8 2-1,2-2-1506,5-1 1099,7-4 1,1 1 49,4-6 0,0 1 1,-2-5-1</inkml:trace>
  <inkml:trace contextRef="#ctx0" brushRef="#br0" timeOffset="11">8352 14534 17193,'-13'0'0,"1"1"70,1 2 1,4 7-1,3 6 1,1 6 0,0 7 166,1 7 0,-2 7 0,1 5 0,1 4-48,1-25 1,1 1 0,0 21 0,-1 3 0,-2-5 0,-3-5-121,1-1 1,-7-2 0,-1-7 0,-3-6 0,-4-6-46,-2-5 1,-1-5 0,-5-4-1,0-2 1,0-4-424,0-4 0,3-5 1,0-6-1,1-3-59,4-1 1,-1 1 0,9-1 0,0 1 0,3 0-125,3 2 0,3 3 0,7 4 1,5-1 661,6 1 1,2 0-1,2-1 1</inkml:trace>
  <inkml:trace contextRef="#ctx0" brushRef="#br0" timeOffset="12">8585 14450 20594,'-10'-13'-656,"5"3"1,1-3-1,1 3 1,0 1 0,1-1-165,1 1 1,1 3 0,1 1 0,2 0 1410,3 3 0,2 1 0,2 1 0,-1 0-410,0 0 0,5 0 0,1 1 0,3 1 1,0 2-81,1-2 1,1 2 0,0 0 0,3 0 0,0 0-284,0-2 0,-2 2 0,-2-1 0,-1 0 112,-3-2 1,-1 0 0,-5 1-1,-1 2 1,-1 1-298,0 2 1,-6 3 0,-1 2 0,-6 3 0,-2 4 643,-1 3 1,-4 3 0,1 5-1,1 2 324,0 1 0,2 4 0,1 3 0,2 0 0,2-2-657,3-1 0,1-3 1,1-1-1,3 0 0,1-3-127,0-1 0,2-6 0,-3-1 0,0-2-371,1-2 0,-3 0 1,-6-3-1,-2-2-868,-2-3 1129,-5-5 0,-3 3 1,-6-5-1,-1-1 1,-2-1 94,0-1 0,1-1 0,-2-1 1,3-2-114,4-2 0,-1 3 0,8-2 358,0 1 1,2-3 0,1 2-1</inkml:trace>
  <inkml:trace contextRef="#ctx0" brushRef="#br0" timeOffset="13">9274 14879 21767,'-10'-1'-865,"1"-1"1,0-1 0,-1 0 1133,1 2 0,0 2 0,0 3 0,2 2 0,2 2 87,1 1 0,-2 1 1,3-1-693,1 0 1,2 0 0,3-3 0,3-3 0,2-2 57,1-1 1,4 0 0,-1 0 0,0-1 34,-2-2 1,-1 1-1,1-4 1,-1-2-1,0 0-178,1-1 0,-4 0 1,-1 2-1,-1 1-48,-2-1 0,2 2 0,-1-2 427,-1 0 1,-2 3 0,-3 1 0,-3 3 176,-2 3 0,-1 2 0,-1 4 0,2 1 199,2-1-261,-3 0 0,7 1 0,-3-1 0,1 0-283,2 1 1,1-1-1,1 0-107,0 1 0,1-5 1,2-2 385,3-2 1,3-1 0,0 0-3,0 0 1,-3 0-1,1-1 1,0-1 0,0-2-191,-1-2 1,3 0 0,-4-3 0,1-1 0,0-2-256,1 0 1,-2-2 0,-1 3 0,-1-1 297,0 0 0,0 2 1,-5 2-1,-3 1 0,-6 4 393,-2 2 1,-3 2 0,-3 2 0,-2 5 0,-1 3 126,2 4-1,0 4-341,1 3 0,5 2 0,0 4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7T00:12:40.349"/>
    </inkml:context>
    <inkml:brush xml:id="br0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5875 9423 26626,'-9'-13'-547,"0"0"1,0-1 0,2 1 0,2 1 0,1 2 0,2 1 77,1-1 1,5 2 0,2 1 0,2 1 0,2 0 0,-1-1 0,1 1 172,3-1 0,-2 2 0,4 0 0,3-1 1,3 2-1,4 0 537,1 2 0,7 1 0,2 1 0,4 0 0,3 0 0,2 1-174,-1 2 1,1 2-1,2 5 1,0-1-132,-3 0-32,-5 1 0,-4-1 0,-5 0 0,-3 0 0,-4 0-205,-4-3 1,-8-1-1,-8-3 772,-4 1 1,-4 0 0,-7-2 0,-7 2-1,-7 1-165,-6 1 1,-8-2 0,-5 2 0,-3 0-1,0-1-266,-2 1 0,2 1 0,23-4 1,-1 0-1,-1 0 0,0 0 1,-1 1-1,1-1 44,0 1 0,1-1 0,-25 1 1,8 3-1,2-1 0,8-1 81,7 0 0,12 2 1,16-3-194,7-1 0,14 3 0,10-2 0,7-1 0,8-2 96,5-3 1,-24 2 0,1 0-1,0-2 1,2-1 0,0 1 0,0 0-1,-1 0 1,0 1 3,-1 0 0,0 1 0,-2-1 1,1 0-1,1 0 0,-1 1 1,1 0-1,-1 0 0,0 0 1,-1 0-390,22-3 0,-6 3 247,-6-2 1,1 6-1,-1 3 1</inkml:trace>
  <inkml:trace contextRef="#ctx0" brushRef="#br0" timeOffset="1">3371 6629 29807,'-10'-4'-656,"4"0"1,1-3-1,0 1 1,1-2 0,0 1 245,5 1 0,2 1 1,5 3-1,3-1 1,3-1-1,2 1 0,2 0 1,0 1 286,1 1 1,3 0 0,0-1 0,1-1 0,0 1-1,-1 1 296,1 1 0,-3 0 0,4 0 0,-1 1 0,-3 1-143,0 1 1,-2 0-1,-3-3 1,-2 0 0,-3 1-80,-1 2-376,1-2 0,-9 3 0,-6-4 0,-6 0 0,-8 0 369,-4 0 0,-5 0 0,-3 0 1,-4 0-1,-3 0 425,1 0 1,-1 0-1,8 1 1,2 2-176,2 0 0,6 0 1,3-2-1,6 2-774,7 3 1,13-1 440,6 1 0,15 1 0,8 2 0</inkml:trace>
  <inkml:trace contextRef="#ctx0" brushRef="#br0" timeOffset="2">3398 8017 29933,'-5'-4'-656,"-2"-5"1,4-3-1,1 0 1,2 3 0,3 2 108,3 1 1,7 1 0,2-3 0,3 3 0,0 0 0,2 1-90,2 0 0,-2-3 0,4 4 0,0 1 814,0 1 1,-4 1 0,2 0-1,-3 0 1,-4 0 0,-2 0 31,-3 0 0,-1 1-413,1 2 0,-6 3 0,-5 2 173,-7-2 1,-6 1-1,-5-3 1,0 2-1,-4 0 18,-5-1 1,0 2 0,-4-3 0,1 0 0,0 1 658,1-3 0,2 0 0,3 0 0,5 1-298,3-1 1,7-1-355,10-1 1,10 0-1,16 0 1,4 0 0,3 0-115,0 0 119,3 0 0,-3 0 0,5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7T00:12:40.352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6862 13408 21594,'0'-7'-3277,"0"1"3088,0-1 1,0-1 0,0-2-30,0 1 216,0 4 1,0 0 0,-1 3 0,-2-1 349,-3 0 0,-3 2 1,0 1-1,0 0 0,0 1 1,-1 3 91,1 2 1,0 5-1,-1 3 1,2 0-1,1 2-355,1-2 1,4 4 0,-2-4 0,4 1 0,4-3-361,2-2 1,3 0-1,3-2 1,4-2-1,1-3 440,-2-2 0,2-2 1,-4-2-1,0-3 1,1-2-181,-3-2 1,-3-2 0,-3-1 0,-1-2-93,-2-1 37,-1 2 0,-2-2 1,-2 3-1,-3 2-285,-3 0 1,-3 2 0,-2 1 0,0 2-1,-2 2 551,2 3 0,-4 1 0,4 0 0,-2 1 0,2 3 173,0 2 0,-1 5 1,3 3-1,0 0 0,3 2-811,3-2 0,-2 5 0,5-2 177,1 4 0,1 1 0,1-4 0</inkml:trace>
  <inkml:trace contextRef="#ctx0" brushRef="#br0" timeOffset="1">6788 13873 16860,'0'-9'-1615,"-1"0"0,-1-1 1656,-2 1 0,1 0 1,3-1-1,-1 2 1,-1 1 559,-1 1-1116,0 4 320,3-3 1,0 6-1,0 3 84,0 2 1,3 2-1,1 0-20,1-2 0,-3 3-351,2-3 0,-3-1 375,-1 1 1,0-3 78,0 4 0,-1-5 0,-1 2 217,-2 0 30,1-3 1,4-1-77,2-6 1,3-1 0,3-1 0,0 3 0,1 0 386,-1 0 1,0 3 0,-1 0-147,-1 4 1,-3 0-1,-5 4 1,-2 1 24,-4 2 0,-1 3 0,-1 0 0,0 0-164,-1-2 0,1-4 1,0-1-1,0 1-323,3-1 1,3-4 0,7-2 0,4-6-181,4-5 0,3-1 1,-2 1-1,-1 0 122,2 1 0,-4 1 0,1 3 227,-3 1 0,-5 4 0,-6 0 0,-5 4 137,-3 4 1,0 2-1,-4 2 1,2-1-1,1 0 74,2 0 0,1 1 1,0-1-629,3 0 1,3-3 198,6-3 0,2-6 0,5-3 0,-2 0 1,-1 0-19,-1-1 1,0-2 146,0 0 180,2 4 1,-8 1-31,0 4 1,-4 0-1,-5 0 1,-1 0-148,1 0 0,3 3 0,1 1 0,-1 0-89,1 0 1,0 1-1,-2-3-59,1 1 1,2 0-486,-2-3 473,4 0 1,-3 0 170,2 0 63,2 0 127,-3 0 0,11 0-278,2 0 0,0 0 0,-3 0-184,1 0 0,-2 0 0,0 1 312,0 2 1,1-1-1,-3 4-354,0 0 1,-7 0 382,-2-3 1,0-2-489,0-1 1,4-4 0,0-3 260,4-1 1,0 2 0,4 1 0,2 1 0,0 0 367,1 0 0,1 3 0,0-2 1,1 3 46,2 3 0,-1 0 0,-4 6 0,0 2 0,-3 4 254,-1 4 1,-2 1 0,-6 4-1,-4-1 1,-6 1-231,-3 2 1,-1 1 0,-6 0-1,0-2 1,1-4-233,-3-1 0,3-2 0,2-2 1,5-1-1,3-2-127,3-1 1,5-2 0,1-1 0</inkml:trace>
  <inkml:trace contextRef="#ctx0" brushRef="#br0" timeOffset="2">15112 10279 18357,'-6'-9'-1639,"-2"3"1,3-1 818,0 0 1,-3 2 0,4-1 0,0-1 380,0-2 0,0 1 0,2 1 0,-1 1 637,1-2 0,1 3 0,2-1 0,1-1 0,2-2 269,1 0 0,4 0 0,5 1 1,0 0-1,4 2-90,3-1 1,2 3 0,5 1-1,-1 2 1,-1 1 585,-1 0-1082,0 8 0,-1-1 0,-4 9 0,-3 0 77,-5 2 0,-6 3 0,-5 2 0,-6 1 0,-8 2 281,-7 1 0,-7-2 0,-5-2 0,0 0-109,0-2 1,-1-1 0,5-2 0,4 0 0,6-2 0,5-1-851,7-2 1,4 3 436,2-4 0,8 5 0,3-3 1</inkml:trace>
  <inkml:trace contextRef="#ctx0" brushRef="#br0" timeOffset="3">15139 10931 18357,'-14'9'476,"-3"1"0,5-1-556,1 0 612,0 0 1,3-2-41,2-1 1,2-3-1073,4 3 0,4-1 0,2 3 0,3-3-292,4-1 1,-2 3 753,5-1 1,-1 3-1,4 0 1</inkml:trace>
  <inkml:trace contextRef="#ctx0" brushRef="#br0" timeOffset="4">15633 10801 18930,'-3'-10'-820,"0"1"1,1 0 0,2-1 0,4 1 1474,5 0 0,9 3 1,9-1-1,6 1 0,9 0-308,9 0 0,-24 4 0,2 2 1,2-2-1,0 2 0,-2 0 0,1 1 1,-2 1-1,1 1-723,-1 1 0,-1 0 0,25 3 0,-3 6 0,-6-2 331,-5 1 1,-5-1 0,-5 2 0</inkml:trace>
  <inkml:trace contextRef="#ctx0" brushRef="#br0" timeOffset="5">17393 10465 21495,'-4'-5'-547,"2"-3"1,-2 2 0,1-3 0,0 0 0,0 0 0,-1 0-1,-2-1 1,1 1 0,-2 0 0,-1-1 0,-2 1 0,-4 1 556,0 1 0,0 0 1,-3 4-1,-3 1 1,0 1 365,1 1 1,3 1-1,2 2 1,0 3-1,3 4-365,1 2 1,4 4-1,4 5 1,5 4 0,6 2-1,4 1-156,5 0 0,-2 0 0,7 0 0,-1 1-57,0 2 0,-2-5 0,-4 1 0,-4-4 1,-3-2-29,-2-1 0,-4-3 0,-6-1 1,-5-4-1,-3-2 682,-4-4 0,-4 1 0,-1-4 0,1-1 0,2-1-426,3-1 0,-2-1 1,4-1-1,1-2 1,3 0-2667,2 0 2362,4 1 1,-2-2 0,4 0 0</inkml:trace>
  <inkml:trace contextRef="#ctx0" brushRef="#br0" timeOffset="6">17644 10475 23247,'0'-10'-290,"-1"5"1,-2 4-1,-3 6 1,-3 8-1,0 4 161,0 5 0,-2 2 0,1 5 1,0 1-1,3 2 0,1 0-260,4 0 0,1-2 0,2-4 1,3-3-1,6-3-152,4-2 0,4-7 0,0-1 0,1-6 0,0-3-746,-1-1 1396,1-4 0,0-10 0,-1-5 1</inkml:trace>
  <inkml:trace contextRef="#ctx0" brushRef="#br0" timeOffset="7">17700 10382 17770,'-9'-14'-1639,"2"4"1,2-3 982,1 3 1,1 3-1,4 4-82,2 6 690,6 8 1,6 4-1,4 3 1</inkml:trace>
  <inkml:trace contextRef="#ctx0" brushRef="#br0" timeOffset="8">17989 10512 22918,'-10'-9'-656,"-2"-1"1,-1 1-1,2 1 1,1 1 0,0 1 397,1 2 0,0 1 0,-1 5 0,2 3 165,2 5 1,2 5 0,5 1 0,2 2 0,3 4-143,2 3 0,3-1 0,0-1 0,3 2 0,-1 0 91,1 1 0,-2-1 0,-4-6 0,-1 1-137,0-1 0,-5 1 1,0-5-1,-4-1 1,-6-2 568,-3-5 1,-3 0 0,-5-4-1,1-1-355,3-1 0,-3-2 0,4-2 0,-1-3 39,3-2 1,6-1 0,2-1-1</inkml:trace>
  <inkml:trace contextRef="#ctx0" brushRef="#br0" timeOffset="9">18277 10261 12460,'-9'1'-100,"0"2"0,-1 5 1,2 6-388,2 8 0,-2 8 0,2 6 1,0 7 590,0 6 0,3 1 1,-2-1-1,1-4 0,1-2-333,2-2 0,-3-3 1,-1-7-1,-1-6 1,0-5-7,-2-5 1,-1-1-1,-2-6 136,-2-2 0,1-6 0,4-6 0,1-3-88,4-4 85,2-1 0,1-5 1,0 1-1</inkml:trace>
  <inkml:trace contextRef="#ctx0" brushRef="#br0" timeOffset="10">18110 10735 12460,'9'-13'-489,"3"0"1,1-3-1,-2 4 1,-1 1 978,0 2 0,2 4 1,2 2-1,-1 2 0,2 1-218,-1 0 0,2 0 1,2 1-1,0 1 1,-2 1-283,0-1 0,-2 2 0,3-1 0,-2-1-154,2-1 1,-3-1-1,1-1 1,-2-2-42,-1-3 1,1-3 0,0-3 0,-2-1 0,-1-2-62,0-1 0,-2-2 1,-2-2-1,-3 1 1,-2 0 13,-1 5 0,-1 3 0,-2 5 0,-3 3 598,-2 2 0,-6 3 0,-1 4 1,-3 7 702,-1 3-752,1 7 1,0 1-1,3 4 1,2 0-49,3 0 0,1 0 0,0-1 0,3 0 0,3-1-275,2-1 1,5-4 0,3 0 0,6-2-985,5-3 773,1-7 0,8-5 0,-2-4 0,2-1-100,1-2 0,-1-6 0,-3-7 0,-2-1 0,-3-1-182,-4 2 1,-1 3 0,-5 5 780,0 1 0,-4 4 0,-1 8-35,-3 4 0,-1 1 0,0 5 0,-1-1 0,-1 0-7,-2-1 1,1-1-1,3-2 1,0-1-281,0 0 0,0-4 0,-1-5-262,-2-6 1,2-6 0,-2-5 0,2-2 23,1-3 1,0-4-1,0 1 1,1-2 0,2-1 245,3 1 0,7-1 1,3 1-1,5 2 269,4 3 0,3 7 1,3 3-1,2 5 0,1 4-210,0 2 0,-4 5 61,1 2 0,-2 11 0,-1 2 0</inkml:trace>
  <inkml:trace contextRef="#ctx0" brushRef="#br0" timeOffset="11">19097 10912 20372,'9'0'-191,"2"0"0,4 0 0,5 0 458,6 0 1,4-4 0,9-1 0,1-1 0,1 1-291,-1 0 0,4 2 0,-6 3 1</inkml:trace>
  <inkml:trace contextRef="#ctx0" brushRef="#br0" timeOffset="12">19776 10586 9155,'-9'-9'-14,"0"1"0,-1 2 0,1 4 381,0 4 0,-4 4 0,1 6 1,-1 4-1,1 2-30,0 4 1,-1 0 0,5 4 0,2 1 0,3-3-139,2 0 0,2-2 0,3-3 0,5-2-258,6-1 0,2-4 1,2-6-1,-1-3 0,2-2-350,2-1 1,-6-7 0,3-3-1,-3-5 1,-2-3-83,-5-3 0,0-4 0,-6 2 0,-1 0 357,-1-3 0,-5 2 1,-3 0-1,-2 1 292,-3 3 1,0 4 0,-2 4 0,0 3 9,3 2-381,1-1 1,4 9 0,3 1 213,2 6 1,10 8 0,1-2 0</inkml:trace>
  <inkml:trace contextRef="#ctx0" brushRef="#br0" timeOffset="13">20214 10251 9150,'6'-21'-257,"0"-2"1,0 1 0,0 2 396,-3 6 0,-2 3 102,-1 1 0,-4 6 0,-4 5 1,-2 8-1,-3 8-144,-2 4 1,1 9-1,-3 2 1,2 6-1,-1 6 1,2 5 0,5-23 0,0 1 0,2 2 0,0 0 0,-1 1 0,0 0-103,0 0 1,0 1 0,3-2 0,-1 1 0,0 0 0,0 1-1,0-1 1,1 1-126,1 0 0,-1-1 0,0-3 0,1-1 1,-6 23-1,1-7 0,-1-7-148,-3-4 0,2-6 1,-4-5-1,1-4-106,-1-7 1,0 0 0,-4-6 393,1-1 0,-1-9 0,0-4 1</inkml:trace>
  <inkml:trace contextRef="#ctx0" brushRef="#br0" timeOffset="14">19702 11043 9150,'-13'-10'-603,"1"1"650,1 0 0,4-1 0,4 1 0,3 0 40,3-1 1,7 2 0,5 1 0,3 2-3,0 1 1,6-3 0,3 3 0,4 0-74,2 0 1,0-2 0,2 3-1,0 1 1,-1 1-8,-1 1 1,3-5-1,-3 0 1</inkml:trace>
  <inkml:trace contextRef="#ctx0" brushRef="#br0" timeOffset="15">20745 10112 12968,'-19'-9'-41,"0"3"0,0 3 1,-2 3-1,-2 4 1,-2 6 243,-4 8 1,-2 9 0,-4 9 0,18-15 0,1 2 0,0 2 0,0 2 0,1 3 0,0 1 65,0 3 0,1 0 0,3-1 1,2 0-1,1 0 0,2 1 1,1-2-1,2 0-260,1 0 1,1-2 0,1-2 0,1 0 0,1 0-1,2 0 1,1-2 0,2 0 0,11 18-529,4-3 1,0-5 0,5-2 0,-1-5-2158,0-6 2681,-1-2 0,-3-10 0,2 2 0</inkml:trace>
  <inkml:trace contextRef="#ctx0" brushRef="#br1" timeOffset="16">21043 10642 8492,'-5'-5'-74,"4"-3"0,-2 2 0,2-3 0,1 0 0,0 0 0,0-1 0,0 1 136,0 0 0,0-4 0,0 0 1,0 0-1,0-2-4,0 1 1,0 1-1,0-1 1,0 0-1,-1 3 134,-2 0 0,-5 3 1,-6 2-1,-1 3 80,-5 2 0,-3 9 0,-6 5 0,-1 5 0,-1 6 161,1 4 1,5 3-1,2-1 1,3 1-299,6-1 0,6-2 0,5-2 0,4-2 0,6-3-208,5-3 0,10-5 0,5-6 0,4-4-269,2-2 1,-3-2 0,0-2 0,-4-5 0,-5-3-165,-1-5 0,-3 0 0,-4-1 0,-5 2 186,-3-2 0,-1 4 0,-4 0 55,0 3 422,-5 5 0,3 2 0,-4 7 0,0 4 131,1 4 0,1 4 0,4-1 0,1 0 0,3 1-362,5 0 1,5 1 0,4-2 0,2-3-516,2-5 1,2 0-1,6-4 589,1-1 0,5-9 0,-3-3 0</inkml:trace>
  <inkml:trace contextRef="#ctx0" brushRef="#br1" timeOffset="17">21471 10121 8492,'-3'-9'0,"-1"-1"67,-2 1 0,3 1 0,-2 3 1,0 6 229,0 7 1,-1 7-1,-4 10 1,0 6-1,-1 5 80,-2 5 1,-2 2 0,2 6 0,2 0-157,0 0-203,2 3 0,3-6 0,1 1 0,1-7-236,2-5 0,1-3 0,1-8 0,0-3-1921,0-4 1267,0-8 0,4-6 0,2-6 872,2-3 0,6-11 0,0-3 0</inkml:trace>
  <inkml:trace contextRef="#ctx0" brushRef="#br1" timeOffset="18">21545 10568 8492,'-3'9'85,"-1"0"1,0 1 269,0-1 0,-3 1 0,0 2 0,0 1 0,0 1-172,1-1 1,4 4 0,-2-3 0,3 1-649,1-3 1,3-2 0,2-1-1,4-3 465,1-3 0,5-6 0,-1-2 0</inkml:trace>
  <inkml:trace contextRef="#ctx0" brushRef="#br1" timeOffset="19">21573 10400 8492,'-8'-18'427,"2"0"1,3 2 146,2 4 0,2 6 0,2 3-726,3 2 1,5 6 0,3 3 0,0 5-1956,3 1 1631,5 2 289,-3 2 1,8 1-1,-3-1 1</inkml:trace>
  <inkml:trace contextRef="#ctx0" brushRef="#br1" timeOffset="20">21927 10521 8492,'-1'-9'-130,"-1"0"0,-2-1 402,-1 1 1,2 1-1,-4 1 1,0 1-1,-1 1 349,-2 0 0,1 3 0,-1-1 0,-2 3-274,0 3 1,-3 5 0,1 7-1,0 1 1,-2 5-52,2 2 1,0-2-1,6 4 1,2 1-168,3 1 1,2-2 0,1-1-1,2-2 1,4-2-293,6-3 1,5-1 0,2-4 0,3-4-287,3-4 1,2-3 0,0-1-1,-1 0-109,-2 0 1,0-4-1,1-3 1,-2-5-1,-1-3 18,-1-3 0,2-1 1,-2 0-1,0-2 223,0-1 1,-1-2 0,-2 1 0,0 0 0,-2 0 138,-4 3 1,-3 1 0,-3 3 626,-2 4 0,-4 6 0,-5 3 1,-4 4 154,-5 5 0,-4 0 1,-1 8-1,1-1 1,-1 3 112,1 1 0,-1 2 0,1-1 0,3 1-642,2 0 1,6-1 0,2 1 0,2 1 0,4 0-732,4 2 1,9-3 0,3-5-1,5 1-1923,2-1 2579,1-3 0,7 3 0,1-5 0</inkml:trace>
  <inkml:trace contextRef="#ctx0" brushRef="#br1" timeOffset="21">22318 10782 8492,'6'-1'134,"1"-1"287,0-1 1,-2 0-1,1 3-49,1 0 0,-1 5 1,-1 3-1,-1 5 1,-2 2-375,-1 5 1,-5-1-1,-2 6 1,-4 1-410,-2 1 0,-3 1 411,-3 0 0,-1 0 0,1 0 0</inkml:trace>
  <inkml:trace contextRef="#ctx0" brushRef="#br1" timeOffset="22">22867 10205 8577,'-9'-10'-125,"1"-2"1,1 1 0,0 2 562,0 5 1,2 8 0,0 7-1,1 5 1,2 6 0,1 3-38,1 4 1,4-1 0,3 3 0,4-2 0,5-1-135,1 0 1,6-2 0,2-1-1,2-3-230,1-2 0,-1-7 1,-1-3-1,-2-3 1,1-4-137,-1-4 1,-4-3-1,-5-7 1,1-1-558,-2-4 1,0-1-1,-6-2 1,-1-1 0,-1 0-1868,2-2 2523,-4 0 0,4 4 0,-3-1 0</inkml:trace>
  <inkml:trace contextRef="#ctx0" brushRef="#br1" timeOffset="23">22998 10475 8577,'-10'9'0,"1"0"0,0 1 74,0-1 0,2 4 1,2 3-1,0 2 0,1-1 326,0-1 0,-2 1 0,2-1 1,2 1-310,1 2 0,-2 0 1,0-2-1,1 0 1,1-3-68,1 0 0,0-2 1,0-3-1,1 0-1231,2-3 1207,2-2 0,9-4 0,0 0 0</inkml:trace>
  <inkml:trace contextRef="#ctx0" brushRef="#br0" timeOffset="24">23370 9991 19144,'10'-10'-562,"3"5"0,3 2 1,2 3-1,4 4 610,3 5 0,3 15 0,1 13 0,-15-13 0,-2 2 0,0 4 0,-3 1 279,-1 4 1,-1 2 0,-2 0-1,-1 2 1,0 2 0,-2 0-1,0-2 1,-2-1 0,0-1-1,-2-1-170,0-4 0,-2 0 1,-2-3-1,0 0 0,-2-3 1,0 0-1,-11 21-327,-2-2 0,-2-10 0,-3-1 0,1-5 0,0-4-278,2-3 1,-3-1 0,4-2 416,1-5 0,2 2 0,0-2 1</inkml:trace>
  <inkml:trace contextRef="#ctx0" brushRef="#br0" timeOffset="25">24041 10773 9736,'-7'6'-1243,"1"-1"1513,-1-1 1,-1-1 556,-2-3 1,1 4-577,0 3 1,4 1 0,1 1 0,3 1 0,1-1-89,0 0 1,0-3 0,1 1-1,3-1-134,2-1 1,2 0-1,1-3 1,2 1-228,1-1 0,2-1 0,2-2 1,-1-1-1,-2-2-84,-2-1 1,2-1-1,-3-4 1,-3 1 194,-1 0 1,-4 1 0,-5 1 0,-5 4 289,-3 2 0,-4 1 0,-3 0 0,0 0 985,3 0-1044,1 4 1,5 0-1,1 4 1,2-2-1,2 1-137,3 1 1,6-1-1,2-2 1,4-1-268,5-2 0,2 2 1,2-1-1,0-2 0,-4-2 1,-2-3-119,-6-1 0,-3-1 0,-7-4-2,-4 1 542,-5 4 0,-7 0 0,-1 3 0,2-1 0,0 1 398,2 1 1,3 1-1132,0 0 281,6 0 0,7 0 1,8 1-1,5 1 0,4 2 318,1 1 1,-1-3 0,1 2 0</inkml:trace>
  <inkml:trace contextRef="#ctx0" brushRef="#br0" timeOffset="26">15046 11555 10884,'-5'0'0,"-3"0"-268,2 0 0,2-4 0,0-3 0,3-1 0,1-1 0,1 0 447,3-1 0,1-2 1,4-2-1,0 1 1,2-2-1,1 1 1,4-3 133,1 0 0,3-1 0,1 2 1,0 1-1,1 2 0,0 2-170,-1 4 1,0 3 0,-5 5 0,-3 2 0,-2 4-228,-1 5 0,0 2 1,-7 5-1,-1 1 1,-2 0 31,-3 2 1,-5 4 0,-6-2-1,-1-1 1,-5 0 40,-3 0 0,-1-3 1,-1 1-1,0-2 1,2-3-287,5 0 0,0-4 0,6 3 0,1-2 0,4 0 317,4 0 1,2 2 0,1 3 0</inkml:trace>
  <inkml:trace contextRef="#ctx0" brushRef="#br0" timeOffset="27">15009 12104 12404,'-13'3'373,"-2"1"-216,1 2 0,1 0 0,7 3 0,3 0-114,2 1 1,5-2 0,3-1-1,4-2 1,2 1-293,2-1 0,-4 0 0,1 2 0,-1-1-1381,-2 2 1570,0-4 1,1 4-1,-1-3 1</inkml:trace>
  <inkml:trace contextRef="#ctx0" brushRef="#br0" timeOffset="28">15102 11406 16716,'-9'-15'-547,"0"-2"1,-1 1 0,1-1 0,1-1 0,0 1 0,2 2-45,-1-2 1,-1 3-1,-2-2 1,1 1 0,0 0 714,-1 3 0,1 2 0,0 0 0,-1 1 0,-2 1 221,0 2 0,-1 1 1,4 5-1,0 0 990,-1 0-1026,-3 9 1,6-2 0,-3 8 0,3 3-1,2 3-6,2 4 0,2 5 0,1 2 1,2 0-1,3 1-237,4 0 0,7-3 1,-1 1-1,5-2 1,4-2 176,4-2 1,7-6 0,1-4 0,5-3-119,1-4 0,-2-2 1,4-7-1,1-4 0,2-4-29,-1-5 1,-5-7-1,-10-2 1,-3 0-1,-5 0-215,-4-1 0,-5 3 0,-8-1 1,-3 3-253,-2 0 1,-1 2 0,-1 1 0,-2 4 0,-5 1-232,-3 2 0,1 4 0,-3 3 1,2 4-1,0 5 207,-2 4 0,-3 4 0,0 5 0,-1 1 1356,-2 4-805,0-2 1,-3 4-1,-2-3 1</inkml:trace>
  <inkml:trace contextRef="#ctx0" brushRef="#br0" timeOffset="29">15093 11815 16716,'-5'0'-309,"-4"5"438,3 1 0,2-1 0,1 1 1,2 2-1,1 4 160,0 3 1,-3 6-1,0 2 1,1 2-1,1 4-96,1 4 1,-3 3 0,-2 0 0,1-1-147,0-1 0,-2-5 1,3 0-1,1-4-429,1-2-83,1-5 0,0-5 0,0-4 0,1 0-82,2-3 0,2-2 0,5-4 0,2 0 0,1-1 624,2-2 1,0-7 0,4-4 0</inkml:trace>
  <inkml:trace contextRef="#ctx0" brushRef="#br0" timeOffset="30">15707 11825 13080,'-5'-14'-774,"2"0"0,2-1 1203,1 3 1,1 2 0,2 1-1,4 2 1,5 1 271,3-1 0,6 2 0,2 2 0,2 2-618,4 1 1,2 1 0,3 2-1,-2 4 1,-1 1-545,0 1 1,0 2 0,-4 0 0,-2 1-1897,-4 0 2303,-1 2 0,-5 1 0,-2 3 1</inkml:trace>
  <inkml:trace contextRef="#ctx0" brushRef="#br0" timeOffset="31">15810 11964 13098,'-19'5'215,"-1"-3"1,1 3 0,5 0 595,6 0 1,5-3-1,8 1 1,8-2-266,7-1 0,11 0 0,7-1 0,5-1-562,6-1 1,1-3 0,-23 4 0,0 0 11,0-1 0,-1 1 0,0 1 1,1 0-1,1-1 0,0-1 0</inkml:trace>
  <inkml:trace contextRef="#ctx0" brushRef="#br1" timeOffset="32">16517 11927 8534,'-5'1'0,"3"1"0,4 2 311,4 2 1,7-3-1,2 2 1,3-1 0,1-2-1,0-1-215,3-1 0,-1 0 0,2 0 0,1 0 0,-1-1-202,0-2 1,2-5-1,-4-6 1,0 0-100,-1-3 0,-3-3 0,-1-2 1,-4 0-1,-2 0-12,-4 1 1,-2-4 0,-4 2 0,-1 0 0,-2 2 85,-3 3 0,-3 3 0,-1 7 0,-2 2 0,-4 3 252,-2 2 1,-3 6 0,-3 4 0,-2 6 0,-3 3 321,0 4 1,1 3 0,2 6-1,2 4 1,2 4-81,1 1 0,7 0 0,5-4 0,8-1 0,8-3-352,8 0 1,9-9 0,11-1 0,5-7 0,7-6-524,5-3 0,-1-3 0,1-6 1,-2-5-1,-4-6 512,-1-4 0,-2-7 0,4 1 0</inkml:trace>
  <inkml:trace contextRef="#ctx0" brushRef="#br1" timeOffset="33">17532 11471 8534,'10'-19'-25,"-1"1"0,0-1 96,1 0 1,-2 8 0,-3 3 215,-5 3 0,-4 7 1,-5 7-1,-1 6-6,1 2 1,-1 6-1,-2 3 1,0 4-1,0 4 166,2 2 1,2 1 0,1 1-1,0-1-295,0 0 1,2 2-1,0 0 1,1-3-1,2-1-122,1-2 1,1 1-1,0-6 1,0-5-358,0-5 1,0-5 0,1-6-162,2-4 1,-2-4 0,3-9 0,-1-1 31,0-2 0,0-3 0,-3 0 1,0-1-1,-1-2 110,-2 0 0,-2 2 0,-4 0 0,-2 3 212,-1 0 0,-1 2 1,-4 2-1,-4 2 318,-2 2 0,-3 2 0,-4 5 1,-3 2-1,-2 5 594,-3 7 0,2 1 0,4 9 1,2 1-136,3 1 1,7 1-1,5 0 1,8 0-1,10-1-372,10-3 1,8-1 0,13-5-1,7-4-343,7-4 0,3-2 1,-23-6-1,0-1 1,1 0-1,-1 0-1091,2 0 0,-1-1-1217,20 0 2380,0 0 0,-11-3 0,-1 0 0,0 1 0,0 1 0</inkml:trace>
  <inkml:trace contextRef="#ctx0" brushRef="#br1" timeOffset="34">17840 11843 8544,'-1'-12'-62,"-2"-1"1,0-1 293,1 1 1,1 0 0,0 5 0,-2 2 145,-3 3 1,-2 6 0,-3 5-1,-1 5 248,-4 6 0,-1 9 0,-1 1 0,2 2 772,0 1-1135,5-1 1,-2 0 0,7 0 0,3-2-130,2-3 0,6 0 0,4-5 1,7-4-1,5-3-523,4-4 1,1-5 0,2-3 0,0-4-428,0-4 0,0-6 1,-1-4-1,-3-2 284,-6 0 0,-3-4 1,-6-1-1,1 1 1,-2 0-10,-2 4 0,-2 4 0,-4 4 962,0 1 1,-3 5 0,-1 5 0,0 7 0,0 7 80,2 2 1,1 2 0,2 1 0,2 0 80,3 2 0,3 0 0,4-4 0,2 1 0,4-1-498,2-3 0,0-6 0,3-5 0,0-3 3,0-1 1,-4-9 0,2-4 0,-3-7 0,-5-5-909,-5-2 1,0 0 0,-6-1 0,-3 0 569,-5 0 1,-6 0 0,-7 0 0,-1 1 0,0 3 569,1 6 1,-1 1 0,2 7 0,1 2-314,4 3 1,2 3 0,4 6 0,3 6 0,3 5-8,3 6 0,6 7 0,6 5 0</inkml:trace>
  <inkml:trace contextRef="#ctx0" brushRef="#br0" timeOffset="35">18678 11918 12970,'0'-9'-942,"0"-1"1,0 1 849,0 0 1,-1 0 0,-3 2 0,-3 2 0,-4 1 731,-5 2 0,-2 1 0,-4 3 0,-3 3 0,-3 5 84,-3 4 0,-1 4 0,-1 5 0,5 0 458,5 0-1049,4 3 1,5-7 0,5 3 0,6-2-187,5-2 0,5-3 0,8-3 0,5-3 0,5-2-528,4-4 0,4-6 0,-1-4 0,-1-2-132,-2-3 0,0-2 0,-7-2 0,-2 0 369,-4 0 0,0 1 0,-7 1 0,-5 1 563,-5 5 0,-4 3 0,-4 5 0,-1 2 81,1 4 1,1 1 0,1 9 0,4 0 0,2 2-600,1 1 0,8-1 0,3 1 0,4-2 288,5-1 0,9 1 1,0-2-1</inkml:trace>
  <inkml:trace contextRef="#ctx0" brushRef="#br0" timeOffset="36">19003 11937 12815,'-5'-5'-481,"-3"4"932,3 1 0,0 10 1,1 5-1,0 4-207,1 3 1,-1-3 0,2 4 0,-1-1 0,1 0-178,1 2 1,0-6 0,-1-1-539,-1-2 0,-1-9 0,1-9 0,0-9-185,1-8 1,1-4-1,1-5 1,0-1 0,0-1 159,0 1 1,2-2 0,4 1-1,4 1 830,3 1 1,7 6 0,5 5 0,2 4 0,2 5 357,2 3 0,-2 2 1,1 5-1,-4 3-240,-5 5 0,-1 1 0,-4 6-458,-3 0 1,-1 6 0,-7 2 0</inkml:trace>
  <inkml:trace contextRef="#ctx0" brushRef="#br0" timeOffset="37">19776 11564 14827,'-9'0'-77,"0"0"1,-1 0-1,1 1 1,0 3-1,-1 7 184,1 6 0,0 7 0,-2 8 1,0 5-1,0 7 399,2 4 1,1 1 0,5 2 0,1-3 0,1-4-374,1-5 0,0-8 0,1-9 1,2-4-247,3-2 0,-1-3 0,2-4 0,0-3 0,0-4-318,-1-4 1,3-4 0,-4-7 0,0-2-226,-2-3 1,-2 0-1,-1-2 1,0-1 0,0-1-55,0 2 1,-4 0 0,-2 2 0,-4 0 538,-2 2 0,-2 1 0,-5 5 1,-1 2-1,-3 3 772,-4 3 1,-7 9 0,-5 6 0,-1 4 53,0 5 0,6 2 1,3 5-1,4 1 0,7 1 141,7-1 0,8-1 0,10-2 1,9-2-626,10-4 0,12-6 0,10-5 1,-20-6-1,1-2-278,2 1 1,0-2-1,0 1 1,0-2-1,1-1 1,1-1-1,-2 0 1,0-2-1,23-5 187,-8-4 1,-5-1 0,-1-5-1</inkml:trace>
  <inkml:trace contextRef="#ctx0" brushRef="#br0" timeOffset="38">20484 12160 11647,'-4'-5'-463,"-1"-3"1,-4 1 0,3-1 1204,3-1-571,2 4 0,2-3 1,2 5-1,4 0 1,6 0-1,5 0 105,6 1 1,8 1 0,5 1 0,6 0-1,2 1-302,2 2 1,0 2 0,-1 4-1,0 1-288,-3-1 1,-7-1-1,-8 0 1,-6-3-34,-6-1 1,-7 2 0,-10-3 227,-8-1 0,-5-1 0,-9-1 0,-4 0 0,-4 0 199,-2 0 1,-4 0 0,-3 0 0,0 0 241,2 0 1,1 0 0,-1 0 0,0 0 595,-2 0-811,6 0 0,-1 0 0,10 1 1,4 1-12,4 1 0,5 2 1,8-3-1,8 2-275,11 1 0,7-3 0,9 1 0,4-2 40,5-1 1,2 0 0,4 0 0,-1 0 0,0 0 105,-1 0 0,0-3 1,-9-1-1,-4 0 35,-6 0 0,-7-4 1,-6 3-1,-10 0-2,-9 2 1,-11-1-1,-8 1 1,-3 1-8,-2 1 0,-7 1 1,1 1-1,-2 1 0,1 2-2,1 1 1,4 0-1,2 2 1,2-1-12,1-2 1,5 3-1,5-1 96,8 3 0,13-1 0,12-2 0,7-3-165,9-2 1,6-1 0,3 0 0,3 0-1,2 0 37,-2 0 0,2-3 0,-5-1 0,0 0 90,-2 0 0,-10-4 0,-7 3 0,-6-1-41,-5 0 0,-10 4 1,-6-1-1,-8 2 70,-7 1 1,-7 0 0,-7 0 0,-3 0 0,-3 1-3,2 2 0,4-2 0,3 3 1,2-1-53,3 0 48,9 4 0,-4-1 0,8 3 0</inkml:trace>
  <inkml:trace contextRef="#ctx0" brushRef="#br0" timeOffset="39">791 15549 22309,'-14'0'-166,"-3"0"0,5 0 0,2-1 1,2-2-1,7-2 493,7 0 1,5-4 0,12 3-1,7-2 1,8-1 0,10-1-1,-22 6 1,1-1 0,3 0-1,0 1-297,2-1 0,-1 0 1,4 1-1,1-1 1,0 0-1,1 1 1,1-1-1,0 0 1,-2 1-1,0-1-104,-2 0 0,-2 1 0,-3 1 0,-2 1 0,20-2 0,-9 2 0,-9 0-36,-10-1 1,-12 0-1,-8 4 1,-8 1 0,-10 2 134,-8 2 0,-13 0 0,-11 3 1,22-4-1,0-1 0,-3 1 1,0 0 12,-2-1 1,1 1-1,-2 0 1,1-1 0,2 1-1,-1 0 1,0 0-1,0 0 1,-1 1 0,-1-1-19,-3 1 1,1 1 0,2 0 0,1 1 0,-1-1 0,2 0 0,2-1 0,2 1 0,2 0 0,2 0 187,-19 4 1,10-1 0,18-1-1,14-3-469,14-3 1,15-2 0,12-2 0,11-2 298,-20 0 1,1 0-1,5-3 1,0-1 0,5 0-1,0-1 1,2-1-1,1-1 1,1 0 0,1-1 24,0 1 0,0-1 0,0 0 1,-2 0-1,-3 2 0,-1 0 1,-2 1-1,-1 0 0,-2 0 1,-1 1-1,-4 0 0,-1 1 0,13-2-434,-14 4 1,-15 6 0,-16 3 0,-9 5 370,-8 3 0,-1 3 0,-7 3 0,-2-1 0</inkml:trace>
  <inkml:trace contextRef="#ctx0" brushRef="#br0" timeOffset="40">20810 11657 17177,'-6'-8'-1093,"0"1"1,1 1 0,1 1-93,0 0 0,1 2 1179,3-3 1,1 1 0,2-3 322,3 2 1,-1 3 0,2-2-1,0 0-73,1 0 0,-2 1 1,0-1-1,2 1 257,0 2 1,-2 1 129,0 1-662,-4 0 0,3 1 1,-6 2-1,-3 3 312,-2 3 0,-5 0 0,-3 0 0,1 1 0,0-2 17,1-2 1,-1 1-1,0-3 1,2 1-223,1-1 0,1-2 0,4-6-527,5-6 0,4 0 0,7-5 1,1-1-1,4 0 66,1 1 1,1 3 0,-2-3 0,-1 3 367,-2 3 238,-5 4 0,-4 6 0,-8 3 211,-2 6 1,-6 0-1,-3 5 1,0-1-96,-1 0 1,5-2 0,-1 0 0,1-1-1,2-2-598,0 0 0,3 1-396,3-1 1,6-8 0,4-4-1,1-4-185,1-3 1,-3 4 860,1 0 0,-1 4 0,3-2 1</inkml:trace>
  <inkml:trace contextRef="#ctx0" brushRef="#br0" timeOffset="41">20689 12058 10800,'-13'0'30,"1"1"0,1 1 0,0 1 219,2-1 1,3-1-33,-1-1 1,6-1 0,0-2 0,4-2 0,3-2-546,1 1 1,1 0-1,1-2 1,1 0 448,-1 2 1,0 3-1,1-2 1,-1 1 125,0 2 1,0 2 0,-2 3 0,-2 3 15,-1 2 1,-1 2 0,-3 0 0,0 1 0,-1 2 8,-2-2 1,-1 1 0,-3-1 0,1 1-194,-2 0 0,3-3 1,-1-2-1,-1-2-253,-2 0 102,4-2 1,-3-3 0,3-1-273,0-2 0,0-6 1,5-3-1,0 0 1,0 1-314,0-1 0,5 1 0,1-1 642,2 2 0,-2 4 0,1 3 760,0 2-624,1 1 0,0 4 1,-1 3-1,-4 1 17,-2 1 0,2 0 0,0 2 0,-2 0 1,-3 2-16,-4-2 1,-3-1-1,0 0 1,-1-1-105,-3 0 0,3-4 1,-2-1-1,1-3 0,2-1-135,0 0 0,0-1 1,3-3-1,3-3-74,2-4 1,2 0-1,2-2 1,3 1-1,3 0 162,0 4 1,0-1-1,0 3 1,1 1 154,-1 2 0,0 3 1,1 2-1,-2 2 87,-2 2 1,-2 3-1,-4 3 1,0 0-20,0-2 0,-3 2 0,-1 1 0,-1-2 0,-2 0-110,-2-2 0,3-3 0,0-1 1,-1-1-60,-2-2-9,4 0 0,0-2 0,3-2 0,-1-1-320,1-3 0,1-2 0,2-1 0,1-2 0,2 0 37,1-2 0,-2 2 0,3 4 0,-1 1 371,0-2 0,-2 4 0,3 1 218,1 2 1,-2 2 0,-2 2 0,-2 3-42,-1 3 0,-3 0 0,-2-1 0,0 0 293,-2-2-562,3 0 0,-4 0 0,1-1-120,-1-1 1,2 0-186,0-4 0,4-5 0,0-1 0,4-2 1,4-1 57,2-1 1,1 2-1,1 1 1,0 2 350,3 1 0,0-3 0,4 5 0,-2 3 1,2 5 157,0 6 1,2 3 0,-2 6-1,-1 3 1,-5 2-79,-3 3 1,-4 2 0,-6 0 0,-5 2 0,-6 0-58,-7-2 0,-7-6 0,-5-3 0,-1-3-61,-2 0 0,4-5 1,3-2-1,5-5-146,4-4-208,4-2 1,7-2 0,9-2-831,7-3 1,6-4 1121,4-2 1,5-2-1,1-5 1</inkml:trace>
  <inkml:trace contextRef="#ctx0" brushRef="#br0" timeOffset="42">20689 11704 10663,'-13'-10'-237,"1"0"0,2-1 1,1-2 381,3 2 0,3 1 1,-2 0-1,1 1 1,2 0 390,1-1 0,2 5 1,2 2-434,3 2 0,2 1 0,1 0 0,2-1 1,0-1-43,2-1 1,0 0 0,-2 3-1,2 0-10,-2 0 0,-4 0 0,0 1-89,0 2 0,-3-1 0,-1 4 0,-4 1 120,-5 2 0,-1-3 0,-9 0 0,1 1-44,0 2 1,-2-3-1,1-1 1,0-1 0,0-2-130,4-1 1,-2-1 0,3-1-167,2-2 0,4-2 1,6-4-1,3-2 63,6-1 0,3 1 1,6-1-1,-2 2 1,0 0 235,-1 1 1,-2 4 0,3 2 0,-3 3 119,-1 3 1,0 0-1,-5 5 1,-2 3-1,-3 0 197,-1 2 0,-2-2 0,-2 2 0,-1 0-287,-3-1 0,-2 0 0,-1-2 0,-1-2 0,1-1-563,0 0 0,2-5 1,2 2-1727,1 0 2264,1-3 0,3 3 0,0-4 0</inkml:trace>
  <inkml:trace contextRef="#ctx0" brushRef="#br0" timeOffset="43">20568 12169 8830,'-13'3'-92,"1"0"1,0 0-379,2-2 0,5-2 731,2-3 0,3-1 0,3-4 0,3 0 0,2-1-288,2 1 0,2 0 0,2-2 0,-1 0 22,0-1 0,3 2 1,-3 4-1,1-1 225,-1-1 0,3 2 0,-4 3 1,0 2 60,-2 1 1,-2 4-1,-1 4 1,-5 2-85,-4 2 1,-4 5-1,-4-2 1,-2 2-61,-4-1 0,0 0 1,-1-4-1,1 0 0,1-2-152,0 0 1,2-4-1,4-1 1,-1-1-298,1-2 1,4-5 0,3-4 0,4-5-75,4-3 0,5-3-1,2 1 1,-1 0-35,2 2 337,-4 3 1,5-1 0,-4 3 0,1 2 173,0 2 1,-1 2-1,1 5 1,0 2 235,-1 3 0,1 7 0,-1 2 1,1 3-90,0 0 1,1 4 0,-1 0 0,-3 0-1,-3 0 103,-2 3 0,-1 0 0,-4 1 0,-3 1-55,-5-1 1,-4-4 0,-6 2 0,-1-1 0,0-2-139,-2-2 0,0-3 1,3-2-1,1 0-842,-1-3 0,5-4 0,1-2 696,3 0 0,5-2 1,1-3-1</inkml:trace>
  <inkml:trace contextRef="#ctx0" brushRef="#br0" timeOffset="44">15139 12588 12704,'-3'-7'-547,"0"-2"1,-3 5 0,3-6 0,0 2 0,0 0 0,-1-2 323,-2 1 1,3-1 0,-2-2 0,0 0 0,1 1 0,-1-1 308,-1 0 0,4 0 0,-2-2 0,1 0 277,0 3-100,0 1 0,2-2 1,-1 2 68,-1 2 1,0 6 0,3 3-1,0 7-66,0 6 0,1 11 0,2 4 1,4 4-207,4 6 1,4-2 0,4 2 0,0-4-1,3-4-34,3-2 0,6-2 0,3-2 1,3-5-1,3-7-27,4-7 1,1-6-1,1-6 1,-3-8-23,-2-9 1,-7-2 0,-4-7 0,-4 1 0,-6-1-205,-3-1 0,-4 6 0,-4-1 0,-3 2-57,-3 2 1,-3 3 0,-3 6 0,-3 6 0,-3 5-821,0 3 1208,-4 5 0,-2 1 0,-3 4 1</inkml:trace>
  <inkml:trace contextRef="#ctx0" brushRef="#br0" timeOffset="45">15512 12709 12738,'-15'5'496,"1"7"1,3-2-540,-2 4 0,0 2 1,1 6-1,-1 4 0,-2 4 1,0 4-36,0 2 1,-1 1-1,3 1 1,3-2 230,3-2 1,0 1-1,4-4 1,5-2 0,4-3-232,5-4-11,4-3 0,11 0 0,3 0 0</inkml:trace>
  <inkml:trace contextRef="#ctx0" brushRef="#br0" timeOffset="46">15875 12942 11178,'1'-20'-449,"2"0"0,4-2 812,5 1 1,4 3 0,8 1 0,4 3 0,2 1-260,2 5 0,1 0 0,3 5 0,-1 1-1121,-4 0 777,-2 7 0,-3 0 0,-1 4 210,-3 0 1,-6 1-1,-3-1 1</inkml:trace>
  <inkml:trace contextRef="#ctx0" brushRef="#br0" timeOffset="47">15922 13054 11178,'-23'5'248,"4"2"1,1-3 20,4 2 0,10-4 0,8 1 0,12-2 0,12-2-74,11-2 1,8-3-1,-18 2 1,1-1-197,1 0 1,0 1 0,1-1 0,1 1 0,-1-1 0,1 0 0</inkml:trace>
  <inkml:trace contextRef="#ctx0" brushRef="#br0" timeOffset="48">17020 12830 14297,'0'-12'-347,"0"0"1,1-1-1,1 1 1,2-2-1,1 0 409,-1-3 1,-1 3 0,-3-2 0,0 0-1,0-2-11,0-1 0,-4 5 1,-4 2-1,-3 2 1,-5 4 201,-5 3 1,-7 4 0,-6 5 0,-2 8 18,-2 5 0,-1 8 1,1 6-1,3 1-13,1 2 1,11 2 0,6-5 0,6 0 0,6-1-307,2 0 1,13-4-1,5 0 1,9-6-213,6-6 1,4-2 0,6-6 0,0-2 0,-2-4-24,-3-4 0,1-3 1,-5-5-1,-1-3-12,-1-2 0,-7-6 0,-3-1 0,-6 1 98,-2-2 1,-6 6-1,-3 1 1,-4 3 0,-4 6 572,-3 2 1,0 2-1,0 3 1,-2 1 13,-1 2 0,5 5 0,-1 6 0,2-1-419,4 1 1,2 2 0,4-1 0,6 0 0,4 1-185,4 0 1,5-2 0,1-3-1,3-4-1424,1-4 1626,0-1 1,4-7 0,1 0 0</inkml:trace>
  <inkml:trace contextRef="#ctx0" brushRef="#br0" timeOffset="49">17495 12477 14297,'-9'-5'-1093,"-1"0"54,1 0 1359,0-3 0,-2 8 0,0 2 0,-1 8 241,0 8 0,-2 11 1,-2 2-1,0 5 1,-1 4-223,2 4 1,4 1 0,2 2 0,5 0-487,3 3 0,2-6 0,2-2 0,3-6 0,4-5-551,2-2 1,2-5-1,6-4 1,1-7 108,0-7 1,6-4 0,0-3 0,3-2 0,0-4 205,-1-4 0,-4-5 0,0-6 1,0-2 418,-1-3 0,-2-1 1,-3 0-1,0 0-78,-1 0-12,1-4 0,-5 7 0,-2 1 0,-4 7 884,-2 4 0,-5 5-175,-1 5 0,-4 8 1,-5 12-1,-2 3 0,0 5 164,-1 2 0,-1 1 0,4 0 0,1 0-909,1 0 1,3-1 0,4-2 0,1-1-356,2-1 0,3-2 1,4-6-1,1-3 1,3-5-1453,0-4 1974,2-2 1,2-9-1,1-3 1</inkml:trace>
  <inkml:trace contextRef="#ctx0" brushRef="#br0" timeOffset="50">17756 12709 13595,'-8'-18'-1080,"1"-1"1,4 1 1460,2 3 0,1 2 0,1 4-107,2 3 1,4 3-1,5 7-283,3 5 1,3 9 0,1 6-1</inkml:trace>
  <inkml:trace contextRef="#ctx0" brushRef="#br0" timeOffset="51">18324 12793 16166,'-15'-3'-386,"2"-1"1,-1 0 0,-1 0 613,-3 2 0,-1 2 1,-3 4-1,-4 5 1,-3 5 148,-2 4 0,1 5 0,5 2 0,6 2 1,4 0 44,6 1 0,7 0 0,3-1 0,8-2-494,9-3 1,6-3-1,10-1 1,3-3-1,1-6-652,0-5 0,0-3 1,-1-1-1,-1-1 741,-2-2 0,-2-2 0,-4-5 0</inkml:trace>
  <inkml:trace contextRef="#ctx0" brushRef="#br0" timeOffset="52">18715 12830 12537,'0'-5'-375,"-4"-2"1,-3 3 0,-1 0 830,-1 0 1,-5 0 0,-1 4-1,-3 1 1,0 3 264,-1 2 0,0 2 0,1 1 0,0 2-510,3 1 1,-1 2 0,6 2 0,3 0 0,1 0-176,4 2 0,1 0 1,1 1-1,1 0-133,2-1 1,3-2 0,3-2 0,1 1 0,2-2-14,0 1 1,4-3-1,-3-4 1,2-2-64,1 0 0,3 1 1,1-3-1,3-1-120,1-1 1,-1-5 0,4-3-1,2-4 1,0-2-341,0-2 1,2-3 0,1-5 0,-1 0 134,-2 0 1,1-1 0,-7 2 0,0 1 0,-3 0 259,-4 0 1,-5 4 0,-2 0 0,-5 2 533,-3 4 0,-6 4 0,-4 0 0,-7 1 1377,-4 1-1325,-4 1 0,-4 4 0,-1 0 0,-2 1 253,-3 2 1,-3 3 0,1 6 0,1 1 0,2 1-141,1 3 0,5 2 0,6 2 0,5 4-507,3 2 1,7 1-1,4 0 1,5 0-283,6 0 0,8-3 1,6-3-1,2-1 1,3-4-187,2-3 0,1 1 0,-4-5 0,-2-2 1,-1-1-402,-1-1 0,-1-2 0,-5-4 939,-1 0 0,1 0 0,-2 0 0</inkml:trace>
  <inkml:trace contextRef="#ctx0" brushRef="#br1" timeOffset="53">18547 13007 7950,'6'-3'-295,"1"0"0,0 1 0,1 1 1,1 1 1925,1 0-1507,3 0 0,2 0 0,3 0 0,1-1 0,0-1-47,-1-1 1,4-1 0,1 2-1,-1-3 10,1 0 1,0 2 0,-2-3-1,0-1 1,0-2-185,-1 0 1,-3-3 0,0-2 0,-2 1 0,1-2 35,-2 1 1,0-1-1,-5-1 1,0 0 31,1 0 1,-5-2 0,-2-1-1,-2 1-30,-1-1 1,-1 1-1,-2 0 1,-4 3 0,-4 2 99,-1 3 1,-8 1 0,1 3 0,-4 3 56,-3 2 1,-1 1 0,-2 1-1,-1 3 1,-2 5 246,-1 2 0,2 9 1,-2-1-1,2 4 54,4 3 1,3 5-1,5 3 1,3 2-1,3 2-97,7-1 1,6 0 0,6 0 0,8 1-153,6-1 0,4-5 0,7-4 0,4-5 0,1-5-123,1-2 0,0-3 0,1-5 0,-2-1-247,-2-4 0,1-6 0,-4-4 0,-1-2-1007,-1-3 877,-5-3 0,-1-2 0,-5 0 1,1 2-98,-1-2 0,-3-1 1,-3 1-1,-1 1 1,-2 4-1404,0 2 1850,1 0 0,-1 5 0,0 1 0</inkml:trace>
  <inkml:trace contextRef="#ctx0" brushRef="#br0" timeOffset="54">18650 12858 16868,'-7'0'-2604,"1"0"2528,-1 0 0,3 1 1,1 2 126,2 4 0,5 0 0,2 0 0,2-1 0,2 2 157,-1 0 0,4 0 1,2-1-1,1 0-117,3 0 1,-2-3 0,4-1-1,0-2 1,1-2-127,3-2 0,1-2 0,2-6 0,-1-1-292,-2-4 0,-1-1 0,-3-2 0,-1 1 1,-2-2-126,-5-2 1,-3 3 0,-4-4 0,-3 0 0,-3 0 45,-3 3 0,-4-1 0,-8 9 0,-6 0 330,-4 2 1,-5 5-1,-8 2 1,0 4-1,-1 4 314,-2 4 1,-3 8 0,2 1-1,0 6 570,5 3 1,5 5 0,7 2 0,4 3-439,5 4 0,8 0 0,12 3 0,8-4 1,9-2-340,7-1 0,7-1 1,6-5-1,2-7-148,1-3 1,2-7 0,0-4 0,-1-4 0,-4-2-1121,-4-2 1,-9-5 1327,0-3 1,-6-6 0,1-3-1</inkml:trace>
  <inkml:trace contextRef="#ctx0" brushRef="#br1" timeOffset="55">19618 13063 8544,'-9'-4'7,"2"2"1,1-3 0,0 0 0,0 0 0,0 0 0,-2 1 414,0 0 0,-1 1 0,-1 3 0,1 1 0,0 2-34,0 3 1,2 6-1,2 0 1,0 0 0,1 2-272,0 1 1,1 0 0,4-1 0,2 1-1,3-2-136,2 1 0,6-2 0,1-4 0,3 0-219,0-2 1,1-4 0,0 1 0,-1-3 0,1-3-345,0-3 0,-5-4 0,-2-1 0,-2-2 347,-4-2 0,1 0 0,-4-3 0,-2 1 0,-4 3 442,-6 1 0,-5-3 0,-5 5 0,-2 2 244,-1 5 0,-3 3 1,1 1-1,-1 2-12,0 4 0,4 2 0,1 7 1,3 2-1,6 0-249,4 2 1,-1 0 0,6-2 0,3 0-346,4-2 0,9-3 1,3-1-1,5-4 1,1-4-146,0-2 1,-1-1 0,-2-2 0,0-3-79,-3-4 1,-1-4 0,-2 1 0,-3-3 210,-4-3 1,-5-1 0,1 2 0,-2 0 0,-3 3 290,-4 0 1,-1 5 0,-8 4-1,1 1 218,-1 2 1,1 2-1,-2 4 1,4 4 0,1 4-147,2 3 1,1-1 0,2 3 0,3-2-245,1 2 0,7-3 0,2 1 0,3-2 0,4-1-303,0-2 0,2-5 0,2-2 0,0-2 79,-3-1 1,-2-4-1,-6-3 1,-2-3-1,-2-4 237,-4 0 1,-7 2-1,-8 0 1,-1 3-162,-2 2 1,-2 3 195,-1 4 0,-4 4 0,2 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7T00:12:40.408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16080 4870 14785,'0'-13'-267,"0"1"0,0 0 189,0 2 1,0-2-1,0-2 1,0 1 0,0-1-1,0 2 1,-1-1 0,-2 1 68,-4 1 1,-1 0-1,-2 3 1,-3 2 0,-2 3 221,-3 2 0,-8 2 0,-1 2 0,-3 4 0,-3 5-10,-1 7 0,-2 1 0,0 4 0,2-1 0,4 1 0,4 1-196,4-1 0,7 0 0,3-4 1,5 2-1,6 0-247,6 0 0,8-2 0,11 3 1,9-2-1,5-2 50,5-1 1,3-5-1,0 2 1,2-2 117,2-1 1,-7-1-1,-1 0 1,-6 2-1,-8-2-37,-6-1 1,-10 4-1,-8 1 1,-9 3 0,-11 2 399,-7 1 0,-11 6 0,-4 4 1,-3-1-245,18-15 0,1-1 0,-18 13 1,1-2-1,6-4 0,5-6-74,8-5 1,9-6-26,11-7 0,9-7 0,5-4 1</inkml:trace>
  <inkml:trace contextRef="#ctx0" brushRef="#br1" timeOffset="1">16303 4795 8568,'-13'0'-64,"3"-3"1,-2 2 0,5 4 182,4 5 0,2 11 0,1 2 0,0 3 206,0 5 1,0 5 0,0-2 0,0 1-1,0 1 1,0-1-177,0-2 1,4-5 0,2-3 0,1-3 0,1-3-363,-2-3 1,0-2-1,3-5 1,2-2-1,0-1-44,1-2 1,4-5-1,-3-4 1,2-3 33,1-3 1,-1-7 0,-1-2 0,0-4 0,-3-2 0,0 0-113,-2 0 0,-3 3 1,-1 3-1,-1 2 658,-2 5 0,0 6 1,-4 7 146,-1 8 0,-2 8 0,-4 7 0,0 3 0,0 1-40,3 0 1,2-3-1,5 1 1,2 0-531,3-2 1,8-5 0,3-1 0,6-3 0,3-3 0,4-5-615,2-3 0,-1-1 0,2-2 1,-2-3-980,-4-5 1693,-3-5 0,-5 0 0,-1-3 0</inkml:trace>
  <inkml:trace contextRef="#ctx0" brushRef="#br1" timeOffset="2">16909 4842 8568,'-10'0'156,"4"0"0,0 0 0,0 1 239,0 2 0,-1 2 0,3 5 1,0 3-1,0 2-5,2 3 0,1 4 0,1 0 0,0 1 1,2 0-266,4-2 0,1-3 0,10-1 0,1-4 0,4-1-150,2-4 0,-3-5 0,0 0 0,-1-3 0,-1-3-281,-1-3 0,-3-6 0,-3-1 1,-3-2-1,-2-2-23,-4-4 1,-3 0 0,-3-2 0,-4 0-1,-2 2 119,-3 2 0,0 0 0,-3 0 0,-1 2 151,2 1 1,-4 6-1,4 5 1,-2 1 0,2 1-245,0 2 0,6 2 303,5 3 0,2 5 0,1 5 0</inkml:trace>
  <inkml:trace contextRef="#ctx0" brushRef="#br1" timeOffset="3">17346 4767 8484,'-9'0'240,"-1"-1"1,1-1 236,0-1 0,3 1 0,0 5 1,2 3-86,2 2 0,-2 6 0,1 1 0,1 3 0,1 1 0,2-1-111,2 1 0,2 0 0,6-1 0,1 1 0,4-2-238,1-1 0,2-3 0,-1-4 0,1-3 0,1-3-249,1-2 1,-1-1 0,2-2 0,-3-3-388,0-5 1,-1-5 0,-2-1 0,-1 0 0,-2-1 67,-2 2 1,-3 0 0,-3 0 0,-1 2 612,-2 3 0,-1 6 390,-1 4 1,0 7-1,0 7 1,0-1-1,0 1-31,0 1 1,4-1-1,2 2 1,3-4 0,1-1-282,3-2 1,1-3 0,5-1-1,-1-2-188,1-4 1,3-4 0,-1-7-1,0-4 1,-1-1 0,-3-3-31,-1-2 0,-6 2 0,-5-5 0,-1 0-139,-2 1 1,-3-2-1,-4 4 1,-5-1 0,-2 0 444,-2 2 1,1 3 0,1 2 0,1 4 0,2 3-362,1 2 1,6 2-1473,-1 2 0,3 6 1579,3 0 0,11 9 0,5 2 0</inkml:trace>
  <inkml:trace contextRef="#ctx0" brushRef="#br1" timeOffset="4">18119 4460 8568,'-9'-4'440,"0"1"0,3 0 0,5 8-36,6 8 1,4 4 0,8 8 0,4 0 0,1 2 0,2 1-511,3 0 1,0 0 0,7 0-1,1-1-374,2-2 1,-3-6 0,-1-4-1,-2-3 1,-3-3 0,-4-5 479,-5-3 0,2-5 0,-6-2 0</inkml:trace>
  <inkml:trace contextRef="#ctx0" brushRef="#br1" timeOffset="5">18557 4423 8568,'-10'0'-170,"4"2"0,1 3 510,1 4 1,0 12-1,1 5 1,-1 10-1,-1 11-57,2-21 1,-1 2-1,0 3 1,0 1-1,-1 3 1,0-1 0,0-1-1,0 0 1,-1-1-1,0-1-119,-2-1 0,0-1 1,1-2-1,0 0 0,-1-1 1,-1 0-1,0-1 0,-1-1 1,-11 21-189,-3-7 0,0-5 1,-2-6-1,2-2 1,2-6-347,1-5 1,1-6 0,3-8 0,0-2-42,2-4 1,2-4 0,0-10 0,1-2-1,5-2 1,2 0-965,3-1 1,2 1 1374,3-1 0,6 2 0,6 5 0</inkml:trace>
  <inkml:trace contextRef="#ctx0" brushRef="#br1" timeOffset="6">18771 4758 8386,'0'-9'1100,"0"2"-554,0 1 0,-1 8 0,-2 1 0,-4 5 0,-1 2 0,-1 1 190,-1 2 0,1 2 0,1-2 0,2-1-1261,3 1 0,3-2 1,4 0-1,6-3 525,8-1 0,4-5 0,6 2 0</inkml:trace>
  <inkml:trace contextRef="#ctx0" brushRef="#br1" timeOffset="7">19124 4283 6802,'0'-14'314,"0"-1"0,0 4 1,2-1 231,1 4 0,1 12 0,3 14 0,-2 11 0,0 12 0,-1 10-137,-1-22 1,-1 1-1,-1 1 1,1 2-1,-2 1 1,0 1 0,0 2-1,0 0-353,0 1 0,0 0 1,0-1-1,0 0 1,0-3-1,0 0 1,-1-1-1,1-1 1,-2 0-1,0-1 1,-2-1-1,-1 0-337,0-1 0,-1-1 0,-7 21 0,4-12 0,0-6-427,0-5 0,-1-9 1,1-8-1,1-9-112,1-9 1,-1-5 0,2-8 0,-1-5 627,1-6 1,-3-5 0,4-9-1</inkml:trace>
  <inkml:trace contextRef="#ctx0" brushRef="#br1" timeOffset="8">19087 4460 8415,'10'-25'94,"-1"-1"0,15-18 0,4-1 0,6 6 435,5 6 0,-1 11 0,2 8 0,-5 6 0,-5 9 0,-5 8-6,-7 5 0,-4 9 0,-8 6 0,-3 7-351,-2 7 1,-9-1 0,-5 1 0,-4 1 0,-5-1 0,-3 1-292,-2 0 0,-1-7 0,0-3 0,2-8-542,1-4 0,2-3 1,5-5-514,3-4 0,6-7 1174,5-9 0,8-5 0,1-7 0</inkml:trace>
  <inkml:trace contextRef="#ctx0" brushRef="#br1" timeOffset="9">19646 3827 8483,'0'-14'228,"0"1"1,0-3 89,0 4 0,7 7 1,2 7-1,1 10 0,-3 12 1,-3 9 165,0 6 1,-3 9 0,1-20 0,-1 0 0,0 2-1,-1 1-211,1 1 0,-2 0 0,1 2 0,0 0 0,0 1 0,0-1 0,1-1 0,-1 0 0,1-1 0,1-1 0,-1-2 0,2-1 110,2 23 1,2-10 0,4-11 0,3-5-279,0-7 0,2-4 1,3-9-1,-1-5-555,1-5 1,0-11 0,2-4 0,2-5 0,0-4 0,0 0-371,1 0 1,1 2 0,3 1 0,0 1 132,0-1 1,0 0 0,0-2 0</inkml:trace>
  <inkml:trace contextRef="#ctx0" brushRef="#br1" timeOffset="10">16750 6127 8506,'-9'-9'134,"4"-1"0,5-10 0,11-1 0,20-5 1,-5 11-1,3 0 0,10-3 0,3-1 100,-10 6 0,3-1 0,0-1 0,6-2 0,2 0 0,1-1 0,-7 3 0,1 0 0,1 0 0,-1-1 0,3 1 0,0-1 0,0 1 0,1-1-82,0 1 1,0-1 0,1 0 0,0 1-1,0 0 1,0 1 0,0 0 0,0 0-1,2 0 1,-1 0 0,1 1 0,-1-1-1,0 2 1,1 0 0,-1 0 0,-1 1-1,-1 0 1,0 1 0,0 0 0,-1 0-281,11-2 1,-1 1-1,0-1 1,-4 2 0,0-1-1,-1 1 1,-5 1 0,0 1-1,0-1 1,-2 1 0,0 0-1,0 1 1,-3-1 0,0 0-1,-1 1-282,15-4 0,-3 1 1,-5 2-1,-3 0 1,-4 0-1,-2 1 0,-3 1 1,-1 0 409,22-3 0,-5 1 0,-9 5 0,0 0 0</inkml:trace>
  <inkml:trace contextRef="#ctx0" brushRef="#br1" timeOffset="11">17821 5847 7789,'-38'4'318,"-1"0"0,6 0 1,2 0 24,-13 2 0,22-1 1,31 1-1,22-3 1,-4-2-1,3-3-262,9 0 0,3-2 1,-8 0-1,1-1 1,0-1-1,5-3 1,0 0-1,0-1 1,4-1-1,0-1 1,0 1-1,3-2 1,0-1-1,1 0-161,-11 3 0,2 0 1,-1-1-1,1 0 1,1-1-1,1-1 0,1 1 1,-1-1-1,2-1 1,1 1-1,-1-1 0,0 0 1,-1 1-1,0 0 1,0 0-1,0 0 0,-3 1 1,0 1-1,0-1 1,-1 1 79,8-2 0,0 1 0,-1 0 0,-1 0 0,0 0 0,-1 1 0,-1 1 0</inkml:trace>
  <inkml:trace contextRef="#ctx0" brushRef="#br0" timeOffset="12">10261 10689 17030,'-13'13'-198,"1"3"1,1 2 0,3 4 0,3 4-1,1 4 1,2 5 0,2 3 234,3 3 1,7-1 0,8-4-1,3-1 1,3-5 0,2-5-46,1-3 1,2-6-1,2-5 1,3-5-1,3-7 274,4-7 1,2-12 0,-18 6 0,-1-3-1,1-2 1,1-2 0,-1-3 0,0-1-249,1-2 1,-1-2-1,3-2 1,0-1 0,-2-2-1,1 0 1,-1 0-1,-1 0 1,1-1 0,-1-1-1,0 0 1,0-1-526,-1-1 0,0-1 1,1-1-1,0 1 0,-2 2 1,-1 0 506,-2 3 0,0 1 0,-1 2 0,0 0 0,-3 3 0,0 0 0,-1 0 0,0 0 0,-1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7T00:12:40.421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12793 6899 17791,'5'0'-1053,"0"0"0,-1 0 803,2 0 0,-2-1 0,-1-2 0,-1-2 0,0-1 0,1 0 0,-1-2 11,-1 0 1,-1-1-1,0-1 1,0 1 168,0 0 1,0 0 0,0-1 0,-1 2-1,-2 1 1,-3 1 22,-2-2 0,-2 4 1,1 1-1,-1 2 114,-3 1 0,2 0 0,-5 2 1,0 3-1,-2 7 0,0 3 30,-1 5 0,0 5 0,2-1 0,0 4 1,4 2-1,3 1-307,4-1 0,4 0 0,3-1 0,3 0-141,6-2 0,4-6 1,8-1-1,3-5 1,2-1-1,0-3-622,-3-1 0,0-5 997,-2-1 0,-2-3 0,2-1 1</inkml:trace>
  <inkml:trace contextRef="#ctx0" brushRef="#br0" timeOffset="1">13045 6909 11442,'-10'0'-20,"1"3"0,0 0 1,0 0-1,2 0 159,1 0 1,0 4-1,-4 0 1,1 1 49,0 1 1,-1 5 0,2 0 0,2 2-1,3-1-154,2 2 1,1-1-1,1 1 1,3-3-1,5 0-197,6-3 1,5-1-1,3-1 1,1-3 54,2-3 1,-2-2 0,-1-1 0,0-1-1,-2-2 1,-1-4-137,-2-5 1,-3-2-1,-3-5 1,-3 1 80,-2-1 1,-3-4 0,-4-1-1,0 0 1,-1-1 113,-2-1 1,-3 4 0,-4 3 0,-1 3 0,-2 3 91,2 1 1,-4 6 0,1 3 0,-1 2-23,3 1 1,2 5-1,0 4 1,2 6-1,2 2 0,3 2 1,-2 0 0,-1-1 0</inkml:trace>
  <inkml:trace contextRef="#ctx0" brushRef="#br0" timeOffset="2">13519 6676 10766,'0'-19'-161,"0"1"1,0 0-1,0 3 1,0 2 174,0 3 1,0 0-1,0 3 203,0 4 0,-4 8 1,-2 12-1,-2 5 1,-2 5-1,0 7 116,-2 2 0,1 2 0,-1 1 0,2 2-345,0-2 0,4-1 0,1 0 0,1-1-390,2 0 1,1-3-1,1-2 1,0-2 0,0-3-1,1-2-650,2-4 0,1-4 1002,2-7 0,7-5 0,-3-1 1</inkml:trace>
  <inkml:trace contextRef="#ctx0" brushRef="#br0" timeOffset="3">13948 6667 13146,'0'-10'-341,"0"1"0,0 0 0,0-1 0,0 1 470,0 0 1,-1 5-1,-1 4 102,-2 5 0,-3 7 0,1 5 0,-2 3-104,-2 5 0,2 2 1,1 1-1,1 1 1,-2 1-1,1 1-55,1-1 0,-1 1 0,4-2 0,0-2 0,-1-1 0,1-2-219,1-3 1,1-2-1,1-4 1,0-2-1065,0-3 842,0-5 0,1-1 0,1-8 0,1-2 37,0-2 1,-2-2 0,-1-2 0,0 0 129,0 0 0,-1 2 0,-3 2 1,-3 1-1,-4 1 129,-5 2 1,-2 1-1,-4 3 1,-3 1-1,-3 2 680,-3 3 0,1 7 1,-2 2-1,3 3-306,5 1 0,5 0 1,4 2-1,7 1 1,8-2-1,10-1 62,11-3 0,9 0 1,12-5-1,5-1-920,0-3 1,1-5 0,-1 1-1,-3-2 641,-4-1 0,-3 0 0,-9 0 0</inkml:trace>
  <inkml:trace contextRef="#ctx0" brushRef="#br0" timeOffset="4">14413 6769 13920,'-6'-9'-667,"1"-1"0,0 2 0,-1 2 0,-1 3 1018,-1 2 0,-4 2 0,-2 3 0,0 6 195,-3 8 0,-1 3 0,0 5 0,0 4 0,3 4 0,3 4-227,5 4 0,3 3 0,6-2 0,5-2 0,8-4-1139,4-3 1,7 1 0,-1-5 0,1-4 467,-1-6 0,-2-6 0,-5-5 0</inkml:trace>
  <inkml:trace contextRef="#ctx0" brushRef="#br0" timeOffset="5">15093 6853 10293,'-1'-10'-461,"-1"1"0,-2 0 1,-2 1-1,-1 1 674,-1 4 1,-4 2 0,-2 1 0,0 0 0,-2 0 0,1 0 39,-1 0 1,1 4-1,-3 3 1,2 1-1,4 1 1,2 2-224,0 1 0,5 1 0,2 4 1,2-2-1,1 2-61,0 1 0,5 0 0,3 1 0,4-1 0,0 1-50,2 0 1,-3-1-1,3 0 1,-3-3-1,-3-1 50,1-1 1,-5-2 0,-1 1-1,-3-3 1,-3-1 37,-4-2 0,-5-1 0,-3 1 0,-4-3 0,-2-2 11,-1-1 0,2 0 0,3 0 0,3-1-46,0-2 0,3-2 1,5-4-1,5-1 0,7 0-30,9-2 0,11 0 1,8-2-1,3 0 38,0 3 1,3-2-1,2-1 1,-1 1 0,-1-1-33,-3 3 0,-1-3 1,-5 1-1,-1-2 0,-3 0 1,-5-1 8,-3 1 0,-7 2 0,0-2 0,-5-2-15,-4 0 0,-2-1 0,-1 3 0,-1 3 0,-2 4-62,-3 2 1,-7 4 0,-2-1 0,-3 4-1,0 4 201,-1 4 1,0 7 0,1-1 0,0 3 21,3 0 0,1 2 0,5 1 0,1 2 1,2-1-1,2 1 716,3-2 0,2-1 0,4 1 0,4 1-883,5-1 1,8-6-1,4-3 31,4-1 0,-1-2 1,3 0-1</inkml:trace>
  <inkml:trace contextRef="#ctx0" brushRef="#br0" timeOffset="6">15791 6890 8887,'-9'-4'-15,"0"0"1,-1-3 0,2 0 0,1 1 0,1 0 214,-2 0 1,-3 3-1,-1-3 1,-1 2 0,0 2 135,-3 1 1,-5 5-1,-1 3 1,-1 1 0,-1 2-1,1 3 118,1 2 1,0 3-1,4 0 1,3 1-523,2 0 0,6-4 0,2 1 0,1 0 0,3 1 1,4-2-375,6-2 0,5-4 0,4-2 1,1-2-1,-1-1-104,1-1 1,1-3-1,-1-4 1,1-2 206,-2-2 0,-3-1 0,2-1 0,-3 2 0,-1 1 0,-4 2 381,-2 0 422,-5 2 1,2 8 0,-4 2 0,0 3-317,0 3 0,0-1 1,1-2-1,3 2 1,2 0-1,3-2-1160,3-2 555,7-4 461,1-4 1,7 0 0,-4 0 0</inkml:trace>
  <inkml:trace contextRef="#ctx0" brushRef="#br0" timeOffset="7">16154 6676 8887,'0'-9'-1090,"0"-1"1310,-4 1 0,3 9 0,-2 6 0,1 9 205,-1 5 0,-2 4 0,-5 5 0,1 1 0,0 2-336,-1 1 0,1 1 1,0 4-1,1-1 1,0 0-527,2 0 0,4-2 0,-1-3 0,1-3 0,0-6 436,-1-2 0,0-2 0,3-1 1</inkml:trace>
  <inkml:trace contextRef="#ctx0" brushRef="#br1" timeOffset="8">16443 6760 8446,'1'-16'-207,"1"2"1,1-1 0,-1 2-1,-1-2 193,-1 1 0,0 2 0,0 0 1,0 2 148,0 0 0,0 6 0,-1 4 1,-1 6 82,-1 6 1,-3 2-1,2 6 1,-1 2-1,-3 4-82,0 4 0,-1 2 0,0 3 0,2-1 0,1 1-354,-1 1 0,2 2 1,-2-2-1,1-1 1,1-2-355,2-1 0,-2-3 0,0-4 572,-1-2 0,-6 0 0,2-8 0</inkml:trace>
  <inkml:trace contextRef="#ctx0" brushRef="#br1" timeOffset="9">16061 7020 8375,'0'-13'-12,"4"3"1,4-3 284,3 3 0,6 4 0,6 0 0,6 2 0,3 2-544,4 1 1,-2 2 0,1 2-1,0 3 271,-3-1 0,-2 7 0,-2-2 0</inkml:trace>
  <inkml:trace contextRef="#ctx0" brushRef="#br1" timeOffset="10">16760 6648 8289,'0'-9'-429,"0"-1"422,0 1 0,0 6 0,-2 6 0,0 9 1,-2 8-1,-1 7 307,-2 6 1,-5 1 0,0 8-1,1-2 1,0 1-498,2 2 0,3-1 0,0 2-240,-2-4 1,3-3 0,0-4 0,1-5 436,2-5 0,1-7 0,1-3 0</inkml:trace>
  <inkml:trace contextRef="#ctx0" brushRef="#br1" timeOffset="11">16778 7020 8421,'5'0'209,"0"-4"21,-1-2 0,1-1 1,4 1-1,0 2 0,1 3 1,-1 1-127,0 0 1,4 0-1,0-1 1,1-1 0,0-1-285,1 1 0,0-2 1,3 0-1,-2-1 1,-1-4-510,-2-2 0,3 0 0,-4-5 629,0 0 1,-6 1-1,-3 1 1,-2 0-1,-2 3 1,-2 0 172,-3 2 0,-7 4 0,-3 2 143,-5 2 1,-2 6-1,-3 3 1,2 6-1,1 2 1,0 5-1,0 2 48,2 3 1,6 1 0,4 0-1,3 1 143,5 0 0,4 0 0,5 0 1,8-1-919,6-2 1,6-3-1,7-8 1,0-5-1,1-4 1,-1-5 470,-2-4 0,-2-5 0,-1-5 0</inkml:trace>
  <inkml:trace contextRef="#ctx0" brushRef="#br1" timeOffset="12">17346 6704 8421,'19'-8'286,"-1"1"0,6 4 0,2 7 1,2 7 368,-1 6 0,-10 9 1,-1 7-1,-6 3 0,-3 6-8,-4 2 1,-3 3 0,-3 0-1,-5 2 1,-2 1-745,-2-2 1,-6-4-1,0-4 1,-3-2 0,-4 0-696,-4-1 0,-6 0 1,14-18-1,-1-1 464,0 1 0,-1 0 0,-1-1 0,-1 1 0,-3 0 0,0-1 0</inkml:trace>
  <inkml:trace contextRef="#ctx0" brushRef="#br0" timeOffset="13">14460 8529 19417,'-4'-5'-656,"-2"-4"1,-2 3-1,1-1 1,1 0 0,-2 0 456,0 0 0,0 2 1,1 0-1,0 0 1,0 0-1,-1 0 1,-1 1 207,-1 0 1,1-2 0,0 3-1,-1 0 1,1 0-56,0-1 0,-1 1 0,1 3 54,0 0 1,0 0 0,0 1-1,2 2 1,2 4 0,0 1 41,-1 1 1,4 5 0,-1 1 0,2 4-123,1 3 1,1-2-1,2 4 1,5 0-1,3-1 1,5 0-221,1 1 1,2 1-1,-1 2 1,1-2 275,0-4 0,-4-2 0,0-2 0,-3-3 1,-4 1 139,-4-1 1,-4-4-1,-4 1 1,-6-4-1,-8 0 1,-5 1 97,-4-2 1,2-1 0,1-3 0,1 1-200,3-1 1,4-1 0,5-2 0,3-2-543,5-3 1,11-2 0,4-3 0,6 0 1244,3-2-437,-1-3 0,7-3 1,-3-5-1</inkml:trace>
  <inkml:trace contextRef="#ctx0" brushRef="#br0" timeOffset="14">14655 8464 17488,'-5'-5'-662,"0"5"0,3 0 778,-1 6 1,-1 6 0,1 5-1,-3 3 1,0 4-111,0 0 0,3 3 0,-2-2 0,1 3-100,1 3 1,2-6-1,1 2 1,0-3-1,0-4 1,1-3-185,3-1 0,4-6 0,4 0 0,1-6 0,0-3 314,3-1 0,1-1 0,2-3 0,-1-5-101,1-2 0,0-9 1,-1 2-1,1-3 0,-1-1 1,-3 0-229,-3 2 1,-1 0 0,-3 1-1,-2 2 592,-3 1 1,-4 5 160,-5 8 1,0 8-1,-6 11 1,1 1 0,2 2-73,0-1 1,2 1-1,2 0-373,1-1 0,2 1 0,5-2 0,3 0 1,4-2-229,2-2 1,4-2 0,5-3 0,4-3 0,2-1 0,1-2-1845,0-1 2055,-4-5 0,7-5 0,-2-6 0</inkml:trace>
  <inkml:trace contextRef="#ctx0" brushRef="#br0" timeOffset="15">15158 8631 17894,'-9'0'76,"-1"0"0,1 1 1,0 2-1,0 4 15,-1 1 0,1 2 0,1 3 0,0 1-216,2 1 1,4 2-1,0-1 1,5 1-133,6 2 1,3-5-1,5-1 1,4-4-1,2-3 1,4-2 157,3 1 0,-4-5 0,1 1 0,-3-5 0,-2-2-11,-2-4 1,-2 0 0,-8-5-1,-5 1-200,-3-1 0,-10 0 0,-6-5 1,-7 0-1,-5 1 105,-4 1 0,-1 3 0,2-1 0,-1 4 0,0 2 0,4 3-78,6 1 0,7 5 0,6 1 0,4 5 28,2 3 1,14 6-1,2 0 1</inkml:trace>
  <inkml:trace contextRef="#ctx0" brushRef="#br0" timeOffset="16">15503 8622 16276,'-7'0'-112,"1"0"0,0 1 0,-2 3 130,1 5 0,0 4 0,4 3-140,1 0 0,1-1 1,1 4-1,1-1 0,2-2 5,3 0 1,4-5 0,1 1 0,2-1 0,3-3-68,4-2 1,-2-2-1,4-4 1,-2 0-16,-2 0 1,1-1 0,-1-1 0,-2-2 0,-1-1 0,-2-1-47,-2 1 0,-3-1 17,-2 3 1,-3 2 0,3-2 184,1 2 1,-1 1-1,0 0 1,1 0 0,1 0-40,2 0 1,-1 0 0,0 0 0,1-1 192,-1-2 0,0-2 119,0-4 0,0-1 0,-3 1 106,-3 0 1,-3-1-418,-3 1 1,-1 0-1,-3-1-772,0 1 0,5 3 726,-1 0 0,2-1 0,1-2 0</inkml:trace>
  <inkml:trace contextRef="#ctx0" brushRef="#br0" timeOffset="17">16080 8566 13103,'-4'-9'-495,"-3"-1"1,-1 2 0,-1 3 0,1 6 0,0 7 748,2 7 1,4 6 0,-1 4 0,3 2-289,3 1 0,2-1 1,6-1-1,2-1 1,5 0-1,4-2-121,5-1 0,-1-6 0,6-4 0,-1-3-17,0-3 0,-3-1 0,-4-5 0,-1-2 1,-4-4-52,-2-3 0,-4-6 0,-3-1 1,-2-1-1,-1 1 208,0 0 1,-5 0 0,2-4 0,0 0-56,2-1 1,-1 3-1,0-2 1,1 2 135,-1 2 1,-2 5 0,2-1 156,-1 1 1,-1 8-1,-3 6 1,0 9 0,-1 5 105,-2 5 1,-2 5 0,-5 5-1,-2 1-206,0 2 0,-2 1 0,3 2 0,-1-1-179,0 0 1,-1 0 0,-1 0 0,0-3 0,-3-3-52,0-2 1,-2-1 0,0-1 0,1-4 0,-1-4 171,1-6 1,0-3 0,1-4 0,2-3 6,-2-2 1,3-2 0,-1-2 0,2-3 0,1-4-134,-2-2 0,4 1 0,-3-5 1,4 1-1,3 0-682,3 3 0,-1-2 120,0 2 1,5 0 678,6 6 0,5-2 0,3 3 0</inkml:trace>
  <inkml:trace contextRef="#ctx0" brushRef="#br0" timeOffset="18">16909 8491 13224,'9'-23'-241,"0"-1"1,0 4-1,0 1 1,-3 2-1,-2 3-48,0 2 0,-3 2 0,1 1 0,-4 0 0,-4 3 512,-2 3 0,-6 7 0,-2 4 0,-4 6 0,-3 3 0,0 6 130,-3 3 0,-1 7 0,0 4 0,2 5 0,3 1-312,3 1 1,4-2-1,3 4 1,2-2 0,4 0-276,3-6 1,10-1 0,6-7 0,3-2 6,3-2 1,1-7 0,0 0 0,1-4 0,-2-3-1,-4 0-721,-1 0 1,-2-2 925,-3-1 1,1 1-1,-1-1 1</inkml:trace>
  <inkml:trace contextRef="#ctx0" brushRef="#br0" timeOffset="19">17635 8473 14982,'6'-16'-646,"0"2"1,0 0 0,1 3 921,-1 1 0,-12 13 1,-4 6-1,-6 8 0,-6 5 1,-3 5-1,-3 4 0,-2 2 75,-1 3 0,0 0 0,2 1 0,-1 0-430,-1 1 0,1-4 1,4-1-1,2-1 1,2-2-1,1-2-364,1-3 0,6-6 1,1-4-1,3-2 1,2-1-1,1-3 482,0-3 0,1-2 0,-3-4 0</inkml:trace>
  <inkml:trace contextRef="#ctx0" brushRef="#br0" timeOffset="20">17234 8538 13061,'-5'-6'-2480,"2"0"3094,2 4 1,5-1 0,2 10-1,4 5-483,2 5 0,3 2 0,3 2 0,1 2 0,1 1-173,1 1 1,3 2-1,5 2 1,0 1 0,0 1-1,-2-1-105,0-1 0,-4-4 0,-2-1 0,-2-1 84,-4-3 22,3 0 0,-8-1 1,4-1-1</inkml:trace>
  <inkml:trace contextRef="#ctx0" brushRef="#br1" timeOffset="21">17914 8361 8483,'6'0'-49,"0"0"0,3 0 0,2 2 0,5 5 41,1 9 0,3 10 0,0 10 0,-2 6 322,-3 8 0,-10-23 0,0 0 1,-1 1-1,-2 0 0,0 0 1,-1 0-1,0-1 0,-1-1-79,0 24 1,-4-1-1,-2-9 1,-3-1 0,-4 1-265,-2 0 1,-3-6 0,1 1 0,0-3 0,3-1-581,0-1 0,2-2 1,2-3-1,2-4 609,2-5 0,-2 2 0,2-3 0</inkml:trace>
  <inkml:trace contextRef="#ctx0" brushRef="#br1" timeOffset="22">18594 8687 8398,'-10'-5'-12,"1"-2"1,0 2 0,0 1 324,-1 0 0,0 1 0,-2 4 1,-1 2-1,0 4 0,-1 4-55,3 1 1,0 2-1,3-3 1,2 1-1,3 0 1,3-2-233,3 0 0,3-2 0,7-2 0,2-3-66,3-2 1,0-1-1,1 0 1,-2-1-1,0-2-379,-1-3 0,-5-2 0,1-2 0,-2 0 65,-4-3 1,-2 3 0,-4-2 0,-1 1 0,-2 3 99,-3 2 0,-3 2 0,0 4 0,0 2-731,-1 4 985,1 0 0,4 12 0,1-4 0</inkml:trace>
  <inkml:trace contextRef="#ctx0" brushRef="#br1" timeOffset="23">18575 8985 8443,'-9'-4'-76,"0"3"1,-1-2 414,1 2 0,4 2 0,2 2-45,2 3 1,1 2 0,1 2-1,1-1-337,1 0 0,4 1 1,-1-2-1,1-1 0,1-1 1,-2 0-174,1 0 1,1 1 0,2-4 0,-1-1 8,0-1 0,1-1 1,-1-1-1,0-2 0,1-3 16,-1-3 1,0 0 0,0-1 0,-2-3 0,-2-1 317,-1-1 0,-1 2 0,-4 4 0,-1-1 176,-1 1 1,-7 0 0,-1 0 0,-2 3 0,-3 3 0,1 2-164,-1 1 0,4 1 0,-2 2 0,3 3-1806,3 3 1666,5 4 0,-1 2 0,4 3 0</inkml:trace>
  <inkml:trace contextRef="#ctx0" brushRef="#br1" timeOffset="24">19180 8938 8335,'-14'-4'283,"1"-1"0,7-4 1,5 1 209,6 1 1,10 0-1,11 4 1,5 1-1,7 1-356,8 1 0,1 0 0,5 0 1,-1 0-1,-4 0 0,-2 0-618,-5 0 0,-7 3 0,-6 0 0,-7-1 481,-7-1 0,-3 3 0,0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7383CFB-472C-614E-8DDF-96609364EEA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8FA1AAA-5014-8040-88ED-0AD8D7A9929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A0906074-A4BF-A74E-96C5-C5D748B5897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EAE14F1-556C-C94C-B9CC-0BE88383FE1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10075"/>
            <a:ext cx="5627687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EF382EE3-F649-8245-852C-9D431D5C290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7635B31E-2D92-5043-814B-82AD8505B3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2DF0D8-7EE3-E343-8A0E-06C262C5BAB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DE24F10D-A224-A14F-8F8C-A59DE47009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89C241F-B0C4-7540-A322-C47F0DD303C0}" type="slidenum">
              <a:rPr lang="en-US" altLang="en-US" sz="1200">
                <a:latin typeface="Arial" panose="020B0604020202020204" pitchFamily="34" charset="0"/>
              </a:rPr>
              <a:pPr eaLnBrk="1" hangingPunct="1"/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EF8C7713-DF12-DC4A-A4A3-62F8C25D14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0DAA4B9-949D-5149-85C0-4F1E2E1E20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>
            <a:extLst>
              <a:ext uri="{FF2B5EF4-FFF2-40B4-BE49-F238E27FC236}">
                <a16:creationId xmlns:a16="http://schemas.microsoft.com/office/drawing/2014/main" id="{3F984B63-3A3C-AE4E-8032-DBECABF9EC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1E7913B-710B-7F43-B90E-96265D869C80}" type="slidenum">
              <a:rPr lang="en-US" altLang="en-US" sz="1200">
                <a:latin typeface="Arial" panose="020B0604020202020204" pitchFamily="34" charset="0"/>
              </a:rPr>
              <a:pPr eaLnBrk="1" hangingPunct="1"/>
              <a:t>11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337C575C-9F07-9F45-8048-932DE24B72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FC770E1E-B2CE-3444-9DED-30BD42D8A6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Variables in the head of the rule are universally quantified.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Variables in the tail of the rule that do not appear in the head, are 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existentially quantified.</a:t>
            </a:r>
          </a:p>
        </p:txBody>
      </p:sp>
    </p:spTree>
    <p:extLst>
      <p:ext uri="{BB962C8B-B14F-4D97-AF65-F5344CB8AC3E}">
        <p14:creationId xmlns:p14="http://schemas.microsoft.com/office/powerpoint/2010/main" val="14575922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>
            <a:extLst>
              <a:ext uri="{FF2B5EF4-FFF2-40B4-BE49-F238E27FC236}">
                <a16:creationId xmlns:a16="http://schemas.microsoft.com/office/drawing/2014/main" id="{0EFEE477-3ECB-884D-B8EA-D81A46355D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0E95C54-3FAF-2148-83B7-5F75519AECC4}" type="slidenum">
              <a:rPr lang="en-US" altLang="en-US" sz="1200">
                <a:latin typeface="Arial" panose="020B0604020202020204" pitchFamily="34" charset="0"/>
              </a:rPr>
              <a:pPr eaLnBrk="1" hangingPunct="1"/>
              <a:t>12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4BD953CE-7E6D-604D-BC50-541562044D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BA050B91-CE8B-B548-9B41-116A30713F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868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>
            <a:extLst>
              <a:ext uri="{FF2B5EF4-FFF2-40B4-BE49-F238E27FC236}">
                <a16:creationId xmlns:a16="http://schemas.microsoft.com/office/drawing/2014/main" id="{51402742-D442-EC45-8834-D94F12E296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23D5186-D27C-F74A-AF53-FF36B15B6785}" type="slidenum">
              <a:rPr lang="en-US" altLang="en-US" sz="1200">
                <a:latin typeface="Arial" panose="020B0604020202020204" pitchFamily="34" charset="0"/>
              </a:rPr>
              <a:pPr eaLnBrk="1" hangingPunct="1"/>
              <a:t>13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301323BC-4D62-2045-B6F5-226FC5EFAB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B0ADEEB1-02C4-6249-98E0-8D1F1FF987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648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>
            <a:extLst>
              <a:ext uri="{FF2B5EF4-FFF2-40B4-BE49-F238E27FC236}">
                <a16:creationId xmlns:a16="http://schemas.microsoft.com/office/drawing/2014/main" id="{F3A15B89-ED16-F74C-932F-E1AE5C9E47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9184930-AE79-C84B-A441-A291C9D20D83}" type="slidenum">
              <a:rPr lang="en-US" altLang="en-US" sz="1200">
                <a:latin typeface="Arial" panose="020B0604020202020204" pitchFamily="34" charset="0"/>
              </a:rPr>
              <a:pPr eaLnBrk="1" hangingPunct="1"/>
              <a:t>14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6FF14663-5A3C-2C44-AE6F-9677FFEDE6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3FFB78FB-A322-D640-A04B-FD7300E842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2188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>
            <a:extLst>
              <a:ext uri="{FF2B5EF4-FFF2-40B4-BE49-F238E27FC236}">
                <a16:creationId xmlns:a16="http://schemas.microsoft.com/office/drawing/2014/main" id="{583CEF0A-B0EB-D548-B3B0-644B613AD4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FF65670-87E9-AF4F-BC18-B607884504A3}" type="slidenum">
              <a:rPr lang="en-US" altLang="en-US" sz="1200">
                <a:latin typeface="Arial" panose="020B0604020202020204" pitchFamily="34" charset="0"/>
              </a:rPr>
              <a:pPr eaLnBrk="1" hangingPunct="1"/>
              <a:t>15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516A34AC-40BA-4547-A113-4B582E8F0B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04057FB6-C3AB-8141-9406-353FC79819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Answers: Because Prolog’s search uses the order in which the facts appear in the database.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likes(eve,pie) is first, so W=pie is found first, etc.</a:t>
            </a:r>
          </a:p>
        </p:txBody>
      </p:sp>
    </p:spTree>
    <p:extLst>
      <p:ext uri="{BB962C8B-B14F-4D97-AF65-F5344CB8AC3E}">
        <p14:creationId xmlns:p14="http://schemas.microsoft.com/office/powerpoint/2010/main" val="36953593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>
            <a:extLst>
              <a:ext uri="{FF2B5EF4-FFF2-40B4-BE49-F238E27FC236}">
                <a16:creationId xmlns:a16="http://schemas.microsoft.com/office/drawing/2014/main" id="{A278FF4B-CA8B-D843-A5C1-118B444B05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543A177-6B34-674B-BD2E-49D2C2A34287}" type="slidenum">
              <a:rPr lang="en-US" altLang="en-US" sz="1200">
                <a:latin typeface="Arial" panose="020B0604020202020204" pitchFamily="34" charset="0"/>
              </a:rPr>
              <a:pPr eaLnBrk="1" hangingPunct="1"/>
              <a:t>16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490B442F-4242-EE48-ACF4-25B3A8EC04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BC3BEC0B-8DE7-E341-8B24-5EF47118E9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6283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>
            <a:extLst>
              <a:ext uri="{FF2B5EF4-FFF2-40B4-BE49-F238E27FC236}">
                <a16:creationId xmlns:a16="http://schemas.microsoft.com/office/drawing/2014/main" id="{37CB3C1E-877D-5748-AE5B-EE434C4F70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880F00F-EB23-8A47-AC38-9226AEC43481}" type="slidenum">
              <a:rPr lang="en-US" altLang="en-US" sz="1200">
                <a:latin typeface="Arial" panose="020B0604020202020204" pitchFamily="34" charset="0"/>
              </a:rPr>
              <a:pPr eaLnBrk="1" hangingPunct="1"/>
              <a:t>17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A1828EDA-4640-BD42-96F8-8E49B6456A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643F8929-2AE7-B041-B67A-5C964EAE7C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8225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>
            <a:extLst>
              <a:ext uri="{FF2B5EF4-FFF2-40B4-BE49-F238E27FC236}">
                <a16:creationId xmlns:a16="http://schemas.microsoft.com/office/drawing/2014/main" id="{E90CF037-FCFD-8743-AC5B-7ABF9C0C69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FC7F243-E8EF-8B48-B91B-F3AB22870A69}" type="slidenum">
              <a:rPr lang="en-US" altLang="en-US" sz="1200">
                <a:latin typeface="Arial" panose="020B0604020202020204" pitchFamily="34" charset="0"/>
              </a:rPr>
              <a:pPr eaLnBrk="1" hangingPunct="1"/>
              <a:t>18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1BFEF2CD-358A-4345-AF38-14F4A2DA24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8C857A49-EA13-294E-8F1C-C2BE0685F7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6887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>
            <a:extLst>
              <a:ext uri="{FF2B5EF4-FFF2-40B4-BE49-F238E27FC236}">
                <a16:creationId xmlns:a16="http://schemas.microsoft.com/office/drawing/2014/main" id="{4550F5E9-EEAF-824F-8901-DC79C169C0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311F959-64AD-3A4A-9AB5-4FAB3824CCBD}" type="slidenum">
              <a:rPr lang="en-US" altLang="en-US" sz="1200">
                <a:latin typeface="Arial" panose="020B0604020202020204" pitchFamily="34" charset="0"/>
              </a:rPr>
              <a:pPr eaLnBrk="1" hangingPunct="1"/>
              <a:t>19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635B35E9-CFB8-B745-881E-E8AE606B42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7B624A2F-2AA9-E248-BB71-372C01EEC3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0199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>
            <a:extLst>
              <a:ext uri="{FF2B5EF4-FFF2-40B4-BE49-F238E27FC236}">
                <a16:creationId xmlns:a16="http://schemas.microsoft.com/office/drawing/2014/main" id="{74764330-6595-A242-B387-183F651524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6368EE9-88EF-0D4A-9460-BEF7DE1C1B26}" type="slidenum">
              <a:rPr lang="en-US" altLang="en-US" sz="1200">
                <a:latin typeface="Arial" panose="020B0604020202020204" pitchFamily="34" charset="0"/>
              </a:rPr>
              <a:pPr eaLnBrk="1" hangingPunct="1"/>
              <a:t>20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B7C07CA4-BCA7-C44D-AE0E-222311A15F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912329C6-07B5-F54A-ABA0-08E9BC79CE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Or consult(‘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fulpath/family.pl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’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).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821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603C94EC-5BC3-554E-8E1D-B8942686A6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772472E-CABA-0642-9EB2-A89A4BF5D6D0}" type="slidenum">
              <a:rPr lang="en-US" altLang="en-US" sz="1200">
                <a:latin typeface="Arial" panose="020B0604020202020204" pitchFamily="34" charset="0"/>
              </a:rPr>
              <a:pPr eaLnBrk="1" hangingPunct="1"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9F431F13-0AB0-C34C-9271-054C3099FD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1F6A348-F1E2-D043-9F9C-534DF83C7E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>
            <a:extLst>
              <a:ext uri="{FF2B5EF4-FFF2-40B4-BE49-F238E27FC236}">
                <a16:creationId xmlns:a16="http://schemas.microsoft.com/office/drawing/2014/main" id="{272C1092-85B3-2C43-83C8-6C0C8B1F5A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03C7F69-880C-1043-A720-98FCEBC124B4}" type="slidenum">
              <a:rPr lang="en-US" altLang="en-US" sz="1200">
                <a:latin typeface="Arial" panose="020B0604020202020204" pitchFamily="34" charset="0"/>
              </a:rPr>
              <a:pPr eaLnBrk="1" hangingPunct="1"/>
              <a:t>21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58F443BC-C4ED-5D41-B7D8-949E35E044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F441EE67-D41A-494E-A0E3-311922A8D1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7625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>
            <a:extLst>
              <a:ext uri="{FF2B5EF4-FFF2-40B4-BE49-F238E27FC236}">
                <a16:creationId xmlns:a16="http://schemas.microsoft.com/office/drawing/2014/main" id="{6F2E1866-D06C-0A4B-9A5F-E95CCB7BAA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A5A6860-7321-F34F-ADB4-DD51C365808C}" type="slidenum">
              <a:rPr lang="en-US" altLang="en-US" sz="1200">
                <a:latin typeface="Arial" panose="020B0604020202020204" pitchFamily="34" charset="0"/>
              </a:rPr>
              <a:pPr eaLnBrk="1" hangingPunct="1"/>
              <a:t>22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A4D6E877-C2D2-EC40-88DE-BC9A244B65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1885D737-80BB-AE4E-9A41-25D61E859B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8262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>
            <a:extLst>
              <a:ext uri="{FF2B5EF4-FFF2-40B4-BE49-F238E27FC236}">
                <a16:creationId xmlns:a16="http://schemas.microsoft.com/office/drawing/2014/main" id="{2D897178-A4EB-DB4A-A079-034459C044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5539D5E-F73A-5047-B6DD-F2092507538C}" type="slidenum">
              <a:rPr lang="en-US" altLang="en-US" sz="1200">
                <a:latin typeface="Arial" panose="020B0604020202020204" pitchFamily="34" charset="0"/>
              </a:rPr>
              <a:pPr eaLnBrk="1" hangingPunct="1"/>
              <a:t>23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A07F85CB-9183-AE47-8D1F-EBEC32B02C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3B7D158-25DF-3343-87FD-8127DED825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603C94EC-5BC3-554E-8E1D-B8942686A6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772472E-CABA-0642-9EB2-A89A4BF5D6D0}" type="slidenum">
              <a:rPr lang="en-US" altLang="en-US" sz="1200">
                <a:latin typeface="Arial" panose="020B0604020202020204" pitchFamily="34" charset="0"/>
              </a:rPr>
              <a:pPr eaLnBrk="1" hangingPunct="1"/>
              <a:t>24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9F431F13-0AB0-C34C-9271-054C3099FD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1F6A348-F1E2-D043-9F9C-534DF83C7E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3913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>
            <a:extLst>
              <a:ext uri="{FF2B5EF4-FFF2-40B4-BE49-F238E27FC236}">
                <a16:creationId xmlns:a16="http://schemas.microsoft.com/office/drawing/2014/main" id="{BD92E818-4639-0440-88CF-A9011FD191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B40FDDE-CE33-034A-A415-41D2424CB901}" type="slidenum">
              <a:rPr lang="en-US" altLang="en-US" sz="1200">
                <a:latin typeface="Arial" panose="020B0604020202020204" pitchFamily="34" charset="0"/>
              </a:rPr>
              <a:pPr eaLnBrk="1" hangingPunct="1"/>
              <a:t>25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74F6BE19-6DD8-0C44-9545-EAFC9284AD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2DA598F4-E4FA-9340-837E-56535A7BA4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>
            <a:extLst>
              <a:ext uri="{FF2B5EF4-FFF2-40B4-BE49-F238E27FC236}">
                <a16:creationId xmlns:a16="http://schemas.microsoft.com/office/drawing/2014/main" id="{A4895445-9BAA-424A-9048-52EEA19F29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844225B-EF96-B349-AD3D-4B6001610240}" type="slidenum">
              <a:rPr lang="en-US" altLang="en-US" sz="1200">
                <a:latin typeface="Arial" panose="020B0604020202020204" pitchFamily="34" charset="0"/>
              </a:rPr>
              <a:pPr eaLnBrk="1" hangingPunct="1"/>
              <a:t>26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0C87B105-B9BE-D042-8B16-C9E7C0CC5B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675C14F-3254-4046-8994-E40D4A6938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Logical semantics defines the logical meaning of the clause.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Logical semantics does not impose any restriction in the order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resolution rules are applied to produce the proof of rainy(C).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We can have first list seattle and then rochester, or the other way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around, first rochester, and then seattle. From logical perspective,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both solutions are correct.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 Prolog, resolution rules are applied in well-defined, deterministic order.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 query rainy(C) the answer will be computed in the following order: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seattle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rochester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This is because fact rainy(seattle) appears first in the database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and rainy(rochester) appears after. 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>
            <a:extLst>
              <a:ext uri="{FF2B5EF4-FFF2-40B4-BE49-F238E27FC236}">
                <a16:creationId xmlns:a16="http://schemas.microsoft.com/office/drawing/2014/main" id="{2F4D2C0D-6904-864A-BDAC-F716576CCF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F644879-62EA-6C49-846E-8F42868612FE}" type="slidenum">
              <a:rPr lang="en-US" altLang="en-US" sz="1200">
                <a:latin typeface="Arial" panose="020B0604020202020204" pitchFamily="34" charset="0"/>
              </a:rPr>
              <a:pPr eaLnBrk="1" hangingPunct="1"/>
              <a:t>27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E0C3621A-4BDB-964C-9214-7E29E119DF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E68876B0-267D-7342-8770-934D7B368E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 the case of a more complex query, such as snowy(C), Prolog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attempts to prove the subgoals of snowy(C) in well-defined order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from left-to right.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>
            <a:extLst>
              <a:ext uri="{FF2B5EF4-FFF2-40B4-BE49-F238E27FC236}">
                <a16:creationId xmlns:a16="http://schemas.microsoft.com/office/drawing/2014/main" id="{E82CCB94-5F11-664D-B669-0BBDE06C6C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8C061C8-F6F7-9A49-88CE-8316ED93A8A5}" type="slidenum">
              <a:rPr lang="en-US" altLang="en-US" sz="1200">
                <a:latin typeface="Arial" panose="020B0604020202020204" pitchFamily="34" charset="0"/>
              </a:rPr>
              <a:pPr eaLnBrk="1" hangingPunct="1"/>
              <a:t>28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452D68B8-6B49-4F47-9DB8-E74D61F6BD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0924CDF2-8FE9-1D45-911B-1052379249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rochester appears first in the solution.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This is because snowy(X) :- rainy(X),cold(X) appears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 the database before snowy(troy). Thus, Prolog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proves snowy(X) first, with X bound to rochester. 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If we request more solutions by pressing the ;,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Prolog continues and finds snowy(troy).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>
            <a:extLst>
              <a:ext uri="{FF2B5EF4-FFF2-40B4-BE49-F238E27FC236}">
                <a16:creationId xmlns:a16="http://schemas.microsoft.com/office/drawing/2014/main" id="{E962D527-A286-734B-8004-66C4358695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4A0486F-393B-C147-88A7-F780E72FD197}" type="slidenum">
              <a:rPr lang="en-US" altLang="en-US" sz="1200">
                <a:latin typeface="Arial" panose="020B0604020202020204" pitchFamily="34" charset="0"/>
              </a:rPr>
              <a:pPr eaLnBrk="1" hangingPunct="1"/>
              <a:t>29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F83F6BE9-6988-864B-A73D-56CDCB33B8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BCEB272-6E84-3349-BDD6-6FFBDE367C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Search tree, unification, backtracking, backward chaining.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>
            <a:extLst>
              <a:ext uri="{FF2B5EF4-FFF2-40B4-BE49-F238E27FC236}">
                <a16:creationId xmlns:a16="http://schemas.microsoft.com/office/drawing/2014/main" id="{7FC7A0E1-9F2E-344A-834E-1E2070E2E4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CE3A0DA-BD60-F248-9CAF-1A32515B7D5D}" type="slidenum">
              <a:rPr lang="en-US" altLang="en-US" sz="1200">
                <a:latin typeface="Arial" panose="020B0604020202020204" pitchFamily="34" charset="0"/>
              </a:rPr>
              <a:pPr eaLnBrk="1" hangingPunct="1"/>
              <a:t>30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81B21724-291A-CD47-BEBE-C3E0315919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6C2BA6BE-4712-944C-95CF-F6BAB34FB6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CC3EE119-FACA-7246-A320-E731EF4A14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C74B5F4-3B74-8641-9903-3D0854F402A3}" type="slidenum">
              <a:rPr lang="en-US" altLang="en-US" sz="1200">
                <a:latin typeface="Arial" panose="020B0604020202020204" pitchFamily="34" charset="0"/>
              </a:rPr>
              <a:pPr eaLnBrk="1" hangingPunct="1"/>
              <a:t>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C3ACBD7A-4501-C245-B1B4-0BA25114BF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DA4B59F-19CF-B24B-B689-0B52EB2DDC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>
            <a:extLst>
              <a:ext uri="{FF2B5EF4-FFF2-40B4-BE49-F238E27FC236}">
                <a16:creationId xmlns:a16="http://schemas.microsoft.com/office/drawing/2014/main" id="{C427FDDB-9B36-2F42-A3C0-F16021804E8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0" name="Notes Placeholder 2">
            <a:extLst>
              <a:ext uri="{FF2B5EF4-FFF2-40B4-BE49-F238E27FC236}">
                <a16:creationId xmlns:a16="http://schemas.microsoft.com/office/drawing/2014/main" id="{577D5E8F-E38B-AA42-BA8E-2A515E79D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= sign DENOTES UNIFICATION NOT ASSIGNMENT!</a:t>
            </a:r>
          </a:p>
        </p:txBody>
      </p:sp>
      <p:sp>
        <p:nvSpPr>
          <p:cNvPr id="53251" name="Slide Number Placeholder 3">
            <a:extLst>
              <a:ext uri="{FF2B5EF4-FFF2-40B4-BE49-F238E27FC236}">
                <a16:creationId xmlns:a16="http://schemas.microsoft.com/office/drawing/2014/main" id="{923269AD-1745-F34C-BB35-74BF5EAC1D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D0E80B2-D65D-9C41-A3C2-7F559F319754}" type="slidenum">
              <a:rPr lang="en-US" altLang="en-US" sz="1200">
                <a:latin typeface="Arial" panose="020B0604020202020204" pitchFamily="34" charset="0"/>
              </a:rPr>
              <a:pPr eaLnBrk="1" hangingPunct="1"/>
              <a:t>31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>
            <a:extLst>
              <a:ext uri="{FF2B5EF4-FFF2-40B4-BE49-F238E27FC236}">
                <a16:creationId xmlns:a16="http://schemas.microsoft.com/office/drawing/2014/main" id="{0F6E3E67-738E-4446-885D-1DCB550F97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C2310D3-D9CF-A44F-8B5B-7E523FCF25F2}" type="slidenum">
              <a:rPr lang="en-US" altLang="en-US" sz="1200">
                <a:latin typeface="Arial" panose="020B0604020202020204" pitchFamily="34" charset="0"/>
              </a:rPr>
              <a:pPr eaLnBrk="1" hangingPunct="1"/>
              <a:t>33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9C2413A2-0C47-DC41-811F-22CBC32377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BB6B4B69-08D6-6D4E-B7C9-58EA57016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>
            <a:extLst>
              <a:ext uri="{FF2B5EF4-FFF2-40B4-BE49-F238E27FC236}">
                <a16:creationId xmlns:a16="http://schemas.microsoft.com/office/drawing/2014/main" id="{C031B560-1051-C54B-A184-1B16B999F1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8370" name="Notes Placeholder 2">
            <a:extLst>
              <a:ext uri="{FF2B5EF4-FFF2-40B4-BE49-F238E27FC236}">
                <a16:creationId xmlns:a16="http://schemas.microsoft.com/office/drawing/2014/main" id="{F4BDE356-4E60-0847-97F0-9991F86B0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There are 2 ways to prove a goal (a query in Prolog) using resolution.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We can start from the goal and prove the subgoals that we need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(this is known as backword chaining), or we can start chaining facts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forward hoping to prove the goal (this is known as forward chaining).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Prolog uses backward chaining. Why?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Answer: in the majority of cases, resolution arrives to a solution faster.</a:t>
            </a:r>
          </a:p>
        </p:txBody>
      </p:sp>
      <p:sp>
        <p:nvSpPr>
          <p:cNvPr id="58371" name="Slide Number Placeholder 3">
            <a:extLst>
              <a:ext uri="{FF2B5EF4-FFF2-40B4-BE49-F238E27FC236}">
                <a16:creationId xmlns:a16="http://schemas.microsoft.com/office/drawing/2014/main" id="{A947464C-0B16-1E47-8095-13063629FC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B5B08AC-C350-004D-B8E0-C0A8F51C37EC}" type="slidenum">
              <a:rPr lang="en-US" altLang="en-US" sz="1200">
                <a:latin typeface="Arial" panose="020B0604020202020204" pitchFamily="34" charset="0"/>
              </a:rPr>
              <a:pPr eaLnBrk="1" hangingPunct="1"/>
              <a:t>34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>
            <a:extLst>
              <a:ext uri="{FF2B5EF4-FFF2-40B4-BE49-F238E27FC236}">
                <a16:creationId xmlns:a16="http://schemas.microsoft.com/office/drawing/2014/main" id="{9D866AB1-3F22-BB44-B23D-699B3560CB2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0418" name="Notes Placeholder 2">
            <a:extLst>
              <a:ext uri="{FF2B5EF4-FFF2-40B4-BE49-F238E27FC236}">
                <a16:creationId xmlns:a16="http://schemas.microsoft.com/office/drawing/2014/main" id="{26768CD9-B721-6644-8744-E8ABA0CB0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 = jane ; (Z = his)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 = jane ; (Z = cs)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 = ajit ; (Z = cs)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0419" name="Slide Number Placeholder 3">
            <a:extLst>
              <a:ext uri="{FF2B5EF4-FFF2-40B4-BE49-F238E27FC236}">
                <a16:creationId xmlns:a16="http://schemas.microsoft.com/office/drawing/2014/main" id="{9E89E7DE-9DDF-124F-936B-B18B79C708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3D705B2-2CB6-694A-9E07-D87A24B37C5E}" type="slidenum">
              <a:rPr lang="en-US" altLang="en-US" sz="1200">
                <a:latin typeface="Arial" panose="020B0604020202020204" pitchFamily="34" charset="0"/>
              </a:rPr>
              <a:pPr eaLnBrk="1" hangingPunct="1"/>
              <a:t>35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>
            <a:extLst>
              <a:ext uri="{FF2B5EF4-FFF2-40B4-BE49-F238E27FC236}">
                <a16:creationId xmlns:a16="http://schemas.microsoft.com/office/drawing/2014/main" id="{44F4BAA1-87D3-EC41-BA69-158843D814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0A952D3-8388-E34E-8A8B-64854AEEBD3A}" type="slidenum">
              <a:rPr lang="en-US" altLang="en-US" sz="1200">
                <a:latin typeface="Arial" panose="020B0604020202020204" pitchFamily="34" charset="0"/>
              </a:rPr>
              <a:pPr eaLnBrk="1" hangingPunct="1"/>
              <a:t>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1198CA66-5C87-BB49-AB73-DF5AEDEC86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8126C8F-ED6F-8F4C-A43D-8A1AE4D38A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5461F3D6-FE05-BD47-8A79-FAE425A036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8748946-4E0F-F642-8772-EA252AC0F346}" type="slidenum">
              <a:rPr lang="en-US" altLang="en-US" sz="1200">
                <a:latin typeface="Arial" panose="020B0604020202020204" pitchFamily="34" charset="0"/>
              </a:rPr>
              <a:pPr eaLnBrk="1" hangingPunct="1"/>
              <a:t>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A289241F-5BCB-D34E-8062-89ED3A5A1D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FCBBEBC-919D-AB44-A3F9-497609EFC6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2E448056-3115-C14B-B81D-93777BDA6B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09801D5-7E28-AC44-BF12-087741C6D8CD}" type="slidenum">
              <a:rPr lang="en-US" altLang="en-US" sz="1200">
                <a:latin typeface="Arial" panose="020B0604020202020204" pitchFamily="34" charset="0"/>
              </a:rPr>
              <a:pPr eaLnBrk="1" hangingPunct="1"/>
              <a:t>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3322A220-E334-A246-803B-4A76756D01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9A4E6B8-7752-3044-B19A-4E38A078CF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Rules in prolog are written in the form of horn clauses.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603C94EC-5BC3-554E-8E1D-B8942686A6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772472E-CABA-0642-9EB2-A89A4BF5D6D0}" type="slidenum">
              <a:rPr lang="en-US" altLang="en-US" sz="1200">
                <a:latin typeface="Arial" panose="020B0604020202020204" pitchFamily="34" charset="0"/>
              </a:rPr>
              <a:pPr eaLnBrk="1" hangingPunct="1"/>
              <a:t>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9F431F13-0AB0-C34C-9271-054C3099FD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1F6A348-F1E2-D043-9F9C-534DF83C7E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65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5958FB73-E12A-B841-8C22-7451EFF041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E74BD2F-11BB-144F-8A56-BF8C76C8E4E1}" type="slidenum">
              <a:rPr lang="en-US" altLang="en-US" sz="1200">
                <a:latin typeface="Arial" panose="020B0604020202020204" pitchFamily="34" charset="0"/>
              </a:rPr>
              <a:pPr eaLnBrk="1" hangingPunct="1"/>
              <a:t>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E8512D51-CDBB-B744-934F-8CBD0B241E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E29E19F-C4D4-8F49-B568-E17D942393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Variables that appear in the head of the Horn clause are universally quantified. </a:t>
            </a:r>
          </a:p>
          <a:p>
            <a:pPr marL="0" lvl="1" eaLnBrk="1" hangingPunct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That is, </a:t>
            </a:r>
            <a:r>
              <a:rPr lang="en-US" altLang="en-US" sz="2400" b="1">
                <a:latin typeface="Courier New" panose="02070309020205020404" pitchFamily="49" charset="0"/>
                <a:ea typeface="Arial" panose="020B0604020202020204" pitchFamily="34" charset="0"/>
                <a:cs typeface="Arial" panose="020B0604020202020204" pitchFamily="34" charset="0"/>
              </a:rPr>
              <a:t>likes(calvin,X) :- tiger(calvin),child(X). </a:t>
            </a:r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reads as follows:</a:t>
            </a:r>
          </a:p>
          <a:p>
            <a:pPr marL="0" lvl="1" eaLnBrk="1" hangingPunct="1"/>
            <a:r>
              <a:rPr lang="en-US" altLang="en-US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For every X, likes(calvin,X) if tiger(calvin) and child(X).</a:t>
            </a:r>
            <a:endParaRPr lang="en-US" altLang="en-US" sz="2400" b="1">
              <a:latin typeface="Courier New" panose="02070309020205020404" pitchFamily="49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>
            <a:extLst>
              <a:ext uri="{FF2B5EF4-FFF2-40B4-BE49-F238E27FC236}">
                <a16:creationId xmlns:a16="http://schemas.microsoft.com/office/drawing/2014/main" id="{11C5BEA7-077C-1946-AFE0-9BD78F6CB4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>
            <a:extLst>
              <a:ext uri="{FF2B5EF4-FFF2-40B4-BE49-F238E27FC236}">
                <a16:creationId xmlns:a16="http://schemas.microsoft.com/office/drawing/2014/main" id="{7C34E223-0143-2040-A4EC-607EC6E81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There could be more complex structures, where the arguments are structures as well.</a:t>
            </a:r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E1CDB6F6-BC33-044A-934C-D829483366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6AA4D93-E841-EF4C-96CA-A6AAD017A775}" type="slidenum">
              <a:rPr lang="en-US" altLang="en-US" sz="1200">
                <a:latin typeface="Arial" panose="020B0604020202020204" pitchFamily="34" charset="0"/>
              </a:rPr>
              <a:pPr eaLnBrk="1" hangingPunct="1"/>
              <a:t>10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2EC54978-650F-6849-9DB7-D953AD0A702E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3205DE3D-B091-FC4D-894D-0EB6A7727F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3F0F9FE3-8A18-5D47-A65E-0B7EADD8DE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8040E34D-7069-9B48-BC1D-91AA51702F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427543D5-D3EF-1047-980E-46D6805FD9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A8C7F54D-94F8-BE48-B838-32493B4728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04F87ABE-E722-3D43-BD28-418815AE23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65B8EDC9-7851-FD49-938B-D29035044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DCE6CF0E-F294-474E-9002-FF741B5F1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2B5195BE-3BF0-AF45-824D-A87AC78AF52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299ED802-2044-8C4C-9B82-1CB497F897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Tahom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81CD2DC2-FE58-1C4A-A3EC-76A1ACED26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F9D86F1A-F8B5-B44C-A572-5A22DC3300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89382BA-B376-C24B-B5D1-0BC1A902DC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761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1A7D100E-13D2-E249-A4D3-181575604E6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B0FAEF81-FD33-9941-9C85-521930A5AE2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84B391-669F-444B-ABA8-1C8FA60AB2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03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3863" y="0"/>
            <a:ext cx="218122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92863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AEBA1028-7A19-8F41-BD7E-D3E095A6820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7A2940AE-CB6E-AA40-B570-0BB3E0FFD1B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A4FC6-2FEB-6F4C-A34D-1280101005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4846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72339223-372A-4A48-B54C-473DA032CD7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2685E70-9C0C-2E41-8251-6EBCDB423BC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A496D4-D445-7A46-BD66-9A31BD46E1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25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CD43C9FC-A28A-C14B-9F63-19EAC8A720B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76E6CDE5-4497-6946-BF44-8B0EC45943C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6E3BE-98C8-1848-8B98-D604616834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498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8625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371600"/>
            <a:ext cx="4287838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F9FCE24-B840-E24E-92CC-55ED4C18204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2E01986-05AA-3B48-BE4D-ABDC7F67937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993268-0C95-6845-B2FF-582F47C837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3282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E47EAF4F-95DA-BB48-ADF8-C1C1C4A438E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54EBD108-315D-AC44-B8FA-8661F6F227C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D4898F-F2A0-054D-95ED-E11D42C453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63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9C547860-F174-0345-A501-B1D8D209E00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C1D725D0-8D61-E840-90E7-0006EE95C95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FE7A11-FF1C-004B-811E-37F7B4B7A9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645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1E3619BC-369D-1944-A865-6F7766B9F7F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9BFCDA7C-03F9-3F4B-A176-28366D240E4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BB505-E6C2-8045-86E0-C7B2CF883D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68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413330E-9EB0-0D42-A992-7B4F26BFF80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D239763-11C2-384F-A150-966E52EBFBC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34366F-B8C3-2F44-A1BE-E656C419DE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184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D628A1B-8F2C-3947-8C23-DEEFFB62201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F4FF909-01ED-564D-8530-83B11EB876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2F5B35-33B8-7947-ABDE-00A7164545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055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5841EF1B-025E-6046-AC03-93B404776046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04800" y="1066800"/>
            <a:ext cx="8226425" cy="2698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7" name="Rectangle 9">
            <a:extLst>
              <a:ext uri="{FF2B5EF4-FFF2-40B4-BE49-F238E27FC236}">
                <a16:creationId xmlns:a16="http://schemas.microsoft.com/office/drawing/2014/main" id="{A1BCA892-0E4A-944A-8802-82CA2747DE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707438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8E1355F7-89DC-CA4A-B4CF-041D09A891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2648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0DDAC583-490A-A146-9F79-E9E4EEA2C2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F00FBD16-6F67-4F42-824C-0A3BB4708E3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8DA1E7-2824-454E-94AF-2624B075789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6">
            <a:extLst>
              <a:ext uri="{FF2B5EF4-FFF2-40B4-BE49-F238E27FC236}">
                <a16:creationId xmlns:a16="http://schemas.microsoft.com/office/drawing/2014/main" id="{D7042B84-1556-9546-950E-9A3F071897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58AF6E6-2927-EF46-B39D-9E339C532426}" type="slidenum">
              <a:rPr lang="en-US" altLang="en-US" sz="1400">
                <a:solidFill>
                  <a:schemeClr val="bg2"/>
                </a:solidFill>
              </a:rPr>
              <a:pPr eaLnBrk="1" hangingPunct="1"/>
              <a:t>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6070102A-EE62-E642-A278-78AB885A41A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Logic Programming and Prolog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4490017-FA07-DD4B-A227-FE6D1310E70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810000"/>
            <a:ext cx="7162800" cy="175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Read: Scott, Chapter 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DBB05ED5-ABC2-8A42-A4D6-51F547689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Horn Clauses in Prolog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A8B77-D88B-8E4B-A4AC-858D53EA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Clause is composed of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terms</a:t>
            </a:r>
          </a:p>
          <a:p>
            <a:pPr lvl="1">
              <a:buFont typeface="Wingdings" charset="0"/>
              <a:buChar char="n"/>
              <a:defRPr/>
            </a:pPr>
            <a:r>
              <a:rPr lang="en-US" dirty="0">
                <a:solidFill>
                  <a:srgbClr val="FF0000"/>
                </a:solidFill>
                <a:latin typeface="Arial"/>
              </a:rPr>
              <a:t>Constants</a:t>
            </a:r>
          </a:p>
          <a:p>
            <a:pPr lvl="2"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Number, e.g., 123, etc.</a:t>
            </a:r>
          </a:p>
          <a:p>
            <a:pPr lvl="2">
              <a:buFont typeface="Wingdings" charset="0"/>
              <a:buChar char="n"/>
              <a:defRPr/>
            </a:pPr>
            <a:r>
              <a:rPr lang="en-US" dirty="0">
                <a:solidFill>
                  <a:srgbClr val="FF0000"/>
                </a:solidFill>
                <a:latin typeface="Arial"/>
              </a:rPr>
              <a:t>Atoms </a:t>
            </a:r>
            <a:r>
              <a:rPr lang="en-US" dirty="0">
                <a:latin typeface="Arial"/>
              </a:rPr>
              <a:t>e.g., </a:t>
            </a:r>
            <a:r>
              <a:rPr lang="en-US" b="1" dirty="0" err="1">
                <a:latin typeface="Courier New"/>
                <a:cs typeface="Courier New"/>
              </a:rPr>
              <a:t>seattle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rochester</a:t>
            </a:r>
            <a:r>
              <a:rPr lang="en-US" b="1" dirty="0">
                <a:latin typeface="Courier New"/>
                <a:cs typeface="Courier New"/>
              </a:rPr>
              <a:t>, rainy, foo</a:t>
            </a:r>
            <a:endParaRPr lang="en-US" dirty="0">
              <a:latin typeface="Arial"/>
            </a:endParaRPr>
          </a:p>
          <a:p>
            <a:pPr marL="914400" lvl="2" indent="0">
              <a:buFont typeface="Wingdings" charset="0"/>
              <a:buNone/>
              <a:defRPr/>
            </a:pPr>
            <a:r>
              <a:rPr lang="en-US" dirty="0">
                <a:solidFill>
                  <a:srgbClr val="000000"/>
                </a:solidFill>
                <a:latin typeface="Arial"/>
              </a:rPr>
              <a:t>In Prolog, atoms begin with a lower-case letter!</a:t>
            </a:r>
          </a:p>
          <a:p>
            <a:pPr lvl="1">
              <a:buFont typeface="Wingdings" charset="0"/>
              <a:buChar char="n"/>
              <a:defRPr/>
            </a:pPr>
            <a:r>
              <a:rPr lang="en-US" dirty="0">
                <a:solidFill>
                  <a:srgbClr val="FF0000"/>
                </a:solidFill>
                <a:latin typeface="Arial"/>
              </a:rPr>
              <a:t>Variables</a:t>
            </a:r>
          </a:p>
          <a:p>
            <a:pPr lvl="2">
              <a:buFont typeface="Wingdings" charset="0"/>
              <a:buChar char="n"/>
              <a:defRPr/>
            </a:pP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X, Foo, </a:t>
            </a:r>
            <a:r>
              <a:rPr lang="en-US" b="1" dirty="0" err="1">
                <a:solidFill>
                  <a:srgbClr val="000000"/>
                </a:solidFill>
                <a:latin typeface="Courier New"/>
                <a:cs typeface="Courier New"/>
              </a:rPr>
              <a:t>My_var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, etc.</a:t>
            </a:r>
          </a:p>
          <a:p>
            <a:pPr marL="914400" lvl="2" indent="0">
              <a:buFont typeface="Wingdings" charset="0"/>
              <a:buNone/>
              <a:defRPr/>
            </a:pPr>
            <a:r>
              <a:rPr lang="en-US" dirty="0">
                <a:solidFill>
                  <a:srgbClr val="000000"/>
                </a:solidFill>
                <a:latin typeface="Arial"/>
              </a:rPr>
              <a:t>In Prolog, variables begin with upper-case letter!</a:t>
            </a:r>
          </a:p>
          <a:p>
            <a:pPr lvl="1">
              <a:buFont typeface="Wingdings" charset="0"/>
              <a:buChar char="n"/>
              <a:defRPr/>
            </a:pPr>
            <a:r>
              <a:rPr lang="en-US" dirty="0">
                <a:solidFill>
                  <a:srgbClr val="FF0000"/>
                </a:solidFill>
                <a:latin typeface="Arial"/>
              </a:rPr>
              <a:t>Structures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 lvl="2">
              <a:buFont typeface="Wingdings" charset="0"/>
              <a:buChar char="n"/>
              <a:defRPr/>
            </a:pPr>
            <a:r>
              <a:rPr lang="en-US" dirty="0">
                <a:solidFill>
                  <a:srgbClr val="000000"/>
                </a:solidFill>
                <a:latin typeface="Arial"/>
              </a:rPr>
              <a:t>E.g., </a:t>
            </a:r>
            <a:r>
              <a:rPr lang="en-US" b="1" dirty="0">
                <a:latin typeface="Courier New"/>
                <a:cs typeface="Courier New"/>
              </a:rPr>
              <a:t>rainy(</a:t>
            </a:r>
            <a:r>
              <a:rPr lang="en-US" b="1" dirty="0" err="1">
                <a:latin typeface="Courier New"/>
                <a:cs typeface="Courier New"/>
              </a:rPr>
              <a:t>seattle</a:t>
            </a:r>
            <a:r>
              <a:rPr lang="en-US" b="1" dirty="0">
                <a:latin typeface="Courier New"/>
                <a:cs typeface="Courier New"/>
              </a:rPr>
              <a:t>), snowy(X)</a:t>
            </a:r>
          </a:p>
          <a:p>
            <a:pPr lvl="2">
              <a:buFont typeface="Wingdings" charset="0"/>
              <a:buChar char="n"/>
              <a:defRPr/>
            </a:pPr>
            <a:r>
              <a:rPr lang="en-US" dirty="0">
                <a:solidFill>
                  <a:srgbClr val="000000"/>
                </a:solidFill>
                <a:latin typeface="Arial"/>
              </a:rPr>
              <a:t>Consists of an atom, called a </a:t>
            </a:r>
            <a:r>
              <a:rPr lang="en-US" dirty="0" err="1">
                <a:solidFill>
                  <a:srgbClr val="FF0000"/>
                </a:solidFill>
                <a:latin typeface="Arial"/>
              </a:rPr>
              <a:t>functor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and a list of arguments</a:t>
            </a:r>
          </a:p>
        </p:txBody>
      </p:sp>
      <p:sp>
        <p:nvSpPr>
          <p:cNvPr id="33795" name="Slide Number Placeholder 4">
            <a:extLst>
              <a:ext uri="{FF2B5EF4-FFF2-40B4-BE49-F238E27FC236}">
                <a16:creationId xmlns:a16="http://schemas.microsoft.com/office/drawing/2014/main" id="{8B6BE044-8631-7A48-B2FA-C048909219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643CB61-8ED4-DA48-9E09-3906313CA69C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8621E2B-44B6-6045-9A1A-B8E5674897D2}"/>
                  </a:ext>
                </a:extLst>
              </p14:cNvPr>
              <p14:cNvContentPartPr/>
              <p14:nvPr/>
            </p14:nvContentPartPr>
            <p14:xfrm>
              <a:off x="1947960" y="2785320"/>
              <a:ext cx="6320520" cy="3178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8621E2B-44B6-6045-9A1A-B8E5674897D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26000" y="2763360"/>
                <a:ext cx="6363720" cy="3221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4">
            <a:extLst>
              <a:ext uri="{FF2B5EF4-FFF2-40B4-BE49-F238E27FC236}">
                <a16:creationId xmlns:a16="http://schemas.microsoft.com/office/drawing/2014/main" id="{E3570E6B-A25A-E14A-A06A-17FAB121B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2CBE213-1788-F644-8CE2-532CFF6E57F6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8F1A0000-28A2-1B48-BAB5-A2EB4FAF45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707438" cy="60325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Horn Clauses in Prolog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2C9C1D3F-473C-1C44-B4DF-8FBB01BAA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7962" y="1219200"/>
            <a:ext cx="8707438" cy="46482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Variables may appear in the tail and head of a rule: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  <a:latin typeface="Courier" pitchFamily="2" charset="0"/>
              </a:rPr>
              <a:t>c(X) :- h(X,Y).</a:t>
            </a:r>
            <a:br>
              <a:rPr lang="en-US" altLang="en-US" b="1" dirty="0">
                <a:latin typeface="Courier" pitchFamily="2" charset="0"/>
              </a:rPr>
            </a:br>
            <a:r>
              <a:rPr lang="en-US" altLang="en-US" u="sng" dirty="0">
                <a:latin typeface="Arial" panose="020B0604020202020204" pitchFamily="34" charset="0"/>
              </a:rPr>
              <a:t>For all </a:t>
            </a:r>
            <a:r>
              <a:rPr lang="en-US" altLang="en-US" dirty="0">
                <a:latin typeface="Arial" panose="020B0604020202020204" pitchFamily="34" charset="0"/>
              </a:rPr>
              <a:t>values of </a:t>
            </a:r>
            <a:r>
              <a:rPr lang="en-US" altLang="en-US" b="1" dirty="0">
                <a:solidFill>
                  <a:srgbClr val="0000FF"/>
                </a:solidFill>
                <a:latin typeface="Courier" pitchFamily="2" charset="0"/>
              </a:rPr>
              <a:t>X,</a:t>
            </a:r>
            <a:r>
              <a:rPr lang="en-US" altLang="en-US" dirty="0"/>
              <a:t> </a:t>
            </a:r>
            <a:r>
              <a:rPr lang="en-US" altLang="en-US" b="1" dirty="0">
                <a:solidFill>
                  <a:srgbClr val="0000FF"/>
                </a:solidFill>
                <a:latin typeface="Courier" pitchFamily="2" charset="0"/>
              </a:rPr>
              <a:t>c(X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)</a:t>
            </a:r>
            <a:r>
              <a:rPr lang="en-US" altLang="en-US" dirty="0">
                <a:latin typeface="Arial" panose="020B0604020202020204" pitchFamily="34" charset="0"/>
              </a:rPr>
              <a:t> is true if </a:t>
            </a:r>
            <a:r>
              <a:rPr lang="en-US" altLang="en-US" u="sng" dirty="0">
                <a:latin typeface="Arial" panose="020B0604020202020204" pitchFamily="34" charset="0"/>
              </a:rPr>
              <a:t>there exist </a:t>
            </a:r>
            <a:r>
              <a:rPr lang="en-US" altLang="en-US" dirty="0">
                <a:latin typeface="Arial" panose="020B0604020202020204" pitchFamily="34" charset="0"/>
              </a:rPr>
              <a:t>a value of</a:t>
            </a:r>
            <a:r>
              <a:rPr lang="en-US" altLang="en-US" dirty="0"/>
              <a:t> </a:t>
            </a:r>
            <a:r>
              <a:rPr lang="en-US" altLang="en-US" b="1" dirty="0">
                <a:solidFill>
                  <a:srgbClr val="0000FF"/>
                </a:solidFill>
                <a:latin typeface="Courier" pitchFamily="2" charset="0"/>
              </a:rPr>
              <a:t>Y</a:t>
            </a:r>
            <a:r>
              <a:rPr lang="en-US" altLang="en-US" dirty="0"/>
              <a:t> </a:t>
            </a:r>
            <a:r>
              <a:rPr lang="en-US" altLang="en-US" dirty="0">
                <a:latin typeface="Arial" panose="020B0604020202020204" pitchFamily="34" charset="0"/>
              </a:rPr>
              <a:t>such that </a:t>
            </a:r>
            <a:r>
              <a:rPr lang="en-US" altLang="en-US" b="1" dirty="0">
                <a:solidFill>
                  <a:srgbClr val="0000FF"/>
                </a:solidFill>
                <a:latin typeface="Courier" pitchFamily="2" charset="0"/>
              </a:rPr>
              <a:t>h(X,Y)</a:t>
            </a:r>
            <a:r>
              <a:rPr lang="en-US" altLang="en-US" dirty="0"/>
              <a:t> </a:t>
            </a:r>
            <a:r>
              <a:rPr lang="en-US" altLang="en-US" dirty="0">
                <a:latin typeface="Arial" panose="020B0604020202020204" pitchFamily="34" charset="0"/>
              </a:rPr>
              <a:t>is true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Call</a:t>
            </a:r>
            <a:r>
              <a:rPr lang="en-US" altLang="en-US" dirty="0"/>
              <a:t> </a:t>
            </a:r>
            <a:r>
              <a:rPr lang="en-US" altLang="en-US" b="1" dirty="0">
                <a:solidFill>
                  <a:srgbClr val="0000FF"/>
                </a:solidFill>
                <a:latin typeface="Courier" pitchFamily="2" charset="0"/>
              </a:rPr>
              <a:t>Y</a:t>
            </a:r>
            <a:r>
              <a:rPr lang="en-US" altLang="en-US" i="1" baseline="-25000" dirty="0"/>
              <a:t>  </a:t>
            </a:r>
            <a:r>
              <a:rPr lang="en-US" altLang="en-US" dirty="0">
                <a:latin typeface="Arial" panose="020B0604020202020204" pitchFamily="34" charset="0"/>
              </a:rPr>
              <a:t>an auxiliary variable. Its value will be bound to make consequent true, but not reported by Prolog, because it does no</a:t>
            </a:r>
            <a:r>
              <a:rPr lang="en-US" altLang="ja-JP" dirty="0">
                <a:latin typeface="Arial" panose="020B0604020202020204" pitchFamily="34" charset="0"/>
              </a:rPr>
              <a:t>t appear in the head</a:t>
            </a:r>
            <a:endParaRPr lang="en-US" altLang="en-US" baseline="-25000" dirty="0">
              <a:latin typeface="Arial" panose="020B0604020202020204" pitchFamily="34" charset="0"/>
            </a:endParaRPr>
          </a:p>
        </p:txBody>
      </p:sp>
      <p:sp>
        <p:nvSpPr>
          <p:cNvPr id="63492" name="Footer Placeholder 1">
            <a:extLst>
              <a:ext uri="{FF2B5EF4-FFF2-40B4-BE49-F238E27FC236}">
                <a16:creationId xmlns:a16="http://schemas.microsoft.com/office/drawing/2014/main" id="{DB8D1AA3-4DF3-2D45-82F3-D44BD36EA3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3A5B44B-70BA-D043-911E-B11152431E41}"/>
                  </a:ext>
                </a:extLst>
              </p14:cNvPr>
              <p14:cNvContentPartPr/>
              <p14:nvPr/>
            </p14:nvContentPartPr>
            <p14:xfrm>
              <a:off x="5119200" y="2067120"/>
              <a:ext cx="2452680" cy="775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3A5B44B-70BA-D043-911E-B11152431E4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03000" y="2050920"/>
                <a:ext cx="2485080" cy="80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81627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4">
            <a:extLst>
              <a:ext uri="{FF2B5EF4-FFF2-40B4-BE49-F238E27FC236}">
                <a16:creationId xmlns:a16="http://schemas.microsoft.com/office/drawing/2014/main" id="{DA1F6F3A-0AEA-7644-8792-134DB87D1A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CB5A62B-C01F-B84A-87B8-E5AE1EAC87DC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08C7008F-420F-B54B-B077-055AFD9436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Prolog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B13347F6-743D-A744-9A73-F926E2E3C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26488" cy="54864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800" dirty="0">
                <a:latin typeface="Arial"/>
              </a:rPr>
              <a:t>Program has a </a:t>
            </a:r>
            <a:r>
              <a:rPr lang="en-US" sz="2800" dirty="0">
                <a:solidFill>
                  <a:srgbClr val="FF0000"/>
                </a:solidFill>
                <a:latin typeface="Arial"/>
              </a:rPr>
              <a:t>database</a:t>
            </a:r>
            <a:r>
              <a:rPr lang="en-US" sz="2800" dirty="0">
                <a:latin typeface="Arial"/>
              </a:rPr>
              <a:t> of clauses i.e., facts and rules; the rules help derive more facts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800" dirty="0">
                <a:latin typeface="Arial"/>
              </a:rPr>
              <a:t>We add simple queries with constants, variables</a:t>
            </a:r>
            <a:r>
              <a:rPr lang="en-US" altLang="ja-JP" sz="2800" dirty="0">
                <a:latin typeface="Arial"/>
              </a:rPr>
              <a:t>, conjunctions or disjunctions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1800" b="1" dirty="0">
                <a:latin typeface="Arial"/>
                <a:ea typeface="Arial" charset="0"/>
              </a:rPr>
              <a:t>		</a:t>
            </a:r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3566BE56-706F-0949-9964-3B7BDAD43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352800"/>
            <a:ext cx="67818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Courier" pitchFamily="2" charset="0"/>
              </a:rPr>
              <a:t>rainy(seattle).</a:t>
            </a:r>
          </a:p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Courier" pitchFamily="2" charset="0"/>
              </a:rPr>
              <a:t>rainy(rochester).</a:t>
            </a:r>
          </a:p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Courier" pitchFamily="2" charset="0"/>
              </a:rPr>
              <a:t>cold(rochester).</a:t>
            </a:r>
          </a:p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Courier" pitchFamily="2" charset="0"/>
              </a:rPr>
              <a:t>snowy(X) :- rainy(X),cold(X).</a:t>
            </a:r>
          </a:p>
          <a:p>
            <a:pPr eaLnBrk="1" hangingPunct="1"/>
            <a:endParaRPr lang="en-US" altLang="en-US" sz="2800" b="1">
              <a:solidFill>
                <a:srgbClr val="0000FF"/>
              </a:solidFill>
              <a:latin typeface="Courier" pitchFamily="2" charset="0"/>
            </a:endParaRPr>
          </a:p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Courier" pitchFamily="2" charset="0"/>
              </a:rPr>
              <a:t>? - rainy(C).</a:t>
            </a:r>
          </a:p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Courier" pitchFamily="2" charset="0"/>
              </a:rPr>
              <a:t>? – snowy(C).</a:t>
            </a:r>
            <a:endParaRPr lang="en-US" altLang="en-US" sz="2800" b="1">
              <a:latin typeface="Courier" pitchFamily="2" charset="0"/>
            </a:endParaRPr>
          </a:p>
        </p:txBody>
      </p:sp>
      <p:sp>
        <p:nvSpPr>
          <p:cNvPr id="65541" name="Footer Placeholder 5">
            <a:extLst>
              <a:ext uri="{FF2B5EF4-FFF2-40B4-BE49-F238E27FC236}">
                <a16:creationId xmlns:a16="http://schemas.microsoft.com/office/drawing/2014/main" id="{C3CB0B27-3B3E-264C-B36F-33991EFFFF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C39C707-DDA1-584C-81D2-893E0D7D3D56}"/>
                  </a:ext>
                </a:extLst>
              </p14:cNvPr>
              <p14:cNvContentPartPr/>
              <p14:nvPr/>
            </p14:nvContentPartPr>
            <p14:xfrm>
              <a:off x="754200" y="3348720"/>
              <a:ext cx="2621520" cy="2138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C39C707-DDA1-584C-81D2-893E0D7D3D5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2240" y="3326760"/>
                <a:ext cx="2664720" cy="2181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7440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Footer Placeholder 3">
            <a:extLst>
              <a:ext uri="{FF2B5EF4-FFF2-40B4-BE49-F238E27FC236}">
                <a16:creationId xmlns:a16="http://schemas.microsoft.com/office/drawing/2014/main" id="{6423E6E7-DB04-D343-AC36-C78452CEF8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586" name="Slide Number Placeholder 4">
            <a:extLst>
              <a:ext uri="{FF2B5EF4-FFF2-40B4-BE49-F238E27FC236}">
                <a16:creationId xmlns:a16="http://schemas.microsoft.com/office/drawing/2014/main" id="{732EF2DF-0E0E-DF42-A4CF-159893D73B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05D1FF0-9E0F-3441-9EE1-022BCE174427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1032B4D2-138F-764E-971A-93EA65F485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Facts</a:t>
            </a:r>
          </a:p>
        </p:txBody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A489B8D6-F898-3244-9069-3E9BD2B66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likes(eve, pie).	food(pie).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likes(al, eve).		food(apple).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likes(eve, tom).	person(tom).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likes(eve, eve).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400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400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The combination of the functor and its arity (i.e.,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its number of arguments) is called a 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predicate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</p:txBody>
      </p:sp>
      <p:sp>
        <p:nvSpPr>
          <p:cNvPr id="67589" name="Rectangle 4">
            <a:extLst>
              <a:ext uri="{FF2B5EF4-FFF2-40B4-BE49-F238E27FC236}">
                <a16:creationId xmlns:a16="http://schemas.microsoft.com/office/drawing/2014/main" id="{8C76DCBA-05C9-1D48-AA85-AC10D4F76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143000"/>
            <a:ext cx="6324600" cy="2209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1C6594F4-9EF2-5A46-A34D-C18FCA675378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667000"/>
            <a:ext cx="4130675" cy="1409700"/>
            <a:chOff x="230" y="1584"/>
            <a:chExt cx="2602" cy="888"/>
          </a:xfrm>
        </p:grpSpPr>
        <p:sp>
          <p:nvSpPr>
            <p:cNvPr id="67595" name="Text Box 6">
              <a:extLst>
                <a:ext uri="{FF2B5EF4-FFF2-40B4-BE49-F238E27FC236}">
                  <a16:creationId xmlns:a16="http://schemas.microsoft.com/office/drawing/2014/main" id="{1E5C5626-6652-0041-B2E7-71F14C38A0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" y="2181"/>
              <a:ext cx="81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solidFill>
                    <a:srgbClr val="FF0000"/>
                  </a:solidFill>
                  <a:latin typeface="Arial" panose="020B0604020202020204" pitchFamily="34" charset="0"/>
                </a:rPr>
                <a:t>functors</a:t>
              </a:r>
            </a:p>
          </p:txBody>
        </p:sp>
        <p:sp>
          <p:nvSpPr>
            <p:cNvPr id="67596" name="Line 7">
              <a:extLst>
                <a:ext uri="{FF2B5EF4-FFF2-40B4-BE49-F238E27FC236}">
                  <a16:creationId xmlns:a16="http://schemas.microsoft.com/office/drawing/2014/main" id="{F677E715-8E19-6A45-B376-BE06D8E3CD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1584"/>
              <a:ext cx="2016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7" name="Line 8">
              <a:extLst>
                <a:ext uri="{FF2B5EF4-FFF2-40B4-BE49-F238E27FC236}">
                  <a16:creationId xmlns:a16="http://schemas.microsoft.com/office/drawing/2014/main" id="{2D902451-AFB3-214E-B1F8-D8428E2870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24" y="1872"/>
              <a:ext cx="48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>
            <a:extLst>
              <a:ext uri="{FF2B5EF4-FFF2-40B4-BE49-F238E27FC236}">
                <a16:creationId xmlns:a16="http://schemas.microsoft.com/office/drawing/2014/main" id="{07FF8365-6DED-C840-B996-28D93E81AD75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2705100"/>
            <a:ext cx="2819400" cy="1562100"/>
            <a:chOff x="1680" y="1584"/>
            <a:chExt cx="1776" cy="984"/>
          </a:xfrm>
        </p:grpSpPr>
        <p:sp>
          <p:nvSpPr>
            <p:cNvPr id="67592" name="Text Box 10">
              <a:extLst>
                <a:ext uri="{FF2B5EF4-FFF2-40B4-BE49-F238E27FC236}">
                  <a16:creationId xmlns:a16="http://schemas.microsoft.com/office/drawing/2014/main" id="{C3BE7014-C1E0-4D4D-9B0B-5FA13DDB4D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2" y="2277"/>
              <a:ext cx="9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solidFill>
                    <a:srgbClr val="FF0000"/>
                  </a:solidFill>
                  <a:latin typeface="Arial" panose="020B0604020202020204" pitchFamily="34" charset="0"/>
                </a:rPr>
                <a:t>constants</a:t>
              </a:r>
            </a:p>
          </p:txBody>
        </p:sp>
        <p:sp>
          <p:nvSpPr>
            <p:cNvPr id="67593" name="Line 11">
              <a:extLst>
                <a:ext uri="{FF2B5EF4-FFF2-40B4-BE49-F238E27FC236}">
                  <a16:creationId xmlns:a16="http://schemas.microsoft.com/office/drawing/2014/main" id="{C32DACAA-3F8F-DE4A-890E-A6518915D4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4" y="1584"/>
              <a:ext cx="432" cy="72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4" name="Line 12">
              <a:extLst>
                <a:ext uri="{FF2B5EF4-FFF2-40B4-BE49-F238E27FC236}">
                  <a16:creationId xmlns:a16="http://schemas.microsoft.com/office/drawing/2014/main" id="{B154A2C7-A840-A846-B213-2406B2C121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80" y="1824"/>
              <a:ext cx="672" cy="52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1129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Number Placeholder 4">
            <a:extLst>
              <a:ext uri="{FF2B5EF4-FFF2-40B4-BE49-F238E27FC236}">
                <a16:creationId xmlns:a16="http://schemas.microsoft.com/office/drawing/2014/main" id="{73403DEF-2265-E04E-8576-D10C038335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110366A-B59E-D541-B23F-8C247766F42B}" type="slidenum">
              <a:rPr lang="en-US" altLang="en-US" sz="1400"/>
              <a:pPr eaLnBrk="1" hangingPunct="1"/>
              <a:t>14</a:t>
            </a:fld>
            <a:endParaRPr lang="en-US" altLang="en-US" sz="1400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37725B12-4ACB-1943-B491-D2DC89E0D2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Queries</a:t>
            </a:r>
          </a:p>
        </p:txBody>
      </p:sp>
      <p:grpSp>
        <p:nvGrpSpPr>
          <p:cNvPr id="69635" name="Group 3">
            <a:extLst>
              <a:ext uri="{FF2B5EF4-FFF2-40B4-BE49-F238E27FC236}">
                <a16:creationId xmlns:a16="http://schemas.microsoft.com/office/drawing/2014/main" id="{140C3301-AFE2-3246-9056-55397C199E7E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143000"/>
            <a:ext cx="6324600" cy="2209800"/>
            <a:chOff x="144" y="672"/>
            <a:chExt cx="3984" cy="1392"/>
          </a:xfrm>
        </p:grpSpPr>
        <p:sp>
          <p:nvSpPr>
            <p:cNvPr id="69658" name="Rectangle 4">
              <a:extLst>
                <a:ext uri="{FF2B5EF4-FFF2-40B4-BE49-F238E27FC236}">
                  <a16:creationId xmlns:a16="http://schemas.microsoft.com/office/drawing/2014/main" id="{3A752EAB-4727-BC41-95F7-2E28E61CA5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672"/>
              <a:ext cx="3984" cy="13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9659" name="Rectangle 5">
              <a:extLst>
                <a:ext uri="{FF2B5EF4-FFF2-40B4-BE49-F238E27FC236}">
                  <a16:creationId xmlns:a16="http://schemas.microsoft.com/office/drawing/2014/main" id="{A0CE0E72-2D98-EC46-8275-2C23ACC69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768"/>
              <a:ext cx="3839" cy="1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en-US" b="1" dirty="0">
                  <a:latin typeface="Courier" pitchFamily="2" charset="0"/>
                </a:rPr>
                <a:t>likes(eve, pie).	food(pie).</a:t>
              </a:r>
            </a:p>
            <a:p>
              <a:pPr>
                <a:spcBef>
                  <a:spcPct val="20000"/>
                </a:spcBef>
              </a:pPr>
              <a:r>
                <a:rPr lang="en-US" altLang="en-US" b="1" dirty="0">
                  <a:latin typeface="Courier" pitchFamily="2" charset="0"/>
                </a:rPr>
                <a:t>likes(al, eve).		food(apple).</a:t>
              </a:r>
            </a:p>
            <a:p>
              <a:pPr>
                <a:spcBef>
                  <a:spcPct val="20000"/>
                </a:spcBef>
              </a:pPr>
              <a:r>
                <a:rPr lang="en-US" altLang="en-US" b="1" dirty="0">
                  <a:latin typeface="Courier" pitchFamily="2" charset="0"/>
                </a:rPr>
                <a:t>likes(eve, tom).	person(tom).</a:t>
              </a:r>
            </a:p>
            <a:p>
              <a:pPr>
                <a:spcBef>
                  <a:spcPct val="20000"/>
                </a:spcBef>
              </a:pPr>
              <a:r>
                <a:rPr lang="en-US" altLang="en-US" b="1" dirty="0">
                  <a:latin typeface="Courier" pitchFamily="2" charset="0"/>
                </a:rPr>
                <a:t>likes(eve, eve).</a:t>
              </a:r>
            </a:p>
          </p:txBody>
        </p:sp>
      </p:grpSp>
      <p:sp>
        <p:nvSpPr>
          <p:cNvPr id="69636" name="Text Box 6">
            <a:extLst>
              <a:ext uri="{FF2B5EF4-FFF2-40B4-BE49-F238E27FC236}">
                <a16:creationId xmlns:a16="http://schemas.microsoft.com/office/drawing/2014/main" id="{5E881F34-C778-0642-84CA-7CA6C1562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05200"/>
            <a:ext cx="83820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 dirty="0">
                <a:latin typeface="Courier New" panose="02070309020205020404" pitchFamily="49" charset="0"/>
              </a:rPr>
              <a:t>?-likes(</a:t>
            </a:r>
            <a:r>
              <a:rPr lang="en-US" altLang="en-US" b="1" dirty="0" err="1">
                <a:latin typeface="Courier New" panose="02070309020205020404" pitchFamily="49" charset="0"/>
              </a:rPr>
              <a:t>al,eve</a:t>
            </a:r>
            <a:r>
              <a:rPr lang="en-US" altLang="en-US" b="1" dirty="0">
                <a:latin typeface="Courier New" panose="02070309020205020404" pitchFamily="49" charset="0"/>
              </a:rPr>
              <a:t>).	?-likes(</a:t>
            </a:r>
            <a:r>
              <a:rPr lang="en-US" altLang="en-US" b="1" dirty="0" err="1">
                <a:latin typeface="Courier New" panose="02070309020205020404" pitchFamily="49" charset="0"/>
              </a:rPr>
              <a:t>al,</a:t>
            </a:r>
            <a:r>
              <a:rPr lang="en-US" altLang="en-US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Who</a:t>
            </a:r>
            <a:r>
              <a:rPr lang="en-US" altLang="en-US" b="1" dirty="0">
                <a:latin typeface="Courier New" panose="02070309020205020404" pitchFamily="49" charset="0"/>
              </a:rPr>
              <a:t>).</a:t>
            </a:r>
          </a:p>
          <a:p>
            <a:r>
              <a:rPr lang="en-US" altLang="en-US" b="1" dirty="0">
                <a:latin typeface="Courier New" panose="02070309020205020404" pitchFamily="49" charset="0"/>
              </a:rPr>
              <a:t>true.	</a:t>
            </a:r>
            <a:r>
              <a:rPr lang="en-US" altLang="en-US" b="1" i="1" dirty="0">
                <a:latin typeface="Courier New" panose="02070309020205020404" pitchFamily="49" charset="0"/>
              </a:rPr>
              <a:t>			</a:t>
            </a:r>
            <a:r>
              <a:rPr lang="en-US" alt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Who</a:t>
            </a:r>
            <a:r>
              <a:rPr lang="en-US" altLang="en-US" b="1" dirty="0">
                <a:latin typeface="Courier New" panose="02070309020205020404" pitchFamily="49" charset="0"/>
              </a:rPr>
              <a:t>=eve.</a:t>
            </a:r>
            <a:r>
              <a:rPr lang="en-US" altLang="en-US" b="1" i="1" dirty="0">
                <a:latin typeface="Courier New" panose="02070309020205020404" pitchFamily="49" charset="0"/>
              </a:rPr>
              <a:t>		</a:t>
            </a:r>
          </a:p>
          <a:p>
            <a:endParaRPr lang="en-US" altLang="en-US" b="1" dirty="0">
              <a:latin typeface="Courier New" panose="02070309020205020404" pitchFamily="49" charset="0"/>
            </a:endParaRPr>
          </a:p>
          <a:p>
            <a:r>
              <a:rPr lang="en-US" altLang="en-US" b="1" dirty="0">
                <a:latin typeface="Courier New" panose="02070309020205020404" pitchFamily="49" charset="0"/>
              </a:rPr>
              <a:t>?-likes(</a:t>
            </a:r>
            <a:r>
              <a:rPr lang="en-US" altLang="en-US" b="1" dirty="0" err="1">
                <a:latin typeface="Courier New" panose="02070309020205020404" pitchFamily="49" charset="0"/>
              </a:rPr>
              <a:t>al,pie</a:t>
            </a:r>
            <a:r>
              <a:rPr lang="en-US" altLang="en-US" b="1" dirty="0">
                <a:latin typeface="Courier New" panose="02070309020205020404" pitchFamily="49" charset="0"/>
              </a:rPr>
              <a:t>).	?-likes(</a:t>
            </a:r>
            <a:r>
              <a:rPr lang="en-US" altLang="en-US" b="1" dirty="0" err="1">
                <a:latin typeface="Courier New" panose="02070309020205020404" pitchFamily="49" charset="0"/>
              </a:rPr>
              <a:t>eve,</a:t>
            </a:r>
            <a:r>
              <a:rPr lang="en-US" altLang="en-US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W</a:t>
            </a:r>
            <a:r>
              <a:rPr lang="en-US" altLang="en-US" b="1" dirty="0">
                <a:latin typeface="Courier New" panose="02070309020205020404" pitchFamily="49" charset="0"/>
              </a:rPr>
              <a:t>).</a:t>
            </a:r>
          </a:p>
          <a:p>
            <a:r>
              <a:rPr lang="en-US" altLang="en-US" b="1" dirty="0">
                <a:latin typeface="Courier New" panose="02070309020205020404" pitchFamily="49" charset="0"/>
              </a:rPr>
              <a:t>false.</a:t>
            </a:r>
            <a:r>
              <a:rPr lang="en-US" altLang="en-US" b="1" i="1" dirty="0">
                <a:latin typeface="Courier New" panose="02070309020205020404" pitchFamily="49" charset="0"/>
              </a:rPr>
              <a:t>			</a:t>
            </a:r>
            <a:r>
              <a:rPr lang="en-US" alt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W</a:t>
            </a:r>
            <a:r>
              <a:rPr lang="en-US" altLang="en-US" b="1" dirty="0">
                <a:latin typeface="Courier New" panose="02070309020205020404" pitchFamily="49" charset="0"/>
              </a:rPr>
              <a:t>=pie</a:t>
            </a:r>
            <a:r>
              <a:rPr lang="en-US" altLang="en-US" b="1" i="1" dirty="0">
                <a:latin typeface="Courier New" panose="02070309020205020404" pitchFamily="49" charset="0"/>
              </a:rPr>
              <a:t> ;</a:t>
            </a:r>
          </a:p>
          <a:p>
            <a:r>
              <a:rPr lang="en-US" altLang="en-US" b="1" dirty="0">
                <a:latin typeface="Courier New" panose="02070309020205020404" pitchFamily="49" charset="0"/>
              </a:rPr>
              <a:t>?-likes(</a:t>
            </a:r>
            <a:r>
              <a:rPr lang="en-US" altLang="en-US" b="1" dirty="0" err="1">
                <a:latin typeface="Courier New" panose="02070309020205020404" pitchFamily="49" charset="0"/>
              </a:rPr>
              <a:t>eve,al</a:t>
            </a:r>
            <a:r>
              <a:rPr lang="en-US" altLang="en-US" b="1" dirty="0">
                <a:latin typeface="Courier New" panose="02070309020205020404" pitchFamily="49" charset="0"/>
              </a:rPr>
              <a:t>).	</a:t>
            </a:r>
            <a:r>
              <a:rPr lang="en-US" alt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W</a:t>
            </a:r>
            <a:r>
              <a:rPr lang="en-US" altLang="en-US" b="1" dirty="0">
                <a:latin typeface="Courier New" panose="02070309020205020404" pitchFamily="49" charset="0"/>
              </a:rPr>
              <a:t>=tom</a:t>
            </a:r>
            <a:r>
              <a:rPr lang="en-US" altLang="en-US" b="1" i="1" dirty="0">
                <a:latin typeface="Courier New" panose="02070309020205020404" pitchFamily="49" charset="0"/>
              </a:rPr>
              <a:t> ;</a:t>
            </a:r>
          </a:p>
          <a:p>
            <a:r>
              <a:rPr lang="en-US" altLang="en-US" b="1" dirty="0">
                <a:latin typeface="Courier New" panose="02070309020205020404" pitchFamily="49" charset="0"/>
              </a:rPr>
              <a:t>false.</a:t>
            </a:r>
            <a:r>
              <a:rPr lang="en-US" altLang="en-US" b="1" i="1" dirty="0">
                <a:latin typeface="Courier New" panose="02070309020205020404" pitchFamily="49" charset="0"/>
              </a:rPr>
              <a:t>			</a:t>
            </a:r>
            <a:r>
              <a:rPr lang="en-US" alt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W</a:t>
            </a:r>
            <a:r>
              <a:rPr lang="en-US" altLang="en-US" b="1" dirty="0">
                <a:latin typeface="Courier New" panose="02070309020205020404" pitchFamily="49" charset="0"/>
              </a:rPr>
              <a:t>=eve</a:t>
            </a:r>
            <a:r>
              <a:rPr lang="en-US" altLang="en-US" b="1" i="1" dirty="0">
                <a:latin typeface="Courier New" panose="02070309020205020404" pitchFamily="49" charset="0"/>
              </a:rPr>
              <a:t> .</a:t>
            </a:r>
          </a:p>
          <a:p>
            <a:endParaRPr lang="en-US" altLang="en-US" b="1" dirty="0">
              <a:latin typeface="Courier New" panose="02070309020205020404" pitchFamily="49" charset="0"/>
            </a:endParaRPr>
          </a:p>
          <a:p>
            <a:endParaRPr lang="en-US" altLang="en-US" i="1" dirty="0">
              <a:latin typeface="Courier New" panose="02070309020205020404" pitchFamily="49" charset="0"/>
            </a:endParaRPr>
          </a:p>
        </p:txBody>
      </p:sp>
      <p:sp>
        <p:nvSpPr>
          <p:cNvPr id="69637" name="Line 7">
            <a:extLst>
              <a:ext uri="{FF2B5EF4-FFF2-40B4-BE49-F238E27FC236}">
                <a16:creationId xmlns:a16="http://schemas.microsoft.com/office/drawing/2014/main" id="{8FE7964B-F499-1C4B-9A86-824E2475F9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505200"/>
            <a:ext cx="0" cy="28956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8">
            <a:extLst>
              <a:ext uri="{FF2B5EF4-FFF2-40B4-BE49-F238E27FC236}">
                <a16:creationId xmlns:a16="http://schemas.microsoft.com/office/drawing/2014/main" id="{941E73E9-2785-B042-A9A7-BE4648528A5C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971800"/>
            <a:ext cx="3697288" cy="990600"/>
            <a:chOff x="96" y="2287"/>
            <a:chExt cx="2329" cy="624"/>
          </a:xfrm>
        </p:grpSpPr>
        <p:sp>
          <p:nvSpPr>
            <p:cNvPr id="69656" name="Rectangle 9">
              <a:extLst>
                <a:ext uri="{FF2B5EF4-FFF2-40B4-BE49-F238E27FC236}">
                  <a16:creationId xmlns:a16="http://schemas.microsoft.com/office/drawing/2014/main" id="{F9C7E986-F326-DC49-A47E-292E76DD70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2671"/>
              <a:ext cx="2160" cy="240"/>
            </a:xfrm>
            <a:prstGeom prst="rect">
              <a:avLst/>
            </a:prstGeom>
            <a:noFill/>
            <a:ln w="38100" cmpd="dbl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9657" name="Text Box 10">
              <a:extLst>
                <a:ext uri="{FF2B5EF4-FFF2-40B4-BE49-F238E27FC236}">
                  <a16:creationId xmlns:a16="http://schemas.microsoft.com/office/drawing/2014/main" id="{E5FB8F90-1164-724D-B55A-DC77DFFA56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2287"/>
              <a:ext cx="60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solidFill>
                    <a:srgbClr val="FF0000"/>
                  </a:solidFill>
                  <a:latin typeface="Arial" panose="020B0604020202020204" pitchFamily="34" charset="0"/>
                </a:rPr>
                <a:t>query</a:t>
              </a:r>
            </a:p>
          </p:txBody>
        </p:sp>
      </p:grpSp>
      <p:grpSp>
        <p:nvGrpSpPr>
          <p:cNvPr id="4" name="Group 11">
            <a:extLst>
              <a:ext uri="{FF2B5EF4-FFF2-40B4-BE49-F238E27FC236}">
                <a16:creationId xmlns:a16="http://schemas.microsoft.com/office/drawing/2014/main" id="{61062AB8-57D0-2C4F-A68D-86738218F6CC}"/>
              </a:ext>
            </a:extLst>
          </p:cNvPr>
          <p:cNvGrpSpPr>
            <a:grpSpLocks/>
          </p:cNvGrpSpPr>
          <p:nvPr/>
        </p:nvGrpSpPr>
        <p:grpSpPr bwMode="auto">
          <a:xfrm>
            <a:off x="1231900" y="4038600"/>
            <a:ext cx="2120900" cy="457200"/>
            <a:chOff x="473" y="2544"/>
            <a:chExt cx="1145" cy="288"/>
          </a:xfrm>
        </p:grpSpPr>
        <p:sp>
          <p:nvSpPr>
            <p:cNvPr id="69654" name="Text Box 12">
              <a:extLst>
                <a:ext uri="{FF2B5EF4-FFF2-40B4-BE49-F238E27FC236}">
                  <a16:creationId xmlns:a16="http://schemas.microsoft.com/office/drawing/2014/main" id="{E079451E-8E66-0546-9BD4-9A6BC73119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" y="2544"/>
              <a:ext cx="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solidFill>
                    <a:srgbClr val="FF0000"/>
                  </a:solidFill>
                  <a:latin typeface="Arial" panose="020B0604020202020204" pitchFamily="34" charset="0"/>
                </a:rPr>
                <a:t>answer</a:t>
              </a:r>
            </a:p>
          </p:txBody>
        </p:sp>
        <p:sp>
          <p:nvSpPr>
            <p:cNvPr id="63511" name="Line 13">
              <a:extLst>
                <a:ext uri="{FF2B5EF4-FFF2-40B4-BE49-F238E27FC236}">
                  <a16:creationId xmlns:a16="http://schemas.microsoft.com/office/drawing/2014/main" id="{C389CBB2-44DE-1541-A3E9-2A3A21AC94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" y="2592"/>
              <a:ext cx="33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n>
                  <a:solidFill>
                    <a:srgbClr val="000000"/>
                  </a:solidFill>
                </a:ln>
                <a:latin typeface="Arial"/>
                <a:ea typeface="ＭＳ Ｐゴシック" charset="0"/>
              </a:endParaRPr>
            </a:p>
          </p:txBody>
        </p:sp>
      </p:grpSp>
      <p:grpSp>
        <p:nvGrpSpPr>
          <p:cNvPr id="5" name="Group 14">
            <a:extLst>
              <a:ext uri="{FF2B5EF4-FFF2-40B4-BE49-F238E27FC236}">
                <a16:creationId xmlns:a16="http://schemas.microsoft.com/office/drawing/2014/main" id="{A7EE59F9-D3A2-1D46-BA39-B005A00702F0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743200"/>
            <a:ext cx="1274763" cy="804863"/>
            <a:chOff x="4262" y="1605"/>
            <a:chExt cx="803" cy="507"/>
          </a:xfrm>
        </p:grpSpPr>
        <p:sp>
          <p:nvSpPr>
            <p:cNvPr id="69652" name="Text Box 15">
              <a:extLst>
                <a:ext uri="{FF2B5EF4-FFF2-40B4-BE49-F238E27FC236}">
                  <a16:creationId xmlns:a16="http://schemas.microsoft.com/office/drawing/2014/main" id="{D6942D62-2BC3-D043-AFCB-9AFF80B7B3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2" y="1605"/>
              <a:ext cx="80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solidFill>
                    <a:srgbClr val="FF0000"/>
                  </a:solidFill>
                  <a:latin typeface="Arial" panose="020B0604020202020204" pitchFamily="34" charset="0"/>
                </a:rPr>
                <a:t>variable</a:t>
              </a:r>
            </a:p>
          </p:txBody>
        </p:sp>
        <p:sp>
          <p:nvSpPr>
            <p:cNvPr id="69653" name="Line 16">
              <a:extLst>
                <a:ext uri="{FF2B5EF4-FFF2-40B4-BE49-F238E27FC236}">
                  <a16:creationId xmlns:a16="http://schemas.microsoft.com/office/drawing/2014/main" id="{DA1D4026-75AD-1D48-805C-4FCA9B9336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12" y="1824"/>
              <a:ext cx="96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7">
            <a:extLst>
              <a:ext uri="{FF2B5EF4-FFF2-40B4-BE49-F238E27FC236}">
                <a16:creationId xmlns:a16="http://schemas.microsoft.com/office/drawing/2014/main" id="{F3D145F1-DCA2-FD44-A615-78F0F8B29BE4}"/>
              </a:ext>
            </a:extLst>
          </p:cNvPr>
          <p:cNvGrpSpPr>
            <a:grpSpLocks/>
          </p:cNvGrpSpPr>
          <p:nvPr/>
        </p:nvGrpSpPr>
        <p:grpSpPr bwMode="auto">
          <a:xfrm>
            <a:off x="5800725" y="4122738"/>
            <a:ext cx="3114675" cy="1211262"/>
            <a:chOff x="3648" y="2976"/>
            <a:chExt cx="1962" cy="763"/>
          </a:xfrm>
        </p:grpSpPr>
        <p:sp>
          <p:nvSpPr>
            <p:cNvPr id="69650" name="Text Box 18">
              <a:extLst>
                <a:ext uri="{FF2B5EF4-FFF2-40B4-BE49-F238E27FC236}">
                  <a16:creationId xmlns:a16="http://schemas.microsoft.com/office/drawing/2014/main" id="{16E9A5DC-8748-6543-B193-FC7206CA29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3216"/>
              <a:ext cx="1482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solidFill>
                    <a:srgbClr val="FF0000"/>
                  </a:solidFill>
                  <a:latin typeface="Arial" panose="020B0604020202020204" pitchFamily="34" charset="0"/>
                </a:rPr>
                <a:t>answer with</a:t>
              </a:r>
            </a:p>
            <a:p>
              <a:r>
                <a:rPr lang="en-US" altLang="en-US">
                  <a:solidFill>
                    <a:srgbClr val="FF0000"/>
                  </a:solidFill>
                  <a:latin typeface="Arial" panose="020B0604020202020204" pitchFamily="34" charset="0"/>
                </a:rPr>
                <a:t>variable binding</a:t>
              </a:r>
            </a:p>
          </p:txBody>
        </p:sp>
        <p:sp>
          <p:nvSpPr>
            <p:cNvPr id="69651" name="Line 19">
              <a:extLst>
                <a:ext uri="{FF2B5EF4-FFF2-40B4-BE49-F238E27FC236}">
                  <a16:creationId xmlns:a16="http://schemas.microsoft.com/office/drawing/2014/main" id="{F55437A4-3083-EF4E-B38C-D4FF85C986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48" y="2976"/>
              <a:ext cx="62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0">
            <a:extLst>
              <a:ext uri="{FF2B5EF4-FFF2-40B4-BE49-F238E27FC236}">
                <a16:creationId xmlns:a16="http://schemas.microsoft.com/office/drawing/2014/main" id="{64A30309-537A-D646-A6BC-815FBF947ED8}"/>
              </a:ext>
            </a:extLst>
          </p:cNvPr>
          <p:cNvGrpSpPr>
            <a:grpSpLocks/>
          </p:cNvGrpSpPr>
          <p:nvPr/>
        </p:nvGrpSpPr>
        <p:grpSpPr bwMode="auto">
          <a:xfrm>
            <a:off x="5048250" y="5080000"/>
            <a:ext cx="2386013" cy="1625600"/>
            <a:chOff x="3840" y="3072"/>
            <a:chExt cx="1503" cy="1024"/>
          </a:xfrm>
        </p:grpSpPr>
        <p:grpSp>
          <p:nvGrpSpPr>
            <p:cNvPr id="69644" name="Group 21">
              <a:extLst>
                <a:ext uri="{FF2B5EF4-FFF2-40B4-BE49-F238E27FC236}">
                  <a16:creationId xmlns:a16="http://schemas.microsoft.com/office/drawing/2014/main" id="{F04BEA51-A06D-0144-A9D5-D380B8A701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78" y="3216"/>
              <a:ext cx="1465" cy="880"/>
              <a:chOff x="3878" y="3216"/>
              <a:chExt cx="1465" cy="880"/>
            </a:xfrm>
          </p:grpSpPr>
          <p:sp>
            <p:nvSpPr>
              <p:cNvPr id="69647" name="Text Box 22">
                <a:extLst>
                  <a:ext uri="{FF2B5EF4-FFF2-40B4-BE49-F238E27FC236}">
                    <a16:creationId xmlns:a16="http://schemas.microsoft.com/office/drawing/2014/main" id="{6E468BB6-8E84-5F46-B899-4235455C8A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78" y="3573"/>
                <a:ext cx="1465" cy="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>
                    <a:solidFill>
                      <a:srgbClr val="FF0000"/>
                    </a:solidFill>
                    <a:latin typeface="Arial" panose="020B0604020202020204" pitchFamily="34" charset="0"/>
                  </a:rPr>
                  <a:t>force search for</a:t>
                </a:r>
              </a:p>
              <a:p>
                <a:r>
                  <a:rPr lang="en-US" altLang="en-US">
                    <a:solidFill>
                      <a:srgbClr val="FF0000"/>
                    </a:solidFill>
                    <a:latin typeface="Arial" panose="020B0604020202020204" pitchFamily="34" charset="0"/>
                  </a:rPr>
                  <a:t>more answers</a:t>
                </a:r>
              </a:p>
            </p:txBody>
          </p:sp>
          <p:sp>
            <p:nvSpPr>
              <p:cNvPr id="69648" name="Line 23">
                <a:extLst>
                  <a:ext uri="{FF2B5EF4-FFF2-40B4-BE49-F238E27FC236}">
                    <a16:creationId xmlns:a16="http://schemas.microsoft.com/office/drawing/2014/main" id="{4D256D4E-8802-B047-9DF0-60AF3EB8B9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984" y="3456"/>
                <a:ext cx="24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49" name="Line 24">
                <a:extLst>
                  <a:ext uri="{FF2B5EF4-FFF2-40B4-BE49-F238E27FC236}">
                    <a16:creationId xmlns:a16="http://schemas.microsoft.com/office/drawing/2014/main" id="{9203ACEA-C1D8-F84D-BBE5-4CC9FBF0D5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936" y="3216"/>
                <a:ext cx="528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645" name="Oval 25">
              <a:extLst>
                <a:ext uri="{FF2B5EF4-FFF2-40B4-BE49-F238E27FC236}">
                  <a16:creationId xmlns:a16="http://schemas.microsoft.com/office/drawing/2014/main" id="{A66447EE-01A7-5D4C-A800-0B88B05CE6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3072"/>
              <a:ext cx="144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9646" name="Oval 26">
              <a:extLst>
                <a:ext uri="{FF2B5EF4-FFF2-40B4-BE49-F238E27FC236}">
                  <a16:creationId xmlns:a16="http://schemas.microsoft.com/office/drawing/2014/main" id="{E197CE4E-D8A8-5947-905B-69411677EA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3312"/>
              <a:ext cx="144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69643" name="Footer Placeholder 1">
            <a:extLst>
              <a:ext uri="{FF2B5EF4-FFF2-40B4-BE49-F238E27FC236}">
                <a16:creationId xmlns:a16="http://schemas.microsoft.com/office/drawing/2014/main" id="{08A33CF8-F4A2-5A43-9D1D-0565023BE1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12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4">
            <a:extLst>
              <a:ext uri="{FF2B5EF4-FFF2-40B4-BE49-F238E27FC236}">
                <a16:creationId xmlns:a16="http://schemas.microsoft.com/office/drawing/2014/main" id="{93EE1718-635B-BD41-82CE-3DA6D703BA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BFE6F88-A2C1-8C4B-9A5F-24A3F94BE123}" type="slidenum">
              <a:rPr lang="en-US" altLang="en-US" sz="1400"/>
              <a:pPr eaLnBrk="1" hangingPunct="1"/>
              <a:t>15</a:t>
            </a:fld>
            <a:endParaRPr lang="en-US" altLang="en-US" sz="1400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A7AECEDA-FF5F-3947-B61D-093AD6E20D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Question</a:t>
            </a:r>
          </a:p>
        </p:txBody>
      </p:sp>
      <p:grpSp>
        <p:nvGrpSpPr>
          <p:cNvPr id="71683" name="Group 3">
            <a:extLst>
              <a:ext uri="{FF2B5EF4-FFF2-40B4-BE49-F238E27FC236}">
                <a16:creationId xmlns:a16="http://schemas.microsoft.com/office/drawing/2014/main" id="{8C8A8297-EEBB-1945-B5A3-F687E6F0B5AE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143000"/>
            <a:ext cx="6324600" cy="2209800"/>
            <a:chOff x="144" y="672"/>
            <a:chExt cx="3984" cy="1392"/>
          </a:xfrm>
        </p:grpSpPr>
        <p:sp>
          <p:nvSpPr>
            <p:cNvPr id="71686" name="Rectangle 4">
              <a:extLst>
                <a:ext uri="{FF2B5EF4-FFF2-40B4-BE49-F238E27FC236}">
                  <a16:creationId xmlns:a16="http://schemas.microsoft.com/office/drawing/2014/main" id="{BC8891DE-B476-4E48-B34C-D0D5658FF7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672"/>
              <a:ext cx="3984" cy="13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1687" name="Rectangle 5">
              <a:extLst>
                <a:ext uri="{FF2B5EF4-FFF2-40B4-BE49-F238E27FC236}">
                  <a16:creationId xmlns:a16="http://schemas.microsoft.com/office/drawing/2014/main" id="{94894E90-E26B-654C-8E44-F4648616FF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768"/>
              <a:ext cx="3839" cy="1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en-US" b="1" dirty="0">
                  <a:latin typeface="Courier" pitchFamily="2" charset="0"/>
                </a:rPr>
                <a:t>likes(eve, pie).	food(pie).</a:t>
              </a:r>
            </a:p>
            <a:p>
              <a:pPr>
                <a:spcBef>
                  <a:spcPct val="20000"/>
                </a:spcBef>
              </a:pPr>
              <a:r>
                <a:rPr lang="en-US" altLang="en-US" b="1" dirty="0">
                  <a:latin typeface="Courier" pitchFamily="2" charset="0"/>
                </a:rPr>
                <a:t>likes(al, eve).		food(apple).</a:t>
              </a:r>
            </a:p>
            <a:p>
              <a:pPr>
                <a:spcBef>
                  <a:spcPct val="20000"/>
                </a:spcBef>
              </a:pPr>
              <a:r>
                <a:rPr lang="en-US" altLang="en-US" b="1" dirty="0">
                  <a:latin typeface="Courier" pitchFamily="2" charset="0"/>
                </a:rPr>
                <a:t>likes(eve, tom).	person(tom).</a:t>
              </a:r>
            </a:p>
            <a:p>
              <a:pPr>
                <a:spcBef>
                  <a:spcPct val="20000"/>
                </a:spcBef>
              </a:pPr>
              <a:r>
                <a:rPr lang="en-US" altLang="en-US" b="1" dirty="0">
                  <a:latin typeface="Courier" pitchFamily="2" charset="0"/>
                </a:rPr>
                <a:t>likes(eve, eve).</a:t>
              </a:r>
            </a:p>
          </p:txBody>
        </p:sp>
      </p:grpSp>
      <p:sp>
        <p:nvSpPr>
          <p:cNvPr id="71684" name="Rectangle 1">
            <a:extLst>
              <a:ext uri="{FF2B5EF4-FFF2-40B4-BE49-F238E27FC236}">
                <a16:creationId xmlns:a16="http://schemas.microsoft.com/office/drawing/2014/main" id="{46838AEF-3207-2D42-AA92-FF2CFE0DA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517900"/>
            <a:ext cx="4572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b="1">
                <a:latin typeface="Courier New" panose="02070309020205020404" pitchFamily="49" charset="0"/>
              </a:rPr>
              <a:t>?-likes(eve,</a:t>
            </a:r>
            <a:r>
              <a:rPr lang="en-US" altLang="en-US" sz="2800" b="1">
                <a:solidFill>
                  <a:schemeClr val="hlink"/>
                </a:solidFill>
                <a:latin typeface="Courier New" panose="02070309020205020404" pitchFamily="49" charset="0"/>
              </a:rPr>
              <a:t>W</a:t>
            </a:r>
            <a:r>
              <a:rPr lang="en-US" altLang="en-US" sz="2800" b="1">
                <a:latin typeface="Courier New" panose="02070309020205020404" pitchFamily="49" charset="0"/>
              </a:rPr>
              <a:t>).</a:t>
            </a:r>
          </a:p>
          <a:p>
            <a:pPr eaLnBrk="1" hangingPunct="1"/>
            <a:r>
              <a:rPr lang="en-US" altLang="en-US" sz="2800" b="1">
                <a:solidFill>
                  <a:schemeClr val="hlink"/>
                </a:solidFill>
                <a:latin typeface="Courier New" panose="02070309020205020404" pitchFamily="49" charset="0"/>
              </a:rPr>
              <a:t>W </a:t>
            </a:r>
            <a:r>
              <a:rPr lang="en-US" altLang="en-US" sz="2800" b="1">
                <a:latin typeface="Courier New" panose="02070309020205020404" pitchFamily="49" charset="0"/>
              </a:rPr>
              <a:t>= pie</a:t>
            </a:r>
            <a:r>
              <a:rPr lang="en-US" altLang="en-US" sz="2800" b="1" i="1">
                <a:latin typeface="Courier New" panose="02070309020205020404" pitchFamily="49" charset="0"/>
              </a:rPr>
              <a:t> ;</a:t>
            </a:r>
          </a:p>
          <a:p>
            <a:pPr eaLnBrk="1" hangingPunct="1"/>
            <a:r>
              <a:rPr lang="en-US" altLang="en-US" sz="2800" b="1">
                <a:solidFill>
                  <a:schemeClr val="hlink"/>
                </a:solidFill>
                <a:latin typeface="Courier New" panose="02070309020205020404" pitchFamily="49" charset="0"/>
              </a:rPr>
              <a:t>W </a:t>
            </a:r>
            <a:r>
              <a:rPr lang="en-US" altLang="en-US" sz="2800" b="1">
                <a:latin typeface="Courier New" panose="02070309020205020404" pitchFamily="49" charset="0"/>
              </a:rPr>
              <a:t>= tom</a:t>
            </a:r>
            <a:r>
              <a:rPr lang="en-US" altLang="en-US" sz="2800" b="1" i="1">
                <a:latin typeface="Courier New" panose="02070309020205020404" pitchFamily="49" charset="0"/>
              </a:rPr>
              <a:t> ;</a:t>
            </a:r>
          </a:p>
          <a:p>
            <a:pPr eaLnBrk="1" hangingPunct="1"/>
            <a:r>
              <a:rPr lang="en-US" altLang="en-US" sz="2800" b="1">
                <a:solidFill>
                  <a:schemeClr val="hlink"/>
                </a:solidFill>
                <a:latin typeface="Courier New" panose="02070309020205020404" pitchFamily="49" charset="0"/>
              </a:rPr>
              <a:t>W </a:t>
            </a:r>
            <a:r>
              <a:rPr lang="en-US" altLang="en-US" sz="2800" b="1">
                <a:latin typeface="Courier New" panose="02070309020205020404" pitchFamily="49" charset="0"/>
              </a:rPr>
              <a:t>= eve</a:t>
            </a:r>
            <a:r>
              <a:rPr lang="en-US" altLang="en-US" sz="2800" b="1" i="1">
                <a:latin typeface="Courier New" panose="02070309020205020404" pitchFamily="49" charset="0"/>
              </a:rPr>
              <a:t> .</a:t>
            </a:r>
          </a:p>
        </p:txBody>
      </p:sp>
      <p:sp>
        <p:nvSpPr>
          <p:cNvPr id="71685" name="TextBox 2">
            <a:extLst>
              <a:ext uri="{FF2B5EF4-FFF2-40B4-BE49-F238E27FC236}">
                <a16:creationId xmlns:a16="http://schemas.microsoft.com/office/drawing/2014/main" id="{9790C83E-CFA3-FC4A-A4CF-B0751D754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" y="5410200"/>
            <a:ext cx="80883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dirty="0">
                <a:latin typeface="Arial" panose="020B0604020202020204" pitchFamily="34" charset="0"/>
              </a:rPr>
              <a:t>Prolog gives us the answer precisely in this order: </a:t>
            </a:r>
            <a:br>
              <a:rPr lang="en-US" altLang="en-US" sz="2800" dirty="0">
                <a:latin typeface="Arial" panose="020B0604020202020204" pitchFamily="34" charset="0"/>
              </a:rPr>
            </a:br>
            <a:r>
              <a:rPr lang="en-US" altLang="en-US" sz="2800" dirty="0">
                <a:latin typeface="Arial" panose="020B0604020202020204" pitchFamily="34" charset="0"/>
              </a:rPr>
              <a:t>first</a:t>
            </a:r>
            <a:r>
              <a:rPr lang="en-US" altLang="en-US" sz="2800" dirty="0"/>
              <a:t> </a:t>
            </a:r>
            <a:r>
              <a:rPr lang="en-US" altLang="en-US" sz="2800" b="1" dirty="0">
                <a:solidFill>
                  <a:schemeClr val="hlink"/>
                </a:solidFill>
                <a:latin typeface="Courier New" panose="02070309020205020404" pitchFamily="49" charset="0"/>
              </a:rPr>
              <a:t>W</a:t>
            </a:r>
            <a:r>
              <a:rPr lang="en-US" altLang="en-US" sz="2800" b="1" dirty="0">
                <a:latin typeface="Courier New" panose="02070309020205020404" pitchFamily="49" charset="0"/>
              </a:rPr>
              <a:t>=pie</a:t>
            </a:r>
            <a:r>
              <a:rPr lang="en-US" altLang="en-US" sz="2800" b="1" i="1" dirty="0">
                <a:latin typeface="Courier New" panose="02070309020205020404" pitchFamily="49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</a:rPr>
              <a:t>then</a:t>
            </a:r>
            <a:r>
              <a:rPr lang="en-US" altLang="en-US" sz="2800" dirty="0"/>
              <a:t> </a:t>
            </a:r>
            <a:r>
              <a:rPr lang="en-US" altLang="en-US" sz="2800" b="1" dirty="0">
                <a:solidFill>
                  <a:schemeClr val="hlink"/>
                </a:solidFill>
                <a:latin typeface="Courier New" panose="02070309020205020404" pitchFamily="49" charset="0"/>
              </a:rPr>
              <a:t>W</a:t>
            </a:r>
            <a:r>
              <a:rPr lang="en-US" altLang="en-US" sz="2800" b="1" dirty="0">
                <a:latin typeface="Courier New" panose="02070309020205020404" pitchFamily="49" charset="0"/>
              </a:rPr>
              <a:t>=tom</a:t>
            </a:r>
            <a:r>
              <a:rPr lang="en-US" altLang="en-US" sz="2800" b="1" i="1" dirty="0">
                <a:latin typeface="Courier New" panose="02070309020205020404" pitchFamily="49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</a:rPr>
              <a:t>and finally</a:t>
            </a:r>
            <a:r>
              <a:rPr lang="en-US" altLang="en-US" sz="2800" dirty="0"/>
              <a:t> </a:t>
            </a:r>
            <a:r>
              <a:rPr lang="en-US" altLang="en-US" sz="2800" b="1" dirty="0">
                <a:solidFill>
                  <a:schemeClr val="hlink"/>
                </a:solidFill>
                <a:latin typeface="Courier New" panose="02070309020205020404" pitchFamily="49" charset="0"/>
              </a:rPr>
              <a:t>W</a:t>
            </a:r>
            <a:r>
              <a:rPr lang="en-US" altLang="en-US" sz="2800" b="1" dirty="0">
                <a:latin typeface="Courier New" panose="02070309020205020404" pitchFamily="49" charset="0"/>
              </a:rPr>
              <a:t>=eve</a:t>
            </a:r>
            <a:r>
              <a:rPr lang="en-US" altLang="en-US" sz="2800" b="1" i="1" dirty="0">
                <a:latin typeface="Courier New" panose="02070309020205020404" pitchFamily="49" charset="0"/>
              </a:rPr>
              <a:t>. </a:t>
            </a:r>
            <a:br>
              <a:rPr lang="en-US" altLang="en-US" sz="2800" b="1" i="1" dirty="0">
                <a:latin typeface="Courier New" panose="02070309020205020404" pitchFamily="49" charset="0"/>
              </a:rPr>
            </a:br>
            <a:r>
              <a:rPr lang="en-US" altLang="en-US" sz="2800" dirty="0">
                <a:latin typeface="Arial" panose="020B0604020202020204" pitchFamily="34" charset="0"/>
              </a:rPr>
              <a:t>Can you guess why? </a:t>
            </a:r>
          </a:p>
        </p:txBody>
      </p:sp>
    </p:spTree>
    <p:extLst>
      <p:ext uri="{BB962C8B-B14F-4D97-AF65-F5344CB8AC3E}">
        <p14:creationId xmlns:p14="http://schemas.microsoft.com/office/powerpoint/2010/main" val="4039042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4">
            <a:extLst>
              <a:ext uri="{FF2B5EF4-FFF2-40B4-BE49-F238E27FC236}">
                <a16:creationId xmlns:a16="http://schemas.microsoft.com/office/drawing/2014/main" id="{91C9A46C-9039-7C48-9DD5-D8B35B14AC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779642D-9C56-8D4C-9263-4FC5100273AC}" type="slidenum">
              <a:rPr lang="en-US" altLang="en-US" sz="1400"/>
              <a:pPr eaLnBrk="1" hangingPunct="1"/>
              <a:t>16</a:t>
            </a:fld>
            <a:endParaRPr lang="en-US" altLang="en-US" sz="1400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E28B5A06-4E15-B941-B988-B239A75314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Harder Queries</a:t>
            </a:r>
          </a:p>
        </p:txBody>
      </p:sp>
      <p:grpSp>
        <p:nvGrpSpPr>
          <p:cNvPr id="73731" name="Group 3">
            <a:extLst>
              <a:ext uri="{FF2B5EF4-FFF2-40B4-BE49-F238E27FC236}">
                <a16:creationId xmlns:a16="http://schemas.microsoft.com/office/drawing/2014/main" id="{D3DF0B32-580F-D344-A93B-1B6F3E860021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914400"/>
            <a:ext cx="6324600" cy="2209800"/>
            <a:chOff x="144" y="576"/>
            <a:chExt cx="3984" cy="1392"/>
          </a:xfrm>
        </p:grpSpPr>
        <p:sp>
          <p:nvSpPr>
            <p:cNvPr id="73736" name="Rectangle 4">
              <a:extLst>
                <a:ext uri="{FF2B5EF4-FFF2-40B4-BE49-F238E27FC236}">
                  <a16:creationId xmlns:a16="http://schemas.microsoft.com/office/drawing/2014/main" id="{CC645B5C-253D-9640-9482-F14BFDAAE9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576"/>
              <a:ext cx="3984" cy="13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3737" name="Rectangle 5">
              <a:extLst>
                <a:ext uri="{FF2B5EF4-FFF2-40B4-BE49-F238E27FC236}">
                  <a16:creationId xmlns:a16="http://schemas.microsoft.com/office/drawing/2014/main" id="{CDF9BA3E-7F71-3840-A1A7-3B92BBFFA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768"/>
              <a:ext cx="3800" cy="1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en-US" b="1">
                  <a:latin typeface="Courier" pitchFamily="2" charset="0"/>
                </a:rPr>
                <a:t>likes(eve, pie).	food(pie).</a:t>
              </a:r>
            </a:p>
            <a:p>
              <a:pPr>
                <a:spcBef>
                  <a:spcPct val="20000"/>
                </a:spcBef>
              </a:pPr>
              <a:r>
                <a:rPr lang="en-US" altLang="en-US" b="1">
                  <a:latin typeface="Courier" pitchFamily="2" charset="0"/>
                </a:rPr>
                <a:t>likes(al, eve). 	food(apple).</a:t>
              </a:r>
            </a:p>
            <a:p>
              <a:pPr>
                <a:spcBef>
                  <a:spcPct val="20000"/>
                </a:spcBef>
              </a:pPr>
              <a:r>
                <a:rPr lang="en-US" altLang="en-US" b="1">
                  <a:latin typeface="Courier" pitchFamily="2" charset="0"/>
                </a:rPr>
                <a:t>likes(eve, tom).	person(tom).</a:t>
              </a:r>
            </a:p>
            <a:p>
              <a:pPr>
                <a:spcBef>
                  <a:spcPct val="20000"/>
                </a:spcBef>
              </a:pPr>
              <a:r>
                <a:rPr lang="en-US" altLang="en-US" b="1">
                  <a:latin typeface="Courier" pitchFamily="2" charset="0"/>
                </a:rPr>
                <a:t>likes(eve, eve).</a:t>
              </a:r>
            </a:p>
          </p:txBody>
        </p:sp>
      </p:grpSp>
      <p:sp>
        <p:nvSpPr>
          <p:cNvPr id="434182" name="Text Box 6">
            <a:extLst>
              <a:ext uri="{FF2B5EF4-FFF2-40B4-BE49-F238E27FC236}">
                <a16:creationId xmlns:a16="http://schemas.microsoft.com/office/drawing/2014/main" id="{AFA25290-D0DD-0E4A-AC80-62FA82C8C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3335338"/>
            <a:ext cx="774282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 dirty="0">
                <a:latin typeface="Courier" pitchFamily="2" charset="0"/>
              </a:rPr>
              <a:t>?-likes(</a:t>
            </a:r>
            <a:r>
              <a:rPr lang="en-US" altLang="en-US" b="1" dirty="0" err="1">
                <a:latin typeface="Courier" pitchFamily="2" charset="0"/>
              </a:rPr>
              <a:t>al,V</a:t>
            </a:r>
            <a:r>
              <a:rPr lang="en-US" altLang="en-US" b="1" dirty="0">
                <a:latin typeface="Courier" pitchFamily="2" charset="0"/>
              </a:rPr>
              <a:t>) , likes(</a:t>
            </a:r>
            <a:r>
              <a:rPr lang="en-US" altLang="en-US" b="1" dirty="0" err="1">
                <a:latin typeface="Courier" pitchFamily="2" charset="0"/>
              </a:rPr>
              <a:t>eve,V</a:t>
            </a:r>
            <a:r>
              <a:rPr lang="en-US" altLang="en-US" b="1" dirty="0">
                <a:latin typeface="Courier" pitchFamily="2" charset="0"/>
              </a:rPr>
              <a:t>).</a:t>
            </a:r>
          </a:p>
          <a:p>
            <a:r>
              <a:rPr lang="en-US" altLang="en-US" b="1" dirty="0">
                <a:latin typeface="Courier" pitchFamily="2" charset="0"/>
              </a:rPr>
              <a:t>V=eve</a:t>
            </a:r>
            <a:r>
              <a:rPr lang="en-US" altLang="en-US" b="1" i="1" dirty="0">
                <a:latin typeface="Courier" pitchFamily="2" charset="0"/>
              </a:rPr>
              <a:t>.</a:t>
            </a:r>
          </a:p>
          <a:p>
            <a:r>
              <a:rPr lang="en-US" altLang="en-US" b="1" dirty="0">
                <a:latin typeface="Courier" pitchFamily="2" charset="0"/>
              </a:rPr>
              <a:t>?-likes(</a:t>
            </a:r>
            <a:r>
              <a:rPr lang="en-US" altLang="en-US" b="1" dirty="0" err="1">
                <a:latin typeface="Courier" pitchFamily="2" charset="0"/>
              </a:rPr>
              <a:t>eve,W</a:t>
            </a:r>
            <a:r>
              <a:rPr lang="en-US" altLang="en-US" b="1" dirty="0">
                <a:latin typeface="Courier" pitchFamily="2" charset="0"/>
              </a:rPr>
              <a:t>) , person(W).</a:t>
            </a:r>
          </a:p>
          <a:p>
            <a:r>
              <a:rPr lang="en-US" altLang="en-US" b="1" dirty="0">
                <a:latin typeface="Courier" pitchFamily="2" charset="0"/>
              </a:rPr>
              <a:t>W=tom</a:t>
            </a:r>
          </a:p>
          <a:p>
            <a:r>
              <a:rPr lang="en-US" altLang="en-US" b="1" dirty="0">
                <a:latin typeface="Courier" pitchFamily="2" charset="0"/>
              </a:rPr>
              <a:t>?-likes(A,B).</a:t>
            </a:r>
          </a:p>
          <a:p>
            <a:r>
              <a:rPr lang="en-US" altLang="en-US" b="1" dirty="0">
                <a:latin typeface="Courier" pitchFamily="2" charset="0"/>
              </a:rPr>
              <a:t>A=</a:t>
            </a:r>
            <a:r>
              <a:rPr lang="en-US" altLang="en-US" b="1" dirty="0" err="1">
                <a:latin typeface="Courier" pitchFamily="2" charset="0"/>
              </a:rPr>
              <a:t>eve,B</a:t>
            </a:r>
            <a:r>
              <a:rPr lang="en-US" altLang="en-US" b="1" dirty="0">
                <a:latin typeface="Courier" pitchFamily="2" charset="0"/>
              </a:rPr>
              <a:t>=pie ; A=</a:t>
            </a:r>
            <a:r>
              <a:rPr lang="en-US" altLang="en-US" b="1" dirty="0" err="1">
                <a:latin typeface="Courier" pitchFamily="2" charset="0"/>
              </a:rPr>
              <a:t>al,B</a:t>
            </a:r>
            <a:r>
              <a:rPr lang="en-US" altLang="en-US" b="1" dirty="0">
                <a:latin typeface="Courier" pitchFamily="2" charset="0"/>
              </a:rPr>
              <a:t>=eve ; A=</a:t>
            </a:r>
            <a:r>
              <a:rPr lang="en-US" altLang="en-US" b="1" dirty="0" err="1">
                <a:latin typeface="Courier" pitchFamily="2" charset="0"/>
              </a:rPr>
              <a:t>eve,B</a:t>
            </a:r>
            <a:r>
              <a:rPr lang="en-US" altLang="en-US" b="1" dirty="0">
                <a:latin typeface="Courier" pitchFamily="2" charset="0"/>
              </a:rPr>
              <a:t>=tom ; </a:t>
            </a:r>
            <a:br>
              <a:rPr lang="en-US" altLang="en-US" b="1" dirty="0">
                <a:latin typeface="Courier" pitchFamily="2" charset="0"/>
              </a:rPr>
            </a:br>
            <a:r>
              <a:rPr lang="en-US" altLang="en-US" b="1" dirty="0">
                <a:latin typeface="Courier" pitchFamily="2" charset="0"/>
              </a:rPr>
              <a:t>A=</a:t>
            </a:r>
            <a:r>
              <a:rPr lang="en-US" altLang="en-US" b="1" dirty="0" err="1">
                <a:latin typeface="Courier" pitchFamily="2" charset="0"/>
              </a:rPr>
              <a:t>eve,B</a:t>
            </a:r>
            <a:r>
              <a:rPr lang="en-US" altLang="en-US" b="1" dirty="0">
                <a:latin typeface="Courier" pitchFamily="2" charset="0"/>
              </a:rPr>
              <a:t>=eve.</a:t>
            </a:r>
          </a:p>
          <a:p>
            <a:r>
              <a:rPr lang="en-US" altLang="en-US" b="1" dirty="0">
                <a:latin typeface="Courier" pitchFamily="2" charset="0"/>
              </a:rPr>
              <a:t>?-likes(D,D).</a:t>
            </a:r>
          </a:p>
          <a:p>
            <a:r>
              <a:rPr lang="en-US" altLang="en-US" b="1" dirty="0">
                <a:latin typeface="Courier" pitchFamily="2" charset="0"/>
              </a:rPr>
              <a:t>D=eve</a:t>
            </a:r>
            <a:r>
              <a:rPr lang="en-US" altLang="en-US" b="1" i="1" dirty="0">
                <a:latin typeface="Courier" pitchFamily="2" charset="0"/>
              </a:rPr>
              <a:t>.</a:t>
            </a:r>
          </a:p>
        </p:txBody>
      </p:sp>
      <p:grpSp>
        <p:nvGrpSpPr>
          <p:cNvPr id="73733" name="Group 7">
            <a:extLst>
              <a:ext uri="{FF2B5EF4-FFF2-40B4-BE49-F238E27FC236}">
                <a16:creationId xmlns:a16="http://schemas.microsoft.com/office/drawing/2014/main" id="{C4489C10-AF29-ED41-B67C-37754CC36120}"/>
              </a:ext>
            </a:extLst>
          </p:cNvPr>
          <p:cNvGrpSpPr>
            <a:grpSpLocks/>
          </p:cNvGrpSpPr>
          <p:nvPr/>
        </p:nvGrpSpPr>
        <p:grpSpPr bwMode="auto">
          <a:xfrm>
            <a:off x="2979738" y="2819400"/>
            <a:ext cx="698500" cy="712788"/>
            <a:chOff x="1824" y="2671"/>
            <a:chExt cx="440" cy="449"/>
          </a:xfrm>
        </p:grpSpPr>
        <p:sp>
          <p:nvSpPr>
            <p:cNvPr id="73734" name="Text Box 8">
              <a:extLst>
                <a:ext uri="{FF2B5EF4-FFF2-40B4-BE49-F238E27FC236}">
                  <a16:creationId xmlns:a16="http://schemas.microsoft.com/office/drawing/2014/main" id="{1E180BE0-8884-6D45-A8D9-8F52CD109F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2671"/>
              <a:ext cx="44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solidFill>
                    <a:srgbClr val="FF0000"/>
                  </a:solidFill>
                  <a:latin typeface="Arial" panose="020B0604020202020204" pitchFamily="34" charset="0"/>
                </a:rPr>
                <a:t>and</a:t>
              </a:r>
            </a:p>
          </p:txBody>
        </p:sp>
        <p:sp>
          <p:nvSpPr>
            <p:cNvPr id="73735" name="Line 9">
              <a:extLst>
                <a:ext uri="{FF2B5EF4-FFF2-40B4-BE49-F238E27FC236}">
                  <a16:creationId xmlns:a16="http://schemas.microsoft.com/office/drawing/2014/main" id="{EEF4A187-CF46-7148-9A39-667A396E9D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72" y="292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4405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Number Placeholder 4">
            <a:extLst>
              <a:ext uri="{FF2B5EF4-FFF2-40B4-BE49-F238E27FC236}">
                <a16:creationId xmlns:a16="http://schemas.microsoft.com/office/drawing/2014/main" id="{3EE05828-C640-C74C-B3C3-3C5598179B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599CC7E-9DED-364E-97FC-33448C6D5761}" type="slidenum">
              <a:rPr lang="en-US" altLang="en-US" sz="1400"/>
              <a:pPr eaLnBrk="1" hangingPunct="1"/>
              <a:t>17</a:t>
            </a:fld>
            <a:endParaRPr lang="en-US" altLang="en-US" sz="1400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66D8B358-0336-0843-BEAF-4901D14AA8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Harder Queries</a:t>
            </a:r>
          </a:p>
        </p:txBody>
      </p:sp>
      <p:grpSp>
        <p:nvGrpSpPr>
          <p:cNvPr id="75779" name="Group 3">
            <a:extLst>
              <a:ext uri="{FF2B5EF4-FFF2-40B4-BE49-F238E27FC236}">
                <a16:creationId xmlns:a16="http://schemas.microsoft.com/office/drawing/2014/main" id="{80DC3417-D66C-214D-A49C-B86397FF79AC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990600"/>
            <a:ext cx="6324600" cy="2209800"/>
            <a:chOff x="144" y="672"/>
            <a:chExt cx="3984" cy="1392"/>
          </a:xfrm>
        </p:grpSpPr>
        <p:sp>
          <p:nvSpPr>
            <p:cNvPr id="75789" name="Rectangle 4">
              <a:extLst>
                <a:ext uri="{FF2B5EF4-FFF2-40B4-BE49-F238E27FC236}">
                  <a16:creationId xmlns:a16="http://schemas.microsoft.com/office/drawing/2014/main" id="{9F451847-1093-5241-918E-04A790ACA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672"/>
              <a:ext cx="3984" cy="13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5790" name="Rectangle 5">
              <a:extLst>
                <a:ext uri="{FF2B5EF4-FFF2-40B4-BE49-F238E27FC236}">
                  <a16:creationId xmlns:a16="http://schemas.microsoft.com/office/drawing/2014/main" id="{12A1560C-0047-D54B-AE1E-5360D1EC9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768"/>
              <a:ext cx="3839" cy="1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en-US" b="1" dirty="0">
                  <a:latin typeface="Courier" pitchFamily="2" charset="0"/>
                </a:rPr>
                <a:t>likes(eve, pie).	food(pie).</a:t>
              </a:r>
            </a:p>
            <a:p>
              <a:pPr>
                <a:spcBef>
                  <a:spcPct val="20000"/>
                </a:spcBef>
              </a:pPr>
              <a:r>
                <a:rPr lang="en-US" altLang="en-US" b="1" dirty="0">
                  <a:latin typeface="Courier" pitchFamily="2" charset="0"/>
                </a:rPr>
                <a:t>likes(al, eve).		food(apple).</a:t>
              </a:r>
            </a:p>
            <a:p>
              <a:pPr>
                <a:spcBef>
                  <a:spcPct val="20000"/>
                </a:spcBef>
              </a:pPr>
              <a:r>
                <a:rPr lang="en-US" altLang="en-US" b="1" dirty="0">
                  <a:latin typeface="Courier" pitchFamily="2" charset="0"/>
                </a:rPr>
                <a:t>likes(eve, tom).	person(tom).</a:t>
              </a:r>
            </a:p>
            <a:p>
              <a:pPr>
                <a:spcBef>
                  <a:spcPct val="20000"/>
                </a:spcBef>
              </a:pPr>
              <a:r>
                <a:rPr lang="en-US" altLang="en-US" b="1" dirty="0">
                  <a:latin typeface="Courier" pitchFamily="2" charset="0"/>
                </a:rPr>
                <a:t>likes(eve, eve).</a:t>
              </a:r>
            </a:p>
          </p:txBody>
        </p:sp>
      </p:grpSp>
      <p:sp>
        <p:nvSpPr>
          <p:cNvPr id="436230" name="Text Box 6">
            <a:extLst>
              <a:ext uri="{FF2B5EF4-FFF2-40B4-BE49-F238E27FC236}">
                <a16:creationId xmlns:a16="http://schemas.microsoft.com/office/drawing/2014/main" id="{13CC4D31-5D29-1741-9035-DB9BB51F2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3335338"/>
            <a:ext cx="757237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latin typeface="Courier" pitchFamily="2" charset="0"/>
              </a:rPr>
              <a:t>?-likes(eve,</a:t>
            </a:r>
            <a:r>
              <a:rPr lang="en-US" altLang="en-US" b="1">
                <a:solidFill>
                  <a:srgbClr val="FF0000"/>
                </a:solidFill>
                <a:latin typeface="Courier" pitchFamily="2" charset="0"/>
              </a:rPr>
              <a:t>W</a:t>
            </a:r>
            <a:r>
              <a:rPr lang="en-US" altLang="en-US" b="1">
                <a:latin typeface="Courier" pitchFamily="2" charset="0"/>
              </a:rPr>
              <a:t>),likes(</a:t>
            </a:r>
            <a:r>
              <a:rPr lang="en-US" altLang="en-US" b="1">
                <a:solidFill>
                  <a:srgbClr val="FF0000"/>
                </a:solidFill>
                <a:latin typeface="Courier" pitchFamily="2" charset="0"/>
              </a:rPr>
              <a:t>W</a:t>
            </a:r>
            <a:r>
              <a:rPr lang="en-US" altLang="en-US" b="1">
                <a:latin typeface="Courier" pitchFamily="2" charset="0"/>
              </a:rPr>
              <a:t>,V).</a:t>
            </a:r>
          </a:p>
          <a:p>
            <a:r>
              <a:rPr lang="en-US" altLang="en-US" b="1">
                <a:latin typeface="Courier" pitchFamily="2" charset="0"/>
              </a:rPr>
              <a:t>W=eve,V=pie ; W=eve,V=tom ; W=eve,V=eve.</a:t>
            </a:r>
          </a:p>
          <a:p>
            <a:endParaRPr lang="en-US" altLang="en-US" b="1">
              <a:latin typeface="Courier" pitchFamily="2" charset="0"/>
            </a:endParaRPr>
          </a:p>
          <a:p>
            <a:r>
              <a:rPr lang="en-US" altLang="en-US" b="1">
                <a:latin typeface="Courier" pitchFamily="2" charset="0"/>
              </a:rPr>
              <a:t>?-likes(eve,W),person(W),food(V).</a:t>
            </a:r>
          </a:p>
          <a:p>
            <a:r>
              <a:rPr lang="en-US" altLang="en-US" b="1">
                <a:latin typeface="Courier" pitchFamily="2" charset="0"/>
              </a:rPr>
              <a:t>W=tom,V=pie ; W=tom,V=apple</a:t>
            </a:r>
          </a:p>
          <a:p>
            <a:endParaRPr lang="en-US" altLang="en-US" b="1">
              <a:latin typeface="Courier" pitchFamily="2" charset="0"/>
            </a:endParaRPr>
          </a:p>
          <a:p>
            <a:r>
              <a:rPr lang="en-US" altLang="en-US" b="1">
                <a:latin typeface="Courier" pitchFamily="2" charset="0"/>
              </a:rPr>
              <a:t>?-likes(eve,V),(person(V);food(V)).</a:t>
            </a:r>
          </a:p>
          <a:p>
            <a:r>
              <a:rPr lang="en-US" altLang="en-US" b="1">
                <a:latin typeface="Courier" pitchFamily="2" charset="0"/>
              </a:rPr>
              <a:t>V=pie  ; V=tom</a:t>
            </a:r>
            <a:endParaRPr lang="en-US" altLang="en-US" b="1" i="1">
              <a:latin typeface="Courier" pitchFamily="2" charset="0"/>
            </a:endParaRPr>
          </a:p>
        </p:txBody>
      </p:sp>
      <p:grpSp>
        <p:nvGrpSpPr>
          <p:cNvPr id="3" name="Group 7">
            <a:extLst>
              <a:ext uri="{FF2B5EF4-FFF2-40B4-BE49-F238E27FC236}">
                <a16:creationId xmlns:a16="http://schemas.microsoft.com/office/drawing/2014/main" id="{0A02FA06-FE54-6D4B-8C20-DE7901F6103B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5154613"/>
            <a:ext cx="915988" cy="484187"/>
            <a:chOff x="3264" y="2767"/>
            <a:chExt cx="577" cy="305"/>
          </a:xfrm>
        </p:grpSpPr>
        <p:sp>
          <p:nvSpPr>
            <p:cNvPr id="75787" name="Text Box 8">
              <a:extLst>
                <a:ext uri="{FF2B5EF4-FFF2-40B4-BE49-F238E27FC236}">
                  <a16:creationId xmlns:a16="http://schemas.microsoft.com/office/drawing/2014/main" id="{DFBA1DAC-416E-6F42-B27D-A2A0A890D2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2767"/>
              <a:ext cx="28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solidFill>
                    <a:srgbClr val="FF0000"/>
                  </a:solidFill>
                  <a:latin typeface="Arial" panose="020B0604020202020204" pitchFamily="34" charset="0"/>
                </a:rPr>
                <a:t>or</a:t>
              </a:r>
            </a:p>
          </p:txBody>
        </p:sp>
        <p:sp>
          <p:nvSpPr>
            <p:cNvPr id="75788" name="Line 9">
              <a:extLst>
                <a:ext uri="{FF2B5EF4-FFF2-40B4-BE49-F238E27FC236}">
                  <a16:creationId xmlns:a16="http://schemas.microsoft.com/office/drawing/2014/main" id="{2584234B-3EE9-F046-840F-6E6FF29ACF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4" y="2976"/>
              <a:ext cx="28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5782" name="Group 13">
            <a:extLst>
              <a:ext uri="{FF2B5EF4-FFF2-40B4-BE49-F238E27FC236}">
                <a16:creationId xmlns:a16="http://schemas.microsoft.com/office/drawing/2014/main" id="{E5A2A272-F745-204E-B65E-0087C9A78F51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2716213"/>
            <a:ext cx="3159125" cy="712787"/>
            <a:chOff x="1776" y="1711"/>
            <a:chExt cx="1990" cy="449"/>
          </a:xfrm>
        </p:grpSpPr>
        <p:sp>
          <p:nvSpPr>
            <p:cNvPr id="75784" name="Text Box 14">
              <a:extLst>
                <a:ext uri="{FF2B5EF4-FFF2-40B4-BE49-F238E27FC236}">
                  <a16:creationId xmlns:a16="http://schemas.microsoft.com/office/drawing/2014/main" id="{72A1DB31-7636-5F43-AAEB-8C7FBBB07B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711"/>
              <a:ext cx="127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solidFill>
                    <a:srgbClr val="FF0000"/>
                  </a:solidFill>
                  <a:latin typeface="Arial" panose="020B0604020202020204" pitchFamily="34" charset="0"/>
                </a:rPr>
                <a:t>same binding</a:t>
              </a:r>
            </a:p>
          </p:txBody>
        </p:sp>
        <p:sp>
          <p:nvSpPr>
            <p:cNvPr id="75785" name="Line 15">
              <a:extLst>
                <a:ext uri="{FF2B5EF4-FFF2-40B4-BE49-F238E27FC236}">
                  <a16:creationId xmlns:a16="http://schemas.microsoft.com/office/drawing/2014/main" id="{82EC3AD9-C325-C54A-90F8-940F8E312C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76" y="1920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6" name="Line 16">
              <a:extLst>
                <a:ext uri="{FF2B5EF4-FFF2-40B4-BE49-F238E27FC236}">
                  <a16:creationId xmlns:a16="http://schemas.microsoft.com/office/drawing/2014/main" id="{AA16CAFD-587A-564F-BF0C-56C1DD7F02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36" y="1920"/>
              <a:ext cx="96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783" name="Footer Placeholder 1">
            <a:extLst>
              <a:ext uri="{FF2B5EF4-FFF2-40B4-BE49-F238E27FC236}">
                <a16:creationId xmlns:a16="http://schemas.microsoft.com/office/drawing/2014/main" id="{22E4E9FF-8E76-6848-AA4B-A54BB50023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36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Footer Placeholder 3">
            <a:extLst>
              <a:ext uri="{FF2B5EF4-FFF2-40B4-BE49-F238E27FC236}">
                <a16:creationId xmlns:a16="http://schemas.microsoft.com/office/drawing/2014/main" id="{C05DC62B-F12C-BE4F-B393-9BA71B8089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826" name="Slide Number Placeholder 4">
            <a:extLst>
              <a:ext uri="{FF2B5EF4-FFF2-40B4-BE49-F238E27FC236}">
                <a16:creationId xmlns:a16="http://schemas.microsoft.com/office/drawing/2014/main" id="{A1F6D4FF-62F1-FA43-A0BB-D37E6584E3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2DD6FED-864D-B842-ADD1-74CF0CDBB7E9}" type="slidenum">
              <a:rPr lang="en-US" altLang="en-US" sz="1400"/>
              <a:pPr eaLnBrk="1" hangingPunct="1"/>
              <a:t>18</a:t>
            </a:fld>
            <a:endParaRPr lang="en-US" altLang="en-US" sz="1400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77776A36-49AC-A448-894B-1865DC8842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Rules</a:t>
            </a:r>
          </a:p>
        </p:txBody>
      </p:sp>
      <p:grpSp>
        <p:nvGrpSpPr>
          <p:cNvPr id="77828" name="Group 3">
            <a:extLst>
              <a:ext uri="{FF2B5EF4-FFF2-40B4-BE49-F238E27FC236}">
                <a16:creationId xmlns:a16="http://schemas.microsoft.com/office/drawing/2014/main" id="{28A92D7E-206B-0043-9A16-A7E0B9459620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990600"/>
            <a:ext cx="6553200" cy="2057400"/>
            <a:chOff x="144" y="624"/>
            <a:chExt cx="4128" cy="1296"/>
          </a:xfrm>
        </p:grpSpPr>
        <p:sp>
          <p:nvSpPr>
            <p:cNvPr id="77831" name="Rectangle 4">
              <a:extLst>
                <a:ext uri="{FF2B5EF4-FFF2-40B4-BE49-F238E27FC236}">
                  <a16:creationId xmlns:a16="http://schemas.microsoft.com/office/drawing/2014/main" id="{615A7A25-C864-5F4D-992B-68D2C4FFF5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624"/>
              <a:ext cx="4128" cy="129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7832" name="Rectangle 5">
              <a:extLst>
                <a:ext uri="{FF2B5EF4-FFF2-40B4-BE49-F238E27FC236}">
                  <a16:creationId xmlns:a16="http://schemas.microsoft.com/office/drawing/2014/main" id="{E7F04DCA-D2CC-8F49-A232-C209D94F22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720"/>
              <a:ext cx="3839" cy="1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en-US" b="1" dirty="0">
                  <a:latin typeface="Courier" pitchFamily="2" charset="0"/>
                </a:rPr>
                <a:t>likes(eve, pie).	food(pie).</a:t>
              </a:r>
            </a:p>
            <a:p>
              <a:pPr>
                <a:spcBef>
                  <a:spcPct val="20000"/>
                </a:spcBef>
              </a:pPr>
              <a:r>
                <a:rPr lang="en-US" altLang="en-US" b="1" dirty="0">
                  <a:latin typeface="Courier" pitchFamily="2" charset="0"/>
                </a:rPr>
                <a:t>likes(al, eve).		food(apple).</a:t>
              </a:r>
            </a:p>
            <a:p>
              <a:pPr>
                <a:spcBef>
                  <a:spcPct val="20000"/>
                </a:spcBef>
              </a:pPr>
              <a:r>
                <a:rPr lang="en-US" altLang="en-US" b="1" dirty="0">
                  <a:latin typeface="Courier" pitchFamily="2" charset="0"/>
                </a:rPr>
                <a:t>likes(eve, tom).	person(tom).</a:t>
              </a:r>
            </a:p>
            <a:p>
              <a:pPr>
                <a:spcBef>
                  <a:spcPct val="20000"/>
                </a:spcBef>
              </a:pPr>
              <a:r>
                <a:rPr lang="en-US" altLang="en-US" b="1" dirty="0">
                  <a:latin typeface="Courier" pitchFamily="2" charset="0"/>
                </a:rPr>
                <a:t>likes(eve, eve).</a:t>
              </a:r>
            </a:p>
          </p:txBody>
        </p:sp>
      </p:grpSp>
      <p:sp>
        <p:nvSpPr>
          <p:cNvPr id="77829" name="Text Box 6">
            <a:extLst>
              <a:ext uri="{FF2B5EF4-FFF2-40B4-BE49-F238E27FC236}">
                <a16:creationId xmlns:a16="http://schemas.microsoft.com/office/drawing/2014/main" id="{5C0A0005-B2E9-9C45-B967-5C467841A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30538"/>
            <a:ext cx="6186488" cy="265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2800">
                <a:latin typeface="Arial" panose="020B0604020202020204" pitchFamily="34" charset="0"/>
              </a:rPr>
              <a:t>Add a </a:t>
            </a:r>
            <a:r>
              <a:rPr lang="en-US" altLang="en-US" sz="2800">
                <a:solidFill>
                  <a:srgbClr val="FF0000"/>
                </a:solidFill>
                <a:latin typeface="Arial" panose="020B0604020202020204" pitchFamily="34" charset="0"/>
              </a:rPr>
              <a:t>rule</a:t>
            </a:r>
            <a:r>
              <a:rPr lang="en-US" altLang="en-US" sz="280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>
                <a:latin typeface="Arial" panose="020B0604020202020204" pitchFamily="34" charset="0"/>
              </a:rPr>
              <a:t>to the database:</a:t>
            </a:r>
          </a:p>
          <a:p>
            <a:pPr>
              <a:lnSpc>
                <a:spcPct val="110000"/>
              </a:lnSpc>
            </a:pPr>
            <a:endParaRPr lang="en-US" altLang="en-US" sz="2800">
              <a:latin typeface="Arial" panose="020B0604020202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en-US" altLang="en-US" b="1">
                <a:latin typeface="Courier New" panose="02070309020205020404" pitchFamily="49" charset="0"/>
              </a:rPr>
              <a:t>rule1:-likes(eve,V),person(V).</a:t>
            </a:r>
          </a:p>
          <a:p>
            <a:pPr lvl="1">
              <a:lnSpc>
                <a:spcPct val="110000"/>
              </a:lnSpc>
            </a:pPr>
            <a:endParaRPr lang="en-US" altLang="en-US" b="1">
              <a:latin typeface="Courier New" panose="02070309020205020404" pitchFamily="49" charset="0"/>
            </a:endParaRPr>
          </a:p>
          <a:p>
            <a:pPr lvl="1">
              <a:lnSpc>
                <a:spcPct val="110000"/>
              </a:lnSpc>
            </a:pPr>
            <a:r>
              <a:rPr lang="en-US" altLang="en-US" b="1">
                <a:latin typeface="Courier New" panose="02070309020205020404" pitchFamily="49" charset="0"/>
              </a:rPr>
              <a:t>?-rule1.</a:t>
            </a:r>
          </a:p>
          <a:p>
            <a:pPr lvl="1">
              <a:lnSpc>
                <a:spcPct val="110000"/>
              </a:lnSpc>
            </a:pPr>
            <a:r>
              <a:rPr lang="en-US" altLang="en-US" b="1">
                <a:latin typeface="Courier New" panose="02070309020205020404" pitchFamily="49" charset="0"/>
              </a:rPr>
              <a:t>true</a:t>
            </a:r>
            <a:r>
              <a:rPr lang="en-US" altLang="en-US" b="1" i="1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77830" name="Rectangle 7">
            <a:extLst>
              <a:ext uri="{FF2B5EF4-FFF2-40B4-BE49-F238E27FC236}">
                <a16:creationId xmlns:a16="http://schemas.microsoft.com/office/drawing/2014/main" id="{0B15B488-1B5B-1145-A006-146A49503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038600"/>
            <a:ext cx="5943600" cy="457200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39917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Footer Placeholder 3">
            <a:extLst>
              <a:ext uri="{FF2B5EF4-FFF2-40B4-BE49-F238E27FC236}">
                <a16:creationId xmlns:a16="http://schemas.microsoft.com/office/drawing/2014/main" id="{EBF7D80F-79E1-964E-8BD1-01EF016302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874" name="Slide Number Placeholder 4">
            <a:extLst>
              <a:ext uri="{FF2B5EF4-FFF2-40B4-BE49-F238E27FC236}">
                <a16:creationId xmlns:a16="http://schemas.microsoft.com/office/drawing/2014/main" id="{DFCAA8E2-5B04-ED4E-99B6-9C813FE3F6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D7C99DA-FFB6-CD4C-986C-02B5303750C1}" type="slidenum">
              <a:rPr lang="en-US" altLang="en-US" sz="1400"/>
              <a:pPr eaLnBrk="1" hangingPunct="1"/>
              <a:t>19</a:t>
            </a:fld>
            <a:endParaRPr lang="en-US" altLang="en-US" sz="1400"/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19161E0C-23D9-7340-8A95-641168934A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Rules</a:t>
            </a:r>
          </a:p>
        </p:txBody>
      </p:sp>
      <p:grpSp>
        <p:nvGrpSpPr>
          <p:cNvPr id="79876" name="Group 3">
            <a:extLst>
              <a:ext uri="{FF2B5EF4-FFF2-40B4-BE49-F238E27FC236}">
                <a16:creationId xmlns:a16="http://schemas.microsoft.com/office/drawing/2014/main" id="{14A95AA2-A706-E046-9AD8-436889E86546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990600"/>
            <a:ext cx="6781800" cy="2819400"/>
            <a:chOff x="144" y="624"/>
            <a:chExt cx="4128" cy="1296"/>
          </a:xfrm>
        </p:grpSpPr>
        <p:sp>
          <p:nvSpPr>
            <p:cNvPr id="79880" name="Rectangle 4">
              <a:extLst>
                <a:ext uri="{FF2B5EF4-FFF2-40B4-BE49-F238E27FC236}">
                  <a16:creationId xmlns:a16="http://schemas.microsoft.com/office/drawing/2014/main" id="{815EEE2F-F2A1-2942-8A5B-283D07672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624"/>
              <a:ext cx="4128" cy="129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79881" name="Rectangle 5">
              <a:extLst>
                <a:ext uri="{FF2B5EF4-FFF2-40B4-BE49-F238E27FC236}">
                  <a16:creationId xmlns:a16="http://schemas.microsoft.com/office/drawing/2014/main" id="{BDB9430B-F60A-8B47-8F32-8D6397689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720"/>
              <a:ext cx="3710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en-US" b="1" dirty="0">
                  <a:latin typeface="Courier" pitchFamily="2" charset="0"/>
                </a:rPr>
                <a:t>likes(eve, pie).	food(pie).</a:t>
              </a:r>
            </a:p>
            <a:p>
              <a:pPr>
                <a:spcBef>
                  <a:spcPct val="20000"/>
                </a:spcBef>
              </a:pPr>
              <a:r>
                <a:rPr lang="en-US" altLang="en-US" b="1" dirty="0">
                  <a:latin typeface="Courier" pitchFamily="2" charset="0"/>
                </a:rPr>
                <a:t>likes(al, eve).		food(apple).</a:t>
              </a:r>
            </a:p>
            <a:p>
              <a:pPr>
                <a:spcBef>
                  <a:spcPct val="20000"/>
                </a:spcBef>
              </a:pPr>
              <a:r>
                <a:rPr lang="en-US" altLang="en-US" b="1" dirty="0">
                  <a:latin typeface="Courier" pitchFamily="2" charset="0"/>
                </a:rPr>
                <a:t>likes(eve, tom).	person(tom).</a:t>
              </a:r>
            </a:p>
            <a:p>
              <a:pPr>
                <a:spcBef>
                  <a:spcPct val="20000"/>
                </a:spcBef>
              </a:pPr>
              <a:r>
                <a:rPr lang="en-US" altLang="en-US" b="1" dirty="0">
                  <a:latin typeface="Courier" pitchFamily="2" charset="0"/>
                </a:rPr>
                <a:t>likes(eve, eve).</a:t>
              </a:r>
            </a:p>
          </p:txBody>
        </p:sp>
      </p:grpSp>
      <p:sp>
        <p:nvSpPr>
          <p:cNvPr id="440326" name="Rectangle 6">
            <a:extLst>
              <a:ext uri="{FF2B5EF4-FFF2-40B4-BE49-F238E27FC236}">
                <a16:creationId xmlns:a16="http://schemas.microsoft.com/office/drawing/2014/main" id="{37809521-FF4D-704F-95A3-1EDC04403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00400"/>
            <a:ext cx="7240588" cy="293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lnSpc>
                <a:spcPct val="110000"/>
              </a:lnSpc>
            </a:pPr>
            <a:r>
              <a:rPr lang="en-US" altLang="en-US" b="1">
                <a:latin typeface="Courier" pitchFamily="2" charset="0"/>
              </a:rPr>
              <a:t>rule2(V) :- likes(eve,V),person(V).</a:t>
            </a:r>
          </a:p>
          <a:p>
            <a:pPr lvl="1">
              <a:lnSpc>
                <a:spcPct val="110000"/>
              </a:lnSpc>
            </a:pPr>
            <a:endParaRPr lang="en-US" altLang="en-US" b="1">
              <a:latin typeface="Courier" pitchFamily="2" charset="0"/>
            </a:endParaRPr>
          </a:p>
          <a:p>
            <a:pPr lvl="1">
              <a:lnSpc>
                <a:spcPct val="110000"/>
              </a:lnSpc>
            </a:pPr>
            <a:r>
              <a:rPr lang="en-US" altLang="en-US" b="1">
                <a:latin typeface="Courier" pitchFamily="2" charset="0"/>
              </a:rPr>
              <a:t>?-rule2(H).</a:t>
            </a:r>
          </a:p>
          <a:p>
            <a:pPr lvl="1">
              <a:lnSpc>
                <a:spcPct val="110000"/>
              </a:lnSpc>
            </a:pPr>
            <a:r>
              <a:rPr lang="en-US" altLang="en-US" b="1">
                <a:latin typeface="Courier" pitchFamily="2" charset="0"/>
              </a:rPr>
              <a:t>H=tom</a:t>
            </a:r>
          </a:p>
          <a:p>
            <a:pPr lvl="1">
              <a:lnSpc>
                <a:spcPct val="110000"/>
              </a:lnSpc>
            </a:pPr>
            <a:r>
              <a:rPr lang="en-US" altLang="en-US" b="1">
                <a:latin typeface="Courier" pitchFamily="2" charset="0"/>
              </a:rPr>
              <a:t>?-rule2(pie).</a:t>
            </a:r>
          </a:p>
          <a:p>
            <a:pPr lvl="1">
              <a:lnSpc>
                <a:spcPct val="110000"/>
              </a:lnSpc>
            </a:pPr>
            <a:r>
              <a:rPr lang="en-US" altLang="en-US" b="1">
                <a:latin typeface="Courier" pitchFamily="2" charset="0"/>
              </a:rPr>
              <a:t>false.</a:t>
            </a:r>
          </a:p>
          <a:p>
            <a:pPr lvl="1">
              <a:lnSpc>
                <a:spcPct val="110000"/>
              </a:lnSpc>
            </a:pPr>
            <a:r>
              <a:rPr lang="en-US" altLang="en-US" b="1">
                <a:latin typeface="Arial" panose="020B0604020202020204" pitchFamily="34" charset="0"/>
              </a:rPr>
              <a:t>rule1 and rule2 are just like any other predicate!</a:t>
            </a:r>
            <a:endParaRPr lang="en-US" altLang="en-US" b="1" i="1">
              <a:latin typeface="Arial" panose="020B0604020202020204" pitchFamily="34" charset="0"/>
            </a:endParaRPr>
          </a:p>
        </p:txBody>
      </p:sp>
      <p:sp>
        <p:nvSpPr>
          <p:cNvPr id="79878" name="Rectangle 7">
            <a:extLst>
              <a:ext uri="{FF2B5EF4-FFF2-40B4-BE49-F238E27FC236}">
                <a16:creationId xmlns:a16="http://schemas.microsoft.com/office/drawing/2014/main" id="{831C3148-D185-CF43-B828-AAE232BEA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95600"/>
            <a:ext cx="6629400" cy="762000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9879" name="Rectangle 8">
            <a:extLst>
              <a:ext uri="{FF2B5EF4-FFF2-40B4-BE49-F238E27FC236}">
                <a16:creationId xmlns:a16="http://schemas.microsoft.com/office/drawing/2014/main" id="{70923818-D88A-6C49-9E98-F8304606B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2819400"/>
            <a:ext cx="68580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lnSpc>
                <a:spcPct val="110000"/>
              </a:lnSpc>
            </a:pPr>
            <a:r>
              <a:rPr lang="en-US" altLang="en-US" b="1">
                <a:latin typeface="Courier" pitchFamily="2" charset="0"/>
              </a:rPr>
              <a:t>rule1 :- likes(eve,V),person(V).</a:t>
            </a:r>
          </a:p>
        </p:txBody>
      </p:sp>
    </p:spTree>
    <p:extLst>
      <p:ext uri="{BB962C8B-B14F-4D97-AF65-F5344CB8AC3E}">
        <p14:creationId xmlns:p14="http://schemas.microsoft.com/office/powerpoint/2010/main" val="109677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3">
            <a:extLst>
              <a:ext uri="{FF2B5EF4-FFF2-40B4-BE49-F238E27FC236}">
                <a16:creationId xmlns:a16="http://schemas.microsoft.com/office/drawing/2014/main" id="{2611DDE4-9E17-6C49-9461-228E5ABE7D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8" name="Slide Number Placeholder 4">
            <a:extLst>
              <a:ext uri="{FF2B5EF4-FFF2-40B4-BE49-F238E27FC236}">
                <a16:creationId xmlns:a16="http://schemas.microsoft.com/office/drawing/2014/main" id="{0397FEF8-9E4D-F445-826A-69AD387BFA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103017F-E74D-434C-A888-3AAAC9330DA9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05C5BE2-5AA4-5842-A746-CEBA05327C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Lecture Outline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19C46E5-813E-7E4D-8435-3510F13713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Quiz 2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Logic programming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Prolog 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Language constructs: facts, rules, queries</a:t>
            </a:r>
          </a:p>
          <a:p>
            <a:pPr lvl="1" eaLnBrk="1" hangingPunct="1"/>
            <a:endParaRPr lang="en-US" altLang="en-US" dirty="0"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Search tree, unification, backtracking, backward chaining</a:t>
            </a:r>
          </a:p>
        </p:txBody>
      </p:sp>
      <p:sp>
        <p:nvSpPr>
          <p:cNvPr id="19461" name="TextBox 1">
            <a:extLst>
              <a:ext uri="{FF2B5EF4-FFF2-40B4-BE49-F238E27FC236}">
                <a16:creationId xmlns:a16="http://schemas.microsoft.com/office/drawing/2014/main" id="{14CB9B3D-7A07-4E47-91BE-010A67BF2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24000" y="3886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Footer Placeholder 3">
            <a:extLst>
              <a:ext uri="{FF2B5EF4-FFF2-40B4-BE49-F238E27FC236}">
                <a16:creationId xmlns:a16="http://schemas.microsoft.com/office/drawing/2014/main" id="{18924E71-81E0-BC41-B563-632C8EA667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22" name="Slide Number Placeholder 4">
            <a:extLst>
              <a:ext uri="{FF2B5EF4-FFF2-40B4-BE49-F238E27FC236}">
                <a16:creationId xmlns:a16="http://schemas.microsoft.com/office/drawing/2014/main" id="{467CE2B2-2B21-CB47-BF18-EFC9527E48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1C06409-5689-5445-A307-C970363A00C3}" type="slidenum">
              <a:rPr lang="en-US" altLang="en-US" sz="1400"/>
              <a:pPr eaLnBrk="1" hangingPunct="1"/>
              <a:t>20</a:t>
            </a:fld>
            <a:endParaRPr lang="en-US" altLang="en-US" sz="1400"/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286A6049-D914-9D4D-ACC8-ADB7E71D06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Queen Victoria Example</a:t>
            </a:r>
          </a:p>
        </p:txBody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0E8FED8A-03CB-A94E-B4B5-5AA0BB9210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58200" cy="4648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	</a:t>
            </a:r>
            <a: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  <a:t>male(albert).  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	</a:t>
            </a:r>
            <a:br>
              <a:rPr lang="en-US" altLang="en-US" sz="2000" b="1" dirty="0">
                <a:ea typeface="ＭＳ Ｐゴシック" panose="020B0600070205080204" pitchFamily="34" charset="-128"/>
              </a:rPr>
            </a:br>
            <a: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  <a:t>male(</a:t>
            </a:r>
            <a:r>
              <a:rPr lang="en-US" altLang="en-US" sz="2000" b="1" dirty="0" err="1">
                <a:latin typeface="Courier" pitchFamily="2" charset="0"/>
                <a:ea typeface="ＭＳ Ｐゴシック" panose="020B0600070205080204" pitchFamily="34" charset="-128"/>
              </a:rPr>
              <a:t>edward</a:t>
            </a:r>
            <a: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  <a:t>). 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	  </a:t>
            </a:r>
            <a:r>
              <a:rPr lang="en-US" altLang="en-US" sz="2400" b="1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Put all clauses in file</a:t>
            </a:r>
            <a:r>
              <a:rPr lang="en-US" altLang="en-US" sz="2400" b="1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br>
              <a:rPr lang="en-US" altLang="en-US" sz="2000" b="1" i="1" dirty="0">
                <a:solidFill>
                  <a:srgbClr val="CC0000"/>
                </a:solidFill>
                <a:ea typeface="ＭＳ Ｐゴシック" panose="020B0600070205080204" pitchFamily="34" charset="-128"/>
              </a:rPr>
            </a:br>
            <a: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  <a:t>female(</a:t>
            </a:r>
            <a:r>
              <a:rPr lang="en-US" altLang="en-US" sz="2000" b="1" dirty="0" err="1">
                <a:latin typeface="Courier" pitchFamily="2" charset="0"/>
                <a:ea typeface="ＭＳ Ｐゴシック" panose="020B0600070205080204" pitchFamily="34" charset="-128"/>
              </a:rPr>
              <a:t>alice</a:t>
            </a:r>
            <a: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  <a:t>). </a:t>
            </a:r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 </a:t>
            </a:r>
            <a:r>
              <a:rPr lang="en-US" altLang="en-US" sz="2400" b="1" dirty="0" err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family.pl</a:t>
            </a:r>
            <a:br>
              <a:rPr lang="en-US" altLang="en-US" sz="20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  <a:t>female(</a:t>
            </a:r>
            <a:r>
              <a:rPr lang="en-US" altLang="en-US" sz="2000" b="1" dirty="0" err="1">
                <a:latin typeface="Courier" pitchFamily="2" charset="0"/>
                <a:ea typeface="ＭＳ Ｐゴシック" panose="020B0600070205080204" pitchFamily="34" charset="-128"/>
              </a:rPr>
              <a:t>victoria</a:t>
            </a:r>
            <a: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  <a:t>).</a:t>
            </a:r>
            <a:b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</a:br>
            <a: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  <a:t>parents(</a:t>
            </a:r>
            <a:r>
              <a:rPr lang="en-US" altLang="en-US" sz="2000" b="1" dirty="0" err="1">
                <a:latin typeface="Courier" pitchFamily="2" charset="0"/>
                <a:ea typeface="ＭＳ Ｐゴシック" panose="020B0600070205080204" pitchFamily="34" charset="-128"/>
              </a:rPr>
              <a:t>edward,victoria,albert</a:t>
            </a:r>
            <a: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  <a:t>).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  <a:t>	parents(</a:t>
            </a:r>
            <a:r>
              <a:rPr lang="en-US" altLang="en-US" sz="2000" b="1" dirty="0" err="1">
                <a:latin typeface="Courier" pitchFamily="2" charset="0"/>
                <a:ea typeface="ＭＳ Ｐゴシック" panose="020B0600070205080204" pitchFamily="34" charset="-128"/>
              </a:rPr>
              <a:t>alice,victoria,albert</a:t>
            </a:r>
            <a: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  <a:t>).</a:t>
            </a:r>
            <a:b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</a:br>
            <a:endParaRPr lang="en-US" altLang="en-US" sz="2000" b="1" dirty="0"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  <a:t>?- [family].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20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Loads file </a:t>
            </a:r>
            <a:r>
              <a:rPr lang="en-US" altLang="en-US" sz="2000" b="1" dirty="0" err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family.pl</a:t>
            </a:r>
            <a:br>
              <a:rPr lang="en-US" altLang="en-US" sz="20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  <a:t>true.</a:t>
            </a:r>
            <a:b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</a:br>
            <a: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  <a:t>?- male(albert). </a:t>
            </a:r>
            <a:r>
              <a:rPr lang="en-US" altLang="en-US" sz="20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 query</a:t>
            </a:r>
            <a:br>
              <a:rPr lang="en-US" altLang="en-US" sz="20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  <a:t>true.</a:t>
            </a:r>
            <a:b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</a:br>
            <a: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  <a:t>?- male(</a:t>
            </a:r>
            <a:r>
              <a:rPr lang="en-US" altLang="en-US" sz="2000" b="1" dirty="0" err="1">
                <a:latin typeface="Courier" pitchFamily="2" charset="0"/>
                <a:ea typeface="ＭＳ Ｐゴシック" panose="020B0600070205080204" pitchFamily="34" charset="-128"/>
              </a:rPr>
              <a:t>alice</a:t>
            </a:r>
            <a: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  <a:t>).</a:t>
            </a:r>
            <a:b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</a:br>
            <a: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  <a:t>false.</a:t>
            </a:r>
            <a:b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</a:br>
            <a: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  <a:t>?- parents(</a:t>
            </a:r>
            <a:r>
              <a:rPr lang="en-US" altLang="en-US" sz="2000" b="1" dirty="0" err="1">
                <a:latin typeface="Courier" pitchFamily="2" charset="0"/>
                <a:ea typeface="ＭＳ Ｐゴシック" panose="020B0600070205080204" pitchFamily="34" charset="-128"/>
              </a:rPr>
              <a:t>edward,victoria,albert</a:t>
            </a:r>
            <a: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  <a:t>).</a:t>
            </a:r>
            <a:b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</a:br>
            <a: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  <a:t>true.</a:t>
            </a:r>
            <a:b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</a:br>
            <a: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  <a:t>?- parents(</a:t>
            </a:r>
            <a:r>
              <a:rPr lang="en-US" altLang="en-US" sz="2000" b="1" dirty="0" err="1">
                <a:latin typeface="Courier" pitchFamily="2" charset="0"/>
                <a:ea typeface="ＭＳ Ｐゴシック" panose="020B0600070205080204" pitchFamily="34" charset="-128"/>
              </a:rPr>
              <a:t>bullwinkle,victoria,albert</a:t>
            </a:r>
            <a: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  <a:t>).</a:t>
            </a:r>
            <a:b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</a:br>
            <a: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  <a:t>false.</a:t>
            </a:r>
          </a:p>
        </p:txBody>
      </p:sp>
      <p:sp>
        <p:nvSpPr>
          <p:cNvPr id="81925" name="Text Box 4">
            <a:extLst>
              <a:ext uri="{FF2B5EF4-FFF2-40B4-BE49-F238E27FC236}">
                <a16:creationId xmlns:a16="http://schemas.microsoft.com/office/drawing/2014/main" id="{7D67D276-5EE0-7343-BD09-6B0020683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4375" y="1344613"/>
            <a:ext cx="1741488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cf Clocksin</a:t>
            </a:r>
          </a:p>
          <a:p>
            <a:r>
              <a:rPr lang="en-US" altLang="en-US">
                <a:latin typeface="Arial" panose="020B0604020202020204" pitchFamily="34" charset="0"/>
              </a:rPr>
              <a:t>and Mellish</a:t>
            </a:r>
          </a:p>
        </p:txBody>
      </p:sp>
    </p:spTree>
    <p:extLst>
      <p:ext uri="{BB962C8B-B14F-4D97-AF65-F5344CB8AC3E}">
        <p14:creationId xmlns:p14="http://schemas.microsoft.com/office/powerpoint/2010/main" val="27688209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Footer Placeholder 3">
            <a:extLst>
              <a:ext uri="{FF2B5EF4-FFF2-40B4-BE49-F238E27FC236}">
                <a16:creationId xmlns:a16="http://schemas.microsoft.com/office/drawing/2014/main" id="{A1F524F8-5DA3-8248-8B20-98AA84C290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970" name="Slide Number Placeholder 4">
            <a:extLst>
              <a:ext uri="{FF2B5EF4-FFF2-40B4-BE49-F238E27FC236}">
                <a16:creationId xmlns:a16="http://schemas.microsoft.com/office/drawing/2014/main" id="{19BC92CE-6AB8-194D-A936-7FB52A89B7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491BCC7-DE54-E247-9283-99B832786EBF}" type="slidenum">
              <a:rPr lang="en-US" altLang="en-US" sz="1400"/>
              <a:pPr eaLnBrk="1" hangingPunct="1"/>
              <a:t>21</a:t>
            </a:fld>
            <a:endParaRPr lang="en-US" altLang="en-US" sz="1400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2267CF29-DA65-E74A-8614-766146592B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Queen Victoria Example</a:t>
            </a:r>
          </a:p>
        </p:txBody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E0CD95F4-8843-1148-BF15-69A159C946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?-female(X).</a:t>
            </a:r>
            <a:r>
              <a:rPr lang="en-US" altLang="en-US" sz="28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</a:t>
            </a:r>
            <a:r>
              <a:rPr lang="en-US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 query</a:t>
            </a:r>
            <a:r>
              <a:rPr lang="en-US" altLang="en-US" sz="2800" i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X = </a:t>
            </a:r>
            <a:r>
              <a:rPr lang="en-US" altLang="en-US" sz="28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alice</a:t>
            </a:r>
            <a:r>
              <a:rPr lang="en-US" altLang="en-US" sz="28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;</a:t>
            </a:r>
            <a:r>
              <a:rPr lang="en-US" altLang="en-US" sz="2800" dirty="0">
                <a:solidFill>
                  <a:srgbClr val="CC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</a:t>
            </a:r>
            <a:r>
              <a:rPr lang="en-US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; asks for more answers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X = </a:t>
            </a:r>
            <a:r>
              <a:rPr lang="en-US" altLang="en-US" sz="28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victoria</a:t>
            </a:r>
            <a:r>
              <a:rPr lang="en-US" altLang="en-US" sz="28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.  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Variable </a:t>
            </a:r>
            <a:r>
              <a:rPr lang="en-US" altLang="en-US" sz="28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X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has been unified to all possible values that make </a:t>
            </a:r>
            <a:r>
              <a:rPr lang="en-US" altLang="en-US" sz="28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female(X)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true.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Variables are upper-case</a:t>
            </a: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, constants 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are lower-case!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5B350BD-2632-6B4D-A651-449A79CC5DB5}"/>
                  </a:ext>
                </a:extLst>
              </p14:cNvPr>
              <p14:cNvContentPartPr/>
              <p14:nvPr/>
            </p14:nvContentPartPr>
            <p14:xfrm>
              <a:off x="1201320" y="2359800"/>
              <a:ext cx="1212480" cy="1045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5B350BD-2632-6B4D-A651-449A79CC5DB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79360" y="2337840"/>
                <a:ext cx="1255680" cy="108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981586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Footer Placeholder 3">
            <a:extLst>
              <a:ext uri="{FF2B5EF4-FFF2-40B4-BE49-F238E27FC236}">
                <a16:creationId xmlns:a16="http://schemas.microsoft.com/office/drawing/2014/main" id="{B65ADF37-83BB-8B48-8C78-566C966E41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18" name="Slide Number Placeholder 4">
            <a:extLst>
              <a:ext uri="{FF2B5EF4-FFF2-40B4-BE49-F238E27FC236}">
                <a16:creationId xmlns:a16="http://schemas.microsoft.com/office/drawing/2014/main" id="{CD4AF982-30F2-494C-80B9-6E8C393312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C0ABBF8-3FFB-6B49-9371-E513B33DF7BD}" type="slidenum">
              <a:rPr lang="en-US" altLang="en-US" sz="1400"/>
              <a:pPr eaLnBrk="1" hangingPunct="1"/>
              <a:t>22</a:t>
            </a:fld>
            <a:endParaRPr lang="en-US" altLang="en-US" sz="1400"/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74C41DE6-E4B2-F447-A75A-00CB603B14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Queen Victoria Example</a:t>
            </a:r>
          </a:p>
        </p:txBody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2B488E86-EAB9-E64F-9B5A-6AD41D068C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15400" cy="4648200"/>
          </a:xfrm>
        </p:spPr>
        <p:txBody>
          <a:bodyPr/>
          <a:lstStyle/>
          <a:p>
            <a:pPr eaLnBrk="1" hangingPunct="1"/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Facts alone do not make interesting programs. We need variables and deductive rules.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b="1"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  <a:ea typeface="ＭＳ Ｐゴシック" panose="020B0600070205080204" pitchFamily="34" charset="-128"/>
              </a:rPr>
              <a:t>sister_of(X,Y) :- female(X),parents(X,M,F),</a:t>
            </a:r>
            <a:br>
              <a:rPr lang="en-US" altLang="en-US" sz="2400" b="1">
                <a:latin typeface="Courier" pitchFamily="2" charset="0"/>
                <a:ea typeface="ＭＳ Ｐゴシック" panose="020B0600070205080204" pitchFamily="34" charset="-128"/>
              </a:rPr>
            </a:br>
            <a:r>
              <a:rPr lang="en-US" altLang="en-US" sz="2400" b="1">
                <a:latin typeface="Courier" pitchFamily="2" charset="0"/>
                <a:ea typeface="ＭＳ Ｐゴシック" panose="020B0600070205080204" pitchFamily="34" charset="-128"/>
              </a:rPr>
              <a:t>                parents(Y,M,F).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i="1">
                <a:solidFill>
                  <a:srgbClr val="CC0000"/>
                </a:solidFill>
                <a:ea typeface="ＭＳ Ｐゴシック" panose="020B0600070205080204" pitchFamily="34" charset="-128"/>
              </a:rPr>
              <a:t>						</a:t>
            </a:r>
            <a:endParaRPr lang="en-US" altLang="en-US" sz="2400"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400"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  <a:ea typeface="ＭＳ Ｐゴシック" panose="020B0600070205080204" pitchFamily="34" charset="-128"/>
              </a:rPr>
              <a:t>?- sister_of(alice, Y).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  <a:ea typeface="ＭＳ Ｐゴシック" panose="020B0600070205080204" pitchFamily="34" charset="-128"/>
              </a:rPr>
              <a:t>Y = edward		</a:t>
            </a: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&lt;enter&gt;: not asking for more answers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  <a:ea typeface="ＭＳ Ｐゴシック" panose="020B0600070205080204" pitchFamily="34" charset="-128"/>
              </a:rPr>
              <a:t>?- sister_of(alice, victoria).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  <a:ea typeface="ＭＳ Ｐゴシック" panose="020B0600070205080204" pitchFamily="34" charset="-128"/>
              </a:rPr>
              <a:t>false.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F229BD1-9D28-7F4A-BD9A-ECF167E526A4}"/>
                  </a:ext>
                </a:extLst>
              </p14:cNvPr>
              <p14:cNvContentPartPr/>
              <p14:nvPr/>
            </p14:nvContentPartPr>
            <p14:xfrm>
              <a:off x="212400" y="3590280"/>
              <a:ext cx="8479440" cy="2027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F229BD1-9D28-7F4A-BD9A-ECF167E526A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0440" y="3568320"/>
                <a:ext cx="8522640" cy="207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685415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4">
            <a:extLst>
              <a:ext uri="{FF2B5EF4-FFF2-40B4-BE49-F238E27FC236}">
                <a16:creationId xmlns:a16="http://schemas.microsoft.com/office/drawing/2014/main" id="{116F81C6-9293-B74D-A0E2-43A8E6DCDD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0CFE5AA-C826-BB4F-9092-079FC75CA496}" type="slidenum">
              <a:rPr lang="en-US" altLang="en-US" sz="1400"/>
              <a:pPr eaLnBrk="1" hangingPunct="1"/>
              <a:t>23</a:t>
            </a:fld>
            <a:endParaRPr lang="en-US" altLang="en-US" sz="1400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2A52B1BA-C744-EE47-942C-B2A337C988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Another Prolog Program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606F356-11EA-7C48-B689-AC1C8E838F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26488" cy="5486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800" b="1">
                <a:latin typeface="Arial" panose="020B0604020202020204" pitchFamily="34" charset="0"/>
                <a:ea typeface="ＭＳ Ｐゴシック" panose="020B0600070205080204" pitchFamily="34" charset="-128"/>
              </a:rPr>
              <a:t>		</a:t>
            </a:r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19A4508C-FE0C-C14E-8E5D-37B2DBD21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616075"/>
            <a:ext cx="67818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Courier" pitchFamily="2" charset="0"/>
              </a:rPr>
              <a:t>rainy(</a:t>
            </a:r>
            <a:r>
              <a:rPr lang="en-US" altLang="en-US" sz="2800" b="1" dirty="0" err="1">
                <a:solidFill>
                  <a:srgbClr val="0000FF"/>
                </a:solidFill>
                <a:latin typeface="Courier" pitchFamily="2" charset="0"/>
              </a:rPr>
              <a:t>seattle</a:t>
            </a:r>
            <a:r>
              <a:rPr lang="en-US" altLang="en-US" sz="2800" b="1" dirty="0">
                <a:solidFill>
                  <a:srgbClr val="0000FF"/>
                </a:solidFill>
                <a:latin typeface="Courier" pitchFamily="2" charset="0"/>
              </a:rPr>
              <a:t>).</a:t>
            </a:r>
          </a:p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Courier" pitchFamily="2" charset="0"/>
              </a:rPr>
              <a:t>rainy(</a:t>
            </a:r>
            <a:r>
              <a:rPr lang="en-US" altLang="en-US" sz="2800" b="1" dirty="0" err="1">
                <a:solidFill>
                  <a:srgbClr val="0000FF"/>
                </a:solidFill>
                <a:latin typeface="Courier" pitchFamily="2" charset="0"/>
              </a:rPr>
              <a:t>rochester</a:t>
            </a:r>
            <a:r>
              <a:rPr lang="en-US" altLang="en-US" sz="2800" b="1" dirty="0">
                <a:solidFill>
                  <a:srgbClr val="0000FF"/>
                </a:solidFill>
                <a:latin typeface="Courier" pitchFamily="2" charset="0"/>
              </a:rPr>
              <a:t>).</a:t>
            </a:r>
          </a:p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Courier" pitchFamily="2" charset="0"/>
              </a:rPr>
              <a:t>cold(</a:t>
            </a:r>
            <a:r>
              <a:rPr lang="en-US" altLang="en-US" sz="2800" b="1" dirty="0" err="1">
                <a:solidFill>
                  <a:srgbClr val="0000FF"/>
                </a:solidFill>
                <a:latin typeface="Courier" pitchFamily="2" charset="0"/>
              </a:rPr>
              <a:t>rochester</a:t>
            </a:r>
            <a:r>
              <a:rPr lang="en-US" altLang="en-US" sz="2800" b="1" dirty="0">
                <a:solidFill>
                  <a:srgbClr val="0000FF"/>
                </a:solidFill>
                <a:latin typeface="Courier" pitchFamily="2" charset="0"/>
              </a:rPr>
              <a:t>).</a:t>
            </a:r>
          </a:p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Courier" pitchFamily="2" charset="0"/>
              </a:rPr>
              <a:t>snowy(X) :- rainy(X),cold(X).</a:t>
            </a:r>
          </a:p>
          <a:p>
            <a:pPr eaLnBrk="1" hangingPunct="1"/>
            <a:endParaRPr lang="en-US" altLang="en-US" sz="2800" b="1" dirty="0">
              <a:solidFill>
                <a:srgbClr val="0000FF"/>
              </a:solidFill>
              <a:latin typeface="Courier" pitchFamily="2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Courier" pitchFamily="2" charset="0"/>
              </a:rPr>
              <a:t>?- [snowy].</a:t>
            </a:r>
          </a:p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Courier" pitchFamily="2" charset="0"/>
              </a:rPr>
              <a:t>?- rainy(C).</a:t>
            </a:r>
          </a:p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Courier" pitchFamily="2" charset="0"/>
              </a:rPr>
              <a:t>?- snowy(C).</a:t>
            </a:r>
            <a:endParaRPr lang="en-US" altLang="en-US" sz="2800" b="1" dirty="0">
              <a:latin typeface="Courier" pitchFamily="2" charset="0"/>
            </a:endParaRPr>
          </a:p>
        </p:txBody>
      </p:sp>
      <p:sp>
        <p:nvSpPr>
          <p:cNvPr id="35845" name="Footer Placeholder 5">
            <a:extLst>
              <a:ext uri="{FF2B5EF4-FFF2-40B4-BE49-F238E27FC236}">
                <a16:creationId xmlns:a16="http://schemas.microsoft.com/office/drawing/2014/main" id="{262B45DC-DEA4-184C-888A-9C7D3942B2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ACB31F8-6EB6-1648-8347-6915B538898E}"/>
                  </a:ext>
                </a:extLst>
              </p14:cNvPr>
              <p14:cNvContentPartPr/>
              <p14:nvPr/>
            </p14:nvContentPartPr>
            <p14:xfrm>
              <a:off x="3674160" y="1356120"/>
              <a:ext cx="3569760" cy="2657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ACB31F8-6EB6-1648-8347-6915B538898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52200" y="1339920"/>
                <a:ext cx="3607560" cy="2695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3">
            <a:extLst>
              <a:ext uri="{FF2B5EF4-FFF2-40B4-BE49-F238E27FC236}">
                <a16:creationId xmlns:a16="http://schemas.microsoft.com/office/drawing/2014/main" id="{2611DDE4-9E17-6C49-9461-228E5ABE7D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8" name="Slide Number Placeholder 4">
            <a:extLst>
              <a:ext uri="{FF2B5EF4-FFF2-40B4-BE49-F238E27FC236}">
                <a16:creationId xmlns:a16="http://schemas.microsoft.com/office/drawing/2014/main" id="{0397FEF8-9E4D-F445-826A-69AD387BFA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103017F-E74D-434C-A888-3AAAC9330DA9}" type="slidenum">
              <a:rPr lang="en-US" altLang="en-US" sz="1400"/>
              <a:pPr eaLnBrk="1" hangingPunct="1"/>
              <a:t>24</a:t>
            </a:fld>
            <a:endParaRPr lang="en-US" altLang="en-US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05C5BE2-5AA4-5842-A746-CEBA05327C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Lecture Outline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19C46E5-813E-7E4D-8435-3510F13713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Logic programming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Prolog 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Language constructs: facts, rules, queries</a:t>
            </a:r>
          </a:p>
          <a:p>
            <a:pPr lvl="1" eaLnBrk="1" hangingPunct="1"/>
            <a:endParaRPr lang="en-US" altLang="en-US" dirty="0"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Search tree, unification, rule ordering, backtracking, backward chaining</a:t>
            </a:r>
          </a:p>
        </p:txBody>
      </p:sp>
      <p:sp>
        <p:nvSpPr>
          <p:cNvPr id="19461" name="TextBox 1">
            <a:extLst>
              <a:ext uri="{FF2B5EF4-FFF2-40B4-BE49-F238E27FC236}">
                <a16:creationId xmlns:a16="http://schemas.microsoft.com/office/drawing/2014/main" id="{14CB9B3D-7A07-4E47-91BE-010A67BF2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24000" y="3973512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3414525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oter Placeholder 3">
            <a:extLst>
              <a:ext uri="{FF2B5EF4-FFF2-40B4-BE49-F238E27FC236}">
                <a16:creationId xmlns:a16="http://schemas.microsoft.com/office/drawing/2014/main" id="{3DEA5FD6-F055-1F4C-B25D-CC01255235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38" name="Slide Number Placeholder 4">
            <a:extLst>
              <a:ext uri="{FF2B5EF4-FFF2-40B4-BE49-F238E27FC236}">
                <a16:creationId xmlns:a16="http://schemas.microsoft.com/office/drawing/2014/main" id="{597AA7B1-98C0-9D47-8223-925D479F47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71C5C29-D53B-9541-BAD0-013DEB84EB17}" type="slidenum">
              <a:rPr lang="en-US" altLang="en-US" sz="1400"/>
              <a:pPr eaLnBrk="1" hangingPunct="1"/>
              <a:t>25</a:t>
            </a:fld>
            <a:endParaRPr lang="en-US" altLang="en-US" sz="14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4E72E313-115C-C641-8FB2-629DA3DF9A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451850" cy="468313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Logical Semantics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05D2F521-5765-6840-979A-CEAE0C85DF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915400" cy="51054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Prolog program consists of facts and rules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Rules like </a:t>
            </a:r>
            <a:r>
              <a:rPr lang="en-US" altLang="en-US" b="1" dirty="0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snowy(X):- rainy(X),cold(X).</a:t>
            </a:r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       	        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correspond to logical formulas: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X[snowy(X)  </a:t>
            </a:r>
            <a:r>
              <a:rPr lang="en-US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 </a:t>
            </a:r>
            <a:r>
              <a:rPr lang="en-US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rainly</a:t>
            </a:r>
            <a:r>
              <a:rPr lang="en-US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(X) ^ cold(X)]</a:t>
            </a:r>
            <a:endParaRPr lang="en-US" altLang="en-US" sz="1800" dirty="0">
              <a:solidFill>
                <a:schemeClr val="accent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/* For every X, X is snowy, if X is rainy and X is cold */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39941" name="Text Box 4">
            <a:extLst>
              <a:ext uri="{FF2B5EF4-FFF2-40B4-BE49-F238E27FC236}">
                <a16:creationId xmlns:a16="http://schemas.microsoft.com/office/drawing/2014/main" id="{11E8B880-425B-DB4C-A28D-F10ABE4A9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8725" y="19367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9942" name="Text Box 5">
            <a:extLst>
              <a:ext uri="{FF2B5EF4-FFF2-40B4-BE49-F238E27FC236}">
                <a16:creationId xmlns:a16="http://schemas.microsoft.com/office/drawing/2014/main" id="{322F9B55-2A39-FC41-898A-3548B7C50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905000"/>
            <a:ext cx="429895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</a:rPr>
              <a:t>rainy(</a:t>
            </a:r>
            <a:r>
              <a:rPr lang="en-US" altLang="en-US" sz="2000" b="1" dirty="0" err="1">
                <a:solidFill>
                  <a:srgbClr val="0000FF"/>
                </a:solidFill>
                <a:latin typeface="Courier" pitchFamily="2" charset="0"/>
              </a:rPr>
              <a:t>seattle</a:t>
            </a:r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</a:rPr>
              <a:t>).</a:t>
            </a:r>
          </a:p>
          <a:p>
            <a:pPr eaLnBrk="1" hangingPunct="1"/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</a:rPr>
              <a:t>rainy(</a:t>
            </a:r>
            <a:r>
              <a:rPr lang="en-US" altLang="en-US" sz="2000" b="1" dirty="0" err="1">
                <a:solidFill>
                  <a:srgbClr val="0000FF"/>
                </a:solidFill>
                <a:latin typeface="Courier" pitchFamily="2" charset="0"/>
              </a:rPr>
              <a:t>rochester</a:t>
            </a:r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</a:rPr>
              <a:t>).</a:t>
            </a:r>
          </a:p>
          <a:p>
            <a:pPr eaLnBrk="1" hangingPunct="1"/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</a:rPr>
              <a:t>cold(</a:t>
            </a:r>
            <a:r>
              <a:rPr lang="en-US" altLang="en-US" sz="2000" b="1" dirty="0" err="1">
                <a:solidFill>
                  <a:srgbClr val="0000FF"/>
                </a:solidFill>
                <a:latin typeface="Courier" pitchFamily="2" charset="0"/>
              </a:rPr>
              <a:t>rochester</a:t>
            </a:r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</a:rPr>
              <a:t>).</a:t>
            </a:r>
          </a:p>
          <a:p>
            <a:pPr eaLnBrk="1" hangingPunct="1"/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</a:rPr>
              <a:t>snowy(X):-rainy(X),cold(X).</a:t>
            </a:r>
          </a:p>
          <a:p>
            <a:pPr eaLnBrk="1" hangingPunct="1"/>
            <a:endParaRPr lang="en-US" altLang="en-US" sz="2000" b="1" dirty="0">
              <a:latin typeface="Courier" pitchFamily="2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4">
            <a:extLst>
              <a:ext uri="{FF2B5EF4-FFF2-40B4-BE49-F238E27FC236}">
                <a16:creationId xmlns:a16="http://schemas.microsoft.com/office/drawing/2014/main" id="{AC4436AE-D13D-3A45-8FB2-9829CD3F11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0720A7C-6891-9045-8215-F8E11B5DB289}" type="slidenum">
              <a:rPr lang="en-US" altLang="en-US" sz="1400"/>
              <a:pPr eaLnBrk="1" hangingPunct="1"/>
              <a:t>26</a:t>
            </a:fld>
            <a:endParaRPr lang="en-US" altLang="en-US" sz="1400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37A2FB24-2F86-114C-BBB7-62983C5B9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Logical Semantics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522E2AB-7F8D-AE40-A78C-BD26B17BAF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 query such as </a:t>
            </a:r>
            <a:r>
              <a:rPr lang="en-US" altLang="en-US" b="1" dirty="0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?- rainy(C).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triggers resolution. Logical semantics does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not impose restriction in the order of application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of resolution rules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b="1" dirty="0">
              <a:solidFill>
                <a:srgbClr val="0000FF"/>
              </a:solidFill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C = </a:t>
            </a:r>
            <a:r>
              <a:rPr lang="en-US" altLang="en-US" sz="2400" b="1" dirty="0" err="1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seattle</a:t>
            </a:r>
            <a:r>
              <a:rPr lang="en-US" altLang="en-US" sz="2400" b="1" dirty="0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			C = </a:t>
            </a:r>
            <a:r>
              <a:rPr lang="en-US" altLang="en-US" sz="2400" b="1" dirty="0" err="1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rochester</a:t>
            </a:r>
            <a:endParaRPr lang="en-US" altLang="en-US" sz="2400" b="1" dirty="0">
              <a:solidFill>
                <a:srgbClr val="0000FF"/>
              </a:solidFill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C = </a:t>
            </a:r>
            <a:r>
              <a:rPr lang="en-US" altLang="en-US" sz="2400" b="1" dirty="0" err="1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rochester</a:t>
            </a:r>
            <a:r>
              <a:rPr lang="en-US" altLang="en-US" sz="2400" b="1" dirty="0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			C = </a:t>
            </a:r>
            <a:r>
              <a:rPr lang="en-US" altLang="en-US" sz="2400" b="1" dirty="0" err="1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seattle</a:t>
            </a:r>
            <a:endParaRPr lang="en-US" altLang="en-US" sz="2400" b="1" dirty="0">
              <a:solidFill>
                <a:srgbClr val="0000FF"/>
              </a:solidFill>
              <a:latin typeface="Courier" pitchFamily="2" charset="0"/>
              <a:ea typeface="ＭＳ Ｐゴシック" panose="020B0600070205080204" pitchFamily="34" charset="-128"/>
            </a:endParaRPr>
          </a:p>
        </p:txBody>
      </p:sp>
      <p:sp>
        <p:nvSpPr>
          <p:cNvPr id="41988" name="Footer Placeholder 1">
            <a:extLst>
              <a:ext uri="{FF2B5EF4-FFF2-40B4-BE49-F238E27FC236}">
                <a16:creationId xmlns:a16="http://schemas.microsoft.com/office/drawing/2014/main" id="{A2FCA667-A295-BB41-87AD-32D63541C5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9" name="Text Box 5">
            <a:extLst>
              <a:ext uri="{FF2B5EF4-FFF2-40B4-BE49-F238E27FC236}">
                <a16:creationId xmlns:a16="http://schemas.microsoft.com/office/drawing/2014/main" id="{2E181AB7-4266-604A-9E2C-888A5CD59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1143000"/>
            <a:ext cx="429895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</a:rPr>
              <a:t>rainy(</a:t>
            </a:r>
            <a:r>
              <a:rPr lang="en-US" altLang="en-US" sz="2000" b="1" dirty="0" err="1">
                <a:solidFill>
                  <a:srgbClr val="0000FF"/>
                </a:solidFill>
                <a:latin typeface="Courier" pitchFamily="2" charset="0"/>
              </a:rPr>
              <a:t>seattle</a:t>
            </a:r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</a:rPr>
              <a:t>).</a:t>
            </a:r>
          </a:p>
          <a:p>
            <a:pPr eaLnBrk="1" hangingPunct="1"/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</a:rPr>
              <a:t>rainy(</a:t>
            </a:r>
            <a:r>
              <a:rPr lang="en-US" altLang="en-US" sz="2000" b="1" dirty="0" err="1">
                <a:solidFill>
                  <a:srgbClr val="0000FF"/>
                </a:solidFill>
                <a:latin typeface="Courier" pitchFamily="2" charset="0"/>
              </a:rPr>
              <a:t>rochester</a:t>
            </a:r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</a:rPr>
              <a:t>).</a:t>
            </a:r>
          </a:p>
          <a:p>
            <a:pPr eaLnBrk="1" hangingPunct="1"/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</a:rPr>
              <a:t>cold(</a:t>
            </a:r>
            <a:r>
              <a:rPr lang="en-US" altLang="en-US" sz="2000" b="1" dirty="0" err="1">
                <a:solidFill>
                  <a:srgbClr val="0000FF"/>
                </a:solidFill>
                <a:latin typeface="Courier" pitchFamily="2" charset="0"/>
              </a:rPr>
              <a:t>rochester</a:t>
            </a:r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</a:rPr>
              <a:t>).</a:t>
            </a:r>
          </a:p>
          <a:p>
            <a:pPr eaLnBrk="1" hangingPunct="1"/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</a:rPr>
              <a:t>snowy(X):-rainy(X),cold(X).</a:t>
            </a:r>
          </a:p>
          <a:p>
            <a:pPr eaLnBrk="1" hangingPunct="1"/>
            <a:endParaRPr lang="en-US" altLang="en-US" sz="2000" b="1" dirty="0">
              <a:latin typeface="Courier" pitchFamily="2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4">
            <a:extLst>
              <a:ext uri="{FF2B5EF4-FFF2-40B4-BE49-F238E27FC236}">
                <a16:creationId xmlns:a16="http://schemas.microsoft.com/office/drawing/2014/main" id="{A881E77F-107C-4747-A0F5-53CA81B6B9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1A7A470-8348-DA44-8206-4BC6267B660B}" type="slidenum">
              <a:rPr lang="en-US" altLang="en-US" sz="1400"/>
              <a:pPr eaLnBrk="1" hangingPunct="1"/>
              <a:t>27</a:t>
            </a:fld>
            <a:endParaRPr lang="en-US" altLang="en-US" sz="1400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F98418C6-1D97-9745-B4B2-6DA3062CD8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621713" cy="468313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Procedural Semantics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8A8F470B-9EDC-7A49-9FB4-8E611C9E42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257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b="1" dirty="0">
                <a:latin typeface="Courier" pitchFamily="2" charset="0"/>
                <a:ea typeface="ＭＳ Ｐゴシック" panose="020B0600070205080204" pitchFamily="34" charset="-128"/>
              </a:rPr>
              <a:t>?- snowy(C).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800" b="1" dirty="0"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Find 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the </a:t>
            </a:r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first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clause in the database whose head matches the query. In our case this is clause</a:t>
            </a:r>
            <a:b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snowy(X)</a:t>
            </a:r>
            <a:r>
              <a:rPr lang="en-US" altLang="en-US" sz="2400" b="1" dirty="0">
                <a:latin typeface="Courier" pitchFamily="2" charset="0"/>
                <a:ea typeface="ＭＳ Ｐゴシック" panose="020B0600070205080204" pitchFamily="34" charset="-128"/>
              </a:rPr>
              <a:t> :- rainy(X),cold(X)</a:t>
            </a:r>
            <a:endParaRPr lang="en-US" altLang="en-US" sz="2400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Then, find 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 binding for </a:t>
            </a:r>
            <a:r>
              <a:rPr lang="en-US" altLang="en-US" sz="2400" b="1" dirty="0">
                <a:latin typeface="Courier" pitchFamily="2" charset="0"/>
                <a:ea typeface="ＭＳ Ｐゴシック" panose="020B0600070205080204" pitchFamily="34" charset="-128"/>
              </a:rPr>
              <a:t>X</a:t>
            </a:r>
            <a:r>
              <a:rPr lang="en-US" altLang="en-US" sz="24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that makes </a:t>
            </a:r>
            <a:r>
              <a:rPr lang="en-US" altLang="en-US" sz="2400" b="1" dirty="0">
                <a:latin typeface="Courier" pitchFamily="2" charset="0"/>
                <a:ea typeface="ＭＳ Ｐゴシック" panose="020B0600070205080204" pitchFamily="34" charset="-128"/>
              </a:rPr>
              <a:t>rainy(X)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true; then, </a:t>
            </a:r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check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if </a:t>
            </a:r>
            <a:r>
              <a:rPr lang="en-US" altLang="en-US" sz="2400" b="1" dirty="0">
                <a:latin typeface="Courier" pitchFamily="2" charset="0"/>
                <a:ea typeface="ＭＳ Ｐゴシック" panose="020B0600070205080204" pitchFamily="34" charset="-128"/>
              </a:rPr>
              <a:t>cold(X)</a:t>
            </a:r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is true with that binding</a:t>
            </a:r>
          </a:p>
          <a:p>
            <a:pPr lvl="1" eaLnBrk="1" hangingPunct="1"/>
            <a:r>
              <a:rPr lang="en-US" altLang="en-US" sz="2200" dirty="0">
                <a:latin typeface="Arial" panose="020B0604020202020204" pitchFamily="34" charset="0"/>
              </a:rPr>
              <a:t>If yes, report binding as successful </a:t>
            </a:r>
          </a:p>
          <a:p>
            <a:pPr lvl="1" eaLnBrk="1" hangingPunct="1"/>
            <a:r>
              <a:rPr lang="en-US" altLang="en-US" sz="2200" dirty="0">
                <a:latin typeface="Arial" panose="020B0604020202020204" pitchFamily="34" charset="0"/>
              </a:rPr>
              <a:t>Otherwise, </a:t>
            </a:r>
            <a:r>
              <a:rPr lang="en-US" altLang="en-US" sz="2200" dirty="0">
                <a:solidFill>
                  <a:schemeClr val="hlink"/>
                </a:solidFill>
                <a:latin typeface="Arial" panose="020B0604020202020204" pitchFamily="34" charset="0"/>
              </a:rPr>
              <a:t>backtrack</a:t>
            </a:r>
            <a:r>
              <a:rPr lang="en-US" altLang="en-US" sz="2200" dirty="0">
                <a:latin typeface="Arial" panose="020B0604020202020204" pitchFamily="34" charset="0"/>
              </a:rPr>
              <a:t> to the binding of </a:t>
            </a:r>
            <a:r>
              <a:rPr lang="en-US" altLang="en-US" sz="2200" b="1" dirty="0">
                <a:latin typeface="Courier New" panose="02070309020205020404" pitchFamily="49" charset="0"/>
              </a:rPr>
              <a:t>X</a:t>
            </a:r>
            <a:r>
              <a:rPr lang="en-US" altLang="en-US" sz="2200" dirty="0">
                <a:latin typeface="Arial" panose="020B0604020202020204" pitchFamily="34" charset="0"/>
              </a:rPr>
              <a:t>, unbind and consider the next binding</a:t>
            </a:r>
            <a:endParaRPr lang="en-US" altLang="en-US" sz="2400" dirty="0"/>
          </a:p>
          <a:p>
            <a:pPr eaLnBrk="1" hangingPunct="1"/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Prolog’s computation is well-defined procedurally by </a:t>
            </a:r>
            <a:r>
              <a:rPr lang="en-US" altLang="en-US" sz="24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search tree, rule ordering, unification, backtracking, and backward chaining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44036" name="Text Box 5">
            <a:extLst>
              <a:ext uri="{FF2B5EF4-FFF2-40B4-BE49-F238E27FC236}">
                <a16:creationId xmlns:a16="http://schemas.microsoft.com/office/drawing/2014/main" id="{DAA4D008-9E11-ED43-9942-97A895B74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127125"/>
            <a:ext cx="429895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</a:rPr>
              <a:t>rainy(</a:t>
            </a:r>
            <a:r>
              <a:rPr lang="en-US" altLang="en-US" sz="2000" b="1" dirty="0" err="1">
                <a:solidFill>
                  <a:srgbClr val="0000FF"/>
                </a:solidFill>
                <a:latin typeface="Courier" pitchFamily="2" charset="0"/>
              </a:rPr>
              <a:t>seattle</a:t>
            </a:r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</a:rPr>
              <a:t>).</a:t>
            </a:r>
          </a:p>
          <a:p>
            <a:pPr eaLnBrk="1" hangingPunct="1"/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</a:rPr>
              <a:t>rainy(</a:t>
            </a:r>
            <a:r>
              <a:rPr lang="en-US" altLang="en-US" sz="2000" b="1" dirty="0" err="1">
                <a:solidFill>
                  <a:srgbClr val="0000FF"/>
                </a:solidFill>
                <a:latin typeface="Courier" pitchFamily="2" charset="0"/>
              </a:rPr>
              <a:t>rochester</a:t>
            </a:r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</a:rPr>
              <a:t>).</a:t>
            </a:r>
          </a:p>
          <a:p>
            <a:pPr eaLnBrk="1" hangingPunct="1"/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</a:rPr>
              <a:t>cold(</a:t>
            </a:r>
            <a:r>
              <a:rPr lang="en-US" altLang="en-US" sz="2000" b="1" dirty="0" err="1">
                <a:solidFill>
                  <a:srgbClr val="0000FF"/>
                </a:solidFill>
                <a:latin typeface="Courier" pitchFamily="2" charset="0"/>
              </a:rPr>
              <a:t>rochester</a:t>
            </a:r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</a:rPr>
              <a:t>).</a:t>
            </a:r>
          </a:p>
          <a:p>
            <a:pPr eaLnBrk="1" hangingPunct="1"/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</a:rPr>
              <a:t>snowy(X):-rainy(X),cold(X).</a:t>
            </a:r>
          </a:p>
          <a:p>
            <a:pPr eaLnBrk="1" hangingPunct="1"/>
            <a:endParaRPr lang="en-US" altLang="en-US" sz="2000" b="1" dirty="0">
              <a:latin typeface="Courier" pitchFamily="2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7538CFA-1C26-EE43-BCEF-BD50EFD8E06E}"/>
                  </a:ext>
                </a:extLst>
              </p14:cNvPr>
              <p14:cNvContentPartPr/>
              <p14:nvPr/>
            </p14:nvContentPartPr>
            <p14:xfrm>
              <a:off x="4531680" y="2362680"/>
              <a:ext cx="2561400" cy="986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7538CFA-1C26-EE43-BCEF-BD50EFD8E06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09720" y="2340720"/>
                <a:ext cx="2599200" cy="1024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4">
            <a:extLst>
              <a:ext uri="{FF2B5EF4-FFF2-40B4-BE49-F238E27FC236}">
                <a16:creationId xmlns:a16="http://schemas.microsoft.com/office/drawing/2014/main" id="{DFD69EF5-A225-ED49-A7AF-644F9D12A2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8C77B34-7061-F642-ACCA-F2D74048D5BC}" type="slidenum">
              <a:rPr lang="en-US" altLang="en-US" sz="1400"/>
              <a:pPr eaLnBrk="1" hangingPunct="1"/>
              <a:t>28</a:t>
            </a:fld>
            <a:endParaRPr lang="en-US" altLang="en-US" sz="1400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FB4D4470-2A83-B545-9AC7-E35A269099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621713" cy="468313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Question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11138058-2B10-0F46-B332-9865C4E9AA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b="1"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b="1"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b="1"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b="1"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b="1"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What does this query yield?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>
                <a:latin typeface="Courier" pitchFamily="2" charset="0"/>
                <a:ea typeface="ＭＳ Ｐゴシック" panose="020B0600070205080204" pitchFamily="34" charset="-128"/>
              </a:rPr>
              <a:t>?- snowy(C).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b="1"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Answer: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>
                <a:latin typeface="Courier" pitchFamily="2" charset="0"/>
                <a:ea typeface="ＭＳ Ｐゴシック" panose="020B0600070205080204" pitchFamily="34" charset="-128"/>
              </a:rPr>
              <a:t>C = rochester 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>
                <a:latin typeface="Courier" pitchFamily="2" charset="0"/>
                <a:ea typeface="ＭＳ Ｐゴシック" panose="020B0600070205080204" pitchFamily="34" charset="-128"/>
              </a:rPr>
              <a:t>C = troy.</a:t>
            </a:r>
          </a:p>
        </p:txBody>
      </p:sp>
      <p:sp>
        <p:nvSpPr>
          <p:cNvPr id="46084" name="Text Box 5">
            <a:extLst>
              <a:ext uri="{FF2B5EF4-FFF2-40B4-BE49-F238E27FC236}">
                <a16:creationId xmlns:a16="http://schemas.microsoft.com/office/drawing/2014/main" id="{915976C6-56E7-8E4F-9AFD-0778BF09A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143000"/>
            <a:ext cx="5172075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FF"/>
                </a:solidFill>
                <a:latin typeface="Courier" pitchFamily="2" charset="0"/>
              </a:rPr>
              <a:t>rainy(seattle).</a:t>
            </a:r>
          </a:p>
          <a:p>
            <a:pPr eaLnBrk="1" hangingPunct="1"/>
            <a:r>
              <a:rPr lang="en-US" altLang="en-US" b="1">
                <a:solidFill>
                  <a:srgbClr val="0000FF"/>
                </a:solidFill>
                <a:latin typeface="Courier" pitchFamily="2" charset="0"/>
              </a:rPr>
              <a:t>rainy(rochester).</a:t>
            </a:r>
          </a:p>
          <a:p>
            <a:pPr eaLnBrk="1" hangingPunct="1"/>
            <a:r>
              <a:rPr lang="en-US" altLang="en-US" b="1">
                <a:solidFill>
                  <a:srgbClr val="0000FF"/>
                </a:solidFill>
                <a:latin typeface="Courier" pitchFamily="2" charset="0"/>
              </a:rPr>
              <a:t>cold(rochester).</a:t>
            </a:r>
          </a:p>
          <a:p>
            <a:pPr eaLnBrk="1" hangingPunct="1"/>
            <a:r>
              <a:rPr lang="en-US" altLang="en-US" b="1">
                <a:solidFill>
                  <a:srgbClr val="0000FF"/>
                </a:solidFill>
                <a:latin typeface="Courier" pitchFamily="2" charset="0"/>
              </a:rPr>
              <a:t>snowy(X):-rainy(X),cold(X).</a:t>
            </a:r>
          </a:p>
          <a:p>
            <a:pPr eaLnBrk="1" hangingPunct="1"/>
            <a:r>
              <a:rPr lang="en-US" altLang="en-US" b="1">
                <a:solidFill>
                  <a:srgbClr val="0000FF"/>
                </a:solidFill>
                <a:latin typeface="Courier" pitchFamily="2" charset="0"/>
              </a:rPr>
              <a:t>snowy(troy).</a:t>
            </a:r>
          </a:p>
          <a:p>
            <a:pPr eaLnBrk="1" hangingPunct="1"/>
            <a:endParaRPr lang="en-US" altLang="en-US" sz="2000" b="1">
              <a:latin typeface="Courier" pitchFamily="2" charset="0"/>
            </a:endParaRPr>
          </a:p>
        </p:txBody>
      </p:sp>
      <p:sp>
        <p:nvSpPr>
          <p:cNvPr id="46085" name="Footer Placeholder 1">
            <a:extLst>
              <a:ext uri="{FF2B5EF4-FFF2-40B4-BE49-F238E27FC236}">
                <a16:creationId xmlns:a16="http://schemas.microsoft.com/office/drawing/2014/main" id="{71E515F0-77F3-764D-96E6-2DE6B570EB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4">
            <a:extLst>
              <a:ext uri="{FF2B5EF4-FFF2-40B4-BE49-F238E27FC236}">
                <a16:creationId xmlns:a16="http://schemas.microsoft.com/office/drawing/2014/main" id="{071810B5-77B6-664D-8731-8C520258B4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86AE9D3-7112-A941-918C-9D88EDEC2F56}" type="slidenum">
              <a:rPr lang="en-US" altLang="en-US" sz="1400"/>
              <a:pPr eaLnBrk="1" hangingPunct="1"/>
              <a:t>29</a:t>
            </a:fld>
            <a:endParaRPr lang="en-US" altLang="en-US" sz="1400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46BE901A-1911-164C-8D78-BC60339C70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Procedural Semantics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FA11E1DB-6590-CB45-93A5-4629B4787A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45720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altLang="en-US" sz="18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rainy(seattle).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altLang="en-US" sz="18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rainy(rochester).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altLang="en-US" sz="18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cold(rochester).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altLang="en-US" sz="18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snowy(X) :- rainy(X),cold(X).</a:t>
            </a:r>
            <a:endParaRPr lang="fr-FR" altLang="en-US" sz="2800" b="1">
              <a:ea typeface="ＭＳ Ｐゴシック" panose="020B0600070205080204" pitchFamily="34" charset="-128"/>
            </a:endParaRPr>
          </a:p>
        </p:txBody>
      </p:sp>
      <p:sp>
        <p:nvSpPr>
          <p:cNvPr id="48132" name="Line 4">
            <a:extLst>
              <a:ext uri="{FF2B5EF4-FFF2-40B4-BE49-F238E27FC236}">
                <a16:creationId xmlns:a16="http://schemas.microsoft.com/office/drawing/2014/main" id="{99C28EF0-1B51-E148-93B3-C0BDCCC606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2590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F75F60D6-39D5-3A4E-B1CA-1C3D9C29F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971800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fr-FR" altLang="en-US" sz="2000" b="1">
                <a:latin typeface="Courier New" panose="02070309020205020404" pitchFamily="49" charset="0"/>
              </a:rPr>
              <a:t>snowy(C)</a:t>
            </a:r>
            <a:endParaRPr lang="fr-FR" altLang="en-US" sz="3200" b="1"/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D1B75368-35A1-5D46-B5FA-EBEFFDF0F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447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fr-FR" altLang="en-US" sz="2000" b="1">
                <a:latin typeface="Courier New" panose="02070309020205020404" pitchFamily="49" charset="0"/>
              </a:rPr>
              <a:t>snowy(X)</a:t>
            </a:r>
            <a:endParaRPr lang="fr-FR" altLang="en-US" sz="3200" b="1"/>
          </a:p>
        </p:txBody>
      </p:sp>
      <p:sp>
        <p:nvSpPr>
          <p:cNvPr id="48135" name="Line 7">
            <a:extLst>
              <a:ext uri="{FF2B5EF4-FFF2-40B4-BE49-F238E27FC236}">
                <a16:creationId xmlns:a16="http://schemas.microsoft.com/office/drawing/2014/main" id="{A82A0564-C797-AF40-8EE8-F860D23808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2766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Line 8">
            <a:extLst>
              <a:ext uri="{FF2B5EF4-FFF2-40B4-BE49-F238E27FC236}">
                <a16:creationId xmlns:a16="http://schemas.microsoft.com/office/drawing/2014/main" id="{61900E10-4364-EB41-85CF-FE0D81A51B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3962400"/>
            <a:ext cx="14478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Line 9">
            <a:extLst>
              <a:ext uri="{FF2B5EF4-FFF2-40B4-BE49-F238E27FC236}">
                <a16:creationId xmlns:a16="http://schemas.microsoft.com/office/drawing/2014/main" id="{2A9BE45A-14BF-6645-AEF7-3FC147AD3CB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962400"/>
            <a:ext cx="30480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Text Box 10">
            <a:extLst>
              <a:ext uri="{FF2B5EF4-FFF2-40B4-BE49-F238E27FC236}">
                <a16:creationId xmlns:a16="http://schemas.microsoft.com/office/drawing/2014/main" id="{3B4475F8-AECE-CF4A-BC60-314DCC6FC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9038" y="3878263"/>
            <a:ext cx="746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1"/>
              <a:t>AND</a:t>
            </a:r>
          </a:p>
        </p:txBody>
      </p:sp>
      <p:sp>
        <p:nvSpPr>
          <p:cNvPr id="48139" name="Line 11">
            <a:extLst>
              <a:ext uri="{FF2B5EF4-FFF2-40B4-BE49-F238E27FC236}">
                <a16:creationId xmlns:a16="http://schemas.microsoft.com/office/drawing/2014/main" id="{49BC0716-829A-7947-AD26-8F76F9E522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76313" y="4930775"/>
            <a:ext cx="14478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Line 12">
            <a:extLst>
              <a:ext uri="{FF2B5EF4-FFF2-40B4-BE49-F238E27FC236}">
                <a16:creationId xmlns:a16="http://schemas.microsoft.com/office/drawing/2014/main" id="{952C0ACC-EA48-CB4E-9C36-DA089A309E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2713" y="4930775"/>
            <a:ext cx="16002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Text Box 13">
            <a:extLst>
              <a:ext uri="{FF2B5EF4-FFF2-40B4-BE49-F238E27FC236}">
                <a16:creationId xmlns:a16="http://schemas.microsoft.com/office/drawing/2014/main" id="{045BF00A-7311-684C-B872-6BC181670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800600"/>
            <a:ext cx="750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1"/>
              <a:t>OR</a:t>
            </a:r>
          </a:p>
        </p:txBody>
      </p:sp>
      <p:sp>
        <p:nvSpPr>
          <p:cNvPr id="48142" name="Rectangle 14">
            <a:extLst>
              <a:ext uri="{FF2B5EF4-FFF2-40B4-BE49-F238E27FC236}">
                <a16:creationId xmlns:a16="http://schemas.microsoft.com/office/drawing/2014/main" id="{F39133D9-9BA1-4D42-B91F-14A879110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2000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fr-FR" altLang="en-US" sz="2000" b="1">
                <a:latin typeface="Courier New" panose="02070309020205020404" pitchFamily="49" charset="0"/>
              </a:rPr>
              <a:t>rainy(X)</a:t>
            </a:r>
            <a:endParaRPr lang="fr-FR" altLang="en-US" sz="3200" b="1"/>
          </a:p>
        </p:txBody>
      </p:sp>
      <p:sp>
        <p:nvSpPr>
          <p:cNvPr id="48143" name="Rectangle 15">
            <a:extLst>
              <a:ext uri="{FF2B5EF4-FFF2-40B4-BE49-F238E27FC236}">
                <a16:creationId xmlns:a16="http://schemas.microsoft.com/office/drawing/2014/main" id="{3B0B7C7D-1B66-CB44-93CA-28E71201F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648200"/>
            <a:ext cx="1371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fr-FR" altLang="en-US" sz="2000" b="1">
                <a:latin typeface="Courier New" panose="02070309020205020404" pitchFamily="49" charset="0"/>
              </a:rPr>
              <a:t>cold(X)</a:t>
            </a:r>
            <a:endParaRPr lang="fr-FR" altLang="en-US" sz="3200" b="1"/>
          </a:p>
        </p:txBody>
      </p:sp>
      <p:sp>
        <p:nvSpPr>
          <p:cNvPr id="48144" name="Rectangle 16">
            <a:extLst>
              <a:ext uri="{FF2B5EF4-FFF2-40B4-BE49-F238E27FC236}">
                <a16:creationId xmlns:a16="http://schemas.microsoft.com/office/drawing/2014/main" id="{4AB39948-EE56-5544-9449-FD8449614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562600"/>
            <a:ext cx="2362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fr-FR" altLang="en-US" sz="2000" b="1">
                <a:latin typeface="Courier New" panose="02070309020205020404" pitchFamily="49" charset="0"/>
              </a:rPr>
              <a:t>rainy(seattle)</a:t>
            </a:r>
            <a:endParaRPr lang="fr-FR" altLang="en-US" sz="3200" b="1"/>
          </a:p>
        </p:txBody>
      </p:sp>
      <p:sp>
        <p:nvSpPr>
          <p:cNvPr id="48145" name="Rectangle 17">
            <a:extLst>
              <a:ext uri="{FF2B5EF4-FFF2-40B4-BE49-F238E27FC236}">
                <a16:creationId xmlns:a16="http://schemas.microsoft.com/office/drawing/2014/main" id="{D7965CE4-C091-A347-8664-65E353849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562600"/>
            <a:ext cx="266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fr-FR" altLang="en-US" sz="2000" b="1">
                <a:latin typeface="Courier New" panose="02070309020205020404" pitchFamily="49" charset="0"/>
              </a:rPr>
              <a:t>rainy(rochester)</a:t>
            </a:r>
            <a:endParaRPr lang="fr-FR" altLang="en-US" sz="3200" b="1"/>
          </a:p>
        </p:txBody>
      </p:sp>
      <p:sp>
        <p:nvSpPr>
          <p:cNvPr id="48146" name="Rectangle 18">
            <a:extLst>
              <a:ext uri="{FF2B5EF4-FFF2-40B4-BE49-F238E27FC236}">
                <a16:creationId xmlns:a16="http://schemas.microsoft.com/office/drawing/2014/main" id="{3A68FF52-FEBB-674B-91A7-C4D11AEE1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410200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fr-FR" altLang="en-US" sz="2000" b="1">
                <a:latin typeface="Courier New" panose="02070309020205020404" pitchFamily="49" charset="0"/>
              </a:rPr>
              <a:t>cold(rochester)</a:t>
            </a:r>
            <a:endParaRPr lang="fr-FR" altLang="en-US" sz="3200" b="1"/>
          </a:p>
        </p:txBody>
      </p:sp>
      <p:sp>
        <p:nvSpPr>
          <p:cNvPr id="48147" name="Line 19">
            <a:extLst>
              <a:ext uri="{FF2B5EF4-FFF2-40B4-BE49-F238E27FC236}">
                <a16:creationId xmlns:a16="http://schemas.microsoft.com/office/drawing/2014/main" id="{EA5F8688-496A-E546-9E83-00492B76AF1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4953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Line 20">
            <a:extLst>
              <a:ext uri="{FF2B5EF4-FFF2-40B4-BE49-F238E27FC236}">
                <a16:creationId xmlns:a16="http://schemas.microsoft.com/office/drawing/2014/main" id="{7362BAF7-2E0A-7444-8710-346A2EE209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590800"/>
            <a:ext cx="0" cy="381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Line 21">
            <a:extLst>
              <a:ext uri="{FF2B5EF4-FFF2-40B4-BE49-F238E27FC236}">
                <a16:creationId xmlns:a16="http://schemas.microsoft.com/office/drawing/2014/main" id="{DA6F2EF0-44C5-2D44-B72E-7E0FECCC4D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276600"/>
            <a:ext cx="0" cy="381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Line 22">
            <a:extLst>
              <a:ext uri="{FF2B5EF4-FFF2-40B4-BE49-F238E27FC236}">
                <a16:creationId xmlns:a16="http://schemas.microsoft.com/office/drawing/2014/main" id="{72F65DF9-2C53-2948-835D-CD9CA69C0E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3962400"/>
            <a:ext cx="14478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Line 23">
            <a:extLst>
              <a:ext uri="{FF2B5EF4-FFF2-40B4-BE49-F238E27FC236}">
                <a16:creationId xmlns:a16="http://schemas.microsoft.com/office/drawing/2014/main" id="{AFA0F04E-F43A-2F4D-8911-DBE06DB801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4572000"/>
            <a:ext cx="457200" cy="228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2" name="Freeform 24">
            <a:extLst>
              <a:ext uri="{FF2B5EF4-FFF2-40B4-BE49-F238E27FC236}">
                <a16:creationId xmlns:a16="http://schemas.microsoft.com/office/drawing/2014/main" id="{EBA8E7A2-D48F-3C4D-A3A6-9D6017E2B513}"/>
              </a:ext>
            </a:extLst>
          </p:cNvPr>
          <p:cNvSpPr>
            <a:spLocks/>
          </p:cNvSpPr>
          <p:nvPr/>
        </p:nvSpPr>
        <p:spPr bwMode="auto">
          <a:xfrm>
            <a:off x="228600" y="5105400"/>
            <a:ext cx="1752600" cy="762000"/>
          </a:xfrm>
          <a:custGeom>
            <a:avLst/>
            <a:gdLst>
              <a:gd name="T0" fmla="*/ 2147483647 w 912"/>
              <a:gd name="T1" fmla="*/ 0 h 568"/>
              <a:gd name="T2" fmla="*/ 2147483647 w 912"/>
              <a:gd name="T3" fmla="*/ 2147483647 h 568"/>
              <a:gd name="T4" fmla="*/ 2147483647 w 912"/>
              <a:gd name="T5" fmla="*/ 2147483647 h 568"/>
              <a:gd name="T6" fmla="*/ 0 60000 65536"/>
              <a:gd name="T7" fmla="*/ 0 60000 65536"/>
              <a:gd name="T8" fmla="*/ 0 60000 65536"/>
              <a:gd name="T9" fmla="*/ 0 w 912"/>
              <a:gd name="T10" fmla="*/ 0 h 568"/>
              <a:gd name="T11" fmla="*/ 912 w 912"/>
              <a:gd name="T12" fmla="*/ 568 h 5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568">
                <a:moveTo>
                  <a:pt x="336" y="0"/>
                </a:moveTo>
                <a:cubicBezTo>
                  <a:pt x="168" y="244"/>
                  <a:pt x="0" y="488"/>
                  <a:pt x="96" y="528"/>
                </a:cubicBezTo>
                <a:cubicBezTo>
                  <a:pt x="192" y="568"/>
                  <a:pt x="552" y="404"/>
                  <a:pt x="912" y="240"/>
                </a:cubicBez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Line 25">
            <a:extLst>
              <a:ext uri="{FF2B5EF4-FFF2-40B4-BE49-F238E27FC236}">
                <a16:creationId xmlns:a16="http://schemas.microsoft.com/office/drawing/2014/main" id="{EB8ADC00-851E-C04B-938A-CC9AAFCD0C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4343400"/>
            <a:ext cx="14478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4" name="Rectangle 26">
            <a:extLst>
              <a:ext uri="{FF2B5EF4-FFF2-40B4-BE49-F238E27FC236}">
                <a16:creationId xmlns:a16="http://schemas.microsoft.com/office/drawing/2014/main" id="{679173E1-7478-8044-AAD2-8DDEA17D2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276600"/>
            <a:ext cx="1371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fr-FR" altLang="en-US" sz="2000" b="1">
                <a:solidFill>
                  <a:schemeClr val="accent2"/>
                </a:solidFill>
                <a:latin typeface="Courier New" panose="02070309020205020404" pitchFamily="49" charset="0"/>
              </a:rPr>
              <a:t>_C = _X</a:t>
            </a:r>
            <a:endParaRPr lang="fr-FR" altLang="en-US" sz="3200"/>
          </a:p>
        </p:txBody>
      </p:sp>
      <p:sp>
        <p:nvSpPr>
          <p:cNvPr id="48155" name="Rectangle 27">
            <a:extLst>
              <a:ext uri="{FF2B5EF4-FFF2-40B4-BE49-F238E27FC236}">
                <a16:creationId xmlns:a16="http://schemas.microsoft.com/office/drawing/2014/main" id="{7AD3222A-9480-1D4E-98B2-B647668AA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800600"/>
            <a:ext cx="1981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fr-FR" altLang="en-US" sz="2000" b="1">
                <a:solidFill>
                  <a:schemeClr val="accent2"/>
                </a:solidFill>
                <a:latin typeface="Courier New" panose="02070309020205020404" pitchFamily="49" charset="0"/>
              </a:rPr>
              <a:t>X = seattle</a:t>
            </a:r>
            <a:endParaRPr lang="fr-FR" altLang="en-US" sz="3200"/>
          </a:p>
        </p:txBody>
      </p:sp>
      <p:sp>
        <p:nvSpPr>
          <p:cNvPr id="48156" name="Line 28">
            <a:extLst>
              <a:ext uri="{FF2B5EF4-FFF2-40B4-BE49-F238E27FC236}">
                <a16:creationId xmlns:a16="http://schemas.microsoft.com/office/drawing/2014/main" id="{92A92BF2-C336-BF43-99D7-4AFC5E2EA4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343400"/>
            <a:ext cx="2057400" cy="304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Rectangle 29">
            <a:extLst>
              <a:ext uri="{FF2B5EF4-FFF2-40B4-BE49-F238E27FC236}">
                <a16:creationId xmlns:a16="http://schemas.microsoft.com/office/drawing/2014/main" id="{6C5B7FF3-BE63-8942-A018-44FC8961A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810000"/>
            <a:ext cx="3200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fr-FR" altLang="en-US" sz="2000" b="1">
                <a:solidFill>
                  <a:schemeClr val="accent2"/>
                </a:solidFill>
                <a:latin typeface="Courier New" panose="02070309020205020404" pitchFamily="49" charset="0"/>
              </a:rPr>
              <a:t>cold(seattle) fails; </a:t>
            </a:r>
            <a:r>
              <a:rPr lang="fr-FR" alt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backtrack</a:t>
            </a:r>
            <a:r>
              <a:rPr lang="fr-FR" altLang="en-US" sz="2000" b="1">
                <a:solidFill>
                  <a:schemeClr val="accent2"/>
                </a:solidFill>
                <a:latin typeface="Courier New" panose="02070309020205020404" pitchFamily="49" charset="0"/>
              </a:rPr>
              <a:t>.</a:t>
            </a:r>
            <a:endParaRPr lang="fr-FR" altLang="en-US" sz="3200"/>
          </a:p>
        </p:txBody>
      </p:sp>
      <p:sp>
        <p:nvSpPr>
          <p:cNvPr id="48158" name="Freeform 30">
            <a:extLst>
              <a:ext uri="{FF2B5EF4-FFF2-40B4-BE49-F238E27FC236}">
                <a16:creationId xmlns:a16="http://schemas.microsoft.com/office/drawing/2014/main" id="{81631CFA-9718-574F-AC97-4E6ABE4CCCBB}"/>
              </a:ext>
            </a:extLst>
          </p:cNvPr>
          <p:cNvSpPr>
            <a:spLocks/>
          </p:cNvSpPr>
          <p:nvPr/>
        </p:nvSpPr>
        <p:spPr bwMode="auto">
          <a:xfrm>
            <a:off x="4191000" y="5334000"/>
            <a:ext cx="469900" cy="419100"/>
          </a:xfrm>
          <a:custGeom>
            <a:avLst/>
            <a:gdLst>
              <a:gd name="T0" fmla="*/ 2147483647 w 296"/>
              <a:gd name="T1" fmla="*/ 0 h 264"/>
              <a:gd name="T2" fmla="*/ 2147483647 w 296"/>
              <a:gd name="T3" fmla="*/ 2147483647 h 264"/>
              <a:gd name="T4" fmla="*/ 0 w 296"/>
              <a:gd name="T5" fmla="*/ 2147483647 h 264"/>
              <a:gd name="T6" fmla="*/ 0 60000 65536"/>
              <a:gd name="T7" fmla="*/ 0 60000 65536"/>
              <a:gd name="T8" fmla="*/ 0 60000 65536"/>
              <a:gd name="T9" fmla="*/ 0 w 296"/>
              <a:gd name="T10" fmla="*/ 0 h 264"/>
              <a:gd name="T11" fmla="*/ 296 w 296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" h="264">
                <a:moveTo>
                  <a:pt x="48" y="0"/>
                </a:moveTo>
                <a:cubicBezTo>
                  <a:pt x="172" y="108"/>
                  <a:pt x="296" y="216"/>
                  <a:pt x="288" y="240"/>
                </a:cubicBezTo>
                <a:cubicBezTo>
                  <a:pt x="280" y="264"/>
                  <a:pt x="48" y="160"/>
                  <a:pt x="0" y="144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9" name="Line 31">
            <a:extLst>
              <a:ext uri="{FF2B5EF4-FFF2-40B4-BE49-F238E27FC236}">
                <a16:creationId xmlns:a16="http://schemas.microsoft.com/office/drawing/2014/main" id="{010555AE-FB44-2540-8456-4C48F5845C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4495800"/>
            <a:ext cx="144780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60" name="Line 32">
            <a:extLst>
              <a:ext uri="{FF2B5EF4-FFF2-40B4-BE49-F238E27FC236}">
                <a16:creationId xmlns:a16="http://schemas.microsoft.com/office/drawing/2014/main" id="{0CEC14FB-574F-9344-AA34-19B342F49E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495800"/>
            <a:ext cx="18288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61" name="Line 33">
            <a:extLst>
              <a:ext uri="{FF2B5EF4-FFF2-40B4-BE49-F238E27FC236}">
                <a16:creationId xmlns:a16="http://schemas.microsoft.com/office/drawing/2014/main" id="{884B6958-83CF-504E-9BB9-AC3CA98C1C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5181600"/>
            <a:ext cx="12192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62" name="Freeform 34">
            <a:extLst>
              <a:ext uri="{FF2B5EF4-FFF2-40B4-BE49-F238E27FC236}">
                <a16:creationId xmlns:a16="http://schemas.microsoft.com/office/drawing/2014/main" id="{668215C3-3BF8-8A47-95DC-AC17FEEC3BE8}"/>
              </a:ext>
            </a:extLst>
          </p:cNvPr>
          <p:cNvSpPr>
            <a:spLocks/>
          </p:cNvSpPr>
          <p:nvPr/>
        </p:nvSpPr>
        <p:spPr bwMode="auto">
          <a:xfrm>
            <a:off x="6477000" y="4648200"/>
            <a:ext cx="469900" cy="419100"/>
          </a:xfrm>
          <a:custGeom>
            <a:avLst/>
            <a:gdLst>
              <a:gd name="T0" fmla="*/ 2147483647 w 296"/>
              <a:gd name="T1" fmla="*/ 0 h 264"/>
              <a:gd name="T2" fmla="*/ 2147483647 w 296"/>
              <a:gd name="T3" fmla="*/ 2147483647 h 264"/>
              <a:gd name="T4" fmla="*/ 0 w 296"/>
              <a:gd name="T5" fmla="*/ 2147483647 h 264"/>
              <a:gd name="T6" fmla="*/ 0 60000 65536"/>
              <a:gd name="T7" fmla="*/ 0 60000 65536"/>
              <a:gd name="T8" fmla="*/ 0 60000 65536"/>
              <a:gd name="T9" fmla="*/ 0 w 296"/>
              <a:gd name="T10" fmla="*/ 0 h 264"/>
              <a:gd name="T11" fmla="*/ 296 w 296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" h="264">
                <a:moveTo>
                  <a:pt x="48" y="0"/>
                </a:moveTo>
                <a:cubicBezTo>
                  <a:pt x="172" y="108"/>
                  <a:pt x="296" y="216"/>
                  <a:pt x="288" y="240"/>
                </a:cubicBezTo>
                <a:cubicBezTo>
                  <a:pt x="280" y="264"/>
                  <a:pt x="48" y="160"/>
                  <a:pt x="0" y="144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63" name="Rectangle 35">
            <a:extLst>
              <a:ext uri="{FF2B5EF4-FFF2-40B4-BE49-F238E27FC236}">
                <a16:creationId xmlns:a16="http://schemas.microsoft.com/office/drawing/2014/main" id="{7279A117-B240-FE43-90F8-D53804691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953000"/>
            <a:ext cx="2286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fr-FR" alt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X = rochester</a:t>
            </a:r>
            <a:endParaRPr lang="fr-FR" altLang="en-US" sz="3200">
              <a:solidFill>
                <a:srgbClr val="FF0000"/>
              </a:solidFill>
            </a:endParaRPr>
          </a:p>
        </p:txBody>
      </p:sp>
      <p:sp>
        <p:nvSpPr>
          <p:cNvPr id="48164" name="Line 36">
            <a:extLst>
              <a:ext uri="{FF2B5EF4-FFF2-40B4-BE49-F238E27FC236}">
                <a16:creationId xmlns:a16="http://schemas.microsoft.com/office/drawing/2014/main" id="{9C02F674-4978-3641-8DFF-BF74C96057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5029200"/>
            <a:ext cx="6858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65" name="Line 37">
            <a:extLst>
              <a:ext uri="{FF2B5EF4-FFF2-40B4-BE49-F238E27FC236}">
                <a16:creationId xmlns:a16="http://schemas.microsoft.com/office/drawing/2014/main" id="{978D78E4-767B-6449-9C88-62E703CBEB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4648200"/>
            <a:ext cx="12192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66" name="Line 38">
            <a:extLst>
              <a:ext uri="{FF2B5EF4-FFF2-40B4-BE49-F238E27FC236}">
                <a16:creationId xmlns:a16="http://schemas.microsoft.com/office/drawing/2014/main" id="{2BFEE54C-9329-7442-AF81-FF7F2C6943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648200"/>
            <a:ext cx="236220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67" name="Freeform 39">
            <a:extLst>
              <a:ext uri="{FF2B5EF4-FFF2-40B4-BE49-F238E27FC236}">
                <a16:creationId xmlns:a16="http://schemas.microsoft.com/office/drawing/2014/main" id="{17792960-0FE0-BE4A-9A6D-979B114F518D}"/>
              </a:ext>
            </a:extLst>
          </p:cNvPr>
          <p:cNvSpPr>
            <a:spLocks/>
          </p:cNvSpPr>
          <p:nvPr/>
        </p:nvSpPr>
        <p:spPr bwMode="auto">
          <a:xfrm>
            <a:off x="7162800" y="4419600"/>
            <a:ext cx="1066800" cy="1676400"/>
          </a:xfrm>
          <a:custGeom>
            <a:avLst/>
            <a:gdLst>
              <a:gd name="T0" fmla="*/ 2147483647 w 296"/>
              <a:gd name="T1" fmla="*/ 0 h 264"/>
              <a:gd name="T2" fmla="*/ 2147483647 w 296"/>
              <a:gd name="T3" fmla="*/ 2147483647 h 264"/>
              <a:gd name="T4" fmla="*/ 0 w 296"/>
              <a:gd name="T5" fmla="*/ 2147483647 h 264"/>
              <a:gd name="T6" fmla="*/ 0 60000 65536"/>
              <a:gd name="T7" fmla="*/ 0 60000 65536"/>
              <a:gd name="T8" fmla="*/ 0 60000 65536"/>
              <a:gd name="T9" fmla="*/ 0 w 296"/>
              <a:gd name="T10" fmla="*/ 0 h 264"/>
              <a:gd name="T11" fmla="*/ 296 w 296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" h="264">
                <a:moveTo>
                  <a:pt x="48" y="0"/>
                </a:moveTo>
                <a:cubicBezTo>
                  <a:pt x="172" y="108"/>
                  <a:pt x="296" y="216"/>
                  <a:pt x="288" y="240"/>
                </a:cubicBezTo>
                <a:cubicBezTo>
                  <a:pt x="280" y="264"/>
                  <a:pt x="48" y="160"/>
                  <a:pt x="0" y="144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68" name="Line 40">
            <a:extLst>
              <a:ext uri="{FF2B5EF4-FFF2-40B4-BE49-F238E27FC236}">
                <a16:creationId xmlns:a16="http://schemas.microsoft.com/office/drawing/2014/main" id="{D8F6379B-7CDB-5544-AD53-F7BA8889F6C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657600"/>
            <a:ext cx="2895600" cy="762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69" name="Line 41">
            <a:extLst>
              <a:ext uri="{FF2B5EF4-FFF2-40B4-BE49-F238E27FC236}">
                <a16:creationId xmlns:a16="http://schemas.microsoft.com/office/drawing/2014/main" id="{17F13AFD-3D10-F441-81C1-9817938D44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590800"/>
            <a:ext cx="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70" name="Line 42">
            <a:extLst>
              <a:ext uri="{FF2B5EF4-FFF2-40B4-BE49-F238E27FC236}">
                <a16:creationId xmlns:a16="http://schemas.microsoft.com/office/drawing/2014/main" id="{F2CA03F5-6789-1244-870E-7A63317F64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276600"/>
            <a:ext cx="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71" name="Rectangle 43">
            <a:extLst>
              <a:ext uri="{FF2B5EF4-FFF2-40B4-BE49-F238E27FC236}">
                <a16:creationId xmlns:a16="http://schemas.microsoft.com/office/drawing/2014/main" id="{3C2DAEDD-3668-3540-B176-94AACD36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276600"/>
            <a:ext cx="1447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fr-FR" alt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success</a:t>
            </a:r>
            <a:endParaRPr lang="fr-FR" altLang="en-US" sz="3200">
              <a:solidFill>
                <a:srgbClr val="FF0000"/>
              </a:solidFill>
            </a:endParaRPr>
          </a:p>
        </p:txBody>
      </p:sp>
      <p:sp>
        <p:nvSpPr>
          <p:cNvPr id="48172" name="Footer Placeholder 1">
            <a:extLst>
              <a:ext uri="{FF2B5EF4-FFF2-40B4-BE49-F238E27FC236}">
                <a16:creationId xmlns:a16="http://schemas.microsoft.com/office/drawing/2014/main" id="{AF7E36AC-E03E-744D-988B-CA3352199A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FEF1B6E-DB5B-4D40-BA04-C1A3B96BDF15}"/>
                  </a:ext>
                </a:extLst>
              </p14:cNvPr>
              <p14:cNvContentPartPr/>
              <p14:nvPr/>
            </p14:nvContentPartPr>
            <p14:xfrm>
              <a:off x="311760" y="1311480"/>
              <a:ext cx="7840080" cy="2445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FEF1B6E-DB5B-4D40-BA04-C1A3B96BDF1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0160" y="1289880"/>
                <a:ext cx="7883280" cy="2488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3">
            <a:extLst>
              <a:ext uri="{FF2B5EF4-FFF2-40B4-BE49-F238E27FC236}">
                <a16:creationId xmlns:a16="http://schemas.microsoft.com/office/drawing/2014/main" id="{1765CA0C-6634-3942-9296-A29A5E1F72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4" name="Slide Number Placeholder 4">
            <a:extLst>
              <a:ext uri="{FF2B5EF4-FFF2-40B4-BE49-F238E27FC236}">
                <a16:creationId xmlns:a16="http://schemas.microsoft.com/office/drawing/2014/main" id="{FAAFB1F4-04EE-8A46-A339-25A51EAFA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284DF31-A383-1D41-BBEF-95955F43E7C7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33458D56-69C7-2542-906B-D1A0A50B5E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Prolog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CEA72F35-A585-BB46-BB29-B7DDDF92C8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Download and install SWI Prolog on laptop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Write your Prolog program and save in </a:t>
            </a:r>
            <a:r>
              <a:rPr lang="en-US" altLang="en-US" b="1" dirty="0">
                <a:latin typeface="Courier New" panose="02070309020205020404" pitchFamily="49" charset="0"/>
              </a:rPr>
              <a:t>.pl</a:t>
            </a:r>
            <a:r>
              <a:rPr lang="en-US" altLang="en-US" dirty="0">
                <a:latin typeface="Arial" panose="020B0604020202020204" pitchFamily="34" charset="0"/>
              </a:rPr>
              <a:t> file, e.g., </a:t>
            </a:r>
            <a:r>
              <a:rPr lang="en-US" altLang="en-US" b="1" dirty="0" err="1">
                <a:latin typeface="Courier New" panose="02070309020205020404" pitchFamily="49" charset="0"/>
              </a:rPr>
              <a:t>snowy.pl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Run </a:t>
            </a:r>
            <a:r>
              <a:rPr lang="en-US" altLang="en-US" b="1" dirty="0" err="1">
                <a:latin typeface="Courier New" panose="02070309020205020404" pitchFamily="49" charset="0"/>
              </a:rPr>
              <a:t>swipl</a:t>
            </a:r>
            <a:r>
              <a:rPr lang="en-US" altLang="en-US" dirty="0">
                <a:latin typeface="Arial" panose="020B0604020202020204" pitchFamily="34" charset="0"/>
              </a:rPr>
              <a:t> (Prolog interpreter) on command line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Load your file: </a:t>
            </a:r>
            <a:r>
              <a:rPr lang="en-US" altLang="en-US" b="1" dirty="0">
                <a:latin typeface="Courier New" panose="02070309020205020404" pitchFamily="49" charset="0"/>
              </a:rPr>
              <a:t>?– [snowy].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Issue query at prompt: </a:t>
            </a:r>
            <a:r>
              <a:rPr lang="en-US" altLang="en-US" b="1" dirty="0">
                <a:latin typeface="Courier New" panose="02070309020205020404" pitchFamily="49" charset="0"/>
              </a:rPr>
              <a:t>?– snowy(C).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J.R.Fisher’</a:t>
            </a:r>
            <a:r>
              <a:rPr lang="en-US" altLang="ja-JP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s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 Prolog Tutorial: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http://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www.cpp.edu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/~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jrfisher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/www/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prolog_tutorial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/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contents.html</a:t>
            </a: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4">
            <a:extLst>
              <a:ext uri="{FF2B5EF4-FFF2-40B4-BE49-F238E27FC236}">
                <a16:creationId xmlns:a16="http://schemas.microsoft.com/office/drawing/2014/main" id="{0CE67740-D62F-9C46-9352-F08794EEC3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1D53FFA-98FA-A248-855F-23CDBFA5FF44}" type="slidenum">
              <a:rPr lang="en-US" altLang="en-US" sz="1400"/>
              <a:pPr eaLnBrk="1" hangingPunct="1"/>
              <a:t>30</a:t>
            </a:fld>
            <a:endParaRPr lang="en-US" altLang="en-US" sz="1400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2F39EE91-0F1E-954E-93B3-54CF9EF791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Prolog Concepts: </a:t>
            </a:r>
            <a:r>
              <a:rPr lang="fr-FR" altLang="en-US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Search Tree</a:t>
            </a:r>
          </a:p>
        </p:txBody>
      </p:sp>
      <p:sp>
        <p:nvSpPr>
          <p:cNvPr id="50179" name="Rectangle 5">
            <a:extLst>
              <a:ext uri="{FF2B5EF4-FFF2-40B4-BE49-F238E27FC236}">
                <a16:creationId xmlns:a16="http://schemas.microsoft.com/office/drawing/2014/main" id="{5F000CF5-1A9C-F843-B49E-A9E5EBFEC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fr-FR" altLang="en-US" sz="2000" b="1">
                <a:latin typeface="Courier New" panose="02070309020205020404" pitchFamily="49" charset="0"/>
              </a:rPr>
              <a:t>snowy(C)</a:t>
            </a:r>
            <a:endParaRPr lang="fr-FR" altLang="en-US" sz="3200" b="1"/>
          </a:p>
        </p:txBody>
      </p:sp>
      <p:sp>
        <p:nvSpPr>
          <p:cNvPr id="50180" name="Rectangle 6">
            <a:extLst>
              <a:ext uri="{FF2B5EF4-FFF2-40B4-BE49-F238E27FC236}">
                <a16:creationId xmlns:a16="http://schemas.microsoft.com/office/drawing/2014/main" id="{FDB99D03-8D96-5A4A-8D02-6E77517A1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343400"/>
            <a:ext cx="1447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fr-FR" altLang="en-US" sz="2000" b="1">
                <a:latin typeface="Courier New" panose="02070309020205020404" pitchFamily="49" charset="0"/>
              </a:rPr>
              <a:t>snowy(X)</a:t>
            </a:r>
            <a:endParaRPr lang="fr-FR" altLang="en-US" sz="3200" b="1"/>
          </a:p>
        </p:txBody>
      </p:sp>
      <p:sp>
        <p:nvSpPr>
          <p:cNvPr id="50181" name="Line 7">
            <a:extLst>
              <a:ext uri="{FF2B5EF4-FFF2-40B4-BE49-F238E27FC236}">
                <a16:creationId xmlns:a16="http://schemas.microsoft.com/office/drawing/2014/main" id="{58E4A3DF-3CA6-824D-B716-5712F26459C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962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Line 8">
            <a:extLst>
              <a:ext uri="{FF2B5EF4-FFF2-40B4-BE49-F238E27FC236}">
                <a16:creationId xmlns:a16="http://schemas.microsoft.com/office/drawing/2014/main" id="{F8C69848-7666-CD45-9D7D-6DB3C2F3B6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4648200"/>
            <a:ext cx="14478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Line 9">
            <a:extLst>
              <a:ext uri="{FF2B5EF4-FFF2-40B4-BE49-F238E27FC236}">
                <a16:creationId xmlns:a16="http://schemas.microsoft.com/office/drawing/2014/main" id="{05EEF1EE-DEB9-4042-BA42-75184D8804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648200"/>
            <a:ext cx="30480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Text Box 10">
            <a:extLst>
              <a:ext uri="{FF2B5EF4-FFF2-40B4-BE49-F238E27FC236}">
                <a16:creationId xmlns:a16="http://schemas.microsoft.com/office/drawing/2014/main" id="{64D46EB1-ADCC-B14F-85CF-D0AA8D067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9038" y="4564063"/>
            <a:ext cx="746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AND</a:t>
            </a:r>
          </a:p>
        </p:txBody>
      </p:sp>
      <p:sp>
        <p:nvSpPr>
          <p:cNvPr id="50185" name="Line 11">
            <a:extLst>
              <a:ext uri="{FF2B5EF4-FFF2-40B4-BE49-F238E27FC236}">
                <a16:creationId xmlns:a16="http://schemas.microsoft.com/office/drawing/2014/main" id="{D1F7FEA9-0D3A-054C-BECE-275CA90D27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76313" y="5616575"/>
            <a:ext cx="14478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12">
            <a:extLst>
              <a:ext uri="{FF2B5EF4-FFF2-40B4-BE49-F238E27FC236}">
                <a16:creationId xmlns:a16="http://schemas.microsoft.com/office/drawing/2014/main" id="{BA933F31-15EC-B545-A579-4E9843AD07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2713" y="5616575"/>
            <a:ext cx="16002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Text Box 13">
            <a:extLst>
              <a:ext uri="{FF2B5EF4-FFF2-40B4-BE49-F238E27FC236}">
                <a16:creationId xmlns:a16="http://schemas.microsoft.com/office/drawing/2014/main" id="{19308E60-AAF6-FE43-87DB-BB3AB146E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486400"/>
            <a:ext cx="750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1">
                <a:latin typeface="Arial" panose="020B0604020202020204" pitchFamily="34" charset="0"/>
              </a:rPr>
              <a:t>OR</a:t>
            </a:r>
          </a:p>
        </p:txBody>
      </p:sp>
      <p:sp>
        <p:nvSpPr>
          <p:cNvPr id="50188" name="Rectangle 14">
            <a:extLst>
              <a:ext uri="{FF2B5EF4-FFF2-40B4-BE49-F238E27FC236}">
                <a16:creationId xmlns:a16="http://schemas.microsoft.com/office/drawing/2014/main" id="{661F57A8-9C78-3D43-A377-A95813966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257800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fr-FR" altLang="en-US" sz="2000" b="1">
                <a:latin typeface="Courier New" panose="02070309020205020404" pitchFamily="49" charset="0"/>
              </a:rPr>
              <a:t>rainy(X)</a:t>
            </a:r>
            <a:endParaRPr lang="fr-FR" altLang="en-US" sz="3200" b="1"/>
          </a:p>
        </p:txBody>
      </p:sp>
      <p:sp>
        <p:nvSpPr>
          <p:cNvPr id="50189" name="Rectangle 15">
            <a:extLst>
              <a:ext uri="{FF2B5EF4-FFF2-40B4-BE49-F238E27FC236}">
                <a16:creationId xmlns:a16="http://schemas.microsoft.com/office/drawing/2014/main" id="{3C5CC62C-56C4-A043-9B3B-0F2ACD8CD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5334000"/>
            <a:ext cx="1371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fr-FR" altLang="en-US" sz="2000" b="1">
                <a:latin typeface="Courier New" panose="02070309020205020404" pitchFamily="49" charset="0"/>
              </a:rPr>
              <a:t>cold(X)</a:t>
            </a:r>
            <a:endParaRPr lang="fr-FR" altLang="en-US" sz="3200" b="1"/>
          </a:p>
        </p:txBody>
      </p:sp>
      <p:sp>
        <p:nvSpPr>
          <p:cNvPr id="50190" name="Rectangle 16">
            <a:extLst>
              <a:ext uri="{FF2B5EF4-FFF2-40B4-BE49-F238E27FC236}">
                <a16:creationId xmlns:a16="http://schemas.microsoft.com/office/drawing/2014/main" id="{33DE5916-0C6F-CD44-BC74-F9C6C7026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48400"/>
            <a:ext cx="2362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fr-FR" altLang="en-US" sz="2000" b="1">
                <a:latin typeface="Courier New" panose="02070309020205020404" pitchFamily="49" charset="0"/>
              </a:rPr>
              <a:t>rainy(seattle)</a:t>
            </a:r>
            <a:endParaRPr lang="fr-FR" altLang="en-US" sz="3200" b="1"/>
          </a:p>
        </p:txBody>
      </p:sp>
      <p:sp>
        <p:nvSpPr>
          <p:cNvPr id="50191" name="Rectangle 17">
            <a:extLst>
              <a:ext uri="{FF2B5EF4-FFF2-40B4-BE49-F238E27FC236}">
                <a16:creationId xmlns:a16="http://schemas.microsoft.com/office/drawing/2014/main" id="{BC7CA5C8-4B96-A145-85DB-5C33C0152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6248400"/>
            <a:ext cx="266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fr-FR" altLang="en-US" sz="2000" b="1">
                <a:latin typeface="Courier New" panose="02070309020205020404" pitchFamily="49" charset="0"/>
              </a:rPr>
              <a:t>rainy(rochester)</a:t>
            </a:r>
            <a:endParaRPr lang="fr-FR" altLang="en-US" sz="3200" b="1"/>
          </a:p>
        </p:txBody>
      </p:sp>
      <p:sp>
        <p:nvSpPr>
          <p:cNvPr id="50192" name="Rectangle 18">
            <a:extLst>
              <a:ext uri="{FF2B5EF4-FFF2-40B4-BE49-F238E27FC236}">
                <a16:creationId xmlns:a16="http://schemas.microsoft.com/office/drawing/2014/main" id="{1D5E796D-F42A-8B49-9BA7-7F1156495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6096000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fr-FR" altLang="en-US" sz="2000" b="1">
                <a:latin typeface="Courier New" panose="02070309020205020404" pitchFamily="49" charset="0"/>
              </a:rPr>
              <a:t>cold(rochester)</a:t>
            </a:r>
            <a:endParaRPr lang="fr-FR" altLang="en-US" sz="3200" b="1"/>
          </a:p>
        </p:txBody>
      </p:sp>
      <p:sp>
        <p:nvSpPr>
          <p:cNvPr id="50193" name="Line 19">
            <a:extLst>
              <a:ext uri="{FF2B5EF4-FFF2-40B4-BE49-F238E27FC236}">
                <a16:creationId xmlns:a16="http://schemas.microsoft.com/office/drawing/2014/main" id="{53278356-BB6F-9544-9E91-E46CD136E4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5638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Text Box 46">
            <a:extLst>
              <a:ext uri="{FF2B5EF4-FFF2-40B4-BE49-F238E27FC236}">
                <a16:creationId xmlns:a16="http://schemas.microsoft.com/office/drawing/2014/main" id="{EFAD00AA-8B9D-9E49-9889-3B71BF1CD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5050" y="1371600"/>
            <a:ext cx="429895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" pitchFamily="2" charset="0"/>
              </a:rPr>
              <a:t>rainy(seattle).</a:t>
            </a:r>
          </a:p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" pitchFamily="2" charset="0"/>
              </a:rPr>
              <a:t>rainy(rochester).</a:t>
            </a:r>
          </a:p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" pitchFamily="2" charset="0"/>
              </a:rPr>
              <a:t>cold(rochester).</a:t>
            </a:r>
          </a:p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" pitchFamily="2" charset="0"/>
              </a:rPr>
              <a:t>snowy(X):-rainy(X),cold(X).</a:t>
            </a:r>
          </a:p>
          <a:p>
            <a:pPr eaLnBrk="1" hangingPunct="1"/>
            <a:endParaRPr lang="en-US" altLang="en-US" sz="2000" b="1">
              <a:solidFill>
                <a:srgbClr val="0000FF"/>
              </a:solidFill>
              <a:latin typeface="Courier" pitchFamily="2" charset="0"/>
            </a:endParaRPr>
          </a:p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" pitchFamily="2" charset="0"/>
              </a:rPr>
              <a:t>?- snowy(C).</a:t>
            </a:r>
            <a:endParaRPr lang="en-US" altLang="en-US" sz="2000" b="1">
              <a:latin typeface="Courier" pitchFamily="2" charset="0"/>
            </a:endParaRPr>
          </a:p>
        </p:txBody>
      </p:sp>
      <p:sp>
        <p:nvSpPr>
          <p:cNvPr id="50195" name="Text Box 47">
            <a:extLst>
              <a:ext uri="{FF2B5EF4-FFF2-40B4-BE49-F238E27FC236}">
                <a16:creationId xmlns:a16="http://schemas.microsoft.com/office/drawing/2014/main" id="{EC920EF1-74C1-0D4C-9325-F831BE325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6800"/>
            <a:ext cx="48101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 dirty="0">
                <a:latin typeface="Arial" panose="020B0604020202020204" pitchFamily="34" charset="0"/>
              </a:rPr>
              <a:t>OR</a:t>
            </a:r>
            <a:r>
              <a:rPr lang="en-US" altLang="en-US" sz="1800" dirty="0">
                <a:latin typeface="Arial" panose="020B0604020202020204" pitchFamily="34" charset="0"/>
              </a:rPr>
              <a:t> levels: </a:t>
            </a:r>
          </a:p>
          <a:p>
            <a:pPr eaLnBrk="1" hangingPunct="1"/>
            <a:r>
              <a:rPr lang="en-US" altLang="en-US" sz="1800" dirty="0">
                <a:latin typeface="Arial" panose="020B0604020202020204" pitchFamily="34" charset="0"/>
              </a:rPr>
              <a:t>   parent: goal (e.g., </a:t>
            </a:r>
            <a:r>
              <a:rPr lang="en-US" altLang="en-US" sz="1800" b="1" dirty="0">
                <a:latin typeface="Courier New" panose="02070309020205020404" pitchFamily="49" charset="0"/>
              </a:rPr>
              <a:t>rainy(X)</a:t>
            </a:r>
            <a:r>
              <a:rPr lang="en-US" altLang="en-US" sz="1800" dirty="0">
                <a:latin typeface="Arial" panose="020B0604020202020204" pitchFamily="34" charset="0"/>
              </a:rPr>
              <a:t>)</a:t>
            </a:r>
          </a:p>
          <a:p>
            <a:pPr eaLnBrk="1" hangingPunct="1"/>
            <a:r>
              <a:rPr lang="en-US" altLang="en-US" sz="1800" dirty="0">
                <a:latin typeface="Arial" panose="020B0604020202020204" pitchFamily="34" charset="0"/>
              </a:rPr>
              <a:t>   children: heads-of-clauses (</a:t>
            </a:r>
            <a:r>
              <a:rPr lang="en-US" altLang="en-US" sz="1800" b="1" dirty="0">
                <a:latin typeface="Courier New" panose="02070309020205020404" pitchFamily="49" charset="0"/>
              </a:rPr>
              <a:t>rainy(…)</a:t>
            </a:r>
            <a:r>
              <a:rPr lang="en-US" altLang="en-US" sz="1800" dirty="0">
                <a:latin typeface="Arial" panose="020B0604020202020204" pitchFamily="34" charset="0"/>
              </a:rPr>
              <a:t>)</a:t>
            </a:r>
          </a:p>
          <a:p>
            <a:pPr eaLnBrk="1" hangingPunct="1"/>
            <a:r>
              <a:rPr lang="en-US" altLang="en-US" sz="1800" b="1" dirty="0">
                <a:latin typeface="Arial" panose="020B0604020202020204" pitchFamily="34" charset="0"/>
              </a:rPr>
              <a:t>       ORDER: </a:t>
            </a:r>
            <a:r>
              <a:rPr lang="en-US" altLang="en-US" sz="1800" u="sng" dirty="0">
                <a:latin typeface="Arial" panose="020B0604020202020204" pitchFamily="34" charset="0"/>
              </a:rPr>
              <a:t>from left to right</a:t>
            </a:r>
          </a:p>
          <a:p>
            <a:pPr eaLnBrk="1" hangingPunct="1"/>
            <a:r>
              <a:rPr lang="en-US" altLang="en-US" sz="1800" b="1" dirty="0">
                <a:latin typeface="Arial" panose="020B0604020202020204" pitchFamily="34" charset="0"/>
              </a:rPr>
              <a:t>AND</a:t>
            </a:r>
            <a:r>
              <a:rPr lang="en-US" altLang="en-US" sz="1800" dirty="0">
                <a:latin typeface="Arial" panose="020B0604020202020204" pitchFamily="34" charset="0"/>
              </a:rPr>
              <a:t> levels:</a:t>
            </a:r>
          </a:p>
          <a:p>
            <a:pPr eaLnBrk="1" hangingPunct="1"/>
            <a:r>
              <a:rPr lang="en-US" altLang="en-US" sz="1800" dirty="0">
                <a:latin typeface="Arial" panose="020B0604020202020204" pitchFamily="34" charset="0"/>
              </a:rPr>
              <a:t>   parent: goal (e.g., </a:t>
            </a:r>
            <a:r>
              <a:rPr lang="en-US" altLang="en-US" sz="1800" b="1" dirty="0">
                <a:latin typeface="Courier New" panose="02070309020205020404" pitchFamily="49" charset="0"/>
              </a:rPr>
              <a:t>snowy(X)</a:t>
            </a:r>
            <a:r>
              <a:rPr lang="en-US" altLang="en-US" sz="1800" dirty="0">
                <a:latin typeface="Arial" panose="020B0604020202020204" pitchFamily="34" charset="0"/>
              </a:rPr>
              <a:t>)</a:t>
            </a:r>
          </a:p>
          <a:p>
            <a:pPr eaLnBrk="1" hangingPunct="1"/>
            <a:r>
              <a:rPr lang="en-US" altLang="en-US" sz="1800" b="1" dirty="0">
                <a:latin typeface="Arial" panose="020B0604020202020204" pitchFamily="34" charset="0"/>
              </a:rPr>
              <a:t>   </a:t>
            </a:r>
            <a:r>
              <a:rPr lang="en-US" altLang="en-US" sz="1800" dirty="0">
                <a:latin typeface="Arial" panose="020B0604020202020204" pitchFamily="34" charset="0"/>
              </a:rPr>
              <a:t>children: subgoals (</a:t>
            </a:r>
            <a:r>
              <a:rPr lang="en-US" altLang="en-US" sz="1800" b="1" dirty="0">
                <a:latin typeface="Courier New" panose="02070309020205020404" pitchFamily="49" charset="0"/>
              </a:rPr>
              <a:t>rainy(X), cold(X)</a:t>
            </a:r>
            <a:r>
              <a:rPr lang="en-US" altLang="en-US" sz="1800" dirty="0">
                <a:latin typeface="Arial" panose="020B0604020202020204" pitchFamily="34" charset="0"/>
              </a:rPr>
              <a:t>)</a:t>
            </a:r>
          </a:p>
          <a:p>
            <a:pPr eaLnBrk="1" hangingPunct="1"/>
            <a:r>
              <a:rPr lang="en-US" altLang="en-US" sz="1800" dirty="0">
                <a:latin typeface="Arial" panose="020B0604020202020204" pitchFamily="34" charset="0"/>
              </a:rPr>
              <a:t>       </a:t>
            </a:r>
            <a:r>
              <a:rPr lang="en-US" altLang="en-US" sz="1800" b="1" dirty="0">
                <a:latin typeface="Arial" panose="020B0604020202020204" pitchFamily="34" charset="0"/>
              </a:rPr>
              <a:t>ORDER: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u="sng" dirty="0">
                <a:latin typeface="Arial" panose="020B0604020202020204" pitchFamily="34" charset="0"/>
              </a:rPr>
              <a:t>from left to right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E71DFA3-BFFF-E24B-AFE8-932712257196}"/>
                  </a:ext>
                </a:extLst>
              </p14:cNvPr>
              <p14:cNvContentPartPr/>
              <p14:nvPr/>
            </p14:nvContentPartPr>
            <p14:xfrm>
              <a:off x="5001120" y="2654640"/>
              <a:ext cx="1582560" cy="312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E71DFA3-BFFF-E24B-AFE8-93271225719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79520" y="2638440"/>
                <a:ext cx="1620360" cy="344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>
            <a:extLst>
              <a:ext uri="{FF2B5EF4-FFF2-40B4-BE49-F238E27FC236}">
                <a16:creationId xmlns:a16="http://schemas.microsoft.com/office/drawing/2014/main" id="{318243A1-D9A8-6E47-8D95-C9B75DC739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Prolog Concepts: </a:t>
            </a:r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Unification</a:t>
            </a:r>
          </a:p>
        </p:txBody>
      </p:sp>
      <p:sp>
        <p:nvSpPr>
          <p:cNvPr id="72706" name="Rectangle 3">
            <a:extLst>
              <a:ext uri="{FF2B5EF4-FFF2-40B4-BE49-F238E27FC236}">
                <a16:creationId xmlns:a16="http://schemas.microsoft.com/office/drawing/2014/main" id="{9858AC9B-9438-904E-8551-3F93E7A49D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At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OR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levels Prolog performs unification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Unifies parent (goal), with child (head-of-clause)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E.g.,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>
                <a:latin typeface="Courier" pitchFamily="2" charset="0"/>
              </a:rPr>
              <a:t>snowy(C) =	snowy(X)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success,</a:t>
            </a:r>
            <a:r>
              <a:rPr lang="en-US" altLang="en-US"/>
              <a:t> </a:t>
            </a:r>
            <a:r>
              <a:rPr lang="en-US" altLang="en-US" b="1">
                <a:latin typeface="Courier" pitchFamily="2" charset="0"/>
              </a:rPr>
              <a:t>_C = _X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>
                <a:latin typeface="Courier" pitchFamily="2" charset="0"/>
              </a:rPr>
              <a:t>rainy(X)	=	rainy(seattle)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success</a:t>
            </a:r>
            <a:r>
              <a:rPr lang="en-US" altLang="en-US" b="1">
                <a:latin typeface="Arial" panose="020B0604020202020204" pitchFamily="34" charset="0"/>
              </a:rPr>
              <a:t>,</a:t>
            </a:r>
            <a:r>
              <a:rPr lang="en-US" altLang="en-US" b="1">
                <a:latin typeface="Courier" pitchFamily="2" charset="0"/>
              </a:rPr>
              <a:t> X = seattle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>
                <a:latin typeface="Courier" pitchFamily="2" charset="0"/>
              </a:rPr>
              <a:t>parents(alice,M,F) = parents(edward,victoria,albert)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fail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>
                <a:latin typeface="Courier" pitchFamily="2" charset="0"/>
              </a:rPr>
              <a:t>parents(alice,M,F) = parents(alice,victoria,albert)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success,</a:t>
            </a:r>
            <a:r>
              <a:rPr lang="en-US" altLang="en-US"/>
              <a:t>  </a:t>
            </a:r>
            <a:r>
              <a:rPr lang="en-US" altLang="en-US" b="1">
                <a:latin typeface="Courier" pitchFamily="2" charset="0"/>
              </a:rPr>
              <a:t>M = victoria, F = albert</a:t>
            </a:r>
          </a:p>
        </p:txBody>
      </p:sp>
      <p:sp>
        <p:nvSpPr>
          <p:cNvPr id="52227" name="Rectangle 1">
            <a:extLst>
              <a:ext uri="{FF2B5EF4-FFF2-40B4-BE49-F238E27FC236}">
                <a16:creationId xmlns:a16="http://schemas.microsoft.com/office/drawing/2014/main" id="{18943C5B-C3CE-2241-A181-410344789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09600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4572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00"/>
                </a:solidFill>
                <a:latin typeface="Arial" panose="020B0604020202020204" pitchFamily="34" charset="0"/>
              </a:rPr>
              <a:t>In Prolog, = denotes unification, not assignment! </a:t>
            </a:r>
          </a:p>
        </p:txBody>
      </p:sp>
      <p:sp>
        <p:nvSpPr>
          <p:cNvPr id="52228" name="Slide Number Placeholder 2">
            <a:extLst>
              <a:ext uri="{FF2B5EF4-FFF2-40B4-BE49-F238E27FC236}">
                <a16:creationId xmlns:a16="http://schemas.microsoft.com/office/drawing/2014/main" id="{C90FFD8B-B452-F549-A06F-88F9982DB0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8910BC1-938D-B848-9790-D93BBE5310FF}" type="slidenum">
              <a:rPr lang="en-US" altLang="en-US" sz="1400"/>
              <a:pPr eaLnBrk="1" hangingPunct="1"/>
              <a:t>31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5B209F9-61AB-384E-8C65-8866D8632B40}"/>
                  </a:ext>
                </a:extLst>
              </p14:cNvPr>
              <p14:cNvContentPartPr/>
              <p14:nvPr/>
            </p14:nvContentPartPr>
            <p14:xfrm>
              <a:off x="1483920" y="3215880"/>
              <a:ext cx="3657600" cy="3521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5B209F9-61AB-384E-8C65-8866D8632B4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67720" y="3199680"/>
                <a:ext cx="3690000" cy="3554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4">
            <a:extLst>
              <a:ext uri="{FF2B5EF4-FFF2-40B4-BE49-F238E27FC236}">
                <a16:creationId xmlns:a16="http://schemas.microsoft.com/office/drawing/2014/main" id="{BCF57191-6357-6F45-86D1-6182664AA9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1155684-B5E7-2D46-B629-BC23342CDC91}" type="slidenum">
              <a:rPr lang="en-US" altLang="en-US" sz="1400"/>
              <a:pPr eaLnBrk="1" hangingPunct="1"/>
              <a:t>32</a:t>
            </a:fld>
            <a:endParaRPr lang="en-US" altLang="en-US" sz="1400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D8779309-1693-5D45-8756-78074EAFFA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Prolog Concepts: </a:t>
            </a:r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Unification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7C1821D8-6BB7-7A45-8F45-5DE6A0D7B0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181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 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constant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unifies only with itself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E.g., </a:t>
            </a:r>
            <a:r>
              <a:rPr lang="en-US" altLang="en-US" sz="2400" b="1" dirty="0" err="1">
                <a:latin typeface="Courier" pitchFamily="2" charset="0"/>
              </a:rPr>
              <a:t>alice</a:t>
            </a:r>
            <a:r>
              <a:rPr lang="en-US" altLang="en-US" sz="2400" b="1" dirty="0">
                <a:latin typeface="Courier" pitchFamily="2" charset="0"/>
              </a:rPr>
              <a:t>=</a:t>
            </a:r>
            <a:r>
              <a:rPr lang="en-US" altLang="en-US" sz="2400" b="1" dirty="0" err="1">
                <a:latin typeface="Courier" pitchFamily="2" charset="0"/>
              </a:rPr>
              <a:t>alice</a:t>
            </a:r>
            <a:r>
              <a:rPr lang="en-US" altLang="en-US" sz="2400" dirty="0"/>
              <a:t>, </a:t>
            </a:r>
            <a:r>
              <a:rPr lang="en-US" altLang="en-US" sz="2400" dirty="0">
                <a:latin typeface="Arial" panose="020B0604020202020204" pitchFamily="34" charset="0"/>
              </a:rPr>
              <a:t>but</a:t>
            </a:r>
            <a:r>
              <a:rPr lang="en-US" altLang="en-US" sz="2400" dirty="0"/>
              <a:t> </a:t>
            </a:r>
            <a:r>
              <a:rPr lang="en-US" altLang="en-US" sz="2400" b="1" dirty="0" err="1">
                <a:latin typeface="Courier" pitchFamily="2" charset="0"/>
              </a:rPr>
              <a:t>alice</a:t>
            </a:r>
            <a:r>
              <a:rPr lang="en-US" altLang="en-US" sz="2400" b="1" dirty="0">
                <a:latin typeface="Courier" pitchFamily="2" charset="0"/>
              </a:rPr>
              <a:t>=</a:t>
            </a:r>
            <a:r>
              <a:rPr lang="en-US" altLang="en-US" sz="2400" b="1" dirty="0" err="1">
                <a:latin typeface="Courier" pitchFamily="2" charset="0"/>
              </a:rPr>
              <a:t>edward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fails</a:t>
            </a:r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Two 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structures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unify if and only if (</a:t>
            </a:r>
            <a:r>
              <a:rPr lang="en-US" altLang="en-US" sz="2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i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they have the same </a:t>
            </a:r>
            <a:r>
              <a:rPr lang="en-US" altLang="en-US" sz="2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functor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(ii) they have the same number of arguments, and (iii) their arguments unify recursively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E.g.,</a:t>
            </a:r>
            <a:r>
              <a:rPr lang="en-US" altLang="en-US" sz="2400" dirty="0"/>
              <a:t> </a:t>
            </a:r>
            <a:r>
              <a:rPr lang="en-US" altLang="en-US" sz="2400" b="1" dirty="0">
                <a:latin typeface="Courier" pitchFamily="2" charset="0"/>
              </a:rPr>
              <a:t>rainy(X) = rainy(</a:t>
            </a:r>
            <a:r>
              <a:rPr lang="en-US" altLang="en-US" sz="2400" b="1" dirty="0" err="1">
                <a:latin typeface="Courier" pitchFamily="2" charset="0"/>
              </a:rPr>
              <a:t>seattle</a:t>
            </a:r>
            <a:r>
              <a:rPr lang="en-US" altLang="en-US" sz="2400" b="1" dirty="0">
                <a:latin typeface="Courier" pitchFamily="2" charset="0"/>
              </a:rPr>
              <a:t>)</a:t>
            </a:r>
          </a:p>
          <a:p>
            <a:pPr eaLnBrk="1" hangingPunct="1"/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 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variable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unifies with anything. If the other thing has a value, then variable is 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bound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to that value. If the other thing is an unbound variable, then the two variables are associated and if either one gets a value, both do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63786FC-EA9D-7A4F-9118-37B6D7A7642F}"/>
                  </a:ext>
                </a:extLst>
              </p14:cNvPr>
              <p14:cNvContentPartPr/>
              <p14:nvPr/>
            </p14:nvContentPartPr>
            <p14:xfrm>
              <a:off x="1297080" y="4394520"/>
              <a:ext cx="1244160" cy="372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63786FC-EA9D-7A4F-9118-37B6D7A7642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75480" y="4372920"/>
                <a:ext cx="1287360" cy="415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4">
            <a:extLst>
              <a:ext uri="{FF2B5EF4-FFF2-40B4-BE49-F238E27FC236}">
                <a16:creationId xmlns:a16="http://schemas.microsoft.com/office/drawing/2014/main" id="{D46AA8DB-9316-6E46-AA96-42827C321C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A767738-6D53-1E4F-842A-D1D741386304}" type="slidenum">
              <a:rPr lang="en-US" altLang="en-US" sz="1400"/>
              <a:pPr eaLnBrk="1" hangingPunct="1"/>
              <a:t>33</a:t>
            </a:fld>
            <a:endParaRPr lang="en-US" altLang="en-US" sz="1400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AB97C64B-9480-194B-8BF8-EE186FEFE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Prolog Concepts: </a:t>
            </a:r>
            <a:r>
              <a:rPr lang="fr-FR" altLang="en-US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Backtracking</a:t>
            </a:r>
            <a:r>
              <a:rPr lang="fr-FR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6D90BEC1-C773-D54B-B8D4-2A822EA3F6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51816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If at </a:t>
            </a:r>
            <a:r>
              <a:rPr lang="fr-FR" altLang="en-US" sz="1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some</a:t>
            </a:r>
            <a:r>
              <a:rPr lang="fr-FR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point, a goal </a:t>
            </a:r>
            <a:r>
              <a:rPr lang="fr-FR" altLang="en-US" sz="1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fails</a:t>
            </a:r>
            <a:r>
              <a:rPr lang="fr-FR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Prolog </a:t>
            </a:r>
            <a:r>
              <a:rPr lang="fr-FR" altLang="en-US" sz="1800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backtracks</a:t>
            </a:r>
            <a:r>
              <a:rPr lang="fr-FR" altLang="en-US" sz="1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to the last goal (i.e., last unification point)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altLang="en-US" sz="1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where</a:t>
            </a:r>
            <a:r>
              <a:rPr lang="fr-FR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fr-FR" altLang="en-US" sz="1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there</a:t>
            </a:r>
            <a:r>
              <a:rPr lang="fr-FR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fr-FR" altLang="en-US" sz="1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is</a:t>
            </a:r>
            <a:r>
              <a:rPr lang="fr-FR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an </a:t>
            </a:r>
            <a:r>
              <a:rPr lang="fr-FR" altLang="en-US" sz="1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untried</a:t>
            </a:r>
            <a:r>
              <a:rPr lang="fr-FR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binding, </a:t>
            </a:r>
            <a:r>
              <a:rPr lang="fr-FR" altLang="en-US" sz="1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undoes</a:t>
            </a:r>
            <a:r>
              <a:rPr lang="fr-FR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</a:t>
            </a:r>
            <a:r>
              <a:rPr lang="fr-FR" altLang="en-US" sz="1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urrent</a:t>
            </a:r>
            <a:r>
              <a:rPr lang="fr-FR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binding and tries new binding (an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</a:t>
            </a:r>
            <a:r>
              <a:rPr lang="fr-FR" altLang="en-US" sz="1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lternative</a:t>
            </a:r>
            <a:r>
              <a:rPr lang="fr-FR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OR </a:t>
            </a:r>
            <a:r>
              <a:rPr lang="fr-FR" altLang="en-US" sz="1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branch</a:t>
            </a:r>
            <a:r>
              <a:rPr lang="fr-FR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), etc.</a:t>
            </a:r>
          </a:p>
        </p:txBody>
      </p:sp>
      <p:sp>
        <p:nvSpPr>
          <p:cNvPr id="55300" name="Line 4">
            <a:extLst>
              <a:ext uri="{FF2B5EF4-FFF2-40B4-BE49-F238E27FC236}">
                <a16:creationId xmlns:a16="http://schemas.microsoft.com/office/drawing/2014/main" id="{57D26EC7-A34F-FA47-8831-86F6B67E67F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2590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B201F5F4-21DA-5C48-997C-7A3DFE28F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971800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fr-FR" altLang="en-US" sz="2000" b="1">
                <a:latin typeface="Courier New" panose="02070309020205020404" pitchFamily="49" charset="0"/>
              </a:rPr>
              <a:t>snowy(C)</a:t>
            </a:r>
            <a:endParaRPr lang="fr-FR" altLang="en-US" sz="3200" b="1"/>
          </a:p>
        </p:txBody>
      </p:sp>
      <p:sp>
        <p:nvSpPr>
          <p:cNvPr id="55302" name="Rectangle 6">
            <a:extLst>
              <a:ext uri="{FF2B5EF4-FFF2-40B4-BE49-F238E27FC236}">
                <a16:creationId xmlns:a16="http://schemas.microsoft.com/office/drawing/2014/main" id="{AF3DB7AE-BA4B-A541-B771-76F7ABE24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447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fr-FR" altLang="en-US" sz="2000" b="1">
                <a:latin typeface="Courier New" panose="02070309020205020404" pitchFamily="49" charset="0"/>
              </a:rPr>
              <a:t>snowy(X)</a:t>
            </a:r>
            <a:endParaRPr lang="fr-FR" altLang="en-US" sz="3200" b="1"/>
          </a:p>
        </p:txBody>
      </p:sp>
      <p:sp>
        <p:nvSpPr>
          <p:cNvPr id="55303" name="Line 7">
            <a:extLst>
              <a:ext uri="{FF2B5EF4-FFF2-40B4-BE49-F238E27FC236}">
                <a16:creationId xmlns:a16="http://schemas.microsoft.com/office/drawing/2014/main" id="{514CA407-8EB5-2845-9AE9-9C72EB8410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2766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4" name="Line 8">
            <a:extLst>
              <a:ext uri="{FF2B5EF4-FFF2-40B4-BE49-F238E27FC236}">
                <a16:creationId xmlns:a16="http://schemas.microsoft.com/office/drawing/2014/main" id="{36C4092A-7B29-3C4E-8BF0-44CADF370B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3962400"/>
            <a:ext cx="14478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5" name="Line 9">
            <a:extLst>
              <a:ext uri="{FF2B5EF4-FFF2-40B4-BE49-F238E27FC236}">
                <a16:creationId xmlns:a16="http://schemas.microsoft.com/office/drawing/2014/main" id="{F9A263CB-B5F6-5A4D-AC86-DB202372B9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962400"/>
            <a:ext cx="30480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6" name="Text Box 10">
            <a:extLst>
              <a:ext uri="{FF2B5EF4-FFF2-40B4-BE49-F238E27FC236}">
                <a16:creationId xmlns:a16="http://schemas.microsoft.com/office/drawing/2014/main" id="{4A36E395-4FCD-A347-B875-D803A3EB2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9038" y="3878263"/>
            <a:ext cx="746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1"/>
              <a:t>AND</a:t>
            </a:r>
          </a:p>
        </p:txBody>
      </p:sp>
      <p:sp>
        <p:nvSpPr>
          <p:cNvPr id="55307" name="Line 11">
            <a:extLst>
              <a:ext uri="{FF2B5EF4-FFF2-40B4-BE49-F238E27FC236}">
                <a16:creationId xmlns:a16="http://schemas.microsoft.com/office/drawing/2014/main" id="{970A4ECD-273A-084B-8615-3093D20F62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76313" y="4930775"/>
            <a:ext cx="14478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8" name="Line 12">
            <a:extLst>
              <a:ext uri="{FF2B5EF4-FFF2-40B4-BE49-F238E27FC236}">
                <a16:creationId xmlns:a16="http://schemas.microsoft.com/office/drawing/2014/main" id="{264DB67C-A0DA-3343-8ABD-6160A2EE87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2713" y="4930775"/>
            <a:ext cx="16002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9" name="Text Box 13">
            <a:extLst>
              <a:ext uri="{FF2B5EF4-FFF2-40B4-BE49-F238E27FC236}">
                <a16:creationId xmlns:a16="http://schemas.microsoft.com/office/drawing/2014/main" id="{7C3D6BCB-7669-5840-9650-9A5BCB1CF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800600"/>
            <a:ext cx="750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1"/>
              <a:t>OR</a:t>
            </a:r>
          </a:p>
        </p:txBody>
      </p:sp>
      <p:sp>
        <p:nvSpPr>
          <p:cNvPr id="55310" name="Rectangle 14">
            <a:extLst>
              <a:ext uri="{FF2B5EF4-FFF2-40B4-BE49-F238E27FC236}">
                <a16:creationId xmlns:a16="http://schemas.microsoft.com/office/drawing/2014/main" id="{8D8E528D-414A-3C44-AEEF-6C27D63C7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2000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fr-FR" altLang="en-US" sz="2000" b="1">
                <a:latin typeface="Courier New" panose="02070309020205020404" pitchFamily="49" charset="0"/>
              </a:rPr>
              <a:t>rainy(X)</a:t>
            </a:r>
            <a:endParaRPr lang="fr-FR" altLang="en-US" sz="3200" b="1"/>
          </a:p>
        </p:txBody>
      </p:sp>
      <p:sp>
        <p:nvSpPr>
          <p:cNvPr id="55311" name="Rectangle 15">
            <a:extLst>
              <a:ext uri="{FF2B5EF4-FFF2-40B4-BE49-F238E27FC236}">
                <a16:creationId xmlns:a16="http://schemas.microsoft.com/office/drawing/2014/main" id="{059EF9E6-ACBA-5B45-BE92-AED935290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648200"/>
            <a:ext cx="1371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fr-FR" altLang="en-US" sz="2000" b="1">
                <a:latin typeface="Courier New" panose="02070309020205020404" pitchFamily="49" charset="0"/>
              </a:rPr>
              <a:t>cold(X)</a:t>
            </a:r>
            <a:endParaRPr lang="fr-FR" altLang="en-US" sz="3200" b="1"/>
          </a:p>
        </p:txBody>
      </p:sp>
      <p:sp>
        <p:nvSpPr>
          <p:cNvPr id="55312" name="Rectangle 16">
            <a:extLst>
              <a:ext uri="{FF2B5EF4-FFF2-40B4-BE49-F238E27FC236}">
                <a16:creationId xmlns:a16="http://schemas.microsoft.com/office/drawing/2014/main" id="{4DFE8596-A947-8940-94A1-10A3E145B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562600"/>
            <a:ext cx="2362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fr-FR" altLang="en-US" sz="2000" b="1">
                <a:latin typeface="Courier New" panose="02070309020205020404" pitchFamily="49" charset="0"/>
              </a:rPr>
              <a:t>rainy(seattle)</a:t>
            </a:r>
            <a:endParaRPr lang="fr-FR" altLang="en-US" sz="3200" b="1"/>
          </a:p>
        </p:txBody>
      </p:sp>
      <p:sp>
        <p:nvSpPr>
          <p:cNvPr id="55313" name="Rectangle 17">
            <a:extLst>
              <a:ext uri="{FF2B5EF4-FFF2-40B4-BE49-F238E27FC236}">
                <a16:creationId xmlns:a16="http://schemas.microsoft.com/office/drawing/2014/main" id="{1B84D8B1-4DBC-5447-A980-7BC04401D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562600"/>
            <a:ext cx="266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fr-FR" altLang="en-US" sz="2000" b="1">
                <a:latin typeface="Courier New" panose="02070309020205020404" pitchFamily="49" charset="0"/>
              </a:rPr>
              <a:t>rainy(rochester)</a:t>
            </a:r>
            <a:endParaRPr lang="fr-FR" altLang="en-US" sz="3200" b="1"/>
          </a:p>
        </p:txBody>
      </p:sp>
      <p:sp>
        <p:nvSpPr>
          <p:cNvPr id="55314" name="Rectangle 18">
            <a:extLst>
              <a:ext uri="{FF2B5EF4-FFF2-40B4-BE49-F238E27FC236}">
                <a16:creationId xmlns:a16="http://schemas.microsoft.com/office/drawing/2014/main" id="{78C29BD0-28F9-5E40-ABDB-1BEE43A0C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410200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fr-FR" altLang="en-US" sz="2000" b="1">
                <a:latin typeface="Courier New" panose="02070309020205020404" pitchFamily="49" charset="0"/>
              </a:rPr>
              <a:t>cold(rochester)</a:t>
            </a:r>
            <a:endParaRPr lang="fr-FR" altLang="en-US" sz="3200" b="1"/>
          </a:p>
        </p:txBody>
      </p:sp>
      <p:sp>
        <p:nvSpPr>
          <p:cNvPr id="55315" name="Line 19">
            <a:extLst>
              <a:ext uri="{FF2B5EF4-FFF2-40B4-BE49-F238E27FC236}">
                <a16:creationId xmlns:a16="http://schemas.microsoft.com/office/drawing/2014/main" id="{FE3F8B0B-F7E2-1641-9392-E85E1B7BFE2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4953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6" name="Line 20">
            <a:extLst>
              <a:ext uri="{FF2B5EF4-FFF2-40B4-BE49-F238E27FC236}">
                <a16:creationId xmlns:a16="http://schemas.microsoft.com/office/drawing/2014/main" id="{78EAC40B-2E68-BE4A-BCA2-662151283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590800"/>
            <a:ext cx="0" cy="381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7" name="Line 21">
            <a:extLst>
              <a:ext uri="{FF2B5EF4-FFF2-40B4-BE49-F238E27FC236}">
                <a16:creationId xmlns:a16="http://schemas.microsoft.com/office/drawing/2014/main" id="{A7351095-D55E-3E47-AD37-94B71370B7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276600"/>
            <a:ext cx="0" cy="381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8" name="Line 22">
            <a:extLst>
              <a:ext uri="{FF2B5EF4-FFF2-40B4-BE49-F238E27FC236}">
                <a16:creationId xmlns:a16="http://schemas.microsoft.com/office/drawing/2014/main" id="{32AE4460-E152-2B43-B0C1-F0AA8DAE88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3962400"/>
            <a:ext cx="14478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9" name="Line 23">
            <a:extLst>
              <a:ext uri="{FF2B5EF4-FFF2-40B4-BE49-F238E27FC236}">
                <a16:creationId xmlns:a16="http://schemas.microsoft.com/office/drawing/2014/main" id="{FCEFAF14-F9D0-314D-9689-548A7EF68D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4572000"/>
            <a:ext cx="457200" cy="228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0" name="Freeform 24">
            <a:extLst>
              <a:ext uri="{FF2B5EF4-FFF2-40B4-BE49-F238E27FC236}">
                <a16:creationId xmlns:a16="http://schemas.microsoft.com/office/drawing/2014/main" id="{66F25350-CA6F-C34A-BE92-C048F2339DB1}"/>
              </a:ext>
            </a:extLst>
          </p:cNvPr>
          <p:cNvSpPr>
            <a:spLocks/>
          </p:cNvSpPr>
          <p:nvPr/>
        </p:nvSpPr>
        <p:spPr bwMode="auto">
          <a:xfrm>
            <a:off x="228600" y="5105400"/>
            <a:ext cx="1752600" cy="762000"/>
          </a:xfrm>
          <a:custGeom>
            <a:avLst/>
            <a:gdLst>
              <a:gd name="T0" fmla="*/ 2147483647 w 912"/>
              <a:gd name="T1" fmla="*/ 0 h 568"/>
              <a:gd name="T2" fmla="*/ 2147483647 w 912"/>
              <a:gd name="T3" fmla="*/ 2147483647 h 568"/>
              <a:gd name="T4" fmla="*/ 2147483647 w 912"/>
              <a:gd name="T5" fmla="*/ 2147483647 h 568"/>
              <a:gd name="T6" fmla="*/ 0 60000 65536"/>
              <a:gd name="T7" fmla="*/ 0 60000 65536"/>
              <a:gd name="T8" fmla="*/ 0 60000 65536"/>
              <a:gd name="T9" fmla="*/ 0 w 912"/>
              <a:gd name="T10" fmla="*/ 0 h 568"/>
              <a:gd name="T11" fmla="*/ 912 w 912"/>
              <a:gd name="T12" fmla="*/ 568 h 5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568">
                <a:moveTo>
                  <a:pt x="336" y="0"/>
                </a:moveTo>
                <a:cubicBezTo>
                  <a:pt x="168" y="244"/>
                  <a:pt x="0" y="488"/>
                  <a:pt x="96" y="528"/>
                </a:cubicBezTo>
                <a:cubicBezTo>
                  <a:pt x="192" y="568"/>
                  <a:pt x="552" y="404"/>
                  <a:pt x="912" y="240"/>
                </a:cubicBez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1" name="Line 25">
            <a:extLst>
              <a:ext uri="{FF2B5EF4-FFF2-40B4-BE49-F238E27FC236}">
                <a16:creationId xmlns:a16="http://schemas.microsoft.com/office/drawing/2014/main" id="{B5EF12F8-27EA-5443-977E-AB50211D15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4343400"/>
            <a:ext cx="14478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2" name="Rectangle 26">
            <a:extLst>
              <a:ext uri="{FF2B5EF4-FFF2-40B4-BE49-F238E27FC236}">
                <a16:creationId xmlns:a16="http://schemas.microsoft.com/office/drawing/2014/main" id="{C23718FD-BB98-EE4A-95EC-BD14636F9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276600"/>
            <a:ext cx="1371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fr-FR" altLang="en-US" sz="2000" b="1">
                <a:solidFill>
                  <a:schemeClr val="accent2"/>
                </a:solidFill>
                <a:latin typeface="Courier New" panose="02070309020205020404" pitchFamily="49" charset="0"/>
              </a:rPr>
              <a:t>_C = _X</a:t>
            </a:r>
            <a:endParaRPr lang="fr-FR" altLang="en-US" sz="3200"/>
          </a:p>
        </p:txBody>
      </p:sp>
      <p:sp>
        <p:nvSpPr>
          <p:cNvPr id="55323" name="Rectangle 27">
            <a:extLst>
              <a:ext uri="{FF2B5EF4-FFF2-40B4-BE49-F238E27FC236}">
                <a16:creationId xmlns:a16="http://schemas.microsoft.com/office/drawing/2014/main" id="{1CDF8188-4D53-AD48-A877-52C58AADF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800600"/>
            <a:ext cx="1981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fr-FR" altLang="en-US" sz="2000" b="1">
                <a:solidFill>
                  <a:schemeClr val="accent2"/>
                </a:solidFill>
                <a:latin typeface="Courier New" panose="02070309020205020404" pitchFamily="49" charset="0"/>
              </a:rPr>
              <a:t>X = seattle</a:t>
            </a:r>
            <a:endParaRPr lang="fr-FR" altLang="en-US" sz="3200"/>
          </a:p>
        </p:txBody>
      </p:sp>
      <p:sp>
        <p:nvSpPr>
          <p:cNvPr id="55324" name="Line 28">
            <a:extLst>
              <a:ext uri="{FF2B5EF4-FFF2-40B4-BE49-F238E27FC236}">
                <a16:creationId xmlns:a16="http://schemas.microsoft.com/office/drawing/2014/main" id="{F3F088FD-A2AE-9448-ACF0-B1FDF3CBF5E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343400"/>
            <a:ext cx="2057400" cy="304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5" name="Rectangle 29">
            <a:extLst>
              <a:ext uri="{FF2B5EF4-FFF2-40B4-BE49-F238E27FC236}">
                <a16:creationId xmlns:a16="http://schemas.microsoft.com/office/drawing/2014/main" id="{02C859BB-71B2-0C46-A3DC-5CCEA4419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810000"/>
            <a:ext cx="3200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fr-FR" altLang="en-US" sz="2000" b="1">
                <a:solidFill>
                  <a:schemeClr val="accent2"/>
                </a:solidFill>
                <a:latin typeface="Courier New" panose="02070309020205020404" pitchFamily="49" charset="0"/>
              </a:rPr>
              <a:t>cold(seattle) fails; </a:t>
            </a:r>
            <a:r>
              <a:rPr lang="fr-FR" alt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backtrack</a:t>
            </a:r>
            <a:r>
              <a:rPr lang="fr-FR" altLang="en-US" sz="2000" b="1">
                <a:solidFill>
                  <a:schemeClr val="accent2"/>
                </a:solidFill>
                <a:latin typeface="Courier New" panose="02070309020205020404" pitchFamily="49" charset="0"/>
              </a:rPr>
              <a:t>.</a:t>
            </a:r>
            <a:endParaRPr lang="fr-FR" altLang="en-US" sz="3200"/>
          </a:p>
        </p:txBody>
      </p:sp>
      <p:sp>
        <p:nvSpPr>
          <p:cNvPr id="55326" name="Text Box 44">
            <a:extLst>
              <a:ext uri="{FF2B5EF4-FFF2-40B4-BE49-F238E27FC236}">
                <a16:creationId xmlns:a16="http://schemas.microsoft.com/office/drawing/2014/main" id="{406092DD-A7BF-BE44-AECD-3646DEDE7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5050" y="1066800"/>
            <a:ext cx="429895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</a:rPr>
              <a:t>rainy(</a:t>
            </a:r>
            <a:r>
              <a:rPr lang="en-US" altLang="en-US" sz="2000" b="1" dirty="0" err="1">
                <a:solidFill>
                  <a:srgbClr val="0000FF"/>
                </a:solidFill>
                <a:latin typeface="Courier" pitchFamily="2" charset="0"/>
              </a:rPr>
              <a:t>seattle</a:t>
            </a:r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</a:rPr>
              <a:t>).</a:t>
            </a:r>
          </a:p>
          <a:p>
            <a:pPr eaLnBrk="1" hangingPunct="1"/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</a:rPr>
              <a:t>rainy(</a:t>
            </a:r>
            <a:r>
              <a:rPr lang="en-US" altLang="en-US" sz="2000" b="1" dirty="0" err="1">
                <a:solidFill>
                  <a:srgbClr val="0000FF"/>
                </a:solidFill>
                <a:latin typeface="Courier" pitchFamily="2" charset="0"/>
              </a:rPr>
              <a:t>rochester</a:t>
            </a:r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</a:rPr>
              <a:t>).</a:t>
            </a:r>
          </a:p>
          <a:p>
            <a:pPr eaLnBrk="1" hangingPunct="1"/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</a:rPr>
              <a:t>cold(</a:t>
            </a:r>
            <a:r>
              <a:rPr lang="en-US" altLang="en-US" sz="2000" b="1" dirty="0" err="1">
                <a:solidFill>
                  <a:srgbClr val="0000FF"/>
                </a:solidFill>
                <a:latin typeface="Courier" pitchFamily="2" charset="0"/>
              </a:rPr>
              <a:t>rochester</a:t>
            </a:r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</a:rPr>
              <a:t>).</a:t>
            </a:r>
          </a:p>
          <a:p>
            <a:pPr eaLnBrk="1" hangingPunct="1"/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</a:rPr>
              <a:t>snowy(X):-rainy(X),cold(X).</a:t>
            </a:r>
          </a:p>
          <a:p>
            <a:pPr eaLnBrk="1" hangingPunct="1"/>
            <a:endParaRPr lang="en-US" altLang="en-US" sz="2000" b="1" dirty="0">
              <a:solidFill>
                <a:srgbClr val="0000FF"/>
              </a:solidFill>
              <a:latin typeface="Courier" pitchFamily="2" charset="0"/>
            </a:endParaRPr>
          </a:p>
          <a:p>
            <a:pPr eaLnBrk="1" hangingPunct="1"/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</a:rPr>
              <a:t>?- snowy(C).</a:t>
            </a:r>
            <a:endParaRPr lang="en-US" altLang="en-US" sz="2000" b="1" dirty="0">
              <a:latin typeface="Courier" pitchFamily="2" charset="0"/>
            </a:endParaRPr>
          </a:p>
        </p:txBody>
      </p:sp>
      <p:sp>
        <p:nvSpPr>
          <p:cNvPr id="55327" name="Footer Placeholder 3">
            <a:extLst>
              <a:ext uri="{FF2B5EF4-FFF2-40B4-BE49-F238E27FC236}">
                <a16:creationId xmlns:a16="http://schemas.microsoft.com/office/drawing/2014/main" id="{F4BC8159-9451-134B-8DCE-0CB02334ED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FA7226D-B1A4-3448-BBD7-888F0F394BAE}"/>
                  </a:ext>
                </a:extLst>
              </p14:cNvPr>
              <p14:cNvContentPartPr/>
              <p14:nvPr/>
            </p14:nvContentPartPr>
            <p14:xfrm>
              <a:off x="2845080" y="4997520"/>
              <a:ext cx="1273320" cy="485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FA7226D-B1A4-3448-BBD7-888F0F394BA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23480" y="4975920"/>
                <a:ext cx="1316520" cy="528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4">
            <a:extLst>
              <a:ext uri="{FF2B5EF4-FFF2-40B4-BE49-F238E27FC236}">
                <a16:creationId xmlns:a16="http://schemas.microsoft.com/office/drawing/2014/main" id="{9315CA2C-CA3C-C640-A8D1-EAA559C7A5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BE46E30-082C-DC4E-8BE5-55CF19EC0502}" type="slidenum">
              <a:rPr lang="en-US" altLang="en-US" sz="1400"/>
              <a:pPr eaLnBrk="1" hangingPunct="1"/>
              <a:t>34</a:t>
            </a:fld>
            <a:endParaRPr lang="en-US" altLang="en-US" sz="1400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6844C6D3-DEAC-B84D-BD79-D5E17FF0D6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Prolog Concepts: </a:t>
            </a:r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Backward Chaining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9E7C4D55-6FDA-E449-AF74-F3C430A89C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5334000" cy="5257800"/>
          </a:xfrm>
        </p:spPr>
        <p:txBody>
          <a:bodyPr/>
          <a:lstStyle/>
          <a:p>
            <a:pPr eaLnBrk="1" hangingPunct="1"/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Backward chaining: starts </a:t>
            </a:r>
            <a:b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from goal, towards facts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? – snowy(</a:t>
            </a:r>
            <a:r>
              <a:rPr lang="en-US" altLang="en-US" sz="2000" b="1" dirty="0" err="1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rochester</a:t>
            </a:r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).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000" b="1" dirty="0">
              <a:solidFill>
                <a:srgbClr val="0000FF"/>
              </a:solidFill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hlink"/>
                </a:solidFill>
                <a:latin typeface="Courier" pitchFamily="2" charset="0"/>
                <a:ea typeface="ＭＳ Ｐゴシック" panose="020B0600070205080204" pitchFamily="34" charset="-128"/>
              </a:rPr>
              <a:t>snowy(</a:t>
            </a:r>
            <a:r>
              <a:rPr lang="en-US" altLang="en-US" sz="2000" b="1" dirty="0" err="1">
                <a:solidFill>
                  <a:schemeClr val="hlink"/>
                </a:solidFill>
                <a:latin typeface="Courier" pitchFamily="2" charset="0"/>
                <a:ea typeface="ＭＳ Ｐゴシック" panose="020B0600070205080204" pitchFamily="34" charset="-128"/>
              </a:rPr>
              <a:t>rochester</a:t>
            </a:r>
            <a:r>
              <a:rPr lang="en-US" altLang="en-US" sz="2000" b="1" dirty="0">
                <a:solidFill>
                  <a:schemeClr val="hlink"/>
                </a:solidFill>
                <a:latin typeface="Courier" pitchFamily="2" charset="0"/>
                <a:ea typeface="ＭＳ Ｐゴシック" panose="020B0600070205080204" pitchFamily="34" charset="-128"/>
              </a:rPr>
              <a:t>):-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hlink"/>
                </a:solidFill>
                <a:latin typeface="Courier" pitchFamily="2" charset="0"/>
                <a:ea typeface="ＭＳ Ｐゴシック" panose="020B0600070205080204" pitchFamily="34" charset="-128"/>
              </a:rPr>
              <a:t>    rainy(</a:t>
            </a:r>
            <a:r>
              <a:rPr lang="en-US" altLang="en-US" sz="2000" b="1" dirty="0" err="1">
                <a:solidFill>
                  <a:schemeClr val="hlink"/>
                </a:solidFill>
                <a:latin typeface="Courier" pitchFamily="2" charset="0"/>
                <a:ea typeface="ＭＳ Ｐゴシック" panose="020B0600070205080204" pitchFamily="34" charset="-128"/>
              </a:rPr>
              <a:t>rochester</a:t>
            </a:r>
            <a:r>
              <a:rPr lang="en-US" altLang="en-US" sz="2000" b="1" dirty="0">
                <a:solidFill>
                  <a:schemeClr val="hlink"/>
                </a:solidFill>
                <a:latin typeface="Courier" pitchFamily="2" charset="0"/>
                <a:ea typeface="ＭＳ Ｐゴシック" panose="020B0600070205080204" pitchFamily="34" charset="-128"/>
              </a:rPr>
              <a:t>),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hlink"/>
                </a:solidFill>
                <a:latin typeface="Courier" pitchFamily="2" charset="0"/>
                <a:ea typeface="ＭＳ Ｐゴシック" panose="020B0600070205080204" pitchFamily="34" charset="-128"/>
              </a:rPr>
              <a:t>    cold(</a:t>
            </a:r>
            <a:r>
              <a:rPr lang="en-US" altLang="en-US" sz="2000" b="1" dirty="0" err="1">
                <a:solidFill>
                  <a:schemeClr val="hlink"/>
                </a:solidFill>
                <a:latin typeface="Courier" pitchFamily="2" charset="0"/>
                <a:ea typeface="ＭＳ Ｐゴシック" panose="020B0600070205080204" pitchFamily="34" charset="-128"/>
              </a:rPr>
              <a:t>rochester</a:t>
            </a:r>
            <a:r>
              <a:rPr lang="en-US" altLang="en-US" sz="2000" b="1" dirty="0">
                <a:solidFill>
                  <a:schemeClr val="hlink"/>
                </a:solidFill>
                <a:latin typeface="Courier" pitchFamily="2" charset="0"/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rainy(</a:t>
            </a:r>
            <a:r>
              <a:rPr lang="en-US" altLang="en-US" sz="2000" b="1" dirty="0" err="1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rochester</a:t>
            </a:r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----------------------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hlink"/>
                </a:solidFill>
                <a:latin typeface="Courier" pitchFamily="2" charset="0"/>
                <a:ea typeface="ＭＳ Ｐゴシック" panose="020B0600070205080204" pitchFamily="34" charset="-128"/>
              </a:rPr>
              <a:t>snowy(</a:t>
            </a:r>
            <a:r>
              <a:rPr lang="en-US" altLang="en-US" sz="2000" b="1" dirty="0" err="1">
                <a:solidFill>
                  <a:schemeClr val="hlink"/>
                </a:solidFill>
                <a:latin typeface="Courier" pitchFamily="2" charset="0"/>
                <a:ea typeface="ＭＳ Ｐゴシック" panose="020B0600070205080204" pitchFamily="34" charset="-128"/>
              </a:rPr>
              <a:t>rochester</a:t>
            </a:r>
            <a:r>
              <a:rPr lang="en-US" altLang="en-US" sz="2000" b="1" dirty="0">
                <a:solidFill>
                  <a:schemeClr val="hlink"/>
                </a:solidFill>
                <a:latin typeface="Courier" pitchFamily="2" charset="0"/>
                <a:ea typeface="ＭＳ Ｐゴシック" panose="020B0600070205080204" pitchFamily="34" charset="-128"/>
              </a:rPr>
              <a:t>):-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hlink"/>
                </a:solidFill>
                <a:latin typeface="Courier" pitchFamily="2" charset="0"/>
                <a:ea typeface="ＭＳ Ｐゴシック" panose="020B0600070205080204" pitchFamily="34" charset="-128"/>
              </a:rPr>
              <a:t>    cold(</a:t>
            </a:r>
            <a:r>
              <a:rPr lang="en-US" altLang="en-US" sz="2000" b="1" dirty="0" err="1">
                <a:solidFill>
                  <a:schemeClr val="hlink"/>
                </a:solidFill>
                <a:latin typeface="Courier" pitchFamily="2" charset="0"/>
                <a:ea typeface="ＭＳ Ｐゴシック" panose="020B0600070205080204" pitchFamily="34" charset="-128"/>
              </a:rPr>
              <a:t>rochester</a:t>
            </a:r>
            <a:r>
              <a:rPr lang="en-US" altLang="en-US" sz="2000" b="1" dirty="0">
                <a:solidFill>
                  <a:schemeClr val="hlink"/>
                </a:solidFill>
                <a:latin typeface="Courier" pitchFamily="2" charset="0"/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cold(</a:t>
            </a:r>
            <a:r>
              <a:rPr lang="en-US" altLang="en-US" sz="2000" b="1" dirty="0" err="1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rochester</a:t>
            </a:r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----------------------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snowy(</a:t>
            </a:r>
            <a:r>
              <a:rPr lang="en-US" altLang="en-US" sz="2000" b="1" dirty="0" err="1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rochester</a:t>
            </a:r>
            <a:r>
              <a:rPr lang="en-US" altLang="en-US" sz="2000" b="1" dirty="0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).</a:t>
            </a:r>
          </a:p>
        </p:txBody>
      </p:sp>
      <p:sp>
        <p:nvSpPr>
          <p:cNvPr id="57348" name="Line 4">
            <a:extLst>
              <a:ext uri="{FF2B5EF4-FFF2-40B4-BE49-F238E27FC236}">
                <a16:creationId xmlns:a16="http://schemas.microsoft.com/office/drawing/2014/main" id="{EC16C198-3F3E-9E46-8A23-FA5DB04611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2954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BD9E3609-AF73-CE45-B016-4CFADBC6C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295400"/>
            <a:ext cx="5334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en-US" sz="2000">
                <a:latin typeface="Arial" panose="020B0604020202020204" pitchFamily="34" charset="0"/>
              </a:rPr>
              <a:t>Forward chaining: starts from </a:t>
            </a:r>
            <a:br>
              <a:rPr lang="en-US" altLang="en-US" sz="2000">
                <a:latin typeface="Arial" panose="020B0604020202020204" pitchFamily="34" charset="0"/>
              </a:rPr>
            </a:br>
            <a:r>
              <a:rPr lang="en-US" altLang="en-US" sz="2000">
                <a:latin typeface="Arial" panose="020B0604020202020204" pitchFamily="34" charset="0"/>
              </a:rPr>
              <a:t>facts towards goal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000" b="1">
                <a:solidFill>
                  <a:srgbClr val="0000FF"/>
                </a:solidFill>
                <a:latin typeface="Courier" pitchFamily="2" charset="0"/>
              </a:rPr>
              <a:t>? – snowy(rochester).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en-US" sz="2000" b="1">
              <a:solidFill>
                <a:srgbClr val="0000FF"/>
              </a:solidFill>
              <a:latin typeface="Courier" pitchFamily="2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000" b="1">
                <a:solidFill>
                  <a:schemeClr val="hlink"/>
                </a:solidFill>
                <a:latin typeface="Courier" pitchFamily="2" charset="0"/>
              </a:rPr>
              <a:t>rainy(rochester)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000" b="1">
                <a:solidFill>
                  <a:srgbClr val="0000FF"/>
                </a:solidFill>
                <a:latin typeface="Courier" pitchFamily="2" charset="0"/>
              </a:rPr>
              <a:t>snowy(rochester):-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000" b="1">
                <a:solidFill>
                  <a:srgbClr val="0000FF"/>
                </a:solidFill>
                <a:latin typeface="Courier" pitchFamily="2" charset="0"/>
              </a:rPr>
              <a:t>    rainy(rochester),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000" b="1">
                <a:solidFill>
                  <a:srgbClr val="0000FF"/>
                </a:solidFill>
                <a:latin typeface="Courier" pitchFamily="2" charset="0"/>
              </a:rPr>
              <a:t>    cold(rochester)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000" b="1">
                <a:solidFill>
                  <a:srgbClr val="0000FF"/>
                </a:solidFill>
                <a:latin typeface="Courier" pitchFamily="2" charset="0"/>
              </a:rPr>
              <a:t>-----------------------------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000" b="1">
                <a:solidFill>
                  <a:schemeClr val="hlink"/>
                </a:solidFill>
                <a:latin typeface="Courier" pitchFamily="2" charset="0"/>
              </a:rPr>
              <a:t>cold(rochester)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000" b="1">
                <a:solidFill>
                  <a:srgbClr val="0000FF"/>
                </a:solidFill>
                <a:latin typeface="Courier" pitchFamily="2" charset="0"/>
              </a:rPr>
              <a:t>snowy(rochester):-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000" b="1">
                <a:solidFill>
                  <a:srgbClr val="0000FF"/>
                </a:solidFill>
                <a:latin typeface="Courier" pitchFamily="2" charset="0"/>
              </a:rPr>
              <a:t>    cold(rochester)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000" b="1">
                <a:solidFill>
                  <a:srgbClr val="0000FF"/>
                </a:solidFill>
                <a:latin typeface="Courier" pitchFamily="2" charset="0"/>
              </a:rPr>
              <a:t>-----------------------------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000" b="1">
                <a:solidFill>
                  <a:srgbClr val="0000FF"/>
                </a:solidFill>
                <a:latin typeface="Courier" pitchFamily="2" charset="0"/>
              </a:rPr>
              <a:t>snowy(rochester).</a:t>
            </a:r>
          </a:p>
        </p:txBody>
      </p:sp>
      <p:sp>
        <p:nvSpPr>
          <p:cNvPr id="57350" name="Footer Placeholder 1">
            <a:extLst>
              <a:ext uri="{FF2B5EF4-FFF2-40B4-BE49-F238E27FC236}">
                <a16:creationId xmlns:a16="http://schemas.microsoft.com/office/drawing/2014/main" id="{AF4EE605-8D60-9B41-986B-7C59B753F2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8508F43-BBAE-0D45-A678-C8EDC3872173}"/>
                  </a:ext>
                </a:extLst>
              </p14:cNvPr>
              <p14:cNvContentPartPr/>
              <p14:nvPr/>
            </p14:nvContentPartPr>
            <p14:xfrm>
              <a:off x="537840" y="1649520"/>
              <a:ext cx="1312920" cy="56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8508F43-BBAE-0D45-A678-C8EDC387217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6240" y="1627920"/>
                <a:ext cx="1356120" cy="100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07844D87-E570-FF43-B605-21C729E41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Exercise</a:t>
            </a:r>
          </a:p>
        </p:txBody>
      </p:sp>
      <p:sp>
        <p:nvSpPr>
          <p:cNvPr id="59394" name="Content Placeholder 2">
            <a:extLst>
              <a:ext uri="{FF2B5EF4-FFF2-40B4-BE49-F238E27FC236}">
                <a16:creationId xmlns:a16="http://schemas.microsoft.com/office/drawing/2014/main" id="{616DDBE5-E931-BA42-8790-29035F20F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8726488" cy="4800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Draw search tree for query.</a:t>
            </a:r>
          </a:p>
          <a:p>
            <a:pPr marL="0" indent="0">
              <a:buFont typeface="Wingdings" pitchFamily="2" charset="2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What are the bindings for </a:t>
            </a:r>
            <a:r>
              <a:rPr lang="en-US" altLang="en-US" b="1">
                <a:latin typeface="Courier" pitchFamily="2" charset="0"/>
                <a:ea typeface="ＭＳ Ｐゴシック" panose="020B0600070205080204" pitchFamily="34" charset="-128"/>
              </a:rPr>
              <a:t>C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?</a:t>
            </a:r>
          </a:p>
        </p:txBody>
      </p:sp>
      <p:sp>
        <p:nvSpPr>
          <p:cNvPr id="59395" name="Footer Placeholder 3">
            <a:extLst>
              <a:ext uri="{FF2B5EF4-FFF2-40B4-BE49-F238E27FC236}">
                <a16:creationId xmlns:a16="http://schemas.microsoft.com/office/drawing/2014/main" id="{80E5138F-D9D2-334A-88AA-CB05347819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6" name="Slide Number Placeholder 4">
            <a:extLst>
              <a:ext uri="{FF2B5EF4-FFF2-40B4-BE49-F238E27FC236}">
                <a16:creationId xmlns:a16="http://schemas.microsoft.com/office/drawing/2014/main" id="{63B94565-971C-2C44-9C78-A216A58343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F6D6114-8C2B-214E-9578-6AAD50938321}" type="slidenum">
              <a:rPr lang="en-US" altLang="en-US" sz="1400"/>
              <a:pPr eaLnBrk="1" hangingPunct="1"/>
              <a:t>35</a:t>
            </a:fld>
            <a:endParaRPr lang="en-US" altLang="en-US" sz="1400"/>
          </a:p>
        </p:txBody>
      </p:sp>
      <p:sp>
        <p:nvSpPr>
          <p:cNvPr id="59397" name="Text Box 44">
            <a:extLst>
              <a:ext uri="{FF2B5EF4-FFF2-40B4-BE49-F238E27FC236}">
                <a16:creationId xmlns:a16="http://schemas.microsoft.com/office/drawing/2014/main" id="{4A221E0F-A04C-C74B-97C0-1CEEB9E7E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50" y="1508125"/>
            <a:ext cx="6188075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" pitchFamily="2" charset="0"/>
              </a:rPr>
              <a:t>takes(jane, his).</a:t>
            </a:r>
          </a:p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" pitchFamily="2" charset="0"/>
              </a:rPr>
              <a:t>takes(jane, cs).</a:t>
            </a:r>
          </a:p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" pitchFamily="2" charset="0"/>
              </a:rPr>
              <a:t>takes(ajit, art).</a:t>
            </a:r>
          </a:p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" pitchFamily="2" charset="0"/>
              </a:rPr>
              <a:t>takes(ajit, cs).</a:t>
            </a:r>
          </a:p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" pitchFamily="2" charset="0"/>
              </a:rPr>
              <a:t>classmates(X,Y):-takes(X,Z),takes(Y,Z).</a:t>
            </a:r>
          </a:p>
          <a:p>
            <a:pPr eaLnBrk="1" hangingPunct="1"/>
            <a:endParaRPr lang="en-US" altLang="en-US" sz="2000" b="1">
              <a:solidFill>
                <a:srgbClr val="0000FF"/>
              </a:solidFill>
              <a:latin typeface="Courier" pitchFamily="2" charset="0"/>
            </a:endParaRPr>
          </a:p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" pitchFamily="2" charset="0"/>
              </a:rPr>
              <a:t>?- classmates(jane,C).</a:t>
            </a:r>
            <a:endParaRPr lang="en-US" altLang="en-US" sz="2000" b="1">
              <a:latin typeface="Courier" pitchFamily="2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31FCE-D254-7B4F-8E5D-8446E46C1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65816-79BB-FE41-BBB5-B3C4382D5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21B1A-83BE-8247-BCD1-A4995F9776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A642C7-D1FD-CB42-8AD2-ADCA1DBC43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A496D4-D445-7A46-BD66-9A31BD46E1FA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5230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F2224-543A-2A4B-AA6C-629B4D454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Why Study Prolog?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49951-295D-BC42-89C7-31383AD55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Declarative programming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logic programming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Prolog is useful in a variety of applications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Rule-based reasoning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Natural-language processing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Database systems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Prolog and SQL have a lot in common</a:t>
            </a: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Practice of important concepts such as </a:t>
            </a:r>
            <a:r>
              <a:rPr lang="en-US" u="sng">
                <a:latin typeface="Arial" panose="020B0604020202020204" pitchFamily="34" charset="0"/>
                <a:cs typeface="Arial" panose="020B0604020202020204" pitchFamily="34" charset="0"/>
              </a:rPr>
              <a:t>first-order logic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EB0892-CE7E-F74A-8282-38BB234F07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1FEA88-5B61-7D43-B4E2-EFF6F1F1FC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A496D4-D445-7A46-BD66-9A31BD46E1FA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3728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3">
            <a:extLst>
              <a:ext uri="{FF2B5EF4-FFF2-40B4-BE49-F238E27FC236}">
                <a16:creationId xmlns:a16="http://schemas.microsoft.com/office/drawing/2014/main" id="{CD6395EE-6FA7-B54B-868F-5E458E5EE8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2" name="Slide Number Placeholder 4">
            <a:extLst>
              <a:ext uri="{FF2B5EF4-FFF2-40B4-BE49-F238E27FC236}">
                <a16:creationId xmlns:a16="http://schemas.microsoft.com/office/drawing/2014/main" id="{B69E5573-D285-7C4E-B96B-5FB9D7534C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A20DD14-8A43-C34C-AB66-747047315B61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FF3DBCD0-6BCF-9241-A162-AB41088901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Logic Programming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0F7FC590-143B-5940-A0A7-9F4D609DA0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8913" y="1295400"/>
            <a:ext cx="8758237" cy="4800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</a:rPr>
              <a:t>Logic programming is </a:t>
            </a: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</a:rPr>
              <a:t>declarative programming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</a:rPr>
              <a:t>Logic program states </a:t>
            </a: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</a:rPr>
              <a:t>what</a:t>
            </a:r>
            <a:r>
              <a:rPr lang="en-US" altLang="en-US" sz="2800" dirty="0">
                <a:latin typeface="Arial" panose="020B0604020202020204" pitchFamily="34" charset="0"/>
              </a:rPr>
              <a:t> (logic), not </a:t>
            </a: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</a:rPr>
              <a:t>how</a:t>
            </a:r>
            <a:r>
              <a:rPr lang="en-US" altLang="en-US" sz="2800" dirty="0">
                <a:solidFill>
                  <a:srgbClr val="CC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</a:rPr>
              <a:t>(control)</a:t>
            </a:r>
          </a:p>
          <a:p>
            <a:pPr eaLnBrk="1" hangingPunct="1"/>
            <a:endParaRPr lang="en-US" altLang="en-US" sz="2800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</a:rPr>
              <a:t>Programmer declares axioms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In Prolog,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facts</a:t>
            </a:r>
            <a:r>
              <a:rPr lang="en-US" altLang="en-US" sz="2400" dirty="0">
                <a:latin typeface="Arial" panose="020B0604020202020204" pitchFamily="34" charset="0"/>
              </a:rPr>
              <a:t> and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rules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</a:rPr>
              <a:t>Programmer states a theorem, or a goal (the </a:t>
            </a: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</a:rPr>
              <a:t>what</a:t>
            </a:r>
            <a:r>
              <a:rPr lang="en-US" altLang="en-US" sz="2800" dirty="0">
                <a:latin typeface="Arial" panose="020B0604020202020204" pitchFamily="34" charset="0"/>
              </a:rPr>
              <a:t>)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In Prolog, a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query</a:t>
            </a:r>
          </a:p>
          <a:p>
            <a:pPr lvl="1" eaLnBrk="1" hangingPunct="1"/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</a:rPr>
              <a:t>Language implementation determines how to use the axioms to prove the goal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7D42B66-3275-B249-ACD7-B01CD992C2F1}"/>
                  </a:ext>
                </a:extLst>
              </p14:cNvPr>
              <p14:cNvContentPartPr/>
              <p14:nvPr/>
            </p14:nvContentPartPr>
            <p14:xfrm>
              <a:off x="5510520" y="2302920"/>
              <a:ext cx="3570120" cy="1632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7D42B66-3275-B249-ACD7-B01CD992C2F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88560" y="2280960"/>
                <a:ext cx="3607920" cy="1675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4">
            <a:extLst>
              <a:ext uri="{FF2B5EF4-FFF2-40B4-BE49-F238E27FC236}">
                <a16:creationId xmlns:a16="http://schemas.microsoft.com/office/drawing/2014/main" id="{F895FBBA-4093-0E46-B138-A44272A2AE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1740A7F-1D03-4B43-B60F-833C5AA6CA33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37E06549-576D-FC46-9C3C-131D97237A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21713" cy="871538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Logic Programming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0E8F34B-6A84-CC40-AA26-6059A2FA36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46482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Logic programming style is characterized by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Database of facts and rules </a:t>
            </a:r>
            <a:r>
              <a:rPr lang="en-US" altLang="en-US" dirty="0">
                <a:latin typeface="Arial" panose="020B0604020202020204" pitchFamily="34" charset="0"/>
              </a:rPr>
              <a:t>that represent logical relations. Computation is modeled as search (queries) over this database</a:t>
            </a:r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lvl="1" eaLnBrk="1" hangingPunct="1"/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Use of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lists</a:t>
            </a:r>
            <a:r>
              <a:rPr lang="en-US" altLang="en-US" dirty="0">
                <a:latin typeface="Arial" panose="020B0604020202020204" pitchFamily="34" charset="0"/>
              </a:rPr>
              <a:t> and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use of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recursion</a:t>
            </a:r>
            <a:r>
              <a:rPr lang="en-US" altLang="en-US" dirty="0">
                <a:latin typeface="Arial" panose="020B0604020202020204" pitchFamily="34" charset="0"/>
              </a:rPr>
              <a:t>, which turns out very similar to the functional programming style </a:t>
            </a:r>
          </a:p>
          <a:p>
            <a:pPr eaLnBrk="1" hangingPunct="1">
              <a:lnSpc>
                <a:spcPct val="110000"/>
              </a:lnSpc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7652" name="Footer Placeholder 1">
            <a:extLst>
              <a:ext uri="{FF2B5EF4-FFF2-40B4-BE49-F238E27FC236}">
                <a16:creationId xmlns:a16="http://schemas.microsoft.com/office/drawing/2014/main" id="{C3F2635B-15B3-E347-80C0-F97550A6ED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>
            <a:extLst>
              <a:ext uri="{FF2B5EF4-FFF2-40B4-BE49-F238E27FC236}">
                <a16:creationId xmlns:a16="http://schemas.microsoft.com/office/drawing/2014/main" id="{151F191E-D6F9-0A49-A047-8E93120778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D7074F6-8EA4-8241-BE58-6775D7B6AB0F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F30FDB3F-E4DA-454C-A06A-7D797DB3C4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Logic Programming Concepts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65E9163-05BE-CD4C-A062-03B2BAC5B9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800600"/>
          </a:xfrm>
          <a:noFill/>
        </p:spPr>
        <p:txBody>
          <a:bodyPr/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 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Horn Clause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is: </a:t>
            </a:r>
            <a:r>
              <a:rPr lang="en-US" altLang="en-US" sz="2800" i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H </a:t>
            </a:r>
            <a:r>
              <a:rPr lang="en-US" altLang="en-US" sz="2800" b="1" i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</a:t>
            </a:r>
            <a:r>
              <a:rPr lang="en-US" altLang="en-US" sz="2800" i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 B</a:t>
            </a:r>
            <a:r>
              <a:rPr lang="en-US" altLang="en-US" sz="2800" i="1" baseline="-250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sz="2800" i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,B</a:t>
            </a:r>
            <a:r>
              <a:rPr lang="en-US" altLang="en-US" sz="2800" i="1" baseline="-250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 sz="2800" i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,…,B</a:t>
            </a:r>
            <a:r>
              <a:rPr lang="en-US" altLang="en-US" sz="2800" i="1" baseline="-250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n</a:t>
            </a:r>
            <a:endParaRPr lang="en-US" altLang="en-US" sz="2800" i="1" dirty="0">
              <a:solidFill>
                <a:srgbClr val="0000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Antecedents</a:t>
            </a:r>
            <a:r>
              <a:rPr lang="en-US" altLang="en-US" sz="2400" i="1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(</a:t>
            </a:r>
            <a:r>
              <a:rPr lang="en-US" altLang="en-US" sz="2400" i="1" dirty="0">
                <a:solidFill>
                  <a:srgbClr val="0000FF"/>
                </a:solidFill>
                <a:latin typeface="Arial" panose="020B0604020202020204" pitchFamily="34" charset="0"/>
              </a:rPr>
              <a:t>B</a:t>
            </a:r>
            <a:r>
              <a:rPr lang="ja-JP" altLang="en-US" sz="2400">
                <a:solidFill>
                  <a:srgbClr val="0000FF"/>
                </a:solidFill>
                <a:latin typeface="Arial" panose="020B0604020202020204" pitchFamily="34" charset="0"/>
              </a:rPr>
              <a:t>’</a:t>
            </a:r>
            <a:r>
              <a:rPr lang="en-US" altLang="ja-JP" sz="2400" dirty="0">
                <a:solidFill>
                  <a:srgbClr val="0000FF"/>
                </a:solidFill>
                <a:latin typeface="Arial" panose="020B0604020202020204" pitchFamily="34" charset="0"/>
              </a:rPr>
              <a:t>s</a:t>
            </a:r>
            <a:r>
              <a:rPr lang="en-US" altLang="ja-JP" sz="2400" dirty="0">
                <a:latin typeface="Arial" panose="020B0604020202020204" pitchFamily="34" charset="0"/>
              </a:rPr>
              <a:t>): conjunction of </a:t>
            </a:r>
            <a:r>
              <a:rPr lang="en-US" altLang="ja-JP" sz="2400" dirty="0">
                <a:solidFill>
                  <a:srgbClr val="0000FF"/>
                </a:solidFill>
                <a:latin typeface="Arial" panose="020B0604020202020204" pitchFamily="34" charset="0"/>
              </a:rPr>
              <a:t>zero</a:t>
            </a:r>
            <a:r>
              <a:rPr lang="en-US" altLang="ja-JP" sz="2400" dirty="0">
                <a:latin typeface="Arial" panose="020B0604020202020204" pitchFamily="34" charset="0"/>
              </a:rPr>
              <a:t> or more terms in </a:t>
            </a:r>
            <a:r>
              <a:rPr lang="en-US" altLang="ja-JP" sz="2400" u="sng" dirty="0">
                <a:latin typeface="Arial" panose="020B0604020202020204" pitchFamily="34" charset="0"/>
              </a:rPr>
              <a:t>predicate calculus</a:t>
            </a:r>
            <a:r>
              <a:rPr lang="en-US" altLang="ja-JP" sz="2400" dirty="0">
                <a:latin typeface="Arial" panose="020B0604020202020204" pitchFamily="34" charset="0"/>
              </a:rPr>
              <a:t>; this is the </a:t>
            </a:r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</a:rPr>
              <a:t>body</a:t>
            </a:r>
            <a:r>
              <a:rPr lang="en-US" altLang="ja-JP" sz="2400" dirty="0">
                <a:latin typeface="Arial" panose="020B0604020202020204" pitchFamily="34" charset="0"/>
              </a:rPr>
              <a:t> of the horn clause</a:t>
            </a:r>
          </a:p>
          <a:p>
            <a:pPr lvl="1" eaLnBrk="1" hangingPunct="1"/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Consequent</a:t>
            </a:r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(</a:t>
            </a:r>
            <a:r>
              <a:rPr lang="en-US" altLang="en-US" sz="2400" i="1" dirty="0">
                <a:solidFill>
                  <a:srgbClr val="0000FF"/>
                </a:solidFill>
                <a:latin typeface="Arial" panose="020B0604020202020204" pitchFamily="34" charset="0"/>
              </a:rPr>
              <a:t>H</a:t>
            </a:r>
            <a:r>
              <a:rPr lang="en-US" altLang="en-US" sz="2400" dirty="0">
                <a:latin typeface="Arial" panose="020B0604020202020204" pitchFamily="34" charset="0"/>
              </a:rPr>
              <a:t>): a term in </a:t>
            </a:r>
            <a:r>
              <a:rPr lang="en-US" altLang="en-US" sz="2400" u="sng" dirty="0">
                <a:latin typeface="Arial" panose="020B0604020202020204" pitchFamily="34" charset="0"/>
              </a:rPr>
              <a:t>predicate calculus</a:t>
            </a: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Resolution principle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: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if two Horn clauses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are such that </a:t>
            </a:r>
            <a:r>
              <a:rPr lang="en-US" altLang="en-US" sz="2800" i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matches </a:t>
            </a:r>
            <a:r>
              <a:rPr lang="en-US" altLang="en-US" sz="2800" i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</a:t>
            </a:r>
            <a:r>
              <a:rPr lang="en-US" altLang="en-US" sz="2800" i="1" baseline="-250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then we can replace </a:t>
            </a:r>
            <a:r>
              <a:rPr lang="en-US" altLang="en-US" sz="2800" i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</a:t>
            </a:r>
            <a:r>
              <a:rPr lang="en-US" altLang="en-US" sz="2800" i="1" baseline="-250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with </a:t>
            </a:r>
            <a:r>
              <a:rPr lang="en-US" altLang="en-US" sz="2800" i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</a:t>
            </a:r>
            <a:r>
              <a:rPr lang="en-US" altLang="en-US" sz="2800" i="1" baseline="-250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sz="2800" i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,B</a:t>
            </a:r>
            <a:r>
              <a:rPr lang="en-US" altLang="en-US" sz="2800" i="1" baseline="-250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 sz="2800" i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,B</a:t>
            </a:r>
            <a:r>
              <a:rPr lang="en-US" altLang="en-US" sz="2800" i="1" baseline="-250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3</a:t>
            </a:r>
            <a:r>
              <a:rPr lang="en-US" altLang="en-US" sz="2800" i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,…, </a:t>
            </a:r>
            <a:r>
              <a:rPr lang="en-US" altLang="en-US" sz="2800" i="1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</a:t>
            </a:r>
            <a:r>
              <a:rPr lang="en-US" altLang="en-US" sz="2800" i="1" baseline="-25000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</a:t>
            </a:r>
            <a:endParaRPr lang="en-US" altLang="en-US" sz="2800" i="1" baseline="-25000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1A0DDFB9-0830-1148-AC5A-B4A5A20AD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514725"/>
            <a:ext cx="3546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>
                <a:solidFill>
                  <a:schemeClr val="hlink"/>
                </a:solidFill>
                <a:latin typeface="Arial" panose="020B0604020202020204" pitchFamily="34" charset="0"/>
              </a:rPr>
              <a:t>A</a:t>
            </a:r>
            <a:r>
              <a:rPr lang="en-US" altLang="en-US" sz="2800" i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i="1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</a:t>
            </a:r>
            <a:r>
              <a:rPr lang="en-US" altLang="en-US" sz="2800" i="1">
                <a:latin typeface="Arial" panose="020B0604020202020204" pitchFamily="34" charset="0"/>
              </a:rPr>
              <a:t> </a:t>
            </a:r>
            <a:r>
              <a:rPr lang="en-US" altLang="en-US" sz="2800" i="1">
                <a:solidFill>
                  <a:schemeClr val="hlink"/>
                </a:solidFill>
                <a:latin typeface="Arial" panose="020B0604020202020204" pitchFamily="34" charset="0"/>
              </a:rPr>
              <a:t>B</a:t>
            </a:r>
            <a:r>
              <a:rPr lang="en-US" altLang="en-US" sz="2800" i="1" baseline="-25000">
                <a:solidFill>
                  <a:schemeClr val="hlink"/>
                </a:solidFill>
                <a:latin typeface="Arial" panose="020B0604020202020204" pitchFamily="34" charset="0"/>
              </a:rPr>
              <a:t>1</a:t>
            </a:r>
            <a:r>
              <a:rPr lang="en-US" altLang="en-US" sz="2800" i="1">
                <a:solidFill>
                  <a:schemeClr val="hlink"/>
                </a:solidFill>
                <a:latin typeface="Arial" panose="020B0604020202020204" pitchFamily="34" charset="0"/>
              </a:rPr>
              <a:t>,B</a:t>
            </a:r>
            <a:r>
              <a:rPr lang="en-US" altLang="en-US" sz="2800" i="1" baseline="-25000">
                <a:solidFill>
                  <a:schemeClr val="hlink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800" i="1">
                <a:solidFill>
                  <a:schemeClr val="hlink"/>
                </a:solidFill>
                <a:latin typeface="Arial" panose="020B0604020202020204" pitchFamily="34" charset="0"/>
              </a:rPr>
              <a:t>,B</a:t>
            </a:r>
            <a:r>
              <a:rPr lang="en-US" altLang="en-US" sz="2800" i="1" baseline="-25000">
                <a:solidFill>
                  <a:schemeClr val="hlink"/>
                </a:solidFill>
                <a:latin typeface="Arial" panose="020B0604020202020204" pitchFamily="34" charset="0"/>
              </a:rPr>
              <a:t>3</a:t>
            </a:r>
            <a:r>
              <a:rPr lang="en-US" altLang="en-US" sz="2800" i="1">
                <a:solidFill>
                  <a:schemeClr val="hlink"/>
                </a:solidFill>
                <a:latin typeface="Arial" panose="020B0604020202020204" pitchFamily="34" charset="0"/>
              </a:rPr>
              <a:t> ,…, B</a:t>
            </a:r>
            <a:r>
              <a:rPr lang="en-US" altLang="en-US" sz="2800" i="1" baseline="-25000">
                <a:solidFill>
                  <a:schemeClr val="hlink"/>
                </a:solidFill>
                <a:latin typeface="Arial" panose="020B0604020202020204" pitchFamily="34" charset="0"/>
              </a:rPr>
              <a:t>m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19A86B6A-A6CD-2447-AF8C-723D3E98C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971925"/>
            <a:ext cx="355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>
                <a:solidFill>
                  <a:srgbClr val="0000FF"/>
                </a:solidFill>
                <a:latin typeface="Arial" panose="020B0604020202020204" pitchFamily="34" charset="0"/>
              </a:rPr>
              <a:t>C</a:t>
            </a:r>
            <a:r>
              <a:rPr lang="en-US" altLang="en-US" sz="1800" i="1">
                <a:latin typeface="Arial" panose="020B0604020202020204" pitchFamily="34" charset="0"/>
              </a:rPr>
              <a:t> </a:t>
            </a:r>
            <a:r>
              <a:rPr lang="en-US" altLang="en-US" sz="2800" b="1" i="1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</a:t>
            </a:r>
            <a:r>
              <a:rPr lang="en-US" altLang="en-US" sz="2800" i="1">
                <a:latin typeface="Arial" panose="020B0604020202020204" pitchFamily="34" charset="0"/>
              </a:rPr>
              <a:t> </a:t>
            </a:r>
            <a:r>
              <a:rPr lang="en-US" altLang="en-US" sz="2800" i="1">
                <a:solidFill>
                  <a:srgbClr val="FF0000"/>
                </a:solidFill>
                <a:latin typeface="Arial" panose="020B0604020202020204" pitchFamily="34" charset="0"/>
              </a:rPr>
              <a:t>D</a:t>
            </a:r>
            <a:r>
              <a:rPr lang="en-US" altLang="en-US" sz="2800" i="1" baseline="-2500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n-US" altLang="en-US" sz="2800" i="1">
                <a:solidFill>
                  <a:srgbClr val="0000FF"/>
                </a:solidFill>
                <a:latin typeface="Arial" panose="020B0604020202020204" pitchFamily="34" charset="0"/>
              </a:rPr>
              <a:t>,D</a:t>
            </a:r>
            <a:r>
              <a:rPr lang="en-US" altLang="en-US" sz="2800" i="1" baseline="-2500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800" i="1">
                <a:solidFill>
                  <a:srgbClr val="0000FF"/>
                </a:solidFill>
                <a:latin typeface="Arial" panose="020B0604020202020204" pitchFamily="34" charset="0"/>
              </a:rPr>
              <a:t>,D</a:t>
            </a:r>
            <a:r>
              <a:rPr lang="en-US" altLang="en-US" sz="2800" i="1" baseline="-2500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  <a:r>
              <a:rPr lang="en-US" altLang="en-US" sz="2800" i="1">
                <a:solidFill>
                  <a:srgbClr val="0000FF"/>
                </a:solidFill>
                <a:latin typeface="Arial" panose="020B0604020202020204" pitchFamily="34" charset="0"/>
              </a:rPr>
              <a:t> ,…, D</a:t>
            </a:r>
            <a:r>
              <a:rPr lang="en-US" altLang="en-US" sz="2800" i="1" baseline="-25000">
                <a:solidFill>
                  <a:srgbClr val="0000FF"/>
                </a:solidFill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E426BD3A-0E52-8442-BE7E-C1E8646ED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788" y="5572125"/>
            <a:ext cx="57134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>
                <a:solidFill>
                  <a:srgbClr val="0000FF"/>
                </a:solidFill>
                <a:latin typeface="Arial" panose="020B0604020202020204" pitchFamily="34" charset="0"/>
              </a:rPr>
              <a:t>C </a:t>
            </a:r>
            <a:r>
              <a:rPr lang="en-US" altLang="en-US" sz="2800" b="1" i="1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</a:t>
            </a:r>
            <a:r>
              <a:rPr lang="en-US" altLang="en-US" sz="2800" i="1">
                <a:latin typeface="Arial" panose="020B0604020202020204" pitchFamily="34" charset="0"/>
              </a:rPr>
              <a:t> </a:t>
            </a:r>
            <a:r>
              <a:rPr lang="en-US" altLang="en-US" sz="2800" i="1" u="sng">
                <a:solidFill>
                  <a:schemeClr val="hlink"/>
                </a:solidFill>
                <a:latin typeface="Arial" panose="020B0604020202020204" pitchFamily="34" charset="0"/>
              </a:rPr>
              <a:t>B</a:t>
            </a:r>
            <a:r>
              <a:rPr lang="en-US" altLang="en-US" sz="2800" i="1" u="sng" baseline="-25000">
                <a:solidFill>
                  <a:schemeClr val="hlink"/>
                </a:solidFill>
                <a:latin typeface="Arial" panose="020B0604020202020204" pitchFamily="34" charset="0"/>
              </a:rPr>
              <a:t>1</a:t>
            </a:r>
            <a:r>
              <a:rPr lang="en-US" altLang="en-US" sz="2800" i="1" u="sng">
                <a:solidFill>
                  <a:schemeClr val="hlink"/>
                </a:solidFill>
                <a:latin typeface="Arial" panose="020B0604020202020204" pitchFamily="34" charset="0"/>
              </a:rPr>
              <a:t>,B</a:t>
            </a:r>
            <a:r>
              <a:rPr lang="en-US" altLang="en-US" sz="2800" i="1" u="sng" baseline="-25000">
                <a:solidFill>
                  <a:schemeClr val="hlink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800" i="1" u="sng">
                <a:solidFill>
                  <a:schemeClr val="hlink"/>
                </a:solidFill>
                <a:latin typeface="Arial" panose="020B0604020202020204" pitchFamily="34" charset="0"/>
              </a:rPr>
              <a:t>,B</a:t>
            </a:r>
            <a:r>
              <a:rPr lang="en-US" altLang="en-US" sz="2800" i="1" u="sng" baseline="-25000">
                <a:solidFill>
                  <a:schemeClr val="hlink"/>
                </a:solidFill>
                <a:latin typeface="Arial" panose="020B0604020202020204" pitchFamily="34" charset="0"/>
              </a:rPr>
              <a:t>3</a:t>
            </a:r>
            <a:r>
              <a:rPr lang="en-US" altLang="en-US" sz="2800" i="1" u="sng">
                <a:solidFill>
                  <a:schemeClr val="hlink"/>
                </a:solidFill>
                <a:latin typeface="Arial" panose="020B0604020202020204" pitchFamily="34" charset="0"/>
              </a:rPr>
              <a:t> ,…, B</a:t>
            </a:r>
            <a:r>
              <a:rPr lang="en-US" altLang="en-US" sz="2800" i="1" u="sng" baseline="-25000">
                <a:solidFill>
                  <a:schemeClr val="hlink"/>
                </a:solidFill>
                <a:latin typeface="Arial" panose="020B0604020202020204" pitchFamily="34" charset="0"/>
              </a:rPr>
              <a:t>m</a:t>
            </a:r>
            <a:r>
              <a:rPr lang="en-US" altLang="en-US" sz="2800" i="1">
                <a:solidFill>
                  <a:srgbClr val="0000FF"/>
                </a:solidFill>
                <a:latin typeface="Arial" panose="020B0604020202020204" pitchFamily="34" charset="0"/>
              </a:rPr>
              <a:t>,D</a:t>
            </a:r>
            <a:r>
              <a:rPr lang="en-US" altLang="en-US" sz="2800" i="1" baseline="-2500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800" i="1">
                <a:solidFill>
                  <a:srgbClr val="0000FF"/>
                </a:solidFill>
                <a:latin typeface="Arial" panose="020B0604020202020204" pitchFamily="34" charset="0"/>
              </a:rPr>
              <a:t>,D</a:t>
            </a:r>
            <a:r>
              <a:rPr lang="en-US" altLang="en-US" sz="2800" i="1" baseline="-2500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  <a:r>
              <a:rPr lang="en-US" altLang="en-US" sz="2800" i="1">
                <a:solidFill>
                  <a:srgbClr val="0000FF"/>
                </a:solidFill>
                <a:latin typeface="Arial" panose="020B0604020202020204" pitchFamily="34" charset="0"/>
              </a:rPr>
              <a:t> ,…, D</a:t>
            </a:r>
            <a:r>
              <a:rPr lang="en-US" altLang="en-US" sz="2800" i="1" baseline="-25000">
                <a:solidFill>
                  <a:srgbClr val="0000FF"/>
                </a:solidFill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29703" name="Footer Placeholder 3">
            <a:extLst>
              <a:ext uri="{FF2B5EF4-FFF2-40B4-BE49-F238E27FC236}">
                <a16:creationId xmlns:a16="http://schemas.microsoft.com/office/drawing/2014/main" id="{CCF62BEB-87E1-5345-87CA-D968403A0F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1B3E0F2-C46A-C742-B802-57696DB18FBA}"/>
                  </a:ext>
                </a:extLst>
              </p14:cNvPr>
              <p14:cNvContentPartPr/>
              <p14:nvPr/>
            </p14:nvContentPartPr>
            <p14:xfrm>
              <a:off x="5848920" y="3442680"/>
              <a:ext cx="3087720" cy="1379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1B3E0F2-C46A-C742-B802-57696DB18FB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26960" y="3426480"/>
                <a:ext cx="3125520" cy="1417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3">
            <a:extLst>
              <a:ext uri="{FF2B5EF4-FFF2-40B4-BE49-F238E27FC236}">
                <a16:creationId xmlns:a16="http://schemas.microsoft.com/office/drawing/2014/main" id="{2611DDE4-9E17-6C49-9461-228E5ABE7D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8" name="Slide Number Placeholder 4">
            <a:extLst>
              <a:ext uri="{FF2B5EF4-FFF2-40B4-BE49-F238E27FC236}">
                <a16:creationId xmlns:a16="http://schemas.microsoft.com/office/drawing/2014/main" id="{0397FEF8-9E4D-F445-826A-69AD387BFA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103017F-E74D-434C-A888-3AAAC9330DA9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05C5BE2-5AA4-5842-A746-CEBA05327C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Lecture Outline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19C46E5-813E-7E4D-8435-3510F13713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Logic programming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Prolog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Language constructs: facts, rules, queries</a:t>
            </a:r>
          </a:p>
          <a:p>
            <a:pPr lvl="1" eaLnBrk="1" hangingPunct="1"/>
            <a:endParaRPr lang="en-US" altLang="en-US" dirty="0"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Search tree, unification, backtracking, backward chaining</a:t>
            </a:r>
          </a:p>
        </p:txBody>
      </p:sp>
      <p:sp>
        <p:nvSpPr>
          <p:cNvPr id="19461" name="TextBox 1">
            <a:extLst>
              <a:ext uri="{FF2B5EF4-FFF2-40B4-BE49-F238E27FC236}">
                <a16:creationId xmlns:a16="http://schemas.microsoft.com/office/drawing/2014/main" id="{14CB9B3D-7A07-4E47-91BE-010A67BF2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24000" y="3886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508357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oter Placeholder 3">
            <a:extLst>
              <a:ext uri="{FF2B5EF4-FFF2-40B4-BE49-F238E27FC236}">
                <a16:creationId xmlns:a16="http://schemas.microsoft.com/office/drawing/2014/main" id="{044DC24E-1B88-1243-94CF-B031E4BD1C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6" name="Slide Number Placeholder 4">
            <a:extLst>
              <a:ext uri="{FF2B5EF4-FFF2-40B4-BE49-F238E27FC236}">
                <a16:creationId xmlns:a16="http://schemas.microsoft.com/office/drawing/2014/main" id="{2747F4FB-65F3-1F42-B196-4A4883E2D9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0F1BB97-0149-E341-BCE8-802497FDB11C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E80A59C9-A9F6-904D-B9F7-DCB12AEA6D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Horn Clauses in Prolog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D15AD9F8-ABA8-624F-942A-BC4B6D668B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5105400"/>
          </a:xfrm>
          <a:noFill/>
        </p:spPr>
        <p:txBody>
          <a:bodyPr/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 Prolog, a Horn clause is written  </a:t>
            </a:r>
            <a:b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28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h :- b</a:t>
            </a:r>
            <a:r>
              <a:rPr lang="en-US" altLang="en-US" sz="2800" b="1" baseline="-25000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1</a:t>
            </a:r>
            <a:r>
              <a:rPr lang="en-US" altLang="en-US" sz="28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,...,b</a:t>
            </a:r>
            <a:r>
              <a:rPr lang="en-US" altLang="en-US" sz="2800" b="1" baseline="-25000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n</a:t>
            </a:r>
            <a:r>
              <a:rPr lang="en-US" altLang="en-US" sz="28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.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Horn Clause is called 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clause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Consequent is called 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goal 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or 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head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Antecedents are called 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subgoals 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or 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tail</a:t>
            </a:r>
          </a:p>
          <a:p>
            <a:pPr eaLnBrk="1" hangingPunct="1"/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Horn Clause with no tail is a 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fact</a:t>
            </a:r>
            <a:r>
              <a:rPr lang="en-US" altLang="en-US" sz="2800" dirty="0">
                <a:solidFill>
                  <a:srgbClr val="CC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</a:t>
            </a:r>
          </a:p>
          <a:p>
            <a:pPr lvl="1" eaLnBrk="1" hangingPunct="1"/>
            <a:r>
              <a:rPr lang="en-US" altLang="en-US" sz="2000" dirty="0">
                <a:latin typeface="Arial" panose="020B0604020202020204" pitchFamily="34" charset="0"/>
              </a:rPr>
              <a:t>E.g.,</a:t>
            </a:r>
            <a:r>
              <a:rPr lang="en-US" altLang="en-US" sz="2000" b="1" dirty="0">
                <a:latin typeface="Arial" panose="020B0604020202020204" pitchFamily="34" charset="0"/>
              </a:rPr>
              <a:t> </a:t>
            </a:r>
            <a:r>
              <a:rPr lang="en-US" altLang="en-US" sz="2000" b="1" dirty="0">
                <a:latin typeface="Courier" pitchFamily="2" charset="0"/>
              </a:rPr>
              <a:t>rainy(</a:t>
            </a:r>
            <a:r>
              <a:rPr lang="en-US" altLang="en-US" sz="2000" b="1" dirty="0" err="1">
                <a:latin typeface="Courier" pitchFamily="2" charset="0"/>
              </a:rPr>
              <a:t>seattle</a:t>
            </a:r>
            <a:r>
              <a:rPr lang="en-US" altLang="en-US" sz="2000" b="1" dirty="0">
                <a:latin typeface="Courier" pitchFamily="2" charset="0"/>
              </a:rPr>
              <a:t>)</a:t>
            </a:r>
            <a:r>
              <a:rPr lang="en-US" altLang="en-US" sz="2000" b="1" dirty="0">
                <a:latin typeface="Arial" panose="020B0604020202020204" pitchFamily="34" charset="0"/>
              </a:rPr>
              <a:t>.</a:t>
            </a:r>
            <a:r>
              <a:rPr lang="en-US" altLang="en-US" sz="2000" dirty="0">
                <a:latin typeface="Arial" panose="020B0604020202020204" pitchFamily="34" charset="0"/>
              </a:rPr>
              <a:t> </a:t>
            </a:r>
            <a:r>
              <a:rPr lang="en-US" altLang="en-US" sz="2000" i="1" dirty="0"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</a:rPr>
              <a:t>Depends on no other conditions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Horn Clause with a tail is a 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rule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snowy(X) :- rainy(X),cold(X).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Arial"/>
        <a:cs typeface="Arial"/>
      </a:majorFont>
      <a:minorFont>
        <a:latin typeface="Tahom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22124</TotalTime>
  <Words>3615</Words>
  <Application>Microsoft Macintosh PowerPoint</Application>
  <PresentationFormat>On-screen Show (4:3)</PresentationFormat>
  <Paragraphs>559</Paragraphs>
  <Slides>36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Courier</vt:lpstr>
      <vt:lpstr>Courier New</vt:lpstr>
      <vt:lpstr>Tahoma</vt:lpstr>
      <vt:lpstr>Wingdings</vt:lpstr>
      <vt:lpstr>Blends</vt:lpstr>
      <vt:lpstr> Logic Programming and Prolog</vt:lpstr>
      <vt:lpstr>Lecture Outline</vt:lpstr>
      <vt:lpstr>Prolog</vt:lpstr>
      <vt:lpstr>Why Study Prolog?</vt:lpstr>
      <vt:lpstr>Logic Programming</vt:lpstr>
      <vt:lpstr>Logic Programming</vt:lpstr>
      <vt:lpstr>Logic Programming Concepts</vt:lpstr>
      <vt:lpstr>Lecture Outline</vt:lpstr>
      <vt:lpstr>Horn Clauses in Prolog</vt:lpstr>
      <vt:lpstr>Horn Clauses in Prolog</vt:lpstr>
      <vt:lpstr>Horn Clauses in Prolog</vt:lpstr>
      <vt:lpstr>Prolog</vt:lpstr>
      <vt:lpstr>Facts</vt:lpstr>
      <vt:lpstr>Queries</vt:lpstr>
      <vt:lpstr>Question</vt:lpstr>
      <vt:lpstr>Harder Queries</vt:lpstr>
      <vt:lpstr>Harder Queries</vt:lpstr>
      <vt:lpstr>Rules</vt:lpstr>
      <vt:lpstr>Rules</vt:lpstr>
      <vt:lpstr>Queen Victoria Example</vt:lpstr>
      <vt:lpstr>Queen Victoria Example</vt:lpstr>
      <vt:lpstr>Queen Victoria Example</vt:lpstr>
      <vt:lpstr>Another Prolog Program</vt:lpstr>
      <vt:lpstr>Lecture Outline</vt:lpstr>
      <vt:lpstr>Logical Semantics</vt:lpstr>
      <vt:lpstr>Logical Semantics</vt:lpstr>
      <vt:lpstr>Procedural Semantics</vt:lpstr>
      <vt:lpstr>Question</vt:lpstr>
      <vt:lpstr>Procedural Semantics</vt:lpstr>
      <vt:lpstr>Prolog Concepts: Search Tree</vt:lpstr>
      <vt:lpstr>Prolog Concepts: Unification</vt:lpstr>
      <vt:lpstr>Prolog Concepts: Unification</vt:lpstr>
      <vt:lpstr>Prolog Concepts: Backtracking </vt:lpstr>
      <vt:lpstr>Prolog Concepts: Backward Chaining</vt:lpstr>
      <vt:lpstr>Exercise</vt:lpstr>
      <vt:lpstr>The End</vt:lpstr>
    </vt:vector>
  </TitlesOfParts>
  <Company>Rensselaer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 CSCI 4430 &amp; CSCI 6969</dc:title>
  <dc:creator>student</dc:creator>
  <cp:lastModifiedBy>Milanova, Ana L.</cp:lastModifiedBy>
  <cp:revision>3865</cp:revision>
  <dcterms:created xsi:type="dcterms:W3CDTF">2010-09-15T21:26:51Z</dcterms:created>
  <dcterms:modified xsi:type="dcterms:W3CDTF">2022-09-17T00:16:17Z</dcterms:modified>
</cp:coreProperties>
</file>