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4.xml" ContentType="application/vnd.openxmlformats-officedocument.presentationml.notesSlide+xml"/>
  <Override PartName="/ppt/ink/ink5.xml" ContentType="application/inkml+xml"/>
  <Override PartName="/ppt/notesSlides/notesSlide5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ink/ink12.xml" ContentType="application/inkml+xml"/>
  <Override PartName="/ppt/notesSlides/notesSlide13.xml" ContentType="application/vnd.openxmlformats-officedocument.presentationml.notesSlide+xml"/>
  <Override PartName="/ppt/ink/ink13.xml" ContentType="application/inkml+xml"/>
  <Override PartName="/ppt/notesSlides/notesSlide14.xml" ContentType="application/vnd.openxmlformats-officedocument.presentationml.notesSlide+xml"/>
  <Override PartName="/ppt/ink/ink14.xml" ContentType="application/inkml+xml"/>
  <Override PartName="/ppt/ink/ink15.xml" ContentType="application/inkml+xml"/>
  <Override PartName="/ppt/ink/ink16.xml" ContentType="application/inkml+xml"/>
  <Override PartName="/ppt/notesSlides/notesSlide15.xml" ContentType="application/vnd.openxmlformats-officedocument.presentationml.notesSlide+xml"/>
  <Override PartName="/ppt/ink/ink17.xml" ContentType="application/inkml+xml"/>
  <Override PartName="/ppt/ink/ink18.xml" ContentType="application/inkml+xml"/>
  <Override PartName="/ppt/notesSlides/notesSlide16.xml" ContentType="application/vnd.openxmlformats-officedocument.presentationml.notesSlide+xml"/>
  <Override PartName="/ppt/ink/ink19.xml" ContentType="application/inkml+xml"/>
  <Override PartName="/ppt/ink/ink20.xml" ContentType="application/inkml+xml"/>
  <Override PartName="/ppt/ink/ink2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473" r:id="rId2"/>
    <p:sldId id="597" r:id="rId3"/>
    <p:sldId id="600" r:id="rId4"/>
    <p:sldId id="601" r:id="rId5"/>
    <p:sldId id="602" r:id="rId6"/>
    <p:sldId id="603" r:id="rId7"/>
    <p:sldId id="604" r:id="rId8"/>
    <p:sldId id="605" r:id="rId9"/>
    <p:sldId id="606" r:id="rId10"/>
    <p:sldId id="607" r:id="rId11"/>
    <p:sldId id="608" r:id="rId12"/>
    <p:sldId id="516" r:id="rId13"/>
    <p:sldId id="592" r:id="rId14"/>
    <p:sldId id="518" r:id="rId15"/>
    <p:sldId id="593" r:id="rId16"/>
    <p:sldId id="551" r:id="rId17"/>
    <p:sldId id="594" r:id="rId18"/>
    <p:sldId id="595" r:id="rId19"/>
    <p:sldId id="520" r:id="rId20"/>
    <p:sldId id="596" r:id="rId21"/>
    <p:sldId id="521" r:id="rId22"/>
    <p:sldId id="522" r:id="rId23"/>
    <p:sldId id="531" r:id="rId24"/>
    <p:sldId id="532" r:id="rId25"/>
    <p:sldId id="571" r:id="rId26"/>
    <p:sldId id="534" r:id="rId27"/>
    <p:sldId id="536" r:id="rId28"/>
    <p:sldId id="538" r:id="rId29"/>
    <p:sldId id="609" r:id="rId30"/>
    <p:sldId id="535" r:id="rId31"/>
    <p:sldId id="567" r:id="rId32"/>
    <p:sldId id="610" r:id="rId33"/>
    <p:sldId id="598" r:id="rId34"/>
  </p:sldIdLst>
  <p:sldSz cx="9144000" cy="6858000" type="screen4x3"/>
  <p:notesSz cx="7034213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72245"/>
  </p:normalViewPr>
  <p:slideViewPr>
    <p:cSldViewPr>
      <p:cViewPr varScale="1">
        <p:scale>
          <a:sx n="90" d="100"/>
          <a:sy n="90" d="100"/>
        </p:scale>
        <p:origin x="282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FB88B74F-7361-BF4B-80AA-C274A0910E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84666559-2226-EC40-8B7A-9D424D01B69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1444620A-81E1-9D4C-9BA0-6FFCBFF3A5B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D18153EF-B1B2-F146-8935-C7754DCF757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73B805-E5EE-F64E-9C54-82020DD324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20:55:32.708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10251 1881 20967,'0'-10'-1093,"0"1"1,0 0 0,0 0 436,0-1 1,0 1-1,0 0 1,1-1 0,1 1 786,1 0 0,2 0 1,-3 2-1,1 1-185,-1-1 1,-2 3 0,-3-1-1,-3 2 1,-3 0 0,-1 0 227,-3-1 0,-1 3 0,-6-3 0,-2 0 0,-5-1-99,-3-1 0,-2-1 1,2 3-1,-2-1 0,1-1-16,2 0 1,0-2 0,7 3 0,1-1 0,0 1-147,0 0 1,2 2-1,-1 2 1,4-1 0,0-1 285,2 1 0,-4 2 1,4 2-1,-2 2 0,2 1 43,0 3 1,2 0-1,4 1 1,0 1 0,3 0-452,1 2 1,1 3 0,3 3 0,0 2 246,0 2 0,0 3 1,0 6-1,0 4 1,1 5-105,2 7 1,-2 3 0,1-21 0,-1-1 0,0 2 0,-1-1 0,0 2-1,0 0-3,1 1 1,-2 1 0,0 1 0,-2 0 0,0 0 0,0-1 0,-1-1 0,0 0-5,-1-2 1,0 0 0,1-2-1,-1 0 1,0-1 0,1 0-1,-4 24 1,0-4 0,3-4-149,1-4 0,1-6 0,3-1 0,-1-1 51,-2 0 0,2-3 1,-3-4-1,0 0 0,1-2 19,1 1 0,-2 2 0,1-3 0,1-2 1,1-1 139,1-3 0,0 0 0,1-3 1,2-2 146,3-1 1,8-4 0,4 0 0,7-2 0,4-3 233,2-3 0,3-2 1,-2-5-1,0 1 1,1-2-81,-3-1 22,-1 1 1,-2-3 0,1-2 0</inkml:trace>
  <inkml:trace contextRef="#ctx0" brushRef="#br0" timeOffset="1">10754 2467 26426,'0'-5'-656,"1"-3"1,1 2-1,1-3 1,-1 0 0,0 0 142,1 0 0,-1-1 1,1 1-1,-2-1 1,-1-2-1,0 0 129,0 0 0,0-1 0,-1-1 1,-1 1 156,-2 0 0,0-1 0,2 3 1,-2-2-1,0 2 0,-1 1-5,0 0 1,2 4 0,-5 1-1,-1 1 481,-2 2 1,-7 3 0,0 5-1,-4 7 1,-4 7-61,-3 5 1,-1 6 0,2 3 0,1 2-1,2 3-314,3 1 1,4-2 0,2 1 0,5-3 0,4-5-42,4-2 0,7-9 0,5-2 0,5-4 0,4-3 418,1-4 1,3-4-1,3-7 1,2-4 0,1-4 169,0 1 1,-4-3 0,-2 1-1,-4 0 1,-1-2-172,-2 1 1,-4-1 0,-1 0-261,-3 2 1,-5 8 0,0 6-182,-4 7 1,1 5 0,-3 3-1,1 0 140,0 0 0,0 2 0,4 0 0,1-3 0,3-3 255,3-1 0,4-6 1,6-2-1,2-2 1,2-2-96,3-2 0,-2-2 1,1-6-1,-1 0 0,-2-1-73,-2 0 1,0-2 0,-1-1 0</inkml:trace>
  <inkml:trace contextRef="#ctx0" brushRef="#br0" timeOffset="2">11890 1825 16669,'-5'-15'-381,"1"1"1,4 3 0,0-2 0,0 1 0,0-1 0,0 0 0,0-1 356,0 1 0,1 1 0,1 2 0,2 2 0,0 1 144,0 1 0,2 5 0,-3 2 0,0 8 0,-3 9 0,-4 10 218,-2 9 1,-6 9 0,5-18 0,-1 1 0,0 3 0,0 0-149,-2 3 0,1 1 1,1 3-1,0 1 1,-4 4-1,1 0 1,-1 5-1,1 1-200,3-13 1,-1-1 0,1 1 0,1-1 0,-1 0 0,2 0 0,-1 0 0,1 0 0,0-1 0,-1 16 0,1-2 0,2-4 0,0-1 0,1-5 0,0-1-103,-1-3 0,1-3 1,-2 20-1,-2-11 1,0-9 71,-1-7 0,-1 2 1,-1-2-1,1 1 0,0-2 1,-1-5 177,1-2 1,4-6 0,2 2-639,2-3 0,2-5 1,2-3 328,3-4 1,2-3 0,2-5 0,-1-2 0,-1 0 249,-2 1 1,3-4 0,-4 1-1</inkml:trace>
  <inkml:trace contextRef="#ctx0" brushRef="#br0" timeOffset="3">12598 2048 18313,'-4'-9'-469,"1"0"1,-1-2 0,2 0 0,-1-1 0,1 0 0,1 2 0,1 1 247,0-1 1,3 6-1,0 5 391,-1 7 1,-2 8-1,-3 9 1,-3 7 27,-2 6 1,-3 10 0,6-21-1,-1 2 1,-1 1 0,0 1 0,1 1-1,-1 1 1,-1 1 0,1 1 10,-2 2 0,0 1 0,1 2 1,-1 1-1,-1 3 0,-1 0 0,1-1 1,1-1-145,1-2 0,1-1 0,0-5 0,1-1 0,0 15 0,4-7 0,4-8-129,4-6 1,7-5 0,2-7 0,4-2 0,2-4-238,4-3 0,1 1 1,0-4-1,-2 0-519,-2-2 1,4-7 0,-1-3 0,2-6 877,1-6 1,0-11 0,0-6 0</inkml:trace>
  <inkml:trace contextRef="#ctx0" brushRef="#br0" timeOffset="4">12653 2095 13498,'-5'-32'-494,"1"6"1,4-1 0,2 3 959,4 4 1,5 0 0,7 3 0,1 4-325,0 4 1,-1 6 0,1-1 0,1 4 0,1 4 0,4 3-192,2 4 0,5 4 0,1 3 1</inkml:trace>
  <inkml:trace contextRef="#ctx0" brushRef="#br0" timeOffset="5">13240 2048 15627,'0'-9'-469,"-3"0"1,0-2 0,1 0 0,1-1 0,1 0 0,0 2 0,0 1 222,0-1 1,0-2 0,0-1 0,1 3 0,1 2 0,1 2 870,-1-2 1,0 1-417,1 1 1,-2 10 0,1 10 0,-4 6 0,-4 9 0,-2 8-37,-2 9 0,4-21 0,0 2 0,-1 2 0,1 1 0,-1 0 0,0 2-152,0 0 0,1 0 0,-1 2 0,0 0 0,1 0 0,1 0 0,-1 0 0,-1-1 0,2-2 0,0-1-391,1-3 1,1-2 0,-4 20-1,2-14 1,1-7 0,-1-7-1840,0-4 2301,-1-3 0,-4-5 0,1-1 0</inkml:trace>
  <inkml:trace contextRef="#ctx0" brushRef="#br0" timeOffset="6">13110 2486 19721,'-10'0'-469,"-2"-4"1,1-2 0,1-2 0,4 1 0,2 1 0,2-2 0,1-3-79,1-1 1,1-2 0,2 3 0,4-2 0,4-2 0,3-1 356,4-2 0,-1 3 1,9 0-1,3 2 1,3 1-1,2 3 467,0 3 0,-1 3 0,2 6 0,-4 5-277,-2 6 1,-4 3 0,-3 8 0,-6 1 253,-5 1 0,-6 1 1,-2-1-1,-3 0 1,-4-2-1,-6-2 494,-8 0 1,-1-4-1,-6 2 1,-1-3-849,-1-3 0,3-3 1,3 0-1,1-2 1,1-1 129,1-3 1,3-2-1,3-4 1,2-1-365,4-2 1,2 1 0,4-5 0,0 0-2667,0-1 2930,0-1 0,4-1 1,1 1-1</inkml:trace>
  <inkml:trace contextRef="#ctx0" brushRef="#br0" timeOffset="7">13678 2533 12453,'0'9'898,"-4"1"1,-3 4 0,-2 4-248,-3 6 1,0 3 0,-3 1-1,-1-1-565,2-2 0,0 0 0,6-3 0,2-1 0,3-2-1725,2-4 1,5-3 1567,2-5 0,10-3 0,4-4 0</inkml:trace>
  <inkml:trace contextRef="#ctx0" brushRef="#br0" timeOffset="8">14190 2402 9597,'-4'-5'-281,"3"-3"0,-3 2 1,3-3-1,1 0 0,1 0 1,2-1 532,0 1 0,3-3 1,-2-1-1,0 2 1,1 0-1,-1 1-31,1-2 1,-2 4 0,-4 0 0,-4 3 153,-4 3 0,-8 7 1,-8 8-1,-3 7 1,-2 7 174,-1 4 0,1 3 1,5 6-1,4-1 0,6-2-386,5-2 1,10-6 0,11 0 0,8-5 0,11-4-500,10-6 0,7-7 0,4-3 0,0-3-1905,-1-1 1912,0-5 1,-7-4 0,-2-5 0</inkml:trace>
  <inkml:trace contextRef="#ctx0" brushRef="#br0" timeOffset="9">14618 1974 14891,'-9'-4'-555,"3"-1"1,-1-5 674,0 1 0,4 4 0,3 2 0,6 1 0,7 0 410,5-2 1,9 1-1,8 3 1,4 1 0,3 1-1,2 3-164,4 0 0,1 0 0,-4 1 0,-1-2-74,-4 0 1,-3-3 0,-4 3 0,-5-3 0,-6-1 202,-5 0 0,-5 4 0,-7 2-785,-5 2 0,-7 3 0,-7 1 0,-1 3 0,-5 4-366,-4 3 1,-1 3-1,-1 7 1,2 4 0,1 4 468,3 3 0,4 4 0,10-21 1,1 1-1,0 1 0,2 0 401,1 1 0,1 1 1,0-2-1,1 0 1,0 0-1,1 1 0,0-3 1,1 0-1,5 24 1,0-3-269,-1-3 1,-2-10 0,-4-3 0,0-7-16,0-4 0,-8-3 0,-5-1 0,-3-4 0,-4-1 193,-1-2 0,0 0 0,-4 1 0,0-2 1,1-1 41,3-1 0,2-4 0,2 1 0,3-2-492,1-1 0,0-4 0,5-2 0,1-2 0,1-1-1313,2-1 1,1 4 1241,3 0 1,4 4 0,2-2 0</inkml:trace>
  <inkml:trace contextRef="#ctx0" brushRef="#br0" timeOffset="10">15503 1629 16136,'-10'0'-277,"1"0"0,0 0 1,-1 0-1,1 0 79,0 0 1,4-1 0,2-1 0,6-1 0,4 1 285,4 1 0,4 1 1,5 0-1,4 0-1,4 0 1,9 0 0,2 0 0,2 0 0,4 0 0,4 0-89,4 0 0,-3 0 0,-4 0 0,-6-1-80,-4-2 1,-5 2-1,-8-2-5,-4 2 1,-11 2 0,-11 3 0,-8 4 97,-6 4 0,-1 7 0,-2 1 0,-1 3 53,0 3 1,-1 6 0,3 5 0,2 6-5,1 6 1,8-23-1,0 1 1,1 2 0,1 1-1,0 1 1,1 1 0,0 2-1,0 0-47,2 3 1,0 1-1,-1 1 1,1 1-1,1 2 1,1 1-1,0-1 1,0 0-1,0-2 1,0-1-105,-1 0 0,1-1 0,0-3 0,1 0 0,-2 0 0,0-1 1,0-2-1,-1 0 71,1-3 1,-2 1 0,0-1 0,0 0-1,-6 21 1,4-24 0,-1 0 0,0 1-1,0 0 1,-1-1 0,0 1 115,-7 22 1,3-3-1,0-10 1,1-3 159,2-5 1,0-5 89,0-8 0,-1-5 0,1-9 0,0-5 0,-1-7-414,1-2 0,-1-3 1,-2-2-1,0 0 1,0 3-400,2 2 0,1 3 1,-1 0 118,1 1 0,0 4 1,0 2-1,-1 1-370,1-1 1,0 2-390,-1-2 1141,5 2 1,-3 5 0,3 1-1</inkml:trace>
  <inkml:trace contextRef="#ctx0" brushRef="#br0" timeOffset="11">20381 2486 14834,'0'-6'-549,"0"0"1,-1-2 0,-1 0 0,-2-1 0,-1 0 496,-2 3 0,2-2 0,-1 2 1,1-1 16,0 0 1,2 0-1,-3 4 1,-1 1-1,-2 1 330,0 1 1,-1 4 0,-2 3 0,0 4 0,0 2 0,1 3-146,-1 3 0,1 1 0,0 4 0,4-1 0,4 0-199,2 0 0,2 0 1,3-4-1,4 0 0,5-4-7,5-4 1,-1-3 0,5-2-1,0-3 1,0-1-25,-2-2 0,0-5 0,-2-1 0,-2-3 0,-2-3-33,-4 0 1,0-4-1,-6 0 1,-2-2 39,-1 0 0,-2-1 0,-3 1 0,-2-1 0,-2 0 0,-1 1-17,-1-1 0,1 5 0,0 2 0,-2 5 164,-1 4 0,1 2 1,-5 1-1,1 1 1,-1 2-1,1 4 258,-2 5 1,-1 5 0,0 6 0,0 1-207,3 2 0,1 0 0,6 1 1,2-1-1,3-2 0,3-1-301,3-3 1,6-1 0,8-4 0,3-5 49,5-3 0,-1-6 0,1-1 0,0-6 0,-2-5 0,-2-5 62,-4-1 1,-4-3 0,-5-1 0,-1-1 16,-4 2 0,-6-1 0,-4 1 0,-2 2 0,-3 3 173,-4 4 1,-1 5 0,-2 1 0,0 0 0,2 3 295,1 1 0,0 5 0,4 3 0,3 1-411,2 1 0,5 1 0,-1-1 0,3-1 0,3-1-322,3 0 0,3-4 0,3 2 0,0-1 0,-1-2 402,0-1 0,-2 7 0,0 3 1</inkml:trace>
  <inkml:trace contextRef="#ctx0" brushRef="#br0" timeOffset="12">21257 1760 19618,'-10'0'-360,"1"0"0,0 0 1,-1-1-104,1-2 1,4 1 0,1-5-1,1 0 1,0-1 245,1-1 1,0 2-1,2 1 1,-1-1 0,-1-1 154,-1-2 0,0 1 1,2 0-1,-1-1 1,-2 1 29,-1 0 1,-1 3 0,-4 0-1,1 1 27,0 0 0,-4 3 0,0-1 0,-2 2 1,0 1 35,0 0 1,-2 0-1,2 0 1,1 1 0,1 2-111,3 3 0,4 0 1,0 3-1,-1 2 0,1 2-52,0 4 1,3 2-1,-2 2 1,-1 5-1,2 4 200,0 4 0,-2 4 0,2 2 0,0 3 67,0 3 0,-3 4 0,4-1 0,1 0 0,1-3 0,2-1 25,2-2 0,-1-7 0,4-2 0,-2-4-24,-2-2 0,-1-4 1,-1 0-1,-1-2 1,-2-3-23,-4-3 1,-1-1-1,-1 1 1,0-1-1,0-2-134,3-2 0,2 0 1,5-3-77,2-2 1,6-2-1,8-4 1,4-1 0,3-2 205,3-3 0,0-1 0,-1 0 1,-2 0-1,-1 1-219,-3 1 0,0-2 0,-1 4 0,-2 1 236,-1 1 0,1 1 0,-2 0 0</inkml:trace>
  <inkml:trace contextRef="#ctx0" brushRef="#br0" timeOffset="13">21620 2225 11371,'0'-13'-172,"0"-2"0,3 0 0,1-1 0,0 0-11,0-2 1,0 3 0,-1 0 0,0 1 0,-1-1 0,-1 0 207,-1 0 1,-1 2 0,-2 3 0,-5 1 0,-2 1 185,-2 2 0,-5 2 1,2 4-1,-4 0 0,-2 1 230,-1 2 0,-3 6 1,1 6-1,0 4 1,2 3 58,3 3 0,4-1 1,3 3-1,2 1 0,4-1-164,3-1 0,6-5 0,4 1 1,6-4-1,4-2-46,4-4 0,5-6 0,0-4 0,3-4 1,2-4 123,-1-2 0,-5-6 0,-4-1 0,-1-4-1234,-1-3 1,-5 4 0,-1-1 0,-4 6-1,-3 2 1,-2 7 0,-5 5 0,-1 8 538,-1 5 0,-3 5 1,3 1-1,1 2 0,2 0 210,3 1 0,6-4 0,7 4 0,1-2 0,2-2 30,-1-1 1,1-6-1,0 2 1</inkml:trace>
  <inkml:trace contextRef="#ctx0" brushRef="#br0" timeOffset="14">22067 2300 11426,'-6'0'556,"-1"1"0,0 2 0,-1 4-111,-2 5 0,1-1 0,0 4 1,0 1-1,0-1 0,2 1-527,1 1 0,4-1 0,0 1-36,4-2 0,7 1 0,6 2 1</inkml:trace>
  <inkml:trace contextRef="#ctx0" brushRef="#br0" timeOffset="15">22542 1676 16345,'-6'-4'-287,"-1"-1"0,3-4 0,0 2 0,-1 2 0,1 2 1,-2 4-1,1 5 522,-2 5 0,-1 9 0,-3 8 0,0 6 1,-1 6-1,1 3 5,4 2 1,0 2 0,3 0 0,-2-1 0,0 0 0,1-4-109,2-5 0,2-5 1,0-8-1,-1-4-354,-1-4 1,0-9-1,3-4 1,0-8-304,0-7 1,0-5-1,0-5 1,0 0 120,0-1 1,1 3 0,3-3-1,5 2 1,6 5 0,3 0 270,4 2 0,3 4 1,5 0-1,3 2 496,3 4 1,-1 3 0,5 5 0,-4 5-1,-5 5 100,-5 4 0,-6 4 1,-11 1-1,-5 0 1,-8 4 153,-11 3 1,-8-4 0,-8 1-1,-3-3 1,-2-5-161,-1-2 0,1-1 1,1-7-1,5-4 1,5-4-502,3-4 0,2-3 0,4-7 0,3-2-503,7-3 1,4 1 0,2 1 0,1 4 0,3 1 0,4 3-547,4 2 1,5 2 0,1 5 888,3 2 0,9 2 1,-1 4-1</inkml:trace>
  <inkml:trace contextRef="#ctx0" brushRef="#br0" timeOffset="16">22858 2253 14558,'5'-6'1176,"-2"0"-861,3 8 1,-5 2-1,2 9 1,-3 2-72,-3 2 0,-3 3 0,-2 2 1,1-1-1,1-2 0,0 0-1337,0 0 1,-1-4 0,4 0 889,1-2 0,5-1 1,2-2-1</inkml:trace>
  <inkml:trace contextRef="#ctx0" brushRef="#br0" timeOffset="17">23333 2048 19671,'0'-12'-547,"0"0"1,0-1 0,0 4 0,0 0 0,-1-1 0,-3 2 846,-5 2 1,-3 2 0,-5 5 0,-4 3 245,-2 5 0,1 5 0,-1 4 0,1 2 0,3 2 0,5 2-59,3 3 1,4 1 0,7 0-1,2-1 1,4-2-564,7-3 0,8-3 0,3 0 0,4-2 1,2-1-745,1-4 1,-1-2 0,-5-4 0,-2-3 813,0-2 1,-4-1 0,4 0 0</inkml:trace>
  <inkml:trace contextRef="#ctx0" brushRef="#br0" timeOffset="18">23482 1797 11025,'0'-6'-896,"0"0"1,1-2 0,3 1 1414,5 1 0,9-2 1,8 1-1,5-1-32,6-1 0,8 4 0,5 2 0,1 2 0,0 1 1,-5 0-345,-4 0 0,-10 1 1,-12 1-1,-3 2-365,-5 1 0,-2-2 1,-4 3-1,-3 1-290,-2 2 0,-1-3 0,0 0 0,0 1 1,0 2 525,0 0 1,-1 4 0,-3 2 0,-4 0 0,-4 2 318,1 3 1,-3-1 0,2 6 0,1 1 79,0 1 0,2 1 0,1 0 1,0 1-1,3 2 0,0 2-55,0 0 0,3 2 0,-2-3 1,1 1-325,0 3 0,-1 0 1,4 1-1,0-1 0,0-2 1,0-3-77,0-2 1,0-2-1,0-3 1,-1-5 67,-2-6 1,1-4-1,-4-2 1,-1-4-1,-3-2 1,-2-3-256,-4-5 1,-5 0 0,-4-8 0,-2-2-533,-1 0 1,4 2 0,4 4 0,2 3 775,3 5 1,-1-2 0,-3 0 0</inkml:trace>
  <inkml:trace contextRef="#ctx0" brushRef="#br0" timeOffset="19">21303 4367 14485,'0'-6'-547,"-1"0"1,-1 1 0,-2 1 0,0-1 0,-1 1 0,0-1 526,-3-1 1,0 0 0,-1-3-1,-1 1 1,1 0 0,0 3-1,-1 0 149,1 0 0,1 2 0,1-2 0,0 0 0,0 3 7,-1 1 0,-1-2 1,-1 0-1,1 2 194,0 3 0,-1 4 0,1 7 0,-1 2 0,-2 3-26,0 1 1,-2 3 0,3 3-1,0 2 1,1 1-199,3 0 0,5 0 0,-1-1 0,3-2 0,3-4-325,3-1 1,7-7 0,2-3 0,4-6 377,3-3 0,-2-2 0,4-2 0,-1-5 0,-3-2-109,0-2 1,-5-5 0,-2 3 0,-2-2 0,-1 1-282,-5-2 1,-3 0-1,-2-2 1,0 0-1,0 2 72,0 1 1,-4 0-1,-2 4 1,-4 3-1,-1 3 161,-1 2 0,-4 0 0,3 6 0,-2 1 209,-1 3 1,-2 5 0,0 3 0,2 0 0,1 3 16,2 0 1,1 2 0,6 0 0,3-1 0,2 0-304,1-3 0,4-1 0,4-6 0,4-2 0,6-3-1,2-2 0,2-6 0,-3-3 0,-1-4 0,1 0-108,-1-1 1,-3-2 0,-4-3 0,-3 0 116,-5 2 1,-2 0 0,-2 4 0,-4 3 0,-4 3 107,-5 2 1,-3 2 0,1 5-1,1 4 1,2 3-436,1 3 305,6-1 0,2-2 0,4-1 0</inkml:trace>
  <inkml:trace contextRef="#ctx0" brushRef="#br1" timeOffset="20">21797 4060 8585,'-10'-10'-165,"1"-2"1,1-1-1,1 1 1,1 0 0,2-1 639,2 2 0,1 0 0,2 3-249,2 2 1,-1 7 0,4 8 0,-2 7 0,-2 6 195,-1 5 1,-5 7 0,-3 7 0,-1 6-1,-2 4-181,4-23 0,-1-1 1,0 1-1,0 1 0,-2 0 1,-1 0-1,1 1 1,1 0-1,0 0 0,0 1-124,1 1 1,2-1 0,1-4-1,2-1 1,-2 21 0,5-7-187,6-10 1,0-5 0,8-8 0,2-2 0,1-6-1,0-5-751,1-3 1,3-2 0,0-2 0,1-4-1,0-5 1,3-3 0,-3-7 0,2-3 730,0-2 0,-4-5 1,2-1-1</inkml:trace>
  <inkml:trace contextRef="#ctx0" brushRef="#br1" timeOffset="21">21871 4115 8585,'-23'0'-497,"5"-4"0,-2-1 1,5-1 854,1 0 0,3-1 1,5-2-1,2 0 1,6 0 26,4-1 1,8-2-1,11-2 1,3 1-1,3 0-584,3 5 1,-1 0-1,2 5 199,4 1 0,-2 5 0,4 2 0</inkml:trace>
  <inkml:trace contextRef="#ctx0" brushRef="#br0" timeOffset="22">22281 3985 15041,'0'-9'-1639,"0"-2"1,0 0 1799,0-1 1,0-1 0,0 4 0,0 0 83,0-1 1,0 7 0,-1 6 0,-2 10 0,-3 6 3,-3 6 0,-1 7 0,-1 5 0,-2 6 0,3 1-205,3 0 0,-1 1 0,5-2 1,1-1-1,1-1-168,1-3 1,0-6 0,0-5-1,0-8 259,0-5 0,3-9 0,0-6 0,0-8-275,2-9 1,-3-5 0,4-5-1,2 0-257,3 1 1,7 0 0,5 2-1,1 3 1,1 3 170,2 4 1,2 6 0,1 7 0,1 5 0,-2 6 268,-3 5 0,-5 9 1,-9 5-1,-6 4 1,-3 2 390,-3 1 1,-10-5 0,-5 1 0,-8-4 0,-4-2 220,-1-3 0,-1-5 1,0-4-1,0-3 0,3-4-533,3-4 1,4-8 0,4-3 0,2-6 0,3-5-1109,2-2 0,4-4 0,5 3 986,2-1 1,3 1-1,3 4 1</inkml:trace>
  <inkml:trace contextRef="#ctx0" brushRef="#br0" timeOffset="23">22821 4497 10426,'9'0'155,"-3"0"197,1 0 0,-10 7 0,-3 4 0,-5 3 0,-2 5 1,-2 3 180,1 1 0,2 2 1,0 2-1,2-1-415,4-1 1,2-5-1,5 1 1,2-4-1,4-5-146,5-2 0,2-4 0,5-2 0</inkml:trace>
  <inkml:trace contextRef="#ctx0" brushRef="#br1" timeOffset="24">23361 4218 8491,'9'-9'-40,"-3"-1"0,1 1 0,-1 0 0,0-1 1,-1 1 244,-1 0 0,-1 2 1,-4 1-1,-3 0 0,-5 1 1,-7 4 257,-4 6 0,-8 3 0,-6 10 0,-2 4 1,-2 2-54,1 5 0,1 6 0,3-1 0,5 2 0,7 0-299,8-2 0,5 1 0,14-5 0,7-2 0,12-4-367,10-4 0,6-4 0,6-7 0,-2-3 0,0-3-1046,-2-2 1,-7-1 1301,-2 0 0,-4-12 0,-2-4 0</inkml:trace>
  <inkml:trace contextRef="#ctx0" brushRef="#br0" timeOffset="25">23491 4022 16457,'-9'0'-638,"0"-1"1,0-2 583,3-3 0,7-2 0,10-2 0,6 1 0,8 0 310,5-1 1,3 2-1,5 1 1,2 2-1,1 1-309,1 2 1,-2 0-1,-1 2 1,-4 2-1,-5 1 1,-5 2-423,-6 0 1,-2 3 0,-4-2 20,-2 3 1,-5-3-1,-3 0 1,-2 2 373,-1 4 0,-1-2 0,-2 3 0,-2-2 0,-2 0 194,-2 2 0,0 6 0,-6 1 1,-1 3-1,1 3 135,-1 1 1,4 2 0,-3 2 0,2 3-1,3 2-49,2 1 1,4 1-1,4 2 1,0 1 0,1-1-118,2-1 1,-1-1-1,4-7 1,-2-1-1,-2-1 48,-1-1 1,-6-5 0,-5-4 0,-5-4 0,-5-4 301,-2-2 1,-7-3 0,3 1 0,-1-2 0,2 0-253,2 1 0,4-4 0,5 1 0,0-2-1049,3-1 0,5-1 1,3-2-2410,2-4 2989,1-1 1,4-1-1,1-1 1</inkml:trace>
  <inkml:trace contextRef="#ctx0" brushRef="#br0" timeOffset="26">22067 6266 22335,'0'-14'-656,"-1"1"1,-1 3-1,-3 1 1,0-1 0,-1 1 644,1 0 1,-3 3-1,0 0 1,-2 2 0,-2 2-1,-1 2 1,0 4 556,-3 6 0,3 0 0,0 4 0,3 1 0,2 0 0,2 4-484,2 2 0,3 0 1,2-3-1,4-1 0,4-3-121,5 0 0,4-1 1,1-3-1,0 0 1,2-5-1,1-3 96,-2-2 1,0 0-1,-2 0 1,-2-1 37,0-2 1,-5-6-1,0-4 1,-2-1-1,-4-3-455,-1-1 0,-1 0 0,-3-1 0,0 1 0,0-1 228,0 0 1,-4 5 0,-2 1 0,-2 3 0,-2 1 240,1-1 1,-4 4 0,0 1 0,0 1 0,-2 3 84,1 3 1,-2 6 0,-3 6 0,2 1 171,1 5 0,0-1 0,4 6 1,3 0-1,3 0-243,2 0 1,3-5 0,7 2 0,6-3 0,6-3-201,4 0 1,0-9 0,4-1 0,-1-4 0,0-2-94,-1 0 0,-1-2 0,-6-3 0,-1-5 0,-4-4 26,-2-2 1,-4-5 0,-3-2-1,-3 1 1,-3-1 33,-4 2 0,-1 2 0,-2 1 0,-2 2 0,0 5 221,1 4 0,0 2 0,1 3 1,-2-2 123,0 2 0,3 5 1,3 5-1,-2 2 1,1 2-227,1 0 0,2 2 0,4 1 0,0 0 0,0 0-634,0-2 499,4 4 1,5-3-1,6 5 1</inkml:trace>
  <inkml:trace contextRef="#ctx0" brushRef="#br0" timeOffset="27">23016 5652 20119,'-8'-1'-868,"1"-1"0,2-3 0,1 0 471,2-2 523,0 3 1,2 1 0,0 6 368,0 3 1,-4 1 0,-2 0-1,-2-3 1,-2-1 21,-3 0 1,1 0 0,-6-3 0,-2 0-580,1 0 0,-4 0 0,1 0 0,1-1 0,-1-2 0,-1-4-395,-1-5 0,7 2 0,-2-4 0,3 2-42,1 0 1,2-4 0,3 4 0,1 0 62,0 2 0,2 6 646,1 4 1,4 7 0,-2 8-1,1 2 1,0 6-35,1 3 0,1 3 1,1 2-1,0 4 1,-1 4-229,-2 5 0,1 5 0,-1-22 0,-1-1 0,1 1 0,-1 1-1,0 0 0,0 0 0,-2-1 0,0 1 0,1-2 0,0 0 0,-3 23 0,1-3 0,1-5-38,3-3 1,2-4 0,1-9-1,1-3 114,2-2 1,-1-2 0,4 0 0,-1-3-1,0-2-4,2-3 1,-2-1-1,2 1 1,0-1 0,1-1 46,1-2 0,4 2 0,0-5 0,1 0 0,-1 0-302,-1 0 0,-1 1 1,0-2-1,2 1 1,-2 1-849,-1 0 1,4-3 1262,1 2 1,3-6 0,1-2-1</inkml:trace>
  <inkml:trace contextRef="#ctx0" brushRef="#br0" timeOffset="28">23305 6108 16151,'0'-9'-1060,"0"-2"0,0 0 1128,0-2 1,0 1 0,-1 3 46,-2-1 1,-5 2 0,-5 2-1,1 3 1,-3 2 148,-3 1 0,-2 0 0,-5 1 1,0 3-1,1 5 245,-1 6 0,0 2 0,-2 3 0,3 1 1,6 1-246,4 2 1,5-2 0,3 2 0,3-1 0,3-3-349,3 0 0,6-5 0,6 0 0,3-2 1,2 0-554,1 0 0,2-3 1,4 1-1,0-3-635,2-1 0,2 0 1395,0-7 1,6 0-1,6 0 1</inkml:trace>
  <inkml:trace contextRef="#ctx0" brushRef="#br0" timeOffset="29">23622 5782 17662,'-10'-9'-1522,"1"-1"1,0 1 1552,-1 0 0,4 1 0,1 0 0,1 2 0,3 0 624,3 1 0,5 1 1,8 4-1,5 0 0,6-1-200,6-3 1,4 3 0,4-2 0,0 2-573,-1 1 1,-3 0 0,-2 0 0,0 1-1,-1 1-142,-2 1 0,-6 1 1,-4-3-1,-5 1 1,-2 2 21,-1 1 1,-7-2 0,0 3 0,-5 2 29,-4 0 0,-2 4 0,-5 2 0,-3 0 0,-2 4 443,-3 2 1,0 2 0,0 5-1,2 2-20,0 0 1,5 4-1,-1 1 1,5 3-1,4 3 1,2 1 379,1 2 1,1-4 0,2 0 0,3-2-88,3 1 0,-4-7 1,-2 2-1,-2-5 0,-1-3-517,0 0 0,-5-2 0,-4-2 0,-3-5 0,-3-3-151,-1-3 0,1 0 0,1-2 0,-1-2 1,2-3 464,0-2 1,3-1-1,5-1 1,1-2-1510,2-3 1,1-2 109,1-2 1,2 3 0,-2 3-1632,-4 4 2912,-3 10 0,-7-4 0,0 8 0</inkml:trace>
  <inkml:trace contextRef="#ctx0" brushRef="#br0" timeOffset="30">21843 9395 16510,'-9'0'-505,"0"-1"1,0-2-1,3-4 740,3-1 0,2 4 0,1 5 0,-1 7 0,-2 8 0,-3 4 0,-4 5 0,-2 3 303,-4 3 1,-4 5 0,-2 5 0,1-2 0,2-1-374,0 0 0,5-4 1,2-2-1,5-3 1,4-5-414,2-4 0,6-5 1,3-3-1,6-3 1,3-2-1,6-4-148,3-2 1,3-5 0,1-3-1,2-1 1,0-2-453,0-3 1,-4 2 991,-3-4 1,-4-1 0,1-3-1</inkml:trace>
  <inkml:trace contextRef="#ctx0" brushRef="#br0" timeOffset="31">21713 9721 22527,'0'-10'-1443,"0"1"0,1 0 1717,2-1 1,1 1-1,3 1 1,1 0-1,1 3-59,2 1 0,3 1 0,-3 3 0,2 0 0,-1 1-375,1 2 0,2-2 0,4 3 0</inkml:trace>
  <inkml:trace contextRef="#ctx0" brushRef="#br0" timeOffset="32">21806 9432 19132,'-19'-9'-1093,"5"-1"1,1 1 0,4 0 940,3-1 0,3 1 1,6 1-1,4 1 1,6 0 524,5 0 1,6 3 0,7 1 0,3 2-1,1 1-301,0 0 0,5 4 0,-2 1 0</inkml:trace>
  <inkml:trace contextRef="#ctx0" brushRef="#br0" timeOffset="33">22253 9460 15929,'-5'-6'-1639,"2"-1"1,2 0 1317,1-1 1,1 3 0,2 2 338,3 2 0,-2 5 0,-1 3 0,-2 4 0,-2 6 332,-2 4 0,-3 3 0,-7 7 0,-2 3 0,-3 1-263,0 2 0,-1-2 0,1 5 1,-1-2-1,1-4-125,3-3 1,1-6-1,5-5 1,1-3-194,2-5 0,1-6 0,5-6 0,1-7 45,3-4 0,1-3 0,4-5 0,1-1 0,2-2 697,0-2 0,5-4-394,-2-3 0,3-2 0,0-5 0</inkml:trace>
  <inkml:trace contextRef="#ctx0" brushRef="#br0" timeOffset="34">22244 9562 15929,'18'-33'361,"0"3"0,-3 4 0,-2 5-650,-3 1 1,-5 9-1,-2 1 248,-2 2 0,-5 5 0,-2 4 1,-2 7 351,-2 7 0,1 3 1,0 4-1,0 3 1,-1 2-224,1 1 1,1 0-1,1-2 1,4 0 0,2-2-212,1-1 0,1 1 0,2-5 1,5-3-1,3-4-200,5-3 0,2-7 0,4-3 0,2-9 0,1-7 46,-1-7 1,0-4-1,0-2 1,-4 0 0,-5 2 127,-1 2 0,-6 6 0,-4 2 0,-2 5 399,-2 6 0,-2 11 0,-8 10 0,-2 5 0,0 6 106,0 2 0,2 4 0,2 0 0,2 0-580,3 1 1,2-4-1,2 0 80,2-5 0,6-8 0,5-1 0</inkml:trace>
  <inkml:trace contextRef="#ctx0" brushRef="#br0" timeOffset="35">22877 9423 20058,'-10'1'728,"2"2"0,1 3 0,1 3-569,-2 4 0,-1 4 1,-2 6-1,-2 2 1,2 4-1,1 3-148,0 1 0,1 2 0,0-3 0,0 0 0,2-1-269,1-4 1,4-3 0,-1-6 0,2-3-1214,1-2 0,0-8 1332,0-5 1,0-9 0,0-5 0</inkml:trace>
  <inkml:trace contextRef="#ctx0" brushRef="#br0" timeOffset="36">22784 9544 20058,'18'-19'1227,"3"-1"0,4 0-1015,6-2 0,4-3 0,2 4 0,-1 5 1,-2 6-95,-7 5 0,-4 8 0,-7 5 0,-5 3 0,-4 5-333,-4 1 1,-3 2-1,-3 0 1,-4 3-1,-5 2 363,-7 0 1,0-1 0,-3-6 0,0 0 0,0-2-400,2 2 0,1-7 0,3-2 268,4-2 1,-2-3-1,-1-3 1</inkml:trace>
  <inkml:trace contextRef="#ctx0" brushRef="#br0" timeOffset="37">23417 9451 13988,'-19'9'-69,"2"4"1,1 3-1,3 2 1,0 3 233,1 1 1,-1 4 0,4-1 0,1 0 0,1 1 0,1-2-418,2-1 0,1-3 0,3-4 0,1-4-1191,2-1 1229,-2-6 0,3-1 1</inkml:trace>
  <inkml:trace contextRef="#ctx0" brushRef="#br0" timeOffset="38">23268 9423 14953,'0'-10'-1419,"0"1"1261,0 0 1,0-1-1,1 2 420,2 2 1,3 2 0,6 4-1,1 0 1,3 0-168,3 0 1,4 1-1,6 1-119,2 1 1,6 8 0,6 0 0</inkml:trace>
  <inkml:trace contextRef="#ctx0" brushRef="#br0" timeOffset="39">23826 9348 17094,'-5'-1'-1420,"1"-2"1,0-2 1887,-2 0 0,-1 2 0,-1 6 0,2 4 0,-1 4 0,-1 5 0,-1 2-39,3 4 1,2-1-1,4 3 1,1-2-1,2-1-560,3-1 0,8-2 1,4 0-1,6-3 1,3-3-100,1-5 0,0-3 0,0-4 1,0-1-1,-1-2-220,-2-3 1,-3-2-1,-3-2 1,-1 1-1,-4-1-219,-5-3 0,0 6 0,-6-2 563,-1 0 0,-1-3 0,-1-3 0</inkml:trace>
  <inkml:trace contextRef="#ctx0" brushRef="#br0" timeOffset="40">24022 9525 17094,'-9'1'-37,"-1"1"-138,1 1 0,0 4 1,-1 1-1,1 2 1,0 3 555,0 2 1,0 0 0,2 5 0,1 2-1,-1 3-539,-2 2 0,3 4 1,1 1-1,1 0 1,2 0 4,1-2 1,-3-1-1,-2-1 1</inkml:trace>
  <inkml:trace contextRef="#ctx0" brushRef="#br0" timeOffset="41">22942 10223 11143,'0'-14'-118,"0"-4"0,0 3 0,0-2 0,0 2 0,0 2 0,0 3 0,0 1 637,0-1 1,0 7 0,-1 6-26,-2 9 0,2 5 0,-3 6 0,1 5-215,-1 5 1,-3 4 0,0 3 0,-3 0 0,-4 0 0,1 1-83,-1-1 0,-2 0 0,1-3 0,1-3-215,1-3 1,3-3 0,2-5 0,1-4 0,5-5-266,4-4 0,5-5 0,6-2 0,6-2 1,6-1-234,5 0 0,2-3 0,3-1 0,-1 0 0,0-1-304,-1-1 1,1 1 0,-5-2 0,-2 0 867,0-4 0,-4-2 0,0-6 1</inkml:trace>
  <inkml:trace contextRef="#ctx0" brushRef="#br0" timeOffset="42">23361 10363 11143,'-4'-9'-738,"2"-1"0,-4 1 445,-2 0 948,4 4 0,-3 9 1,3 8-1,0 6 0,-2 3-265,1 4 0,2 3 1,-2 2-1,1 1 1,2 0-666,1 1 1,-2-3-1,0 2 1,0-3-1,2-3-2809,1-3 3084,0-3 1,-4-4 0,-1-2-1</inkml:trace>
  <inkml:trace contextRef="#ctx0" brushRef="#br0" timeOffset="43">23771 10363 9368,'0'-6'-98,"0"0"1,0-2 213,0 0 0,0-1 0,-1-1 0,-3 1 227,-2 0 1,-3 3 0,-3 0-1,-4 2-85,-2 2 0,-1 5 0,-3 4 1,-3 2-1,-2 3-26,-1 4 1,5-2 0,2 2 0,5 0 0,6 2-226,3 1 0,7-1 1,3 0-1,9-2 1,9-1-199,7-2 1,4 1 0,5-3 0,0 1 0,0 1 78,-3 0 1,-2-1-1,-5 3 1,-3 1-1,-7-2 275,-6-1 1,-6 0 0,-7 0 0,-5-2 0,-5-1 66,-5 0 1,-5-4-1,-4-1 1,-3 0-1,-1-1-457,3 0 1,0-1-1,6-3 1,3 0 0,2 0-867,3 0 1,6 0 0,7 0 806,5 0 1,11-4 0,4-1 0</inkml:trace>
  <inkml:trace contextRef="#ctx0" brushRef="#br0" timeOffset="44">24106 10354 8590,'0'9'42,"0"0"-32,0 1 1,-1 3-1,-3 4 1,-5 3-1,-3 5 645,-3 2 0,1 5 1,-2 1-1,3 1 0,1-1-373,-1 0 0,1-2 0,3-6 0,2-3 0,2-6-1102,1-5 1,1-7 0,3-5 0,0-7 730,0-7 0,4-10 0,1-4 0</inkml:trace>
  <inkml:trace contextRef="#ctx0" brushRef="#br0" timeOffset="45">23938 10363 8902,'-18'-9'396,"4"-1"0,5 1 1,5 0 40,3-1 0,9 1 1,5 0-1,8-1 0,9 1-172,9 0 0,8-1 1,-19 4-1,1 0 0,0 0 1,0 1-1,0 0 0,0 1-655,-2 2 0,1 0 0,22 1 0,-6 1 390,-4 0 1,-6 0-1,-2 0 1</inkml:trace>
  <inkml:trace contextRef="#ctx0" brushRef="#br0" timeOffset="46">22597 8026 11121,'-9'-5'-154,"1"0"1,1 3-1,0-2 1,1 3 0,0 5-1,1 6 286,1 7 0,1 12 0,2 12 0,-2 9 0,2-20 1,-1 0-1,1 5 0,0 0-21,1 2 0,-1 1 0,1 3 0,-1 1 0,0 1 0,0 0 0,0-1 1,-1-1-1,1-2 0,-1-1-204,0-1 1,0-1 0,0-4-1,0 0 1,-2-5 0,0-1-1,-2 15 1,-2-12-543,-3-7 0,-1-11 704,-3-2 1,-1-1 0,-2 1 0</inkml:trace>
  <inkml:trace contextRef="#ctx0" brushRef="#br0" timeOffset="47">22560 7942 12871,'0'-24'-567,"0"2"0,2 2 0,7-1 674,9 0 0,10-1 1,15 2-1,-18 10 1,1-1-1,6 0 1,1 0-1,6-1 1,1 1 151,3-1 1,2 1 0,1 0 0,1 1 0,1 2 0,-1 0 0,1 1 0,0 0-352,0 2 0,0 0 1,1 0-1,1 0 1,-1 3-1,-1 1 1,-1 0-1,0 0 1,0 0-1,-1 1 1,0 0-1,0 0-29,-1 0 1,0 0 0,-1 0-1,0 1 1,-3 0 0,-1 1 0,-3 0-1,-1 2 11,-3 0 1,-1 0 0,-2 0 0,-1-1 0,22 5 0,-4 0 0,-7-1 145,-4 1 1,-4 1 0,-4 0 0,-3 0 0,-2 2 53,-4 1 1,-7 0 0,1 3 0,-3 3 0,-2 2 315,-2 5 1,-1 4-1,-6 5 1,-3 8-1,-3 6-220,2-20 0,-1 0 0,-1 1 1,0 0-1,-1 3 0,0 1 1,0 2-1,1 1 0,0 1 1,1 0-4,0 1 0,1 2 0,-1 3 0,1 1 1,0-2-1,1 0 0,-1 0 0,1-1 0,-1-1 1,0 0-274,1-3 0,-1-1 0,0-2 0,1 0 0,-1-5 0,0 0 1,1-1-1,-1-1-362,-4 22 0,-1-8 1,1 0-1,-1-3 1,-1-3-1,1-4-1096,2-6 1,0-5 1547,-1-5 0,1-6 0,2-5 0</inkml:trace>
  <inkml:trace contextRef="#ctx0" brushRef="#br0" timeOffset="48">22774 9097 10014,'2'-10'61,"7"2"0,10 2 207,13 3 1,20 2 0,-18 1 0,2 1-1,8 0 1,1 0 0,-9 0 0,1 0-1,0 0 1,4 0 0,1-1 0,1 1-37,3 0 1,0-1 0,1 0 0,2 0-1,0 0 1,0 0 0,-2 0 0,1 0-1,-1 0 1,-1 0 0,0 1 0,0-1-528,-1 1 1,0 0 0,0 0 0,-3 1 0,0-1-1,0 1 1,-3 1 0,-1 1 0,0 0 0,12 2 0,-1 0 294,-4 1 0,-1 2 0,-6-1 0,0 1 0,-2 1 0,1-1 0</inkml:trace>
  <inkml:trace contextRef="#ctx0" brushRef="#br0" timeOffset="49">21834 11452 12604,'-15'-6'-362,"3"1"0,2 0 0,0 1 363,1 0 1,0-3-1,-1 4 1,1 1 0,1 0-1,1 0 1,0-1 74,0 1 1,3 2 0,2 2 0,4 2-131,4 1 0,-1-2 0,2 4 0,0-1 0,0 1 74,-1 2 1,2-4-1,-4 7 1,0-1-1,0 0 1,-1-1 39,1-1 0,-2 1 0,3-1 0,1 0-139,-1 0 0,1 0 0,4-3 0,2-3 1,0-2 1,1-1 0,-4 0-1,0-1 1,-1-2-20,-1-3 0,0-4 0,-4-1 0,-1-1 0,-1 0 6,-1 2 0,0-3 1,-2 1-1,-3 1 0,-4 0 133,-2 2 0,0 3 0,-1 1 1,-1 1-1,-1 1 244,-3 2 0,2 2 0,0 3 0,-1 3 0,1 4 67,-1 5 1,5-1-1,-1 3 1,2 1-1,4 1-358,3 0 1,3-2-1,4 0 1,5-3 0,6-2-1,3-4-156,0-3 0,4 2 0,0-5 1,-2-2 109,0-3 0,-1-3 0,-2-6 1,-1 0-1,-4-3-40,-2 0 1,-4-3 0,-3-3 0,-2-3 0,-2 1-11,-2 3 0,-4-1 0,-4 7 1,-2 2-1,-2 2 319,-1 3 1,-2 1-1,0 5 1,2 1 0,1 3 61,2 2 1,-2 3 0,5 2 0,3 3 0,2 0-1,3 3-226,1 1 1,1-3 0,1 0 0,2-2 0,3-2-231,2 0 0,6-3 0,0-2 0,2-3 0,-2-2-166,0-1 1,1-1 0,-3-2 0,-1-3 0,-3-2-80,-2-2 1,-4 1-1,1 0 1,-2-1 345,-1 1 1,-4 0-1,-1 0 1</inkml:trace>
  <inkml:trace contextRef="#ctx0" brushRef="#br0" timeOffset="50">22476 11788 13800,'10'-10'313,"-2"1"1,-3 0-348,-5-1 1,-4 5-1,-5 2 1,-1 1 294,1-1 0,0 2 0,-1-3 0,1 1-4,0-1 1,0-3 0,-1 2-223,1 0 0,0-2 0,-1 4 0,0-1 1,-1 1-1,-3 0-57,0 1 1,-2-2 0,-3 1 0,0 1-47,-3 1 0,2 1 0,-2 0 0,0 1 0,0 2 37,2 3 1,0 1-1,1 1 1,2-2-1,1 1-28,4 1 1,2 2 0,4 0 0,2 1 0,1 2 84,0-2 0,0 3 0,3-1 0,0 2 0,0 1-96,0 2-1,0 1 1,0 2 0,0 2 73,0 1 0,-3 4 0,-1 4 0,-2 0 0,-2 1 95,-3 0 1,1 1 0,0 3-1,3-1 1,1-1 30,0-4 0,-1-2 0,4-2 0,1-2-103,1 0 0,1-5 0,1 0 1,2-5-1,3 0-182,3-1 0,-3-3 1,-1 2-1,0-3 1,0-1-157,3 1 0,-3-1 1,0 0-1,0 0 1,0-3 40,3-3 0,1-2 0,3-1 0,4 0 0,2-1-22,4-2 0,2-2 0,5-6 0,2 0 404,3-1 0,2-5 0,1 3 0</inkml:trace>
  <inkml:trace contextRef="#ctx0" brushRef="#br0" timeOffset="51">22774 11955 13945,'0'-6'-614,"-1"1"1,-2 0 0,-3-1 593,-2-1 0,-2 2 0,1 0 0,1 0 0,1 1-26,0-1 0,1-1 0,-3 2 1,0 0-1,-1-1 53,1 0 0,3 1 0,0-1 0,-2 0 1,0 1 10,-1 0 1,2 1 0,1 3 0,-1 0 0,-1 0 0,-2 0 105,1 0 1,0 0 0,0 1-30,-1 2 0,1 5 1,1 5-1,0-1 1,3 1-135,1 3 1,1 2 0,3 1-1,0 2 1,0 1 149,0-2 1,0 3-1,-1 1 1,-1 1-1,-1 2-69,1-2 1,-2-3 0,0 1 0,1-1-1,0-1 132,0 0 0,0-4 0,3-3 0,1 0-125,2-3 1,2-1 0,5-1 0,0-3 0,1-3-29,2-2 0,3-1 0,0 0 1,1 0-1,1 0-530,-2 0 0,0 0 467,-3 0 0,7 0 0,0 0 0</inkml:trace>
  <inkml:trace contextRef="#ctx0" brushRef="#br0" timeOffset="52">22951 11834 11438,'-6'0'-145,"0"-1"0,-1-1-105,-2-1 1,3 0-1,0 3 1,0 2 564,1 4 1,-3 1-1,4 10 1,-1 3 0,-1 3-1,0 4-61,-1 1 0,1 4 0,-2 1 1,1 1-1,1 0-244,2-2 1,-2-1 0,3-4 0,0-4 0,0-4-804,0-6 719,0-2 1,3-11-1,0-6 1,1-8 0,2-3-126,3-2 0,6-1 0,5 0 0,4-2 1,3 1-91,3 1 1,1 5 0,0 2-1,0 1 1,-1 5 426,-2 2 0,-2 3 0,-6 5 0,-1 4 0,-5 5 82,-4 7 1,-3 1 0,-6 3 0,-3 1-1,-6-1 171,-6 0 0,0 2 1,-7-5-1,1-1 1,2-5 13,2-3 1,0 0 0,2-6 0,1 0 0,4-1-538,1-3 0,3-7 0,1-2 0,2-3 1,0-2-3004,3 0 3074,1 3 0,-3-4 0,-1 5 0</inkml:trace>
  <inkml:trace contextRef="#ctx0" brushRef="#br0" timeOffset="53">23259 12272 9628,'-10'-1'-37,"1"-1"0,0-2 114,-1 2 0,1 1 1,1 2-1,0 4 1,2 3 310,-1 3 1,0 6 0,0-2-1,1 3 1,2 0-1278,2 1 871,1 0 1,1 4 0,0 0 0</inkml:trace>
  <inkml:trace contextRef="#ctx0" brushRef="#br0" timeOffset="54">23687 12085 9212,'-1'6'425,"-2"-3"0,-4-2-143,-5-1 0,1 0 0,-5 0 1,-1 1 172,-4 2 1,1 3 0,-3 6 0,2 1 0,-1 1 0,2 3-167,4 1 0,3 0 0,7 1 0,3-1 0,3 0-626,3-2 0,8-3 0,7-4 1,7 1-1,4-2 333,2-2 0,0 2 1,-3-2-1</inkml:trace>
  <inkml:trace contextRef="#ctx0" brushRef="#br0" timeOffset="55">23743 11937 8812,'-10'0'-156,"2"-2"0,2-1 164,3-3 1,4-2 0,5-1-1,7 0 1,7 2 178,5 1 1,3 0 0,2-3 0,2 2 0,0 2 0,0 1-130,-2 2 1,-2 1-1,-2 1 1,-3 0-181,-4 0 0,1 0 0,-8 1 0,-1 2 0,-4 3-42,-4 2 0,-3 2 1,-3-1-1,-3 0 174,-3 1 1,0 2 0,0 1 0,-1 1-1,-1 0 1,1 1 251,2 1 1,0 2 0,0 1 0,2-1-73,3 1 1,2 3-1,1 0 1,0 1 0,0 1-1,1 0-20,2 2 1,-1 0-1,3 2 1,-1-1-92,-2-2 1,-2 2 0,-3-3-1,-3 0 1,-2-3 0,-3-2 79,-1-4 0,2 2 0,-3-5 0,3 0 3,1-2 0,-1-5 0,1-2 0,0-2 0,-1-1-369,1 0 1,1-1 0,0-1-1,3-2 1,0 0-2739,0 0 2940,3-3 1,-2 2 0,4-5 0</inkml:trace>
  <inkml:trace contextRef="#ctx0" brushRef="#br0" timeOffset="56">24292 12355 8811,'9'0'276,"0"2"269,-3 1 1,-2 3 0,-4 5 0,-1 3 0,-2 0-54,-3 3 1,-3 0-1,-1 2 1,-1 0-1,-2-1-950,2 1 0,0-1 1,3 0 455,2-2 0,2 1 1,4-2-1</inkml:trace>
  <inkml:trace contextRef="#ctx0" brushRef="#br1" timeOffset="57">24925 11806 8581,'0'-9'-316,"0"0"0,0-1 0,0 1 570,0 0 0,0 4 1,0 5 291,0 6 0,0 7 0,0 6 0,-1 5 0,-1 3 0,-2 3 76,-1 1 1,0 4-1,-3-3 1,2 1-336,-1 2 0,-1-3 1,-1-1-1,2-3 1,1-2-246,-1-1 0,-1-5 0,1 1 0,2-4-2475,1-5 1797,1-2 0,3-5 0,0-5 0,0-6 210,0-2 0,-4 2 0,-4 1 0,-2 0 0,-3 0 293,-2 1 0,-1 1 0,-5 3 0,-1 0 1,0 0 359,0 0 0,2 4 0,-2 2 0,3 3 0,0 0 102,0 0 1,5 2 0,2 0 0,5 2 0,4-2 113,2-1 1,3 0-1,3 0 1,7 0 0,3 1-299,5-3 0,5-1 0,0 1 0,0 0 0,1-3-965,-1-1 1,-3 2 0,2-3 0,-2-1 696,-1-1 0,-1-1 1,-2 0-1</inkml:trace>
  <inkml:trace contextRef="#ctx0" brushRef="#br1" timeOffset="58">25000 11853 8581,'10'-13'6,"1"1"1,3 1 0,0 0 159,3 2 1,-1 0 0,1 0 0,-3 3 0,1 3 0,-2 2 120,1 1 0,1 1 0,-1 2 1,0 3-1,3 2-265,0-2 0,1 2 0,-1-3 0,-2 1 0,2 0-51,0-2 0,4 2 1,-1-3-1,-4 0 0,-1 0-104,-4 0 1</inkml:trace>
  <inkml:trace contextRef="#ctx0" brushRef="#br1" timeOffset="59">25399 11852 10779,'-15'4'113,"-11"3"30,-2 2 1,-3 4-1,1 3 0,1 5 135,1 4 1,2 3 0,8 3 0,3 4-1,2 4 208,3 5 1,5 4 0,4 2 0,5-1 0,5-2-164,2 0 0,2-3 1,-1-4-1,0-8 1,-3-7-138,-3-6 0,-2 1 0,-4-8 0,-1-1 0,-2-4-152,-3-4 0,-6-2 0,-4-1 0,-1 0 1,-3 0-217,-2 0 0,2-4 0,-4-1 0,1-2 0,3 2-911,4 1 1,2 1 0,6 4-2185,2 2 3142,6 2 1,9 5 0,6-1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20:55:34.874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  <inkml:brush xml:id="br2">
      <inkml:brushProperty name="width" value="0.12095" units="cm"/>
      <inkml:brushProperty name="height" value="0.12095" units="cm"/>
      <inkml:brushProperty name="color" value="#FF0000"/>
    </inkml:brush>
    <inkml:brush xml:id="br3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8659 10559 16792,'-28'-9'-142,"3"6"0,2-5 0,1 2 0,3 2 0,4-2 0,1 2 1,3 0 92,0 2 0,5 0 0,1-1 0,2-2 1,4-2 268,4 1 1,11 3 0,4-2 0,6 1 0,8 1 0,8 0-134,7-1 1,-20 3-1,0-1 1,4 2-1,0-1 1,2 0 0,2 0-1,4 0 1,1-1-52,2 1 0,2 0 0,5 0 0,2 0 0,-14 0 0,2 1 0,-1-1 0,4 0 0,0-1 0,1 1 0,2-1 0,1 1 0,-1 0 0,2-1 0,0 1 0,0 0-199,0 0 0,-1 0 1,0 0-1,1 0 1,-1 0-1,0-1 0,0 1 1,-1 0-1,1-1 1,-1 1-1,1-1 0,0 1 159,0 0 0,0 0 0,-1-1 0,-3 0 0,-2-1 0,1 1 0,-2 0 0,1 0 0,-1 1 0,-3-1 0,0-1 0,0 1 0,-3 0 0,0 0 0,0 0 0,14-1 0,-2 0 7,-3 0 1,-2 1-1,-3-2 1,-2 0-1,-8 2 1,0 0-1,19-2 214,-8 0 1,-9 0 0,-12 2-307,-9-1 1,-18 0 0,-14 4 0,-8 1 0,-9 1 30,-6-1 1,-7 2-1,22-2 1,-1 0-1,-2 0 1,0 0 0,-3 1-1,-1-2-5,0 0 0,-1 1-73,-3 0 1,0 1 0,-3-2-1,-2 0 1,-3 2 0,0 0-1,-3 1 1,-1-1 99,17 0 0,-1 0 1,0 0-1,-4 0 0,0 0 1,0 0-1,-2 0 1,0 0-1,-1 0 0,-2 1 1,-2-1-1,1 0-41,-4 1 0,-1 1 0,0-1 0,12-1 0,0 0 0,-1 1 0,1-1 0,-1 1 0,1 0 0,0 1 0,0-1 0,-11 1 0,1 0 0,1 0 0,2 1 0,1-1 0,0 0 91,3 0 1,0-1 0,2 1 0,1 1 0,1 0 0,2 0 0,-13 1-1,3 1 1,5-2 0,4 1 0,9-2 0,2 0 54,-9 3 1,19-5 0,13 2 0,11-1 0,16-2 62,15-1 1,-6-3 0,4 0 0,7-1 0,3 0 0,-11 0 0,2 0 0,1 0 0,5 0 0,0 0 0,2 0-21,2 0 0,1 0 0,1 0 0,2-1 1,1 0-1,1-1 0,-13 2 0,0 0 1,0 0-1,1 0 0,2 0 0,0 0 1,0 0-1,1 1-65,1-1 0,1 0 0,0 1 0,1-1 0,3 0 1,1 1-1,0-1 0,1 0 0,-10 1 0,1 0 1,-1-1-1,1 1 0,-1 1 0,8-2 0,0 2 0,-1-1 1,0 0-1,-4 1 0,-1 0 0,0 0 0,-2 0 1,9 1-1,-2 1 0,-2 0-718,-5 1 0,-1 1 0,-3 1 671,11-1 0,-2 3 0,-6 2 0,-1 1 0,-2-1 0,0-1 0</inkml:trace>
  <inkml:trace contextRef="#ctx0" brushRef="#br1" timeOffset="1">14329 11015 8520,'-4'-9'-113,"-1"2"1,-1 2-1,0 1 341,-2 2 0,0 1 0,0 2 0,1 2 1,0 3-1,1 3 136,1 4 1,-2-2 0,4 4 0,1-1 0,1 1-259,1 1 0,0 1 0,1-2 1,2-2-1,3-3-116,2-1 1,6 1 0,0-2 0,2-2 0,-1-3-30,2-2 1,-3-2 0,2-2 0,-1-3 0,0-3-177,-3-4 1,-3 2-1,-1-5 1,-3 0 12,-1-2 1,-1 0 0,-3 0 0,-1 1-1,-2 3 1,-3 1 284,-2 1 1,-6 6-1,-1 3 1,-3 2 259,-1 1 0,-2 4 1,-1 3-1,1 4 1,3 2 3,2 1 0,3 3 0,4 4 1,3 0-1,3-1-309,2-3 0,3-1 0,3-2 0,7-2 0,3-1-220,5-2 1,4-6 0,-3 0-1,1-2 1,0-2-149,-1-2 0,0-5 0,-5-6 0,-5 0 127,-4-3 1,-3-1 0,-4 0 0,-1-1-1,-2 2 1,-4 0 247,-4 2 1,-3 3 0,-2 1 0,0 4 180,0 3 0,-2 3 0,-2 1 0,1 2 0,-1 5 0,4 5-1056,1 5 0,3 5 830,2 3 0,-3 2 0,-2 1 0</inkml:trace>
  <inkml:trace contextRef="#ctx0" brushRef="#br1" timeOffset="2">14087 11378 8511,'-3'-6'-1,"-1"0"0,-1 2 0,-2 2 1,-2 2-1,0 4 656,0 6 0,-4 3 1,0 7-1,-2 3 0,-2 5-109,-4 5 0,-3 4 0,-4 2 0,-1 2 0,-1-1 0,-1 0 96,1 1 0,-2-4 0,1-4 1,1-2-699,1-4 0,7-3 0,3-6 0,5 0 0,4-3-1583,1-2 1,5-7 982,4-3 1,1-2-1,5-1 1,2 0 0,3 0 521,1 0 1,0-4 0,-2-1 0</inkml:trace>
  <inkml:trace contextRef="#ctx0" brushRef="#br1" timeOffset="3">13035 12635 8524,'-4'-5'1291,"3"-1"-261,-2 3 0,-1-2 1,1-4-924,1 0 0,1-1 0,1 1 0,1 0 0,1-1-117,1 1 0,0-3 0,-3-2 0,0 0 0,0-2-168,0 2 0,-4-4 0,-3 4 0,-4 0 180,-1 5 1,-9 1 0,-1 6-1,-6 4 1,-5 6 555,-4 6 1,-2 12 0,3 6 0,1 7-247,19-18 1,1 1 0,1 2-1,1 0 1,-8 22 0,6-3-1,8-5 1,8-4-76,7-3 0,9-3 0,6-4 0,0-6-276,3-4 0,1-8 0,2-3 0,1-2-418,1-1 0,-3-5 0,-4-4 1,-1-6-1,-3-2-2575,0-2 2650,-6-4 1,0 3 0,-5-4 0,0 0 0,-2 1 0,-2 1 30,-1 5 0,0 3 745,-1 8 1,-2 7 0,1 10-1,-3 5 425,-2 5 0,0 5 0,4-1 0,2 0-273,4 0 0,2-1 0,4-4 0,6-1 0,6-2 0,5-3 2119,4-2-3440,2-6 0,0-2 1,-1-5-46,0-2 1,-2-2 0,0-5 0,-4 0 603,-3-2 1,-6-3 0,3-3 0</inkml:trace>
  <inkml:trace contextRef="#ctx0" brushRef="#br0" timeOffset="4">14739 11620 14109,'0'-9'-502,"-3"-1"1,0 1 0,1 0-1,1-1 1,1 1 0,0 0 887,0-1 1,1 1 62,2 0 1,1 5 0,3 5-1,-1 7 1,3 8 195,2 4 1,4 6 0,4 7 0,4 6-415,5 6 0,-12-21 0,1 1 0,3 2 0,0 0 0,3 1 0,0-2 0,2 0 0,1 0 1,2-1-1,1 0-12,0-2 0,2-1 0,-3-1 1,1 0-1,0-4 0,-1-1 0,-2-2 1,-2 0-74,16 8 0,-10-6 0,-9-4 1,-3-1-1,-5-2-351,-3 0 1,-2 1-690,-8-1 0,0-3-2383,0 0 0,-4-4 2457,-2 2 1,-3 1 0,0 0 0</inkml:trace>
  <inkml:trace contextRef="#ctx0" brushRef="#br1" timeOffset="5">12998 12020 8535,'-4'-18'-167,"-1"-1"0,-4 0 0,3 0 100,3-3 1,2 2-1,1-1 1,0 2-1,0 3 1,0 1-1,1 2 1,1 1 794,1 2 1,3 4-491,-2 6 0,-6 7 1,-4 16-1,-3 6 0,-3 8-58,-4 8 0,7-18 1,0 1-1,0 3 0,0 0 1,-1 2-1,1-1 0,0 2 1,0 1-45,-1 0 1,1 1 0,-1 3 0,0 1 0,0 0 0,-1 1 0,-1 1 0,0 0 0,0-1 0,0-1 0,1-1 0,0-1-59,1-3 1,1 0 0,1-5-1,0-1 1,-5 22 0,1-10-37,4-10 1,4-7 0,-1-9-1,0-2-203,-1-3 1,0-5 0,-2-4 0,1-6-151,0-7 0,2-5 1,-1-2-1,3 0 1,2-3-23,1-3 1,1-2 0,2-1-1,4 0 96,5 1 1,3-1-1,7 0 1,3 0 0,2 1 233,1 2 0,5-1 1,4 4-1,6 2 0,5 2 1,3 6 211,0 6 0,-2 6 1,0 6-1,-4 7 1,-3 7 149,-4 5 0,-4 3 0,-9 2 0,-5 2 0,-3 1-22,-5 2 1,-5 0-1,-6-2 1,-5-4 0,-8-3 97,-4 0 0,-2-3 0,-7-2 0,-1-1 1,-1-1-206,-1-1 0,-3-3 1,0-3-1,0-2 1,0-4-305,0-3 0,-1-3 1,2-3-1,-1-3-271,1-3 1,2-3 0,2-1 0,3 1 0,0 0-312,2-1 1,6 1-1,3 2 1,4 2 0,3 1-2622,1 1 3246,1 4 1,7-7 0,1 4 0</inkml:trace>
  <inkml:trace contextRef="#ctx0" brushRef="#br0" timeOffset="6">12914 12141 10656,'0'-36'-877,"0"2"0,1 3 0,2 6 928,3 3 1,2 4 0,-1 2 0,-2 4 794,-1 2 1,-2 5-462,-5 5 1,-2 9-1,-4 6 1,-2 5-1,-1 5-82,-4 6 1,2 8 0,-2 7 0,9-22 0,-1 2 0,0 2 0,0 1-98,1 1 0,-1 0 0,-1 2 1,0 1-1,-1 2 0,1 0 1,0 0-1,0 0 0,0 1 1,1 0-145,-1 1 0,0 0 1,0-2-1,-1 0 0,1-1 1,0-2-1,0-2 0,0-1-93,-6 21 0,2-9 1,6-10-1,1-6-94,-2-4 0,4-9-162,1-5 1,2-8 0,1-12 0,0-3 0,1-5 0,2-4-176,4-2 0,1-4 0,2-1 62,3-1 0,1 0 0,5-2 0,-1 2 0,2 0 329,2 3 0,3 3 0,6 2 0,4 4 0,4 6 0,4 5 335,3 6 0,1 11 0,-1 6-63,1 3 0,-2 7 0,-2 2 0,-6 2 0,-6 2 199,-5 2 1,-7-2-1,-5 2 1,-4-3 0,-5-3-1,-4-3 165,-4 1 1,-6-3 0,-8 1 0,-3-2-1,-5-2-109,-2-2 0,-2-4 0,-2 2 1,-2-4-420,0-3 0,0 2 0,3-5 0,-2-1-129,-1-1 1,4-2 0,0-2 0,4-3 0,2-3-1,2 0 1,3 0-888,2-1 0,3 1 1,3 0-661,1-1 1,3 4 1120,0 0 0,4 0 0,-3-4 1</inkml:trace>
  <inkml:trace contextRef="#ctx0" brushRef="#br0" timeOffset="7">15726 12868 11935,'9'-1'-976,"1"-3"0,-1-2 900,0-2 0,1-1 0,-2-1 1,-2 1-1,-2 0 0,-1-2 123,0-1 1,1 1-1,-3-4 1,1 1 0,1 0-1,-2 0 113,-3-1 1,-3 3 0,-6-3 0,-1 3 124,-4 4 1,-5-1-1,-4 6 1,-3 2-1,-2 4 250,-1 7 1,-8 5-1,2 10 1,-1 6-1,0 5-65,18-16 0,2 1 0,-11 20 0,6 2 0,6-2 0,8-3-371,5-1 0,8-4 0,5-3 0,7-5-340,4-6 0,5-5 0,6-5 1,2-3-277,0-3 0,4-4 1,-3-4-1,2-7 1,-1-3-1,-4-6-268,-6-2 1,-4-5 0,-4-3 0,-1 0 430,-4-1 0,-5 4 0,-1 0 0,-2 7 0,-3 5 656,-3 7 1,-2 5-1,-4 8 1,1 6 0,-1 8 352,0 6 0,-3 8 1,8 3-1,1 2 0,2-1 164,3 0 0,7 0 0,11-1 0,8-3 0,7-3 0,8-4 0,0-10 0,4-3-1193,1-5 0,0-4 0,-6-6 0,-7-4 0,-7-5 0,-8-3 0,-4-3-719,-5-1 1,-5 1 0,-4 0 436,-2 3 1,-5 1-1,-4 6 1,-2 2 0,-2 3-42,0 2 0,-2 5 0,-1 1 0</inkml:trace>
  <inkml:trace contextRef="#ctx0" brushRef="#br1" timeOffset="8">8547 13957 8401,'0'-19'7,"0"2"1,0 0-1,1 2 1,1-2-1,3 1 1,-1 0 308,0 4 1,2 1 0,-3 2 0,0 1 0,0 3 27,1 5 1,-1 5 0,-3 8 0,0 6 0,-1 6-1,-3 5 230,-2 4 1,-2 3-1,-2 3 1,-2 3-245,0-1 0,3 0 0,2-5 0,1-1 1,0 0-203,0 1 0,4-7 0,-1 3 0,1-9 1,2-3-254,0-3 0,2-7 0,1-2-154,3-5 1,2-5 0,1-5 0,2-6 0,1-5-62,4-1 0,1-6 0,2-4 0,1-5 0,1-3-281,4-2 0,-1 1 0,1-1 0,1-3 231,1-2 1,-1 5 0,-2 3 0,-4 5 0,-5 7 313,-1 5 0,-5 9 0,-4 7 1,-1 4-1,-3 6 697,-3 7 0,-3 4 0,-4 10 0,-1 2-70,-3 3 0,3 0 0,-3 0 0,3 0-2,1-1 0,0-1 1,3-5-1,3-2 1,2-3-522,1-3 0,4-4 0,4-4 1,4-4-414,7-4 0,3-10 0,7-5 1,1-6-1,2-5 0,0-5-435,0-5 1,-2 0 0,-4-1 0,-2 0 37,-1 1 1,-6 2-1,-5 7 881,-5 5 1,-4 9 0,-6 9 0,-4 7-1,-5 10 430,-3 6 1,0 6 0,1 2 0,1 1 0,1-1 0,3-1-369,3-1 1,2 0 0,4-1 0,1-2 0,3-3-834,5-3 1,4-1 0,6-2-1,0-5 672,-1-4 0,5-7 0,1-5 0</inkml:trace>
  <inkml:trace contextRef="#ctx0" brushRef="#br1" timeOffset="9">9255 14274 8401,'-9'5'155,"-1"0"624,1-2 1,1-1-1,4 3-180,7-1 0,4-4 0,11-4 0,2-2-539,3-4 0,2-1 1,3-4-1,0-1 1,0 1-350,0-1 0,0 0 1,-2-5-1,-1-1 0,-4 2 42,-5 0 0,-2-2 0,-6 0-898,-2 2 1005,-1 0 0,-8 3 1,-3 2-1,-6 6 104,-5 5 0,-2 3 0,-2 3 1,-2 4-1,0 6-39,1 5 0,0 2 0,4 3 0,3 3 0,2 2 1,4 1 358,3 0 0,2 3 0,5-1 0,3-2 0,5-3 354,6-3 1,6 0-1,4-4 1,2-4-1,2-5-1263,2-4 1,-5-4-1,1-2 625,-3-2 0,-3-7 0,-2-4 0</inkml:trace>
  <inkml:trace contextRef="#ctx0" brushRef="#br1" timeOffset="10">9907 13976 8401,'0'-14'576,"0"4"32,0-3 1,0 5 0,-1 6-1,-3 9 47,-6 10 0,0 7 1,-6 7-1,1 3 0,0 2-109,3 1 0,2 0 0,0 0 0,2-2 0,2-2 0,3-2 217,2-4 0,2-4 0,2-8 1,4-2-951,4-3 1,4-6 0,4-4-1,0-7 1,3-7-634,3-4 1,2-8 0,0-1 0,-3-3 272,-2 0 1,1-2 0,-1 1 0,-2 0 0,-1 1 0,-4 2-1093,-2 4 1,-4 8 1832,-3 3 1,-3 12-1,-7 7 1,-4 8-1,-4 4 461,-3 4 0,4-1 1,-2 3-1,3-1 0,1 0 0,-1 0 0,2-1 1,2-5-1,3 0 0,3-3-781,3 0 1,3-6 0,7-5-422,2-2 1,7-2 0,2-3 0,0-5 0,1-6 0,0-2-547,-1-2 1,-6 3 0,-4 2-1279,-1 1 2663,-2 4 1,-3 7 253,-8 8 0,-4 6 0,-5 8 0,-1 3 0,2 1 0,1 1-183,1-1 1,3-2 0,0-2 0,3 0 0,3-2 0,5-4-2003,3-6 1,0-4 1126,5-4 1,4-8 0,3-2 0</inkml:trace>
  <inkml:trace contextRef="#ctx0" brushRef="#br1" timeOffset="11">10735 13640 8262,'11'-23'135,"0"1"0,2 3 1,-2 5-1,-2 3 1,-2 5 371,0 2 1,-5 3-1,1 7 1,-3 8 0,-4 6-144,-6 8 0,-3 9 0,-7 8 0,10-20 0,0 1 0,-2 1 0,1 2 0,-1-1 0,0 1-37,-1-1 1,0 0 0,2 2-1,-1-1 1,1 2 0,0-1-1,0 1 1,0-1 0,0 1-1,1-1 174,1-1 0,1-1 0,-7 19 1,7-5-1,1-5-642,0-6 1,6-12 0,1-6 0,6-10-407,2-8 1,5-6 0,3-8 0,1-3 0,2-4 0,1-3-274,1-2 1,2-3 0,3 4 0,-2 3 185,-1 4 1,1 5 0,-1 2 0,0 5 0,0 3 930,-3 5 1,-4 11-1,-4 4 1,-2 6 248,-4 3 0,-3 0 0,-6 4 0,-4 1 0,-5 1 0,-3-1 273,-3-1 0,-5-2 0,-1-4 0,-3-2-661,-1-1 0,-3-3 0,1-4 0,3-3 0,4-3-978,3-2 1,6-1 0,3-1 0,3-2-820,5-3 1,7 1 1052,6 2 1,7-6 0,7-1 0</inkml:trace>
  <inkml:trace contextRef="#ctx0" brushRef="#br1" timeOffset="12">11052 14292 8222,'0'-9'760,"0"0"-211,0-1 0,4 5 1,3 2-1,4 2 0,2 2 11,2 2 0,3-1 1,4 3-1,-1-1 0,-1-2-476,2 0 0,-1-3 0,3-3 0,-1-2 0,0-3-660,0-4 0,-1-1 1,-5-6-1,-1 0 71,-4-2 0,1-4 0,-4 2 0,-4-1 0,-3 2 392,-2 0 1,-5 5 0,-4 6 0,-6 3 0,-3 3 0,-4 6 738,-3 6 0,-3 10 0,-2 6 1,-1 5 192,1 4 0,4 2 0,2 5 0,3 2-273,3 4 0,5-3 0,6-1 0,5-5 0,6-5 0,8-3-478,5-2 0,8-10 1,1-3-1,4-7 0,4-8-840,2-7 1,5-3 0,-2-7 0,-2-2 115,-1-2 1,-3-3-1,1-1 1,-3 1 0,-4 3-438,-6 5 1,0 7 0,-10 10 1533,-2 8 0,-9 10 0,-9 6 0,-2 1 214,0 0 0,-3 2 1,2-4-1,0 0 0,2-2-97,1-4 0,0-1 0,0-5-753,3 0 1,-1-4 0,4-5 0,1-6 0,2-3-1,3-4-414,3-6 1,3-1 0,4-5 0,2 1 0,2-1 568,-2 0 1,3 1 0,-3-2 0,3 3 0,1 0 511,-1 2 0,0 5 0,-2 1 1,-1 3-125,-2 3 1,3 1 0,-3 5 0,1 1 0,0 2 0,0 4-1988,-1 5 1,3 4 1533,-4 2 0,5 3 1,-3-4-1</inkml:trace>
  <inkml:trace contextRef="#ctx0" brushRef="#br1" timeOffset="13">12626 13780 8201,'-6'-9'124,"-2"-1"1,1 2-1,-5 2 344,-3 3 0,-7 8 0,-5 7 0,-5 11 0,-5 10 0,18-12 0,0 2-195,-1 1 0,1 2 0,1 3 0,0 0 0,1 2 0,1-1 0,1 2 0,2 0 0,2 0 0,0 2 0,3-1 0,0 0 91,1 0 0,1 0 0,2-4 0,-1-1 0,2-1 0,0-1 0,0 22 0,2-2 0,1-2-169,0 0 1,3-9 0,1-2 0,1-7-1835,2-7 1,-1-5 1412,0-5 0,4-8 0,5-2 0</inkml:trace>
  <inkml:trace contextRef="#ctx0" brushRef="#br1" timeOffset="14">13138 14311 8111,'0'-10'-100,"0"1"1,1 0 0,1 0 0,2-1-1,0 1 1,1 0 519,0-1 1,1-2-1,1-1 1,-2 1 0,0 0-358,0-1 0,-3-2 0,1 1 1,-2 0-1,-1-2 0,0 1 24,0-1 1,-4 2-1,-3-2 1,-4 5 0,-5 4 119,-1 3 0,-6 3 0,-2 2 0,-2 5 0,-2 6 421,-2 9 1,1 10 0,-3 6 0,2 5-265,17-19 1,1 0 0,-7 20-1,9 0 1,4-1 0,4-1-1,4-3-207,5-5 1,8-7 0,11-5 0,2-6-282,1-6 1,0-3 0,0-7 0,0-4 0,0-4-592,0-5 1,-1-5 0,-4-3 0,-3-3 58,-3-1 1,-6-2-1,1-1 1,-1 0 0,-3 1 344,-2 4 0,-2 4 1,-5 8 753,-2 9 0,-3 9 0,-5 16 0,-2 4 212,2 4 0,1-1 1,1 2-1,3-2 0,3-2-329,2 1 1,2 0 0,2-1-1,4-3 1,5-4 0,3-5-1966,3-1 1,5-5 1608,1-3 0,3-4 1,1 2-1</inkml:trace>
  <inkml:trace contextRef="#ctx0" brushRef="#br1" timeOffset="15">13659 14581 10086,'0'9'1035,"-1"1"1,-1 3 0,-2 2-217,-1 3 0,-6 5 0,-4 3 0,-4 4-943,-3 4 1,3-1 0,-4 0 0,2-1 0,2-2 0,3-2 123,5-3 0,-1-2 0,7-5 0</inkml:trace>
  <inkml:trace contextRef="#ctx0" brushRef="#br1" timeOffset="16">14478 14274 8200,'0'-10'-79,"0"1"1,0 0-1,0-1 1,0 1 0,0-1-1,0-2 364,0 0 0,0-5 1,0 3-1,0-2 1,0 2-1,-1-1 1,-2 2-1,-3 0 147,-2 5 0,-6 0 1,-2 5-1,-5 3-111,-4 5 1,-6 6 0,-3 11 0,-1 4 0,1 5 0,4 5 357,4 3 1,4 2-1,6-4 1,2-1-651,4-2 1,5-5 0,11-6 0,6-2 0,6-5-158,4-1 0,4-7 1,5-5-1,1-4-268,0-5 1,-7-1-1,2-9 1,-3 0-1,-3-2-260,-1 0 1,-6-5-1,-2-2 1,-2-2 0,-4 0 231,-3 2 0,1 4 1,-1 5-1,-2 5 0,-3 3 730,-4 5 1,-1 12 0,0 6-1,0 8 349,0 4 0,3 5 1,1 1-1,2 0 0,2-2 0,2-2 0,4-1 1,9-1-1,5-3 0,6-6-1242,4-4 1,2-8 0,5-3 0,-1-4 0,-1-5-849,-2-7 1435,-2-3 0,-4-7 0,0-1 0</inkml:trace>
  <inkml:trace contextRef="#ctx0" brushRef="#br1" timeOffset="17">15205 13817 8304,'22'-14'258,"2"5"1,5 6 0,1 8 105,1 7 0,3 13 0,-4 15 0,-16-15 0,-3 1 0,-1 3 0,-2 2 0,-3 3 0,-1 1-91,-1 3 0,-1 0 0,-2 0 0,-2 0 0,-2 1 0,-1 0 0,-2-2 0,-2-2 0,0-2 0,-2-2 0,-2-1 0,0-1 136,-2-1 1,0 0-1,-3 2 1,-1 0-1,-2 1 1,-1-1 0,1 1-1,-1-2-269,0 0 0,0-2 1,3-1-1,-1 0 1,0-3-1,0 0 1,0 1-1,0-1 1,1 0-1,0 1-1779,0-1 1,1 0 1638,-2-1 0,0-1 0,-10 17 0,-4-4 0,-1 1 0,-1 1 0</inkml:trace>
  <inkml:trace contextRef="#ctx0" brushRef="#br0" timeOffset="18">9916 15279 15144,'4'-19'-302,"1"1"0,3-1 0,0 2 0,2 1 0,1 3 0,0-1 0,0 0 284,2-1 0,0-1 0,-1 2 1,0 0-1,0-2 0,1 1 0,0 0 260,2 2 0,-4-3 0,3 4 1,-2 1-1,0 0 340,0 2 0,-7 6 0,-7 6-169,-9 8 0,-8 10 0,-11 4 0,-4 4 1,-7 4-227,19-15 0,0 1 0,-1 0 1,-1 0-1,1 0 0,-1-1 1,0 0-1,-1 0 0,-1 1 1,0 1-289,-1 1 1,0-1 0,1 1 0,1-1 0,-2 1 0,-1 0 0,2 0 0,0 0 0,2-2-1,1 1-71,1-1 1,-1 0 0,-1 2 0,-1 0 0,1 0-1,0 0 1</inkml:trace>
  <inkml:trace contextRef="#ctx0" brushRef="#br0" timeOffset="19">5596 16043 14526,'0'-10'-323,"0"1"0,0 0 1,0-1-1,0 1 1,1 1 759,2 2 1,-2 3 0,2 10 0,-3 6-3,-3 7 0,-2 9 1,-6 7-1,-1 5 1,-2 3-127,-1 0 1,-1 4-1,2-6 1,1 1-1,-1-3-235,3-2 1,0-5-1,3-4 1,2-6 0,3-7-289,2-5 1,6-4 0,3-4 56,4-6 1,3-5 0,0-4 0,0-4 0,3-3-1,-2-2-237,2-4 0,0 0 0,0-2 0,1-3 38,-1-2 0,1 1 1,0-3-1,-1 0 1,1 0-64,-1 0 1,-3 8-1,-3 3 739,-1 8 0,-7 12 0,-4 14 0,-6 6 0,-5 8 335,-1 5 0,-5 3 1,2 4-1,-2 0 0,2-3 0,2-3 0,2-2 1,1-2-1,0-2 0,5-4-552,3-1 0,3-6 0,2-2 0,5-5 0,6-4-806,5-2 0,6-9 0,2-5 1,4-3 46,2-3 1,-3-2-1,0-2 1,-3 0 0,-4 0-266,-3 3 1,-1 1 0,-6 3 986,-2 4 1,-6 11 0,-5 7-1,-5 8 1,-4 3 462,-4 2 1,6-1 0,-1 1 0,3 0 0,3-2-783,1-1 0,2 0 0,2-3 0,4-2 0,4 0-2144,5-2 2366,2-4 1,0-1-1,1-4 1</inkml:trace>
  <inkml:trace contextRef="#ctx0" brushRef="#br0" timeOffset="20">6145 16415 9557,'-9'0'100,"0"0"485,-1 0 0,5 4 70,2 2 0,3-1 1,3-2-1,3-2 0,4-2-71,2-2 0,2-1 1,6-4-1,1-2 1,2-2-828,0-1 0,-1-2 0,2-2 0,-1 0-232,-3 2 0,-1-4 1,-4-3-1,-2 1 1,-4-1-233,-3 0 0,-1 1 0,-6 2 0,-4 2 475,-4 5 1,-4 1 0,-6 9 0,-1 3-1,0 4 835,-2 3 1,-3 9-1,3 2 1,2 4 0,0 3 50,1 1 1,8 1 0,3 0-1,3 0 1,3-2-626,0-1 1,8 1-1,4-5 1,7-4-332,3-3 0,6-5 0,-1-3 1,2-3-1,1-3-354,0-3 1,-3-3-1,-2-6 1,1-4 0,-2-2-56,-3-4 0,2 2 1,-6-3-1,0 2 682,1-1 0,-2-3 0,2 3 0,-5 3 0,-3 2 429,-1 5 1,-5 4 0,0 4 0,-4 9 418,-5 5 0,-2 9 0,-3 5 0,-3 2-164,1-1 0,-3 1 1,5-3-1,1-1 0,3 1-407,2-2 0,4-2 0,-1-3 0,3-2 0,4-3-529,5-3 0,2-5 0,5 0 0,3-4-260,1-5 1,5-1 0,-2-9 0,0 0-1,0-2-115,-3 0 1,-1-4-1,-3 0 1,-1 2 0,-2 1-375,-1 3 1,-2 0 1488,-1 3 1,-8 6 0,-3 8 0,-3 6 54,-1 5 1,1 1 0,-2-1 0,1 0 0,2-1-147,2 0 1,1-2 0,1 0 0,0 1-737,0-1 1,4-3 0,2-1 0,3 0 0,0-3-453,0-1 1,1-2 0,-1-1 0,0-3-135,1 0 0,-1 3 1361,0-1 0,-4 3 0,-1 3 126,-3 3 1,-1 3 0,1 0-1,1 0 1,2 0-709,1-3 0,2 2 175,6-2 0,1 3 0,5 0 0</inkml:trace>
  <inkml:trace contextRef="#ctx0" brushRef="#br1" timeOffset="21">7318 15903 8506,'0'-9'98,"0"-1"0,0 1 199,0 0 1,0 5 0,0 5 0,-1 8 0,-2 10 170,-3 7 0,-6 8 0,-4 6 0,-2 3 0,0 4 0,8-23 0,1 2-59,0 0 1,0 0-1,-1 0 1,1-1-1,0 0 1,-1 0 0,-7 21-1,0-3-76,2-6 0,4-5 1,2-8-875,5-6 0,4-5 0,3-11-115,3-8 1,8-7-1,3-5 1,5-2 0,1-1-1,-1 0 1,4-1-1,-1 3 1,2 2 0,1 2 401,0 6 1,-4 4 0,-3 5 0,-1 2 552,-1 4 0,-9 5 1,-4 11-1,-5 3 1,-4 2 355,-3 1 0,-6 0 1,-5-2-1,-3 0 0,-2-3 164,-2-3 0,2-1 0,-2-6 0,3-3-435,3-3 1,0-2-1,7-6 1,2-4 0,3-4-853,1-5 0,6-4 0,7-1 0,3 1 0,5-2-1171,1-2 1,5 6 1136,0-3 1,3 7 0,-1-2 0</inkml:trace>
  <inkml:trace contextRef="#ctx0" brushRef="#br1" timeOffset="22">7523 16508 8466,'9'-9'510,"1"0"0,-1 0 1,1 2 34,3 1 0,-2 0 0,4-4 0,-1 2 0,0 1-357,-1 1 0,4-1 1,-3-2-1,1 0 1,-2-1-284,1 1 1,-4 0 0,3-1 0,0 1-248,-1 0 1,0-1 0,-5-2 0,-2 0 0,-1 0-78,-2 2 0,-3 2 0,-4 0 0,-5 3 743,-4 1 1,-4 5 0,-4 6 0,0 5 0,0 3 330,1 3 0,-2 5 1,3 2-1,2 0 0,2 1 164,2-1 0,7 0 0,0 3 0,3-1-830,1-2 0,5-3 0,7-4 0,6-4 0,3-3-628,4-4 1,1-6 0,3-1 0,-1-6 0,0-6-18,2-3 1,0-3-1,-1 1 1,-2 0 0,-1 3 50,-3 0 1,3 2-1,-2 4 1,-3 1-1,-2 5 798,-3 4 1,-3 7 0,-5 4-1,-1 3 439,-2 3 0,-1 0 0,-2 3 0,-1-3 1,-2 0-156,-1-1 0,0-3 1,-3-4-1,2-3-654,-1-5 1,3-4 0,1-6 0,2-5-161,1-5 1,1-2 0,2-3 0,4-3-1,3-2 31,3-1 1,3 4 0,0 0 0,0 1-1,1 2 917,-2 2 1,1 4 0,3 4 0,-2 4 0,0 4 43,-2 1 0,-3 2 1,0 2-1,-1 1 0,1 3-421,0 2 1,1 5 0,-3 0-235,2 1 0,3 2 0,3 3 0</inkml:trace>
  <inkml:trace contextRef="#ctx0" brushRef="#br0" timeOffset="23">9106 16005 12254,'-14'0'24,"-4"0"1,7 4 0,-5 4 0,-2 4-1,-2 7 1,-5 6 260,-2 5 0,-4 12 1,15-16-1,0 1 0,-1 3 1,1 1-1,-1 2 0,1 0 1,0 1-1,2 0 25,1 0 1,1 0 0,1-2 0,2 1 0,1-2 0,2 0 0,0-2 0,2 1-1,2-3 1,0 1-537,1 21 0,5-6 0,3-10 0,1-2 0,2-3-867,3-2 1,-3-6 0,3 2 868,1-2 0,-4-2 0,4 1 0</inkml:trace>
  <inkml:trace contextRef="#ctx0" brushRef="#br1" timeOffset="24">9702 16247 8512,'0'-13'41,"3"3"0,0-3 0,-1 3 1,0 2-1,-1 2 471,-1 6 1,-3 10 0,-9 8 0,-4 7 0,-2 6 0,-4 8-82,-3 6 0,10-20 0,0 1 0,0 1 0,-1 1 0,1-2 0,0 1-275,1 0 0,-1-1 0,1-1 0,0-1 0,1 0 0,-1 0 0,-11 20 0,4-7 1,2-6-130,4-5 1,1-6-1578,5-5 1,5-9 893,4-3 1,4-7-1,5-8 1,1-4 0,3-1-1,2-2 1,3-4-1,0-1 1,-2-3 0,0-2 548,0-2 1,4-1 0,-1-4 0,-1 1-1,0-2 107,-1-2 0,5-5 0,0 4 0,-3 2 420,-2 2 0,-1 10 0,-3 8 235,-2 8 0,-5 16 1,-2 11-1,-3 8 0,-2 8 0,-3 6 0,-1 0 1,-4 3-1,0 0 0,0-3-455,3-1 0,1 3 1,3-2-1,-1-3 1,1-4-743,1-3 0,5-4 0,1-2 0,1-4 0,0-4-2735,2-4 3271,0-5 1,-3-2-1,-1-4 1</inkml:trace>
  <inkml:trace contextRef="#ctx0" brushRef="#br1" timeOffset="25">9469 16732 8512,'-9'-5'245,"1"3"0,1-4 1,4-1 409,2-1 1,9-2-1,6 0 1,6 0-394,4 0 1,8-1 0,6 5-1,4-3 1,3 1-741,-2 2 1,2 2 0,-6 4-1,-2 1 478,-2 2 0,-9 2 0,1 4 0</inkml:trace>
  <inkml:trace contextRef="#ctx0" brushRef="#br1" timeOffset="26">9981 16750 8483,'0'14'315,"-3"0"0,0 7 0,1 2 340,1 1 0,-3 5 1,-1-4-1,-2 2 0,0 1 0,-3 0 0,1-3 1,-4-1-1,3-2 0,1-2-1040,3-3 1,-1-1 384,4-3 0,0-1 0,3-3 0</inkml:trace>
  <inkml:trace contextRef="#ctx0" brushRef="#br1" timeOffset="27">10763 16294 8540,'0'-19'-72,"0"-2"1,0-1-1,1 1 1,2 2 0,3 1-1,0 2 1,-1 4 984,-1 2 1,2 3 0,-5 7-539,-5 10 1,-5 15-1,-10 9 1,0 8-1,8-18 1,0 1-110,-1 1 1,-1 1 0,-1 3 0,-1 1 0,1 0 0,-1 0 0,2-1 0,0 1 0,2-2 0,0 1 121,1-2 0,2 0 1,-1 1-1,0-1 1,-2 23-1,3-3-242,4-8 0,5-10 0,4-8 0,5-4 1,4-2-423,2-4 1,2-5 0,0-4 0,2-2 0,3-2-381,5-2 1,0-3-1,3-4 1,-2-2 0,-1-4-438,0-1 1,-2-2 0,-1-1 639,-3-1 1,-2-3-1,-2-4 1</inkml:trace>
  <inkml:trace contextRef="#ctx0" brushRef="#br1" timeOffset="28">10773 16322 8529,'-18'-22'0,"4"-1"0,4 1 399,6-1 0,4-2 1,3 3-1,3 3 19,3 2 1,4 3 0,3 3 0,2 1 0,4 3 0,2 2-728,0 2 0,3 3 1,-3 5-1,3 5 0,0 8 309,-2 5 0,2 8 0,-3 3 0</inkml:trace>
  <inkml:trace contextRef="#ctx0" brushRef="#br0" timeOffset="29">11387 16350 10099,'0'-24'-172,"0"2"0,0 6 1,0 1 513,0 2 1,2 1-1,-2 7-20,-4 5 1,-4 10 0,-6 10 0,-4 10 0,-6 10 0,11-18 0,-1 1 86,0 2 1,0 0-1,0 0 1,0 0-1,0 3 1,-1-1 0,0 0-1,0 0 59,0 0 0,-1 0 0,2-1 0,1 0 0,-8 17 0,2-4 0,3-3-655,4-5 1,6-8 0,4-5-634,4-8 1,6-10 0,6-9 0,0-6 163,3-6 1,3 0-1,3-5 1,0-3 0,0-3-1,-3-1 1,1-3-1,0 2 1,0-3 0,1-3 187,1 0 1,-4 1 0,2 5 0,-3 5 0,-4 7 641,0 5 0,-6 8 1,-5 15-1,-2 9 645,-1 7 0,-1 5 0,-2 9 0,-3 4-164,-3 1 0,0 3 1,1 2-1,1 0 0,1-3-796,2-3 1,0-4 0,2-3 0,-1-2 0,1-4-2789,1-5 2929,1-2 0,4-18 0,1-4 0</inkml:trace>
  <inkml:trace contextRef="#ctx0" brushRef="#br1" timeOffset="30">11257 16732 8522,'-9'-14'104,"3"1"1,3-3-1,3 3 652,3-1 0,7 5 0,6-1 1,5 2-471,4 1 1,6 3 0,3 0 0,3 1 0,2 0 0,2 2-2454,-2 3 2167,-5 3 0,2 4 0,-2 0 0</inkml:trace>
  <inkml:trace contextRef="#ctx0" brushRef="#br1" timeOffset="31">11955 16266 8419,'-1'-18'0,"-1"3"0,-1 3 423,1 1 1,1 7 0,1 5 0,-1 8-15,-2 9 1,0 10-1,-6 10 1,-2 9-1,5-20 1,0 1 0,-2 2-1,1 1 0,0 1 1,0 0-1,-1 0 1,0 0-1,-1 0 1,0-1 0,1-1-1,1 0-57,1-1 0,0-1 1,-1 0-1,0 0 1,-5 18-1,0-3 1,3-4-864,3-2 0,-1-4 0,3-3-2766,2-4 3180,1-3 0,5-13 1,2-1-1</inkml:trace>
  <inkml:trace contextRef="#ctx0" brushRef="#br1" timeOffset="32">12402 16396 8552,'0'-18'-301,"0"-4"1,0 1 0,0 4 0,1 4 173,2 6 0,-3 5 1,0 9-1,-5 9 782,-3 7 0,-3 9 1,-1 5-1,-3 5 0,0 4-178,-1 0 0,4 1 0,-2-2 1,0 0-1,3-3-1023,0 0 0,2-5 1,0-5-1,-1-3-770,1-5 1,1-5 1315,2-3 0,-3-3 0,4-3 0</inkml:trace>
  <inkml:trace contextRef="#ctx0" brushRef="#br1" timeOffset="33">12234 16471 8456,'14'-33'-284,"2"2"1,9 5-1,7 2 113,7 1 1,3 3 0,5 4-1,-1 5 1,0 4 825,-3 3 0,-5 3 1,-7 3-1,-5 5 0,-8 4-33,-6 2 1,-7 5-1,-1-2 1,-5 1-519,-6 2 1,-1-1-1,-10 1 1,-2 0 0,-4 0-16,-5 3 0,2-5 1,-2 0-1,3-2-482,0-4 1,4 0 0,1 0 0,4-1 0,6-2-92,4 1 0,5-1 0,7 1 0,6 1 0,7 0 0,7 2 432,4 4 0,5 1 1,-2 3-1,-1 1 327,-2 0 0,-7 4 0,-11-3 0,-4-1 1,-6-2 378,-6 0 1,-6 0 0,-12-2 0,-5-1-245,-5-4 1,-3-1-1,-2-3 1,2-2-1,3-3-810,5-2 1,4-1 0,7-1-1,2-2 1,6-3-694,5-2 1,4-2 0,4 1-1704,5 0 2796,5-1 0,9-3 0,0-2 0</inkml:trace>
  <inkml:trace contextRef="#ctx0" brushRef="#br1" timeOffset="34">12849 16164 8280,'4'-25'-339,"2"0"0,4 4 1,2 1-1,5 3 833,3 5 0,0 5 0,3 4 0,-1 4-248,3 6 0,3-1 0,2 7 0,1 0 0,-1-1 1,-1-1-148,-1 0 0,-3-2 0,-1 0 1,-1 0-300,-3-3 0,-3 1 0,-3-4 0,1-1 0,-2-1-129,1-1 0,-6 1 1,-4 1-1,-1 3 284,0 0 1,-1 4 0,-6 5 0,-4 0 0,-4 4 198,-3 2 0,0 7 0,-5 5 1,-1 2-1,-1 4 445,2 1 1,0 9 0,3-2 0,2 2-75,6-1 0,0 0 0,5 0 0,0 1 0,0-1-305,2-5 1,1-4-1,1-3 1,-1-1-1,-1-2-153,-1-2 1,-5-7-1,2-3 1,-2-4 40,-1-3 0,-1-1 0,0-3 0,-1-3 0,-3-3-66,0-2 1,0-1-1,-3-1 1,-3-1-565,0-1 0,0-3 0,-1 1 1,-2 1-1,0 0 0,0 2-1117,-1 1 1,-1 5 1093,-3 2 0,-4 3 0,-1 0 0</inkml:trace>
  <inkml:trace contextRef="#ctx0" brushRef="#br1" timeOffset="35">10503 17467 8271,'-38'0'-23,"9"-1"0,7-2 0,7-3 1,11-2-1,9-3 451,11-1 1,15 1 0,14-2-1,-17 6 1,2 1-323,4-2 1,3 0-1,6 1 1,3 0 0,-12 1-1,2 2 1,1-1 0,4 1-1,1-1 1,1 2 0,4-1-1,1 1 1,1 0 0,2 1-1,1 0 1,0 0-257,-12 1 0,0 0 0,1 0 0,-1 0 0,0 0 1,0 0-1,-1 1 0,1 0 0,11 0 0,0 2 0,-1-1 1,-2 1-1,0 0 0,-1 0 173,-2 1 0,-1 0 1,-1-1-1,-1 1 1,-1 0-1,-1 0 0,-3-1 1,-1 1-1,-1-1 1,16 1-1,-2-1 0,-4 1 1,-2-1-1,-6 0 1,-2 0-364,-7 1 0,-2-1 0,11 1 350,-12-3 0,-18 0 1,-11 0-1,-14 1 1,-13 2-138,-11 3 1,14-2 0,-2 0 0,-4 1 0,-2-1 0,-1-1 0,-1 1-1,-2-1 1,-1 0 3,0 1 0,-1-1 0,-2 0 0,-1-1 0,0 1 0,-1 1 0,0-1 0,-1 1 127,1 0 0,0 0 0,2 0 0,-1-2 0,-1 1 0,0 0 1,-2-1-1,0 1 0,-1-1 0,1 0 0,-1 0 0,0 1 84,3 0 0,1-1 0,4-1 0,1 0 0,3 1 0,1 0 0,4 0 0,0 0 67,3-1 1,1 1-1,-9 5 1,8-1-1,12 2-174,11 2 1,10-1 0,10 0-1,13 0 1,15-2 15,-14-4 0,2 0 1,8 0-1,2-1 1,5 1-1,2 0 1,3 0-1,1-1-45,-16-1 0,1 1 0,0-1 1,1-1-1,0 0 0,0 1 1,2 0-1,-1 0 0,1 1 0,1-1 1,-1 0-1,1 0 0,1 0 1,0 0-1,-1 0 0,1 0 0,0 0 1,-1-1 116,-1 1 0,0-1 1,-1 0-1,14 0 1,-1 0-1,-7 0 0,-2 0 1,-7 0-1,-1 0-20,19 0 0,-22 0 1,-23 0-1,-14 0-60,-14 0 0,-14 3 0,-17 2 0,20-1 0,-2 0 0,-5 1 0,-3 0 0,-4 1 0,-3-1-64,-2 2 0,-2 0 0,15-3 0,-1 1 0,0-1 0,-1 2 1,-1-1-1,0 1 0,0-1 0,0 0 0,0-1 74,1 1 1,0-1-1,0 1 1,1-1-1,1 0 1,0 0-1,0 0 1,1-1 0,0 0-1,-16 1 1,3 1-1,4-1 1,3 0-1,8-1 1,4 0 313,-8 0 1,27 2 0,22-1 0,16 1-215,14 2 1,-13-3 0,1-1 0,6 1 0,2-1 0,5-1 0,2-1-118,4-1 0,3 1 1,-14-1-1,0 0 0,1 0 1,2 0-1,2 0 1,-1 0-1,-1 0 0,0 0 1,0 0-1,-1 0 0,-1 0 1,1 0-1,-2 0 1,0 0-1,-1 0 96,18 0 0,-2 0 0,-5 0 0,-2 0 0,-9 0 0,-4 0 139,13 0 1,-29 0-1,-27 0 1,-16 0 0,-15 0-231,15 0 1,0 0 0,-5 0-1,0 1 1,-4 0 0,-1 0-1,-1 1 1,0 0 0,-2 0-1,0 0-253,0 0 0,0 0 0,3 1 0,1 0 0,3-1 0,2 0 0,3-1 0,1 0 266,-18 0 0,4 2 0,7 0 0,-2 0 0</inkml:trace>
  <inkml:trace contextRef="#ctx0" brushRef="#br0" timeOffset="36">14059 15112 11961,'3'-10'-2801,"1"1"2715,-2 0 1,-1-1-1,-1 1-103,0 0 0,-1 3 1,-1 2-1,-3 1 189,0 0 0,-1-4 0,-3 2 0</inkml:trace>
  <inkml:trace contextRef="#ctx0" brushRef="#br0" timeOffset="37">14935 15279 23329,'0'-9'-747,"1"-1"0,3 1 0,5 1 1,8 2 1044,6 3 1,13 3 0,14 3 0,-19 0 0,0 1-1,6 2 1,1 0 0,5 3 0,1 1-65,4 1 0,2 2 0,-15-4 0,1 0 0,0 0 0,2 0 0,0 1 0,1 0 0,2 0 0,-1 0 0,1 1 0,1 0 0,0 0 0,1 1-220,1 0 1,1 0 0,-2 0 0,-3 0 0,0 1 0,-1-1 0,0 1 0,-1-1 0,-1 0 0,-2 1 0,-1-1-1,-1 1 1,14 5 0,-2 0-110,-2-1 0,-1 0 0,-4-1 0,-1-1 0,-4-2 0,-1-1 0,-2-1 0,-1 1 0,-2-1 0,0-1-223,-2 1 0,-1 0 0,1 1 0,-1-1 0,23 9 1,-3-1-1,-5-1-1155,-1-1 0,-5-3 1473,1-2 0,-6 0 0,1-2 0,-2-1 0,-3-1 0</inkml:trace>
  <inkml:trace contextRef="#ctx0" brushRef="#br1" timeOffset="38">15568 16527 8482,'-4'-10'-206,"2"4"1,-4 0-1,1-1 1,1-1 0,0-2 447,2 1 1,1 0 0,1-1-1,0 1-65,0 0 1,1 0-1,2 2 1,2 1 0,0-1 179,-2-2 1,2 3-1,-1 1-169,1 1 1,-3 2 0,0 6-1,-4 6 1,-4 9 0,-4 9 115,-2 8 0,-1 2 0,-4 5 0,2-1-261,2 1 1,-1-4 0,3 1 0,4-4 0,2-3 5,3-6 0,2-8 1,4-2-1,5-6 0,6-6-183,2-3 1,3-4-1,2-4 1,1-6 0,2-5-151,0-2 0,-4-2 1,1-2-1,-3-1 1,0-2 35,-1-1 1,-3 4-1,-3 0 1,-1 1-1,-3 0 49,-2 2 0,1 7 1,-5 5 350,-3 3 1,-3 4 0,-5 6 0,0 5 0,-1 4 345,1 2 1,0 2 0,-1 0 0,1 1 0,1-1-254,2-3 0,0 2 1,4-5-1,-1 1 0,2-2-384,3-2 0,1 2 0,6-8 1,2-1-1,3-1-189,2-1 0,3-4 0,1-3 0,1-2 0,-2-2-169,-3-2 0,-1 1 1,-1 3-1,-3-1 317,-4 1 1,-4 3 0,2 2 0,-1 3 423,-2 5 1,-4 4 0,-2 4 0,0 4 0,-1 2 39,0 0 0,3 0 0,-1-2 1,6 0-1,4-1-611,4 0 1,4-3-1,3-5 1,2-4 326,2-2 0,6-1 0,5 0 0</inkml:trace>
  <inkml:trace contextRef="#ctx0" brushRef="#br1" timeOffset="39">16117 16769 8482,'-9'0'-841,"-1"0"2515,1 0-1287,4 0 0,2 0 0,6 0 0,3-1 1,3-1-139,4-1 1,1-4 0,5 3 0,0-1-187,-1-2 1,4-1 0,0-2 0,-2 1 0,0 0-277,-1-1 0,-2 0 1,-1-1-1,-4-2 1,-1 2-114,-2 0 0,-4-2 0,-2-1 1,-2-1-1,-2 3 258,-2 1 0,-3 3 1,-7 2-1,-2 3 215,-3 2 0,-1 6 0,-2 4 0,-1 7 1,2 3 345,0 3 0,4 4 1,3-1-1,2 2 0,3 1-193,3 0 0,3-2 0,5-1 0,5-3 0,6-3-850,5-4 1,8-1 0,1-6 0,1-2-107,0-3 1,-1-3-1,0-4 1,-1-4 0,-2-5 171,-3-1 1,-4-1-1,-2-1 1,-4 0-1,-1 0 484,-2-2 0,-1 1 0,-1 0 0,0 0 7,0-2 0,0 0 0,0-2 0,-1 5 1,1 4-1,-1 1 773,0 2 0,-4 2-278,1 4 1,-2 4 0,-1 9 0,-1 3 0,-2 5 105,-3 3 1,-2 1 0,-2-1 0,1 1 0,0-2-226,-1 0 0,2-2 1,1-2-1,2-1-364,1-2 1,1 0 0,5-5 0,3-2-406,4-3 0,7-2 0,-1-3 0,3-3 0,0-5-115,1-4 1,0 2-1,-1-4 1,1 0-1,-2-1-156,-1 2 0,0-2 1,-3 5-1,-3 0 324,-3 2 754,-2 1 0,-6 8 1,-2 5-1,-1 5 1,0 3 101,0 0 1,1-2 0,3 0-1,0-1-441,0 0 0,1-1 1,2 0-1,3-3 1,3-1-627,0-2 0,0-1 1,2-1-1,0 0-865,1 0 0,1 0 1278,-4 0 1,-4 4 0,-2 2-1,-3 2 459,-3-2 0,1 2 0,-3-2-105,1 3 0,1 0 0,4-1 1,2-2-224,3-2 0,7-3 0,1-1 0</inkml:trace>
  <inkml:trace contextRef="#ctx0" brushRef="#br1" timeOffset="40">17216 16415 8339,'4'-12'-91,"1"-1"1,1 2 342,0 0 0,-3 7 0,0 5 0,-2 8 0,-1 6 0,-1 7 0,-3 6 253,-6 5 0,1 4 1,-4 2-1,3 2 1,1-2-157,0-1 1,-4 3 0,1-2 0,0-3 0,2-4-281,1-3 0,1-5 1,1-3-1,-1-6-297,1-5 1,0-6 0,1-8 31,3-6 1,2-3 0,2-6 0,2 0-1,4-2-394,5-1 1,2-3 0,5 4 0,0 1 0,-1 2 176,1 3 1,-1 3 0,1 1 0,0 4 0,-2 5 564,-1 4 1,0 4-1,-3 8 1,-3 3-1,-3 5 239,-4 2 0,-2-4 0,-1 3 0,-1-2-73,-2-3 1,-2 2-1,-4-6 1,-1-1-1,-2-1-100,0-3 1,-1-4 0,3-5 0,-1 0-1,-2 0-292,2 0 1,5-4 0,2-3 0,3-1-96,1-1 1,0 0 0,1-1 0,3 2 0,2 1 40,2 1 1,2 2-1,2-1 1,1 1-1,2 2 180,1 1 1,1-2-1,-1 0 1,0 0-1,0 0-89,2-1 0,1 0 0,-2 2 0,0-2 1,-2-1-213,2-2 0,-1 2 0,1-2 0,-1 0-5,0-1 0,-1-3 0,-1 0 0,-1-1 0,0 0 1,0 2 0,-2 1 0,1-1 1,-3 1 242,-2 0 1,-1 1 508,-6 5 0,-6 9 0,-9 9 0,1 3 108,1 0 1,0 1 0,0 0 0,2-1 0,2 1-173,2-1 1,0 0 0,4-1-1,1-3-530,1-1 0,2 0 0,3-5 0,4-1 1,5-1-1,1-2-693,3-2 1,4-4-1,1-2 1,1-2 251,0-1 0,-1 2 0,-4 0 0,0 0 0,-2 1 393,0-1 1,-8 2 0,1 3 0,-1 1 0,-3 2 309,-2 4 0,1-2 1,-1 1 937,-1 1 0,-2 0-299,-3 0 0,2-4-806,-2-6 1,2-6-1,1-4 1,0-2-1,0-1-94,0-2 0,1 0 0,2-1 1,3 1-1,3 2 26,0 0 0,4 4 1,2-2-1,0 0 353,1 3 0,3 3 0,2 3 1,0 0-1,-2 1-181,-4 0 1,2 1 0,-5 4 0,-1 2-1250,0 3 1145,-2 2 0,0 6 0,1 0 0</inkml:trace>
  <inkml:trace contextRef="#ctx0" brushRef="#br1" timeOffset="41">18836 16396 8305,'0'-13'20,"0"0"0,0-3 1,-1 4-1,-2 2 1,-3 4-1,-3 3 343,0 2 0,-8 6 0,-2 4 0,-5 9 0,-6 9-66,-6 10 1,17-14 0,-1 2 0,-1 2 0,0 1 0,0 1 0,1 2 0,0 1-1,1 2 1,2 0 0,0 0 29,2 1 1,2-1 0,3 0-1,2 0 1,2-3 0,2 0-1,2-2 1,1 0 0,2-2-1,1 0-211,2 0 1,2-1 0,10 18-1,7-4 1,0-7 0,-1-5-3394,-1-3 3226,-1-2 1,-2-9 0,1 0-1</inkml:trace>
  <inkml:trace contextRef="#ctx0" brushRef="#br1" timeOffset="42">19516 16555 8283,'4'-15'171,"-2"2"1,2 7-1,-3 6 484,-5 9 0,-8 12 1,-4 6-1,-5 7 0,-4 2-104,-2 1 1,0 4 0,-1 3-1,14-21 1,0-1-272,0 2 0,0-1 1,-13 19-1,2-1 0,3-4 1,3-3-407,0-3 1,4-6-1,4-4 1,3-5-1,3-3 1,-1-4-968,1-3 1,3-3 0,-1-6 436,2-3 1,2-3-1,2-3 1,3-1 0,3-3-2568,0-3 3223,4 0 0,2-8 0,4 3 0</inkml:trace>
  <inkml:trace contextRef="#ctx0" brushRef="#br1" timeOffset="43">19404 16648 8283,'9'-15'-374,"0"3"1,2 3 745,1 2 1,0 4 0,2 7 0,-2 7 135,-3 6 0,-1 7 1,-5 7-1,0 3 1,0 3-1,0 0-94,0 0 0,-2 0 0,-1 1 0,-1-2-567,-3-2 1,3-5-1,-3-5 1,1-2-1,-1-1-610,-1-1 1,2-6 0,-3-2 0,-2-5 762,0-4 0,-5-2 0,-2-1 0</inkml:trace>
  <inkml:trace contextRef="#ctx0" brushRef="#br1" timeOffset="44">19329 17011 8283,'-5'-10'198,"2"-2"0,2 0 232,1 0 1,5 2-1,3 1 1,5-1 81,1 1 1,6 1 0,6 1-1,3 1 1,2 2-752,-1 2 1,-1 1 0,-2 2 0,-2 2 0,-4 5 238,-1 3 0,-1-1 0,-1 4 0</inkml:trace>
  <inkml:trace contextRef="#ctx0" brushRef="#br1" timeOffset="45">19841 17113 8113,'-9'6'214,"3"2"1,0-1 0,-2 3 440,0 3 0,-1 2 1,0-1-1,-2 0 0,-1 3-68,-4 0 1,3 2 0,-1 0-1,2-1 1,0 1-2088,0-1 0,6 0 1500,3-2 0,6 1 0,2-2 0</inkml:trace>
  <inkml:trace contextRef="#ctx0" brushRef="#br1" timeOffset="46">20577 16452 8426,'-9'0'-118,"-1"1"1,1 3 0,1 7 0,1 7 426,0 9 0,-3 12 1,-6 10-1,8-20 0,-1 0 1,0 2-1,-1 1 0,1 1 1,0-1 54,-1 1 0,1 0 0,1-3 0,0 1 0,1-2 0,0 0 0,0-3 0,1 0 0,-5 21 150,4-6 0,3-8 0,4-4 1,1-4-477,2-2 1,6-5-1,7-6 1,2-3-1,5-3-572,5-2 0,1-4 0,4-4 0,-1-2 0,-2-3-559,-1-3 1,-1-4 0,-2-6 451,-4-3 1,-1-1-1,-6-2 1</inkml:trace>
  <inkml:trace contextRef="#ctx0" brushRef="#br1" timeOffset="47">20586 16517 8277,'-18'-22'162,"4"2"0,5-1 1,5 4 241,3 1 0,5 5 1,3-1-1,6 4 1,4 2-146,4-1 0,8 3 1,0 1-1,3 1 0,4 4-604,3 1 1,-3 6 344,1 6 0,-6 7 0,1 2 0</inkml:trace>
  <inkml:trace contextRef="#ctx0" brushRef="#br1" timeOffset="48">21043 16685 8384,'0'-9'0,"0"-1"275,0 1 1,0 5 0,-2 6 0,-2 8-1,-4 9 1,-3 5 379,-1 5 0,-2 0 1,-1 5-1,0 1 0,0 0-542,2-1 1,0 2-1,5-5 1,2-2 0,3-3-828,2-1 1,1-8 0,0-2 713,0-3 0,4-11 0,1-2 0</inkml:trace>
  <inkml:trace contextRef="#ctx0" brushRef="#br1" timeOffset="49">20987 16732 8384,'9'-14'-115,"3"1"0,3-3 0,2 3 261,6-1 1,3 4 0,2-1-1,0 3 1,-1 5 508,-2 2 0,-3 1 1,-4 1-1,-2 2 0,-5 4-280,-4 1 0,-3 1 0,-4 0 0,0 1 1,-1 0-227,-2 2 1,-5-1-1,-6 1 1,0 0-1,-4-1-156,-2 1 1,0 1 0,-2-3 0,3 2-150,0 0 1,0 0 0,2-2 0,1-1 0,4 0-47,2 1 1,4 0-1,3 1 1,4 2-1,7-1 3,7 2 1,11-1 0,8 4 0,3-1 0,2 2-15,-2-1 1,-3 4-1,-10-5 1,-7 0-1,-7 1 355,-9-2 1,-12-3 0,-10 0 0,-11-2 250,-10 0 0,-2-5 1,-8-2-1,2-2 1,6-1-56,6 0 0,5 0 1,10-1-1,5-2 0,8-3-712,6-3 1,11 0 0,6 0-1,8 0 1,7 3-2904,5 3 3022,3 2 0,-3-3 0,-1-1 0</inkml:trace>
  <inkml:trace contextRef="#ctx0" brushRef="#br1" timeOffset="50">21732 16536 8262,'-6'-9'701,"-2"0"1,2 6-297,-2 10 0,-6 9 1,-1 18-1,-3 8 1,-2 6-79,9-20 1,1 0 0,0 2-1,0 0 1,-1 3 0,0-1-1,1 1 1,1 0 0,0-2-1,0 1-152,1-3 1,1 1 0,0-3 0,0-1 0,-2 18 0,0-5-1815,3-4 1,-4-1 1612,4-6 0,-5-2 1,6-7-1</inkml:trace>
  <inkml:trace contextRef="#ctx0" brushRef="#br1" timeOffset="51">22197 16750 8375,'-9'-18'135,"0"2"0,2 2 0,0 0 254,-3 3 0,-5 0 1,-7 3-1,-3 2 1,-6 5-1,-8 6 1,-6 9-63,19-6 1,0 3 0,-1 4-1,0 1 1,1 3 0,0 2-1,3 0 1,1 1 0,2 2-1,3 1 219,1 0 0,3 0 0,-4 25 0,10 1 0,6-4 0,8-5 109,7-6 0,8-5 1,7-6-1,7-5 0,4-4-572,2-7 1,2-4-1,1-7 1,0-3-740,-2-4 1,-5-7-1,0 1 1,-6-4 0,-3-3-165,-1-2 1,0-3 0,0-1 0</inkml:trace>
  <inkml:trace contextRef="#ctx0" brushRef="#br1" timeOffset="52">22374 16564 8343,'-9'-19'-76,"0"2"1,3 0 18,3 2 1,2 0-1,1 0 1,0 2-1,1 3 712,2 1 0,3-1 1,6 2-1,1 1 0,2 2-162,1 1 0,5-3 0,2 4 1,-1 1-1,2 1-211,0 1 1,0 0 0,2 0 0,-1 0-1,-1 1-284,0 2 0,-1-1 0,-5 5 1,-2 0-1,0 1-333,0 1 1,-2 1 0,-2-2 0,-2-1 0,0-1 14,-1 2 0,0-1 0,0 0 0,-2-2-155,-1-1 1,-1 1 525,1-2 1,-3 2 0,-7 5-1,-5 2 238,-5 0 0,-5 5 0,-3-1 1,-3 6-1,0 6 163,0 5 1,2 3 0,5 2-1,3 3 1,2 3 82,3 5 0,5-2 1,2 3-1,2-3 1,2-4-347,2-3 0,2 1 0,3-5 0,0-6 0,-3-6-194,-1-5 1,-1-4-1,-4-3 1,-3-2-1,-4-4-55,-4-3 1,-4-2 0,-1-1 0,-3-1 0,-1-2 29,0-3 0,1 0 0,2 1 1,-1 0-903,0 0 1,5 3 0,2-1-2346,1 2 2785,6 1 0,5 0 0,5 0 1</inkml:trace>
  <inkml:trace contextRef="#ctx0" brushRef="#br1" timeOffset="53">23314 16303 8579,'23'-13'-196,"-2"8"0,5 3 1,2 11-1,1 13 469,-3 11 0,-12-10 0,-2 3 1,-1 5-1,-3 2 0,0 3 1,-3 1-1,0 4 0,-2 1 0,-3 2 1,-2 0 23,-3 0 1,-2 1 0,-1-3 0,-2-1 0,-4-3 0,0-3 0,0-4 0,0-2-1,0-3 1,0 0 0,-14 17 357,0-4 0,-3 3 1,0-7-1,0 0 0,0 1 152,0 0 0,-3 2 0,4-1-807,3 0 0,-1 0 0,4 1 0</inkml:trace>
  <inkml:trace contextRef="#ctx0" brushRef="#br2" timeOffset="54">13668 16294 13437,'0'-14'-691,"4"-4"1,2 4 0,3-1 484,0 3 0,1 1 0,-2 1 1,-1-2-1,-2 0 0,-1 1 0,-2 0 1,0 2-1,-4-1 126,-1-3 1,-2 2 0,-4-4 0,0 1 0,-1-1 0,1-1 182,0-2 1,-2 3-1,0 0 1,-2 1-1,1-1 1,-1-1 4,-3-2 0,-3 3 0,-2-1 0,-4 1 1,-3-1-35,-3 1 1,-7-1 0,-8-2-1,21 10 1,-1 0 0,0 0 0,-1 1-56,-1 1 1,-1-1 0,-3-1 0,0-1 0,-1 2 0,-1 0-1,-1 0 1,0-1 0,0 2 0,0-1-55,0 0 1,-1 1 0,1 0 0,0 1 0,-3-1 0,1 0-1,-1 1 1,0 1 0,0 0 0,0 0 11,2 1 0,-1 0 0,1 1 0,0 1 1,-2-2-1,0 1 0,-1 0 0,0 0 1,0 0-1,-1 2 64,0-1 1,0 1 0,1-1 0,1 2 0,1-2 0,1 2 0,1-1 0,-1 2 0,-1 0 0,0 1 57,-1 1 1,0 1 0,1 2-1,1 2 1,0-2 0,-1 1 0,1 1-1,1 0 1,-1 0 0,0 1-43,-2 1 0,1 0 1,1 1-1,1 0 1,-1 2-1,1 0 1,1 0-1,0 0 0,0 0 1,0 1-29,0 0 1,0 1-1,-1 0 1,0 1-1,2 1 1,1 0-1,1 0 1,1-1-1,0 1 1,2-1-9,-1 2 1,2 1 0,0 0-1,1 1 1,0 2 0,0 1-1,1-1 1,0 0 0,0 0-1,2 1 2,1-1 1,-1 0 0,1 2 0,0 0-1,1 0 1,2 1 0,0-2 0,0 1-12,3-1 1,0 0 0,1 1 0,0 0 0,-6 20 0,1 4-1,3 0 1,6 0-14,4-2 0,3 1 0,4-4 0,2 0-92,4 0 1,4 3-1,10-4 1,3-4-1,4-3 23,3-1 0,9-3 1,2-1-1,-17-16 1,1-2-1,2 1 1,2-2 40,1 1 0,1-1 0,1-1 0,1-1 0,2 1 0,0 0 0,3 1 0,1-2 0,2 1 0,1-1-73,0-1 0,0-1 1,3 2-1,-1-1 1,2-1-1,-1-1 1,3 0-1,1 0 0,1 0 1,1-2 95,1 1 1,1-1 0,-18-2 0,0 0 0,0 0 0,17 1 0,0 0 0,-17-1 0,0-1 0,1 0-23,1-1 1,0 0-1,1 0 1,1-1-1,0 1 1,1-1 0,0 0-1,1-1 1,0 1-1,-1-1 1,0-1 0,1 1-1,0-2 1,0 0-1,0-1 1,1 0 0,0-1-1,0 0 84,1-1 0,0 1 0,1-2 0,-2 0 0,1-1 0,0 0 0,-2 0 0,1 0 1,-1 0-1,-1-1 0,-1-1 0,0 1 0,-1-1 0,-1-1 0,1 1 64,-2-1 0,0-1 0,0 0 1,0 0-1,0 0 0,-1-1 0,-2 0 1,0 0-1,0 0 0,14-7 0,-1 0 1,-4 0-1,-1-1-98,-3 1 1,-1-1-1,-2-2 1,-1-2-1,-2-1 1,-2-3 0,-2 1-1,-1-2 1,-4 1-1,-3 0-169,-1-1 1,-4 0 0,-3-2 0,-3-1 0,-1-2 0,-2-1 0,-1-1 0,-3-1 0,-3-1 0,-2 0-58,-3 0 0,-3 0 0,-3 1 0,-3 0 0,-2 0 0,-3 1 0,-1 0 0,-2 1 0,0 1 0,-1 0 131,0 4 1,-2 0-1,-1 3 1,-1 2-1,1 4 1,0 2 0,-3 2-1,0 2 1,-2 3-1,-1 1 58,-1 2 0,-1 3 0,-1 1 0,0 2 15,-1 2 0,-1 1 0,0 0 0,-1 1 0,0 0 0,0 0 0,0 0 0,0 0 0</inkml:trace>
  <inkml:trace contextRef="#ctx0" brushRef="#br2" timeOffset="55">12588 17570 18553,'0'-10'-1093,"0"1"1,0 0 0,0-1 1108,0 1 0,-1 9 1,-2 7-1,-3 10 0,-3 8 1,-3 5 638,0 4 0,-5 6 1,2 4-1,-3 1 0,0 2-420,-1-1 1,4-2 0,3-3 0,2-2 0,1-3-325,3-3 1,2-6 0,4-7-1,1-4 1,2-6-84,3-3 0,6-5 0,1 2 0,2-3 1,1-1-92,2 0 1,5 0-1,0 0 1,2 0-1,-1-1-316,-1-3 0,0-1 0,-3-4 0,2 0 1,-1-2 271,-2-1 0,0-3 0,1-3 1,-1-1-1,1-1 461,-3-1-104,0 1 1,2-11 0,-1 2 0</inkml:trace>
  <inkml:trace contextRef="#ctx0" brushRef="#br2" timeOffset="56">12886 17849 13983,'3'-9'0,"0"-1"-71,-1 1 0,0 5 0,-5 5 0,-2 7 726,-4 7 0,-3 5 1,0 3-1,0 1 0,0 2-442,2 1 0,1 1 0,0-1 0,3 0 0,3-2 0,4-3-444,5-2 1,2-3-1,7-2 1,2-6-389,0-5 1,5-3 0,0-3 0,-2-3 0,0-6-1354,-1-6 2022,-5 0 1,4-14 0,-4 2 0</inkml:trace>
  <inkml:trace contextRef="#ctx0" brushRef="#br2" timeOffset="57">12896 17756 15677,'-19'-19'-1296,"2"5"1,4 1 937,4 3 0,7 5 1,2 2 399,5 2 0,8 2 0,5 2 0,4 2 0,4 1 0,4 0-311,2 2 1,-1 0 0,4 1 0,-1-1 262,-1-1 1,2 0 0,-4-4 0,-2-1 0,-3-1 67,-4-1 1,-7 0 141,-2 0 0,-14 0 0,-7 1 0,-3 3 0,-4 5 570,1 2 0,3 9 0,-2-1 1,4 4-158,3 3 1,1 1 0,8 1-1,2 0 1,5 0-392,4-1 0,0 0 0,2-2 1,-5-3-1,-3-2-364,-2-2 1,-5-3-1,-2-3 1,-8-3 0,-9-2-342,-5-4 1,-5-2 0,-3-1 0,-2-1-178,0-2 1,0 1-1,7-5 1,1 0 0,4 0-80,4 1 0,10-3 0,10 3 0,11-2 289,9-1 1,6-1 477,8 1 1,4-4 0,2-2 0</inkml:trace>
  <inkml:trace contextRef="#ctx0" brushRef="#br2" timeOffset="58">13622 17570 13734,'-5'2'467,"0"4"0,2 8-160,0 9 0,-1 11 0,1 13 0,1-21 0,-1 1-79,0 1 0,1 1 0,-1-1 0,0 0 0,2 0 0,0 0 0,-2 23 1,1-5-1,1-3-212,1-6 0,0-5 0,0-7 0,-1-4-581,-2-5 0,1-3 0,-4-7 0,-1-3 0,-1-3-91,2-3 1,-2-3-1,3-7 1,-2-2 0,2-3 209,1 0 1,1-1 0,3 0 0,1 1-1,2 0 442,3 3 1,4-3 0,2 3 0,5 1 0,2 2 822,3 1 0,8 1 0,1-1 0,4-2 0,3 2 0,2 1 0,0 4 0,0 3-701,-2 2 1,3-3-1,2-1 1</inkml:trace>
  <inkml:trace contextRef="#ctx0" brushRef="#br2" timeOffset="59">14972 13827 19703,'0'-19'-547,"-3"3"1,0 2 0,1 0 0,1 0 0,1 1 0,0 0-110,0 0 1,0 2-1,0-1 1,0 2 0,0 0 307,0 1 1,-1 0 0,-3 0 0,-3 2 612,-4 1 0,-1 4 0,-4-1 0,-3 2 1,-4 2 14,-3 2 1,-5 3 0,-11 7 0,-4 3 0,20-6 0,-1 1-167,-2 1 0,0 1 0,-2 2 0,0 1 0,-3 1 0,0 1 0,-2 1 0,0 2 0,0 2 0,1 1-26,0 1 0,2 1 0,0 1 1,1 1-1,4 0 0,2 1 1,-1 0-1,2 1 0,1 2 1,1 0-192,2 3 0,1 1 1,4-3-1,2 1 1,2 1-1,1 0 1,3-2-1,2-2 115,2-1 0,1-1 0,3 0 1,1-1-1,3-1 0,2 0 0,3-1 1,2-2-1,5-2 0,2-2 81,4-1 1,2-2-1,4 0 1,1-2-1,6 0 1,1-3 0,3 1-1,0-1 1,2-1-1,0-1 34,0-1 0,2-2 0,-1 0 0,0-1 0,2-3 0,-1 0 0,3-1 1,-1-1-1,2-1 0,-1-1-86,1-2 0,-1 0 0,-2 0 0,-2-2 0,-4-4 0,-1-1 0,-3-1 0,0-1-140,-2 0 0,-1-2 0,-2-1 0,-3-3 0,-3 0 0,-1-1 0,-3-2 0,-2 0 1,-3-2-1,-1-1-121,-2-1 1,-2 0 0,0 0 0,-2-1 0,-3-2 0,-2 0 0,-1-1-1,-1 1 1,-2-2 0,-2 1 51,-3-2 1,-2 0 0,-3-1-1,-3 0 1,-2 0 0,-3 1 0,-1 0-1,-1 3 1,-2 1 0,-1 3 228,-1 2 1,-1 1 0,-1 4 0,-2 2 0,0 4 0,-1 2 0,0 0 0,-2 2-1,-1 2 1,-1 2 106,-1 1 1,0 3 0,-3 2 0,1 3-1,-3 3 1,0 3-169,-3 2 0,-2 2 0,0 0 0,-2 1 0,14-4 0,0 1 0,0-1 0</inkml:trace>
  <inkml:trace contextRef="#ctx0" brushRef="#br2" timeOffset="60">22830 16331 18900,'5'-9'-469,"4"-3"1,-4-1 0,0 2 0,-2 0 0,-2 2 0,-2-1 0,-2-2-104,-3 0 1,-4-2-1,-1 3 1,-3-2 0,-3-2 663,-3-1 1,-1-2 0,-1-1-1,-3 1 1,-3-1-34,-3 1 0,-6-4 0,-9 0 0,21 11 0,-1 1 0,-4 0 0,0 1 0,-4-1 0,-2 1-33,-3 0 0,-2-1 1,-2 1-1,0 1 1,-7-1-1,-1 1 1,0 1-1,-1 0-127,16 2 0,1 1 1,-2-1-1,-1 0 1,0 0-1,0 0 0,-1 1 1,0 0-1,0 1 1,0-1-1,0 2 1,1-1-1,0 1 0,1 1 1,0 0 139,1 0 0,1 1 0,0 0 0,-1 1 1,1 1-1,0 0 0,-17 2 0,-1 2 1,3 1-1,-1 1 0,2 2 0,0 1 42,3 1 0,1 1 0,3 0 0,1 2 0,2 0 0,1 1 0,2 1 0,0 1 65,1 1 0,2 1 0,2 1 0,1 0 1,1 3-1,2 0 0,1 1 0,0 1 1,1 1-1,2 2-54,-1 1 0,1 1 0,-1 0 0,0 2 0,4-1 0,1 1 0,1 0 0,1 0 0,2 1 1,1 0-78,2 2 0,1 0 1,3-1-1,2 0 1,0 0-1,2-1 0,2 0 1,0 0-1,2-2 1,1 0-129,2 0 0,0 0 0,2 0 1,2-1-1,4 1 0,2-1 1,1 0-1,2-1 72,1 1 0,2-2 0,6 0 1,2-2-1,0 0 0,2-1 1,4 1-1,2-1 0,3 0 1,1 0 19,4 1 0,0-1 0,2-3 0,1-1 1,1 0-1,0-1 0,2-1 0,0-2 0,-16-6 1,2 0-1,-1-1-79,1-1 1,1 1-1,1-1 1,0-2-1,1 0 1,0-1 0,1 0-1,0-1 1,-1 0-1,1-1 1,-1-1-1,1-1 1,0 0 0,1-1-1,-1 0 91,1-2 0,0 0 0,0 0 0,0-1 0,0-1 0,0-1 0,2 0 0,0-2 0,-1 0 0,0 0 0,0-1 0,-1-1 0,0 0 0,-1 0 0,0-1 26,0-1 1,0 0-1,0 0 1,0 0-1,-1 0 1,1 0 0,0-2-1,1 0 1,-1-1-1,-1 0 1,0 0-1,-1 0 1,-1-1 0,-1-1-1,-1 0-112,-1-1 1,-1 0 0,0-1 0,-1-1-1,0 0 1,0-1 0,-2-1 0,0-1 0,0-1-1,13-11 1,-1 0-78,-1-1 1,-1-2 0,-4-1 0,-2-1 0,-5 0 0,-2 0-1,-2-3 1,-3 0 0,-4-1 0,-2-1-55,-4 0 1,-2 0-1,-2 4 1,-5 1 0,-7 1-1,-5 1 1,-4 2 0,-4 1-1,-5 1 1,-4 2 204,-3 0 1,-3 1-1,-6 1 1,-2 2-1,-4 2 1,-2 3-1,-1 1 1,-1 2-1,15 7 1,0 0 0,-1 2-15,-1 1 1,1 0-1,-2 1 1,-1 2 0,-1 1-1,-1 0 1,0 2-1,-1 0 1,0 1 34,-1 0 0,0 1 0,0 0 0,-1 0 0,0 0 0,1 0 0,0 2 0</inkml:trace>
  <inkml:trace contextRef="#ctx0" brushRef="#br3" timeOffset="61">21387 17812 8428,'-9'-9'-139,"-1"4"0,1 6 1,-1 9-1,-3 8 707,-2 9 1,-3 5 0,-1 6 0,-2 2 0,-1 1-304,1 2 0,6-4 0,3 0 0,2-4 0,4-5 1,3-4-140,2-4 0,5-3 1,2-3-1,4-1-221,2-2 1,1-2-1,4-3 1,-2-2-1,1 0-328,-2-1 1,4-1 0,-2-4 0,1 0 0,3 0-122,2 0 1,-2-3 0,5-1-1,1-2 1,2-3 543,3-3 0,-2-4 0,7-3 0,-3-5 0</inkml:trace>
  <inkml:trace contextRef="#ctx0" brushRef="#br3" timeOffset="62">21732 18147 8428,'-2'-9'36,"-1"0"224,-3 3 1,-2 3 0,-1 6 0,-2 4 23,-1 5 0,1 2 0,-1 5 0,3-1 0,2 2 1,1 1-229,2 0 0,1 0 0,4-4 1,2-3-371,3 0 1,6-2 0,1-4 0,1-1-1,-1-4-592,-1-2 0,-1-5 0,-1-4 906,0-3 0,1-4 0,-6-3 0</inkml:trace>
  <inkml:trace contextRef="#ctx0" brushRef="#br3" timeOffset="63">21704 18063 8428,'-10'-13'-100,"1"-1"1,1-2-1,0 1 728,2 2 0,4 0-770,-1 4 0,6 4 0,3 2 1,4 2-1,2 2-115,4 2 0,2 2 0,4 3 0,3-1 0,2-1 108,1-2 0,0 2 0,1-3 0,0 0 0,-2 0 148,-3 0 0,-4 0 0,-5-1 1,-2 0 330,-3 1 1,-5 5 0,-2 0 0,-2 5 0,-2 2 324,-2 5 0,2 0 1,-2 4-1,2 2 0,1 0-290,0-1 1,0 2-1,0-3 1,0-2 0,0-2-308,0-3 1,-4-6 0,-2 0 0,-2-3 0,-3-5-261,-1-2 0,-3-2 1,-2-2-1,0-5-152,2-3 0,0 1 0,0-4 0,1 2 0,3-1-97,1 2 0,0 1 1,7 0 44,1 1 1,6 4 0,5 1 0,6 1 0,4-1 23,2 2 0,3 0 0,4 0 0,1-2 382,2-1 0,2-5 0,4-5 0</inkml:trace>
  <inkml:trace contextRef="#ctx0" brushRef="#br3" timeOffset="64">22393 17895 8428,'0'-14'-391,"0"1"609,0 3 0,-1 13 0,-3 9 0,-3 9 0,-3 10 187,-3 5 0,-3 5 0,0 2 1,0 4-1,-1 1-483,2-2 1,6-1-1,0-8 1,2-2-1,1-3-376,0-4 1,3-10 0,-1-4 0,0-6 0,-2-4 453,-2-3 0,-2-10 0,1-1 0</inkml:trace>
  <inkml:trace contextRef="#ctx0" brushRef="#br3" timeOffset="65">22141 18296 8549,'-3'-18'0,"0"2"0,1 0 472,1 0 0,6 2 0,5 2 0,10 1 0,11 3-129,12 2 1,-17 3 0,2 2 0,4 0 0,0 2 0,2-1 0,0 1 0,-1 0 0,0 2-306,-1 1 0,-1 1 0,-1 0 0,0 1-337,-2 1 0,0 1 1,-2 1-1,0 2 0,-1 1 1,0 0-1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20:55:52.225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13966 2086 11777,'-5'-10'-215,"1"1"1,4 0 0,-1-2-1,-1 0 1,-1-2 0,1-1-1,1 0 1,1 0 0,0 0 343,0-1 0,0 0 0,0-3 0,0 3 0,0 2 0,-1 3-59,-2 0 1,0 2 0,-3 2 0,-2 3-1,-2 4 1,-5 5 77,-2 7 1,0 8 0,-6 8-1,2 7 1,-1 7 41,1 2 1,5 3 0,1 0-1,3-2 1,3-4-255,5-6 0,8-4 0,6-5 1,4-5-1,5-6 0,3-9-306,2-5 1,4-3-1,2-3 1,1-5 131,-1-6 0,-4-6 0,-2-4 0,-1-2 0,-4-1 0,-2 0-75,-5 0 0,-2 0 1,-4 1-1,-2 2 266,0 4 0,-3 5 0,1 5 1,-4 4-1,-4 5 0,-2 9 251,-2 8 0,2 5 0,1 7 1,2 2-8,1 0 1,1 0 0,7-2 0,2-3 0,4-2 0,5-3-491,3-4 1,10-1 0,1-6 0,2-2-430,1-3 1,-1-3 721,-3-3 0,0-6 0,0-6 0</inkml:trace>
  <inkml:trace contextRef="#ctx0" brushRef="#br1" timeOffset="1">14488 1909 8581,'-4'9'-279,"1"0"0,-2 2 0,1 1 752,2 4 0,0 9 0,0 8 0,-1 6-305,1 7 1,-2 6-1,2-23 1,1 0 0,-1 1-1,0-1 1,1 0-1,-1 0 1,0-1 0,0 0-188,-1-2 1,1 1 0,0 24 0,-2-2-1,1 0 1,-1-4-292,-2-4 0,4-2 0,-1-4 0,1-5 1,0-8-158,-1-8 0,-1-5 1,2-1-1,-2-3 1,-2-2-946,-1-4 1412,-1-7 0,-5-7 0,-2-3 0</inkml:trace>
  <inkml:trace contextRef="#ctx0" brushRef="#br1" timeOffset="2">14385 2272 8504,'10'-26'-3,"0"0"0,0 1 1,1 1-1,11-19 209,2 6 1,0 5 0,2 7 0,-3 5 87,-4 7 0,-2 6 0,-8 10 0,0 4 0,1 4 0,-2 6-117,-2 4 0,-2 2 1,-4 5-1,-1 0 1,-2 1-144,-3 2 1,-2-5 0,-2 1 0,0-2 0,0-2-182,0-1 0,-1-1 0,5-4 1,-2-3-2124,-2-1 2270,5-4 0,1-9 0,4-5 0</inkml:trace>
  <inkml:trace contextRef="#ctx0" brushRef="#br1" timeOffset="3">14869 1890 8504,'-10'9'114,"-2"2"0,6 2 1,0 6 289,0 5 0,4 11 0,-2 7 0,0 9-151,1-22 0,0 1 1,0-1-1,1 1 1,1-1-1,-1 1 0,1-2 1,0 0-1,0-2 1,0 0-1,-2 25-51,1 0 1,1-12 0,1-2 0,0-6 0,0-3-360,0 0 0,0-1 0,0-3 0,0-5 0,0-6-842,0-3 0,-1-4 1,-2-4 481,-3-4 0,0-9 0,1-6 0,0-6 0,1-4 1,0-5 140,2-3 0,1-4 0,2 0 1,2-3 375,3-4 0,2 2 0,2-6 0,0 2 0,1 2 0,4-2 60,2-1 1,3 2-1,-7 23 1,1 2 0,13-19 399,2 6 0,1 5 0,-3 9 0,-3 9 0,-5 9 195,-2 8 0,-6 9 1,2 11-1,-4 2 0,-3 2-276,-3 2 1,-3-1-1,-3 4 1,-3 0 0,-2 0-260,-2-3 0,0-2 1,-1-2-1,-3-2 0,1-2-445,-1-3 1,-1-1-1,2-6 1,2-3-1784,1-3 2108,-4-2 0,4-5 0,-4 0 0</inkml:trace>
  <inkml:trace contextRef="#ctx0" brushRef="#br1" timeOffset="4">15279 2188 8524,'-9'0'1967,"4"-1"-1667,2-2 0,1 1 0,4-4 0,1-2-177,3 0 0,3-2 0,3-3 0,1-1 0,1-2 0,2 1-475,-2-2 0,3-3 0,-4-2 0,0 1 39,-3 2 1,2-3 0,-7 0 0,0 1 0,-2 2 0,-2 1 42,-1 3 0,-7 5 1,-4 7-1,-2 3 505,-4 3 1,-3 8 0,-3 7-1,0 7 1,1 6 0,1 5 583,1 4 0,6 3 0,2-4 0,5-1-418,4-3 0,4-2 0,5 0 0,8-6 0,4-7-490,4-7 0,7-4 1,-1-2-1,2-5 0,1-5-173,0-7 1,-3-4-1,-3-8 1,0-3-232,-2-2 0,-1-1 0,-6-1 1,-4-1-1,-1-1 0,1 1-276,0 1 1,-4 7 0,-4 3 936,-3 6 0,-1 8 1,-1 9-1,-3 7 0,-1 5 487,0 3 0,-2 4 1,3 1-1,0 0 0,-2 0 1,1-1 1,3-1 0,-1-4 0,2 0-636,1-3 1,4-1 0,3-6 0,4-2 0,2-2-1,2-4-610,1-4 0,2-2 0,0-6 0,0-4 42,-2-1 1,0 1 0,-3 2 0,-3 0 0,-2 4 0,-3 2 218,-1 1 0,0 6 0,-4 1 459,0 6 1,1 5 0,1 2-1,2 2 1,1 1 0,2 1-2167,2-2 2035,4 3 0,6-8 0,4 4 0</inkml:trace>
  <inkml:trace contextRef="#ctx0" brushRef="#br1" timeOffset="5">16387 1518 8367,'0'-14'-255,"-1"4"1,-1-3-1,-2 4 594,-1 3 1,2 2 0,-4 5 0,-1 3 0,-2 5-1,-4 8 1,0 7 452,-3 7 1,1 8 0,-1 5 0,4 4-430,2 2 0,1-1 0,7-3 1,2-2-1,3-1 0,4-4-500,2-6 0,2-5 0,-1-9 1,0-2-259,1-1 1,-2-3 0,-1-4-390,-1-3 1,-5-2-1,-1-5 407,-5-2 1,-4-2-1,-2-5 1,-3 1-1,0 0 1,-3 0-1,0 3 184,-2 3 0,0 3 0,0 3 1,-2 4 601,-1 5 0,1-1 0,5 5 0,1 1 0,2 3 243,2 2 0,4-4 1,4-3-1,3-1-379,3 1 1,8-7 0,6 0 0,6-2 0,3-4 0,3-1-561,0-1 0,3-5 0,-1 0 0,0-1 287,1 0 0,-3-4 0,3-5 0</inkml:trace>
  <inkml:trace contextRef="#ctx0" brushRef="#br1" timeOffset="6">17346 1108 8346,'-13'-4'-12,"1"3"0,-2-2 0,-1 2 0,1 1 0,-3 1 0,0 3 0,-3 6 335,-2 8 1,-3 14-1,10-11 1,0 2 0,0 4-1,-1 2-91,1 4 1,0 1 0,0 5-1,-1 1 1,1 5 0,1 1 0,1 1-1,2 0 1,0 1 0,1-1-1,2-1 1,2-1-218,2-2 1,0-1 0,2-2 0,1-1 0,2-3 0,2-1 0,1-1 0,2-1 0,0-3 0,2 0-232,0-3 1,2-2-1,9 20 1,3-6 0,3-4-1,1-5-654,-1-4 1,-3-7-1,-3-7 870,0-1 0,-4 0 0,1-2 0,-1-2 0</inkml:trace>
  <inkml:trace contextRef="#ctx0" brushRef="#br1" timeOffset="7">17802 1555 8343,'-9'6'0,"0"0"0,-1 2 0,1 1 359,0 3 0,-2 8 0,-1 9 1,-5 7-1,-3 8 0,8-21 0,0 1 1,0 1-1,-1 1-65,1 0 1,-1 0-1,1-2 1,1 0 0,-2 0-1,1 0 1,-9 17-194,4-7 1,4-8-1,4-4 1,0-2-1,2-4 1,2-2-758,1-5 1,0-6-1,1 0 1,-4-3 0,-1-3-438,-1-3 1,-2-11 0,0-5 697,-1-3 1,-5-12-1,3-1 1</inkml:trace>
  <inkml:trace contextRef="#ctx0" brushRef="#br1" timeOffset="8">17393 1760 8343,'0'-10'80,"0"4"0,1 0 331,2-1 1,-1 3-1,3 2 1,0 4-1,0 5 169,3 4 1,-3 8 0,1 6 0,2 2 0,3 2-732,1 2 1,5-2 0,-1 2 0,5-2 0,4-3 0,3 0-670,3-1 1,1-5 0,2-2 0,-3-5 789,-2-6 0,-1-3 0,0-4 0</inkml:trace>
  <inkml:trace contextRef="#ctx0" brushRef="#br1" timeOffset="9">17895 2095 8343,'-3'6'1408,"0"0"1,1 2-1031,1 0 0,-2 1 0,0 2 0,1 0 1,1 2-603,1 2 1,0-3 0,0 3-1,1-1 224,2 1 0,2 0 0,4 4 0</inkml:trace>
  <inkml:trace contextRef="#ctx0" brushRef="#br1" timeOffset="10">18305 1490 8492,'-6'-6'281,"0"0"0,0 3 0,-1 5 0,1 7 374,-1 5 0,2 8 1,0 4-1,0 3 0,3 3 0,1 1 0,3 0 1,4 1-1,4-3 0,4-3-430,6-3 1,0-7 0,3-6-1,1-5 1,1-4-416,4-2 1,-4-3-1,2-3 1,-2-5-1,-3-4-606,1-2 1,-2-2 0,-6-1 0,-2 2-298,-3 1 1,-4 3 0,-1 4 728,0-1 1,-6 5 0,-5 1-1</inkml:trace>
  <inkml:trace contextRef="#ctx0" brushRef="#br1" timeOffset="11">18454 1890 8302,'-9'9'423,"-1"-2"1,2-1 0,2 2 57,3 3 0,-1 1 0,1 3 0,1 1 1,1-1-1,1 0-304,0-2 1,0 3-1,1-3 1,2 1 0,3 0-1172,2 1 1,1-3 0,0 4 993,-3 0 0,2 2 0,-3 0 0</inkml:trace>
  <inkml:trace contextRef="#ctx0" brushRef="#br1" timeOffset="12">18985 2048 8213,'-6'0'350,"-1"0"0,1 1 0,0 3 1,0 3-1,0 4 16,0 5 1,-2 4 0,3 3-1,-1 1 1,1 1 0,0 0-529,3-1 0,1-3 1,2 0-1,2-5-779,4-3 0,5-4 1,4-3 940,1-3 0,6-10 0,1-3 0</inkml:trace>
  <inkml:trace contextRef="#ctx0" brushRef="#br1" timeOffset="13">19208 1639 8479,'-13'-10'-195,"-3"1"1,3 0 0,1-1 472,5 1 0,3 0 1,4 0-1,1-1 0,2 1 209,3 0 0,3-1 0,0 1 0,1-1-462,3-3 1,-3 3-1,4-3 1,-2 4-1,0 2 1,0 2 194,-2 1 0,-1 0 0,1 6 39,-1 1 1,0 3 0,1 6 0,-1 3-1,1 0 1,3 1 191,2 0 1,3-1 0,3-1-1,2 0-458,5-3 1,2-1-1,-1-1 1,1-3 0,2-3-1,0-2-178,0-1 0,-2-4 1,-5-2-1,-3-3-163,-2 0 1,-3-3-1,-2-1 1,-5 2-1,-4 1-19,-2 0 0,-1 5 0,-7 3 379,-2 4 0,-6 7 1,-4 8-1,-2 3 1,-3 2-1,-2 2 192,-1 2 1,0 4-1,-4 2 1,0 0-228,0 0 0,0-1 0,1-3 1,0 1-1,1 0-147,0-1 0,-2 1 0,7-7 0,0-3 0,2-2-1067,4-5 918,1-5 1,10-3 0,4-4 0,5 0 0,5 0 407,2 0 0,0 1 1,3 1-1,2 2 457,0 1 0,3-3 0,1 1 0,1-2 0,2-1 0,1 0 76,-1 0 1,0 0-1,-4 0 1,3 0-1716,1 0 1,-4 0 0,3 0 1089,0 0 1,1 5-1,4 0 1</inkml:trace>
  <inkml:trace contextRef="#ctx0" brushRef="#br1" timeOffset="14">20232 1145 8260,'6'-5'250,"2"4"1,4 8 0,3 12 76,1 10 1,1 15 0,-9-18-1,0 1 1,0 4 0,0 0-1,0 3 1,0 1 0,-1 3-1,0 0 0,0 1 1,-2 1 0,0-3-1,0 0 1,-2-1 0,0 0-1,-1-5 1,-1 0 0,-1-4-1,0 0 254,-3 23 0,-3-2 1,-6-3-1,-1-1 1,-3-4-1298,-3-2 1,-1-1-1,-5 2 1,-1-1 715,-1-1 0,0 3 0,-1-7 0</inkml:trace>
  <inkml:trace contextRef="#ctx0" brushRef="#br1" timeOffset="15">19432 2495 8171,'0'-9'-145,"-1"0"1,-1-1-1,-1 1 1,-1 0 252,0-1 1,3 6 0,-2 5 0,2 8 256,1 5 1,0 9-1,0 4 1,0 4-1,0 2-225,0 2 1,0 1-1,0 2 1,1-1-1,2-1-214,3-2 1,3-2 0,0-3 0,0 0-342,1-1 1,-1-2-1,0-7 1,2-1 0,0 0-1,1-3-351,0-2 1,-3-3 765,-3-1 0,3 1 0,-4-1 0</inkml:trace>
  <inkml:trace contextRef="#ctx0" brushRef="#br1" timeOffset="16">19385 3138 8171,'-6'4'94,"1"2"98,1 2 1,1 3 0,4 0-1,2 2 1,4-3-4,4-3 1,5 1 0,5-2 0,1-1 0,2-2-141,2-2 0,1-2 0,1-2 0,1-5 0,0-2 0,-1-3-327,-5-2 0,-6 3 0,-5-3 1,-2 1 34,-4-1 1,-2 4 0,-5 0 0,-1 2-1,-2 4 37,-1 1 0,-2 1 0,-2 3 126,0 0 0,5 0 80,4 0 0,8 0 0,6 0 0</inkml:trace>
  <inkml:trace contextRef="#ctx0" brushRef="#br1" timeOffset="17">16592 3538 8275,'-6'0'-1321,"0"-1"1611,-2-2 0,5 6 0,3 0 1,5 4-1,4 3 131,0-1 1,3-3-1,3 0 1,1 2-238,4 0 1,2-3 0,-1-2-1,4-2 1,2-1 0,1 0-62,0 0 1,3-5 0,0-3 0,-1-5-109,-1-1 1,-1 2 0,-1-4 0,-3-1-1,-5 1 1,-3-1-186,-3 2 0,0 4 1,-4 1 31,0 3 0,1 5 0,-2 0 0,-1 4 0,-1 5 72,2 4 1,-4 0 0,-1 1 0,-2-1 53,-1-2 0,0 3 1,0 2-1,-2 0 0,-3 3 1,-6 0-3,-2 2 1,-4 1-1,-4 1 1,-4 4-66,-2 2 1,-1 2 0,-1 2 0,-1 2-1,-1 1 3,1 0 0,-1 1 0,2 1 0,3-3 0,3-4 14,6-3 1,-1-6 0,6 2-1,0-3 1,3-4 21,3-2 122,-2-3-72,7-5 1,-4-2 0,5-6 0,1-3 0,3-2-27,2-2 1,5 1 0,3 0 0,0 1 56,3 1 1,-3 0-1,2 4 1,-1 1-1,1 1 39,-1 1 1,-2 0 0,2 0 0,1 1 0,-2 2 27,-1 3 1,0 4-1,-1 1 1,1 1-1,-1 0-63,1-2 0,-1-1 0,-3 1 1,2-1-1,0-1-11,2-1 0,2 0 1,-3-4-1,0-1-15,-2-1 1,3-5 0,0-3-1,0-4 1,1-2 0,-3-2-35,0-1 1,-3-1 0,-1 2 0,-2 1-448,-1 1 0,0 6 1,-4-3-2458,0 2 2919,4 4 0,1-4 0,4 2 0</inkml:trace>
  <inkml:trace contextRef="#ctx0" brushRef="#br1" timeOffset="18">17774 3743 8322,'-8'23'76,"5"-3"0,-6 4 0,1 0 0,3 0 0,1 2 0,1 0 0,0-2 1,1-2-22,1-2 1,1-6 0,1-1 0,3-4-1,4-3-537,4-3 0,1-7 1,0-5 481,2-6 0,-1-6 0,-1-3 0</inkml:trace>
  <inkml:trace contextRef="#ctx0" brushRef="#br1" timeOffset="19">17737 3603 8304,'-14'0'-19,"-3"0"1,5 0 0,-1 0 0,1 0-277,-1 0 0,4 0 154,3 0 0,5 0 0,1 1 0,6 1 141,6 2 0,6-1 0,6-3 0</inkml:trace>
  <inkml:trace contextRef="#ctx0" brushRef="#br1" timeOffset="20">18044 3613 7627,'-6'0'967,"0"0"1,3 1-598,-3 2 1,-1 2-1,-2 4 1,1 1-176,2-1 1,-2 4-1,5 2 1,1 0-235,1 1 1,1-1 0,2 4 0,5-1 0,5-2 0,4-1-26,3-2 1,-1 3 0,-2-4 0,-1-1-1,-3 0-45,-4-2 0,-2 0 0,-6 1 0,-2 0 1,-5 1 169,-5 2 0,-8 0 1,-3-1-1,2 0 0,0-2-255,3-2 1,3-1-1,-1-4 194,4-1 0,6-5 0,2-2 0</inkml:trace>
  <inkml:trace contextRef="#ctx0" brushRef="#br1" timeOffset="21">18547 3389 8141,'-5'-9'145,"-3"0"148,2-1 0,0 6 0,1 4 0,1 7 0,1 8 1,0 8 63,0 6 0,-1 6 0,2 6 0,-2 4-392,2-1 1,1 0-1,1 0 1,0-2 0,0 0-1,1-4-422,2-3 1,-1-3 0,2-5-1,-1-2-92,0-3 1,0-7 0,-4-3 0,-2-5 548,-3-4 0,-7-6 0,-1-2 0</inkml:trace>
  <inkml:trace contextRef="#ctx0" brushRef="#br1" timeOffset="22">18417 3799 9589,'7'0'684,"1"-1"0,4-2-490,1-4 0,4-1 0,4-2 0,3-2 1,1-1-483,0-1 1,0-2-1,2-3 1,-3 1-1,-2-2 1,-3-1-315,-4 0 0,1-5 0,-6 2 0,-3-1 363,-1 0 0,-2 1 1,-2-5-1,1-1 1,-1 0-1,-1 3 229,-1 4 0,0 3 0,0 3 0,0 1 795,0 4 0,-1 8 0,-1 6-254,-1 6 0,-3 9 0,1 1 0,0 6-71,-2 3 1,0 7-1,0 1 1,0 0-247,0 2 1,2-2-1,0 0 1,0-2-1,0-1 1,1-2-189,2-1 1,1-2 0,1-2-1,0-5-266,0-3 1,3-4 0,1-4 0,2-3 0,1-3-175,1-2 0,0-5 0,0-1 1,-2-1 194,1-1 0,1 1 0,2-2 0,-2 1 0,-1 1 269,-1 2 0,1 2 0,1 5 0,-1 4 220,-1 1 1,-2 1 0,1 0 0,0 1 0,0-2 0,2-1 54,2-1 0,1-3 0,1 0 0,3-2-271,0-1 1,-1-1 0,2-2-1,2-5 1,-1-2-239,0-2 0,0-5 1,-3 1-1,-1-1 1,1-3-150,-1-1 0,0 0 1,-3-3-1,-2 0 125,-1 0 1,-3 3 0,2-2 0,0 3-1,-3 6 265,-1 2 0,-2 8 1,-3 4 77,-2 5 0,-3 12 0,-2 5 0,-3 4 0,1 2 0,-1 1 525,3 2 0,1-6 0,1 3 0,2-2-550,1-2 0,4-1 0,-1-5 0,3 0 0,4-4 0,4-3-915,3-4 0,10-5 0,1 0 0,5-5 805,4-6 0,-2-5 0,3-4 0</inkml:trace>
  <inkml:trace contextRef="#ctx0" brushRef="#br1" timeOffset="23">19497 3557 8087,'0'-15'0,"0"3"0,0 2 0,0 0 0,0 1 0,1 5 0,1 4 0,1 5 0,-1 4 0,-1 5 0,-1 4 0,0 5 0,0 5 0,0 1 0,0 1 0,0 0 411,0-3 0,0 0 0,0-6 0,0 0 183,0-1 0,0-3-445,0-1 1,3-9 0,1-11-1,1-9-251,-1-7 1,3-9 0,-1 1 0,1-1 0,1 0 0,-2 2-288,1 2 1,-2 3 0,2 3-1,-1 1-73,-1 3 0,3 6 0,-2 5 0,3 3 0,0 2 462,0 3 0,1 1 0,-1 5 0,0 1 0,1 2 0,3-1 0,1-2 0</inkml:trace>
  <inkml:trace contextRef="#ctx0" brushRef="#br1" timeOffset="24">19730 3706 8087,'0'6'270,"0"0"125,4 0 0,1 0 0,4-3-260,1-2 0,0-5 1,1-3-1,3-2 0,-1-2-241,1-2 1,1-3 0,-2 0 0,-2-1 0,-1-2-188,0 0 1,-2 1-1,-2 0 1,-3 2-1,-2 1 202,-1 2 1,0 3 0,-2 5-1,-3 1 1,-5 4 322,-4 5 0,0 6 1,-3 7-1,2 2 1,-1 0 257,2 2 1,0 1 0,6-2 0,1 0-1,2 0-491,0-1 0,3-6 0,6-1 0,6-3-536,4-1 1,8-4 0,3-2 0,2-6 0,1-4 0,1-4-32,2-5 0,-3-1 0,0-3 0,-6-1 568,-2 0 0,-1-5 0,-1 2 0</inkml:trace>
  <inkml:trace contextRef="#ctx0" brushRef="#br1" timeOffset="25">20111 3501 8087,'0'-9'-396,"1"-3"1,2 2 1223,0 2 1,1 5-472,-1 3 1,-2 6 0,2 6-1,-2 3 1,-1 0-95,0 1 1,0 0-1,0 5 1,0 1-1,0-2-206,0 0 1,0-5 0,0 1-1,0-1 1,-1 1-229,-2 0 0,1-2 1,-4 2-1,-2-4-89,0-2 0,-1-5 0,0-1 0,-1-3 122,1-1 0,1-1 0,1-3 0,4-3 1,2-3 27,1-3 0,4-3 0,3 0 0,2-1 1,2-3-110,2-2 1,3 2 0,0-4 0,1 0 0,2 1 75,0 1 1,-4 1 0,1 4-1,-1 3 1,0 1 153,-3 5 0,-2 3 0,-1 7 0,-3 3 336,-3 5 0,1 8 0,-1 2 1,-1 2-1,-1 1 308,-1 1 0,0-3 1,0 1-1,0-4 0,0-1-510,0-2 0,1-4 0,2-1 0,4-4 0,1-2-342,1-2 0,4-2 1,1-4-1,3-5 1,2-6-360,1-2 1,-3-2-1,-2 1 1,1-1 0,-2 1-705,-1 3 0,-3 1 1578,-1 5 0,-4 5 0,-2 4 0,-2 5 0,-1 3 444,0 2 1,-3-1-1,0 0 1,1 1-446,1-1 1,2 0 0,3 0 0,5-3-969,2-3 0,5-3 1,-3-3-1,1-3 1,3-4 650,1-2 0,0-3 0,1-3 0</inkml:trace>
  <inkml:trace contextRef="#ctx0" brushRef="#br1" timeOffset="26">20810 3101 8087,'0'-7'632,"0"1"1,-1 6-253,-2 3 1,-3 11 0,-3 12 0,-1 4 438,-3 4 0,3 6 0,-2 3 0,2 4-407,4 3 1,2-7 0,5 1-1,2-6 1,3-5 0,5-5-699,4-5 1,1-8 0,5-3 0,-1-5-371,-1-4 1,0-6-1,1-4 1,0-5 0,-3-3 219,1-3 1,-1-5 0,2 0 0</inkml:trace>
  <inkml:trace contextRef="#ctx0" brushRef="#br1" timeOffset="27">21182 3119 8087,'1'-14'0,"1"1"0,2 4 252,2 3 1,-4 4 0,1 8 0,-2 7-1,-2 8 567,-2 7 0,-4 5 0,-4 6 0,-2 3-166,-2 0 0,5 1 0,-1 0 0,5-3 0,2-2-547,2-4 1,1 0-1,2-7 1,2-7 0,4-5-863,5-5 0,1-5 0,4-1 1,-2-4 208,2-4 1,-3-2 0,1-6 0,-2-3 0,-1 0 0,-3-1-1392,-3 0 1938,-2-6 0,0 2 0,2-2 0</inkml:trace>
  <inkml:trace contextRef="#ctx0" brushRef="#br1" timeOffset="28">21210 3389 8087,'-13'0'19,"2"-1"0,-2-1 1,0-1 567,1 1 1,-3 1 0,2 1 0,2 0 504,0 0 0,7 0 0,5 0-1264,8 0 1,5 0-1,8-1 1,3-1 171,1-1 0,7-5 0,0 3 0</inkml:trace>
  <inkml:trace contextRef="#ctx0" brushRef="#br1" timeOffset="29">21918 3194 8270,'-10'0'-22,"1"0"0,0 0 1,-1 0-1,1 0 1,0 0-1,0 1 383,-1 2 0,2 6 0,1 7 0,2 1 0,0 3 0,3 2 0,1 1-51,1 1 1,5 1 0,5-5 0,4-4-1,5-1-275,3-4 0,-3-5 0,4-3 0,-1-3 0,0-3-121,-2-3 1,-1-3 0,-5-4-1,-3-2 1,-5-3-280,-2 0 1,-2 2 0,-5 1 0,-4-1 0,-5 2 125,-3 1 1,-3 3 0,0 2 0,-1 1-1,1 4 414,3 2 0,-2 2 1,5 2-1,1 4 0,1 1-161,4 1 0,3 0 1,6 1-1,4-2 0,5-2-165,3-3 0,7-2 1,2-1-1,1-1 1,-1-3-278,2-5 1,4-5 0,0-4-1,-2-2 215,-2-2 0,-5-1 1,-1-6-1,-3-2 0,-5-2 1,-1-2 175,-2 1 1,-3 3 0,0-1-1,2 3 59,0 5 1,0 4-1,-1 3 1,0 4 252,0 3 1,1 12 0,0 6-1,-1 9 1,-3 10 136,0 6 1,-3 9-1,2 4 1,-3 5-1,-1-25 1,0 1-82,0-1 0,-1 0 0,-2 1 1,1-1-1,0 2 0,-1-1 1,1 0-1,-2-1 0,-5 24-103,-3 1 0,2-2 1,4-23-1,0 0 0,-7 23 1,3-4-277,0-7 0,3-6 0,1-7 1,1-6-216,-2-5 1,3-10-1,-1-11 1,-1-6 0,-1-4-83,-2-4 1,1-1-1,1 3 1,1-2-1,4-1 260,2 2 0,1-1 0,1 0 1,2-1-1,5-1-21,3 0 0,7-2 0,4 2 0,2 0 0,3-3 106,3-1 0,7-1 0,6 0 0</inkml:trace>
  <inkml:trace contextRef="#ctx0" brushRef="#br1" timeOffset="30">17570 4693 8220,'0'6'167,"0"0"323,0-4 0,-1 2-55,-3-4 1,3-1 0,-2-2-310,2-3 1,1-2 0,0-2 0,0 1 0,0 0-111,0-1 0,0 1 1,0 0-1,-1-2-7,-2-1 0,-1 5 0,-3-1 0,1 2 0,-2 4 0,-1 1 32,-3 1 0,-2 10 0,-2 5 0,0 8 15,-1 4 0,3 4 0,1 1 0,1 0 0,5-1-141,2-4 0,3-3 1,6-6-1,4-1 1,6-5-50,3-6 1,1-6 0,7-5 0,0-6 0,1-5-223,-1-3 1,-2-3 0,-6 1 0,0 0 0,-4 0 8,-2 1 1,-1 3-1,-7 1 371,-1 4 1,-2 8 0,-2 7-1,-2 9 1,-1 7 339,-2 2 1,3 5 0,0-1 0,3 1-291,1-1 1,1-2 0,3-5 0,3 0 0,4-4 0,6-4-294,3-6 1,1-4-1,4-4 1,0-7-63,-1-6 0,-2-6 0,-3-5 0,0 0 0,-2 0 0,-1 0 29,-4 0 0,-5 4 0,-1 3 0,-2 2 323,-2 4 1,-1 6 0,-1 11 0,0 10 0,0 9 233,0 8 0,1 9 0,1 6 0,2 4-119,1 1 1,-3-20 0,-1-1 0,2 1 0,-1-1 0,1 2 0,-1-1 0,-1 1 0,0 0-34,-1-1 1,1 0 0,-1 23 0,0-6-1,-1-3 1,-2-4-303,-4-2 0,0-6 0,-1-10 1,0-5-1,-3-7-191,1-5 1,0-11-1,0-7 1,1-6 0,0-8-51,-1-5 1,5-9-1,2-3 1,2-5-1,1-3 390,0 25 0,0-1 0,2-1 0,0-2 0,1-1 0,1 0 0,2 1 0,1 1 0,1 0 0,2 0 70,2 0 0,0 1 0,2 3 1,0 0-1,1 1 0,0 1 1,16-15 227,-1 12 1,-6 13 0,-5 13 0,-6 5 0,-4 6 0,-2 5 231,-4 4 1,-3 5 0,-3 2 0,-5 2-243,-3 0 0,1-3 1,-4-2-1,3-2 0,0-3-368,3-1 0,2 0 0,-1-4 1,1-3-297,2-2 1,5-5 375,6 1 0,5-14 0,2-4 0</inkml:trace>
  <inkml:trace contextRef="#ctx0" brushRef="#br1" timeOffset="31">18314 4516 7679,'-5'8'566,"2"7"1,2 7-311,1 9 0,0 14 1,0-19-1,0 2 1,0 2-1,0 2 1,0 1-1,0 1 1,0-1-1,0 0-23,0-1 1,0-1 0,0-1-1,0-1 1,0-2 0,0 0 0,0 23-1,0-6 1,0-8-1134,0-5 1,-3-10 320,0-2 0,-3-15 1,3-6-1,1-10 1,-1-7 16,0-4 0,2-2 0,-2-3 0,1-1 454,-1-2 1,2-5 0,-2-4 0,2-1 0,1 1-1,1-1 254,2-2 0,2 1 1,5-2-1,0 4 263,2 2 0,6 6 0,5 4 0,-1 6 0,2 6 0,-1 8 239,0 7 1,-6 9 0,-4 9 0,-4 4-482,-3 3 1,-2 3 0,-5 1 0,-3 0 0,-4 0 0,-5 0-173,-1 0 1,2-4 0,-3-2 0,2-4-485,1-2 0,2-4 0,1-6 0,-1-3 489,1-2 0,4-13 0,1-3 0</inkml:trace>
  <inkml:trace contextRef="#ctx0" brushRef="#br1" timeOffset="32">18733 4711 8143,'-9'0'2252,"0"0"-1658,4 0 0,2-1 0,6-1-355,3-1 1,2-1 0,1 1 0,1-2 0,-1-2-414,0 1 1,1-1-1,0-4 1,1-2-1,1 1 1,-3-1-175,-2 1 1,-1-4-1,0 3 1,-3 0-121,-2-1 1,-1-1-1,-1 2 1,-2 3 541,-3 3 1,-7 3 0,-2 8 0,-2 3 0,0 5 399,2 7 0,0 4 0,0 6 0,3 1-140,1 1 0,6 0 1,2-3-1,2-2 1,2-1-1,3-4-243,5-4 1,6-5-1,7-6 1,2-3-385,3-2 0,-2-6 0,0-4 0,0-6 1,0-3-1,-2-3-310,0-1 1,-4-3 0,-5 3-1,0-1 282,-3 0 0,-2 3 0,-2 4 0,-4 4 568,-2 1 1,-1 7 0,0 4 0,-1 6-1,-2 6 572,-4 3 0,2 6 0,0 1 0,0-2-450,0 0 0,3-1 0,-1-2 0,2-1 0,1-3 1,1-1-653,2-3 0,3-2 1,5-7-1,3-1-169,0-2 0,5-3 0,3-7 0,-2-2 0,-1-3-204,-4 0 1,2-2-1,-5 0 1,0 2 0,-3 3 267,-3 4 1,-2 4 959,-4 3 0,-3 9 0,-1 8 0,0 0 1,0 2-29,2-1 1,1 1 0,2 0 0,2-2-389,3-3 0,3-2-156,4-1 0,5 1 0,6-3 0</inkml:trace>
  <inkml:trace contextRef="#ctx0" brushRef="#br1" timeOffset="33">19655 4236 8184,'0'-14'-80,"0"1"1,0 3 536,0 1 1,0 2 0,0 4-1,0 7 1,-1 7 85,-2 8 1,-2 8 0,-3 7-1,0 2 1,3 2 0,0 2-141,0 0 1,3 3 0,-1-3 0,2-3 0,1-3 0,1-3-540,2-4 0,-1-1 1,4-8-520,1-3 0,2-9 0,-1-6 0,-2-6-1,-3-5 1,-2-4-1,-2-4 1,-2 0 0,-3-2 34,-2-1 0,-5 2 0,0 4 0,-2 4 0,-1 1 779,-2 2 0,-1 4 0,0 3 0,-2 4 0,0 5 661,4 5 0,-4 3 0,6 7 0,1 2-273,3-1 0,6 3 0,3-3 0,4-1 0,6-2 0,5-4-740,6-5 1,9 0 0,1-8-1,3-2-618,3-3 812,-3-3 0,4-9 0,-2 0 0</inkml:trace>
  <inkml:trace contextRef="#ctx0" brushRef="#br1" timeOffset="34">19888 4506 8131,'6'0'1293,"0"0"1,-4 3-698,2 3 1,-3 1-1,-1 8 1,0 2-166,0 1 0,-1 0 0,-2 1 1,0-1-973,1 1 1,-2-1-1,1-3 1,1-2-553,1-3 1,1-6 0,0-5 453,0-7 1,-1-6 0,-1-5 0,-2-3-1,0-2 604,-1 0 0,2-3 0,3 4 0,0-2 0,1 0 249,2-1 1,4 3 0,4 2 0,3 2 0,0 4 438,3 2 1,0 3 0,2 2 0,-2 1 0,0 4-114,-2 2 0,-3 6 1,-1 5-1,-4 4 1,-3 5-25,-3 2 0,-1 0 1,-1 4-1,-2 1 1,0 0-150,1-1 0,-2-3 1,1-3-1,1-1 1,1-3-527,1-3 1,4-2 0,3-4 0,5-3 0,2-3-389,1-3 1,2-6 0,-1-6 0,1 0 0,1-1 0,-3 1-274,-2 0 1,-3-1 0,-1 3 0,-2 2-1344,-1 0 2548,-4 6 0,-1 5 0,-4 6 0,0 3-14,-1 0 1,3 0 0,-1 0-1,3-2 1,3-2-359,1-1 0,4-1 0,5-3 1,-1 0-1,2 0 27,-1 0 0,1-3 0,1-1 1,-1-1-1,-1-2-1080,1-2 0,-7 4 0,1 2 855,-1 2 0,-3 2 1,-2 2-1,-2 3 731,-1 3 0,0 0 0,0 0 0,0 1 0,0-1 0,0 0-21,0 1 0,3-4 1,1-1-1,2-1-826,5-2 0,-2-1 1,4-2-1,0-2 0,-1-3 1,0-2-155,-2-2 1,1 1 0,0-1 0,-4-2 420,-2 0 0,1-5 1,-3 3-1,-1-2 1,-1 1-1,-1-2 230,0 0 0,-4-1 1,-1 1-1,-1 3-103,0 1 0,1-3 0,-3 4 0,3 0 0,0 3 11,0 3 0,2 2 0,-3 5 0,1 4 371,0 7 0,0 5 0,-2 11 0,1 5 0,-2 5 0,0 5 164,-1 3 0,2 1 0,2 0 0,0 3-609,2-24 1,1 1 0,0 20 0,-1-2 0,2-5 0,1-6 0,0-3-963,0-4 1,0-9 574,0-3 0,-1-8 0,-2-3 0,-4-3 0,-1-1 0,-1 0 562,0 0 1,-5 0 0,0 0 0,-2 0-165,1 0 0,-1 0 1,-4 0-1,0 0 1,-2 0-42,1 0 0,2-5 0,0 0 0</inkml:trace>
  <inkml:trace contextRef="#ctx0" brushRef="#br1" timeOffset="35">21238 4069 7981,'-9'-19'-14,"-1"4"1,2 0 0,2 1 0,2-1 0,1-1 0,0-2 0,1-1 431,0 1 0,2 3 1,0 3-127,0 2 1,0 13 0,0 6 0,0 9 0,0 5 82,0 5 1,5 10-1,1-1 1,2 1 0,1 0-150,1 0 1,2-2 0,2-3 0,0-5-190,3-5 1,4-5 0,5-3 0,3-6 0,3-7-181,1-7 0,0-6 0,2-10 1,-5-2-1,-6 0-404,-5 1 1,-9-2 0,-6 4 0,-3 4 0,-4 1 0,-3 5 446,-6 3 1,-9 2 0,-3 5 0</inkml:trace>
  <inkml:trace contextRef="#ctx0" brushRef="#br1" timeOffset="36">21415 4246 8075,'0'9'-252,"1"0"0,1 1 441,1-1 1,0 4 0,-2 3 0,1 3-1,1 2 466,0 4 0,-6 3 1,-1 2-1,0 2 0,-1-1-542,0-2 0,3 0 1,-1-7-1,2-3 1,2-1-848,2-2 1,2-6 733,4-1 0,5 1 0,0-5 0</inkml:trace>
  <inkml:trace contextRef="#ctx0" brushRef="#br1" timeOffset="37">22141 4162 8190,'-9'-9'-80,"0"-1"1,-1 2 0,2 1 0,1 2 257,1 0 1,0 1-1,-1 2 1,1-1 0,-1 1 28,-2 1 1,0 1-1,0 1 1,-1 2 0,1 3 25,0 3 1,3 5 0,0 4-1,1 4 1,1 1-110,0 3 0,1 0 0,3-1 1,0-2-1,0-2-155,0 1 1,4-1-1,2-6 1,2-2-151,-2-3 1,5-5 0,-2-2 0,3-3 0,0-3-101,1-3 0,0-3 0,-2-4 0,2-2 1,-2-3-7,0 0 0,-2 0 0,0 1 0,-1 2 193,-1-2 0,0 4 0,-3 0 0,0 3 303,0 1 0,-1 5 0,-3 5 0,0 7 250,0 6 0,0 4 0,0 1 0,0-2-347,0-1 0,0 0 1,1-3-1,3-2 0,2-1-557,2 0 0,6-5 1,1-2-1,3-3 1,-1-3 444,-1-3 0,5-11 0,-1-2 0</inkml:trace>
  <inkml:trace contextRef="#ctx0" brushRef="#br1" timeOffset="38">22430 3780 8190,'0'-9'209,"-1"6"108,-2 6 1,2 10-1,-2 13 1,0 5-1,1 5 1,-1 5-14,1 1 1,1 2 0,1 1 0,0-1-358,0-4 1,4-5 0,3-2 0,1-3-1,1-5 1,0-6-377,1-5 1,-1-6 0,0-4-1,1-3-57,-1-1 0,-1-5 0,0-1 0,-3-2 0,-1-2 486,-2-3 0,-1 2 0,-1-4 0,0 2 0,0-4 0,0 3 0</inkml:trace>
  <inkml:trace contextRef="#ctx0" brushRef="#br1" timeOffset="39">22467 4134 8190,'-9'0'34,"-1"-1"0,1-1 343,0-1 0,3-1 1,0 1-1,3-3-182,4 1 1,4-2-1,5 3 1,2-1-1,5-3-38,4 0 0,2 0-157,5 2 0,0-7 0,0 3 0</inkml:trace>
  <inkml:trace contextRef="#ctx0" brushRef="#br1" timeOffset="40">23016 3659 8120,'-6'0'94,"1"1"1,1 3-1,2 7 1,1 6 225,1 7 1,0 8 0,1 6 0,2 7 0,3 4 0,2-1-307,2 0 0,-1-7 1,0-3-1,1-3 0,-2-4-396,-2-5 1,-2 0-1,-4-6 1,0-3-1,-1-3-98,-2-3 0,-2-4 0,-4-4 0,-1-2 480,1-1 0,0-5 0,-1-5 0,1-3 0,0-6 0</inkml:trace>
  <inkml:trace contextRef="#ctx0" brushRef="#br1" timeOffset="41">22998 4060 8090,'0'-10'1203,"0"1"-850,0 4 1,1-3-1,2 5 1,3 0-214,2-1 0,3 0 0,1-3 0,3 1 0,1-2-298,3 0 0,-3-1 0,6-1 0,-2 0 0,-1-2-164,3-4 0,-2-2 0,1-3 0,-4-2 0,-2-1 37,-2-2 1,-4 0 0,-3-3 0,-1-1 0,-1-1 170,0 1 0,-1 2 1,-3 3-1,0 4 0,-1 5 157,-2 3 1,2 8 0,-3 5 0,1 6 435,0 6 1,-2 3 0,3 7 0,-1 4-297,1 4 0,-2 3 1,0 4-1,0 0 1,0 0-1,2 0 410,1-3 1,1 2-1,0-3 1,0-1-539,0-4 0,3-4 0,1-7 0,1 0 0,2-4-405,1-2 0,-1-4 1,-1-7-1,1-1 0,1-2 162,2-3 0,-1-4 1,0 0-1,1 0 1,-1 1 119,0 1 0,1 1 0,-1 1 0,0 3 173,0 2 0,1 1 0,-1 0 0,0 0 0,1 1 108,-1 2 0,0-1 0,1 3 0,-1-1 0,0-2-58,1-1 0,-1-1 0,0 0 0,1 0-97,-1 0 0,3-5 1,1-3-1,-2-5 0,-1-1-148,0-3 0,-1 0 0,-1-3 0,0-2 1,-2-2-188,1-3 1,-3-4-1,0 1 1,-1 2 0,0 3 124,0 2 0,-3 5 1,-4 7-1,-2 4 401,-2 4 1,-1 7-1,-1 5 1,1 7-1,0 3-8,-1 3 1,4 4 0,1-2 0,1 1 0,2-1 365,1 2 1,1-3 0,0-2 0,1-4-1091,2-1 1,3-2-1,8 1 1,3-6-1,5-5 1,2-3 482,2-1 0,0 0 0,2 0 0</inkml:trace>
  <inkml:trace contextRef="#ctx0" brushRef="#br1" timeOffset="42">21471 5102 6979,'1'-6'235,"2"1"1,3 0 0,3 0-1,3-3 1,1 0 0,2-1 310,1-1 0,1 0 0,-1-1 0,0-3 0,-1 0 0,0-3-746,-3 0 1,-1 1 0,-3 1-1,-2-1 1,-3 1 0,-2-1-30,-1 0 0,-1 1 0,-2 1 1,-3 0 199,-2 3 0,-2 5 1,1 2-1,0 3 1,-1 1 117,1 0 1,0 6 0,0 3 0,-1 5 0,2 5 200,2 3 0,2-2 0,4 5 0,0 2 0,0 1-114,0 0 0,4 1 0,2-7 1,2-2-1,3 0-109,1-1 0,-1-5 1,4-1-1,-1-4 0,1-3-132,1-3 0,-1-6 1,0-3-1,1-3 1,-2-4-311,-1-2 1,0-3 0,0-1 0,-2 1-36,-1-1 1,0 1-1,-1-1 1,0 0 0,0 1 98,-3-1 0,1 5 0,-4 1 0,0 4 306,1 3 1,-3 4-1,3 8 1,-3 6 631,-1 5 1,0 1 0,1 1 0,1 0 0,1-2-242,-1-1 1,2 0 0,0-3 0,1-2 0,3-1-384,0 0 1,1-5 0,0-2 0,2-2 0,1-2-335,4-2 0,-2-3 0,1-6 1,-1-1-1,0-1-242,-1 1 0,-2-3 1,-3 4-1,-3 1 1,-1 0-276,-2 2 1151,-1 4 0,-1 5 0,0 6 0,0 3 0,0 3 0,0 0 145,0 0 1,1-2 0,2-2 0,3-1-539,3 0 0,1-5 0,2 1 0,4-2 0,1-1 90,-2 0 0,7-8 0,-3-3 0</inkml:trace>
  <inkml:trace contextRef="#ctx0" brushRef="#br1" timeOffset="43">22411 4637 8182,'-9'-5'79,"0"0"0,0 7 490,3 1 1,2 2 0,4 5-1,0 4 1,0 3-221,0 4 0,1 5 0,1-1 0,2 1 0,1 2-172,3 0 1,-3-3 0,1-1 0,1-2-1,0-5-260,0-3 1,0-4-1,-3-2 1,1-1-517,2-4 0,-1-4 0,-1-5 0,-1-3 109,-2-1 1,-2-5 0,-3 1 0,-3-2 0,-3 2 73,0 0 0,-3 2 1,-2 3-1,0 0 375,-3 3 0,-1 2 0,-3 5 1,-1 3-1,2 4 531,0 4 1,2 4-1,2 1 1,1 3-1,3 1 20,4 0 1,2-4 0,7-3 0,4 0 0,4-4-557,5-3 1,8-3 0,4-5 0,4-2-1,4-3-825,2-2 871,-3-2 0,8-3 0,-3-2 0</inkml:trace>
  <inkml:trace contextRef="#ctx0" brushRef="#br1" timeOffset="44">22933 4730 8115,'-5'-5'2283,"-1"2"-1881,-2 2 0,-1 6 1,0 3-1,2 4 1,1 3-1,-1 2 0,3 3 1,0 2-1,3-1 1,1-3-369,0-2 0,6 0 0,3-3 1,4-2-1,3-2-223,-1-2 0,1-3 0,3-5 0,-1-3 0,0-5-384,-3-2 0,1-6 0,-7 2 0,-4-3 0,-3 0 156,-2-1 0,-1 0 1,-2 1-1,-4-1 1,-4 2 423,-5 1 1,0 1 0,-1 4 0,1 4 0,1 2 165,0 3 1,-1 2 0,3 3 0,2 4 0,2 3-499,3 3 0,1 0 0,5-1 0,3 1 325,3 2 0,4-4 0,9 2 0</inkml:trace>
  <inkml:trace contextRef="#ctx0" brushRef="#br1" timeOffset="45">23249 4572 8115,'6'-16'-52,"1"1"0,-1-1 139,-1 2 0,3-4 0,-3 2 0,2-1 0,-2-1 184,-1 3 0,2 0 1,-3 4-1,-1-1 205,-1 0 1,-2 6 0,-2 4-223,-3 4 0,-2 5 1,-2 9-1,1 5 0,0 7 102,0 6 1,2 2 0,2 7-1,1 2 1,2 1-210,1 4 0,1-3 0,1 3 0,2-2 0,3-1-279,3 3 1,-1 0 0,-1 0 0,-2-4 0,0-5-512,1-5 1,-4-6 0,0-7 0,-5-3 0,-7-7-858,-4-5 0,-4 0 1500,0-5 0,-9 0 0,-2-3 0</inkml:trace>
  <inkml:trace contextRef="#ctx0" brushRef="#br1" timeOffset="46">23072 5158 8107,'4'-18'-100,"3"-1"0,1 0 193,1 1 0,5 0 1,2 1-1,5-1 0,4-1 195,2 3 0,2-3-288,2 4 0,2-3 0,4-1 0</inkml:trace>
  <inkml:trace contextRef="#ctx0" brushRef="#br1" timeOffset="47">24115 4236 8060,'-5'-9'110,"-3"1"0,1 1 1,-1 1 284,-1 2 0,0 2 1,-2 7-1,-1 8 1,-3 9-1,0 8 14,-1 7 1,1 8-1,6-19 1,-1 1-1,1 0 1,0 1 0,0-1-1,0 1-191,1-2 1,0 0 0,-5 25 0,4-4 0,-1-2 0,1-2-599,0-6 0,0-7 0,2-7 1,1-3-1,-1-3-440,-2-3 1,0-5 0,0-6 0,-1-2-1,-3-1 1,3-5 0,-4-5 0,2-5 697,-1-6 0,-3-3 1,1-4-1</inkml:trace>
  <inkml:trace contextRef="#ctx0" brushRef="#br1" timeOffset="48">23715 4506 8060,'0'-12'0,"1"0"0,1 0 556,1 2 1,4 2-1,0 1 1,4 5-1,2 4-120,2 5 1,-3 6 0,4 6 0,0 4 0,3 4-413,3 1 1,-2 0 0,4 1-1,0 0 1,0 0-3239,1-2 3214,2-1 0,5-2 0,2-2 0</inkml:trace>
  <inkml:trace contextRef="#ctx0" brushRef="#br1" timeOffset="49">24497 4590 8037,'-3'-9'171,"-1"1"0,-1 0 484,1 2 0,-3 4 1,1 0-1,-2 4 0,-1 4-22,3 3 1,-1 3 0,3 0 0,0 0-469,-1-2 1,2-1-1,3 1 1,0-1-1,1-1-281,2-1 1,0 0-1,3-4 1,1-1 0,1-1-429,2-1 0,0 0 1,1-1-1,2-2 1,-3-3-53,-3-3 0,2 0 1,-3 0-1,1-2 1,0 0 396,0-1 0,-5-1 0,1 4 805,-2 0 1,-6 0-1,-4 3 1,-2 4-323,0 4 0,-4 6 0,1 6 0,-2 0 0,2 3-284,0 0 0,-7 2 0,2 0 0</inkml:trace>
  <inkml:trace contextRef="#ctx0" brushRef="#br1" timeOffset="50">19264 1387 8517,'-5'-13'-40,"-3"3"0,3-3 0,-1 3 0,3-1 0,2 0 0,0-1 0,-1 0 0,-1 2-21,1 1 1,1-1 0,1 1-1,-1 1 303,-2 1 0,1 3 1,-5 5-1,0 2 138,-1 4 1,-1 6-1,-1 6 1,0 5-1,-1 3-101,-2 5 0,1-2 1,2 4-1,1 0 1,1-1-162,2-2 1,2-2-1,4-2 1,0-1-1,0-4-200,0-2 0,1-4 0,2-10 0,3-3 58,2-2 1,-2-6-1,1-5 1,0-4 0,0-4-104,-1 0 1,2-5 0,-4-2 0,0-1 0,1 0-64,0 2 1,-2-1-1,3-3 1,1 0 83,-2 0 0,2 1 0,-3 2 1,1 4-1,2 2 114,-2 3 0,-1 6 1,-4 6 232,0 3 0,0 3 0,0 7 0,0 1 152,0-1 1,0 1 0,1 2 0,2 0-1,4-2-288,5-2 0,2 0 0,6-3 1,2 0-1,2-2-131,3-2 0,5-1 0,4-1 1,3-2-40,4-3 1,0 1-1,-1-1 1,-1-2 0,-1 1-1,-2 1-77,-1 3 1,-4 1-1,-3 0 1,-4-1 75,-4 1 1,-5 4-1,-3 2 1,-2 1-1,-3 2 5,-5 1 0,-3 2 0,-1-1 0,-1 1 1,-3 3 129,-6 2 0,-3 3 0,-7 2 1,-1 0-85,-4 2 0,-3 5 0,-3 0 0,-2 4 0,-2 2-48,-3 2 0,7-3 0,-3-1 1,4-1-1,3 0 13,2 1 0,1 0 0,4-4 0,4-2-20,5-3 1,0-3-1,5-1 1,1-2 0,2-4-221,2-2 256,1-5 0,1-1 0,2-8 0,3-2 0,4-2 45,2-1 0,2-1 1,2 1-1,0 1 1,0 2 90,2 2 1,0 3-1,1 1 1,0 1 24,-1 3 1,-1 2 0,0 5 0,3 3-1,0-1-9,-1 0 1,3 0-1,1-4 1,1 1-1,1-2-72,-2-2 1,3 1 0,-4-4 0,-1-1 0,-2-2-96,0-3 0,-5-2 0,-1-4 1,-4 0-1,-2-1 54,0 1 0,-5 0 0,1-1 22,-2 1 0,-2 4 1,-2 1-1,-4 1-640,-1-1 1,2 1-2052,0 3 2681,4 0 0,-7 0 0,4 0 0</inkml:trace>
  <inkml:trace contextRef="#ctx0" brushRef="#br0" timeOffset="51">19171 1313 15443,'-4'-9'-363,"2"-3"1,-3 2-1,-1 3 1,2 2-1,-1 7 1,1 7 822,0 5 0,1 12 0,3 5 0,0 4 1,0 4-1,0 0-213,0 1 0,3 5 0,0-3 0,0 1 0,1-4 38,2-4 1,0-7 0,-1-7 0,0-5-307,0-3 0,0-8 0,3-5 0,-3-6 0,0-6-151,0-3 0,-3-4 0,1-2 0,-2-1 0,-1-2-395,0-2 0,0-2 0,0-2 0,0-2 0,0 0 215,0 0 1,0-5 0,0 2-1,-1 4 570,-2 5 0,2 3 0,-2 5 1,2 3 271,1 2 1,0 8 0,0 5-263,0 5 1,1 4-1,2 0 1,3 0-1,4 0-88,2 1 0,-1-1 1,6-1-1,3-1 0,4-4 100,6-2 1,5-1 0,5-1 0,4-3 0,5-5-228,-23 4 1,1-1 0,0-2-1,0-1 1,-1 2 0,0 0-1,23-8 1,-5 3-38,-3 2 0,-10 1 1,-5 3-1,-5 3-236,-3 2 1,-10 2-1,0 3 1,-4 5-1,-1 6 398,-1 3 1,-6 4-1,-6 4 1,-4 4-1,-5 5 130,-2 5 0,-3-2 1,-5 2-1,-1-1 0,-2-2 9,-1 0 1,0 2 0,-3-1 0,3-5 0,1-3-97,2-2 0,1-4 0,1 0 0,1-1-286,3-2 1,1-6-1,5-2 1,3-3 0,2-2-545,3-2 425,1-1 0,5-6 1,4-3-1,5-2 1,4-2 229,3-1 1,4-4-1,5 0 1,1-1 0,1 1 97,0 2 1,3 0-1,-1 3 1,0 2-1,1 3-102,-1 2 1,-3 2-1,2 3 1,-2 5-1,-1 6-302,-1 2 0,-3 3 0,0 0 0,-3 2 159,0-1 0,-2-1 1,-2-2-1,-1 0 0,0-3 1,0-2-265,1-3 0,-1-5 1,0-2-1,2-2 198,1-1 0,-1-1 0,1-2 1,-2-3-1,0-2 138,-1-2 0,-3 0 1,-1-1-1,0-2 1,0 2-96,-1 1 1,-1-3 0,-2 1 0,1 0 10,1 2 0,0 4 0,-3 0 0,-1-1-1205,-2 2 1398,2 1 1,-7 4-1,3 0 1</inkml:trace>
  <inkml:trace contextRef="#ctx0" brushRef="#br0" timeOffset="52">19180 1378 12069,'-18'-4'-433,"3"-4"0,3-5 0,3 2 0,2-1 1,3 1-1,1-1 809,0 0 1,1 6-1,4 4 1,2 5 0,1 6-112,3 6 0,-1 7 1,0 2-1,-1 3 1,1 1-146,2 0 1,-3 1 0,0 0 0,0 0-1,1-3 1,-2-1-143,-1-1 1,2-5 0,-3 1 0,-1-5-396,-1-1 382,-1-6 1,0-9-1,0-8 1,0-6-1,0-3-103,0-4 1,-3-2 0,0-5 0,1-1 0,1-2 21,1-1 1,0 0 0,0 0 0,0 5 0,0 5 421,0 3 112,0 2 0,3 15 0,1 7 1,0 7-1,2 6 0,0 0-130,4 2 0,0-5 1,7 0-1,3-3-215,3-1 0,8 0 0,6-8 0,4-3 0,8-4-137,-23 1 1,1 0 0,0-3 0,0 0 0,2-1 0,0 0 0,-2-2-1,0 0 1,-2-1 0,-1 0-328,20-10 1,-4 3 0,-7 2 0,-8 5 212,-5 4 1,-9 4 0,-1 6 0,-6 4 0,-3 5 332,-1 7 0,-1 1 0,-2 6 0,-4 1 0,-4 3 305,-1 0 0,-4 0 0,3 1 1,-3 4-1,-2 0-348,-3-1 1,-5 2-1,0-2 1,-3 3 0,-3 0-143,-1 0 1,-1-1 0,-2-2-1,1-4 1,3-3-53,3-2 0,0-6 1,8-3-1,3-6-28,5-5 1,6-2 0,0-3 0,1-1 0,1-2-26,2-4 1,6-1-1,3-1 1,4 0 136,2-1 1,2 1 0,5 1 0,1 0 0,1 3 262,4 1 1,1 1 0,0 3 0,-1 0 0,1 0-37,1 0 1,1 3 0,-1 1 0,1 1 0,-1 2-170,-2-2 0,1 3 0,-4-2 0,-2 3 0,0 0-400,-1 0 1,-1-3 0,0 1-1,-2 0-178,0 1 0,-4 1 0,4 1 0,-2-1-741,-2 0 902,0 1 1,-12-6-5,0-4 1,0-4-1,-4-6 1,1 1-1,0 0 304,1-1 1,-3-3 0,-1-1-1</inkml:trace>
  <inkml:trace contextRef="#ctx0" brushRef="#br0" timeOffset="53">19180 1378 13793,'-9'-9'-547,"0"-1"1,0 1 0,2 0 0,1-1 0,0 1 0,0 1 1092,-1 2 0,5 6 0,-1 7 0,2 4 0,1 5 0,1 2-363,2 4 0,-1-2 0,4 3 1,-1-2-1,-1 1 0,0-2-98,-2-4 0,2 1 0,-1-5 1,0-1-1,1-3-104,-1-2 0,0-5 1,-3-1-1,0-6-11,0-6 0,0 1 0,0-5 1,-1-3-1,-1-2 0,-3-1-233,0 0 1,2 2-1,-2-2 1,1 3-1,1 0 135,-1 0 0,3 2 1,-4 2-1,2 5 831,0 3 1,-1 2-640,1-2 0,3 3 1,0 4-1,6 0 1,5 0 32,1 0 1,6-1 0,0-2 0,7-3-73,5-2 0,3-2 1,5 0-1,3-1 1,3-3-1,4 0 51,2-3 1,-2 4-1,-4 0 1,-4 3-1,-3 1-165,-3-1 1,-6 5 0,-6 2 0,-3 2 6,-4 1 0,-2 4 1,-7 2 99,-3 3 0,-2 4 1,-1 2-1,-1-1 1,-1-2 224,-1-1 1,-5-2 0,1 1 0,-3 3-84,-3 2 1,-6 4 0,-1 3 0,-3 3 0,-4 2-1,-2 5-53,-2 2 1,-3 3 0,2 2 0,16-18-1,-1 0-88,-1 0 0,1 0 0,1 0 0,0 0 0,0 1 0,1 0 0,-13 17 0,2-3 8,1-1 1,5-9 0,-1 1-1,4-4 1,5-5 123,2-5 0,3-3 55,1 0 0,6-6-124,3-4 1,3-4-1,10-6 1,0 1-1,3 0 1,2 0-25,1-1 0,0 2 0,-1 2 0,2 3-134,1 2 0,-4 2 0,3 3 0,-1 5 0,0 6 1,2 2-59,2 2 1,0 3-1,0 0 1,0 1-59,3 0 1,0-1-1,4-5 1,-2-1 0,-3-5 91,-2-4 1,-5 0 0,3-3-1,-1-3 1,-3-3 102,-4-5 0,-6-1 0,-4-1 0,-2-2 0,-2 0-113,-1-1 0,-1-4 0,-1 3 0,-2-1 1,-4 1-60,-1 1 1,2 2 0,0 2 0,-1 1 56,-2 0 0,0 5 156,0-1 1,3 3 0,3 3-78,2 3 0,4 0 0,2-1 0,0 0 0,1 0 0,0 2-479,0 2 0,-4 0 1,3 0-1,-2 2-2061,0 1 2429,0-2 1,-3 4-1,0-5 1</inkml:trace>
  <inkml:trace contextRef="#ctx0" brushRef="#br1" timeOffset="54">19246 1378 8459,'-9'-19'-77,"4"2"0,-5 0 0,2 2 1,1-1-1,-1 2 0,-1 1 1,-1 3 147,1 1 1,0 3 0,-2 3 0,0 2 0,-2 1 0,-1 0 200,1 0 0,-1 4 0,4 4 0,0 3 0,1 5 0,2 1 12,2 2 0,1-1 0,4 1 0,1 1-236,2 1 0,2-2 0,4 1 0,1-5 0,-1-1 0,0-2-61,1 2 1,-1-8 0,0 0 0,0-4 7,1-2 1,-4 0 0,0-1 0,0-2 0,1-4-82,-1-5 0,-3-2 0,2-6 0,-1-1 0,-1-1 14,1-2 0,-2 2 0,1-3 0,-2-1-23,-1 0 0,0 2 0,0 2 0,0 3 160,0 4 1,-1 3 0,-2 6 161,-4 6 0,2 9 0,0 6 1,1 2-1,2-1-107,1 0 0,1-5 0,1 3 0,2-3-80,3-2 1,8 2-1,4-8 1,7-1 0,6-1-113,6-1 0,5-8 0,5-5 0,3-4 0,-24 6 0,1 0 44,0-2 1,0 1 0,1 0 0,-1 1-1,-1 1 1,0 0 0,20-6 19,-8 7 1,-5 4-1,-5 6 1,-2 3-1,-5 4 16,-5 3 1,-5 6 0,-2-2 0,-3 2 0,-3 0 64,-2-2 1,-2 0 0,-2 1 0,-4 0-9,-5 0 1,-3 3 0,-6 1 0,-3 3 0,-2 0-148,-3 0 0,-5 6 0,0-1 0,-2 2 0,0 2 34,2 2 1,14-16 0,0 0-1,2 1 1,-1 0 0,0 1-1,0 0-2,-1 0 0,1 0 0,-14 20 0,2-3 0,3-3-52,4-3 1,-1-3 0,6-5 0,5-4 0,2-6 282,3-6 0,4-4-220,2-6 1,7-3 0,6-7 0,8-2 10,5-3 1,9 3-1,1 0 1,1 3-1,0 3 146,1 5 1,0 3-1,-1 3 1,-2 3 0,1 6 83,1 2 0,-5 4 0,-2 3 0,-4 2-151,-2-1 1,-1-5-1,-2-1 1,0-2-190,-3-1 0,-4-6 0,-5-3-425,1-2 1,-3-2-1,-1-2 563,-2-3 0,-1-3 0,0 0 0</inkml:trace>
  <inkml:trace contextRef="#ctx0" brushRef="#br0" timeOffset="55">1993 11676 26407,'-6'-10'-656,"1"4"1,3 0-1,-2-1 1,0-1 0,-1-2-165,-1 1 1,3 0 0,-2-1 0,2 1 680,4 0 0,8 4 1,10 1-1,7 3 0,8 1 1,10 0 420,6 0 0,-18 0 0,0 0 0,4 0 0,1 0 0,3 0 0,0 0 0,3 0 0,0 0-143,0 0 1,0 0-1,-2 2 1,-1-1 0,-1 1-1,-1 0 1,0-1-1,-2 1 1,-2-1 0,-1 1-141,-3-1 1,-1 1 0,20 2 0,-10-2 0,-4 1-662,-4-1 456,-10-1 0,-9-1 0,-13 0 0,-8 1 632,-9 2 1,-8-2-1,-10 4 1,-3-2-1,-5 0-120,-5-1 1,23 0 0,-1 0-1,-2 0 1,-2 0 0,-1 1-1,-1-1 1,-2 1 0,0 1-301,-2-2 1,0 1 0,0 0-1,-1 1 1,-1-2 0,0 0 0,-1 0-1,-1 0 1,0 1 0,-1-1 52,-2 1 1,1 0 0,6-1 0,1 2-1,2 0 1,1 1 0,5 0 0,1-1 0,-15 5-44,10-3 1,12 2 0,14-3 0,11 2-67,13-1 1,13-4 0,11 1 0,-16-2 0,2-1 0,4 0-1,1 0 89,3 0 0,0 0 1,3 0-1,0-1 0,4 0 1,1-1-1,1-1 1,1 0-1,1-1 0,1-1 37,2 1 0,0-1 0,0 0 0,1 1 0,-1-1 0,0 0 1,-2 1-1,-2-1 28,-3 0 0,-2 1 1,-6 0-1,-3 0 1,11-3-169,-23 4 0,-24 2 0,-26 2 0,-10 2 0,14 1 0,-2 0-28,-4 1 0,-2 1 0,-4 0 1,-3-1-1,-4 3 0,-2-1 0,0 0 1,-1-1 72,0 0 1,0 0 0,0 0 0,2 1 0,4 0 0,1 0-1,0-1 1,1 1 0,3 0 0,1 0 15,3 1 1,3-1 0,-15 4 0,25 2 0,10-3 0,13 0-187,12 3 0,15-4 0,13 2 0,-16-8 0,0 0 128,5-1 1,1 0 0,4 1 0,0 0 0,2-1-1,1-1 1,2 0 0,0 0 0,0 0 0,0-1 49,-1 0 0,0 0 0,-2 0 0,-1 0 0,-2 0 0,-2 0 0,-4 0 0,-1 0 87,15 0 0,-21 0 1,-25 0-1,-17 0 6,-16 0 0,-17 4 0,19-1 0,-2 0 1,-3 0-1,-1 0 0,-1-1 0,0 1 1,-1 0-1,0-1-119,0 1 0,1-1 0,5 0 0,0-1 1,2 2-1,2 1 0,-19 2-396,14-1 433,16 3 0,8-3 0,7 5 0</inkml:trace>
  <inkml:trace contextRef="#ctx0" brushRef="#br0" timeOffset="56">10102 6164 30897,'0'-10'-1639,"0"-2"1,0 0 982,0 0 1,0 2-1,0 1 1,0-1 0,1 2 108,2 2 1,2 3 0,2 7 0,-1 4 0,0 5 0,0 1 303,1 3 1,-2 0 0,2 2 0,-2 0 0,-1 2 0,-2 1 69,-1-1 0,-1-2 1,0 0-1,0-1 81,0 1 0,0 0 0,0-2 1,0 0-1,0-3 0,0 0 1,0-2-64,0 2 0,0-4 1,0 2-238,0-1 0,1-5 0,3-1 0,3 0 0,3-1 0,3 1 884,-2-3 1,3-1 0,2-2 0,3-1 108,2-2 0,0-3 0,4 2 0,1-1-415,1 0 0,1 0 0,0-1 0,3 1 0,0 0 208,-1 1 1,2-3 0,0 4 0,1 0 0,2 0-1,1 1 161,1-1 0,3 2 0,1-4 0,4 2-175,-1 2 0,1-2 0,1 0 0,2 0 0,0 0 0,2 1 360,-1-2 1,-2 4 0,0-2-363,-1 2 0,4 1 1,0 0-1,-2 0 1,0 0-1,-1 0-391,3 0 0,1 0 0,2 0 0,-4 0 1,-1 0-1,-2 0-215,1 0 0,2 3 0,-3 2 52,-4 0 1,-2-2-1,-3 3 1,1 0-1,1 0-41,-2 1 1,2-2 0,-6 2 0,1-1 0,0 2 27,-2 0 0,-1-2 0,-4 0 1,-2 0-1,-1 0 77,-1-3 0,-1 1 1,-5-1-1,0-1 193,-2-1 1,-2-1 0,1-1 0,1-2 0,-1-3 0,2-3-74,-2 0 0,4 0 0,-4-2 0,2 0-155,-1-1 1,-3-5-1,0 3 1,-2-2 2,0 1 1,-2 0 0,-2-1 0,-2 1-1,-1 1 1,1 0 0,-2 1-244,-1 1 1,-1-1-1,0 0 1,0 2-740,0 1 0,0 4 306,0-1 1,-1 6 0,-4 2 0,-3 7 370,-3 3 1,-10 10 0,1-2 0</inkml:trace>
  <inkml:trace contextRef="#ctx0" brushRef="#br0" timeOffset="57">10950 6974 19301,'-1'-11'-1093,"-2"0"1,0-1 0,1 0 406,1 2 1,2 6 0,1 5 0,1 7 847,0 7 1,1 3 0,0 5 0,0 4 0,0 3 0,-2 1 0,-1 0 33,-1 0 1,0 0-1,0-3 1,0 0-124,0 0 1,-1-4 0,-2-3 0,-3-1 33,-2-1 1,-2-6-1,1-4 1,0-4-1,0-5-280,3-4 1,2-5-1,4-7 1,1-5-183,2-4 1,2-2 0,6-1 0,1-1 0,3-1 0,1-2 198,3-1 0,-6 3 1,6 0 89,-2 4 1,1 1 0,1 6 0,-1 2-1,0 3 1,-2 3-60,0 4 1,-2 3 0,2 4 0,-4 0 90,-1 0 1,-2 1 0,0 1 0,0 2 40,-3 1 0,-2 2 1,-3 2-1,1 0 0,1 1 1,-1 0-19,-1 2 0,-1-1 0,-1 1 0,-1-2 0,-1 0 1,1-1 531,1 0-263,-3 5 1,3-4 0,-2 3 0,2-3 261,1-1 1,1 0 0,3 0-431,5-3 1,0-2 0,5-4 0,-1 0-181,3 0 0,1-4 1,2-3-1,0-5 0,-1-3-250,1-3 0,-2 0 0,0-1 0,-3 0 0,-1 1 0,-4-1 257,-2 1 1,-4 3 0,-1 3 201,-4 1 0,-5 3 1,-5 2-1,-5 4 1,-2 4-1,-4 5 1,0 4 614,0 5 1,0 5 0,3 0 0,3 1-474,3 1 1,3-2 0,4 3 0,4 1 0,4 0-595,5 0 1,7-4-1,12-1 1,6-2 0,4-4-65,2 0 1,-3-6 0,0-5 0,1-3 0,-2-3-62,-2-3 1,-3-4 0,-4-2-1,-3-3 1,-3-3 0,-4-2 115,0-1 0,-2 1 0,-3-3 430,1 0 1,-1 4-1,-1-3 1,0 3-1,-3 4 552,-1 2 1,3 4 0,-2 5-282,0 7 1,3 4 0,-4 11 0,0 3 0,1 2 0,-1 5 15,0 2 0,1 1 0,-3-3-201,1 0-163,0 0 1,-3-1 0,0-2 0,0-3 0,0-3 0,-1-1-190,-2-3 1,-2 1-1,-5-7 1,1-4 29,0-2 1,-4-3 0,1 0-1,0-2 1,2-1 0,0-4-288,-3-4 0,6-1 0,-2-3 0,1-1-80,3 2 1,2-4 0,6 3 0,5-4 296,3-3 1,3 3 0,6-3 0,2 2 0,3 1 0,3-2 122,3-1 1,-2 1 0,2 3 0,-2 2 299,-1 4 0,-8 3 0,-2 3 0,-5 3 1,-4 6-1,-5 4 450,-3 4 0,-5 7 1,-3 4-1,-1 2 0,-1 1 0,-1-1 0,1 2 1,1-3-1,2-1 0,3 0-369,2-4 1,2-1 0,2-4-1,4-2-252,4-1 0,7-4 1,5-4-1,-1-4 0,2-5 1,0-2-365,2-3 0,-3-3 0,-2-3 0,-2 2 0,-4 1-708,-2 2 1,-4 1-1,-2 3 693,0 3 0,-5 3 0,1 6 812,-2 3 0,3 3 0,2 0 0,3 0 0,3 1 1,1-1-568,2 0 0,-3 0 1,4 0-703,0-3 0,1 1 0,-1-4 0,-1-1 922,-2-1 0,4-5 0,-3-1 1</inkml:trace>
  <inkml:trace contextRef="#ctx0" brushRef="#br0" timeOffset="58">12672 6778 13943,'0'-3'512,"0"6"1,-4 8-48,-2 10 1,-3 7 0,0 6 0,1 3 0,1 1 36,0 2 0,5 2 0,-1 0-608,2-5 0,6-4 0,4-6 0,3-1 0,3-3 0,1-3 1,1-7-611,-2-5 0,3 0 1,-3-5-1,3-1-104,0-1 1,1-5 0,0-3 0,-1-1-253,1-1 1,1-5 1092,1-1 0,-1-3 0,3 0 0</inkml:trace>
  <inkml:trace contextRef="#ctx0" brushRef="#br0" timeOffset="59">13221 6797 17087,'0'-4'-2638,"0"5"3184,0 7 0,-4 11 0,-2 10 0,-1 7 0,0 6 0,0 5 5,0 3 1,3-3 0,1 2 0,2-5-719,1-3 38,4-7 1,1 0 0,4-6 0,1-5-489,-1-6 0,-1-3 1,0-5-1,-2-1 0,1-3-39,1-5 1,-2-5-1,-3-6 1,-2-3 0,-1-1 117,0-5 1,-9-3-1,-1-5 1</inkml:trace>
  <inkml:trace contextRef="#ctx0" brushRef="#br0" timeOffset="60">13072 7179 17087,'-14'-4'-129,"2"-2"1,5-3-1,5 0 574,4-1 1,9 2 0,8 2-1,9 3 1,7 1 0,6 0-1539,1-1 1,-1-1 0,1 6 625,-1 1 0,0 2 0,-4 4 1</inkml:trace>
  <inkml:trace contextRef="#ctx0" brushRef="#br0" timeOffset="61">12132 7719 15379,'-5'-1'-525,"2"-2"0,3-4 1,6 0-1,9 0 744,12 1 1,20-4 0,-18 4 0,1 0 0,5 0 0,1 0-1,6-1 1,0 1 0,2 0 0,1 0 0,1 0 0,-1 0 0,-2 1-1,0 0-468,-3 0 1,-1 1-1,-3 1 1,-2 0-1,-7 2 1,-1-1-1,22 2 1,-4 3-1,-9 4-414,-9 1 1,-9 1-1,-11 2 1,-8 0 657,-10 1 1,-8 5 0,-13 0 0,-6 2-30,-6 3 1,18-11 0,0 0 0,-1-2 0,1-1 0,-2 1 0,1-1 0,1-1 0,0 0 574,-20 7 0,9-2 1,9-3-1,8 0 0,9-3 114,16-3 0,22-6 1,22-4-1,-19 2 0,2-1-549,3 0 1,1 0-1,3-2 1,1 0 0,0 2-1,0-1 1,1 0 0,0 0-1,1 1 1,0-1-150,0 1 1,1 1 0,-2-2 0,-1-1-1,1 1 1,-1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20:55:54.913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8333 8985 8499,'-14'0'-95,"0"0"1,5 0 0,0 0-186,-1 0 0,1 0 0,0 0 0,-1 0 0,1 0 694,0 0 0,-1 0 1,2-1-226,2-2 1,2-2-1,5-6 1,3-1-1,5-5 1,6-3-73,2-5 0,10-7 0,6-7 1,-12 17-1,1-1 0,4-3 1,1-1-68,2-1 1,2-2 0,1-1 0,2-2 0,1-1 0,1-1-1,-10 11 1,0 0 0,1 0 0,1 0 0,1-1 0,0 0-109,2-1 0,0 1 0,0-1 0,-3 2 0,0 0 0,1 0 0,12-9 0,0 2 0,-3 2 0,-1 1 0,-3 3 0,-1 0-67,-1 3 1,-1 0 0,0 1-1,0 0 1,-2 3 0,-2 0 0,-1 1-1,0-1 1,-2 1 0,1 1-256,-2 0 0,0 0 1,-1 0-1,0 1 1,20-12-1,-1 2 380,-1 3 0,-2 0 0,-1 0 0,0 1 0,1 2 0</inkml:trace>
  <inkml:trace contextRef="#ctx0" brushRef="#br0" timeOffset="1">9776 7402 8412,'-23'0'-299,"1"-4"1,6-2 0,5-2 362,4-2 1,4 1 0,8 0-1,7-1 1,10 1 244,7 0 0,8-1 0,7 1 0,2 1 0,2 2 1,-1 2-108,-1 3 1,-3 7 0,0 3 0,-7 6-171,-7 6 0,-7 3 0,-10 4 0,-7 1 0,-8 3-285,-9 5 0,-7 0 0,-11 4 0,-2-4-385,-2-3 0,-4-1 1,4-3 637,1 1 0,1 0 0,4-3 0</inkml:trace>
  <inkml:trace contextRef="#ctx0" brushRef="#br0" timeOffset="2">10829 7244 7758,'0'-15'88,"-2"2"1,0 4-1,-1-2 1,1 0-1,1-3 1,1 1 0,0-2-1,0 2 1,1-1 284,2-1 0,-1 4 0,4-2 1,-1 3-22,0 1 1,0 4 0,1 7-98,-3 6 0,-2 9 0,-1 9 0,0 3 0,-1 3 0,-1 1-89,-1 3 0,-3-1 1,3-1-192,1-3 1,1-5 0,1-2 0,1-2-1,3-2-124,5-3 0,2-5 0,5-6 1,4-5-1,4-6-167,3-7 0,0-9 0,1-4 1,0-2-1,-1-2 0,-2-1-188,-3-1 0,-6 0 1,-2 4 350,-4 2 0,1 4 0,-8 5 0,-2 6 457,-3 6 0,0 6 1,-5 10-1,1 4 0,0 2 192,0 4 0,4-2 1,-1 2-1,1-1 0,4-1-440,1-3 0,2-4 0,5-1-319,3-1 0,1 0 0,5-2 0,-1-4 0,1-2-532,0-3 1,0 0-1,1-2 1,-1-2 225,-1-5 1,-2-1 0,0-6 568,0 0 0,-5-6 0,2-2 0</inkml:trace>
  <inkml:trace contextRef="#ctx0" brushRef="#br0" timeOffset="3">11452 7104 8358,'-6'3'468,"0"0"0,4 5-129,-1-2 0,-1 6 0,-1 4 0,0 2 0,-2 4 0,0 2 32,1 0 0,-2 2 1,5-4-1,1 1 1,1-1-377,1-5 0,1 0 1,2-7-1,5-2-384,3-3 1,3-3-1,5-5 1,0-5 0,-1-3-170,1-4 1,0-3 0,-1-2 0,1 0 0,-2-2 313,-1 1 0,-3 2 0,-3 0 0,-1 1 0,-1 3 538,-2 2 0,0 7 0,-4 4 0,1 4 167,-1 4 0,-5 7 0,-2 3 0,-2 4 0,2 2-53,1-2 1,-2 0 0,3-1-1,1-2 1,2 0-1713,3-2 0,2 1 1304,4 3 0,1-5 0,-1-1 0</inkml:trace>
  <inkml:trace contextRef="#ctx0" brushRef="#br0" timeOffset="4">11992 6816 8414,'-4'-6'182,"-2"3"0,-1 3 0,0 4 191,0 6 0,4 7 1,-3 9-1,-1 4 0,-1 5 1,-2 5-1,1 3 198,0 3 0,0-4 0,2-3 1,2-3-1,1-5-420,2-2 1,1-10 0,1-3-725,0-5 0,0-8 217,0-6 1,4-3-1,3-11 1,4-2-1,5-5-172,2-3 0,1-1 0,3 0 0,4 0 0,3 1 0,2 2 489,-1 4 0,-1 6 0,-1 6 0,0 6 0,-2 6 583,-1 6 0,-4 6 0,-8 6-114,-3 4 0,-7 6 1,-1 2-1,-5 2 1,-6-2-1,-7-1 403,-5-2 0,1-1 0,-5-2-678,-1-3 0,3-2 0,1-6 0,3-5 0,0-3 1,2-2-1,2-3-475,6-4 1,1-8 0,4-6 0,2-4 0,2-3-774,3-2 1,4-2 0,4 0-547,1 1 1,5 3 1452,-1-3 1,1 5 0,2-3 0</inkml:trace>
  <inkml:trace contextRef="#ctx0" brushRef="#br0" timeOffset="5">12393 7067 9793,'0'10'1092,"0"3"0,-3 1 0,0 5-709,0-1 1,2 4 0,1 0 0,0-1-289,0-2 1,1 0 0,3-2 0,2-1 0,3-5 0,4-3-106,2-5 1,3-2-1,0-2-358,1-2 0,-1-7 0,1-5 0,0-4 1,-2-2-106,-1 0 0,-3-4 0,-4 2 0,-3-1 0,-3-2 277,-2 0 1,-2 1-1,-3 2 1,-6 3 336,-4 6 1,-7 3 0,-2 5 0,1 3 0,-1 2-312,2 1 0,2 4 0,1 4 0,3 2 1,3 3-1,5 2-1029,4 1 1,3 2 1198,3 1 0,2 3 0,4 2 0</inkml:trace>
  <inkml:trace contextRef="#ctx0" brushRef="#br0" timeOffset="6">12691 7011 8247,'0'-9'608,"1"0"-61,2 3 1,-2 6 0,2 8 0,-3 4 25,-3 7 0,-1-1 0,-4 5 0,3-1 0,1-1-317,2 0 1,1-1 0,1-2 0,0 1 0,1 0-714,2-1 1,2-6 0,5-3 0,0-2 317,2-2 0,3-2 0,4-6 0,-1-3 1,1-3-518,-1-4 1,1-1-1,-1-5 1,-2 1 0,-1-1 340,-2 0 0,0 2 1,-5 1-1,-2 4 799,-3 2 0,-2 5 0,-2 5 0,-2 7 0,-3 4 335,-2 5 0,-2 1 0,2 3 0,2 0-315,3 2 0,2-1 0,1-5-1197,0 0 0,7-1 0,3 3 1,4-2 692,2-4 0,6-6 0,2-2 0</inkml:trace>
  <inkml:trace contextRef="#ctx0" brushRef="#br0" timeOffset="7">13231 7039 6982,'-10'-5'257,"1"-3"0,0 1 247,-1-1 1,5-1 0,2-1 353,2 1 0,1 5-347,0 4 1,0 5 0,0 8-1,0 2 1,-1 4 0,-1 1 129,-1 2 1,0 3 0,3-2 0,0-1-697,0 1 1,0-1 0,0-4 0,0-3 0,1-3-443,2-1 1,6-6 0,7-2-1,1-2 1,2-2-160,0-2 1,2-6-1,1-7 1,-1-1 0,-2-2-113,0 0 1,-4 2-1,-3 0 1,-3 3 1084,-3 0 1,-1 5-1,-6 5 1,-3 4 579,-2 7 1,-2 1-1,0 6-355,2-1 1,-2-1 0,5 2-1,1 1-1089,1-1 1,5-3 0,3 1 0,5-4 0,4-3 0,4-1 502,2-2 1,4 0 0,-3-2 0</inkml:trace>
  <inkml:trace contextRef="#ctx0" brushRef="#br0" timeOffset="8">13994 6732 8179,'0'-6'0,"0"-1"0,-1 1 448,-2 1 0,1 1 0,-4 6 0,-1 3 0,-2 6 371,0 6 0,-1 4 0,-2 8 0,0 2-273,0 3 0,3 2 0,2 1 0,2 1 0,1-2 0,3-1-413,3-1 0,0-8 1,4-2-1,1-7 1,2-4-414,4-3 1,-3-2-1,3-1-189,-3-4 1,2-3 0,1-5 0,-3-4 0,-2-5 0,-2-4 0,-1-1-625,0 1 1,-3-1 0,0 1 617,-4-1 1,-4 1 0,-7 3-1,-2 4 745,-3 3 0,-6 4 0,-2 5 0,-5 3 0,-3 7 0,-1 6 0,0 7 549,1 3 0,4 2 0,8 1 0,8 1-164,5-1 0,11-2 1,8-3-1,8-5 0,10-3-819,9-5 1,3-5-1,4-5 1,0-4-1,-1-5-1475,0-1 1,-3-5 1117,-6-3 0,-2-6 0,-4-1 0</inkml:trace>
  <inkml:trace contextRef="#ctx0" brushRef="#br0" timeOffset="9">14646 7002 8404,'-5'-14'-10,"-2"3"0,2-4 0,1 2 0,0 2 0,2 0 0,1 2 0,1 0 356,0-1 1,0 7 0,1 6-27,2 9 1,-1 8 0,4 6 0,2 4-1,0 3-230,1 0 1,4 1-1,-1-4 1,-1 0-1,1-2-98,0-3 1,0-4-1,3 0 1,2-6-1,0-5 80,2-6 0,1-8 1,0-8-193,2-8 1,0-6 0,-4-11 0,0-1-1,-3-1 1,-2 0-219,-3 1 0,-1 0 1,-2 7-1,-2 1-83,-1 1 1,-1 9-1,-2 6 1,2 8-151,4 9 0,-2 3 1,1 8 570,1 0 0,6 2 0,1-1 0</inkml:trace>
  <inkml:trace contextRef="#ctx0" brushRef="#br0" timeOffset="10">15363 7011 8404,'0'-13'-374,"0"1"0,0-2 0,0-1 387,0 1 1,0-1 0,0 0 0,-1 2-1,-2 3 543,-3 1 1,-3 0 0,-1 3-1,-2 4-213,-4 4 1,0 3 0,-1 6 0,-3 1-1,0 5 1,-1 3-123,2 5 0,-1-1 0,5 0 0,2-1 0,3-3 0,6 0-283,3-1 0,2-2 0,2-1 0,5-5-234,3-4 1,4 1-1,7-5 1,2-2-1,1-3-79,0-5 1,-5-1-1,1-1 1,-3-2 49,-3-1 0,-4 2 0,2-3 0,-3 2 115,0-2 0,-4 3 1,-1-2-1,-1 1-182,-2 2 680,-1 4 1,-4 5-1,0 6 1,0 2-1,0 2-199,0-1 0,0 3 0,4 1 0,1-2-631,1 0 0,7-3 0,-1-1 542,2-1 0,3 0 0,1 4 0</inkml:trace>
  <inkml:trace contextRef="#ctx0" brushRef="#br0" timeOffset="11">15614 6992 8401,'0'-9'-212,"0"0"0,0 0 0,0-1 0,0 1 477,0 0 0,0 2 0,0 3 0,0 3 0,1 5 56,2 4 1,-2 5 0,3 3 0,-3 2 0,-1 3-108,0 1 0,0 2 0,0-2 0,0-1-236,0-2 0,0 0 0,0-1 1,0-3-1,0-2-92,0-3 0,4-5 1,2-3-1,1-5 0,0-6 41,0-6 0,-4-6 1,3-4-1,0-2 1,0-2-1,0-1-149,-2-1 1,3 0 182,-1 3 1,2 0-1,2 2 1,-1 3-1,0 6 1,1 2-113,-1 4 0,0 5 0,0 4 1,-2 4-104,-1 4 1,-3 3 0,2 3-1,0 1 1,0 2-38,-1 1 1,2 2 0,-2 0 0,0 0 290,0-3 0,8 3 0,-2-4 0</inkml:trace>
  <inkml:trace contextRef="#ctx0" brushRef="#br0" timeOffset="12">15959 6974 8401,'0'6'313,"0"0"0,0 0-12,0 4 1,0-1 0,0 0 0,0 2 0,1 1-47,2 4 1,-2 1-1,2 1-253,-2-3 1,0 2 0,1-5 0,2 0 0,0-2 0,2-2-443,-1-1 0,2-3 0,4-4 0,2-1 10,-2-2 1,0-4 0,-3-5 0,-1-4 0,-2-2 0,-1-4 429,-2-3 0,0-2 0,-4-1 9,-1 0 1,-1-1-1,-3 1 1,1-1-1,-1 3 1,-2 2 436,0 3 1,1 3-1,0 2 1,3 4 1498,1 1-2368,1 6 0,4 6 0,2 7 0,4 5 0,4 1 423,1 3 0,5 0 0,-3 2 0</inkml:trace>
  <inkml:trace contextRef="#ctx0" brushRef="#br0" timeOffset="13">16443 7020 8312,'-1'-12'-151,"-1"-1"1,-1-1 0,1 0-1,1 0 725,1 1 0,-3 0 1,-1 4-176,2 0 0,-3 2 0,-1 2 0,-2 1 477,-2 2-718,1 5 1,-3 3-1,-2 7 1,1 2 37,-1 3 0,-1 1 1,2-2-1,2 0 0,2-2 32,3 2 0,-2 0 1,5 1-1,1-3 0,2-2-716,3-3 1,2-4-1,6 0 1,1-2-1,4-2-408,1-1 1,2-5 0,1-4 17,1-3 806,-5 1 0,4-4 0,-6 5 0,-1 0 0,1-1 577,-3 1-181,0 4 0,-6 5 0,-3 6 0,-3 2 0,-2 3 0,1 0 24,1 1 0,1 1 1,1-4-749,2 0 0,2 0 0,5-3 0,3-3 0,1-2 0,2-1-407,-1 0 0,0-4 1,1-3 806,0-5 0,-1-2 0,4-5 0</inkml:trace>
  <inkml:trace contextRef="#ctx0" brushRef="#br0" timeOffset="14">16778 6657 8312,'8'-17'132,"-1"1"1,0 3 0,-3 4 149,1 3 0,-2 2 0,2 6 0,0 5 0,-4 9 180,-3 7 0,-1 8 0,-3 4 1,-1 3-210,-1 3 0,2 2 0,0-2 0,1 2 0,1-1 0,0-1-222,2-4 1,1-6 0,1-1-1,0-4-289,0-5 0,4-6 1,1-7-1,1-7-200,1-6 1,-2-11 0,2-3-1,-1-4-62,1-3 1,6-1 0,2-1-1,3 1 335,1 3 0,-1 5 0,1 7 0,0 1 0,2 3 348,1 2 1,-1 4 0,-5 7 0,-1 5 0,-2 4 0,-3 2 438,-2 2 1,-4 1 0,-5 2-1,-2 1 1,-5-1-122,-3-2 0,-3-3 0,-5-2 0,0 0 0,1-3-537,-1-1 0,0-4 0,2-3-462,1-2 1,0-1 0,4-1 0,4-3 0,4-5-303,3-2 1,5-5 0,3 3 0,6-1 657,5 1 1,5-4 0,5 3-1</inkml:trace>
  <inkml:trace contextRef="#ctx0" brushRef="#br0" timeOffset="15">17281 6704 8312,'0'-5'-6,"1"-3"484,2 5 1,-2 1 0,1 6 0,-3 7 142,-2 6 0,-4 7 0,1 8 1,-2 4-1,1 6-577,1 3 1,3-3 0,-2 3 0,0-2 0,3-4 0,2-2 0,2-4-743,2-5 0,3-5-395,-1-8 1,2-5 0,2-7 1085,-1-2 1,4-9 0,2-3 0</inkml:trace>
  <inkml:trace contextRef="#ctx0" brushRef="#br0" timeOffset="16">17402 7076 8247,'9'0'1310,"1"0"1,-1 1-935,0 2 1,5-2 0,1 3 0,3-3-139,0-1 1,4-1 0,0-3 0,0-2 0,-1-2 0,1-1 0,-1-2 0,-5 0 0,-1-3 0,-3 0 0,-3-3-1059,-1 0 1,-6-1 0,1 2 0,-4 2 272,-5 4 1,-2 0 0,-8 6 0,-3 2 0,-1 3 0,-2 5 1201,-1 3 0,3 10 1,-1 0-1,1 5 0,2 4 0,3 2 0,6 1 1,5-3-1,5 0 0,3 1-110,5 2 0,10-6 1,7-2-1174,4-5 1,6-9 0,-2-6 0,1-2 0,-1-3 627,-3-4 0,-2-8 0,-1-10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20:55:56.812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1853 5400 8513,'-5'-9'-865,"2"0"877,2-1 0,-3 1 0,0 1 0,0 1 0,-1 0 0,0 0 0,-2 0 305,-2 1 1,-3-3-1,-1 3 1,1-1 0,0 0-1,-2 0 1,1 0-18,-1-1 0,-2-1 0,0 0 0,-1 2 0,-3 1 0,-1-1 9,0-2 0,-5 3 0,1 1 0,-2 1-126,-1 2 0,-1-2 1,0 1-1,0 0 0,2 2-69,0 1 0,1 0 1,1 0-1,1 0 0,1 0 1,1 0 152,0 0 0,5 1 1,-2 2-1,3 1 0,1 1 0,-1-2 0,3 3 1,2 1-1,1 2-147,0 0 0,4 0 1,1 2-1,0 1 1,1 4-1,0 1-70,1 2 0,2 0 1,1 3-1,1 3-22,3 2 0,0 7 0,3 2 1,-1 2-1,1 1-42,2-1 1,-1 5 0,-1 0 0,-1 1 0,2 1 0,-1-2-59,-1 2 1,1 1 0,-4 2-1,0 0-19,-2-3 1,-1 0 0,0 1 0,0 2 0,-1 0-51,-3 2 1,2 0 0,-4-4-1,0 1 1,0-1-31,0 1 1,3-2 0,0-1 0,2-4 0,1-1 64,0-2 1,0 2-1,0-1 1,0 0-1,1 1 250,2 3 1,0 5 0,3 1-1,1 2 1,0-2 20,-1-4 1,-1 2 0,-5-3 0,0 2 0,0-1-201,0 0 0,0-5 0,0 1 0,0-1-19,0-2 1,0-7 0,0-3 0,0-4 0,1-3-73,2-3 111,2 0 1,4-6 0,2 1-1,0-3 131,1-2 1,5 0-1,-2-3 1,4 0 71,3 0 1,-2 2-1,5-2 1,1-2-1,0-1 1,0-1-128,-1 0 1,-2 0-1,3 0 1,-2 0-1,-1 0-81,-2 0 1,-2 0 0,0 0 0,-1-1-53,1-3 1,-3 3-1,-2-3 1,0 1 0,-2 0-91,1 1 1,-2-2-1,1 1 1,-1 0-1632,-2-1 1137,0 3 1,-4 1-1,-2 6 1,-3 2 0,-3 2 686,-3 3 0,-6-3 0,-3 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20:56:00.021"/>
    </inkml:context>
    <inkml:brush xml:id="br0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7616 6741 26204,'-9'-9'-656,"0"-1"1,0 1-1,2 1 1,2 1 0,1 0 427,2 0 0,5 2 1,4-1-1,6-1 1,5-1-1,6 1 1,4 2-1,4 0 0,5 1 494,6-1 1,3 2 0,4 3 0,2 0-313,-1 0 1,-23 2 0,0 0 0,0 1 0,0 1 44,2 0 1,1 0-1,-1 1 1,0-1-1,0 1 1,0 0 0</inkml:trace>
  <inkml:trace contextRef="#ctx0" brushRef="#br0" timeOffset="1">10959 6760 28352,'0'-19'-410,"3"1"0,1 3 1,1 2-1,4 0 1,2 1-1,5 0 0,4 3 1,4 2 287,3 1 1,0 0 0,8 0 0,3 3 0,4 2 0,1 1 0,0 1-230,2 2 1,-2 6 259,4 7 1,-3 2 0,-18-9 0,-1 0 0</inkml:trace>
  <inkml:trace contextRef="#ctx0" brushRef="#br0" timeOffset="2">2356 6788 26225,'-6'-10'-1093,"-1"-3"1,3-2 0,0 1 727,0 1 1,-2 3 0,1 1 0,0 0 0,-1-1 0,-1 1 0,-1 0 0,-4-1 0,-1 1-183,-4 0 1,0 2 0,-2 2 0,-1 0 0,-1 1 0,-4 0 608,-2 2 0,0 1 0,0 0 0,0-1 1,-2-2-1,0 2 157,0 1 0,-2 2 0,-1 1 0,0 2 0,-1-1 0,0 1 45,-2 2 1,3-1 0,2 1-1,3 2 1,2 0-47,-1 1 1,4 1 0,3 0-1,3 1 1,3 3-377,1 0 1,2 5-1,1 4 1,0 0 0,2 4 296,1 3 0,4 1 0,-1 6 0,3 1 1,3 1-129,3 3 0,2 0 0,2 7 0,-2 1 0,-4-23 0,-1 1-117,0 0 0,0 1 0,0 0 0,0 1 1,0 3-1,0 0 0,-1 2 0,-1-1 1,0 3-1,-1 1 83,0 2 0,0 0 1,-1-1-1,-1 1 0,0 1 1,0-1-1,0 1 0,0 0 1,-1 0-1,1 0-116,1 2 0,0-2 1,1-3-1,-1 0 0,1-2 1,0-1-1,0-1 1,-1-1-1,0 0 0,0-1-115,0-1 1,-1 0 0,0 0-1,0 0 1,1-3 0,0 1-1,-1-2 1,1-1 0,-1 26-1,2-3-523,3-2 0,-1-2 0,4-5 1,1-6 557,2-4 0,0-3 0,1-2 0,2-4 0,0-5 488,-1-3 1,1-4-1,0-2 1,4-2 0,2 0 316,4-3 1,2-1 0,4-1 0,1 0 0,0 0-255,-1 0 0,2 0 0,-4 0 0,3-1 0,2-2-223,-1-4 0,2 2 0,-1-1 0,-1-1 1,-1-3 59,-1-2 1,-2 5 0,-1-2-1,-3 4 1,-3 3-215,-4 1 0,-1 5 1,-6 4 32,-2 3 0,2 3 1,-2 5-1</inkml:trace>
  <inkml:trace contextRef="#ctx0" brushRef="#br0" timeOffset="3">1816 9367 25087,'0'-6'-547,"-1"-1"1,-1 0 0,-2-2 0,2-3 0,1 0 0,1 1-110,0 0 1,0 2-1,1 0 1,1-1 0,3 1-165,0 0 1,-2 0 0,2 2 0,-1 1 750,-2-1 0,-1-2 0,-2 1 112,-2 2 0,-2 2 0,-5 3 0,-2-1 0,-2-1 184,-4 1 0,1 0 0,-8 4 0,-1 0 0,-1 2 8,-1 1 1,-3 1 0,-1 3-1,0 1 1,0-1-187,2 0 1,-2 1-1,1-1 1,1 0 0,2 2 447,3 1 0,-1-2 1,3 4-1,1-2-223,-1 1 1,4 3-1,5 0 1,0 1-1,2 3-275,-2 2 1,5-2 0,-1 5 0,3 1 0,2 1-35,0 1 1,2 3 0,-2 0-1,1 0-42,2 1 0,1 1 1,1 5-1,0 2 1,0 1-173,0 2 1,0 0 0,1 4 0,1-1 0,1 1-64,-1-1 1,-1 2-1,-1 0 1,-1 3 0,-1 0 76,-1 0 0,1-25 1,1 1-1,0 25 1,0-26-1,0 1 92,-1-1 1,0 1 0,1 0 0,0 1 0,2 1 0,1 0 0,1 0 0,1-2 0,0 0 0,0-1-56,5 25 1,-4-24-1,1 0 1,-1-2-1,1 1 1,0 0-1,0 0 1,6 24-14,-2-3 1,-1 0-1,1-1 1,-1-1-1,0-5 60,1-6 1,-1-1 0,-1-2-1,-1-1 101,0-1 0,-4-5 0,2-2 0,-1-2 0,-2-2 0,-1 1 40,-1-1 1,3-3-1,0-2 1,-1 0 51,0-1 1,-2 1 0,1-4-1,1 0 1,2 0 77,1-3 0,-2 1 1,3-3-1,1 0 0,3 0 312,2-2 0,3-1 0,5-1 0,4 0 1,5 0-26,3 0 1,2 0 0,4 0 0,-1 0 0,0 0 45,0 0 1,0 0 0,-2 0 0,-2 0-122,-1 0 0,3 0 1,-2 2-1,0 0 1,-2 1-383,-2-1 1,-1 2 0,0 0-1,0 0 1,-1 1-175,-2 1 551,2 0 0,-4 3 0,5 0 0</inkml:trace>
  <inkml:trace contextRef="#ctx0" brushRef="#br0" timeOffset="4">12318 11909 28161,'0'-10'-656,"0"1"1,0 0-1,0-1 1,0 1 0,0 0-1,0-1 1,1 1-1,2 0 1,4 1 0,2 0-165,3 2 1,4 3 0,6-2 0,2 0 1039,3-1 0,1 3 0,0-2 1,0 1-1,-1 2 0,-2 1 335,-3 1 0,-4 0-381,-2 0 0,-9 0 1,-11 1-1,-12 1-37,-10 1 0,-10 0 0,-7-3 0,-4 0 0,-1 0-151,-2 0 1,3 0 0,6 0-1,3 0 1,6 1 555,5 2 1,9-1-1,10 4 1,8-1-1,10 0-115,11 2 1,11-2 0,11 1 0,4-1-538,3 0 1,-3 1 0,3 3-70,-3 1 0,-4 3 0,-2 2 0</inkml:trace>
  <inkml:trace contextRef="#ctx0" brushRef="#br0" timeOffset="5">15614 14795 29737,'-10'-6'-547,"-2"0"1,-4-1 0,-3 1 0,-3 0 0,-7 0 0,-7-1 126,-3 1 1,-7 0 0,3-2 0,6 1 0,8 1 363,9 2 0,12 1 0,13 3 0,13 0 0,13 0 127,10 0 1,5 1 0,-19 0 0,1 1-1,0 1 1,-1-1 0,1 1 0,-2 1-78,25 2 1,-4 0 0,-4 3 0,-5 0 0,-7-3-92,-9-3 0,-12 1 0,-11-1 1,-10-1-1,-13-1 125,-12-1 1,-12-1 0,22 0 0,0-1 0,-1-1 0,0 0 0,-25-4-75,5 1 1,9-3-1,10 3 1,10-1 148,11 1 0,24 1 0,17 5 0,13 0 0,-21 1 0,1 1-55,1 0 0,0 2-6,1-2 0,-2 2 0,-1 4 0,0 2 0,25 4 0</inkml:trace>
  <inkml:trace contextRef="#ctx0" brushRef="#br0" timeOffset="6">8277 7439 28136,'-14'-13'-469,"1"2"1,7-4 0,3 2 0,4 1 0,6 2 0,10 1 0,10 0 140,9 3 0,11-1 0,-20 5 1,3 1-1,2-1 0,2 1 1,3-1-1,2 1 0,5-1 1,0 0 277,4 1 0,1 0 0,-13 1 0,1 0 0,0-1 1,4 1-1,0 0 0,1 0 0,2 0 0,1 0 0,0-1 1,1 1-1,0-1 0,0 0 166,1 0 0,0 0 1,-1 0-1,0 0 0,0 0 1,0 0-1,-3 1 1,1 0-1,-1 0 0,0 0 1,0 0-1,-1 0 1,0 0-1,1 1 0,-2-1-56,1 1 0,0 0 0,-1 0 0,-4 0 0,0 1 0,0-1 0,1 2 0,-1-1 0,0 1 0,-1-2 0,-1 1 0,0 0 0,15 0 0,1 1 20,-1 0 0,-1-1 1,-1 0-1,-2-1 1,-3 2-1,-2-1 1,-3 1-1,-1 0-92,-3-1 1,0 1-1,-4-2 1,0 1 0,-2 0-1,-1 1 1,19 2-1,-9-1-152,-12 0 1,-11 0 0,-16-4 0,-12 0 509,-13 0 1,-18-2-1,14 2 1,-2-2-1,-5 0 1,-2 0-1,-5 0 1,-3 0-365,13 1 1,0-1 0,-1 1 0,-3-1 0,1 0 0,-1 0 0,-2 0 0,-1 1 0,1 0 0,-2-1 0,1 1 0,-1 0 0,0-1 0,0 0 0,0 0 24,0 0 1,0 1 0,-1-1 0,-4 1 0,0 1 0,-1-1 0,-1 0 0,0 0 0,0 0-1,-1 0 1,0 1 0,0 0 0,-1 0 0,0 0 0,1 0 2,-1 0 1,1 0-1,-1 0 1,2 1-1,1 0 1,-1 1 0,1 0-1,1 0 1,0 0-1,2 1 1,0-1 0,2 1-1,4-1 1,2 0-1,0 1 6,-13 0 0,3 0 0,7 0 1,2 0-1,9 1 0,2 0 0,-13 4-185,16-2 0,18-1 1,21 2-1,16 0 1,20-1-1,-16-3 1,3-1 201,7 0 1,2-1 0,-9 0 0,2-1-1,0 0 1,5 0 0,0 0 0,2 0 0,2 0-1,0 0 1,1 0-14,4 0 0,-1 0 0,1 0 1,-3 0-1,0 1 0,0-1 1,-11 1-1,1-1 0,0 1 1,0-1-1,0 1 0,0 0 1,-1 0-1,1-1 0,1 1 1,0-1-1,0 1 0,0-1-1,1 1 1,0-1 0,1 0 0,-1 0 0,1 0 0,0 0 0,0 0 0,-1 0 0,-1 0 0,0 0 0,0 0 0,-1 0 0,7 0 0,0 0 0,-2 0-1,-5 0 1,-2 0 0,-2 0-71,10 0 0,-3 0 1,-8 0-1,-5 0 0,4-1-112,-19-2 1,-23-2-1,-35-4 1,17 4-1,-3 0 1,-4 1-1,-2 0 67,-4 1 1,-1 0 0,-4-1-1,-2 1 1,-4 0 0,-2 2 95,16-1 0,0 0 0,0 0 0,0 2 0,-1-1 0,0 0 0,-1 0 0,1 0 0</inkml:trace>
  <inkml:trace contextRef="#ctx0" brushRef="#br0" timeOffset="7">22439 8808 32497,'-3'-6'-3277,"0"0"2184,1-2 1,-2 3 0,1-1 545,1-1 1,4 2 0,2-1 0,2 2 0,3 2 0,4 1 498,1 1 1,3-1-1,4-1 1,4-1-1,2 1 1,1 1 344,0 1 0,1 1 1,0 1-1,0 1 0,-3 0-73,-2 1 0,-7-2 1,-4 4-343,-3-2 0,-13-1 0,-7-3 0,-10 0 0,-8 0 69,-5 0 0,-4 0 1,-4 0-1,-1 0 1,-2 0-1,1 0 492,-2 0 1,4-3 0,2 0 0,4 0 0,4-1 260,2 1 0,12 0 0,12 4-414,15 2 0,13-1 1,10 4-1,6-1 1,5 0-386,3 2 0,3 1 0,-2 1 0,-2-2 0,-3-1-1,-4 1 0,-7-1 0,-5-1-286,-7-1 1,-19-1 0,-16-3 0,-12 0 0,-10-1 610,-4-2 1,-3-1 0,-2-4 0,-1 2 0,3-1-342,3-1 1,9 3 0,12 0 89,7 1 1,18 3-1,17-2 1,9 3 0,5 2-182,1 1 0,0 5 1,-3-2-1,-4 2 0,-4 1 65,-5 1 0,-5-1 0,-3 0 0</inkml:trace>
  <inkml:trace contextRef="#ctx0" brushRef="#br0" timeOffset="8">5521 11005 28750,'4'-9'-25,"2"0"0,4 1 0,2 0 1,6 3-1,6 0 0,9 0 0,8-1-33,9 0 0,-20 2 0,2 0 0,2 1 0,1-1 0,4-1 0,0 0 1,3-2-1,1 1 0,2 0 0,0 1 132,0-1 1,1 1-1,0 0 1,0 0 0,2-1-1,1 1 1,2-2 0,1 1-1,-17 2 1,0 1 0,1-1-160,0 0 1,0 1-1,0 0 1,-1 0 0,1 0-1,-1 0 1,17-1 0,-1 1-1,-1 0 1,0 1-1,-1 0 1,-1 0 93,-1 1 1,-1 0 0,-6 0 0,-1 0 0,-1 0-1,-2-1 1,-1 1 0,-1-1 0,-2 1 0,1-1-61,0 0 1,-1 0 0,0 2 0,0-1 0,-1 0-1,0-1 1,-1 1 0,-2 1 67,-1 0 1,0 0 0,23 0 0,-7 0 0,-4 0 0,-4 0 0,-8 0-170,-8 0 135,-4 0 1,-21 3 0,-10 0 0,-16-1 0,-14-1 23,19-1 0,-1 0 0,-3 0 0,-2 0 0,-3 0 0,-1 0 0,-3 0 0,0 0 0,-3 0 0,-1 0 3,-1 0 1,-1 0 0,-3 2 0,-1-1 0,0 1 0,1-1 0,-1 1 0,0-1-92,0-1 1,-1 1-1,-1 0 1,-1 2-1,15-2 1,0 1-1,-1 0 1,-1 0-1,0 0 1,0 0-1,-1 0 1,0 0-1,-1-1 111,1 1 1,0-1 0,0 0 0,2 1 0,0 1 0,-1-1-1,2-1 1,0 0 0,1 1 0,0-1 0,1 0 0,0 1-1,-15 0 1,2 1 30,2 0 0,3-1 0,6 1 0,2 0 0,8 1 0,1 1 0,-14 2 0,13-1-145,11 1 0,10 1 1,14-1-1,11-2 1,14-1 41,17-2 1,-20-1 0,3-1 0,7 0 0,1 0 0,3 0 0,1 0 0,4 0 0,1-1 45,2 0 1,1-1 0,-13 1 0,0 0 0,1-1 0,1 0-1,1-1 1,0 1 0,1 0 0,-1 0 0,1 0 0,2-1-1,0 1 1,0-1-135,2 1 1,0-1 0,1 0 0,1 0 0,1 0-1,1 0 1,0 0 0,1 0 0,0 0 0,-3 1-1,0 0 1,-1-1-22,-4 1 1,-1 0 0,-1 0 150,12 1 0,-2 0 0,-2-1 0,0 0 0,-6 2 0,1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20:56:01.367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5354 7914 14080,'-1'-5'-1821,"-1"1"924,-1 0 1,-1 2 650,4-5 0,0 6 0,0 1 0,0 6 0,0 2 296,0 1 1,4 4 0,-1-1 0,0-1-84,1 0 1,-2 1-1,3 1 1,0-2-1,-1-1 1,2 0-38,-1-1 1,1 0-1,3 2 1,0 0 0,-2 1-47,-1 0 0,0-3 0,4-2 0,-2 0 0,-2 0-169,-3 1 1,1-2 0,0-1 157,2 0 1,-3-2 376,3-3 1,-3-1-1,3-1 1,1-3-61,2 0 0,0 2 1,1-2-1,2 1 0,1 1-102,2-1 1,-1 2 0,3-4 0,-2 2-1,2 2 10,0 1 0,2-2 0,1 0 0,1 1 0,3 1 19,0 1 1,3-3-1,-2 0 1,2 1-1,1 1 30,-1 1 1,4 0-1,1-2 1,-1 0-32,1-1 1,-2 0 0,3 3 0,0 0 0,-1 0 0,1-1 18,0-2 0,-3 2 0,1-2 1,-2 2-124,-1 1 0,0-1 0,0-1 0,1-1 0,1 1-27,1 1 0,3-3 0,-2 1 0,0 1 0,1 1-5,0 1 1,-3 0 0,1 0 0,-2 0 2,-1 0 0,2 0 1,-1 0-1,-2 0 1,0 0-3,0 0 1,2 3-1,1 0 1,2 0-1,0-2 6,0-1 1,0 0-1,-1 0 1,2-1 15,1-3 0,-2 3 0,-4-2 0,-1 2 0,2 0 2,2-2 1,-2 2-1,2-2 1,-2 2-1,-1 1-5,0 0 0,0 0 0,0 0 0,0 0-1,0 0 0,-1 0 0,0 0 0,0 0 0,2 0 0,0 0 10,0 0 0,-1 0 1,-1 0-1,1 0-20,0 0 1,0 0 0,-1 0 0,-1 0-1,-1 0 10,1 0 1,1 0 0,1 0 0,0 0 0,0 0-11,4 0 1,-2 0 0,3 0-1,-1 0 14,-2 0 0,0 0 0,0 0 0,1 0 0,-1 0 2,-1 0 1,-2 0 0,-2 0 0,0 0 0,0 0-18,-1 0 1,2 0 0,-3 0 0,-1 0 20,1 0 0,6 0 1,-1 0-1,1 0 0,0 0 0,-1 0 1,0 0-1,-1 0 1,-1 0-1,-2 0 14,2 0 1,1 0-1,1 0 1,0 1-1,-1 1-15,-2 1 1,2 0-1,-2-3 1,3 0-1,1 0 27,-2 0 0,-4 0 0,1 0 0,0 0 28,-1 0 0,1 0 0,1 0 0,-2 0 0,-1 0-37,-1 0 1,5 0-1,-2 0 1,1 0-1,0 0-31,0 0 0,2 0 0,1 0 1,0 0-6,0 0 0,-3 0 0,0 0 0,2 0 0,1 0 33,0 0 0,0 0 1,-5 0-1,0 0 1,1 0 27,0 0 1,-3 0 0,3 0 0,-1 0 21,-2 0 0,2-1 0,1-1 1,0-1-1,-1 1-50,-1 1 0,-2 1 1,3 0-1,-1-1 1,-2-1 9,-2-1 0,1 0 0,-4 3 0,3 0-7,0 0 0,1 0 1,-1 0-1,1 0 0,0 0-9,-1 0 0,1 0 0,0 0 1,-2 1-1,0 1-13,-2 1 0,1 0 0,2-3 0,0 0 0,-1 1-9,-2 2 0,-3-2 0,3 2 1,-2-2 96,-1-1 0,-2 0 0,-1 0-25,1 0 1,-4 0 0,-1-1-64,-1-2 1,0 2 0,-2-3 0,3 1-1,-1-1-75,0-1 0,3 1 1,-1-1-1,4 0 1,1 1 34,1 0 0,1-3 1,-4 1-1,0 0 0,1 0 1,-4 3-1,-1-3-168,-1-2 1,-2 1 0,-6 1 0,-4 2 0,-4 1-79,-3 0 1,-4 0-1,-3 1 276,-2-1 1,-1 2 0,-3-3 0</inkml:trace>
  <inkml:trace contextRef="#ctx0" brushRef="#br0" timeOffset="1">6722 8305 9729,'0'-14'-794,"0"1"0,1 2 0,2 0 1404,0-2 0,0 1-485,-3 2 1,0 9 0,0 7 0,-1 6-1,-1 8 1,-2 2 0,-1 4 9,1 1 1,-2-2 0,3 0 0,1 1 0,1 0-260,1-2 0,0 3 0,0-2 0,0 1 0,-1-1-225,-2-3 1,2-2 0,-2 0-1,0 0 1,0-4 354,-3-1 0,-2-7 3,-1-5 1,-1-2 0,1-1 0</inkml:trace>
  <inkml:trace contextRef="#ctx0" brushRef="#br0" timeOffset="2">6769 8240 9729,'16'-21'-75,"-2"3"1,0 1 0,1 3 0,0 2 0,0 5 0,-3 4 238,-1 2 1,-5 5 0,-1 2-1,-1 4-331,-2 2 124,-1 3 1,-2 4 0,-2 2 52,-3 1 0,-2 2 0,-2-2 0,1 0 0,-1 0 13,-3-1 1,3 1 0,-2-4 0,1-2 0,2-1-1,0-2-48,-1-1 1,1-2-1,0-1 1,-1-1-498,1-1 334,4-3 0,2-7 0,6 0 399,3 1 1,1 2-1,1 3 1,-3 3-32,-1 2 1,3 5-1,-2 0 1,2 1-1,-1 2 1,1 0 5,1-1 1,2-3 0,0 3-1,1-2-365,2-1 1,2-2 0,-1-1-1,0 1 1,2-2-443,-2-2 1,3-1 0,-4-3 0,1 2 622,-1-2 1,4-5 0,-3-3 0</inkml:trace>
  <inkml:trace contextRef="#ctx0" brushRef="#br0" timeOffset="3">7076 8603 9729,'-9'-5'-839,"3"-2"1,1 3 1247,0-1 0,2 1 0,4-1-265,2 1 1,3 0 0,4 2 0,1-2 0,3 0 0,-1-2 0,2 2-172,-1 0 1,-1-3 0,1 1-31,0-3 1,1 2 0,-3-1-1,0-2 1,-3-1 0,-3 1-255,-3 1 1,0-4-1,-1 1 254,1 0 1,-3-1 0,-4 2 0,-2 1 0,-2 3-1,-2 1 232,-3 1 1,-2 0-1,1 5 1,1 3-1,-2 2 270,1 4 0,0 5 0,-3 1 0,2 2-239,2 2 1,2 5 0,4-1-1,4-1 1,2 1-97,1-2 0,2 2 0,4-3 0,4-1 1,4-3-1,5-4-288,2-4 1,4 1-1,-4-6-369,0-1 1,-1-1 0,-2-1 0,0-1 0,-2-2 0,-1-5-241,-2-3 0,0 0 1,-4-4 797,0 2 0,2-4 0,0 3 0,1-2 0,0 2 0,-2-1 0,1 2-6,1-1 0,-2 2 0,3 2 17,-3 1 1,-1 1 0,1 1-1,-1 0 985,0 0 1,-4 4-759,-1 3 0,-4 1 0,-2 5 1,-3 3-1,1 1 0,-1 3 83,0 2 0,3-3 0,-1 3 0,1-1-162,-1 1 0,2-4 0,-3 3 0,3-2 0,1 0-362,0 0 0,0-2 1,0-1-83,0 1 0,0-4 0,-1-1-141,-2-1 274,-2-1 1,-1-3 0,0-1 0,-2-1 0,0-2-195,-1-1 0,3-1 0,-1-4 1,1 1 55,1 0 1,1 0 0,4-1 169,0 1 0,0 0 1,1-1-1,2 1 0,3 0 1,4-1 32,2 1 1,2 0 0,5-1 0,1 1 0,0 0 0,2 1 164,-1 1 0,-2 0 0,0 4 0,0 1 213,-1 1 1,-3 1 0,-4 1-1,-4 2 188,-3 3 1,-3 6 0,-2 0-1,-3-1-200,-2 0 0,1 1 1,0 1-1,0-2 1,1-1-242,-1 0 0,2-1-208,3 0 1,4-4 0,3-1 0,2-3 0,2-1 0,2 0-350,-2 0 1,1-1 0,-1-2 281,1 0 0,1-3 0,-5 2 0,-1 0 0,-2-1 297,0 0 0,-1 2 220,-1 0 1,-1 6 0,3 4-408,-1 1 1,3 1-1,0 0 1,1-2 110,1-1 0,5 0 1,0 3-1</inkml:trace>
  <inkml:trace contextRef="#ctx0" brushRef="#br1" timeOffset="4">7989 8315 8531,'0'-10'-248,"0"1"1,0 0 0,1 0 0,1 2 776,1 1 1,0 5 0,-3 2 0,0 6-29,0 5 0,-4 8 0,-2 1 1,-3 4-323,0 3 1,0-2 0,1 5-1,0-2 1,3-2 0,0 1-1,1 0-309,0 0 1,1-1 0,4-2-1,2-3-363,3-3 0,6-4 0,4-3 0,1-1-10,2-2 0,3-4 0,1-2 0,-1-2 0,1-1 0,-2-1 503,-2-2 0,0-2 0,0-4 0</inkml:trace>
  <inkml:trace contextRef="#ctx0" brushRef="#br1" timeOffset="5">8417 8343 6840,'0'-5'778,"-1"5"0,-1 7 0,-2 4-334,-1 4 1,-2 4 0,-1 3 0,2 3 0,3 3-255,2 3 1,1-1 0,0 3 0,0-1 0,0-3-165,0-3 0,4-3 0,2-2 0,2 0 0,2-4-504,-1-3 1,3-4 0,1-2 82,-2-1 1,0 0 0,-1-4-1,1-1 1,2-2-353,-2-3 1,3-2-1,-1-4 747,1-1 0,2-3 0,3-2 0</inkml:trace>
  <inkml:trace contextRef="#ctx0" brushRef="#br1" timeOffset="6">8277 8585 8531,'-18'0'277,"4"-5"1,7 0 53,9 0 0,13 1 0,13 4 0,6 0 0,4 0 0,3 0-558,2 0 0,-4 0 1,2 1 226,1 2 0,-8 2 0,2 5 0</inkml:trace>
  <inkml:trace contextRef="#ctx0" brushRef="#br1" timeOffset="7">13799 8147 8550,'-10'5'-16,"4"3"1,0-1-1,0 2 1,0 3 0,0 5-1,1 4 1,1 4 0,0 5 130,2 5 1,1 1 0,1 0-1,0-2 1,0-3-197,0-2 1,0-2 0,0-1 0,0-2 0,0-3-1,0-3-197,0-4 1,-4-4 0,-3-2 0,-1-2-254,-1-3 1,-5-4 0,0-4 530,-1-4 0,2-11 0,4 1 0</inkml:trace>
  <inkml:trace contextRef="#ctx0" brushRef="#br1" timeOffset="8">13715 8166 8550,'14'-24'-420,"4"0"0,-3 4 0,3 2 213,1 3 595,3 4 0,1 3 0,3 1-117,-1 4 0,-4 6 0,0 5 0,-2 3 0,-4 6-131,-2 3 0,-3 4 0,-2 4 1,-1 1-1,-4 1 0,-3 1-43,-3-1 0,-7 1 0,-5-2 0,-3-3-101,0-2 1,-4-1 0,-1-3 0,0-2 0,1-3-50,1-3-85,1 0 0,5-8 1,0 2 73,2-3 1,4-2 0,3-2 0,2-2 0,2-3 0,1-2-279,1-1 0,4 0 1,2 2 499,3 1 1,0 4 0,0 0 0,1 4-30,-1 4 0,0 5 0,0 3 0,-2 0 0,-1 3 0,1 0-5,2 2 0,3 0 0,0-1 0,0 1-463,-2 0 1,3-2 0,-1 0 0,0-3-1,1 0-1560,-1-3 1899,5-1 0,-3 0 0,5-1 0</inkml:trace>
  <inkml:trace contextRef="#ctx0" brushRef="#br1" timeOffset="9">14134 8585 8550,'-9'0'-57,"-1"0"0,1 0 0,1-1 508,1-3 0,4 3 1,6-3-1,4 1-346,1 0 1,5-3 0,3 2 0,1-1 0,2-3-227,0 0 0,-1-1 1,1-1-1,-1 1-14,-3 0 0,0-1 0,-4 0 0,0-1 0,-1-2-6,-3 2 0,-5-4 0,1 1 0,-3-2 0,-3 2 130,-3 1 1,-6 0-1,-1 4 1,-1 1-1,0 1 320,-1 4 0,1 3 0,-3 3 0,3 4 0,1 2 0,1 2 151,2 2 1,0 3 0,2 1 0,2 2-263,3 3 1,2 0-1,2-4-434,2 1 0,3 0 1,7-1-1,2 0 0,3-3 1,0-2-585,1-3 1,0 0 0,0-2 0,2-2 658,1-3 0,-1-2 1,-2-1-1</inkml:trace>
  <inkml:trace contextRef="#ctx0" brushRef="#br1" timeOffset="10">14581 8352 8005,'-10'-5'-96,"1"2"1,0 2 0,0 1 0,0 1 0,2 2 980,1 3 0,1 3 1,-2 5-578,4 4 0,2 2 0,1 5 1,0 1-1,1 0 0,1 2 0,3-1-245,0-2 0,0-2 1,2-4-1,-2-1-240,-1 1 0,0-5 0,-5-2 187,-3-5 1,-1-4 0,-4-6-196,0-3 1,-4-3 0,0 0 0,-1 0-1,0-1-76,-1 1 0,4 1 0,-1 1 0,1 0 0,3 0-12,2-1 1,-2 2-1,5 0 1,2-2 58,3 0 1,5 0 0,5 0 0,4 2-235,1-1 321,2-5 0,2 1 0,2-2 0,0 0 100,0 1 0,2 0 0,-3 2 0,1 1 0,0 1 0,-3 0 98,-4 2 0,-2 4 1,-5-1 108,0 2 0,-4 5 0,-2 2 1,-2 3-1,-1 1 0,0 2 638,0 4 0,-4-2 0,-1 1 1,0-1-530,2 1 1,2-4-1,1 2 1,0-3-1,0-1-390,0 1 1,4-4-1,3-1 1,4-1-468,1-2 1,5-5-1,-2-3 1,3-3-1,-1-3 102,-1 0 1,0-4 0,-2 4 0,-1-1 0,1 2 4,-3 2 1116,-5-3 0,-3 15 1,-5 1-1,-2 4 0,-1 4 425,-2 4 1,3-2-1,0 1-1035,3-2 1,1 1 0,1-3 0,3 1 0,2 0 0,3-3-702,3-3 1,3 2-1,4-5 1,-1-1 0,1-2 530,-1-3 1,1-7-1,0-4 1</inkml:trace>
  <inkml:trace contextRef="#ctx0" brushRef="#br1" timeOffset="11">15223 8212 8322,'1'-18'19,"2"-1"1,-1 4-1,4 3 1,-2 2 998,-2 0 1,-1 7-1,-2 6-591,-2 9 0,-3 8 0,-6 5 0,-1 3 0,-1 3 228,1 3 0,-3 3 1,4 0-1,2-1 0,2-1-409,5-1 1,2-4 0,3 1 0,4-2 0,7-2-431,3-2 1,7-5 0,2-7 0,1-1-1,0-4-472,-1 0 1,-5-4-1,2-1 1,-3-3 0,-4-2-2622,-3-1 2855,-1-4 0,2 2 0,2-5 0</inkml:trace>
  <inkml:trace contextRef="#ctx0" brushRef="#br1" timeOffset="12">15717 8231 8372,'-5'-10'264,"0"4"1,4 1 0,-2 2 0,-2 5 203,0 6 0,-4 8 0,0 8 0,-2 5 0,0 3 0,0 3 0,2 1 187,0 1 0,0 4 1,3-2-1,3-3 0,2-4-517,1-3 0,1-4 1,2-2-1,3-4 0,3-4 89,0-4 1,3-2 0,2-2 0,0-2 0,2-1 59,-2-2 1,3-1 0,-4-2-1108,2-2 1,-4-2 0,2-4 0,-3-1-1,-1 1 1,1 0 0,-1-1 0</inkml:trace>
  <inkml:trace contextRef="#ctx0" brushRef="#br1" timeOffset="13">15624 8510 8372,'-15'0'123,"-2"0"1,2 0-1,1 0 1,1 0 586,3 0 0,5-1 0,4-1-613,6-1 1,6-3 0,12 3-1,5 1 1,5 0 0,4 2-1,1 0-1325,0 0 1228,1 0 0,-10 0 0,3 0 0</inkml:trace>
  <inkml:trace contextRef="#ctx0" brushRef="#br0" timeOffset="14">16387 8408 10084,'-4'-5'-70,"3"-4"0,-2 3 1,2-2-1,2-2 470,2 1 1,7 3 0,9 1 0,5 0 0,3 0 0,1 1-461,-1 2 1,4 1 0,2 1 0,-1 0 0,0 0-401,-2 0 0,-2 1 0,-4 1 0,-3 2 447,-4 2 1,0 0 0,-2 3-1</inkml:trace>
  <inkml:trace contextRef="#ctx0" brushRef="#br1" timeOffset="15">16490 8519 8431,'-10'5'1008,"1"-4"0,9 3-717,6-4 0,11 0 0,9 0 1,4-1-433,4-2 1,2 2 0,1-3-1,0 3 1,1 1 0,-2 0 140,-2 0 0,-2-4 0,-4-1 0</inkml:trace>
  <inkml:trace contextRef="#ctx0" brushRef="#br0" timeOffset="16">18873 7458 13386,'4'-9'-616,"-2"-1"0,3 1 0,0 0 0,-3-1 605,-1 1 0,-2 3 0,-2 1 1,-4 1 463,-1 2 0,-1 1-51,-1 1 1,5-2 316,2-1-489,2 2-206,1-3-137,0 12 0,-1-5 1,-1 4 144,-1-2 0,-1-4 1,2 3 183,-1 0-514,0-3 1,10-1 264,2-6 0,1 1 1,-2 0 165,-2 1 0,-3 1 0,2 1 365,-1-1 0,-2 2-546,-5-2 1,1 2-194,-4 1 0,5 0-61,1 0 0,4 0 245,5 0 184,-3 0 0,-3 0 328,-6 0 0,-3 1-230,-3 2 0,0-2-746,-1 2 781,5-1-293,1-2 0,3 0 106,-2 0 1,1 0 226,-4 0-267,4 0 0,-2-2-102,4-1 62,0 2 1,1-2-1,2 5 1,3 2 68,2 2 0,1 0 1,1 4-1,-1 2 1,-1 0-84,-1-1 0,-2 4 0,-3-1 0,1 2-8,-1-1 1,-4 0 0,-2 1-1,-1-1 1,-4-1 0,-1 0-125,-2-1 0,-2 0 0,3-4 1,-2 0-387,2 1 0,1-1 1,0 0-1,1 1 520,0-1 0,-1 0 1,1 0-1</inkml:trace>
  <inkml:trace contextRef="#ctx0" brushRef="#br0" timeOffset="17">17570 8045 8595,'0'-10'-119,"0"1"0,0 0 0,0-1 0,0 1 0,0-1 1,0-2-1,0 0 317,0 1 0,0 0 0,0 2 0,0 0 107,0-1 0,-4 6 0,0 5 0,0 7 31,0 7 0,-3 8 1,1 6-1,-4 8 1,-1 8-90,5-19 1,0 0-1,-1 1 1,1 1 0,1 0-1,1 1 1,-1 0-1,0 0 1,1 0 0,-1 1-33,0-1 1,1 0-1,0-1 1,0 0 0,-4 23-1,3-3 1,1-6-158,2-3 1,2-5 0,2-9 0,2-4 0,1-1-57,3-1 1,1-5-1,2-2 1,2-2-355,-2-4 0,4-2 0,0-4 0,3 0 1,0-2-1,2-3-468,2-4 1,-2-7 0,4 0 0,-1-2-1,-2-4 1,-5 1 0,-1-2 0,-1-2 734,1-2 0,-4 1 0,2-6 1</inkml:trace>
  <inkml:trace contextRef="#ctx0" brushRef="#br0" timeOffset="18">17607 8017 8595,'-19'-19'-116,"5"1"281,1 3 1,7-2-1,3 5 1,2 1-1,2 1 1,2 3 0,3 2 40,3 1 0,4 1 0,3 3 0,2 0-717,4 0 1,1 0-310,1 0 1,2 5 0,-3 3 0,1 4 790,2 3 0,-3 0 1,-1 4-1</inkml:trace>
  <inkml:trace contextRef="#ctx0" brushRef="#br0" timeOffset="19">18016 8128 9914,'-5'14'861,"-3"0"1,3 9-1,-4 3-463,-1 4 0,1 4 0,0 5 1,0 2-1,3-3-234,3-3 1,2-3 0,1-5 0,0-2-1,0-4 1,1-5-76,2-3 1,2-3-1,5-2-415,-1-2 1,3 2-1,1-5 1,-2-1-1,1-1 1,0-1-1,2 0-494,1 0 1,1 0 0,-2-1 0,0-2-2458,3-3 3192,1 1 0,0-7 0,1 2 0</inkml:trace>
  <inkml:trace contextRef="#ctx0" brushRef="#br1" timeOffset="20">18110 8194 8313,'-19'-9'84,"1"3"0,3-7 0,3 0 304,5 1 0,4-1 0,6 5 0,4 1-338,5 1 1,3 4-1,7-2 1,2 3-707,0 1 1,3 0-1,-3 0 1,2 1 0,0 3 608,-1 2 0,-4 2 0,1 1 1</inkml:trace>
  <inkml:trace contextRef="#ctx0" brushRef="#br1" timeOffset="21">18594 8212 8313,'-6'-5'134,"-1"3"1,0 5-1,-2 6 1,-3 6 796,0 2 0,-5 6 0,2 2-777,-3 2 1,0 4 0,-1 0 0,2-1 0,1-2-1,4-3 1,1-4 0,3-1-791,2-1 0,2-5 0,4-1-20,0-3 1,4-5-1,2-2 1,2-3 0,2-4-708,-1-5 1363,0-5 0,5-4 0,0-1 0</inkml:trace>
  <inkml:trace contextRef="#ctx0" brushRef="#br1" timeOffset="22">18566 8268 8313,'0'-9'94,"4"4"248,2 1 1,1 12 0,1 5 0,-3 7-458,-1 5 0,2 3 0,-2 2 0,0 2 1,2 1-1,-2 2 0,1 1-362,0 1 1,-3-4-1,1-1 1,-2-5-1,-1-3 477,0-5 0,0-1 0,0-3 0</inkml:trace>
  <inkml:trace contextRef="#ctx0" brushRef="#br1" timeOffset="23">18547 8501 8313,'-3'-10'232,"0"1"1,0 0 0,3 0-1,1 0-76,2 3 0,3-1 0,7 4 0,3 1 0,5 1-1275,4 1 1,2 0 1118,1 0 0,4 0 0,1 0 0</inkml:trace>
  <inkml:trace contextRef="#ctx0" brushRef="#br1" timeOffset="24">18845 8166 8439,'-4'-14'40,"3"1"1,-2-3 0,2 4-1,2 2 1,2 3 0,3 1-1,4 0 1,2 0 0,3 0 344,3 2 1,2-2-1,1 3 1,3 1-1,2 1-403,2 1 1,-5 0 0,4 1-1,-4 2 1,-2 2-138,-1 0 1,-3 1 0,-1-3 0,-4 2 78,-1 0 0,-3 0 1,-2-2-1,-2 2 1,-1 2 123,0-1 0,0-3 0,-6 3 0,-1 1 0,-2 2 155,-4 0 0,0 3 1,-3 2-1,1 1 1,-2 4 179,0 2 0,2 6 0,0 1 0,2 5-48,0 3 1,5 1 0,2 0 0,2 1 4,1-1 1,1 0 0,2-1 0,4-2-366,5-3 0,-2-2 0,1-2 1,-2-1-1,-4-3-31,-1-3 1,2-3 0,-4-5 13,-3 0 0,0-4 1,-6-5-1,-2-2 1,-4-1-21,-1 0 1,-2 0 0,-2 0 0,-1 0 0,0 0 0,1 0-105,-1 0 1,4-3 0,-1 0 0,1 1-655,0 1 1,2 2 0,3 1 0,1 2 586,0 1 1,-1-2-1,1 1 1</inkml:trace>
  <inkml:trace contextRef="#ctx0" brushRef="#br1" timeOffset="25">19907 8007 8407,'0'-14'-175,"-1"0"1,-2 2 0,0 0-1,1 0 1,1 1 0,0-1 0,-1 0 227,-1 1 1,0 0-1,3 2 1178,0 0-1009,-4 3 0,-1 12 0,-5 9 0,1 10 0,0 8 75,-1 7 1,0 10 0,4-22 0,1 1 0,-2 2 0,0 1 0,0 2 0,1-1-125,-1 1 1,0 0 0,0-1 0,-1 1 0,1-1 0,0 1 0,0 1 0,0-1 0,-1 0 0,0 0 0,1-2-1,0-1-126,1-3 1,-1-1 0,-3 18-1,2-7 1,1-4-343,0-7 0,5-6 0,-1-2 0,2-6-1132,1-2 1,1-3 1426,2-2 0,3-10 0,3-6 0</inkml:trace>
  <inkml:trace contextRef="#ctx0" brushRef="#br1" timeOffset="26">20484 8128 8383,'0'-14'31,"0"0"0,0 5 1,0 0-1,0 2 1,-1 5 288,-2 8 0,1 10 0,-5 10 0,0 4 0,0 5 1,0 5-73,1 3 1,0-2-1,-1-1 1,2-4 0,1-3-1,1 0-334,-1 0 0,1-4 0,-2-1 0,0-5-362,0-3 0,2-6 1,-2-1-1,0-4 1,-1-3-1,-1-3-336,-1-2 0,2-5 0,-1-3 784,0-5 0,-1-6 0,-1-6 0</inkml:trace>
  <inkml:trace contextRef="#ctx0" brushRef="#br1" timeOffset="27">20530 8045 8383,'20'-19'93,"2"1"1,2 3 205,-1 2 1,3 4 0,-4 3-1,-1 4-10,-2 4 1,-5 6 0,-5 6 0,-5 0 0,-4 3 0,-4 1-70,-5 4 0,-3 1 0,-5 2 0,-3-3-228,1 1 1,-1-3 0,0 3 0,-1-2 0,0 0-106,0-3 1,1-1-1,3-4 1,0-1 0,3 0-170,0 1 0,2-4 1,4-3-1,1 2 228,4 0 1,2 4 0,1 2-1,1-1 1,3 2 0,5-1 523,2 3 0,6 3 1,-2 2-1,4-2-239,3-4 0,-2 2 0,5-3 0,0 2 0,0-2-351,0-2 1,-5-4 0,2-2 0,-3-1-1,-4-2-797,-2-2 0,-6-1 917,-1-1 0,-4 0 0,2 0 0</inkml:trace>
  <inkml:trace contextRef="#ctx0" brushRef="#br1" timeOffset="28">20819 8473 8383,'-5'-6'604,"2"-1"532,2 0 1,1 2-748,0-1 1,1 3 0,3-2 0,4 0 0,5 2 0,2-1-239,5-2 1,-1 1-1,5-1 1,-1-1 0,-2 1-391,-2 0 1,0 0 0,0-4 0,-2 0 0,-1-1-202,-4-2 1,-3 0 0,-2 0-1,-4-1 179,-2-1 0,-1-2 0,-1 2 0,-2 1 0,-4 2 218,-1 1 0,-1 3 0,-2 2 0,-1 3 0,-2 3 441,-1 3 0,-2 3 0,1 6 0,-1 4 0,1 2 92,0 4 0,5 2 0,-1 4 1,2 0-1,4-1-166,3-2 0,3 1 0,3-2 0,4 1-413,5 0 0,6-8 0,7 1 1,2-4-1,2-5-288,2-2 0,-3-6 1,1-1-1,-3-5 1,-1-4-352,-2-4 0,0-1 1,-5-5-1,-2 0 445,0 1 0,-5-1 1,2 2-1,-3 0 0,-1 4 1,1 1 131,-1 4 0,0 2 1,1 0 301,-1 2 1,-1 4 0,-2 4-1,-3 3 1,-2 3 288,-1 3 1,0 2 0,0-1 0,0-1-1,0 1-8,0 1 1,-1-3 0,-2 3 0,-2-2-412,0-1 1,-3-2 0,3-1 0,-2 1-491,1-1-147,0 0 1,1-5 0,2-4-41,2-5 1,1-3-1,0-1 1,0-1 0,1 1 645,2 0 1,2-1 0,4 1 0</inkml:trace>
  <inkml:trace contextRef="#ctx0" brushRef="#br1" timeOffset="29">21350 8417 8649,'1'-5'1452,"2"2"-883,-2 2 0,3 2-110,-4 2 0,-1-1-215,-2 4 0,1-1 1,-3 3-410,1-2-142,0-4 0,4 1 1,0-6 1,0-3 0,0 0 1,0 0-1,0-1 1,0-1 15,0-2 0,0-2 0,0 0 0,0 0 333,0 2 0,-1 2 1,-1 0-1,-2 2 1,-1 0 282,-2 1 1,-1 1-1,-2 4-126,1 0 0,1 4 1,1 3-1,4 3 0,2 4-101,1 0 1,1 2-1,2 2 1,5 1-1,3 0-124,5-1 0,1 4 0,3 1 0,1-1 1,0 1-23,0-2 1,-2-1-1,-4-2 1,-4 1-1,-3-2 78,-5-1 0,-11-3 1,-8-3-1,-8-1 43,-6 0 0,-3 0 0,-3-3 0,2-3 0,4-3 0,4-3-171,4-3 1,8-3-1,4-1 1,6-1-434,3-2 0,10-2 1,7 1-1,8 0 1,5-2 528,2 2 0,4-8 0,-2 2 0</inkml:trace>
  <inkml:trace contextRef="#ctx0" brushRef="#br1" timeOffset="30">21759 8045 8383,'0'-10'-25,"1"2"205,3 2 0,-3 4 0,1 9 0,-5 10 366,-7 8 0,0 8 0,-5 8 0,1 3 0,1 4 0,-1 3-297,8-25 1,1-1-1,-6 24 1,3 0 0,2-5-1,3-5-324,2-3 1,1-4 0,0-5-1,0-4 1,0-4-685,0-6 1,-1-6-1,-1-5 1,-3-4 211,0-5 1,2-2 0,-3-3 0,-1-4 0,0-1 0,-1-2 314,2 0 0,3 1 0,-2-1 1,1 1 599,2 3 0,1-3 1,1 4-1,1-1 1,1 3 286,1 2 0,8 0 1,2 1-1,4 0 0,5 0 107,3 3 0,3-1 1,3 4-763,3 1 0,2 1 0,1 1 0</inkml:trace>
  <inkml:trace contextRef="#ctx0" brushRef="#br1" timeOffset="31">22197 7868 8376,'-9'-14'-37,"3"4"1,-1-3-1,0 3 1,0 1-1,0 1 873,0 1 0,5 2 1,1 3-779,6-1 1,6 0 0,7 4-1,2 1 1,2 1 0,3 0-142,2 1 1,-3-3 0,1 3 0,1 0-104,1-1 0,-3 0 1,-3-2-1,-1 1 0,-1 1 1,-2-1 67,-1-1 1,-6 2 0,-5 1 0,0 3 350,-3 3 1,-3 1-1,-5 7 1,-4 4-1,-3 3 154,-4 8 0,-1 4 0,0 5 0,0 5 0,3 0 150,2 1 0,3 2 0,2 0 1,1 0-337,4-2 0,2-1 0,2-8 0,2-1 0,3-3 0,-1-2-339,-2-3 0,1 0 0,-1-8 0,-1-2 17,-1 0 1,-4-4-1,-2-3 1,-2-2-1,-4-3 39,1-3 1,-4-2-1,-2-3 1,-2 0 0,0-1-57,-1-2 0,1-2 0,-1-6 0,1 0-190,3-2 1,-2 2-1,5 4 1,1 1-1,1-2 1,3 1-2449,1 1 2776,4-2 0,-2 2 0,4-3 0</inkml:trace>
  <inkml:trace contextRef="#ctx0" brushRef="#br1" timeOffset="32">22905 8640 8288,'-10'-3'166,"1"0"1,0 1 0,-1 1 0,1 2 420,0 2 0,1 4 0,0 4 0,3 2 1,1 1-353,2-1 0,1 1 1,1-3-1,1 3 1,3-1-248,5 0 0,2-3 1,4-5-1,1-1 0,-1-2-251,1-1 1,-2-1-1,2-1 1,-4-2-1,-1-4-101,-2-5 0,-1 1 0,-2-5 0,-3 0 1,-2-1 344,-1 2 1,-4-2 0,-2 5 0,-3 1 0,-4 1 579,-2 4 1,-3 2 0,-1 4 0,-2 1-51,-1 2 0,1 3 1,3 7-1,2 2 1,4 3-1,2-1-295,0-1 0,5 0 0,3-2 0,4-1-643,4 1 1,4-2 0,1-4 0,3-1 0,-1-4 426,0-2 0,0 3 0,-4 1 0</inkml:trace>
  <inkml:trace contextRef="#ctx0" brushRef="#br0" timeOffset="33">5410 7933 16360,'0'-11'-547,"0"0"1,0-1 0,0 0 0,1 2 0,1 1 0,1-2 70,-1-1 1,-1 2-1,-1-3 1,0 3 0,0 0-1,-1 2 254,-2 2 0,1-1 0,-4 4 579,-2 1 0,3 1 0,0 2-218,1 2 0,1 0 0,3 5 0,0 2 0,0 2-174,0 1 1,1 2 0,1 2-1,1 0 1,-1-2-37,-1 2 0,-1-1 0,0 1 0,0-1 0,0-1-95,0 0 1,0-1 0,-1-3 0,-1 2 0,-2-2 257,-1 0 0,-1-5 0,-1 0 0,1 0 416,-1-1-296,3 0 0,-1-7 0,6 0 0,3-2 0,2 0-161,2 0 0,1-2 1,1 2-1,-1 0 0,1-2 57,3 1 0,-2 3 1,4-1-1,-1 1 0,1 0 72,1-1 1,2-1-1,1 2 1,2-2 0,1 2-8,-2 1 0,4-2 0,1 0 0,3 1 0,2 1-19,1 1 0,1-1 1,-1-1-1,2-1 1,0 1-82,-2 1 1,1 1 0,0 0 0,-1 0-1,0 0-44,0 0 0,0 0 0,-4 0 0,-2 0 0,1 1-82,3 2 1,-4-2 0,3 2 0,-2-2 48,-2-1 0,3 0 1,-3 0-1,2 0 1,0 0-1,-1 0-12,1 0 1,1 0-1,1 0 1,-1 0 28,-3 0 0,3 0 0,-3 0 0,1 0 0,0 1 0,0 1-26,-2 1 0,0 0 0,-3-3 1,0 0 3,2 0 0,3 0 1,-3 0-1,-1 0 1,1 0-1,0 0 1,4 0 0,-1 0 0,2 0-1,0 0 7,1 0 0,1 0 0,1 0 0,1 0 0,0 0 31,1 0 0,-3 0 0,4 0 0,-2 0 0,0 0-17,-1 0 0,2 0 0,-1 0 0,-1 0 1,-1 1-24,-1 2 1,0-1 0,-1 2 0,1-1 0,0 0 5,0-1 0,-3-1 0,1 0 1,2 1-1,3 1 25,2-1 1,-2-1 0,2-1 0,-1 0 0,-2 0 0,-1 0 1,2 0 0,-1 0 0,-2 1 0,-2 1-17,0 1 0,1 1 0,1-4 0,-1 0 0,-1 1-20,-2 2 1,1-2 0,4 2-1,1-2 1,2-1 2,1 0 0,-2 3 0,3 0 1,3-1-1,1-1 64,2-1 0,4 0 1,-3 0-1,1 0 0,0 0 5,0 0 0,-3 0 1,-2 0-1,-4 0 1,-2 0-40,0 0 0,3 0 0,-3 0 1,0 0-1,1 1-35,2 2 1,1-2 0,1 2 0,2-1 0,1-2 10,3 0 0,0 0 0,5 0 1,-1 0-1,1 0 33,-1 0 0,0 0 0,-2 0 1,0 0-1,-1 0 33,0 0 1,-5 0 0,-4 0 0,0 0-26,-1 0 1,3 0 0,-5 0 0,-1 0 0,0 0 0,1 0-12,3 0 1,-1 0 0,1 0 0,1 0-9,1 0 0,3 0 0,-1 0 0,0 0 0,-2 0 37,1 0 0,-5 0 0,0 0 0,-2 0 0,-2 0-13,-4 0 1,-4 0-1,-2 0 1,-2 0 0,-1 0-37,-2 0 0,3-2 1,-3 0-1,1-1 1,1 1-13,3 1 1,-5 1 0,6 0 0,-1 0 0,-1 0 4,2 0 0,-2 0 1,-1 0-1,-4 0 29,-1 0 1,-3-1 0,-2-2 0,-3-3-275,-2-2 1,-2 1 0,-2 1 0,-3-1 111,-2-1 1,-1-2-1,2 2 1,2 1-269,1 1 0,1-1-47,3-2 1,3 3 0,1 1-322,1 1 272,1 0 105,4 0 30,-5-1 0,0-3 100,-2 2 0,-1 2 369,4 4 1,1 0 0,2 0-1</inkml:trace>
  <inkml:trace contextRef="#ctx0" brushRef="#br0" timeOffset="34">698 8249 25097,'18'-18'-298,"2"0"1,9 3 0,4 2-1,6 3 1,10 2 0,-22 4-1,0 0 287,3 1 0,0 0 0,2 2 0,-2-1 0,0 0 0,-2-1 0,2 1 0,0 0 0,0 1 0,-1 0 0,0 0 0,-1 1-43,24 0 1,-4 0-1,-4 0 1,-2 0 0,-1-1 50,-5-2 0,-7 2-3,-7-3 0,-17 3 0,-12 1 0,-16 0 0,-13 0 29,-10 0 0,20 2 0,-2-1 0,-1 1 0,-2 0 0,1-1 0,-1 1 1,0-1-1,-1 1 50,0-1 0,0 1 1,-1 0-1,0 0 1,0-1-1,0 0 1,0 1-1,1 0 1,0 0-1,1 0-1014,1 0 0,-1 1 1071,5 0 0,0 1 0,-25-2 0,14 3-120,8-1 1,18 2 0,24-3 0,15 0 0,13-2-50,12-1 1,-23 0 0,1 0-1,4 0 1,0 0 0,3 0-1,0 0 1,1 0 0,1 0 12,3 0 1,-1 0 0,-1 0-1,-1 0 1,1 0 0,0 0 0,-3-1-1,0 2 1,-3-1 0,0 1-109,-3 0 1,0 1 0,19 0 0,-15 4-1,-23 1 113,-21 1 0,-25 2 1,6-6-1,-1 0 0,-4 0 1,0-1-1,-3 0 1,-1 1 62,-1-1 1,-1 1-1,3-2 1,-1 1-1,1 0 1,-1-1-1,3 1 1,2-1 0,3 0-1,2 0 154,-14 3 0,15-1-496,16-1 1,14-1 199,13 4 1,16-4-1,15 1 1,-20-2-1,1-1 100,3 0 0,0 0 0,2 0 0,1 0 0,1 0 0,0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20:56:05.357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559 6750 27778,'-6'-4'-1093,"2"-1"1,4-4 0,1-1 727,2 1 1,8 0 0,7 1 0,7 0 0,5 3 0,5 1 0,5 2 0,4 0 0,5 0 10,-23 0 0,1 1 0,20-2 1,-2 3-1,-6 0 0,-6 0 1,-4 0 813,-4 0 0,-9 0-301,-9 0 1,-9 0 0,-14 0 0,-6 0-1,-5 1-50,-4 2 0,-6-1 0,-5 4 1,-2 0-1,1 0 0,-1 0 8,2-2 1,-4 2-1,5-2 1,1 0-1,5 0 1,6-2 73,8-1 0,6 0 1,11 2 213,7 0 1,12 0 0,14-4 0,8-1 0,8-2-418,3-2 1,-21 3-1,0 0 1,-1-1-1,1-1 1,1 0-1,0 1 1,0-1-1,2 0-48,-1 0 0,1 1 0,-1 0 0,-1 0 0,-1 0 0,-1 0 0,23-1 0,-5 1-363,-3 2 1,-13 5 145,-10 3 0,-7 7 0,-11 1 0</inkml:trace>
  <inkml:trace contextRef="#ctx0" brushRef="#br0" timeOffset="1">624 8073 24952,'-15'3'887,"3"0"0,5 0-892,0-3 1,6 0-1,2 0 1,8 0 0,6 0 183,6 0 1,6-3-1,6-1 1,2-1-1,4 0 1,3 1-55,2 0 1,2 0 0,0 2 0,1-1 0,-2 1 0,0 1-425,-2 1 0,-12 0 0,-4 0 0,-8 0-66,-7 0 1,-6 3 0,-6 0 0,-7 0 423,-4 1 0,-8-2 1,-5 3-1,-3 0 1,-1 0 105,0-1 1,0 3 0,0-2-1,2 0 1,3-1-220,5 1 1,5-4 0,2 3 0,6 0-444,8 2 1,11-2 0,15 0-1,7-1 403,7 1 0,2 3 0,2-2 0</inkml:trace>
  <inkml:trace contextRef="#ctx0" brushRef="#br0" timeOffset="2">14907 2467 27541,'0'-21'-469,"1"0"1,1 2 0,2 3 0,0 0 0,1 2 0,-1 1 0,2 3 254,-1 1 0,-3 5 1,0 5-1,-4 7 1,-5 7-1,-5 7 1,-3 8 622,-3 9 1,-2 5-1,10-18 1,0 1-1,-1-1 1,0 1 0,0 1-1,0-1-157,0 1 0,-1 0 0,3 2 0,-1-1 0,-1 0 0,0 0 0,1-1 0,0 0 0,1-2 0,1 1 0,0-2 0,0 0 0,-3 24 31,4-1 0,3-7 1,5-5-1,2-7 1,4-6-746,4-3 0,5-2 0,6 0 1,3-3-1,4-3-358,2-5 1,5-3 0,-3-4 0,0 0-1,-2 0 1,-3-5 0,-2-4 0,-3-7 38,0-5 0,-1-2 0,-3-5 0</inkml:trace>
  <inkml:trace contextRef="#ctx0" brushRef="#br1" timeOffset="3">14953 2439 8336,'-14'-13'416,"1"-3"0,7-1 0,3-1 0,3 2 11,3 0 0,3 5 1,6-1-418,0 5 0,5 0 0,-1 4 0,5 1 0,4 2 1,3 4-1254,3 5 1,-1 5 1242,4 4 0,-4 5 0,2 1 0</inkml:trace>
  <inkml:trace contextRef="#ctx0" brushRef="#br1" timeOffset="4">15354 2886 8336,'-6'0'166,"2"-1"1,6-1 148,5-1 0,0 0 0,9 2 0,3-1 0,3-2 0,3 0-259,3 0 1,1-4 0,5 1-1,-2-3 1,-3-3-403,-4 2 1,1-3-1,-4 1 1,-1-1 201,-2-3 1,-5-1 0,-4 0 0,-4-1 0,-1-1-6,-3-1 0,-2 1 1,-3-2-1,-4 3 0,-2 1 1,-2 3-1,-3 3 300,0 5 1,1 3-1,-2 5 1,-2 3 331,0 5 1,-3 6-1,-1 7 1,0 2 0,0 3-108,1 1 1,2 4-1,0 1 1,2 2-1,5-2 1,4-1-591,4-2 1,3 1 0,4-3 0,6-5 0,8-3-607,6-4 1,4 0 0,2-4 0,2-4 733,1-4 1,1-3 0,3-1 0</inkml:trace>
  <inkml:trace contextRef="#ctx0" brushRef="#br1" timeOffset="5">16024 2830 8370,'9'-13'-290,"2"2"1,1-5-1,3 0 1,0-1 429,1 2 1,-4-6 0,3 2-1,1 0 1,-2-1 20,-1 1 0,-1 2 0,-1 1 0,-3 4 47,0 1 0,-4 7 0,-2 4 0,-4 6 0,-4 6-8,-2 3 1,-1 7 0,-1 3 0,0 2-284,-3 1 1,3 1 0,-2 1-1,2 1-294,4-1 0,-2-1 0,2 0 1,-3 1-1,1 1 0,1-2-176,1-3 0,0-1 0,-4-2 553,1 1 0,-5-3 0,0 1 0</inkml:trace>
  <inkml:trace contextRef="#ctx0" brushRef="#br1" timeOffset="6">15922 3110 8109,'-6'0'3252,"2"0"-3241,13 0 0,1 0 0,10 0 0,1 0 0,5 0-314,4 0 1,-1-3 0,3 0 0,-1 1-2326,0 1 2628,0 1 0,-3-5 0,0 0 0</inkml:trace>
  <inkml:trace contextRef="#ctx0" brushRef="#br1" timeOffset="7">16424 3119 8370,'0'5'486,"3"4"0,1-3 0,-2 2 333,-1 1 0,-1 1 0,-1 0 0,-1 2-1230,-2 4 0,-3 1 0,0-1 0,-3 1 0,-3 1-1228,2 3 1,0 4 1624,2-4 1,0 5-1,0-2 1</inkml:trace>
  <inkml:trace contextRef="#ctx0" brushRef="#br0" timeOffset="8">17188 2933 10901,'6'-6'17,"0"1"0,3-1 0,2 1 0,5-2 0,5-1 0,4-3 164,2-1 1,1 1 0,0-4 0,-1 0 0,-3-1-1,-2-2-276,-2 2 0,-6-4 1,-1-2-1,-3 2 1,-2 0-1,-1 2 16,-4-1 1,-3 0 0,-2 2 0,-3 1 65,0 4 1,-2 2 0,-4 4-1,-3 4 1,0 4 0,-3 5-1,0 6 58,-2 6 0,3 3 1,2 6-1,1 0 372,1 0 1,0 3 0,2 0 0,5-1-577,3-1 1,2-2-1,1-1 1,3-2-1,6-2 1,4-1-1,4-2-661,0-4 1,4-2 0,1-6 0,0-2-1519,-1-1 2338,4-1 0,-6-11 0,3-2 0</inkml:trace>
  <inkml:trace contextRef="#ctx0" brushRef="#br1" timeOffset="9">17784 2682 8568,'4'-19'364,"1"0"1,4 2-1,2 0 40,1 2 0,2 6 0,2 1 0,-1 3-392,-2 3 0,-1 3 0,-2 4 0,-2 5 0,-2 5 51,-3 5 0,-2 1 1,-1 5-1,0-1 0,-2 1 1,-3 1 9,-4 1 0,-4 2 1,2-1-23,-1-2 1,-2-5 0,3 2 0,-2-1 0,3-4 0,2-1-52,2-2 0,5-5 0,2 1-148,7-1 1,6-6 0,9-2 0,4-3-1,4-2 1,3-2-2746,4-1 2893,0-2 0,-1-6 0,-5-2 0</inkml:trace>
  <inkml:trace contextRef="#ctx0" brushRef="#br1" timeOffset="10">18519 3073 8376,'-6'1'370,"1"2"0,0 3 0,0 2 0,-4 3 0,-1 1 0,-4 3-245,0 3 1,2 2-1,-3 0 1,2 3-1,2 0 1,3 1-3403,2 0 3228,4-4 1,-2 3 0,4-4 0</inkml:trace>
  <inkml:trace contextRef="#ctx0" brushRef="#br1" timeOffset="11">19562 2793 8406,'-6'0'511,"0"0"274,-2 0 0,5 0 0,3 0-452,6 0 0,3 0 1,3 0-1,4-1-274,1-2 0,-1 1 1,-1-4-1,2-2 1,1-3-1,0-2-226,1-2 0,-5 3 1,-1-4-1,-3 0-28,-1-2 1,-4 0 0,-1 0 0,-3 1 0,-2 3 0,-4 1 31,-4 1 1,-2 6-1,-7 3 1,-3 4 489,-1 5 1,0 4 0,-2 10 0,1 3-93,3 5 0,1 0 1,4 3-1,2-1 0,4 0 1,3 1-277,3-1 1,7-2 0,6-3 0,9-5 0,9-3-469,8-5 0,5-2 1,6-4-1,-2-3 0,0-3 1,-4-4 508,-3-6 0,6-3 0,-6-6 0</inkml:trace>
  <inkml:trace contextRef="#ctx0" brushRef="#br1" timeOffset="12">20093 2672 8469,'0'-14'606,"1"-1"1,2 4-302,3-2 0,5 2 0,3 4 0,6 2 0,2 1 0,4 1 545,1 2 1,-3 2-807,-2 3 1,-4 1 0,-1 5 0,-4 1-1,-2 3 1,-6-1 0,-3 2 0,-2-1-96,0 3 1,-4-1 0,-3 1-1,-5-3 1,-3 1-28,-3-1 0,-1-2 0,1 1 0,-1-1 0,2-1-3,1 0 1,1-4 0,4 4-51,3 0 1,2 1 0,1-2 0,5 1 0,5 3 0,4 0-8,3 3 0,2 0 0,1-1 1,-2-1-1,-3-1 119,-1 1 1,-3-4-1,-4 1 1,-5-1 0,-8-2 248,-6 0 0,-3 0 1,-5-3-1,0-3 1,2-2-510,1-1 0,2 0 1,3 0-1,2-1-2998,6-2 2780,4-2 1,13-5 0,2 1 0</inkml:trace>
  <inkml:trace contextRef="#ctx0" brushRef="#br1" timeOffset="13">20661 2412 7204,'-6'-10'-164,"-1"1"0,5 0 0,-1-1 0,3 2 0,3 2 0,4 3 200,1 2 0,6 1 0,4 0 0,4 0 0,1 0 0,4 0-126,3 0 0,0 3 0,3 1 0,-1 0 90,-2 0 0,-2 2 0,-3-3 0,-3 0 0,-3-2 0,-4-1 0,-3 1 0,-6 1 0,-7 2 43,-8 1 1,-4 1 0,-7 5 218,-1 1 1,-3 3 0,-4 7-1,1 3 1,2 3 0,3 3 389,3 3 0,1 6 1,4 4-1,4 1 0,6 2-372,3 0 1,8-1-1,4 1 1,1-3-270,2-3 1,0-3 0,-5-9 0,-3-3-80,-4-3 1,-4-2 0,-5-5 0,-6-4 0,-7-3 0,-5-2 0,-3-3 95,-3 0 1,2-3-1,-1 2 1,5-2-1,3-2-639,2-2 1,3 2 0,1-2 610,4 2 0,5 0 0,4-2 0,-2 2 0,0-4 0</inkml:trace>
  <inkml:trace contextRef="#ctx0" brushRef="#br1" timeOffset="14">15828 3827 8303,'0'-10'-52,"0"1"1,0 0-1,-1 0 1,-1-2-1,-1 0 1,1-2-120,1 2 1,1 0-1,0-1 1,0 0 0,0-1-1,0 1 370,0 0 1,3-1-1,0 4 1,-1 0 284,-1-1 0,-1 4-168,0 0 0,-4 19 0,-2 7-202,-2 9 0,-1 10 0,-2 8 0,5-22 0,0 1 0,-2 2 0,0-1-121,-1 1 1,1 0 0,0 0 0,0 0 0,1 0 0,0 0 0,0 0 0,0 0 0,1-1 0,1 1-173,-1-2 1,1 0-1,-3 25 1,2-5-1,3-4 1,2-5-272,1-5 1,0-8 0,0-5 114,0-6 1,-4-4-1,-2-2 185,-3-4 0,-3-6 1,-2-4-1,1-2 1,-2-3 62,1-4 0,2-1 1,-3-2-1,2 0 1,1 1 173,2-1 1,1 5 0,0 1-1,3 3 1,2 2 330,0 1 1,3 4 0,-2 6-1,3 5 121,3 3 1,-1 4 0,4 4-1,2 2-330,4 1 0,2 0 0,5-2 0,-1 0 1,1-4-1,0-2-88,-1-6 1,4 0 0,0-5 0,-2-1-179,0-1 1,-1-2 0,-1-2 0,1-4-1,0-3 1,-1-4 56,1 0 0,-1-2 0,1-2 0</inkml:trace>
  <inkml:trace contextRef="#ctx0" brushRef="#br1" timeOffset="15">14562 4953 8551,'0'-9'98,"0"0"1,1-1-1,1 1 1,2 0 0,1 0-1,-1-1 295,-2 1 0,-1 3 1,-2 1-1,-2-1-130,-4 1 1,-5 0-1,-3-1 1,-4 2 0,-3 0-135,-3-3 1,-3 2-1,-3 0 1,-3 0-1,-1 1 1,0-2-145,1 1 1,4 2-1,0-2 1,4 0-124,4 0 0,7 3 1,2-1-249,3 1 1,6 2-1,3 3 1,4 3 246,2 6 0,1 6 1,3 5-1,1 4 0,-1 7 99,0 2 0,1 7 0,-1 3 1,-1 0-1,-1 3 14,-4-2 1,-2 2 0,-2 0-1,-4 0 1,-4 0 149,-5-1 1,-4-2 0,-2 0 0,0-3 0,-2-4-8,1-3 0,6-4 0,3-4 0,4 1 94,2 2 0,5-6 1,1 1-1,6-4 0,6-4-160,3-1 0,4-4 0,1-3 1,2-4-1,0-2-167,1-2 1,-3-5 0,5-3 0,1-3-334,1-4 0,-2 2 1,0-5-1,0 1 0,0-1 449,-3 1 0,0-5 0,-8-4 0</inkml:trace>
  <inkml:trace contextRef="#ctx0" brushRef="#br1" timeOffset="16">15195 5195 8508,'-7'0'-304,"4"0"497,8-4 1,10 2 0,3-3-1,1 0 1,-2 0-111,-1-3 1,2-3 0,-3-2 0,2-1 0,-2 0 1,-2-1 0,-3-1 0,-2-5 0,-2-1-63,-3 2 1,-3-3 0,-4 1 0,-5 0-1,-5 2 1,-4 1 47,-1 5 1,-3 3 0,-2 5 0,-1 3 0,0 3-16,-1 3 1,0 8 0,2 12-1,1 10 1,1 11-42,11-19 0,0 1 0,1 1 0,0 0 0,1 4 0,2 0 0,0 1 1,1-1-1,-1 1 0,1 1 0,0 0 0,0 0-26,0 1 0,1 0 1,1-3-1,0 0 1,2 0-1,-1-1 1,1-2-1,-1-1 0,-2 23-186,-2-3 1,-1-1 0,1-3 0,1-3 0,-1-5-275,-2-4 0,3-6 0,1-5 0,1-3 472,2-5 0,-3-1 0,-1-2 0</inkml:trace>
  <inkml:trace contextRef="#ctx0" brushRef="#br1" timeOffset="17">14786 5587 8226,'0'-11'334,"0"-1"1,1 1 0,3-1-26,5 2 1,6-3-1,7 1 1,6 0 0,5 3-350,4 3 1,1-1 0,2 4-508,4 1 1,1 0 0,1 1 0,-3-1 0,-2-1 0,-4 1 386,-3 1 0,2-3 0,-3-1 0</inkml:trace>
  <inkml:trace contextRef="#ctx0" brushRef="#br1" timeOffset="18">15745 4981 8226,'-15'-9'-72,"2"1"0,2 0 1,0 3-1,-2 2 0,-2 6 294,-1 9 1,-3 7 0,-3 13 0,-3 7-1,11-17 1,0 2 0,0 3 0,-1 0-2,1 2 0,0 0 1,1 2-1,2 1 0,2-1 1,2-1-1,1 1 1,1-1-273,1 0 0,1-1 0,0-1 0,2-1 0,6 23 0,4-8 0,5-6 0,5-6-936,3-4 226,-3-3 1,4-6 0,-4-1-822,-1-4 1582,-3-5 0,2-3 0,-2-4 0</inkml:trace>
  <inkml:trace contextRef="#ctx0" brushRef="#br1" timeOffset="19">15745 5512 8226,'-10'0'398,"4"0"284,0 0 1,5-3-475,1 0 1,8-1 0,8 2 0,2-3 0,4 0 0,3-2 0,2-2-266,1-4 1,0 3 0,-1-3 0,-2-1-121,0-1 0,-4 0 0,1 0 1,-4-2-1,-3-1 0,-6 0-39,-5-1 0,-3 2 0,-2 0 0,-2 3 1,-3 0 359,-2 3 1,-7 5-1,-2 2 1,-5 3-1,-1 2 479,0 3 0,-2 5 1,3 6-1,-1 4-302,0 3 0,2 1 1,6 5-1,4 0 0,3 1 1,5 0-551,2-1 1,7 2 0,7-6-1,8-1-49,4-5 1,7 0 0,3-7-1,1-2-427,1-5 0,-4-3 0,-2-2 705,-2-2 0,-5-2 0,-1-5 0</inkml:trace>
  <inkml:trace contextRef="#ctx0" brushRef="#br1" timeOffset="20">16257 5438 7977,'0'-7'1720,"0"1"-1216,0-1 1,0-1-1,1-2-392,2 1 1,3 0-1,5-2 1,3-1-1,0-3 1,3 0 0,1-1-136,0 0 0,1-1 0,-2 2 0,0 1 1,-3 3-242,0 2 0,-5 1 0,-4 9 255,-1 3 1,-5 5 0,-5 7 0,-2 5-112,-1 4 1,-4 5-1,1 2 1,1 0-1,3 1-231,2 0 0,1-3 0,-2 1 0,1-2 0,1-1 0,1-1 41,0-2 1,-3-2 0,2-6 0,-2-1-1,1-5 1,-1-4 309,-1-3 0,-2-4 0,2-4 0,1-2-124,1-2 1,4-1-1,-2-1 1,3 1 785,1 0 1,1 2-1,3 1 1,2 0-41,2 1 0,4-2 0,2 3 0,0-1 1,3 0-816,0 0 1,5 3 0,0-2-1,-1 1 1,-2 0 0,0 1 0,0 1-1447,-1 1 1,-2-4 1298,-1 1 0,-3-4 0,1 2 0</inkml:trace>
  <inkml:trace contextRef="#ctx0" brushRef="#br1" timeOffset="21">16760 5121 8226,'4'-13'457,"4"2"0,5 0 0,2 4 1,0 4-1,1 8 198,-1 7 0,-1 8 1,-1 11-1,-4 3 0,-3 3 437,-1 3 0,-3 5 0,1 6-1125,-2 1 0,-2-24 0,-2 0 0,-3 22 0,-2-1 0,-3-2 0,0-2 0,-3-4-623,0-4 1,-2-6-1,-2-1 1,-1-3 0,1-3 559,-1-1 0,-4-2 0,-1-2 0</inkml:trace>
  <inkml:trace contextRef="#ctx0" brushRef="#br1" timeOffset="22">18072 3668 8524,'0'-13'-201,"1"3"1,1-3 0,3 2 0,-1 0 0,0-2 0,-1 2 0,1 0 248,2 2 0,-2 0 0,1 0 0,-1 2 0,1 1 192,0-1 1,0 3-1,-3 3-73,1 6 0,-4 9 1,-5 12-1,-3 4-56,-4 4 0,0 10 0,-4 3 0,10-22 0,-1 1 0,0 1 0,-1 0-110,1 0 0,-1 1 1,-1 1-1,-1 1 1,1 0-1,0 0 1,2 0-1,0 0 0,0 0 1,0 1-130,1-1 0,0 1 1,2-3-1,0 1 1,-1-2-1,1 0 1,-1 20-164,2-9 1,1-6-1,3-7 1,0-3-1,0-4 1,-1-2-289,-2-4 0,1-2 579,-5-4 0,1 2 0,-3-3 0</inkml:trace>
  <inkml:trace contextRef="#ctx0" brushRef="#br1" timeOffset="23">17821 4385 8524,'-9'0'-80,"-1"0"0,1 0 0,0 1 0,-1 3 418,1 2 1,0 0 0,1 2-1,0 3-197,2-1 0,4 1 0,-1 1 0,4 0 1,5-1-1,7 0-222,3-2 1,8-1 0,4-1 0,5-3-351,3 0 0,1-3 0,1 2 0,-1-2 431,0-1 0,4 0 0,2 0 0</inkml:trace>
  <inkml:trace contextRef="#ctx0" brushRef="#br0" timeOffset="24">17244 5661 9976,'-3'-3'-159,"-2"7"0,1 11 0,-1 7 533,0 5 0,-1 5 0,-4 1 0,1 1 0,1 0 0,1-2-600,0-2 1,5-6-1,0-2 1,5-3-376,7-4 0,3-4 0,6-6 0,-1-1 590,1-2 0,4-5 0,1-2 0</inkml:trace>
  <inkml:trace contextRef="#ctx0" brushRef="#br1" timeOffset="25">18016 5447 8385,'2'-13'79,"0"1"1,3 0 12,3-2 0,0 3 0,7-5 1,-1 1-1,1-2 0,1 0 0,2-3-107,1 0 1,-2 0-1,-1-1 1,-4-2-1,-2 0-29,0 1 0,-2-4 0,-2 1 0,-3-1 32,-2 1 1,-2 2 0,-2 5 0,-3 0 0,-2 3-1,-3 3 163,-1 5 0,-3 3 0,-4 6 0,-3 5 2,-3 9 1,1 8 0,1 10 0,-1 6-1,1 7 1,12-22 0,-1 1-17,1 2 1,2 0 0,0 3 0,2-1 0,1 0 0,0 0 0,1 0 0,0 0-233,2 0 0,0 0 0,-1 1 0,1-1 0,1-1 0,1-1 0,0-1 0,0 0 0,0 25-229,1-4 0,-1-2 0,-2-2 0,-4 0 1,-1-6-392,-1-5 0,-2-4 0,0-2 715,-1-2 0,-5-6 0,3-6 0</inkml:trace>
  <inkml:trace contextRef="#ctx0" brushRef="#br1" timeOffset="26">17737 5791 8385,'11'-18'-160,"1"-1"1,4 0 416,5 1 0,7 0 1,5 3-1,0 2 1,-2 3 78,-2 1 1,0 2 0,2 1-337,3-1 0,3-1 0,0-2 0</inkml:trace>
  <inkml:trace contextRef="#ctx0" brushRef="#br1" timeOffset="27">18659 5084 8385,'-14'-10'-182,"3"1"1,-3 1-1,-1 2 575,1 3 0,1 4 1,-2 5-1,-2 7 1,-1 8-1,-3 8-101,-1 7 0,0 6 0,4 7 0,9-24 0,0 1 0,1 0 0,1 0 0,0 0 0,2 1-241,1 1 0,1-1 0,-1 25 1,5-3-1,3-6 0,4-5-923,4-3 1,4-5 0,0 0 871,1-4 0,2 1 0,0-3 0</inkml:trace>
  <inkml:trace contextRef="#ctx0" brushRef="#br1" timeOffset="28">18808 5540 8262,'-6'0'-508,"0"0"877,-2 0 0,5 0 0,3 0 1,5 0-1,5 0-98,2 0 1,3-1-1,3-2 1,1-3-1,0-3-291,3 0 1,-2 0 0,2-2 0,-3-1 0,-1-4-138,-3-1 0,-1-2 1,-5 1-1,-1-1 1,-1 0 23,-4 1 1,-3 2-1,-4 2 1,-6 0-1,-4 4 206,-4 3 0,0 3 1,-1 6-1,-1 3 1,0 5 157,-2 4 1,1 5-1,5 6 1,1 2-1,2 2-196,1 2 1,6-2 0,3 2 0,3-2-484,3-1 0,3-3 1,7-1-1,3-3 0,4-3 1,2-5-1605,-2-2 2052,4-6 0,0-1 0,4-4 0</inkml:trace>
  <inkml:trace contextRef="#ctx0" brushRef="#br1" timeOffset="29">19134 5438 8262,'5'-15'-16,"3"2"1,-3 3 0,2 1 236,-1 0 1,3-1 0,4 2 0,-2 2 0,-1 3 0,0 2 122,-1 1 0,0 1 0,-1 3 0,0 4-187,-2 4 1,-4 4 0,1 0 0,-2 1 0,-1 2-26,0-1 0,0-2 0,0 0 0,-1 0 0,-1 2-104,-1 0 1,0-2-1,3-2 1,0 0-89,0-3 0,0-1 1,0 0-1,0-1 1,1-1-1,3 0-367,5-2 1,2-4 0,4 1-1,2-2-819,0-1 1,3 0 1245,2 0 0,2-8 0,3-3 0</inkml:trace>
  <inkml:trace contextRef="#ctx0" brushRef="#br1" timeOffset="30">19655 5102 8372,'0'-9'49,"3"0"1,1 0 0,2 3-1,1 3 1,2 2 0,3 3 0,1 5 359,1 9 1,-1 7-1,1 9 1,0 5-1,-3 5 1,-1 4 0,-4 2-1,-3 1 188,-2 4 0,-2-2 1,-2-3-1,-5-3-474,-3-5 0,-6-2 1,-5 0-1,0-2-647,-1-2 0,5-2 0,-2-4 0,3 0 0,3-1 0,2-2-2753,2-4 2985,3-5 1,-2-3 0,-1-3 0</inkml:trace>
  <inkml:trace contextRef="#ctx0" brushRef="#br1" timeOffset="31">20540 3715 8410,'0'-9'-165,"-3"-1"1,0 1-1,0 0 1,2-1-1,1 1 1,0 0-1,0 0 176,0-1 1,4 1 0,0 0 0,1-1-1,1 1 323,-1 0 1,3-1-227,-1 1 1,0 5 0,-1 5 0,-3 7 50,-2 7 0,-2 11 0,-2 6 0,-3 7 1,-2 8-134,-2 4 1,5-24-1,0 1 1,-1 0 0,1 1-1,-2 0 1,0 1-1,0 1 1,1 0-57,-1 1 1,0 0-1,0 0 1,-1 0 0,1 0-1,0-1 1,1 0 0,0-1-1,0 0 1,1-1 0,1-2-1,0-1-260,-1 19 0,2-6 0,4-10 1,1-3-35,1-2 1,4-4 0,-1-4-1,-1-4 324,-2-1 0,-2-2 0,-1 0 0</inkml:trace>
  <inkml:trace contextRef="#ctx0" brushRef="#br1" timeOffset="32">20307 4385 8410,'-5'-4'0,"-3"0"0,2-3 1,1 1 1,-2 5-1,4 1 1,1 6 0,1 5 148,1 5 1,4 5 0,2 3 0,3 1 0,3 0 16,0 1 1,5-3 0,-2-1 0,4-1 0,2-1-180,0-3 1,4-5 0,-3-2 0,0-4 0,-1-2-149,1-2 0,1-2 1,-3-3-1,2-3 160,-1-2 0,3-6 0,-1 0 0</inkml:trace>
  <inkml:trace contextRef="#ctx0" brushRef="#br1" timeOffset="33">20996 5242 8368,'4'-22'-111,"2"1"1,3 0-1,-1 0 1,-1-1-1,-1-2 1,1-2-1,-2 0 56,-2 1 1,-2 4 0,-2 0 0,-2 2 0,-4 4 0,-2 3 0,-3 5 301,-4 4 0,-2 10 1,-3 6-1,-2 9-144,-1 9 0,3 6 0,9-13 0,0 1 1,0 1-1,1 1 0,0 2 0,1 2 0,0 1 1,1 1-31,-1 1 0,1 0 0,2 1 1,1-1-1,0-2 0,2 0 0,2-1 1,0 1-146,1-1 1,1 0 0,0-1 0,0 0 0,0 0 0,0 0 0,0-2 0,0-1 0,-1 24 0,-2-2-403,-3-1 1,-6-3 0,-1-2-1,-1-7-738,-3-7 1212,-1-5 0,-4-10 0,-2 0 0</inkml:trace>
  <inkml:trace contextRef="#ctx0" brushRef="#br1" timeOffset="34">20530 5801 8346,'1'-22'-51,"3"0"1,3 2 370,4 0 1,4-1 0,5 2 0,4 1-1,4 1-349,1 3 1,3 1 0,1 6 0,2 1 0,4 0 28,-1 1 0,4-4 0,1 4 0</inkml:trace>
  <inkml:trace contextRef="#ctx0" brushRef="#br1" timeOffset="35">21489 5065 8325,'-27'1'73,"-1"2"0,0 3 265,0 3 0,0 6 0,0 7 0,1 10 0,1 9 0,14-16 0,0 1 22,1 2 0,0 1 0,0 1 0,1 1 0,2 1 0,1-1 1,2-1-1,1-1-354,1-2 1,2-1 0,4 23 0,4-4 0,5-2 0,3-2 0,3-4-993,0-3 0,4-2 1,1-5 985,1-2 0,0 2 0,4-3 0</inkml:trace>
  <inkml:trace contextRef="#ctx0" brushRef="#br1" timeOffset="36">21545 5633 8194,'-6'0'-201,"0"0"0,1 0 514,3 0 1,10 0-1,12 0 1,2 0-1,3-1-298,-1-2 0,3-2 1,-2-5-1,2 1 0,-1-1-195,-1-3 0,-1-1 0,-4-5 1,-2 1-1,-4-1 41,-6 0 1,-4 1 0,-4 0-1,-1 2 1,-2 2 183,-3 4 1,-7 0 0,-2 6 0,-4 3 211,-2 3 0,1 5 0,-2 5 0,4 5 0,1 3 0,3 5 189,0 2 0,3 4 0,5 0 0,2-1-665,3-1 0,2 2 0,4 0 0,4-2 0,6-3 0,5-4 219,2-3 0,8 0 0,-1 0 0</inkml:trace>
  <inkml:trace contextRef="#ctx0" brushRef="#br1" timeOffset="37">22095 5419 8222,'9'-15'0,"0"2"0,2 4 0,1-1 191,4 1 1,-2 4 0,1 2 0,-2 3-1,-3 3 1,-1 3 283,-3 2 0,-4 2 1,1 0-1,-3 2-258,-3 4 1,-3 1 0,-6-1 0,0-1 0,-1-1 0,1-1 108,0 1 1,-1 1 0,4-2-1,1-2-688,1 0 0,3-2 0,4 0 0,0 1 0,2-1 0,5 0-117,5 0 1,5 4 0,2 0 0,2 1 469,1-1 0,-2 3 1,-4-4-1,-5 1 0,-4 0 89,-3 3 1,-6-3 0,-4-1 0,-7 0 0,-7-2 49,-5-1 0,-5 5 1,0-8-1,2-1 0,5-1-263,3-1 0,0 1 1,9-5 132,3-3 0,11-1 0,7-4 0</inkml:trace>
  <inkml:trace contextRef="#ctx0" brushRef="#br1" timeOffset="38">22504 5158 8255,'-4'-5'-32,"4"2"1,1 7 0,7 6 0,7 8 0,4 8 0,2 7 328,4 7 1,-10-14 0,0 1 0,1 2 0,-1 0 0,0 1 0,-1 0 0,0 0-1,-2-1 1,-1-1 0,-1 0-4,-1-2 0,-2 1 0,3 21 0,-9-6 0,-7-6-154,-6-3 1,-10-2 0,-6-3-1,-4-1 1,-1-3 0,2-6 196,2-4 1,6-4 0,4-2-338,2-2 0,10 3 0,-1-4 0</inkml:trace>
  <inkml:trace contextRef="#ctx0" brushRef="#br1" timeOffset="39">23044 5019 8249,'-6'-13'68,"1"0"0,1-1 0,2 1 0,3 1 0,5 3 233,6 3 1,9-1 0,4 4 0,4 0 0,4 3 0,6 4-166,6 2 1,-1 2 0,6 0-1,-3 0 1,-4-2-253,-3 1 0,-2-3 0,-5 0 0,-5-1 0,-6 1-667,-2-2 1,-6-1 762,-1-1 1,-12 1-1,-7 3 1,-8 5 0,-4 7 403,-4 4 1,-1 9 0,-3 9-1,1 6 1,13-19 0,1 2-103,0 2 0,1 1 0,1 1 0,1 1 1,4 1-1,2 0 0,0 1 0,1-1-75,0 1 0,1 1 0,0 1 0,1 1 0,0-3 0,1 0 0,1-2 0,0-1 0,2-2 0,0-1-234,7 22 0,-1-1 1,0-10-1,-4-4 0,-4-6-113,-2-6 1,-5-4-1,-3 0 1,-4 0-1,-5-2 59,-2-1 0,-1 1 0,-3-2 0,-3 0 0,-1-1 195,2-4 1,-3 1-1,3-8 1,-1-1-101,0-1 0,1-2 1,0-2-1,2-4 1,2-1-15,2-1 0,-1-5 0,0 0 0</inkml:trace>
  <inkml:trace contextRef="#ctx0" brushRef="#br1" timeOffset="40">20102 5810 8395,'0'-19'-157,"0"-2"0,0 0 0,0 2 0,0 3 0,1 0 0,2 2 0,3 1 616,3 3 0,0 5 0,0 2 0,1 4 0,-1 4 0,0 6-18,1 6 0,-2 0 0,-2 8 0,-3 1 0,-3 1-234,-3 1 1,0 0 0,-5 0 0,-4 0 0,-1 0-396,-4 0 1,2 0 0,-3-1 0,-3 2 187,-5 3 0,-4-4 0,-8 5 0</inkml:trace>
  <inkml:trace contextRef="#ctx0" brushRef="#br1" timeOffset="41">18584 1071 8350,'-8'-13'-43,"2"1"0,-2-4 0,3 4 0,-2 2 0,1 2 0,-1 5 0,0 4 380,0 6 0,-1 3 1,2 11-1,-1 3 1,-1 7-1,2 5-59,-1 1 0,2 0 0,0 0 0,-1 1 0,2 0 0,0 0-218,2-1 0,1-1 1,1-10-1,0-1-76,0-3 0,1-4 0,1-5 0,2-5 0,2-3 0,1-3-103,1-5 1,5-6-1,3-6 1,2-4-73,0-3 0,5-3 0,2-6 0,2-2 0,1-1 0,-1 0-173,-3-1 1,3-1 0,-2-2 0,1 2 190,-1 2 1,-3 3 0,-7 7-1,-3 7 297,-1 6 0,-13 15 0,-6 12 0,-4 7 255,-4 4 0,-5 4 0,-1 0 1,2-1-1,3-1 0,3-1 309,4 0 0,0-2-917,7-1 1,1-3 173,5-7 0,7-2-88,9-7 0,4-2 64,8-4 1,3-5-570,3-4 0,0-6 77,0-6 0,-2 0-17,-4-4 0,-4 4 433,-8 0 1,-6 5-279,-3 4 143,-5 1 728,-5 6 0,-2 2-310,-4 6 0,-5 3 615,-7 7 1,-1 1-379,0 5 0,2 0 36,1-1 1,4 1-368,6-1 1,3 1-438,6 0 1,4-4 402,8 1 0,9-1 0,9 4 0</inkml:trace>
  <inkml:trace contextRef="#ctx0" brushRef="#br1" timeOffset="42">19543 1192 8564,'0'-14'-936,"0"1"697,0-3 1,-1 3 1096,-2 4-274,-2 3-268,-4 2 1,-6 5 299,-3 2 0,-3 5-170,-7 7 1,2 2-161,-5 8 0,2-1 143,1 4 1,6 0-86,3 0 210,4-4-560,6 3 0,4-7-269,2 1 0,10-4 138,6-2 0,4-6 1,6-1-1,4-3-1541,3-3 869,5-1 429,-6-5 0,0-2-630,-4-7 0,-5 3 405,2-2 1,-5-2 352,-2 2 0,-7-4 453,2 4-256,-7-1 1011,1 4 1,-5 5-692,-2 4 0,-1 4 195,-2 5 0,-2 4-41,5-1 1,0 5-165,3-2 1,0 2 0,1-1-1194,2 0 419,2-5 519,9 3 0,0-1 0,5 2 0</inkml:trace>
  <inkml:trace contextRef="#ctx0" brushRef="#br1" timeOffset="43">20000 1071 8496,'0'-5'380,"0"0"0,-5 15 0,-4 6 174,-2 10 0,-6 12 15,2 12 1,5-21 0,-1 1-1937,0 4 1,0 0 1626,2 3 1,1-1-97,-1-3 1,0 0 0,4-1-1,0 0-222,-1-4 1,-1 0-1,2-1 1,1-1 527,-2 17 1,-2 0-947,1-12 0,-1 0 67,-1-3 1,1-5 0,0-2 611,2-4-1180,0-8 0,-2-6 326,1-6 1,2-5 364,2-5 0,2-6 1,-2-1-1,2-4 0,2-4 1,2-2-1,3-1 814,3-1 0,1-1 0,2-5 0,3-2-528,-1 0 0,7-3 0,-1 1 0,3 1-13,6-1 1,-13 21-1,1 0 1,1 2-1,2 1 1,19-14 0,3 6 446,0 7 0,-3 6 0,0 7 0,-7 4 0,-8 4 0,-5 5 385,-7 4 0,-3 4 0,-9 3 0,-2 1-164,-5 0 0,0-1 1,-8 1-1,-3-1 0,-2 1-397,-1 0 0,-4-4 0,3 0 0,1-1 0,1 0-721,-2-1 1,6-1-1,-2-3 1,2-2 462,2-1 0,-2 0 0,-2 4 0</inkml:trace>
  <inkml:trace contextRef="#ctx0" brushRef="#br0" timeOffset="44">18361 791 15375,'0'-33'-283,"0"2"1,0 3-1,0 4 1,0 2-1,0 3 1,-1 5-1,-2 4 1,-3 7 586,-3 5 0,-4 12 0,-4 10 0,-2 9 0,-3 10-194,11-18 1,1 1-1,0 5 1,1 1 0,-1 2-1,1 0 1,0 3 0,0 0-1,1 1 1,1 0-45,0 1 0,2 0 0,0 1 0,2 1 0,0-2 0,0 0 0,0 0 0,-1 0 0,0-1 0,0-1-34,-1-1 0,0-1 0,-1-5 1,0-1-1,0-3 0,-1-1 1,-4 21-1,2-7-182,3-4 0,-2-10 0,5-7 0,1-4 0,1-2-248,1-2 1,0-1 0,2 0 0,4-2 186,7-1 1,7 0-1,6 2 1,4 0 0,7-3 182,5-1 0,8-1 1,-20-3-1,2 0 0,2 0 1,2 0-1,4 0 0,1-1 7,4 0 1,3-1-1,-13 0 1,0 0 0,1 0-281,4-2 0,0 0 0,1-1 0,4 1 0,0 0 1,0-1 333,1 0 1,1-1-1,0 1 1,0 1-1,2-1 1,-2 1 13,-1 1 1,-1 0 0,1 0 0,0 0 0,0 0 0,0 0 0,-1 1 0,1 0 0,0 0 0,-1 1 0,-1 0 0,0 0-129,-2 0 0,-1 1 0,1 0 0,-3 0 0,1 1 0,-2-1 0,11 1 0,0 0 0,-2 1 1,-1 0-33,-2 1 0,0-1 0,-3 0 0,0 0 0,-4 0 0,0 1 0,-4-1 1,-2 1-1,-2-1 0,-2 0 0,22 2-1191,-5-2 1,-8 3 1303,-8 2 0,-4 0 0,-5-1 0,-1-2 0</inkml:trace>
  <inkml:trace contextRef="#ctx0" brushRef="#br0" timeOffset="45">18473 894 11243,'-14'-34'-824,"5"0"1,18 7 871,16-1 1,20 3-697,-16 12 0,4 1 0,5 0 0,3 1 787,6 1 1,3 2 0,-15 2-1,1 0 1,1 0-301,5 1 0,0 0 0,1 0 0,2-1 1,-1 0-1,1 0 277,1 1 0,1-1 0,0 1 0,0 1 0,0-1 0,-1 0-179,-1 0 1,-1-1-1,1 1 1,0 2-1,0-1 1,0 1 164,-1 0 1,-1 0 0,1 0-507,-1 0 1,0 1-1,-1 2 362,-4 0 1,-1 2-1,1 0 1,-2-1-1,1 1 1,-2 1 46,14 3 1,-2 0 0,0 2-1,-3 1 1,-3 2 0,-3 3-211,-1 0 0,-3 3 1,-4 0-1,-4 1-59,-4 0 0,-3 1 0,10 24 224,-11 3 1,-4 5 267,-10-23 0,-2 0 1,0 0-1,-1 1-150,-2 0 1,-1 1 0,-2 0 0,-2 0 99,-3 1 1,-1 0 0,1 2 0,-2 0 0,-1-2 0,-1 0 37,0-1 1,1 0-221,0-1 1,1 0 0,-2-1 0,0 0 81,2 0 0,0 0 0,-1-1 0,-1-1-525,2 0 1,1-2 0,-11 22 446,6-9 0,0-3 0,5-2 0,0-3 0,3-3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20:56:05.403"/>
    </inkml:context>
    <inkml:brush xml:id="br0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12411 6024 9641,'0'-19'-546,"0"1"516,0-1 0,-1 1 0,-1 0 0,-1 1 0,0 2 0,-1-1 140,-2 2 1,-3-6 0,0 4 0,-1-1-1,-3 0 1,-2-1 0,-3-1 0,0 1 19,-1-1 1,-5 1-1,-4 0 1,-5 1-1,-5 2 1,-6-1 0,-5 2-136,22 7 0,0 1 0,-3 1 0,-1 1 1,-1 0-1,-1 1 0,-3 0 0,0 1 1,-2-1-1,0 2-25,-2-1 0,-1 2 1,-1-1-1,0 1 1,-1 0-1,-1 1 0,-1 0 1,-2 2-69,-2 1 1,0 1-1,1 1 1,0 1-1,-3 2 1,0 1-1,3-1 1,-1 1-1,3-1 1,0 1 114,2 1 1,0 0-1,1 1 1,1 1-1,3 1 1,1 2-1,3-1 1,3 2-1,1-1 1,3 2 0,1 1-1,1 1 64,1 3 1,0 0 0,2 1 0,1 2 0,1 0 0,1 1 0,3 0 0,1 0-67,2 1 1,1 1 0,3 1 0,3 1-1,1 3 1,2 0 0,2 1 0,2 0-11,2-1 0,2-1 1,3 0-1,4-2 0,4-2 1,3-2-1,2 1 0,3-1 1,3 0-1,1 0 1,4-1-1,2-2 0,2 1 1,1-2 150,2-1 1,1-2 0,2-1 0,1-1 0,3-2-1,0 1-54,1-1 1,0 0 0,-12-6 0,0 0-1,1 0 1,-1-2 0,1 1 0,-1-1 0,17 2-1,1 0 1,-1-1 0,1-2 27,0-2 0,1-1 1,-2-1-1,1-2 0,0-2 1,0-1-1,-4-1 1,0-2-1,-5-1 0,0-2 1,-4-1-1,-2-1 0,-2-1 1,-2-1-81,-1 0 0,0-2 0,1-1 0,0-2 0,-2-1 0,-1-1-182,-1-2 0,-1-1 1,1-2-1,-1-1 0,-2-2 1,-1-1-1,2-2 1,-2-2-1,0-3 0,-1-1-119,-1-1 0,-2-1 0,0-4 0,-1-1 0,-3 0 0,-1 0 0,-2-1 0,-3-1 0,-1-1 0,-3 0 0,-3 2 0,-4 0-192,-2 2 0,-3 1 1,-4 6-1,-5 2 1,-6 6-1,-4 1 523,-4 1 0,-2 2 1,-6 2-1,-3 2 0,-4 1 1,-3 1-1,-3 2 0,-2 1 1,15 6-1,-1 2 0,0 0 1,-2 0-1,-1 2 0,0 0-42,-1 1 0,-1 1 0,0 0 1,-2 0-1,-1 1 0,0 0 0,0 1 1,0 1-1,0 0 0,1 1 1,0 0-1,1 1 0,-1 2 0,1 1 1,-1 1 33,1 1 1,0 2 0,0 1-73,1 0 0,0 2 0,0 0 0,1 1 0,0 1 0,0 0 0,0 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20:56:05.404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17616 12626 9094,'0'-18'-77,"0"1"0,0 3 0,1-1 174,2 1 0,-2 3 1,2-2-1,-3 4 0,-3 3 1,-2 4-1,-1 4 238,0 4 1,-2 10 0,-4 6 0,-3 5-1,-3 4 1,-1 4 0,1 3 37,-1 3 1,-3 3-1,0 1 1,10-22 0,0 1-345,-1 1 1,0 0 0,0 0 0,-1 0-1,0-2 1,0 0 0,0 1 0,0-1 0,1 0-1,-1-1-325,-11 22 1,0-8 0,4-7 0,2-4 0,4-2-132,1-3 1,2-3-1,3-3 1,-2 0-1,0-4 1,-2-2-297,2-1 1,1-6-1,1-2 1,2-8 718,1-5 1,4-5-1,-1-3 1,2-2 4,1-3 1,8-5 0,2-1 0</inkml:trace>
  <inkml:trace contextRef="#ctx0" brushRef="#br0" timeOffset="1">17169 12765 9084,'0'-13'-539,"0"-1"725,0-1 0,4 3 1,3 10-1,0 9 1,1 7 586,1 7 1,-1 4 0,5 7-1,1 4-497,1 3 0,3 1 1,1-2-1,2-1 1,2 1-227,1 3 0,-4-7 1,2-1-1,-2-5 1,-2-4-871,1-2 1,-5 0 0,-2-4 0,-5-2-560,-4 0 0,1-2 1365,-1 2 0,0-3 1,-3-4-1</inkml:trace>
  <inkml:trace contextRef="#ctx0" brushRef="#br1" timeOffset="2">18193 12933 8448,'0'-10'-190,"0"1"1,0 0 574,0 0 0,-4 11 1,-1 5-1,-2 6 0,-1 7 1,-2 3-1,2 2-228,1-1 0,1-2 0,-4 3 0,2 0 0,2-1-510,3-3 0,1-1 0,0-1 0,-2-2 0,2-1-645,1-4 998,1-2 0,4-4 0,2-2 0</inkml:trace>
  <inkml:trace contextRef="#ctx0" brushRef="#br1" timeOffset="3">18240 12821 8448,'-5'-9'0,"-3"-1"0,2 1-721,1 0 593,1 4 0,8 2 1,3 5-1,4 2 1,3 1-349,4 2 0,-5-2 476,6 2 0,2-5 0,2 2 0</inkml:trace>
  <inkml:trace contextRef="#ctx0" brushRef="#br1" timeOffset="4">18603 12793 8124,'-15'0'546,"-1"1"1,-2 2-295,-2 3 0,-1 3 1,-3 0-1,2 1-156,1 3 0,3 0 1,5 4-1,5-2 0,4 2 1,9 0-179,6 2 0,10 0 0,4-2 0,4 0 0,4-3-32,0 0 1,-4 1-1,-3-1 1,-6-1-1,-7 1 103,-6-3 1,-4-1 0,-7 0-1,-7-1 195,-6 0 0,-6 0 0,-6-2 0,-1-2 0,-1 0 1,2-1-276,3 0 1,8 0-595,5-4 0,10 0 685,9 0 0,9-5 0,13 0 0</inkml:trace>
  <inkml:trace contextRef="#ctx0" brushRef="#br1" timeOffset="5">19283 12616 8463,'-10'-18'-35,"1"0"1,0 2-1,1 4 154,1 2 1,-1 5 0,2 1 0,-1 5-1,-1 6 370,2 5 0,3 6 0,-3 3 0,-1 5 1,-2 4-1,0 3-81,0 0 0,-1 0 0,0-4 0,-1 1-238,-2 1 0,-2 0 0,1-5 1,0-1-1,-2-3 0,2-2-11,1-2 0,3-4 0,2-4-273,2-3 1,7-1-1,9 0 1,8-3-1,6-2-200,6-1 0,0 0 0,5 0 0,-1 0 0,-1 0-252,-2 0 0,-2 0 0,-1 0 0,-2 0 0,-4-1-30,-3-2 0,-7 1 0,1-3 1,-3-1-1,-1 1 596,1-2 0,-2-1 0,-1-3 0,-2-1 0,0-4 0,2-1 0,-2-2 0,4 1 0</inkml:trace>
  <inkml:trace contextRef="#ctx0" brushRef="#br1" timeOffset="6">19506 12784 8463,'-4'-5'-116,"-1"-3"1,-4 5 474,-1 1 0,1 1 0,0 3 0,-2 4 1,-1 7 295,-4 3 0,-1 8 1,-1 4-1,2 5 0,0 3-219,0 2 0,3 2 0,3-1 0,4-1 0,0-4 0,2-2-691,0-2 1,1-5 0,3-4-1,0-1 1,0-2-839,0-3 1,1 2 0,1-5 703,1-1 1,5-4 0,-3-3-1</inkml:trace>
  <inkml:trace contextRef="#ctx0" brushRef="#br1" timeOffset="7">19786 13212 8458,'-9'-4'497,"3"-2"1512,3-3-1209,2 4-746,1 1 1,1 4-264,2 0 1,-2 1 233,2 2 0,-2-1-172,-1 5-584,-4-5 440,3 2 1,-2-4 242,6 0 0,2 0 477,5 0-38,-5 0 1,-1 4-287,-4 2 0,-1-1 0,-2 0 0,-2 1 0,-2-2-92,1 0 0,3-1 0,-3-3-774,-1 0-242,2 0 1032,1 0 0,5 0 19,2 0 1,0 0-1,3 0 74,1 0 1,-2 0-1,1 0 79,2 0 0,0 0 0,1 0 0,0 0 53,1 0 0,-4 1 0,0 2 0,1 3-50,2 3 1,-4 0-1,-2 0 1,-2 1-1,-2 0 97,-2 2 0,-2-1 0,-5 2 0,1 1 0,-1 0-257,-3 1 1,3 1 0,-2-2 0,2-1 0,3 1-447,1 1 1,0-1 0,-4 2 0,2-3 0,1 0 401,1-1 0,-1 5 0,-2-3 0</inkml:trace>
  <inkml:trace contextRef="#ctx0" brushRef="#br0" timeOffset="8">20866 12700 10778,'0'-14'-216,"0"0"1,0 5-1,0-1 1,1 1 0,1 0-1,2 1 1,0 0 685,0 2 1,-1 6 0,-4 2-76,-2 6 0,-3 12 1,-7 2-1,-2 5 1,-4 4 112,-2 3 0,-2 2 0,-4 2 0,0 2 0,-2 1-351,0 1 0,-3-2 0,1 0 0,1-3 0,1-2-251,1-4 0,4-7 0,4-2 1,4-3-1,6-4-1545,3-2 1,5-7 818,2-3 1,4-9 0,3-4 0,-2-1 200,-1-2 0,-1-3 599,-3-6 0,4-1 0,2-5 1</inkml:trace>
  <inkml:trace contextRef="#ctx0" brushRef="#br0" timeOffset="9">20475 12812 8916,'0'-19'-43,"0"2"1,1 0 479,2 1 0,2 10 0,4 3 16,0 7 0,1 10 0,-1 4 1,0 7-1,2 4 0,0 3-143,2 1 1,6 4 0,1 1 0,2-2 0,1-1 0,2-1-779,4 0 1,-1-5 0,2-1 0,-3-5-353,-2-3 1,-4-6 0,-1-2 0,-3-5 721,-5-4 1,-1-2-1,-2-1 1</inkml:trace>
  <inkml:trace contextRef="#ctx0" brushRef="#br1" timeOffset="10">20959 13072 8542,'5'-13'-196,"3"0"1,-2-4-1,4 1 835,2 0 0,3-2 0,4 0 1,2-1-1,2 0-130,0 1 0,-1-1 1,3 0-1,0-2 0,0-1-510,0 1 1,-5 2 0,2 0 0,-3 0 0,-4-2-580,-2-1 1,-3 5 387,-1 4 0,-6 9 0,-5 7 1,-7 8-1,-5 7 307,-2 4 1,-1 5 0,1 5-1,1 1 1,1 2-174,-1 1 0,4 2 0,-1 2 0,2 0 0,3-2-571,1-2 1,3 0 0,-3-3-1,2 0 1,2-2-681,1-2 0,-3-6 1309,-2-5 0,-7 1 0,-1-4 0</inkml:trace>
  <inkml:trace contextRef="#ctx0" brushRef="#br1" timeOffset="11">21043 13305 8542,'-10'0'165,"1"0"369,0 0 0,4 0 1,6 0-1,9-1-92,7-2 1,6 1-1,6-3 1,1 0 0,2-1-760,1-1 1,-4 3 0,0 1-1,-4 2 317,-2 1 0,3-4 0,-3-1 0</inkml:trace>
  <inkml:trace contextRef="#ctx0" brushRef="#br1" timeOffset="12">21964 12951 8354,'-4'-9'75,"2"1"1,-3 1 0,0 1 0,0 2 392,-3 2 0,0 5 0,0 3 0,1 4 0,0 2 0,1 5 0,0 2 99,0 3 1,3 3-1,-3-2 1,2 0 0,2-1-451,1-1 0,1-1 1,-1-2-1,-1 0-388,-1-3 0,0-1 0,2-5-549,-2 0 1,2-4 0,-2-5 0,2-6 545,1-2 1,4-5 0,1-2-1</inkml:trace>
  <inkml:trace contextRef="#ctx0" brushRef="#br1" timeOffset="13">21936 12830 8354,'-18'-6'-37,"0"0"1,3-1 534,2-2 0,1 3 1,1 1-85,3 1 1,5 2 0,1 4 0,4 2-1,5 1-752,5 2 0,2 2 0,5 0 0,0 0 338,3 1 0,2 3 0,4 2 0</inkml:trace>
  <inkml:trace contextRef="#ctx0" brushRef="#br1" timeOffset="14">22290 12914 8354,'0'-9'156,"-1"0"297,-2-1 1,1 2-1,-4 2 1,-1 2-1,-2 0 159,0 1 1,-1 0-1,-2 3 1,-1 0 0,-1 1-252,1 2 0,-1 3 1,4 3-1,0 1 0,1 2-280,1 0 0,4 5 1,1-3-1,2 2 1,2-1-334,2 2 1,2-3-1,5 1 1,-1-1 0,0 0-64,0-1 0,1 3 0,-1-3 0,-1 0 0,0 2 224,-2-1 1,-4-1-1,1 1 1,-3 1 213,-3-1 1,-2-1 0,-6 1-1,0 0 1,-2-4 78,-2-3 0,4 0 1,-3-3-1,2-2-643,-1-1 0,1-1 1,4-1 440,1-2 0,-1-3 0,3-3 0</inkml:trace>
  <inkml:trace contextRef="#ctx0" brushRef="#br1" timeOffset="15">23193 12719 8421,'0'-10'-97,"0"1"0,0 0 0,0-1 1,0 1 723,0 0 1,-1 6 0,-2 6-1,-3 8 1,-3 7 57,-4 3 0,-2 7 1,-7 8-1,-2 2-361,0 2 1,-2 2 0,1-3-1,-2 2 1,0 1 0,1-2-226,1-4 1,5-3-1,-1-6 1,3-2-735,3-3 0,4-4 0,1-2 0,3-5 1,1-2-1005,0-3 1,1-4 1388,2 1 1,-2-10 0,-4-4 0</inkml:trace>
  <inkml:trace contextRef="#ctx0" brushRef="#br1" timeOffset="16">22821 12802 8442,'0'-9'192,"0"0"264,0-1 1,1 7 0,1 6 0,2 10-1,1 7 199,3 4 0,0 4 1,1 3-1,1 3 0,3 2-123,2-2 0,4 2 0,2-3 0,1 0 0,1-3-1240,0-4 0,-1-1 0,-4-5 1,0-3 707,-3 1 0,-1-5 0,-5 1 0</inkml:trace>
  <inkml:trace contextRef="#ctx0" brushRef="#br1" timeOffset="17">23575 12765 8309,'5'-1'-192,"-2"-2"1,-1-2 0,0-1 75,2-1 1,-1 4-1,-2-2 1,1 0-210,1 0 471,0 3 89,-3-7 1,-1 9-1,-1 0 1,-2 7 419,-1 4 0,-2 5 1,-2 5-1,-1 5 0,-2 4-149,0 4 1,-2 4 0,3 1 0,-1 2 0,0 2 0,2-1-639,1-3 0,2-2 0,2-9 0,1-2-398,2-1 1,5-6 0,3-8 0,3-3 529,0-5 0,0-6 0,1-3 0</inkml:trace>
  <inkml:trace contextRef="#ctx0" brushRef="#br1" timeOffset="18">23370 13054 8309,'-13'-4'-996,"-1"2"1,-1-5 1650,2 0 0,8 0 1,5 0-1,7 2 0,7-1 0,5 1 0,10 2 1,2-2-1,4 1 0,2 1-564,0-2 1,0 4 0,1-2 0,-1 2 0,0 2 0,0 2-92,1 4 0,-5 1 0,-1 1 0</inkml:trace>
  <inkml:trace contextRef="#ctx0" brushRef="#br1" timeOffset="19">23985 13007 8309,'6'-13'-11,"0"-2"1,1 1 323,2 1 0,0-1 1,1-2-1,2-1 1,1-1-151,2 3 0,-4-3 1,2 3-1,0-3 1,-1-1-314,0 1 1,-2 2 0,-1 2-1,0 0 335,-3 3 1,-3 3 81,-6 5 0,-2 8 0,-5 10 0,1 4 0,0 3-34,-1 2 0,1 4 0,0 3 0,-1 3 0,1 0-642,0 0 0,1-3 0,0 3 1,2 0-1,0-1-482,1-2 1,-4-2-1,3-1 891,-2 0 0,-5-4 0,-2-1 0</inkml:trace>
  <inkml:trace contextRef="#ctx0" brushRef="#br1" timeOffset="20">23845 13324 8309,'-8'4'899,"2"2"1,8-2-126,10-1 1,7-3 0,11-3 0,3-3-120,4-2 0,10-1 1,-1 0-1,1 2 0,-2 2-999,-1 1 0,-6 1 0,-2 3 0,-8 0 344,-8 0 0,-6 4 0,-4 1 0</inkml:trace>
  <inkml:trace contextRef="#ctx0" brushRef="#br1" timeOffset="21">10167 14972 8404,'15'-28'7,"1"4"1,-2 2-1,-1 3 1,1 1 0,-3 3-1,0 2 1,-3 3 538,-2 1 0,-3 3 0,-6 3 0,-3 3 0,-3 4 0,-5 6-137,-5 4 1,-4 9-1,-8 6 1,-5 7-1,17-15 1,-1 2 0,-1 1-1,-1 0 0,-1 2 1,0 1-1,-2 1 1,-1 1-1,0 1 1,-1 2 0,-2 2-1,0 1 246,-2 3 0,0 0 1,8-10-1,-1 0 0,1 1-555,0 0 0,1 0 0,-1 0 0,1-1 0,0 0 0,1-1 0,-6 9 1,1-1-1,2-2 0,1-1-285,1-2 1,2 0 0,2-4 0,1 0 0,-8 19 0,4-7-410,5-6 1,4-5-1,5-4 1,4-5-1,3-5-62,3-5 1,2-8-1,4-9 1,-2-6 0,-1-6 655,1-4 0,0-6 0,2-3 0,2-2 0</inkml:trace>
  <inkml:trace contextRef="#ctx0" brushRef="#br0" timeOffset="22">9311 15260 16255,'-14'-27'-1525,"5"0"0,5 1 1986,3 1 1,2 9 0,2 4 0,4 8 193,5 6 0,2 8 1,6 9-1,3 6 0,5 5-291,5 4 0,-14-12 0,2 0 0,1 2 0,0 1 0,2 1 0,1 0 0,1 0 0,1-1-89,0 1 1,1-1 0,0 2 0,0-1 0,-1-1 0,1 1 0,0-1 0,-1-1 0,0 0 0,-1 0-142,-1-3 0,0 0 0,-4-1 1,0 0-1,15 16 0,-7-1-790,-6-1 1,-7-3-1,-5 2 1,-4-1 0,-5-2-438,-4-1 1,-3-2 0,-4-2 277,-1-3 1,-3-3-1,-2 0 1</inkml:trace>
  <inkml:trace contextRef="#ctx0" brushRef="#br0" timeOffset="23">11620 15223 24442,'-4'-18'-547,"2"-1"1,-3 0 0,0 1 0,3 0 0,1 1 0,1 0 27,0 0 1,0-2-1,0 3 1,0-1 0,0-2-1,0 2 954,0 1 1,0 3-1,0 3 1,-1 2 156,-2 2 1,1 7 0,-4 9 0,-1 9 0,-2 10-425,0 10 0,-3 11 0,5-21 0,1 2 0,0 0 0,1 0 0,0 1 0,0 1-125,0 0 0,0 1 1,-1 3-1,0 0 0,-1-1 1,0 0-1,1 1 0,-1 1 1,0-2-1,-1 0-64,1-1 0,0 0 0,1-1 0,1 0 0,-2-3 0,1 0 0,1-3 0,0 1 0,-3 20-1072,1-8 1,3-13 0,3-9 272,-2-5 1,2-10 0,-2-7 0,2-9-18,1-4 1,0-8 0,1-4 859,2-5 1,2-8 0,4-1 0</inkml:trace>
  <inkml:trace contextRef="#ctx0" brushRef="#br0" timeOffset="24">11490 15149 19429,'0'-21'-2462,"0"2"2586,0 5 0,0 9 1,0 9-1,0 11 1,0 11 316,0 7 0,0 13 0,0 6 0,0-23 0,0 1 0,0 1 0,0 2-194,-1 1 1,2 1-1,2-1 1,2 0-1,0 0 1,2 0 0,1-2-1,2-1 1,0-2-1,2 1-266,-1-1 0,2-1 0,14 15 0,2-7 0,2-9 1,2-9 164,1-8 1,1-5-1,-4-6 1,-1-4 14,-1-7 1,-2-7 0,-2-11-1,-1-3 1,-1-5-505,-2-4 1,-3-1-1,-2-5 1,-4-2 0,-7 22-1,0 1 17,-2-2 1,0 0-1,1-3 1,-1 1 0,-1 0-1,-1 0 1,0-1-1,0-1 1,0 1 0,-1-1-20,1 0 0,-2 1 1,0 5-1,-1 1 0,-2-18 1,0 11-1,-1 12 30,0 10 0,-2 7 0,-2 8 0,0 6 543,-1 8 1,1 2-1,0 7 1,0 2-1,3 1-557,3 2 0,3-3 0,4 3 145,6 0 0,3 1 0,6 5 0</inkml:trace>
  <inkml:trace contextRef="#ctx0" brushRef="#br0" timeOffset="25">12393 15242 19177,'-10'-4'-152,"1"3"0,0-1 0,-2 5 971,-1 6 0,1 10 0,-5 11 0,0 10-546,7-15 0,0 2 0,1 1 0,2 2 0,-1 1 0,2 1 0,1-2 0,1 1 0,1-1 0,2 0 0,0-1 0,2 1 283,0 0 0,2 0 0,13 18 0,4-3 0,6-11-632,4-9 1,3-7-1,6-5 1,0-7 0,-2-6 116,-2-6 1,-1-5 0,-3-12-1,-1-5 1,-2-5-698,-5-3 1,-8-2-1,-4 0 1,-5-2 0,-4-4 186,-2-1 1,-2-3 0,-2-2 0,0 24 0,0-1 0,-2-2 0,0 1-79,-1-2 1,0 1 0,-9-22 0,-3 9 0,-1 8 0,1 9 325,-1 8 0,-3 10 1,0 6-1,2 6 1,0 7 632,1 5 1,2 6 0,1 2 0,4 1-532,2 2 0,4 0 1,4 1-1,5 0 0,7 0-24,4-2 0,8-1 0,2 2 1</inkml:trace>
  <inkml:trace contextRef="#ctx0" brushRef="#br0" timeOffset="26">13128 15102 20057,'18'-37'-486,"-2"1"1,-1 3 2123,-2 5 0,-5 8-983,-8 14 0,-5 9 1,-4 19-1,-1 4 0,-2 5-305,0 6 0,0 1 0,2 6 1,1 0-1,1 2-1170,2 0 1,1 1 0,5 0 0,0 2 493,0 1 0,5-1 1,0-2-1</inkml:trace>
  <inkml:trace contextRef="#ctx0" brushRef="#br0" timeOffset="27">13026 15903 17074,'-8'1'840,"0"1"-185,2 1 0,5 0 1,1-3-1,6 0 0,6-1 0,3-2 0,6-2 1,1-4-1,-2 0 0,0 3-213,-1 3 1,-5-1 0,-1 1-506,-3 1 0,-1 5 1,0 2-1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20:56:05.432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4851 8408 27936,'-13'0'-444,"-1"-3"0,-1-2 0,2 1 0,3 0 0,0 2 0,1 0-443,0-1 0,1 1 456,1-4 1,4 4 0,7-3 0,5 2 0,3 0 0,3 1 693,1 1 0,6 1 0,4 0 0,4-1 1,4-1-177,2-1 1,10 0 0,5 3-1,-21 0 1,1 0 0,5 0-1,1 0-24,3 0 1,1 0-1,7 0 1,2 0 0,-15 0-1,2-1 1,-1 1-1,3-1 1,0 1 0,0-1-32,2 0 1,0 0-1,0 0 1,2-1-1,0 1 1,0 1 0,0-1-1,1 1 1,0 1-1,-1-2 1,1 1 0,-1-1-1,1 1 1,0-1-1,1 0 1,0 0-1,1 0 1,-1-1 9,2 1 0,0-1 1,1 0-1,2 0 1,0 0-1,1 0 0,1-1 1,0 0-1,-1 0 1,0 0-1,1 0 0,-2 0 41,1 1 1,-1 0 0,0 0 0,0-1 0,-1 1 0,0-1 0,1 1 0,-1 0-1,0 0 1,0-1 0,-1 1 0,0-1 0,-1 1 0,0-1 0,0 1-5,-3 0 0,0 0 0,-1 0 0,-1 1 0,-1 0 0,0 0 1,-1-1-1,-1 0 0,0 1 0,0-1 0,-1 1 0,-1 0 0,17-1 1,-2 1 155,-5 1 0,-1-1 0,-3 1 0,-1 0 0,-9 0 0,0 0 0,-1 0 0,-1 0 0,-1 0 0,0 0-305,-2 0 0,-1 0 1,25 0-1,-7 0 0,-3 1 1,-3 3-198,-4 2 0,-10-1 1,-3 1-1,-5 0 0,-4 1-1002,-1-1 1,-5 0 1268,-1 3 0,-2 2 0,6 1 0,1 3 0</inkml:trace>
  <inkml:trace contextRef="#ctx0" brushRef="#br0" timeOffset="1">9944 8333 26887,'-6'-9'-3277,"1"0"2621,0-1 1,7 2-1,4 2 1,2 3 0,2 1 556,3-1 0,1 1 1,6-1-1,2 2 360,2 1 1,7-3-1,3 0 1,1 1-1,1 1 1,2 1-187,1 0 1,2 0 0,-2 1 0,-3 1 0,-5 1 0,-5-1 11,-4-1 0,-3-1 0,-4 0-27,-2 0 0,-8 0-67,-5 0 1,-8 0 0,-8 1 0,-3 1 0,-2 2 352,-4-2 1,-5-1 0,-2-1-1,0 0 1,-1 1 72,-1 2 1,4-2 0,-1 2 0,2-2 0,2-1-447,-1 0 1,4 0-1,5 0 42,9 0 0,26 0 0,23 0 1,7 0-17,5 0 1,-23 0 0,1 0 0,-1 0 0,1 0 0,0 0-1,1 1-9,0 0 0,0 1 0,-1 0 0,1 1 0,-2 2 0,0 0 0</inkml:trace>
  <inkml:trace contextRef="#ctx0" brushRef="#br0" timeOffset="2">14497 7197 14324,'0'5'-523,"0"0"1,0-6 681,0-3 0,3 2 0,1-3 21,1 1 0,-1-2 0,1 2 0,0 0 104,0-1 0,-3-2-344,1 1 1,-2-2 0,-2-2-1,-2 2-64,-3 2 0,-2-1 1,-3 4 146,-1 1 0,0-3 0,-3 2 0,-2 1 0,0 0 0,-1 0 0,1-1-16,-2 1 1,2 1-1,-4 2 1,2 1 0,3 2 148,0 1 0,5 0 0,-2 3 0,3-2 1,2 1-86,1 1 1,3 2 0,4 0 0,2 1-143,5 2 1,0 3-1,8 0 1,3 2 0,3 0 72,3 1 0,0-1 1,1 1-1,0 1 37,-1 1 0,-2-1 0,-4 2 0,-2-4 1,-4-1 18,-2-2 0,-5 1 1,-2 3-1,-7-2 0,-4-1 1,-4-3 51,-3 1 0,0-4 0,-4 2 0,1-1-53,-1-2 1,3-3 0,2-1-1,0 0 1,3-2-308,1 1 1,0-3 0,1 2 0,1-3-656,2-3 1,1 1-1365,5-4 2259,0-1 0,0-2 1,0 0-1</inkml:trace>
  <inkml:trace contextRef="#ctx0" brushRef="#br0" timeOffset="3">14702 7244 13630,'0'-9'-438,"0"3"786,0 2 0,-3 8 0,0 4 1,0 3-1,-1 4 0,0 4 125,-1 3 0,2-1 0,-2 3 0,1 1 0,1 0-397,-2 0 0,4-4 0,-1 0 0,3-1 0,4-2-295,0-3 1,2-2 0,4-4 0,3-3-13,0-3 0,5-2 0,3-1 0,-1-1 1,1-3-83,0-5 1,3-2 0,-4-5 0,0-3 0,-1-2 0,-2 0 0,0-1-162,-3 0 0,2-3 0,-5 4 0,0 0 0,-3 2 583,-3 4 0,-2 4 0,-4 7 287,0 3 1,-4 8 0,-3 8 71,-4 3 0,0 3 0,-1 2 0,2 0 0,0 1 0,2-2 0,1 1 190,1-2 0,3-1 0,1-2-1201,4 1 0,4-4 1,4 0-1,2-2 1,4-2-1,1-4-2734,2-4 3181,4-2 1,-3-1 0,2 0-1</inkml:trace>
  <inkml:trace contextRef="#ctx0" brushRef="#br0" timeOffset="4">15279 7290 12449,'-1'-9'-1545,"-1"0"1893,-1-1 1,0 4 0,2 1-1,-1 0 126,-1 0 1,-1 4 0,3 1 0,-1 5 58,-1 3 0,-3 6 1,2 1-1,-1 4-273,-2 2 1,1 0 0,1 3-1,1-1 1,2-2 0,1 1-260,1 0 1,0 0 0,0-5 0,0-1 0,1-4-180,2-2 1,2 0 0,5-2 0,-1-2-89,0-3 1,0-2 0,2-2-1,0-2 1,2-3-39,-2-2 0,2-5 0,0 0 0,-1-3 0,1-2 0,-1-4-118,-1-2 0,3 3 1,-2-3-1,0 0 350,-2 0 1,-1 3-1,1 1 266,-1 3 1,-4 6 0,-2 9 0,-3 7 0,-3 6 0,-3 5 460,-2 4 0,-3-2 1,1 4-1,0-2 0,1-2 105,1 1 0,1-2 0,1 0 0,3-3-865,2 0 1,1 1 0,1-2 0,2-3-171,3-3 0,6 1 1,4-5-1,1-1 1,2-2-1,0-2-312,-1-1 0,1-8 0,-1 2 0,1-2 0,0-2 217,-1 1 0,-3-4 1,-3 4-1,-1 1 1,-2 3-1,0 3 758,1 1 0,-5 2-3,-2 5 1,-3 5 0,-3 6 0,-2 0 0,-2 3 0,1 0 113,-1 2 0,3-2 0,1 0 0,2-1-1218,1 0 0,0 1 0,0-1 1,1-1 663,2-2 1,2 4 0,4-3 0</inkml:trace>
  <inkml:trace contextRef="#ctx0" brushRef="#br0" timeOffset="5">16443 6992 9275,'0'-9'-364,"-1"0"1,-1 0 0,-2-1 0,0 1 0,-1 0 590,3-1 1,-2 1-1,0 0 1,0-1-1,-1 1 1,0 1-1,-2 1 216,2 0 1,-4 5 0,1-1-1,-5 3 1,-2 4 34,-5 6 0,-3 8 0,-5 10 0,-1 7 0,-1 7 68,15-19 0,-1 0 0,1 3 0,0 1 0,2-1 0,2 1-398,-1 0 1,2 1 0,0 1-1,0 2 1,1-1 0,2 1 0,0-1-1,1 1 1,3-2 0,1 0-1,2-2 1,2-1-327,7 24 0,5-5 1,5-4-1,2-3 1,1-5-1,-2-4-478,-4-4 1,1 2-1,-5-4 1,-2-2 0,-1-3-165,-3-3 1,0-3 0,3-3 0</inkml:trace>
  <inkml:trace contextRef="#ctx0" brushRef="#br0" timeOffset="6">16760 7141 10098,'-2'-6'-567,"0"0"867,-1-1 0,-1 8 1,2 6-1,-2 10 0,0 6 1,-1 5 147,-1 3 0,3 3 0,-3 7 0,0 1 0,0 2 0,1-2-2,0 0 1,-1-2-1,3-5 1,1-3-369,1-4 0,1-9 0,0-2 0,1-2-357,2-4 1,2-1 0,5-1 0,0-3-1,2-3-268,4-2 1,2-1 0,0 0 0,1-1 0,0-2 0,2-3-547,1-3 1,0-5 0,-4-4 695,1-2 0,-1-10 0,1 1 0</inkml:trace>
  <inkml:trace contextRef="#ctx0" brushRef="#br1" timeOffset="7">16862 7169 8369,'-20'-7'414,"1"0"1,-1-1 337,2 0 0,9 1 0,1-2-527,3-1 1,4 2-1,7 1 1,7 2-1,8 0 1,6 0-773,3 1 1,5 1 0,0 3 0,3 0 0,3 1 0,-3 1 449,-3 1 1,1 9-1,-2-2 1</inkml:trace>
  <inkml:trace contextRef="#ctx0" brushRef="#br1" timeOffset="8">17337 7104 8394,'-12'-12'45,"3"-1"1,3 1 892,0 3-341,2-1 1,4 1 0,0 0-211,0-1 1,4 2-1,2 2 1,2 3 0,1 2-243,1 1 0,3 0 0,3 0 1,1 0-1,2 1 0,0 1-202,-1 1 1,1 4-1,1-2 1,0 2-189,2-1 1,-1-1 0,-5 2-1,0-2 1,0 1 0,1-2-50,-2 0 0,-1-1 0,-5-3 1,0 0 129,1 0 0,-1 1 223,0 2 1,-4-1 0,-1 4 0,-4 3 0,-4 1 236,-2 2 1,-2 5 0,-2-2 0,-2 3-37,0 1 1,-4 3-1,3 3 1,-1 3-126,1 3 0,1-1 1,2 3-1,1 0 1,1 0-1,0 0 1,3-1-108,1 0 0,-2-2 0,3-4 0,0-3 0,0 0-83,0-2 0,-5-6 0,2-2 0,-2-3 55,-2-1 0,1 0 0,-1-3 1,-2-3-1,-1-2-49,-2-1 1,3 0 0,-3 0 0,-2-1 0,0-1-309,2-1 0,-2-3 0,4 2 1,-2-1-1,0 1-1282,0 2 1,2 1 1389,4 1 0,4 0 0,0 0 1</inkml:trace>
  <inkml:trace contextRef="#ctx0" brushRef="#br1" timeOffset="9">17830 7691 7093,'-6'0'-75,"0"0"1,3 0 0,-2-1 923,0-2 0,2 1 0,4-4-318,2 2 0,0 1-266,3 3 0,-4 1 0,1 2 0,-2 3 113,-1 3 1,-1 0 0,-2-1-162,-3-1 0,-3 0-1386,0-4 613,4 0 1,1-7 0,5-2 403,2-3 0,2 1 0,4 2 516,1 3 1,-4-1 58,0 1 0,-4 0 1,0 6-252,-4 0 0,0 1-501,-4-1 1,3-2 0,-3 2-1344,-2-2 1445,4-1 1,0-1 563,4-2 679,0 2-422,0-3-506,4 8 1,-3-2 183,2 4-364,-2-4 16,-1 2 1,-1-4-588,-2 0 277,2 0 406,-3 0 1,8-3 518,2 0 1,0-3-107,0 3 0,-3 0-29,3 3-415,0 0 1,-1 1 0,0 1-125,-1 1 1,-2 0 0,3-2-364,-1 2 444,-1-2 1,-4 3 0,-2-3 88,-3 3 0,1-3-99,-2 2 1,1-3 58,-3-3 1,4 0 7,2-3 0,-1 3 83,0-3 1,0 4 0,2-2-47,-1 0 1,0 2 71,3-5 1,1 5-1,2-1 1,3 2 137,3 1 0,3 0 1,0 1-1,0 2 1,-1 3 99,2 3 1,-3 1-1,2 1 1,-2 3-413,-4 0 1,1 2-1,-4 4 1,-3 0 0,-4 3-1,-7 1 1,-5 1 0,-4-1-759,-3 1 1,1-4 0,-2 1 0,2-3 356,1 0 0,-3 0 0,0-1 0</inkml:trace>
  <inkml:trace contextRef="#ctx0" brushRef="#br1" timeOffset="10">18761 7151 8569,'0'-10'-214,"0"-2"1,0 0 0,-1-1 0,-1 1 0,-1-1 0,1 1 0,1 0 422,1-1 0,0 1 0,0 2 0,-1 1 0,-1 0 58,-1-1 0,0 4 0,2 1 0,-1 0 0,-3 1 42,0 0 1,2 2-1,-3 6 1,-2 5-53,-4 5 1,-2 6-1,-5 5 1,1 6 0,-2 4-1,0 3 106,2 3 0,-2-2 1,8 4-1,0-1 1,3-1-312,3 1 1,2-3-1,6-5 1,3-4 0,6-4-129,6-4 1,0-8 0,8-4 0,1-6 0,1-3 0,2-3-127,2-5 1,-5-3 0,2-10 0,-2-1-52,-3-4 0,3-3 0,-5-3 0,-3-3 0,-5-2-36,-3-2 1,-4 1 0,-3 0 0,-2 0 0,-2 0 85,-2 3 0,-8 2 1,-6 5-1,-6 3 153,-4 6 0,1 4 0,-5 8 0,2 3 0,1 3 0,0 3-118,0 3 0,5 4 0,4 1 168,2 2 0,6 7 0,-3 0 0</inkml:trace>
  <inkml:trace contextRef="#ctx0" brushRef="#br1" timeOffset="11">19264 7030 8500,'-8'-14'-100,"2"-1"0,-2-2 1,5 1-1,1 1 1,1 1-1,1-1 1,0 0-1,1 0 442,2 3 1,3 1 0,4 3 0,2 2 0,4 3 0,2 2 0,3 2 91,1 2 0,1 10 0,-3 9 1,3 6-1,-1 7-178,-3 9 0,-2 5 1,-12-21-1,-2 1 0,1 1 1,-2-1-1,0 2 0,0 0-151,-1 1 1,-1 0 0,-4 1 0,-2 0 0,-1-1 0,-1 1 0,-3 0 0,-2 0 0,-1 1 0,-2-1-66,-1 1 0,0 0 0,1 0 0,0 0 0,0-3 1,0-1-1,1-2 0,0 0 0,1-3 0,0-1-332,-10 21 1,4-6 0,6-8 0,5-7-964,4-6 1,4-5 1254,1-4 0,0 1 0</inkml:trace>
  <inkml:trace contextRef="#ctx0" brushRef="#br0" timeOffset="12">19823 7663 8822,'0'-6'702,"0"-1"-493,0 1 0,-3 2 0,-1 3 38,-2 3 0,1 5 0,-2 0 0,1 2 0,0 2 0,0 2-174,3-2 0,-1 2 0,1 0 0,1-2 0,2 0-180,3-2 0,2-1 1,6-2-1,1-2 1,4-3-153,1-1 0,-1-1 0,-1-3 0,1-2 111,-2-2 0,2-2 0,-6-2 0,-3-1 0,-2-2 0,-3 0 92,0 0 1,-4 2 0,-2 4-1,-5 0 277,-5 3 1,-4 2 0,-1 4 0,1 1 0,-1 2 0,2 3 230,1 3 1,3 3 0,3 1-1,2 1-332,2-1 0,2 3 1,5-4-1,2 0 0,4-2 1,4-1-372,5 1 0,0-5 0,1-2 1,-1-2-30,0-1 0,-2 0 0,-3-1 0,-4-2 0,-4-3 0,-3-3 117,-3 0 1,-3 3-1,-6 1 1,-4 0-1,-2 2 119,0-1 1,3 3-1,3-2 1,2 3 0,1 3 46,3 3 0,2 7 0,4 1 0</inkml:trace>
  <inkml:trace contextRef="#ctx0" brushRef="#br1" timeOffset="13">14339 8417 8588,'0'-9'-134,"0"2"1,0 1 0,0-1 0,1 0 259,2 1 1,-1-3-1,4 3 1,0-2-1,1 0 1,-2 0-1,0 2 113,0-1 0,-3-1 0,1-2 0,-2 0-57,-1-2 0,0 4 1,-1-1-65,-2 1 1,-2 3 0,-5-2 0,-2 1-1,-1 1 1,-1 2 21,1 2 1,-4-2-1,2 0 1,-3 2-1,1 2 1,0 3-8,2 1 0,0 2 1,0 5-1,2 0-49,3-1 0,2 3 0,1-1 0,4 3-27,2 3 1,2 0-1,2 3 1,4-3-1,2 1 1,2 2 3,2 3 1,3-2-1,0 1 1,1-1-1,2-1-101,0 0 1,-2-2 0,-1 2 0,-5-3 102,-4 0 1,-3-3-1,-4-1 1,0 1 0,-1-2-1,-3-1 11,-5-3 0,-1-2 1,-5-1-1,1-1 1,0-2-1,1-2-278,1-1 0,2-1 1,0 0-291,-3 0 0,4-4 0,0-3 0,4-1-1145,4-1 1,2 0 1636,3-1 1,1 1 0,4 0-1</inkml:trace>
  <inkml:trace contextRef="#ctx0" brushRef="#br1" timeOffset="14">14506 8417 8934,'-6'1'730,"1"3"1,0 5-1,1 6 19,-1 3 1,-2 1 0,2 3 0,0 2-399,2 0 0,2 1 0,1-3 0,1-1 0,2-2 0,3-1-171,2-2 0,6-4 1,1-6-1,3-3-386,1-2 0,-1-1 0,1-2 0,-1-3 0,1-5-235,0-4 0,-1-2 0,1-5 0,-2-2 0,-1 1 0,-4-2-209,-1 0 1,-1-1-1,0-3 1,1 1-1,-3 3 324,0 6 0,-4 3 1,0 6 585,-3 0 0,-2 8 0,-3 5 1,-2 7 394,-2 8 0,-1 1 1,-1 3-1,1 1 0,0 0-109,-1 2 0,4-2 0,1-1 0,1 0 0,2-3 0,2-3-30,3-1 0,3-2 1,7 1-1,3-5 0,4-4-182,2-1 1,3-2-1,0-4 1,2-2-335,1-4 0,0-5 0,0-3 0</inkml:trace>
  <inkml:trace contextRef="#ctx0" brushRef="#br0" timeOffset="15">15130 8436 16338,'0'-7'-247,"0"1"1,0 0 0,0-3 0,0-1 0,0 1 0,0 0 0,0-1 675,0 1 1,0 3 0,0 2 0,-1 3 389,-2 5 0,1 8 0,-4 7 0,0 4-519,0 0 0,-2 7 1,3-2-1,-1 1 0,1 0 1,0-2-1,3-2-314,1-3 0,1-3 0,0-1 0,1-2-205,2-4 0,3-3 0,3-2 0,1-4 0,3-3 0,1-3-399,1-4 1,2-5-1,-2-4 1,0-1 70,1-2 1,-4-4 0,3 0 0,-1-2 0,0 1 0,-1 1 59,-2 3 0,0 1 1,-2 3 1305,0 4 0,-3 7 0,-3 5 0,-2 6 0,-1 5 0,-4 4 0,-3 3 0,-1 1-216,-1 0 1,3-2 0,0 0 0,2-3-597,2 0 1,1-2 0,1-2 0,0-1 0,1 0-332,2 0 1,6-3 0,3-3 0,0-2 0,2-2 0,0-2 0,2-5-770,-1-3 1,-2 1 0,1-3 512,0 3 0,1 1 0,-2-1 0,-2 2 1358,-1 2 1,-5 3 0,-1 6-76,-3 3 1,-2 5-1,-1 3 1,-2-1-407,2 1 1,-2 2 0,1-1 0,1-1 0,2 0 0,3-2-1937,3 1 1,3-1 1473,0-3 0,0 1 0,1-1 0</inkml:trace>
  <inkml:trace contextRef="#ctx0" brushRef="#br0" timeOffset="16">16266 8212 13874,'-4'-9'9,"-2"0"0,-3 3 1,-1 3-1,-1 3 1,-3 3-1,1 5 1,-2 4-1,1 8 537,-3 7 0,0 3 0,-2 6 0,0 3 0,2 4 0,2 3 0,6 3 0,4 0 0,5-2 0,1-1 0,2 0 0,3-4-8,3-4 0,1-2 0,1-5 0,2 0-1085,-2 1 1,-1-3 0,0 2 0,-1-3 0,0-2 0,1-2-2731,-1-2 2457,4 0 1,2-7 0,4-2 0</inkml:trace>
  <inkml:trace contextRef="#ctx0" brushRef="#br1" timeOffset="17">16806 8296 8528,'-6'-3'50,"0"0"1,-1 2 0,2 3-1,1 5 390,0 4 1,2 4 0,-3 5 0,1 1 0,1 5 0,-1 3 15,1 2 1,0 5-1,2 1 1,-1 2-218,-1 0 1,-1-5-1,2-3 1,-1-2-1,0-1 1,-1-1-156,1-2 1,-1-3 0,2-7 0,-1-1-151,1-1 1,1-3 0,2 2 0,2-4 0,4-3-1,5 0-303,3 1 1,4-4-1,3 1 1,1-3-412,1-3 0,2-2 0,-3-5 0,-1 1 780,-3 0 0,2-9 0,-7-2 0</inkml:trace>
  <inkml:trace contextRef="#ctx0" brushRef="#br1" timeOffset="18">16853 8370 8528,'-15'-10'261,"4"-2"0,4-3 0,3 1 1,3 1 395,1 3 1,1 1 0,3-2 0,3 1-592,4 1 0,4-2 1,3 8-1,2 1 1,2 1-934,2 1 1,0 1 866,1 2 0,0 7 0,3 4 0</inkml:trace>
  <inkml:trace contextRef="#ctx0" brushRef="#br1" timeOffset="19">17290 8361 8468,'-3'-6'212,"0"0"1,-1 3-1,1-3 1,-3 3 196,-3 4 1,3 8-1,0 7 1,-1 5-1,-2 4 1,0 3 0,1 3-1,1 3 222,0 2 0,5 1 1,-1 0-1,2-3 1,2-3-1007,2-2 0,-1-2 1,4-2-1,-2-2-1264,-2-3 1,-1-4-1,-1-6 1,0-6 1282,0-4 0,0-8 1,0-7-1</inkml:trace>
  <inkml:trace contextRef="#ctx0" brushRef="#br1" timeOffset="20">17476 8408 8468,'-9'0'133,"3"0"1,0 2 381,-2 4 1,3 0 0,0 8 0,1 0 0,2 4-504,1 2 0,1 6 1,0-1-1,0 2 0,1 1-534,2 0 1,-1-1 0,3-2 0,-1-4 0,-2-1-775,0-1 0,-2-2 1296,0-1 0,-9-3 0,-1-4 0</inkml:trace>
  <inkml:trace contextRef="#ctx0" brushRef="#br1" timeOffset="21">17281 8743 8468,'-5'-4'215,"-2"-2"1,3-6 0,4 0 279,6 0 1,1-1-1,9-1 1,4 1-1,3-1-292,1-1 0,6 4 1,-1-2-1,2 4 1,1 3-938,-2 3 1,-4 2 0,-4 1 733,-2 0 0,1 4 0,-7 1 0</inkml:trace>
  <inkml:trace contextRef="#ctx0" brushRef="#br1" timeOffset="22">17868 8361 8472,'0'-13'306,"0"2"1,0-1 0,0 2-1,0 3 240,0 7 0,0 7 0,-2 13 0,-1 5 0,-3 6 0,-2 4 109,-1 3 0,-1 3 1,1 1-1,0 2 0,0-2-330,3 0 1,-2 1 0,3-3 0,-1 0-1667,-1-2-298,1-5 1,0-2 1347,0-6 1,-1-6 0,-2-6 0</inkml:trace>
  <inkml:trace contextRef="#ctx0" brushRef="#br1" timeOffset="23">18333 8491 8467,'-3'-9'211,"-1"1"1,-1 2-1,-2 4 580,2 4 0,-2 7 0,3 7 1,0 3-374,0 6 1,-3 0-1,3 6 1,0-1 0,-1 0-1,1 2-551,0 1 0,-3-3 1,3 0-1,0-3 0,0-3 1,1-1-1436,-1-3 0,2-4-1709,-4-4 3163,3-6 1,-5-6 0,3-5 0</inkml:trace>
  <inkml:trace contextRef="#ctx0" brushRef="#br1" timeOffset="24">18110 8529 8467,'-9'-15'281,"3"-1"1,3-2 128,2 4 1,2 0-1,2 4 1,3 2 0,3-1-1,1 2 336,2 1 1,4 1 0,5 3 0,1-2-1038,2 2 1,2 2 0,4 5 0,1 3-808,-1 3 1,2 5 1097,-1-4 0,0 5 0,-3-3 0</inkml:trace>
  <inkml:trace contextRef="#ctx0" brushRef="#br1" timeOffset="25">18557 8389 8415,'-6'-14'432,"-1"0"1,4 5-16,1 0 0,1 2 1,2 2-1,2 1 0,3 2 1,4 1-187,2 1 1,2-3 0,6 0 0,1 1 0,2 1 0,-1 1-279,1 0 1,3 0 0,-2 0-1,0 0 1,-3 1 0,-2 1-281,-4 1 0,2 0 0,-5-3 0,-1 1-875,-4 2 1132,1-2 0,-7 7 0,1-2 294,-4-1 1,0 3-1,-4-1 1,0 4 0,0 2-1,-1 1 147,0 3 1,2 4 0,-1 1 0,0 2 0,-1 3 69,1 3 1,3 0 0,-3 3-1,0-1-231,0-2 1,1-1 0,3-1 0,-2 0-158,-1 0 1,-1-1-1,-4-2 1,1-3-1,0-3 1,-2 1 0,0 0 87,-1-2 0,-1 0 0,4-7 1,0 2-17,-1-2 0,1-4 0,0-2-484,-1-1 0,4-1 1,0-7-298,-1-2 1,1 1-1,1-1 1,0 0 0,0-1-984,-2 1 1,2 4 988,-2-1 1,1-2 0,-3 0 0</inkml:trace>
  <inkml:trace contextRef="#ctx0" brushRef="#br1" timeOffset="26">19097 8976 8419,'0'-10'300,"0"4"1,1 1 0,2 1 0,2 3 167,0 3 0,-1 7 0,-4 7 0,0 1 0,0 3 0,-1 1 0,-1 1 187,-1 2 0,-3 0 1,3 2-1,0-1 0,-2-1-1039,-1 0 0,-3 3 1,-2-2-1,-3 2 384,0 1 0,-6-4 0,-4-2 0</inkml:trace>
  <inkml:trace contextRef="#ctx0" brushRef="#br1" timeOffset="27">19711 8436 8314,'-6'0'-442,"1"-1"0,0-1 0,0-3 0,1 0 532,2-2 1,0 3 0,0 0 0,-1 0 0,1-3 15,1-1 0,1 2 0,0 0 0,1-2 120,2 0 0,-2-1 0,3 0 307,0-1 1,-2 2 0,4 3-41,-2 5 1,-1 8-1,-4 9 1,-1 4-173,-1 7 0,-5 4 1,3 7-1,-1 0 0,0 2 1,0 1-388,0-1 0,-2 3 0,3-4 0,-1-2-420,-1-3 0,4-4 1,-2-5-1,1-3 0,1-3 1,0-6-2656,0-3 3141,-4-5 0,1-6 0,-3-6 0</inkml:trace>
  <inkml:trace contextRef="#ctx0" brushRef="#br1" timeOffset="28">19702 8389 8314,'13'-24'90,"2"-2"1,4 4-1,2 0 293,1 2 0,4 1 1,-3 7-1,2 4 1,-1 4 30,-1 3 0,-6 2 0,-4 3 1,-3 5-1,-2 6-216,-1 2 0,0 2 0,-3 0 0,0-1 1,0 1-104,-2-1 0,-5 2 0,-2 0 1,-2-1-1,-1-1-300,-3 0 1,0-1 0,0 1 0,0-3 12,-1-2 1,-4-3 0,3-1-1,-2 1 1,-1-2 0,-2-1-98,-1-1 1,4-4-1,0 3 1,1-2 216,0 0 1,2 4 0,0-2 0,2 2 0,4 2 0,3 2 208,2 3 0,1-2 1,0 4-1,1 1 120,2 4 1,3-2-1,6 3 1,1-2-1,2-2 28,1 1 0,2-3 1,0-2-1,0 0 0,-1-3-67,-2-1 1,-3-1 0,0-2-301,-2-1 0,-4-4 81,1 1 0,-5-3 1,0-2-170,-4-1 0,1-4 0,-1 1 1,4-3-629,4 0 1,-1 3-1,1 0 1,2-1-161,0 2 1,0 0 957,-2 2 0,7-2 0,-3-5 0</inkml:trace>
  <inkml:trace contextRef="#ctx0" brushRef="#br1" timeOffset="29">20409 8166 8444,'-6'-13'-46,"1"0"0,1-1 0,2 0 0,1 0 0,1 1 0,0 2 0,0 0 0,1 2 234,2 0 0,2-1 0,4 2 1,1 2-1,0 3 133,2 2 1,-1 2 0,2 3-1,0 6 1,-1 9-28,-1 8 1,3 9 0,-2 8 0,0 5 0,-7-23-1,-1 1-40,-1 0 1,0 1 0,0 1-1,-2 2 1,-1-1 0,-1 1 0,0 0-1,-1 0-175,0 0 1,-2 0 0,-2 0-1,-1 0 1,-2 2 0,-1 0 0,-1 0-1,-2-1 1,0 0 0,0-2-93,1-2 0,-1-1 0,0-2 0,1-1 0,-10 18 0,1-4 1,3-3-84,2-3 0,3-6 1,4-7-1,2-3-631,1-3 1,4-3 73,-1-6 0,2-2 0,1-9 0,0-1 0,0-2 653,0-3 0,0-3 0,0 1 0</inkml:trace>
  <inkml:trace contextRef="#ctx0" brushRef="#br0" timeOffset="30">21089 8445 10332,'-5'-9'-325,"2"-1"0,2 1 0,1 0 1,-1 0-1,-1 2 0,-1 1 696,0-1 0,1 3 0,-1 0 49,-3 3 0,1 2 0,-1 3 0,0 3 1,-1 3-78,1 3 0,4 3 0,-2 0 0,1 1 0,0 1-252,1-3 0,2 3 0,3-4 0,2 2 1,1-2-1,0-1-179,2-5 1,3 1 0,1-3 0,1-1-86,0-2 1,-2-6-1,1-3 1,-2-3-1,0-1 1,-2-2-197,-2-4 1,-2-5 0,-4 0 0,0 0 286,0 1 1,-2 3 0,-3 0-1,-4 3 1,-3 0 244,-1 3 0,1 5 1,-2 2-1,0 3 1,0 2-237,1 3 1,-3 2-1,4 6 1,1 4 0,4 2 69,4 4 0,-2 2 0,0 4 0</inkml:trace>
  <inkml:trace contextRef="#ctx0" brushRef="#br1" timeOffset="31">21070 8780 8459,'-14'3'-506,"2"1"527,1 2 1,5-3 0,1 3-1,1 1 540,2 1 1,5-1 0,3-2 0,2-1 0,2-1-592,-1 1 1,3-3 0,2 2 0,-1-2 0,2-1-152,-1 0 1,-3-3-1,2-1 1,-3-1 0,0-2-72,-1-2 1,-1 0 0,-2 0 0,-3-2 0,-2 0 188,-1-1 0,0-1 0,-1 4 0,-3 0 1,-4-1 302,-3 1 1,-6 3-1,2 1 1,-3 0-1,0 3 242,3 1 0,-3 5 0,4 3 0,0 1 1,4 1-689,3 1 1,5 0-1,0 1 1,4 3-1,5-1 206,4 1 0,4 2 0,3-1 0</inkml:trace>
  <inkml:trace contextRef="#ctx0" brushRef="#br1" timeOffset="32">21536 8640 8408,'-9'-5'-3,"-1"-2"0,1 3 0,0 0 294,-1 0 0,1-3 1,0 4-1,0 1 1,0 0 254,3-1 0,3 2 0,7-2 0,5 2 0,8 1 0,8 0-164,9 0 1,6 1-1,7 1 1,0 1-1,2-1-326,1-1 0,-1-1 0,-3 0 1,-4 0-1,-4 0-712,-6 0 0,-4 0 0,-5 0 1,-4 0-942,-6 0 0,-6 4 1597,-4 3 0,-11 1 0,-2 1 0</inkml:trace>
  <inkml:trace contextRef="#ctx0" brushRef="#br0" timeOffset="33">1639 7048 26620,'5'-18'-547,"-1"2"1,-4 2 0,1 0 0,1 3 0,1 1 0,-1 0 77,-1 1 1,-1 0 0,0-1 0,-1 1 0,-3 1 0,-4 0 0,-5 2-79,-1-1 1,-3 2 0,-4 0 0,-4-1 0,-2 2 0,-2 0 476,-2 2 1,-3 1-1,-5 2 1,-2 1 0,2 2 357,1 2 0,0 0 0,1 3 0,1 0 0,3 1 0,4-2-11,3-2 0,5 2 0,0 0 0,2 2-248,3 2 1,-1 2 0,2-2-1,1 3 1,0 1-263,1 3 1,3-3 0,-2 7 0,4 0 0,3 2 177,1 2 0,1 2 0,4 2 0,2 4 0,3 4 36,2 5 0,5 3 0,0 4 1,-6-24-1,-1 0 0,2 0 1,-1 0-245,0 0 1,0 0 0,1 1 0,-1 0 0,1 2 0,0-1-1,0 1 1,-1 0 2,0-1 0,-1 0 0,0 1 0,0-1 1,-2-2-1,-1-1 0,0 2 0,0 0 1,0 1-1,0 1 0,0 1 0,0 0 0,0 1 0,1 0 0,-2 0 0,-1 1 0,0 0 0,0-1 0,0 1 1,-1-1 47,0 1 1,0 0 0,0 2 0,-1 1 0,0 0 0,0-1 0,-1 0 0,1 0 0,-1-2 0,1 1 43,-1-1 0,0-1 1,1 1-1,1-1 0,-2 0 1,0 0-1,2 0 0,-1-1 1,2-2-1,-1 0 35,2 0 1,0-1 0,-2 0 0,2 0-1,0 1 1,1-1 0,-1 1 0,1 0 114,0 1 0,-1-1 1,-1 1-1,0-1 1,1-1-1,-1 0 0,0 0 1,-1 0-1,0 0 1,0 0 141,1 0 0,-2-1 1,-2 24-1,-1-4 0,-1-6 1,-2-3 100,-2 0 1,0-5 0,0-2-1,1-2 1,0-2-3,2-3 0,4 2 0,-1-4 0,2-1 0,1-1-210,0 2 0,2-2 1,3 1-1,7-5 199,4-4 1,3-1-1,9-3 1,4-2-1,4-3 443,4-2 0,3-2 1,4-1-1,2-3 0,2-2 164,0-3 0,-3-2 0,-2 4 0,-5 1-164,-6 0 0,0 4 1,-5-2-1,-3 1 0,-4 2 899,-4 1-1554,0 1 0,-2 0 0,-5 0 0,-4 0 0</inkml:trace>
  <inkml:trace contextRef="#ctx0" brushRef="#br1" timeOffset="34">5363 6471 8369,'-3'-9'-265,"-1"-1"0,0 1 1,0 0-1,1-1 0,2 1 659,1 0 0,0 0 0,0-1-31,0 1 1,0 5-1,0 4 1,0 6-86,0 5 0,0 8 0,0 7 0,0 4 0,0 5 0,0 3-77,0 3 0,0 3 0,0-1 0,0-1-407,0-2 0,-3-6 0,0-2 0,1-4 0,1-1 0,1-3-644,0-5 0,1-5 0,2-5 170,3-3 0,0-2 0,0-4 680,1 0 0,1-8 0,2-3 0</inkml:trace>
  <inkml:trace contextRef="#ctx0" brushRef="#br1" timeOffset="35">5326 6704 8417,'-10'-9'205,"5"-1"0,2 1 125,2 0 0,2 3 0,2 3 0,5 2-263,3 1 1,7 0 0,4 0 0,1 0 0,1 0 0,-1 0-468,-1 0 0,3 0 1,-3 0-1,-1 0 1,-2-1-130,0-2 1,-4 2 0,-1-3 0,-3 0 528,-2-2 0,-2-7 0,2-1 0</inkml:trace>
  <inkml:trace contextRef="#ctx0" brushRef="#br1" timeOffset="36">5633 6415 7114,'0'15'1073,"0"3"0,0 6-741,0 3 1,0 6 0,0 4 0,0 5-1,0 0-502,0-2 1,0-2 0,0-4 0,0-2-1,0-2 170,0-2 0,0 2 0,0-6 0</inkml:trace>
  <inkml:trace contextRef="#ctx0" brushRef="#br1" timeOffset="37">5884 6648 8476,'0'-9'33,"0"-1"0,1 2 0,3 1 0,3 2 0,4-1 0,4 2 10,-1 0 0,4 1 1,-3 3-1,3 0 1,0 0-174,1 0 1,-3 0 0,-2 0-1,0 1-414,-3 2 1,-1-1 0,-1 4 543,-3 2 0,-2 0 0,-4 1 0</inkml:trace>
  <inkml:trace contextRef="#ctx0" brushRef="#br1" timeOffset="38">5931 6788 8619,'6'0'738,"1"0"-742,4 0 1,-1-1-1,6-1 1,0-2-186,2 2 1,4-2 0,0 1 0,1 1 0,0 1 188,-2 1 0,-2 0 0,0 0 0</inkml:trace>
  <inkml:trace contextRef="#ctx0" brushRef="#br1" timeOffset="39">6341 6592 8476,'1'-18'-377,"1"2"0,1 0 0,-1 1 376,-1 0 0,2 2 0,0 4 508,-1-1 1,0 1-324,1 0 0,-2 5 1,3 5-1,-3 6-167,-1 4 0,-3 7 1,-1 0-1,1 5-193,-1 1 0,3 3 1,-3-2-1,1 2 0,0 1 1,1 0-1,0-1-376,-1 1 1,2-3 0,-3-1 452,3-1 0,-2 2 0,-1-5 1,0-2-1,-1-4 99,0 0 0,-1-7 0,-1 1 0,1-3 0,0-1 0,-3-4 0</inkml:trace>
  <inkml:trace contextRef="#ctx0" brushRef="#br1" timeOffset="40">6257 6909 8476,'-6'0'-848,"-1"0"1331,1 0 1,1-1 0,2-2-4,2-4 0,2 2 0,3 0-391,5 1 0,2-2 0,4 3 1,2-1-1,1 1 0,3 0-895,1 1 1,0 1 805,-4 1 0,5 0 0,1 0 0</inkml:trace>
  <inkml:trace contextRef="#ctx0" brushRef="#br1" timeOffset="41">7058 6536 8486,'-6'1'-281,"3"2"1,1 4 0,0 2 542,-1 3 0,0 3 0,3 4 0,0 3 1,0 3-1,0 2-238,0 1 1,0 0 0,1-1 0,1-3 0,1-1 0,-1-1-341,-1 0 0,-1-4 1,0-3-537,0-2 1,0 0 851,0-4 0,-4-8 0,-1-2 0</inkml:trace>
  <inkml:trace contextRef="#ctx0" brushRef="#br1" timeOffset="42">6909 6620 8486,'-10'-19'-193,"5"1"0,2 0 0,2 2 490,1 0 0,1 5 0,2-2 0,3 3 1,3 1-1,0 0 100,0 3 0,1-1 0,-1 4-571,0 1 0,4 1 0,0 2 0,2 2 0,1 3 0,3 2 0,1 2-555,2-1 1,1 3 0,-1 2 728,2 0 0,-1-2 0,0 1 0</inkml:trace>
  <inkml:trace contextRef="#ctx0" brushRef="#br1" timeOffset="43">7356 6639 8523,'-6'-5'460,"3"-1"-352,2-2 0,5 3 0,4 2 1,3 2-1,4 1 0,0 0-503,1 0 0,-1 0 0,3 0-558,-3 0 1,3 4 952,-3 2 0,-1 2 0,-1 2 0</inkml:trace>
  <inkml:trace contextRef="#ctx0" brushRef="#br1" timeOffset="44">7393 6778 8523,'-5'0'311,"1"0"0,12 0 1,5 0-319,7 0 0,4-1 1,4-1-1267,0-1 1273,-1 0 0,1-1 0,0-1 0</inkml:trace>
  <inkml:trace contextRef="#ctx0" brushRef="#br1" timeOffset="45">7737 6443 8330,'-9'-4'-274,"3"2"570,0-4 0,4 9 0,-2 2 0,3 7-57,1 6 0,1 0 1,1 7-1,2 3 1,-2 2-1,-1 1 0,-1 1 1,0 3 4,0 1 1,0-2 0,0-2-1,0-2-264,0-3 0,3-4 0,0 0 1,-1 0 24,-1-2 0,0-6 1,1-2-1,1-3 0,0 0 1,1-1-1,3-1-220,1-2 0,4-2 1,2-4-1,0 0-9,3 0 0,0-1 224,2-2 0,4-10 0,1-7 0</inkml:trace>
  <inkml:trace contextRef="#ctx0" brushRef="#br1" timeOffset="46">7802 6518 8330,'-9'-8'-106,"0"-1"0,4-5 0,2 1 378,2 2 0,8 0 0,2 3 0,2 2 0,3 2 0,0 1-661,1 0 1,4-1-1,-2 4-297,4 0 1,-3 5 0,-2 0 685,1 0 0,0 3 0,2-3 0</inkml:trace>
  <inkml:trace contextRef="#ctx0" brushRef="#br1" timeOffset="47">8035 6573 8330,'5'-5'-147,"1"-2"0,-4 3 0,2-1 0,1-1 689,2 0 1,2-1 0,0 4-360,0 1 0,0 1 1,1 1-1,-1 1 1,-1 2-1,0 3-99,-2 3 0,-3 1 0,2 1 0,-1 3 0,-2-1-117,-1 1 1,-1-1 0,0-1 0,0 3 0,0 0 0,-1 0 58,-2-2 0,-1 3 1,-3-4-1,1 0-21,-2-2 1,1-1 0,0 1 0,1-1 0,-1 0 0,1 0-22,0-3 1,4 2-196,-1-2 1,2-1-1,2 1 1,2-1-165,3 0 1,3-3-1,3 1 88,0-2 0,5 2 1,-2 0-1,2-1 0,-1-1 1,0-1-1,1 0 287,0 0 0,2 0 0,-1 0 0,1 0 0</inkml:trace>
  <inkml:trace contextRef="#ctx0" brushRef="#br1" timeOffset="48">8398 6797 8330,'0'-6'1576,"0"0"-1299,0 3 0,0 0 1,0 6-1,0 4 0,0 1-65,0 1 1,0 1-1,0 0-543,0 2 0,-3 0 1,0 2-1,1 1 0,1-2 1,1 2-925,0-1 0,-1-2 1255,-2 4 0,2-5 0,-3 3 0</inkml:trace>
  <inkml:trace contextRef="#ctx0" brushRef="#br1" timeOffset="49">8594 6480 8463,'0'-9'29,"1"0"1,1-1-1,1 1 784,-1 0 1,3 1-1,2 1-836,1 4 0,-2 2 0,0 1 0,2 0 1,1 1-70,3 2 0,-1 2 1,2 5-1,-1-2 1,1-1-38,-2 0 1,0-1-1,-3 3 1,-1 0 0,-2 1 91,-1-1 1,3 0 0,-4 1 72,-1-1 1,-1 0-1,-2-1 21,-2-1 1,-4 1-1,-4-2 1,-1 1-1,0 1 1,2-2-1,1 0-237,-1-1 0,2 4 106,2-3 0,2 2 0,4 1 1,1 1-1,3-1 173,5 0 1,1 1-1,3-1 1,-1 0 0,1 1 102,-2-1 0,0 0 1,-3 0-1,-1 1-85,-1-1 1,-4 0-1,0 1 1,-4-1 0,-5 0-1,-3 1-131,-3-1 1,-3 0 0,1 0 0,1-2 0,0-2-1049,1-1 0,3 3-1095,-3 0 2157,7-3 0,6 0 0,5-4 0</inkml:trace>
  <inkml:trace contextRef="#ctx0" brushRef="#br1" timeOffset="50">8855 6434 8392,'1'-5'92,"2"2"1,4 0-1,3 1 1,4-1 194,0 1 1,3 1 0,4 1 0,0 0 0,1 0-296,1 0 1,-5 0 0,2 0-1,-3 1 1,-2 1 0,0 1-133,-3-1 0,-2-1 0,0-1 0,-1 0-1,0 0 1,-4 5 0,-1 1 235,-3 2 0,-2 2 0,-2 2 45,0 0 1,-3 6 0,2 0 0,0 7-1,0 4 1,2 2 0,1 0 408,1 1 1,0 0-1,0 3 1,1-5-377,2-5 0,-1 1 0,3-4 0,-1-2-186,-2-4 1,-1-2-1,-1-5 1,0 0 0,-1 0 12,-2-3 1,1-2-1,-4-4 65,-1 0 0,1 0 0,0 0 0,-1 0 1,-1 0-613,-2 0 1,-2 0 0,-1 0 0,-1 0 0,0 1 0,-1 1 488,-1 1 0,-2 4 0,-1-1 0</inkml:trace>
  <inkml:trace contextRef="#ctx0" brushRef="#br0" timeOffset="51">19618 8426 14488,'0'-13'60,"0"3"1,0-3-425,0 3 1,0 4-1,0-1 1,-1 1 665,-2 1 0,2 2 1,-2 6-1,1 4 1,0 5-1,-3 4-13,0 5 1,-1 5 0,-3 7 0,-1 4-1,1 2-171,0 3 1,-1 1-1,1 7 1,-1 2 0,4-26-1,0-1-157,-6 25 0,0-7 1,2-3-1,1-4 0,1-5 1,0-4-311,2-6 0,4-8 1,-2-2 196,0-3 0,3-5 0,-2-7 0,2-6-68,1-4 0,0-4 0,0-1 0,1-3 1,2-3 140,3-2 0,-1-5 0,3-2 0,1-2 0,2-3 54,1-1 1,2-3 0,2-7-1,-8 24 1,1-1 0,1 0-1,0-1 90,0 0 1,2 0-1,-1 0 1,1 1-1,2-1 1,1 0 0,0 1-1,0 0 1,1 2-1,0 0 353,1 3 0,-1 1 0,18-13 0,0 6 0,-2 6 1,-2 7-88,-2 5 0,-2 6 0,-9 8 0,0 5 0,-3 3-300,0 2 0,-3 3 0,-5 4 0,-3 1 0,-3 2 38,-3 2 1,-3 4-1,-6 1 1,-4-1-1,-1-2 150,-2-3 0,-4 2 1,-2-2-1,-1 0 1,1 0-79,0-3 1,3-5-1,-2-2 1,1 0-239,3-4 0,0 1 0,2-6 1,0 0-1,2-1-256,4-1 1,2 3-1,0 1 1,2 2-1,2 3 75,3 2 0,2 1 1,1 5-1,2 1 1,4 0 152,6 0 0,6-2 0,4 2 0,3-4 1,1-1 704,2-2 0,0-3 1,0 0-1,-2-2-398,-4 0 0,-5-4 1,-8 0-1,-3 1-309,-3 2 0,-6 1 0,-4 1 0,-4 3 0,-1-1-339,1 1 1,1 1-1,4-2 1,5-2-1404,6-1 1715,10-4 1,13-6-1,5-6 1</inkml:trace>
  <inkml:trace contextRef="#ctx0" brushRef="#br0" timeOffset="52">16192 9683 15742,'0'-6'-656,"0"0"1,0-1-1,-1-2 1,-2 0 0,0 0 351,1-1 0,-3 4 0,-1 1 0,-2 0 646,-2 0 0,0 3 1,-2-3-1,-4 2 0,-2 0 1,0 1 79,-1 1 1,4 4 0,-1 1-1,0 2-152,-2 1 1,4 1 0,1 2-1,3 3 1,2 1 0,1 2-291,4-1 0,2 4 0,2 3 0,2-1 1,5 1-1,3 1-81,4 1 0,4 0 0,3 0 0,3-1-10,2 0 0,-1-3 1,0 1-1,-3-1 92,-3-1 1,-4-2 0,-7 0 0,-4-2 0,-6 2-1,-8-1 357,-5 0 0,-11-2 1,-3-2-1,-2 0-334,-2-1 0,3-1 0,-1-4 1,3-3-1,4-2 0,4-1-448,4 0 1,5-1 0,4-2-1,4-4-788,4-5 0,4 1 1394,6-5 0,7 1 1,5-4-1</inkml:trace>
  <inkml:trace contextRef="#ctx0" brushRef="#br0" timeOffset="53">16341 9730 14661,'-7'0'-780,"2"1"0,0 3 1425,0 5 1,0 5 0,-3 5 0,2 3-331,-1 3 1,3 5 0,1 1 0,2-1 0,1-1 0,0-2-385,0-2 0,5-3 1,4-4-1,5-3 0,2-5 67,3-3 1,-3-5 0,6 1 0,-1-3 0,-1-3-123,2-3 0,0-6 1,-3-4-1,-2-2-402,-1 0 0,-3-2 0,-4 0 0,1-3 0,-2 0-56,-2 0 0,-2 6 1,-4 4-1,-1 4 713,-2 3 1,-3 3 0,-5 7 0,-3 5 0,1 7 184,-1 4 1,3 0 0,4 2 0,1-2-1,2 1-238,2 1 1,1-1-1,3-2 1,4 0-669,7-1 0,3-3 0,4-2 555,2 1 0,2-4 1,4 4-1</inkml:trace>
  <inkml:trace contextRef="#ctx0" brushRef="#br0" timeOffset="54">16853 9786 9393,'0'-7'-429,"0"3"767,0 3 0,-1 8 0,-2 9 1,-5 5-1,-2 4 0,-3 3 1,2 3 60,1 3 0,1-3 1,2-2-1,2-4 0,1-3 1,3-1-259,3-1 0,3-7 0,5-4 1,3-4-300,2-4 0,4-1 1,2-2-1,0-4 0,1-4-444,1-3 1,-4-6-1,0-3 1,-3 0 0,-3 1 12,-1-1 0,-2 0 1,-2 4-1,-1 0 704,0 3 0,-5 1 1,0 6-1,-4 3 1,-6 5 311,-3 5 1,4 6-1,-2 3 1,0 0 42,1 3 0,3-3 1,2 1-1,2-1 1,1 0-1,1-1-458,2-2 1,2 0 0,5-3 0,2-1-180,0 0 0,5-5 0,-2 1 0,2-2 0,-1-2 0,-1-1-993,-2-1 0,0-4 1217,-4 4 1,-4 1 0,-1 5 111,0 3 1,-3 6 0,4 0 0,-1 0 0,2-2-950,2-1 1,5 1 762,-1-1 1,9 0-1,-2 1 1</inkml:trace>
  <inkml:trace contextRef="#ctx0" brushRef="#br0" timeOffset="55">17821 9562 15089,'-9'0'-46,"-1"0"0,1 0 0,0 1 1,-2 2-1,-1 4 0,-4 3 0,-2 5 1,-4 8 223,-3 6 0,-2 9 0,14-15 0,-1 0 0,2 1 0,0 2 1,1-1-1,1 1 11,1 1 0,1 0 0,-1 24 1,6-1-1,4-4 0,5-4 125,7-4 0,4-2 1,4-5-1,2 0 1,-1-1 259,1-2 1,-4 1-1,-5-7 1,0-2-662,-3 0 0,4 3 0,-1 1 1</inkml:trace>
  <inkml:trace contextRef="#ctx0" brushRef="#br1" timeOffset="56">18352 9711 8481,'0'-13'3,"3"1"0,0-2 0,0 0 0,0 3 1,1 1 298,1 0 0,-3 6 0,2 4 0,-4 8 102,-4 6 1,-1 6-1,-4 9 1,0 2 0,-1 3-1,1 2 14,0 1 1,-1 1 0,1-1 0,0-1-350,0-2 1,0 1-1,2-4 1,2-1-1,1-2 1,1-3-940,-2-3 0,4-4 0,-2-2 50,2-4 1,2-5 0,1-5 0,1-4 741,0-5 1,-2-9-1,-1-4 1</inkml:trace>
  <inkml:trace contextRef="#ctx0" brushRef="#br1" timeOffset="57">18100 9823 8481,'-9'-24'15,"1"1"1,2 6 0,2 0 221,3 2 0,1 3 1,1-1-1,2 0-7,4 1 1,1 0 0,2 3 0,2 2 0,1 2 0,3 0-11,3 0 1,1 3 0,5-2 0,2 3-1,2 1 606,2 0-777,4 0 1,-5 1-1,3 2-283,-1 0 0,1 0 0,-4-3 1,-3 0 254,-2 0 0,-4 0 1,-3-1-1,-1-1 1,-1-3-1,0 0-553,-3-2 0,-2-1 0,-1-2 42,-3 1 1,-3 4 730,-6 2 0,-2 7 1,-5 4-1,1 4 1,0 0-1,-1 1-102,1-1 1,1 3 0,1-1-1,0-1-359,0 1 0,2 1 0,-1-1 0,0-1 0,-1 1 1,2-3-874,1-1 1,-3 3 0,1-1 1061,-3 0 0,-4-2 1,-2-1-1</inkml:trace>
  <inkml:trace contextRef="#ctx0" brushRef="#br1" timeOffset="58">18156 9693 8481,'-9'-8'166,"0"-1"0,-1-3 336,1-1 1,3 4-1,0 0 1,-2 4-210,0 4 1,0 6 0,0 2 0,3 4 0,1 5-455,2 1 1,1 2 0,1 1-1,1 0 1,2 3-709,3 1 0,4-4 869,2 2 0,-2 2 0,4 0 0</inkml:trace>
  <inkml:trace contextRef="#ctx0" brushRef="#br0" timeOffset="59">18668 10167 9120,'-9'0'7,"1"-1"0,0-1 1,2-1 631,-1 1 0,-1 1 1,-2 1 788,1 0-1471,0 4 1,5 0-1,4 3 1,5-4-1,3-2-428,1-1 0,1-1 0,-1-1 278,0-1 0,1-2 0,-1 3 0,0-1 389,1 1 0,-4 1 1056,0 1-903,-4 0 0,1 0-329,-6 0 0,-2 0-319,-4 0 1,2 0 0,1 0-34,-1 0 0,-1 0 375,-2 0 0,4 0 0,0 0 488,-1 0-156,3 0-132,-1 0 0,6 1 0,3 2-24,2 3 0,2 3 0,1 0 1,1 0-1,-1 1-98,0-1 0,-3 1 0,0 2 0,-1 1 0,-1 1 0,0 0-127,-2 1 0,-5-3 0,-4 4 0,-4-1 0,-2 0-79,-1-3 1,-1 1 0,-2 0 0,3-1-572,1 2 1,0-5-1,4 1 1,0-2 0,0-1-2622,3 1 3124,2 1 0,4-3 0,0-2 0</inkml:trace>
  <inkml:trace contextRef="#ctx0" brushRef="#br1" timeOffset="60">19376 9776 8339,'0'-9'-376,"0"0"0,0-1 0,0 1 0,0 0 0,1 1 1,1 0 375,1 2 0,4 0 0,-1-3 0</inkml:trace>
  <inkml:trace contextRef="#ctx0" brushRef="#br1" timeOffset="61">19292 9804 8378,'0'-9'-375,"0"3"1,0 0-1,0-2 128,0 0 1,0-1 0,0-1 0,0 1 543,0 0 0,0 3 0,1 0-6,2 2 1,-2 5 0,2 7 0,-2 3-74,-1 4 1,0 7-1,-1 3 1,-1 2-1,-2 1 1,-1 1-135,-2 2 1,-2-2-1,0 2 1,0-2-164,0-1 0,-4 0 0,1 0 0,-1-1 0,2-3 0,1-3-549,1-4 0,6-4 1,0-4-908,2 1 1535,1-5 0,4-5 0,1-5 0</inkml:trace>
  <inkml:trace contextRef="#ctx0" brushRef="#br1" timeOffset="62">19329 9739 8389,'16'-15'-115,"-1"-1"1,1 1 0,4-3 353,1 2-80,-1 3 0,7 8 0,-3 2 0,-2 2 57,-3 1 1,-5 8 0,-4 4-1,-2 6 1,-2 4-169,-3 3 1,-7 1 0,-4 2 0,-5 0 0,-5 0 0,-4 0 0,-2-1-176,0-2 1,-1 1-1,-3-4 1,0-2 22,0 0 1,1-6-1,3-1 1,5-4-1,4-2-96,5 0 1,-1-6-1,9 0 45,3-3 1,8-6 0,6 3-1,3 0 1,0 2 298,1 2 1,-3 1 0,-1 1 0,2 3 0,-1 5-141,0 6 1,0 3 0,-3 3 0,-3 2-1,-2 1 1,-3 0 409,0 0 1,-1-1 0,-2-4-257,1-1 0,1-2 0,-1-2 0,3 0-938,3-3 1,3-5 0,0-3 779,0-2 0,2-5 0,1-1 0</inkml:trace>
  <inkml:trace contextRef="#ctx0" brushRef="#br1" timeOffset="63">19851 9870 8001,'-5'-10'-947,"-4"2"1352,3 2 1,1 7 0,-1 8 0,-2 7 0,0 4 1796,-1 5-1976,4 2 1,-4 2-1,4 1 1,-1 1-119,0-1 0,4 2 0,-1-2 0,2-2 0,1-3-392,0-2 0,0-2 0,0-3 0,0-3-2786,0-2 2544,4-7 1,-3-4 0,2-7-1,-3-5 526,-3-4 0,-2-6 0,-5-3 0</inkml:trace>
  <inkml:trace contextRef="#ctx0" brushRef="#br1" timeOffset="64">19674 9879 8389,'-14'-9'-54,"4"-1"1,-1 1 0,2 0 377,3-1 1,3 2 0,-2 1 330,1 1 0,3 3 1,7 0-1,6 2 0,6 0-283,4-2 0,7 2 1,7-2-1,4 1 1,4 0-486,3-1 1,0 0-1,1 3 1,-3 1 0,-6 2 112,-4 3 0,-3 2 0,-4 2 0</inkml:trace>
  <inkml:trace contextRef="#ctx0" brushRef="#br0" timeOffset="65">20307 9590 12193,'19'-8'21,"0"3"0,3-5 0,2 6 0,0 5 1,-3 7-1,-3 8 388,-6 10 1,0 11-1,-9 10 1,-2 6-1,-2-25 1,0 1 0,-2 3-1,-2 0-184,0 1 0,-1 1 0,-1-1 0,0 0 0,-2 1 0,-1-1 0,1-1 1,-1-1-1,1-1 0,0-2-433,-1-1 1,1 0 0,-8 23 0,0-6-1,3-2 1,0-4 0,2-6-459,-2-5 1,3-4 0,-4-5 641,2 1 1,-4 0 0,3-1 0</inkml:trace>
  <inkml:trace contextRef="#ctx0" brushRef="#br1" timeOffset="66">20754 10307 8433,'-3'-6'1124,"0"0"-965,0 4 0,3-1 1,0 6-11,0 3 0,0-1 0,1 1-41,2 1-342,-2-2 1,7-1 84,-2-4 0,3 0 1,-1 1 254,-2 2 1,-2-1 96,-4 4 1,-1 0-206,-2 4 0,1-5 0,-3-1 1,0-1-1021,-1 0 625,0 0 0,1-7 555,2-2 0,2 1 185,1-1 0,0 5 868,0 1-1201,0 4 0,-1 1 1,-1-1-984,-1 0 677,0-3 1,3 2 0,1-5 434,2-1 601,-2 0-14,3 3-517,-4 0-790,-4 4 397,3-3 424,-3 3 0,8-4 0,2 1 0,2 2 1,2 4 10,-1 1 0,-1 2 0,-2 3 0,-3 2-105,-2 3 1,-2 1 0,-3 2 0,-5 2-1,-6 0 1,-2-1-400,-2-1 0,1-2 1,0-4-1,3-2-1742,2-3 1995,7-5 0,2 3 0,4-2 0</inkml:trace>
  <inkml:trace contextRef="#ctx0" brushRef="#br1" timeOffset="67">21359 9814 8563,'0'-10'-117,"-1"4"0,-1 0 0,-1 1 483,1 3 1,0 7 0,0 12-1,-2 7 1,-2 7 0,0 4 13,1 3 1,-3 0-1,2 1 1,-3 3-1,0-1 1,1 0-400,1-1 0,-1-3 0,2-3 0,-3-3-412,-4-2 1,3-9 0,-3-5 0,3-4 0,1-5 7,-1-3 0,4-3 0,1-3 1,0-4-1,1-6 62,0-5 1,-3-2-1,4-5 1,1-1-1,1-1 361,1-1 0,4-4 0,2-2 0,0-2 0,0 0-36,1 2 0,5-3 1,2 2-1,3-3 0,3-2 75,3 0 1,2 5 0,4 2-1,2 1 1,3 3 499,2 3 0,-2 7 0,0 7 0,-3 3 0,-4 3 54,-1 2 0,-10 9 1,-3 4-1,-5 5 1,-4 4-369,-2 1 1,-2 3 0,-4 2 0,-6 1 0,-3 0-202,-2 1 0,-2 1 0,1-1 1,-1 0-1,-1-2-92,3-1 1,-3-1 0,2-4 0,0 0-172,0-3 0,2-2 0,4-6 0,-1-2 0,3-1-111,0-2 0,4-5 1,1-3-168,6-2 0,-1 0 0,4 1 0,1 4 390,1 2 0,2 5 1,-1 3-1,-1 2 1,-1 4 630,0 6 0,-1 1 0,2 3 1,-1 1-1,0-1 48,0 0 0,0-2 0,0-2 0,0 0 0,0-2-514,1-1 0,-2 0 1,0-4-1,2-3 1,0-2-1075,1 0 0,2 1 0,0-1 1036,1-1 0,5 0 0,-3 4 0</inkml:trace>
  <inkml:trace contextRef="#ctx0" brushRef="#br0" timeOffset="68">22076 10000 11075,'-5'-9'-906,"0"0"1,2 3 1451,-4 3 0,-1 7 0,-1 5 0,-1 7 0,1 5 0,0 4 273,0 5 0,-1 0 0,2 4 0,2-1-952,3 0 0,2-3 1,2 0-1,2-3 1,3-4-1,2-1-888,2-4 0,-1-4 0,1-5-683,3-3 1750,-3-6 0,3-10 0,-3-4 1</inkml:trace>
  <inkml:trace contextRef="#ctx0" brushRef="#br0" timeOffset="69">22104 9916 8961,'-9'-10'-59,"-1"-2"0,1 0 728,0 1 0,3 0 1,-1 2-232,0 0 0,4 3 0,3 4 0,6 4-905,6 5 1,2 1 0,5 2 0,0 2 0,2 1 467,1 2 0,8 0 0,-1 4 0</inkml:trace>
  <inkml:trace contextRef="#ctx0" brushRef="#br0" timeOffset="70">22448 10018 8648,'6'-4'60,"-2"2"1,-3-3 492,2 1 1,-3-2-191,0 3 1,-4-4-1,-6 4 1,0 1-1,-2 2 1,-4 2-78,-1 1 1,1 5 0,2-2 0,0 2-255,3 1 0,1 2 1,3 0-1,2 3 0,1-1 1,2 2-222,1-1 0,1 1 0,1 1 0,2-1 76,3-2 1,2 3 0,3-3 0,0 0 0,2 1-1,-1-3 214,1 0 0,-1-2 1,2 0-1,0 1 42,-3-1 1,-2 0 0,-2 0 0,-6 1 0,-7-1 195,-6 0 0,-9 1 0,-4-1 1,-4 0 41,-2 1 1,-4-1-1,5 0 1,3 0-1,6-2-1116,4-1 0,9 0 1,9 2 732,7-1 1,10-3 0,6-4 0</inkml:trace>
  <inkml:trace contextRef="#ctx0" brushRef="#br1" timeOffset="71">23082 9711 8417,'0'-13'-135,"0"2"0,0-1 1,0 2-1,0 0 1,0 1-1,1 1 679,2 2 0,-1 2 1,3 8-1,-1 4 0,-2 6-102,-1 8 0,-4 8 0,-1 5 0,-1 5 0,-2 2 0,-2 1-181,0 1 1,3-5 0,0 2 0,-2-4-311,0-3 1,2 1-1,0-4 1,-1-2-1,1-4-1264,0-6 0,3-5 766,-3-5 1,1-5 0,-2-5 0,3-7 0,1-6 0,0-4 417,1-1 1,1-3 0,1-2 0</inkml:trace>
  <inkml:trace contextRef="#ctx0" brushRef="#br1" timeOffset="72">23035 9748 8417,'15'-23'5,"3"-3"0,0 4 0,3 2 246,3 4 1,0 2-1,2 6 1,-1 2-1,-1 3 229,-4 2 0,1 2 0,-9 3 1,0 4-1,-3 4-223,-3-1 0,-3 3 0,-6 1 0,-3 0 0,-3 1 0,-3 1-94,0 0 0,-5-2 0,3-2 0,-2-1-214,1 1 0,-1-1 0,-1-3 1,0-2-1,2-2-321,-2-1 1,3 0 0,-1-2-1,2 1 1,1 0-204,2-2 1,1-1 0,-1 1 503,1 2 0,4 0 0,2 5 0,3 3 0,2 3 271,1 2 1,5 2-1,0 1 1,5 0 0,1 2 69,3 1 0,-2-1 0,3-2 0,2-1 0,-1-2-272,1 0 0,-2-5 0,-2 2 0,-1-3-455,-2-1 1,-2 1 0,-4-1 0,-4 0-547,-2 0 0,-2 1 1,-1-1 1002,-1 0 0,-5 1 0,3-1 0</inkml:trace>
  <inkml:trace contextRef="#ctx0" brushRef="#br1" timeOffset="73">23603 9758 8431,'-1'-5'65,"-1"0"1,-2 2 0,0 2-1,-2 5 441,1 8 1,-1 5-1,-3 6 1,-1 4 0,2 4-1,1 2-209,1 2 1,1 1 0,-3-1 0,3-2-1,1-2 1,2-4-452,1-4 0,1-5 1,0-2-1,0-4-892,0-2 1,0-5 0,0-6-1596,0-8 2641,0 0 0,-4-13 0,-1 3 0</inkml:trace>
  <inkml:trace contextRef="#ctx0" brushRef="#br1" timeOffset="74">23463 9776 8431,'-5'-13'-124,"-2"3"1,3-4 0,0 2 942,0-1 0,0 1 0,4 3 0,1-1-164,3 1 0,5 0 1,6 0-1,3 3 0,2 2-428,1 0 0,1 3 1,5-2-1,2 2 0,0 2 1,0 2-1037,-1 3 0,3 3 809,0 4 0,4 1 0,-2 5 0</inkml:trace>
  <inkml:trace contextRef="#ctx0" brushRef="#br1" timeOffset="75">24050 9888 8474,'0'-9'-99,"0"0"1,0-1 0,0 1 0,1 0 0,1-1 0,1 1 948,-1 0 1,-1 4 0,-1 7-307,0 6 0,-4 6 0,-2 8 0,-2 4 0,-1 3-245,3 2 0,-2 4 1,3-2-1,-2 0 1,2-2-423,1-2 1,-3 0-1,2 0 1,0-1 0,0-4-698,1-3 1,2-4 0,-3-1 0,0-5 511,0-4 1,-1-7-1,-4-5 1</inkml:trace>
  <inkml:trace contextRef="#ctx0" brushRef="#br1" timeOffset="76">23892 10130 8474,'-9'-9'0,"2"0"0,2-1 430,1 1 0,1 3 0,3 0 0,1-1 1,3 1 224,5 0 0,5 3 1,5-2-1,4 1 0,4 1-687,3 2 0,1 1 0,-2 0 0,1 0 0,2 1-495,1 3 0,-3-2 0,0 4 527,-4 1 0,1-3 0,-3 0 0</inkml:trace>
  <inkml:trace contextRef="#ctx0" brushRef="#br1" timeOffset="77">24506 9758 8474,'0'-10'5,"-3"1"0,0 0 351,1 0 0,1 1 1,1 6-1,0 9 163,0 10 0,-4 7 0,-2 7 1,-3 3-1,0 3 70,0 4 1,-1-2-1,1 4 1,0 1-1,-1-2-480,1-1 1,3-6-1,1-2 1,-1-1-724,1-2 0,2-6 1,-2-5-1,1-3-2663,2-3 3071,1-4 0,-3-9 0,-2-6 0</inkml:trace>
  <inkml:trace contextRef="#ctx0" brushRef="#br0" timeOffset="78">24702 9776 13516,'-7'1'96,"2"3"1,0 2 155,0 2 0,2 6 0,-3 6 0,-2 8 0,0 8 302,-1 7 1,0 2 0,-1 3-1,2-1 1,2-1-482,3-7 1,-2-5 0,2-7 0,1-1 0,1-3-1,1-3-1051,0-6 1,-4-4-2300,-2-3 3305,-2-3 0,-2-13 0,1-1 0</inkml:trace>
  <inkml:trace contextRef="#ctx0" brushRef="#br0" timeOffset="79">24422 10112 13516,'-4'-10'-563,"3"-2"0,-2-1 0,2 2 1218,1 1 0,2 1 1,3 2-1,6 2 0,3 1 0,6 2 0,7-2 1,8 1-1,5 2 0,6 3-718,2 4 1,1 6 0,-6 3 60,-2-1 0,-7 8 1,-2-2-1</inkml:trace>
  <inkml:trace contextRef="#ctx0" brushRef="#br0" timeOffset="80">24841 10410 13516,'-6'0'0,"0"0"0,0 1 226,1 2 0,0-1 0,6 3 0,2 0 0,1-1 156,1 0 0,4-1 1,5-3-1,-1 0 0,2 0-641,-1 0 1,0 0-1,3 0 1,-2-1-1,-2-2 44,-2-3 0,-3 0 0,-3-2 0,0-3 214,0 1 1,-3 0 0,0 0-1,-4 1 1,-4 0 338,-2-1 0,-6 4 0,0 1 1,-2 1-1,1 3 141,-2 3 0,1 3 1,0 4-1,5 2-496,3 1 1,1-1 0,4 4 0,2-1 0,4 0-133,7-1 1,0 0 0,6-5-1,3-1 1,1-2-188,-3 0 0,1-2 0,-6-3 0,-1-1 1,-4-2-79,-4-4 1,-4-1 0,-5-1 0,-7-1 0,-3 2 73,-3 2 0,-3-1 0,1 4 0,1 1-208,3 1 625,4 1 1,4 4-1,-1 1 1</inkml:trace>
  <inkml:trace contextRef="#ctx0" brushRef="#br1" timeOffset="81">11983 9739 6675,'0'-9'115,"3"-2"0,0 0 1,-1-1-1,-1 0 1,0 2-1,1 1 0,2-1 496,-2 1 1,-1 5 0,-2 4 0,-2 6-235,-4 5 1,-1 7-1,-1 5 1,-2 1-1,1 1-322,1 2 1,-3-2 0,6 0 0,-1 0 0,1-1 0,3-3-752,2-1 1,1-1-1,0-2 1,0 0-200,0-2 1,0-6-1,1-1 895,2-3 0,1-6 0,2-5 0,-2-7 0,-4-1 0</inkml:trace>
  <inkml:trace contextRef="#ctx0" brushRef="#br1" timeOffset="82">11927 9646 8229,'-4'-19'42,"3"4"0,-2 0 0,2 1 363,1-1 0,0 4 0,0-1-137,0 1 0,1 3 0,2 1 0,3 2 1,3 0-14,0 3 0,3 4 0,2 3 1,-1 0-256,1 2 0,2 5 0,-1 3 0</inkml:trace>
  <inkml:trace contextRef="#ctx0" brushRef="#br1" timeOffset="83">12188 9665 8229,'-4'5'-195,"2"-1"1,-3-3 0,0 2 701,3 3 1,1 3 0,1 0 0,-1 1 0,-1 3 147,-1 2 1,-3 6 0,2 2-737,-1 0 0,1-1 1,-1 2-1,1-1 152,2-3 1,1-1 0,1-3 0,0-3-262,0 0 0,4-6 1,3-1-1,4-4 1,2-3-178,2-2 1,0-3 0,4-7 0,-1-2 0,2-3 0,0-1 0,-1 1 0,-1-1 243,0 1 0,-5-1 1,-1 1-1,-1 3 945,-2 2 1,-4 5-610,-2 5 1,-7 8-1,-4 11 1,-3 2 0,-2 3-45,0 1 0,5 1 0,0-3 0,3 1 0,3-2 1,1-4-522,1-1 1,5-1 0,3-3 0,5 0 0,2-5-1101,5-3 1,2-3 1451,3-2 0,1-11 0,-2-5 0</inkml:trace>
  <inkml:trace contextRef="#ctx0" brushRef="#br1" timeOffset="84">12672 9516 8209,'0'-19'-11,"0"0"869,0 5 0,1 2-596,2 5 0,1 4 0,3 7 0,-4 6 1,-2 6 116,-1 8 0,-1 2 0,-2 8 0,-4 1-431,-1 1 0,-1 3 1,-1 1-1,0 2-465,-2 1 1,1-1 0,-1-2 0,2 0-1,0-2-556,1-3 1,1-4 0,0-7 1072,2-5 0,4-9 0,-2-6 0</inkml:trace>
  <inkml:trace contextRef="#ctx0" brushRef="#br1" timeOffset="85">12560 9897 8229,'-14'-9'349,"2"0"1,4 1 0,3 0 548,1 2 1,1 3 0,4-3-626,2-1 1,5 1 0,6 1-1,1 1 1,4 1 0,1 0-1,2 0-1018,1 1 0,0 1 0,2 1 1,-4 0-895,-1 0 1,-1 4 1635,-1 2 0,1 2 0,-1 2 0</inkml:trace>
  <inkml:trace contextRef="#ctx0" brushRef="#br1" timeOffset="86">12784 9907 8229,'-5'0'2215,"-4"0"-1916,8 0 1,-2 0 0,7 0-137,6 0 0,0 0 0,6-1 0,0-2 0,2-4-58,0-1 0,1-1 1,0 0-1,-1-1-329,1 1 0,-2-1 0,0-2 0,-3-1 0,0-2 20,-3-1 1,-1 1 0,-4 0-1,-3-1 1,-2 2 0,-2 1 0,-2 4 349,-3 3 1,-6-2-1,-1 6 1,-2 3 322,-1 5 1,-2 3 0,-1 3 0,1 5-56,-1 4 0,4-1 0,1 5 1,3 0-636,3-1 0,4 2 0,1-4 0,3 2 1,3 0-1,5-2 0,4-5-435,7-2 1,0-4-1,5-4 1,0-1 0,-1-3 324,0-4 0,2-8 0,-1-5 0</inkml:trace>
  <inkml:trace contextRef="#ctx0" brushRef="#br1" timeOffset="87">13212 9795 8229,'5'-9'1493,"4"4"-1098,-8 0 0,3 6 1,-4 3-1,-1 3 1,-2 4-1,-4 6 61,-1 3 0,-1 0 0,-1 2 1,2-3-421,2 0 1,1 0 0,3-1 0,-1 0-263,1-3 1,5-1-1,3-6 1,3-1-1,4-1-137,2-2 0,3-2 0,0-5 0,1-4 0,0-2 78,-1-3 0,0 0 0,-3-3 1,-2-2-1,-3 0 293,-1-2 0,0 0 0,-3 1 1,-3-2-1,-2-1 0,-1 0 220,0 0 0,-4-1 1,-3 4-1,-4 3 170,-1 4 0,-5 3 0,2 1-396,-3 4 0,3 2 0,0 2 0,1 2 0,0 5 0,1 3-624,1 4 0,3 4 0,3 2 1,3 2-1,2-1 622,1 1 0,0-1 0,0-4 0</inkml:trace>
  <inkml:trace contextRef="#ctx0" brushRef="#br1" timeOffset="88">13417 9944 7494,'-3'-6'-214,"-1"1"612,-1 0 0,-1 8 0,-1 7 1,2 7-1,0 8 0,0 5 0,-2 5 95,2 5 0,-3-1 0,2 5 1,-3 0-1,0 1 0,-1-2-160,-3-3 1,2-7 0,-5-4-289,0-3 0,-3-6 0,-1-1 0,-2-7 0,1-4 0,3-3 0,1 0-363,2-3 1,0-2-1,0-5-263,2-4 1,3-1-1,-1-6 1,1 0-1,0-2 34,1 0 1,2-1 0,-2 0 0,1 1 0,0 0 0,3 2 483,1 0 1,1 5-1,3-3 1</inkml:trace>
  <inkml:trace contextRef="#ctx0" brushRef="#br1" timeOffset="89">13510 10056 8265,'6'-5'180,"0"0"0,2 1 0,0-1 1,2-1-1,2 0 97,0-2 0,4 0 1,-3-1-1,1-1-209,-1-3 1,2 2-1,-2-4 1,-1 1-1,1-1 1,-2-1-61,-3-2 1,1 0 0,-6-1 0,-1 0 0,-1 1-12,-1-1 1,0 3 0,-1 2 0,-1 1 182,-1 1 0,-8 6 0,2 3 0,-2 2 0,-2 3 0,0 4 0,-2 7 188,-1 3 1,-2 7-1,0 3 1,-1 3 0,1 2-59,3-1 0,1 2 0,6-1 0,1 0-523,1 1 0,5-4 1,1 0-1,5-5 1,4-5-444,3-2 1,6-4-1,5-6 1,1-4 0,1-4-165,2-4 1,-2-3 0,0-5 0,0-3 634,-1-4 0,-2-4 0,-3 2 1,0 0 184,-1-3 57,1 3 1,-1 1-1,-3 7 1,-4 2 0,-2 3 383,-3 1 0,-4 5 0,1 5 0,-2 7 0,-1 6 216,0 4 1,-3 1-1,-1-1-515,-1 1 1,2 1-1,-3 0 1,1 2 0,0-1-1,-1-3-265,1-2 0,0-2 0,1-2-245,-2 0 0,2-5 1,1-7-1,2-5 207,1-3 1,0-6 0,0-1 0,0-3 0,0 0 0,0-1 251,0 0 1,3 1 0,1-1 0,1 1 284,3-1 0,0 1 0,1 2 1,0 1-9,1 2 1,4 0 0,4 4 0,4 0 0,0 1 0,1 1-721,-2 4 1,-2 2 0,0 1 0,-1 1-235,-3 2 1,-1 0-1,-6 6 1,-2 2-1,-3 3 586,-2 2 0,-5 2 0,-1 0 0</inkml:trace>
  <inkml:trace contextRef="#ctx0" brushRef="#br1" timeOffset="90">14599 9451 8391,'0'-19'-109,"0"0"0,0 4 0,0 0 0,0 2 288,0 1 0,0 5 0,0 1 0,-1 0 0,-1 0 185,-1-1 1,-4 5 0,1-1 0,-3 3 0,-1 3-44,-2 4 0,-3 5 1,-4 6-1,-3 5 1,-3 9-1,-2 8 1,13-18-1,1 2-77,1 2 0,-1 0 1,0 1-1,1 1 0,0 0 1,2 1-1,0 0 1,0 0-1,1 0 0,2 1-278,0-1 1,1 0 0,2-3 0,2 0 0,0 24-1,4-3-513,4-4 1,7-6 0,1-7 0,2-4 0,-2-4 0,0-2 325,-3 2 1,3-2 0,1 3-1</inkml:trace>
  <inkml:trace contextRef="#ctx0" brushRef="#br1" timeOffset="91">14609 9693 7311,'0'-10'-28,"0"4"847,0 0 0,-1 9 0,-1 3 0,-3 8-466,0 3 1,2 7 0,-3 3 0,-1 4 0,-2 1 0,1 0 0,1-1-293,1 1 1,1-6 0,-3 1 0,3-3 0,1-4-882,2 0 1,2-5 0,3-4 0,3-4-2245,3-4 3064,0-2 0,0-9 0,0-2 0</inkml:trace>
  <inkml:trace contextRef="#ctx0" brushRef="#br1" timeOffset="92">14553 9916 7960,'-9'0'-941,"3"-1"1596,3-2 0,3 1 1,4-3-1,6 0 0,5-1-454,6-1 1,0 2-1,3 0 1,2 1-1,1 1-1162,1-2 0,-4 4 961,-2-2 0,-3-2 0,0 0 0</inkml:trace>
  <inkml:trace contextRef="#ctx0" brushRef="#br1" timeOffset="93">14925 9572 8391,'-13'-5'795,"2"4"0,-1-1-331,2 4 1,0 8 0,0 6 0,-1 6 81,-2 6 0,0 5 0,1 6 0,0 3 0,1-1 0,1 0-517,4-1 0,-1-3 0,4-4 0,1-4 0,1-5-685,1-4 1,4-1-1,2-6 1,2-2 0,2-2 462,-1-2 1,0-3-1,1-4 1</inkml:trace>
  <inkml:trace contextRef="#ctx0" brushRef="#br1" timeOffset="94">15139 9460 8363,'0'-19'74,"5"5"1,1 1 0,2 4 0,1 3 580,1 3 0,-1 8 1,-1 7-1,0 11 0,-3 9-246,-1 8 1,-1 8-1,-3 3 1,-1 0-1,0-23 1,-1-1 0,-1 2-1,0-1 0,-1 2 1,-1-1-1,0 2 1,0-1-1,-1-2 1,0 0 0,-9 23-1,0-6-560,-1-4 0,1-3 0,-3-3 1,1-4-506,2-6 1,3-5-1,0-5 1,2-2 0,0-4-61,1-3 0,0-2 0,-1-4 1</inkml:trace>
  <inkml:trace contextRef="#ctx0" brushRef="#br1" timeOffset="95">15447 10056 7782,'-15'0'-120,"-1"3"0,3 0 0,2-1 0,1-1 1,0-1 1365,1 0 0,5-1-1325,4-2 0,1 1 1,5-3-1,1-1 0,2 2 1,0 0-50,0 2 0,0-2 0,1 1 1,-1 1 362,0 1 0,-3 2 17,-3 2 0,-2 2 1,-2 4-1,-2 0 1,-4-2-1,-1-1 188,-1 1 0,-1 1 0,1-2 0,1-2-1006,2 0 110,-3-3 1,8-1 0,-1-6 0,3-2 0,3-1 0,1 2-348,-1 1 0,3 3 1237,-1-3 0,-2 5 0,-1 1-16,-2 5 0,-5 3 0,-1 1 0,-1 0 313,0-3-939,0-2-154,0-4 1,2-1 0,4-2-286,0-3 1,0-3 0,1 1 707,2 2 1,-2 1-1,4 3 1,-2 0 366,0 3 1,0 0 0,-3 5-1,-1 0-182,-2-1 1,2 3-1,-3-2 1,0 0-218,1 0 1,-1-4-33,1 1-1043,2-2 0,-3-2 659,4-2 1213,0 2 96,0-3-1310,-4 8 390,3 1 0,-2 0 385,6-1 1,1-2 0,3 0-58,-1 1 1,1 3 0,2-2 0,-1 1 0,-1 3 0,-1 1-13,-2 3 0,2 3 0,-3 3 0,-2 1 0,-4 0-605,-6-1 0,-5 2 0,-4 1 0,-2 0 0,-1-1-806,-1-3 1,2-1 0,3-4 1089,2 0 0,-1-2 1,-2 0-1</inkml:trace>
  <inkml:trace contextRef="#ctx0" brushRef="#br0" timeOffset="96">968 15838 22967,'-9'-10'-656,"1"1"1,2 0-1,3 1 1,6 0 0,3 3 636,2 1 1,5-2 0,3 2 0,3 0 0,3-2 0,6 1 0,7-2 53,8-1 0,6-2 0,-20 6 1,2-1-1,1 0 0,1 1 1,2-1-1,0 1 0,1 1 1,0-1 107,0 1 1,0 0 0,-3 2-1,-1 0 1,-2-1 0,-1 1-1,0 0 1,-1 1 0,-1 0-1,0 0 1,21 0-87,-7 0 1,-8 0 0,-8 0-535,-4 0 1,-12 1 0,-13 3-1,-14 4 1,-14 5 0,-13 1 504,19-5 1,-1-1 0,-3-1 0,0 0 0,-3 1 0,0 0 0,1 0-1,-1 0 86,1 1 0,-1 0 0,-1 0 1,0 0-1,0 1 0,-1-1 1,2 0-1,-1 1 0,1-1 0,0 0 193,0 1 0,1-1 0,-1 0 1,1 1-1,0-2 0,1 1 1,1-1-1,3 0 0,-19 3 50,13-4 0,14 2 0,14-4 1,11 0-462,11-2 1,12-2-1,11-1 1,11-1 0,-22 0-1,1-1 98,2-1 1,1 0 0,5-2-1,1 0 1,1 0 0,0-1 0,4-1-1,0 1 1,3-2 0,-1 1 28,3-1 1,-1 0-1,-2-1 1,0 0-1,-1 0 1,0 0-1,-5 1 1,-2 1 0,-4 0-1,-1 1 420,-6 1 0,-2 0 0,10-3 0,-20 3 0,-23 6-493,-21 7 1,-17 5 0,15-3 0,-2-1-1,-2 1 1,-1 0 0,-2 0 0,0 1-11,-1 2 0,0-1 0,-3 0 0,1-1 0,-3 0 0,0 1 1,1-1-1,0-1 0,2 1 0,0-1 42,4-1 0,1 0 0,6 0 0,2-1 0,-18 4 1,15-3-1,15-3-161,12-2 0,13-1 1,14-3-1,12-1 1,13-2 213,-18 1 0,1-2 0,2 0 1,1 0-1,2-1 0,1 1 0,1-2 1,1 1-1,-1 0 0,1-1-6,0 0 0,1-1 0,1 0 1,0-1-1,-4 2 0,0-1 1,-5 2-1,-1-1 0,19-3 99,-16 3 1,-17-2-1,-17 5 1,-15 3 0,-16 4-106,-12 6 0,14-4 1,-1 0-1,-4 0 1,0 0-1,-1 2 0,0-1 1,0 0-1,0 0 3,0 0 0,0-1 1,3-1-1,0 0 1,3 0-1,0 0 0,-21 4 1,10-1-242,14-2 1,16-2 0,15-4-1,14-1 187,13-2 0,12-6 0,-18 2 0,0 0 0</inkml:trace>
  <inkml:trace contextRef="#ctx0" brushRef="#br0" timeOffset="97">12905 6890 28905,'0'-9'-469,"3"-1"1,0 1 0,-1 0 0,0-1 0,0 1 0,1 0 0,-1 0-1,-1-1 1,-1 1 0,0 0 0,-1 0 0,-1 2 0,-2 2 0,-1 0-79,-2 0 1,-5 1 0,-1-1 0,-2 0 0,-1 1 0,-2-1 140,0 0 0,-2 2 0,-1-3 0,-1 2 0,-2 1 0,-1 0 623,1 0 0,-3 0 0,4 3 0,-2 0 0,0 0 1,0 1 100,1 2 0,-2-1 1,5 3-1,0-1-108,1-2 0,3 3 1,1-1-1,4 0 1,1 1-274,2 0 0,3-2 0,1 3 0,1 2 87,2 0 0,-1 1 0,1 2 0,-1 0 0,0 1 94,-1 0 0,3 1 1,-2 1-1,1 0 1,0 3-277,-1 0 1,-1 2-1,1 1 1,0 0 0,0 3-63,-1 1 0,3 1 0,-3 2 0,1-2 0,0 0-116,1 1 0,-2 4 0,-1 1 1,1-1-1,-1-1-56,0-1 1,0 0 0,-3 0 0,2 0 0,0-1-192,1-2 1,1 2 0,3-3 0,-1 2 203,-1-1 0,-1 1 0,4-3 1,0-1-1,0 2 237,0 0 1,0 1 0,0 2 0,0-1 0,0-2 94,0 2 0,0 0 1,0 0-1,0-2 0,0-1-9,0-3 0,1 3 1,2-1-1,0-1 0,-1 1-21,-1 0 0,-1 1 1,0-3-1,0 2 1,0-1-93,0-2 0,0 0 0,0 1 1,0 0-1,0 1-228,0-3 1,3 0 0,0-3 0,-1 0 89,-1 1 1,-2-2 0,-2 3-1,-3-3 1,-4 1 1304,-2-1-625,2-2 1,-8 5 0,4-2 0</inkml:trace>
  <inkml:trace contextRef="#ctx0" brushRef="#br0" timeOffset="98">12197 8538 26936,'-9'5'-2732,"0"-2"3450,3-2 0,-1-2-1236,4-2 0,-4 2 689,1-2 1,1 3 0,2 3 0,2 3 0,1 3-828,0 0 1,3 1-1,1 3 1,-2 2 0,-1 4-165,-1 3 1,4 1 0,1 5 0</inkml:trace>
  <inkml:trace contextRef="#ctx0" brushRef="#br0" timeOffset="99">12309 9134 26085,'-15'-4'-1284,"-1"-1"1,3-4-1994,2 3 3360,5 2 0,6 12 0,5 3 0</inkml:trace>
  <inkml:trace contextRef="#ctx0" brushRef="#br0" timeOffset="100">11899 10642 22369,'0'-9'-820,"0"0"1,2-1 0,6 1 0,7 0 1053,8-1 0,8 4 0,4 1 0,5 1 0,6 2 0,3 1-230,-1 1 1,-3 4 0,-3 1-1,-1 1 1,-2 0-42,-4-2 1,-7 2 0,-6-2 0,-4 0 0,-2 0-90,-4-2 1,-8-1-1,-6-1 222,-6 0 1,-12 3 0,-1 2 0,-6 0-1,-4 1 20,-4-1 1,-1 3 0,-1-2 0,0 0 0,1 0 51,1 1 0,3-2 0,5 2 1,3-1-1,4 0 9,7 0 0,5-4 0,13 2 0,8 0 0,10-1-188,9-1 0,6-1 0,10-2 0,0-1-63,2-1 0,-23 0 0,0-1 0,24 0 0,-24 2 0,-1 0 0,0 0 0,1 0-499,0 1 1,0 0 490,0-1 1,1-1 0,-1-1 0,1-2 0,0-1 0,0 0 0</inkml:trace>
  <inkml:trace contextRef="#ctx0" brushRef="#br0" timeOffset="101">1136 16089 25617,'-23'0'-456,"2"-4"1,-2-1 0,0-1 0,2-1 0,3 1-1,2 0 1,4 0-365,1-1 1,3-2 0,2 0 0,5 1 1098,6 1 0,5 0 0,10 3 0,3 0 0,5 0 0,6 2-121,5 1 1,7-2-1,3 0 1,0 0-1,-1 2 1,-1 1-133,3 0 1,0 0 0,2 0 0,-5 0 0,-6 1-114,-3 3 1,-4 0 0,-6 3 0,-5-2 0,-8 0-355,-7 0 0,-4-1 0,-5 1 0,-4-1 1,-6-1-1,-9 0 436,-6 0 0,-1 3 0,-8-1 1,-3-1 128,-5 0 0,1 2 1,-2-2-1,0 1 1,-3 2 214,-2-2 1,2 3 0,1-3 0,5 1-1,7 0-351,6-2 1,10 0-1,9-2 1,10 1-1,11-1-38,8-1 1,15-1 0,6 0 0,6 0-1,6-1 95,-25 0 0,-1-1 1,1 1-1,1 0 0,0-2 1,0 0-1,0 0 0,0-1 1,-2 1-1,1 0 48,22-3 0,-3 1 0,-5-2 0,-5 1 1,-10 2 632,-7 2 0,-10-3 1,-5 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20:55:32.768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15475 7607 19377,'-10'3'-996,"1"0"1,0 1 1055,-1-1 0,4-1 1,0 4-1,0-1 0,0-1-107,-1 0 0,4 3 0,-2 0 0,1 1 0,2 1 0,1 0-252,1 1 0,2-1 1,3-1-1,4 0 1,3-2 229,1 1 0,2-3 0,2-1 0,0-2 0,-3-1 0,1 0-16,-1 0 1,-2 0-1,0-1 1,-2-2-1,-1-3-17,-3-2 0,-1-5 0,-3 0 0,1-1 0,-1 0-159,-1-1 1,-4 3 0,-1-2-1,-1 0 1,-3 3 134,-4 0 1,1 3 0,-5 2 0,0 3 0,-2 2 309,0 1 0,-1 4 1,0 3-1,1 4 0,0 5-63,3 2 1,2 3 0,7 1-1,3-1 1,4-2-62,5 0 1,2 0 0,11-3-1,3-2-92,1-5 1,3-6 0,-2 0 0,0-4 0,-3-4-1,-5-5-169,-3-4 1,-7-1 0,-3-4-1,-2 0 47,-1 1 0,-8-1 0,-4 2 0,-2 1 0,-2 4 1,0 2 177,-2 4 1,4 2 0,1 4-1,3 2 1,2 3 2,2 5 0,1 5 1,5 0-1</inkml:trace>
  <inkml:trace contextRef="#ctx0" brushRef="#br0" timeOffset="1">15372 7924 8441,'-4'-6'-108,"3"-2"0,-2 2 1,2-2-1,2-2 0,2 1 297,3 0 0,-1 0 0,1 2 0,-1 1 0,0-1 214,2-2 1,0 3 30,0 0 0,-4 5-214,-6 1 0,-4 8 0,-6 9 0,-6 3 0,-4 6 33,-4 4 0,-2 7 1,-1 4-1,14-20 0,0 0 1,-1 2-1,1 0-191,-2 1 1,0 1 0,2-2 0,-1 1 0,1 1 0,-1-1 0,1-2 0,1 0-1,-13 18-230,2-5 1,6-1 0,-2-6 0,2-4-70,2-4 1,2-4-1,2-1 1,0 1-1,3-2 1,1-1-293,4-3 1,-1-1 0,4 1 495,1-1 0,5 0 0,2 1 0</inkml:trace>
  <inkml:trace contextRef="#ctx0" brushRef="#br1" timeOffset="2">13892 9134 8163,'0'-9'1026,"0"-1"-962,0 5 0,3-3 1,1 2-1,0-3 0,1 0-127,1 0 1,-4-2 0,2 0 0,-1-2 0,0-1 0,-1 1 126,-1 1 0,-1-1 0,0 0 0,0 2 1,-1 1-1,-3 0 115,-5 1 0,-2 4 0,-5 2 0,-4 4 25,-4 5 0,-4 4 1,-2 11-1,-1 3 0,1 6 1,2 3 263,3 2 0,7 3 0,6-4 0,5-1-460,4-2 0,10-3 0,7-4 0,7-3 0,5-4 0,6-5-493,5-2 0,-6-1 0,4-2 0,-3-2-353,-1-1 1,-3 3 0,-4-3 837,-2 1 0,0-3 0,-3 2 0</inkml:trace>
  <inkml:trace contextRef="#ctx0" brushRef="#br1" timeOffset="3">14357 9180 8538,'0'-9'-226,"3"0"1,1 0 0,-2-1 0,-1 1 547,-1 0 0,3-1 0,0 1 0,-1 0 133,-1-1 0,-2 1 1,-3 1-127,-6 2 1,0 2 0,-6 9 0,-3 3 0,-3 5 51,-2 5 1,0 0-1,-4 6 1,1 1-1,3 0-138,5 0 0,5-4 1,6 0-1,1-2-295,4-4 0,11-2 1,5-7-1,8-3 1,7-2-249,5-1 1,0-5 0,0-4-1,-1-6 1,-3-2-471,-3-2 0,0 1 0,-6 2 0,-2 1 368,-5 2 1,-7 2 0,-6 5 689,-6 6 0,-5 6 0,-2 6 0,0 3 0,3 3 170,5 1 1,3-2 0,3 0 0,3-3-467,5 0 0,6-3 0,6-5 1,4-3-1,2-3 0,1-3-518,0-3 1,2-9 0,-2-5 0,-4-2-490,-4-1 0,-4-3 1015,-1-2 0,1-4 0,2-6 0</inkml:trace>
  <inkml:trace contextRef="#ctx0" brushRef="#br1" timeOffset="4">14823 8864 8538,'4'-9'-41,"1"-4"1,3 1 0,0 0 344,-2 2 1,-3 5 173,3 2 0,-9 10 1,-2 8-1,-6 7 0,-4 9 1,-1 4-60,-2 3 0,2 3 1,3 2-1,2 1-438,2 3 1,6-7-1,0 3 1,3-4 0,3-5-184,3-3 1,3-4 0,-1-6-58,-2-5 1,-2-10 0,-5-7-1,-3-7 259,-5-7 0,-5-6 0,-4-3 0</inkml:trace>
  <inkml:trace contextRef="#ctx0" brushRef="#br1" timeOffset="5">14646 9236 8538,'-19'-4'68,"2"-1"1,1-1 0,4 1 0,3 0 626,2-1 1,4 4 0,8-2 0,8 1 8,7 0 1,15-4-1,7 1 1,8 0-838,-23 3 1,2 0-1,1 0 1,2 1 0,-2-1-1,0 0 1,-1 0 0,0 2-1,22-3 133,-5 1 0,-9 0 0,-5 3 0</inkml:trace>
  <inkml:trace contextRef="#ctx0" brushRef="#br1" timeOffset="6">15838 7914 7082,'0'-5'-827,"0"0"1034,0 2 1,-1 2-1,-1-3-138,-1-1 0,-2 4-31,2-2 0,2 1 537,-2-1-251,2-2 0,0-1 0,-1 0 739,-1-2-598,0 4 0,2-1-194,-2 2 0,3 2 0,0-1 1,5 5 142,3 6 0,6 3 1,3 5-1,6 4-169,5 2 0,6-1 1,0 5-1,2 2-163,2 0 1,-1 0 0,-1-2-1,-2-2 1,-4-3-132,-4-3 1,-3-1-1,-5-3 1,0-2-1,-2-3-247,-4-1 1,1-2 0,0-2 0,-2 0-133,0 0 1,1-3-1,0 1 1,0-2-1,-2-1-742,-1 0 0,-2 1 1170,-1 3 0,-8 1 0,1 4 0</inkml:trace>
  <inkml:trace contextRef="#ctx0" brushRef="#br0" timeOffset="7">16555 8836 12504,'1'-9'-542,"1"-1"0,2 2 0,0 1 0,0 1 547,-2-2 1,2 3 0,1-1 1061,0-1 1,-2 0-56,3 0 1,-5 2-714,-1 2 1,-4 2 0,-5-2 0,-1 2 0,0 1-93,-2 0 1,-3-1 0,-4-1 0,1-1-298,-1 1 0,-3-4 0,0 1 0,-1-1 0,0 1 0,1 0-276,0 0 1,2 2 0,-2-1 0,4 1 183,2 0 0,0 0 0,3 3 1,2 0-5,1 0 1,4 1 0,3 2 59,2 3 1,4 4 0,1 1 0,2 3 153,1 0 1,1 3-1,1 3 1,0 3-1,-2 2 130,-1 4 0,-1 0 0,3 5 0,-3 1 0,-1 0-3,-2-1 1,-4 3 0,-3-4 0,-3 0-63,-2-2 1,-4-3-1,1-3 1,2-4 0,1 0-1,1-1 1,3-2 1,2-1-1,4-8 1,1 0-120,2 1 0,3-4 0,6-1 0,1-1 20,2-2 1,-3-1 0,3-1 0,1 0 0,0-1 0,-2-1-117,-1-1 0,4-3 0,-3 3 0,1 0-463,-3-1 1,0 3 0,-1-2 0,3 1 0,0 2-1851,3 0 2425,0 5 0,2-4 1,-1 3-1</inkml:trace>
  <inkml:trace contextRef="#ctx0" brushRef="#br1" timeOffset="8">16955 8901 8462,'0'-14'-158,"0"-3"0,0 4 1,0-1-1,0 1 510,0 1 1,0 2-1,0 1 1,0-1-1,1 2 19,2 2 1,-1-1-1,4 3 1,2-1-177,0 1 0,2 1 1,3 3-1,3 0 0,5 0 1,4 1-54,2 2 1,2-1 0,1 4 0,2-1 0,1 0-201,2 2 0,-3-2 0,-2 1 1,-4-2-90,-4-2 0,-1-1 0,-2-1 0,-4 0 0,-5 1-211,-4 2 0,-3-1 0,-6 3 456,-3-1 1,-3 5 0,-4-1 0,-1 4-1,-2 4 238,1 3 1,-1 1-1,-1 6 1,1 3 0,4 3-3,1 1 0,6 4 0,3 0 0,5 2-327,6 0 1,2-2-1,4-1 1,2-4-1,-1-3 1,0-6-121,-4-2 0,-2-2 0,-4-2 16,-3-1 0,-6-4 0,-4-5 1,-6-1 130,-5-2 1,-1 2 0,-4-2-1,1 0 1,0 0 0,-1 0 84,0 0 1,1-3 0,5 2 0,1-2-765,4-1 0,-2 0 1,2-1 644,1-2 0,0-2 0,2-5 0</inkml:trace>
  <inkml:trace contextRef="#ctx0" brushRef="#br0" timeOffset="9">21499 7663 14283,'-4'-6'-351,"-3"0"0,-1 2 0,-1 3 1,0 2 1005,-1 2 0,1 5 1,0-1-1,0 3 0,2 3-582,1-2 1,4 2-1,-1 0 1,4-2-1,4 0-109,4-2 1,7 0 0,-1 0 0,4-3-1,2-3 1,0-2-8,0-1 0,-2-1 0,-4-2 1,-4-3-119,-3-3 1,-1-1-1,-4-1 1,-2-2-1,-3 2-52,-4 0 0,-7 2 0,-1 0 0,-2 0 0,1 3 39,-2 3 1,3-1 0,-1 1-1,2 1 1,3 2 506,2 3 1,1-1 0,5 4 0,3 0-1,4 1-188,4-1 0,4-4 0,1 1 0,2-2 0,-2-1-277,0 0 0,-2 0 1,-3-1 25,-3-2 1,-3-2 0,-6-4 0,-3 2-28,-3 1 0,-3 4 0,-1-1 0,2 2 0,1 1 250,0 0-5,5 4 0,1 1 1,4 4-1</inkml:trace>
  <inkml:trace contextRef="#ctx0" brushRef="#br1" timeOffset="10">21247 8128 8447,'7'-14'-26,"-2"1"0,0 3 1,0 1-1,1 0 0,1 0 591,-1 3 1,-5 2-1,-1 5-189,-5 2 0,-8 6 0,-2 8 0,-4 4 0,-2 3 137,0 3 0,-5 2 0,0 1 0,-3 2-316,-2 1 0,-3 5 0,3 2 0,0-1 0,0 0-808,0-2 0,0-3 0,4-1 0,1-1 1,2-3-1194,1-3 1804,2 1 0,2-7 0,0 2 0</inkml:trace>
  <inkml:trace contextRef="#ctx0" brushRef="#br1" timeOffset="11">20763 9125 8379,'11'-14'-14,"1"4"1,-6-2 0,1 4 0,1 3 0,-4 1 559,-3 2 0,-3 6 0,-10 5 0,-2 6 0,-6 3 0,-1 4 0,-2 3 0,-4 0 0,1 2 0,-2 2 0,1 0 0,0 0-232,0-2 1,3 2 0,0 0 0,2 0-971,4-2 1,2-4-1,6 1 1,1-1 0,2-4-438,2-2 1,-2-4 0,2-3 1085,0-1 1,-5-4 0,-5-1-1</inkml:trace>
  <inkml:trace contextRef="#ctx0" brushRef="#br1" timeOffset="12">20316 9264 8315,'4'-13'0,"2"3"0,4-2 0,2 5 655,4 4 0,2 3 1,4 4-1,3 5 0,2 7 0,1 4 0,1 5 1,2 5-1,2 1 0,0-1-98,-2-1 1,-2-1 0,-1 0-1,-1 0 1,-2-2-1277,-4-4 0,-2-2 1,-3-8-1,-4-4 719,-2-4 0,0-3 0,-1-1 0</inkml:trace>
  <inkml:trace contextRef="#ctx0" brushRef="#br0" timeOffset="13">21964 7951 9645,'-5'-5'-63,"-3"-2"1,3 3-1,-2 0 421,1 0 1,1 6 0,-1 6-1,4 4 1,5 4 75,6 4 1,6-1 0,7 6 0,7 1 0,9 1-266,-16-13 1,1 0-1,4 0 1,1 1 0,3 0-1,1 0 1,2 0 0,0 1-1,2-1 1,1 0-95,0-1 0,-1 1 1,-1-2-1,-2 1 0,-5-2 1,-2 1-1,21 11 1,-9-1-200,-6-2 0,-12-5 1,-7-1-1,-5-1 0,-4 0-480,-2-1 1,-5 3 0,-5-3 0,-2 1 571,-2-1 0,-5-1 1,3-2-1</inkml:trace>
  <inkml:trace contextRef="#ctx0" brushRef="#br1" timeOffset="14">22933 8827 8577,'0'-13'-52,"0"1"0,0 0 0,0 2 0,0 1 441,0 0 1,-1 2-1,-3 2 1,-2 2 93,-2 4 0,2 4 0,0 8 1,-1 3-176,2 5 0,1 6 0,4 5 0,1 0 0,2 0 34,3-2 0,7 0 0,3-1 0,5-1 0,5-5-189,4-6 1,7-3 0,6-6 0,-1-3-1,-2-6-399,-1-7 0,-3-6 0,-2-4 1,-4-1-1,-4 1-222,-4-1 1,-7 1-1,-2 2 1,-3 0 0,-2 0-89,-2-2 0,2 1 0,-5 0 0,-1 2 0,-1 2-236,-1 2 1,-1 1-1,-2 4 792,-4 3 0,-5 6 0,-2 2 0</inkml:trace>
  <inkml:trace contextRef="#ctx0" brushRef="#br1" timeOffset="15">23119 9069 8552,'0'6'0,"0"0"0,0 2 560,0 4 1,-1 6 0,-2 7 0,-4 3 0,0 3 49,1 3 0,-1 3 0,4 0 0,1-1 0,1-2-733,1-3 1,4-5 0,2-2-1,2-2 1,2-5-617,-1-3 1,0-4 738,0-1 0,1 5 0,-1 0 0</inkml:trace>
  <inkml:trace contextRef="#ctx0" brushRef="#br0" timeOffset="16">2756 11871 20085,'-6'-3'-3277,"0"0"3027,4 0 0,-4 3 0,4 1 543,-1 2 0,-3 3 0,3 7 0,1 2 0,1 3 0,1 1-415,0-1 1,3 4 0,0 1 0,0-1 0,0 2 0,1-1-229,1 0 1,-2 2 0,0-4 0,-1 0 0,0-1-1,1-3 266,-1-1 1,-1 1 0,-1-2-1</inkml:trace>
  <inkml:trace contextRef="#ctx0" brushRef="#br0" timeOffset="17">2775 11825 18831,'0'-6'-1639,"0"-1"1,1 1 1183,2 1 1,-1-3 693,4 2 1,-3 1 0,3 2-85,2 2 0,0 0 0,1-1 0,2-1 0,1 1-99,3 1 1,3 1 0,2 0 0,1 0-60,4 0 1,2 0 0,2 0-1,2 0 1,2 0-39,0 0 0,4 0 0,-3 0 1,3 0-1,3 0 25,4 0 1,-3 0 0,1 0 0,-2-1 154,0-2 0,5 1 1,-2-4-1,2-1 0,-2 1-49,-3 0 0,-1 3 0,-2-2 1,-1 0-1,-2 3-50,-3 1 0,-2 1 1,-1 0-1,1 0-107,2 0 0,-5 0 0,2 0 1,0 0-1,1 0 38,2 0 1,7-1-1,-2-1 1,1-1-1,-2 1 45,0 1 1,-2-2 0,0 0-1,-1 1 53,-2 1 0,-4-2 0,-1 0 0,1 0 0,0 2 12,-1 1 0,-2 0 0,-1 0 1,3 0-1,2 0-148,1 0 1,1 0-1,1 0 1,2 0 27,1 0 0,-1 0 0,4 0 0,1 0 0,0-1 29,-2-2 0,-5 1 0,2-3 0,-1 0 0,0 1 43,-1 0 1,-1-1 0,0 3-1,0-2 52,-1-1 1,3 2-1,-4-2 1,3 0-1,1-1 4,1-1 1,-2 2-1,3-1 1,-1-1-1,-1-2 46,1 0 1,-3 0-1,2 0 1,-3 2-30,-3 1 0,2 4 0,-3-2 0,0 1 0,0 0-10,-1 0 0,-1 2 0,-5 1 0,1 0 0,-1 0-49,3 0 0,1 0 0,-3 0 0,1 0-100,0 0 0,2 0 0,1 0 1,-1 0-1,-2-1 70,0-2 0,1 2 1,0-2-1,1 1 1,-2 0 39,-3-1 0,-3 0 0,2 2 0,1-1-11,-2-1 0,1 0 1,-4 3-1,1 0 1,1 0-121,0 0 0,1 0 0,1 0 1,-1 0-1,-2 0-11,1 0 0,2 1 0,-1 1 0,-1 1-23,0-1 1,3 2 0,-3-1 0,2 0 0,1 0 25,2 0 0,1 0 0,-1-3 0,1 0 1,0 0 90,-1 0 0,2 0 0,0 0 0,2 0-20,-1 0 0,-1 0 0,-2 0 1,1 1-1,-1 2-40,1 0 0,-1 0 0,-2-3 0,-1 1 1,-2 1-70,-1 1 0,-2 1 1,-1-2-1,0 1 31,1-1 1,-1 2 0,1 0-1,2-1 1,1 0 0,1 0-39,-1-1 0,3 2 0,-3 0 1,1 0 110,-1 1 0,3-1 0,-4-2 0,-1 1 0,0-1 17,-2-1 0,0 2 1,1 0-1,-1-1 0,-3-1 10,0-1 0,1 0 0,2 0 0,-1-1 17,-2-2 1,3 2 0,-3-2 0,2 2-1,1 1 99,1 0 0,-1-3 1,0 0 250,1 1 0,-4 1-102,0 1 0,-3 0-188,3 0 1,-4 4-1,2 2-304,-3 2 1,0 2 0,1 0 0,2 1 94,1 2 0,-3-1 0,1-3 0,-2 1 1,0-2-45,2-2 1,-2 2 0,2-1-136,-1 1 1,-2-2 0,0 0-183,0 2 0,1-3-125,2 1 0,2-4 0,4 1-357,0-2 1,-3-2 1097,-3-2 1,-2-2 473,-1-4-754,-4-1 76,3 5 0,-4 2 0,5 6 1,-1 4 169,-2 5 0,-2-2 0,-4 4 1</inkml:trace>
  <inkml:trace contextRef="#ctx0" brushRef="#br0" timeOffset="18">11490 11918 12136,'1'-6'-1311,"2"1"1574,3 0 1,-1 7-1,0 7 1,0 3-1,1 3 1,1 2-130,1 4 0,-2 2 1,1 3-1,-1-1 0,-1 3-92,-2 2 1,-2 0-1,-1-4 1,0-1-1,0 0 1,0-2-1425,0-5 0,0-3 1365,0-6 1,0 0 0,0 1 0</inkml:trace>
  <inkml:trace contextRef="#ctx0" brushRef="#br0" timeOffset="19">11443 12002 20959,'-9'-10'-1093,"-1"0"1,2-1 0,2-2-1,3 2 1,2 1 0,2 0 1130,2 1 0,5 0 0,6 0 0,-1 2 1,2 2-1,-2 1 336,0 2 0,3-2 1,-3-1-1,1 1 0,-1 0-171,-1 2 1,1 1-1,1 1 1,0 0-148,3 0 1,-3 0 0,2 0 0,0 0 0,2 0 24,0 0 1,1 0-1,0 0 1,0 0-1,3 0-156,3 0 0,-2 0 0,-1 0 0,0 0 0,1 0 203,1 0 0,1 0 0,2 0 0,0 0 71,-2 0 1,3 0 0,0-1 0,4-1 0,2-1-223,0 1 0,-3 1 0,4 1 0,0 0 0,1 0-144,1 0 1,-3 0 0,-1 0 0,0 0 87,-3 0 1,2 3-1,-1 0 1,-1 0 0,-1 0-1,-1 0-4,-1-1 0,6 2 0,1 0 0,3-2 80,-20-2 2</inkml:trace>
  <inkml:trace contextRef="#ctx0" brushRef="#br0" timeOffset="20">13221 11897 17561,'26'1'2,"4"0"0,-1-1 34,0 0 0,-1 0 0,0 2 0,-1-1 1,22 4-1,0-1-68,0 0 0,-22-2 1,0-1-1,0-1 0,-1 0 1,1 0-1,0 0 1,1 0-1,-1 0 0,0 0 1,1 0-14,0 0 1,0 0-1,1 0 1,1 0-1,0 0 1,0 0-1,0 0 1,0 0 65,0 0 1,0 0-1,-1 0 1,0 0 0,-2 0-1,-1 0 1,26 0 59,-1 0 1,-6 0 0,-4 1 0,-4 1 0,-2 1-39,-1-1 1,-4 2 0,0-1-1,-3-1 1,-1 0-88,3-2 0,-4 0 0,4 0 0,0 0 17,1 0 1,5 0 0,-1 0 0,3 0 0,3 0-1,0 0-74,-1 0 1,0 0 0,-2 0 0,-1 0 49,-2 0 0,2 0 0,-1 0 0,1 0 0,1 0 54,0 0 0,-3 0 0,1 0 0,0 0 0,1 0 97,1 0 0,0 0 0,1 0 0,-2 0-10,-2 0 0,2 0 0,-4 0 0,-2 0 1,-5 0-115,-4 0 0,-3 0 1,2 0-1,1 0 1,1 0-18,-2 0 0,0 0 0,0 0 0,1 0 14,4 0 0,3 3 0,2 0 0,2 0 0,1 0 26,2 0 0,1 1 0,-2-2 0,-3 1 0,-3-1 55,-4-1 0,0-1 0,-4 0 1,0 0-41,-3 0 0,-1 0 0,0 0 1,0 0-1,0 0-34,2 0 1,-3 0-1,1-1 1,-1-1-1,1-1-118,-1 1 1,-3 0 0,0 0 0,-1-1 18,-2 1 0,0-2 0,1 1 1,-2 0 22,-2-2 0,2 4 0,-3-3 0,2 1 1,-1 0 0,-3 0 1,2 2 241,-1-2 1,4 1-354,-2-5 0,-1 5 150,1-1 0,-4 3 62,1 3 0,1 3 0,0 3 1,-2 0-1,-1 2 100,-1 1 1,3-1 0,0 4 0,-1-1 0,0 1-127,1 1 1,-2 3 0,2 2-1,-2 0-162,-1 0 0,3-2 0,0-3 0,0-1 0,-3-2-304,-4-1 1,0-2 0,-3-2 0,1-1 0,-1-1 496,-2-2 1,0-1 0,0-3-1</inkml:trace>
  <inkml:trace contextRef="#ctx0" brushRef="#br0" timeOffset="21">5261 10996 22746,'-6'6'-547,"4"2"1,3 2 0,5 5 0,1 6 0,3 5 0,2 4-110,1 4 1,-3 2-1,3 3 1,-3 0 0,-2 1-1,-1 0 1,0-2-1,-4-2 1,-1-2 0,-2-3 651,-3-2 1,2-5-1,-2-3 32,2-5 1,1-2-1,0-5 1</inkml:trace>
  <inkml:trace contextRef="#ctx0" brushRef="#br0" timeOffset="22">5382 11005 21463,'-9'-9'-1093,"2"1"1,2 1 0,0 0-547,0 0 1,3-1 1250,-2-1 1,8 0 0,2 2 0,2 2 1054,1 1 0,1 0 1,0 2-1,1-2-363,2 2 0,0-2 1,-1 1-1,1 1 1,1 1-221,-1 1 1,3 0-1,-3 0 1,2 1-1,4 2-281,2 3 1,2 3 0,-3 0 0,4 0 43,3 1 1,2-1 0,7 0 0,0-1 0,4 0 297,1-2 0,2-4 1,4 1-1,-1-2 1,-2-1 142,-1 0 1,1 0 0,2-1 0,0-1-115,-3-1 0,4-1 1,0 2-1,4-1 1,-23 1-1,-1 2-199,1-1 1,0 0 0,0 1 0,0 0 0,0 0 0,1 0 0,0 0 0,1 0 0,1 0 0,1 0-26,1 1 1,1-2 0,-1 1 0,0-1 0,1 1 0,1-2 0,-2 1 0,0-1 41,-1 1 1,1 0 0,0 0 0,0 0 0,0 0 0,-1 0 0,0 0 0,-1-1 0,-2 1-1,-1 0 126,25 0 1,-3 1 0,-4 0 0,0-1 0,-3-1 63,-2-1 0,1 0 0,1 3 0,4-1-165,3-3 1,-2 3-1,-21 0 1,-1-1 0,1 2-1,0-1 1,0 1 0,1 0-1,0 0 1,1 0-28,0 0 1,1 0-1,-2 0 1,0 0-1,2 0 1,-1 0-1,0 0 1,-1 0-8,0 0 0,0 0 0,0 2 0,0-1 0,0 1 1,-1-1-1,0 1 0,0 0 0,-1-1 0,0 1 12,1-1 1,0 1 0,1 0 0,-1 0 0,1-1 0,1 0 0,0 0-1,1 1 1,1 0 0,0-1 4,1 1 1,0 0-1,2-1 1,0-1-1,1 2 1,0-1-1,0 0 1,1-1-35,2 1 1,0-2-1,-2 1 1,1 0 0,1 0-1,0 0 1,-2 0 0,0 0-1,0 0 1,-1 0 75,1 0 1,-1 0-1,1 0 1,0 0-1,-2 0 1,0 0-1,1 0 1,-1 0-1,0 1 1,1 0-36,0 0 1,1 1 0,3-1-1,1 2 1,1 0 0,0 1-1,0-1 1,1-1 12,-3 0 1,1 0 0,1 1 0,-1 1-1,1-2 1,0 0 0,0 0 0,1 0-1,1 0 1,-1 0-145,0-1 0,-1 0 0,0 1 0,0 0 0,1 0 1,1-1-1,0 1 0,1-1 0,0 1 0,-1-1-54,1 1 0,-2 0 1,0-1-1,0 1 1,-3-2-1,0 0 0,1 0 1,0 0-1,2 0 1,-1 0 97,1 0 1,0 0 0,-2 0 0,0 0-1,-1 0 1,0 0 0,0 0 0,0 0 64,0 0 1,-1 0-1,2 0 1,-1 0-1,-1 0 1,0 0-1,-1 0 1,0 0-1,-1 0 1,-1 0 73,1 0 1,-1 0 0,-2 0 0,0 0 0,2 0 0,-1 0 0,0 0 0,0 0 0,-2 0 0,1 0-27,-3 0 1,1 0 0,-1 0-1,1 0 1,-2 0 0,1 0 0,-1 0-1,1 0 1,-1 0 0,0 0-152,-1 0 1,0 0-1,1 0 1,-1 0-1,24 0 1,0 0-76,-2 0 1,-1 0-1,-2 0 1,-4-1-1,0-2 137,0-4 0,1 2 0,0 0 0,1 0 0,-4 1 69,-2 0 1,-2-3 0,1 4-1,-2 1-163,-2 1 1,-3 1 149,-6 0 0,-2 3 0,-5 0 0,1-1 0,0-1 0</inkml:trace>
  <inkml:trace contextRef="#ctx0" brushRef="#br0" timeOffset="23">13706 11099 19841,'0'-10'-820,"1"2"1,1 1 0,1 0 0,0 0-2458,1-1 3751,-3 3 1,4 3-1,-3 7 1,1 6-1,-1 6-624,0 6 1,-2 2 0,1 4-1,1 4 1,2 4 138,1 5 0,-2 2 1,2 1-1,0 4 1,1 1 260,-3-23 1,1 0-1,-1 0 1,1-1 0,3 24-1,-2-8-326,0-6 0,1-4 1,-3-5-1,-1-2 0,-1-4-629,-1-5 0,0-2 1,0-5 5,0 0 0,1 0 743,2-3 1,6 6 0,6-1 0</inkml:trace>
  <inkml:trace contextRef="#ctx0" brushRef="#br0" timeOffset="24">8370 13054 15567,'0'-9'-816,"0"-1"1,0 1 0,-1 1 0,-1 0 262,-1 2 1,0 0 0,3-3 707,0-1 0,1 2 0,1 1 0,2 2 267,2 0 0,-3 3 0,2 6-541,-1 2 0,-1 6 0,-3 4 0,0 1 86,0 2 0,0 4 0,0 0 0,0 2 0,0 0 10,0 1 0,0 2 1,0 3-1,0 3 1,0 2-93,0 2 1,0-1 0,1 1 0,1 0 79,1 0 0,0 1 0,-3-6 0,0 0 0,0-1 0,0-1 63,0 0 0,0 0 0,0-3 0,0 0-106,0 0 0,5 3 0,1 0 1,2-1-136,1-1 1,2-1 0,0 0 0,1 0-1,1 0 179,0 0 0,-5 0 0,1 0 0,-1-1 0,-1-3 1,0-2 0,-3-1 0,-4-1 0,0 2 85,0-1 1,0-1 0,-1-2 0,-1 1-1,-3-1 25,0 1 1,0 0 0,-2-1-1,1 1 1,-1 0-39,2-1 1,-2 1 0,4-1 0,0 1-37,-1 0 1,3-2 0,-2 0 0,3-2-62,3 2 1,-1-1 0,4 0 0,2-4-1,3-1 39,1-2 1,0 0-1,-2 1 1,-1-2 0,0-2 137,1-3 1,-1 2-129,0 2 1,-2 0 0,-2 0 0,-1-1-146,-2 1 0,-1 2 1,-1 0-72,0 0 1,0-2 0,1-2-1,1 0 6,1 0 0,0-2 0,-2 2 151,2 0 0,3 1 1,3-3-1,0-1 1,0 0 83,1 1 0,-1-2 0,1 2 0,2-2 1,0-1 45,0 0 0,-1 0 1,0 0-1,2 0-80,-2 0 1,1 0 0,-1 0 0,2 0 0,1 0 9,-1 0 1,4-3 0,-2 0 0,4 1 19,3 1 1,0 0 0,4-1-1,0-1 1,2 1-22,2 1 1,1 1-1,-2 0 1,1 0 14,1 0 1,6 0-1,-1 0 1,-1 0-1,0 0-24,-2 0 0,4 0 0,-1 0 0,4 0 0,-1 0 13,-1 0 0,0 0 1,0 0-1,1 0-13,2 0 0,0 3 0,-2 0 0,3-1 30,0-1 0,0-1 1,3 0-1,-3 0 0,1 0 28,-1 0 1,2 0 0,2 0 0,1 0 0,-1 0 5,1 0 1,-1 0-1,2 0 1,1-1-65,0-2 1,1 2 0,-2-2 0,0 2 0,4 1-13,-25 0 0,1 0 0,21-1 0,-22 0 0,-1 0 0,24-3 1,-1 2 1,-22 1 0,-1 0-1,3 0 1,-1 0 0,1 0-1,-1-1 1,-1 1 0,1-1 4,-1 0 0,1 0 1,0 1-1,0 0 1,0-2-1,1 1 1,1-1-1,-1 1 43,1 1 1,-2 0-1,0-1 1,0 0-1,-1 1 1,0-1 0,0 1-1,0 0 1,0 0-1,1 1 9,-1 0 1,0 0 0,1 0 0,-1 0 0,22 0 0,1 0 0,-1 0-11,2 0 1,-2 3 0,2 0-1,1-1-54,0-1 0,1 0 0,-26 0 0,1 0 0,0 1 0,-1 0-7,0-1 1,-1 0 0,1-1-1,1 1 1,25-1 0,-26 0 0,0 1-1,1 0 1,-1 0 31,0 0 0,-1 1 1,1 0-1,0-1 1,23-1-1,2 0 0,-25 0 1,0 1 50,0 1 1,1-1 0,0 0 0,0-1 0,0 2 0,0-1-1,-1 0 1,0-1-8,26 0 0,-25 0 0,0 0 0,-1 0 0,1 0 0,1 0 0,0 0 1,0 1-1,0-1-19,-1 2 0,1-1 0,0 0 0,1-1 0,0 2 0,0 0 1,-1-2-1,1 1-36,-2-1 0,0 0 1,2 0-1,-2 0 1,25 0-1,-26 0 0,1 0 1,0 0-1,1 0 11,0 0 1,1 0 0,-2 0-1,1 0 1,1 0 0,0 0 0,-1 0-1,1 0 22,-1 0 0,1 0 0,1-2 0,1 1 0,-2-1 0,1 0 0,0 1 1,0 0-1,0 1 0,0-1-12,0 1 1,1 0-1,1 0 1,-1 0-1,2 0 1,1 0-1,0 0 1,0 0-1,0 0 1,0 0-66,0 0 1,-1 0 0,-1 0 0,0 0 0,0 0 0,1 0 0,0 0 0,0 0 61,0 0 1,1 0 0,-2 0 0,1 0 0,-5 0 0,1 0 0,1 0-1,0 0 1,1 0 0,1 0 27,1 0 0,0 0 0,-2 0 0,-1 0 1,2 0-1,0 0 0,-1 0 0,0 0 1,0 0-1,0 0-11,0 0 1,1 0 0,1 0-1,0-1 1,0 0 0,1 0-1,-2 0 1,1-1-33,-1 1 0,0 0 0,2 0 0,-1 1 0,2 0 0,1 0 0,0 0 0,0-1 0,1 0 0,-1 0 10,-2-1 0,0 1 0,-1-1 1,-1 1-1,0 1 0,1 0 1,0 0-1,0 0-4,2 0 1,-1 0-1,-2 0 1,-1 0-1,0 0 1,-1 0 0,0 0-1,0 0 1,-1 0-1,2 1-40,0 0 1,0 1-1,0-2 1,0 1-1,0 0 1,-1 1-1,0-1 1,-1-1 0,1 0-1,-1 0 41,1 0 1,-1 0 0,1 0 0,0 0 0,2 0 0,-1 0 0,0 0 0,0 0 0,0 0 0,0 0-2,-1 0 1,0 0 0,0 0-1,0 0 1,1 0 0,1 0 0,-1 0-1,0 0 50,-1 0 0,0 0 0,0 0 1,-1 0-1,0 0 0,-1 0 0,2 0 1,0 0-1,2 0 0,-1 0-18,3 0 1,-1 0-1,-2 0 1,1 0-1,0 0 1,1 0-1,-1 0 1,-1 0 0,2 0-1,0 0-32,0 0 0,1 0 1,1 0-1,1 0 1,1 0-1,-1 0 1,-1 0-1,-1 0 2,0 0 0,1 0 1,-1 0-1,0 0 1,2 0-1,1 0 0,0 0 1,-1 0-1,0 0 1,-1 0 32,0 0 1,-1 0-1,-3 0 1,1 0-1,1 0 1,0 0-1,-1 0 1,0 1 0,0 0-1,-2 0-13,1 1 0,-1-1 1,-1 1-1,0-1 0,-2 0 1,0-1-1,2 1 0,-1 0-11,2 1 1,0 0-1,-1-1 1,-1 1-1,0-2 1,-1 0 0,-1 0-1,0 0 1,26 0-13,-1 0 1,-24 0-1,1 0 1,23 0-1,-1 0 1,-3 0-64,-5 0 0,-2 0 0,-5-1 1,-5-1 76,-7-2 0,-3-2 0,-2 3 0,-1 0 0</inkml:trace>
  <inkml:trace contextRef="#ctx0" brushRef="#br1" timeOffset="25">20335 13296 8565,'0'-15'-63,"0"2"0,0 3 0,0-2 1,0 0-1,0 0 0,0 2 1,1 1-73,2-1 0,-1 1 1,4 1 126,2 2 0,-3 2 1,0 5 160,-1 2 1,2 3-1,-3 7 1,-1 7-1,-2 7 1,-2 6 92,-1 3 1,-4 7 0,2 2 0,-1 5 0,0 2-174,4-26 0,0 1 1,1 1-1,-1-1 0,2 1 1,0 0-1,0-1 0,0 1 1,0-1-1,0 1-85,0 0 1,0 0-1,3 21 1,1 3-1,1-6 1,-1-3-19,-2-2 1,-1 6 0,-1-4 0,0-1 22,0-3 1,-1 1-1,-1 1 1,-1-3-1,1-3 9,1-4 0,1-3 1,1-3-1,2-3 0,3-4-107,2-2 1,2-3 0,2-3 0,0-2-375,0-2 25,-6-2 0,-3-4 0,-6 0 0,-3 0 0,-4 0-218,-2 0 0,1-1 672,-5-2 0,1-2 0,-4-4 0</inkml:trace>
  <inkml:trace contextRef="#ctx0" brushRef="#br0" timeOffset="26">20344 14423 8961,'0'14'-499,"0"-1"0,0-3 1,-1-1-1,-1 0-567,-1 1 1058,0-5 1,7-5-1,1-5 1</inkml:trace>
  <inkml:trace contextRef="#ctx0" brushRef="#br1" timeOffset="27">20400 14385 8519,'-9'-4'-550,"-1"3"1,1-2 1170,0 2 1,0 2 0,0 2-798,3 3 1,2 6 0,5 1 175,2 2 0,6-4 0,6 2 0</inkml:trace>
  <inkml:trace contextRef="#ctx0" brushRef="#br0" timeOffset="28">20400 14460 15528,'0'-6'-318,"0"-1"0,0 0 1410,0-1 0,0 2 0,-1 0 410,-2 2-1741,2-3 1,-4 7 495,2 0 0,2 5 0,-3 9 0,2 4 0,0 6 0,-1 3-155,1 1 1,1 0 0,1 0-1,0 0 1,0-1-147,0-3 0,0-2 1,1-5-1,1-3-652,1 0 575,0-6 0,-3 0 1,0-3-1</inkml:trace>
  <inkml:trace contextRef="#ctx0" brushRef="#br0" timeOffset="29">13408 15679 26510,'0'-6'-3277,"0"0"2947,0-1 1,4 3 0,2 1 0,2 2 1877,2 1 1,-4 0-1115,0 0 0,-8 3 0,-1 0 0,-5-1 0,-6-1 0,-4 0-355,-2 2 1,-7-2 0,-1 2 0,-5-2 0,-3-2-261,-2-2 0,1 1 1,1-4-1,1 0 1,2-1-92,1 1 0,5 0 0,5-2 0,3 1 0,3 3 1,1 1 142,2 0 1,0 0 0,4 3 0,1 1 0,1 1 391,0 1 0,2 8 0,-2-2 0,2 2 0,1 4-368,2 3 1,-3 5 0,2 6 0,1 2 0,1 3-155,1 2 0,4 7 1,3 3-1,0 6 1,-3-25-1,-1 1 92,0 0 1,0 0 0,0 2 0,-1 0 0,2 1 0,-1 0 0,-1 1 0,-1 1 0,-1 0 0,0 0 42,-1 0 1,-1-1 0,-2-1 0,-2-2 0,-1-2 0,-1-2 0,-1 1 0,0-1 170,-9 24 0,3-10 1,4-5-1,4-4 0,3-3-189,3-2 1,9-4 0,2-4 0,4-3 0,5 0 169,2-3 1,5 0 0,-2-3-1,2-1 1,-1-2-47,-3-1 0,0 3 0,-3-4 1,-2-1-1,-3-1-302,-2-1 0,-2 0 0,-1 0 1,1 0 817,-1 0 0,4-8 0,2-3 1</inkml:trace>
  <inkml:trace contextRef="#ctx0" brushRef="#br0" timeOffset="30">13966 16173 14030,'5'-19'-302,"4"-3"1,-4 2 0,5-2 0,2 3 0,0 0 439,-1 0 0,0-1 1,-3 1-1,-1 3 1,-2 3 1059,0 1-1099,-2-1 1,-3 10-1,-1 6 1,-1 9-1,-3 5 79,0 5 0,-1 3 0,-3 6 0,0 3 0,2 2-190,1 1 0,3 0 1,-2-2-1,1-1-378,2 1 1,-1 0 0,1 0 0,-2-2 0,0 0-1666,0-3 2039,-3-1 1,-3 3-1,-4 1 1</inkml:trace>
  <inkml:trace contextRef="#ctx0" brushRef="#br0" timeOffset="31">13864 16573 13815,'-4'-9'-711,"3"0"1,-2-1 0,2 0 1529,1-2 0,4 1 0,2 0 0,2 4-425,1 4 1,4-2-1,1 2 1,3 2-1,3 3-1216,-1 5 0,5 2 770,1 3 0,6 3 1,2 3-1</inkml:trace>
  <inkml:trace contextRef="#ctx0" brushRef="#br0" timeOffset="32">14413 16490 22155,'-6'1'1638,"0"3"0,-1 5-1207,-2 5 0,0 6 0,0 4 0,-1 5-922,1 3 0,1 2 0,2 3 1,2 0-1,3-3-2499,1-3 2651,9-2 1,1-5 0,9-2 0</inkml:trace>
  <inkml:trace contextRef="#ctx0" brushRef="#br0" timeOffset="33">15121 16220 17081,'0'-7'-507,"0"1"0,0-1 0,0-1 0,0-2 0,0 1 672,0 0 0,0-1 0,1 0 1,2-1-1,2-3 0,2 1 419,3-1 1,-2-1-1,7 1 1,2 1 0,1-1-262,0 3 0,1 2 0,-2 2 1,0 5-1,-4 6-483,-2 5 1,-1 6 0,-7 9 0,-2 6 0,-4 5 107,-6 7 0,-5-2 0,-5 1 0,-3 0 238,-3-1 0,-2 0 1,0-3-1,2-3 0,1-3 42,1-2 0,1-5 1,6-4-1,2-4-116,5-7 0,12-4 1,6-5-1,11-1 0,7-1-81,4-1 1,2-3 0,4 3 0,1 1-22,-1 1 0,0 1 1,-1 0-1,-1 0 0,-1 0-97,-2 0 0,3-4 0,-2-2 1</inkml:trace>
  <inkml:trace contextRef="#ctx0" brushRef="#br0" timeOffset="34">15754 15912 14239,'-9'-17'-1186,"0"0"0,3 2 1652,3-2 1,6 0-1,4 2 1,5 3-1,4 1 1,5 3 184,4 2 1,2 1 0,2 2 0,2 1 0,3 2-797,2 2 0,4 6 0,1-2 0,-2 2 1,-2 2-453,-3-1 0,-1-3 0,-8-1 1,-3 0 155,-6 1 1,-9-3 0,-4 3 423,-2 1 1,-8 1 0,-4 2-1,-2 0 1,-4 3 514,0 6 1,-2 1-1,1 6 1,0 3 0,3 4 47,2 3 0,4 8 0,3 4 0,2 4 0,4-25 0,0 2-337,2-1 1,0 2 0,0 1 0,1 2-1,2-2 1,0 0 0,1-1 0,-1 1-269,2-3 0,-1-1 0,3 22 0,-4-3 0,0-3 0,-5-3 164,-6-5 0,-4-3 0,-10-4 0,-1-1 0,-4-2 178,-2 0 0,0-7 0,1-2 0,2-3 0,3-6-87,3-2 0,0-3 0,7-5 0,2-4 1,3-4-1001,1-5 1,2 0 0,3 0 0,1 4-836,2 1 1,3 3 1217,3 2 1,0 2-1,1 4 1</inkml:trace>
  <inkml:trace contextRef="#ctx0" brushRef="#br0" timeOffset="35">18445 15838 17893,'-5'-15'-820,"-3"-1"1,5 2 0,1 1 0,1-1 1147,1 3 0,0 9 0,-1 7 0,-1 9 0,-1 8 0,0 8-94,-1 8 0,-1 4 1,-5 8-1,6-24 0,0 0 1,0 2-1,0 0 33,-1 2 1,0-1 0,2 2-1,-1 0 1,-2 3 0,0 0 0,0 0-1,0 0 1,1-1 0,0 0-207,0-1 1,1-1 0,-2 0 0,1-1 0,3-3 0,1-1 0,-1 17 0,3-8-97,5-11 1,5-3-1,8-4 1,3-4 0,4-5-309,4-3 0,-1-2 0,2-7 1,-2-2-1,-2-2-477,-2-1 1,-4-5 0,-4-2 0,-3-5 762,0-4 0,-2-6 1,-2-2-1</inkml:trace>
  <inkml:trace contextRef="#ctx0" brushRef="#br0" timeOffset="36">18557 15903 10837,'-24'-28'-221,"1"1"1,5 1 0,3 1 780,2 0 1,7 2 0,3 1 0,2 2 80,1 2 1,6-1-1,6 2 1,6 1-1,6 4-390,5 1 0,4 6 0,8 2 1,2 2-1,4 1-1383,2 0 0,3 8 1131,-24-2 0,0 1 1,0 4-1,0 3 1,0 0-1,0 0 0</inkml:trace>
  <inkml:trace contextRef="#ctx0" brushRef="#br1" timeOffset="37">19357 16164 8468,'0'-28'-191,"4"1"0,4 1 0,3 1 154,5-1 1,4-1 0,3-1 0,1 0 0,1 1 0,-3 0 599,-3 2 0,-1 3 0,-6 7 0,-1 3-388,0 5 0,-6 4 1,-2 7-1,-3 6 1,-3 8 280,-3 6 0,-4 4 0,-1 4 0,-2 5-403,-2 5 0,1 1 1,-2-1-1,5 1 1,2-2-677,3 0 0,1 4 1,-1-3-1,3 0 1,2-4-1686,1-3 2308,0-5 0,-4 6 0,-2-3 0</inkml:trace>
  <inkml:trace contextRef="#ctx0" brushRef="#br1" timeOffset="38">19255 16527 8477,'-13'0'1364,"3"-1"-777,5-2 1,10 1 0,15-5-1,9 0-270,10-1 0,4-5 0,-17 7 1,1 0-1,0 0 0,0 1 1,0 0-1,1 0 0,0 2 1,1 0-318,0 1 0,1 1 0,22 0 0,-24 1 0,-1 0 0</inkml:trace>
  <inkml:trace contextRef="#ctx0" brushRef="#br0" timeOffset="39">20484 15791 16971,'0'-15'-469,"0"-1"1,0 1 0,0-1 0,0 2 0,0-1 0,0 2 0,0-1 485,0 3 1,0 4 0,-1 1 0,-2 4 423,-3 7 0,0 5 1,0 13-1,-1 6 1,-1 8-124,-2 8 1,0 7 0,4-22-1,1 1 1,-2 2 0,0 0 0,0 3-1,1 1-100,-1 0 0,0 1 0,-1 1 0,0 0 1,0 3-1,0 0 0,0 0 0,0-1 1,0 1-1,0-2-404,2-1 1,0 0 0,1-5 0,0-1 0,2-5 0,0-2 0,0 19-588,2-5 0,1-5 1,1-9-1,2-4 773,3-3 0,1-4 0,2-3 0,2-4 0</inkml:trace>
  <inkml:trace contextRef="#ctx0" brushRef="#br0" timeOffset="40">20847 16322 12843,'-4'-19'-335,"2"1"0,-3-1 0,0 0 647,3 1 1,6-1-1,3 1 1,4-1-1,6 0 1,3 2 296,5 1 1,6-1-1,3 3 1,3 2 0,-1 3-319,-2 4 1,-2 6 0,-5 7 0,-3 3 0,-6 4-359,-4 3 0,-8 6 0,-4 3 0,-4 5 0,-5 3 62,-5 3 1,-6 2 0,-7-3 0,-3 0 0,-3 0 76,-3 1 0,1-4 0,-1-1 1,-1-2 41,2-4 0,2 0 1,6-7-1,6-2 1,5-5 7,8-2 1,9-3-1,8-2 1,8-3-1,11-2-76,10-1 1,8 0 0,-21 0-1,0 0 1,1 0 0,1-1-443,0 0 0,1-1 0,-2 2 0,-1-1 0,22-2 0,-2 2 0,-3 2 386,0 2 0,-9 2 0,1 5 1</inkml:trace>
  <inkml:trace contextRef="#ctx0" brushRef="#br0" timeOffset="41">21694 15903 15472,'0'-19'-1146,"0"1"0,1 0 1568,2 3 0,4-2 0,6 5 0,6 0 1,4 1-1,5 1 0,3-1 233,4 3 0,4 5 1,1 0-1,0 3 0,-3 2-596,-3 1 0,-2 4 1,-4-1-1,0 2-216,0-2 0,-4 1 0,-3-4 0,-1-1 0,-2-1-375,-3-1 1,-1 3 0,-6 1 0,-2 2 282,-3 1 1,-6 2-1,-4 4 1,-5 2-1,-4 4 563,-5 2 0,0 4 0,-2 6 0,0 4 138,2 5 1,3 2-1,1 6 1,4 2-1,7-22 1,0 0-262,2 3 1,0-1 0,2 0-1,1 0 1,0 0 0,0-1-1,1 0 1,1-1 0,1 0-1,0-1-88,0 0 0,1-1 1,0 0-1,-1 1 0,5 19 1,-4-3-1,-3-5-3,-3-4 0,-3 2 1,-4-4-1,-2-1-2,-4-3 1,-3-6 0,-1 0 0,-3-3 0,0-1 39,0-3 0,6-1 0,4-6 0,3-2 0,1-2-604,-1-3 1,4-1 0,1-1 0,0-3-2812,0-2 3079,-1-2 0,-4-1 0,1-1 1</inkml:trace>
  <inkml:trace contextRef="#ctx0" brushRef="#br0" timeOffset="42">12802 17411 10993,'0'-6'-365,"0"0"1,0-1 0,1-1-1,2 1 485,0 1 1,1 1-1,-2-2 1,2 1 0,0 1-1,1 1 229,0 0 1,-1-2 0,1 2 0,0-1 0,-1 0 315,0 0 0,3 2-41,0-3 0,-3 5-302,-1 1 1,-2 1-1,-2 5-124,-2 1 0,-2 0 0,-6 0 0,0-3 1,-3-1-1,1 0-79,0-1 0,-4-1 1,1-1-1,-1 0 1,-2 0-115,1 0 0,-1-4 1,0-2-1,1-4 1,-2-1-343,-2-1 1,3-4 0,-4 4 0,1-1 0,1 1 84,0-1 0,-2 2 0,1 5 0,2 2 155,0 0 0,1 3 0,2-3 0,0 3 1,3 2 31,0 3 1,3-1 0,4 5 0,1 3 0,2 4 15,2 4 1,1 4 0,1 6-1,1 3 1,2 6 57,4 4 0,1 8 1,-3-24-1,-1 0 1,1 2-1,-2-1 76,1 1 0,-1 0 0,1 2 0,-1 1 0,-1 1 0,-1 0 0,0 2 0,0-1 1,0 1-1,-1-1 74,0-2 0,0 1 1,-2-2-1,0 0 0,0-2 1,-1 0-1,0-1 1,0-1-1,-3 24 6,2-6 0,0-5 0,2-3 0,-1-2-122,1-3 0,2-6 0,2-3 0,2-3 1,0 0-263,0 0 1,4-6-1,-2-2 125,2-4 1,1-5 0,1 1 0,0-3 0,1-2 186,2-1 1,4-4 0,1 0 0,4-1 0,2-1-258,1-1 0,2 2 0,2 1 219,2 1 0,2-1 0,5-2 1</inkml:trace>
  <inkml:trace contextRef="#ctx0" brushRef="#br1" timeOffset="43">13296 17840 8338,'-8'-1'32,"1"-3"1,3-1 0,1-1 0,0 0 0,1-1-1,2-2 207,3 0 1,2-3 0,6-2 0,1 0 0,4-3-162,1 0 0,2-3 1,-1-1-1,0-1 0,-1 2 18,-2 0 1,-4 5 0,2 0 0,-4 2 51,-3 1 0,-2 5 0,-5 2 0,-2 2 1,-3 5-83,-2 6 1,-1 6-1,-1 5 1,2 4-30,2 5 0,-1 1 0,2 4 0,1 0 1,0 0-430,2 2 1,1-2 0,2 1 0,1-2 0,2-2-230,1-1 0,1-2 0,1-3 1,-2-3-23,-1-4 1,-2-4 642,-5-4 0,-6 1 0,-6-1 0</inkml:trace>
  <inkml:trace contextRef="#ctx0" brushRef="#br1" timeOffset="44">13193 18119 8358,'-1'6'-236,"-2"0"566,2-4 1,1 2-1,8-8 294,3-2 1,0 0-1,5-2 1,1-2 0,3 2-167,2 1 0,0 2 1,-3-1-1,2 2 0,2 3-1877,0 1 0,0 4 1419,5 3 0,-2 1 0,6 1 0</inkml:trace>
  <inkml:trace contextRef="#ctx0" brushRef="#br0" timeOffset="45">14106 17514 9646,'0'-13'-256,"0"1"1,1 1 0,1 0 0,2 2 0,0 0 0,0-1 784,-1 1 0,-1 1 0,0 0 0,1 2 0,0 0-173,1 1 0,-3 2 0,2 6 1,-2 4-1,-1 5 156,0 7 1,-4 6 0,-2 8 0,-2 6 0,-2 5 0,1 5-90,4-22 0,1 0 1,-6 24-1,6-23 0,-1 1 1,0-1-1,1 1-315,-1 0 0,0 0 0,2 1 1,0 0-1,0-2 0,0 1 1,0-2-1,0 0 0,-2 22-603,1-7 0,2-5 0,0-5 1,-1-6-1,1-6-2782,1-5 2753,1-8 0,4-3 0,1-4 0</inkml:trace>
  <inkml:trace contextRef="#ctx0" brushRef="#br0" timeOffset="46">14776 17467 10983,'-1'-6'-589,"-1"0"0,-2-2 1,-1 1 992,-2 1 0,1 3 0,1 7 0,1 6 0,1 8 111,-1 6 1,2 8 0,-3 6 0,0 7 0,0 5-207,3-22 0,0-1 0,-1 2 0,0 0 0,1 3 1,0 1-1,0-1 0,0 0 0,0 0 0,0-2-47,0 0 0,2-1 1,-1 23-1,1-6 0,0-7 1,0-6-296,0-4 1,1-3 0,1-8 0,2-3 0,1-4-346,2-3 1,2-4 0,4-4 0,3 0 0,5-1-443,4-2 1,2-7 0,2-4 0,1-3-820,1-1 1,-3 1 1405,-3-5 1,-5-5 0,3-2 0</inkml:trace>
  <inkml:trace contextRef="#ctx0" brushRef="#br0" timeOffset="47">14841 17551 9471,'-6'-18'-312,"1"2"1,1 0 583,2 0 1,6 2 0,5 2 0,7 2-215,5 0 0,3 2 0,7 2 0,4 3 0,1 3 0,1 3-76,0 3 1,1 6 0,-1 3 0</inkml:trace>
  <inkml:trace contextRef="#ctx0" brushRef="#br1" timeOffset="48">15186 17774 8528,'-4'-9'-65,"3"-3"0,-2-1 1,2 2-1,3 0 0,3-1 763,4 0 0,7-2 0,0 4 0,4 0-355,2 1 0,4 6 1,-3 1-1,1 5 0,-2 7 1,-4 4-214,-2 4 1,-4 4-1,-5 4 1,-5 3 0,-5 2 154,-7-1 0,-4-1 0,-7-1 0,-2-1 102,0-2 1,-1 1 0,-1-6-1,3-1 1,4-2-143,2-1 0,3-2 0,4-2 1,4-3-1,7-2-226,10-4 0,7-2 1,12-1-1,3 0 0,4 0-647,2 0 1,-2-3 0,3-2-1,-3 1-465,-1 0 1,-7-2 0,-4 2 557,-5-1 0,4-2 0,-6-2 0</inkml:trace>
  <inkml:trace contextRef="#ctx0" brushRef="#br1" timeOffset="49">15642 17570 8480,'-4'-10'-30,"-1"1"0,0-1 321,2-3 1,2 6 0,1-2-1,0 0 1,1 2 303,2 1 1,3 2 0,5 4 0,3 0 0,1 0-378,5 0 0,3 0 1,6 0-1,2 0 1,4 0-134,4 0 1,-1 0-1,3 0 1,-3 0-517,-1 0 0,-4 0 0,-3 0 0,-5-1 0,-6-1-157,-6-1 0,-7-1 1,-8 4 619,-6 0 1,-5 0-1,-6 2 1,1 2 0,-1 5 265,0 5 1,4 4-1,0 2 1,1 2 0,0 6 344,1 5 1,4 5 0,3 2 0,2 5-209,2 3 0,5 3 0,4 1 0,2-5 0,2-3-427,2-3 1,-2-5 0,-5-6 0,-3-4 0,-2-4-119,-1-3 0,-5-4 1,-5-3-1,-7-1 169,-3-2 0,-5 0 1,2 1-1,-1-1 1,-2 1 204,-1 3 0,4-6 0,1 2 0,3-1 0,4-3-7,2-2 0,3-2 0,2-2-1350,2-2 1,2-2 0,8-6 1035,2-1 1,6-3-1,3-3 1</inkml:trace>
  <inkml:trace contextRef="#ctx0" brushRef="#br1" timeOffset="50">16424 17393 8470,'6'-13'-17,"-3"0"0,-2-1 0,-1 1 0,0 2 0,0 0 421,0 2 0,0-4 0,0 1 0,0 1 0,0 0 518,0 2 0,1 1 0,2 2-776,3 2 0,5 3 0,3 1 1,0 1-1,3 1-160,0 2 0,6 3 0,1-1 0,1 2 1,-1 3-455,-2 1 1,3-2-1,-2 3 1,-1-3 161,-3-1 0,1 1 1,-7-2-1,1-1 1,-1 0 217,-1 0 0,-6 1 0,-2 1 0,-1 1 1,0-1 101,-1 0 0,-2 4 1,-3 0-1,-3 3 1,-3 2 249,-4 3 0,2 5 0,-5-1 0,1 2 147,0 1 0,-1-1 0,3 1 1,2 1-1,1 2-42,0 4 1,1 0-1,1 0 1,1-1-1,0 2-182,0 4 1,2-2 0,0 3 0,1 0 0,1 0 33,-2 1 0,4 1 0,-3 0 1,1-2-55,0-3 0,0-5 0,3-2 1,-1-3-1,-1-3 152,-1-4 0,-3-1 0,1-2 1,0-3-1,-2-2-19,-1-3 1,-2-5-1,1-2 1,0-2-206,-1-1 0,1 0 0,0-1 1,-2-3-1,0-4-358,-1-4 0,-2 0 0,3 3 0,-3 0 1,0 3-139,-3 3 0,3 2 0,-2 1 1,1 0-1,-1 0-692,1 0 1,7 4 0,-2 2 515,2 3 1,4 4-1,0 2 1</inkml:trace>
  <inkml:trace contextRef="#ctx0" brushRef="#br0" timeOffset="51">10465 1462 13173,'-5'-4'-477,"-3"0"1,3-4-1,-1 3 323,-1 1 1,4-2 0,-3 3 0,0 0-1,0-1 480,-1 1 0,1 0 0,-3 4 0,0 2 0,0 5-140,3 3 0,-1 0 0,4 5 0,0 0 0,0 2-232,-1 1 0,1 2 1,4 1-1,1-1 1,4-2-33,2 0 0,0-1 0,8-2 0,1-1 1,3-2 54,2-1 0,0-6 0,-1-3 1,1-2-1,-2-1 59,-4 0 0,2-5 0,-4-5 0,1-4-58,-3-4 0,-2-1 1,-1-2-1,-3-2 0,-3 0 1,-2 1-114,-1 1 0,-1 1 1,-2 3-1,-4 1-14,-5 4 1,-2 6-1,-5 3 1,-1 1 108,-1 2 0,-3 9 0,-3 2 1,1 5-1,2 1 0,2 3 245,1 0 0,2 2 0,5 1 0,5 0 289,4 0 0,6-2 1,6-3-1,6-3 1,7-3-1,5-5-662,1-4 1,7-2 0,0-2-1,0-2-91,-2-3 0,-6-7 0,-5-2 0,-3-4 174,-5-2 0,-6 1 0,-3-3 0,-7 1 0,-5 2 1,-5 1 173,-4 3 1,-5 5-1,-2 2 1,-1 5 302,-2 3 1,1 5-1,2 2 1,3 2-1,4 2-486,2-1 0,4 4 1,4 3-1,3 2 0,1 0 10,2 1 1,1 4 0,1 0 0</inkml:trace>
  <inkml:trace contextRef="#ctx0" brushRef="#br1" timeOffset="52">11452 680 8574,'-13'3'21,"-3"0"0,-1 4 0,-2-1 0,1 3 0,-2 2 0,-2 3 1,-3 7-1,-2 6 165,0 8 1,-1 6-1,14-18 1,1 2-1,0 1 1,1 1 0,1 2-1,0 2 1,1 2-1,0 1-14,1 3 0,0 1 0,2-2 0,0 0 0,2 3 1,0 0-1,2 0 0,0 1 0,1 1 0,0-1-73,0 0 1,2 1-1,-1-1 1,1-1 0,0-2-1,2-2 1,0-3 0,1-1-1,1-3 1,2-1 253,8 19 0,-3-4 1,1-8-1,-1-4-477,-2-4 0,-3 0 0,1-5 1,-1 1-1,0-1 0,-1-2-102,-1-1 1,-1-6-1,-2 1 1,1-3-595,2-1 1,-1-2 0,-3-1 0,1 0 819,2-1 0,-7-1 0</inkml:trace>
  <inkml:trace contextRef="#ctx0" brushRef="#br1" timeOffset="53">11955 1452 6802,'6'0'1326,"1"0"-1057,-5 0 1,2-1 0,-4-2 144,0-3 0,0 1 0,0-1-184,0-1 1,0 1 0,0 0 0,0-1-1,0-1-38,0-2 0,0 1 0,-1-1 0,-1-2-215,-1 0 0,-1-5 0,4 3 1,-1-2-1,-2 1 0,-2-2 18,0 0 0,-6-2 0,0 1 1,-2 3-1,-4 3-72,0 1 0,-3 3 0,-2 2 0,-3 5 0,-1 6 253,-2 7 0,0 7 0,0 5 0,1 5 30,2 3 0,2 3 0,6 5 0,2 3 0,6 0 0,5-1 12,3 0 1,5-6 0,3-6 0,4-4-118,5-4 0,6-5 1,1-3-1,2-6-27,0-3 1,0-2-1,3-4 1,-1-3 0,-2-4-1,-4-5-182,-1-1 1,-1-2-1,-2-3 1,-1-3-331,-4-3 0,-3 1 1,-1 0-1,-2-1 1,0 1-1333,-1 2 2099,-1 7 0,-4 14 0,0 10 0,0 8 0,0 3 53,0 2 1,0 4 0,0-2 0,1-1 0,3-1-426,2-2 0,2-2 0,2 0 1,3-2-1,2-4-1349,3-2 1,5-5 1391,2-1 0,1-3 0,2-1 0</inkml:trace>
  <inkml:trace contextRef="#ctx0" brushRef="#br1" timeOffset="54">12365 1648 8460,'-4'5'2789,"2"3"-2134,-5-1 0,2 1 1,-2 2-1,2 4 0,0 4-603,-1 6 1,4 3 0,-1 2 0,2 1 0,1 2 0,0 1-1217,0 2 1164,0-3 0,0 5 0,0-4 0</inkml:trace>
  <inkml:trace contextRef="#ctx0" brushRef="#br1" timeOffset="55">13026 1052 8566,'0'-9'-49,"0"0"1,0-1 0,1 0 0,1-2 0,1 0 0,-1 1 0,-1 0-1,-1 2 236,0 0 0,0-1 0,0 1 0,0 0 528,0-1 1,0 7-316,0 6 1,-1 12 0,-2 13 0,-2 6-1,-1 6-195,-1 7 0,4-21 0,0 2 0,-1 2 0,-1 1 0,1 0 1,0 0-1,0 1 0,0 0 0,1 0 0,0-1 1,0 1 0,-1 0 0,0-2 0,0-1 0,-1-1 0,1 0 1,-2 21-183,3-8 1,2-9-1,1-11 1,0-5 0,0-2-383,0-1 1,4-5 0,3 0 0,5-3 0,3-3-399,3-1 0,6-1 1,3-2-1,3-3-2263,0-4 3019,-1-7 0,-1-3 0,-1-4 0</inkml:trace>
  <inkml:trace contextRef="#ctx0" brushRef="#br1" timeOffset="56">13175 1620 8556,'9'5'-912,"-3"-1"1,1-4 842,0 0 0,-3-1 0,-1-2 261,-2-3 0,-1-2 1,-1-2-1,-1 1-21,-1 0 0,-1 0 0,2-1 0,-1 1 0,-1 0 0,1-2 249,0-1 0,-3 1 0,3-2 0,0 1-183,-1-1 0,2-3 0,-4 1 0,1 0-110,0-1 1,2 5 0,-2-2 0,0 3 0,0 1 0,-3 0-11,0 3 0,-4-1 0,-2 5 0,0 3 0,-3 5 22,0 6 1,-5 6 0,0 7 0,1 2 0,2 2-62,0 2 1,5-3-1,2 1 1,5-3 0,4-2-129,2 0 1,9-2 33,5-6 1,3-1 0,4-6 0,0-3 0,3-4 75,1-2 0,0-1 0,1-3 0,-4-3 0,-2-3 0,-2-4-199,-2 0 0,-7-2 1,1-3-1,-4-3 0,-3-2-89,-1 0 0,-1-2 0,-1 2 1,-1 0-1,-3 2 70,-4 3 0,2 3 0,-5 3 1,0 2-1,1 6-48,-2 3 1,-3 2 0,0 1 0,0 2 0,-1 3 432,2 3 1,2 4 0,-1 4 0,0 2-1,3 4 399,1 1 1,3-3-1,2 0 1,1 0 0,2-1-619,1-2 1,5 2 0,3-8 0,5-1-169,3-4 0,3-3 0,1-4 0,-1 0 142,1 0 1,-4-4 0,1-2-1,-1-3 1,0-1 0,-4-2-1,-2-4-46,-3-1 1,-4-3 0,1-1-84,-2-1 0,-2-2 1,-1 1-1,-2 0 0,-1 0 142,-3 3 1,-3 3 0,-2 4 0,1 2 0,0 6 168,-1 3 0,-3 2 0,1 2 0,0 4 0,0 7 1,2 3 0,-3 8 0,5 2 0,2 2 1,2-1-180,3 0 0,1-1 1,4-1-1,3-1 0,5-2-36,2-4 1,5-4-1,0-6 1,2-1 0,0-4-66,1-2 0,-1-2 0,1-2 1,-1-4-1,-2-2 0,-1-2-78,-2-2 1,-5-3-1,-3 0 1,-2-3 0,0-1 115,-1-2 0,-2 0 0,-2 5 1,-2 1-1,-2 3 267,-1-1 0,-1 7 1,-1-1-1,-1 3 1,1 3-139,0 1 1,-1 2 0,2 2 0,1 4-1,1 3 1,-1 4-213,2 0 0,1-1 1,4 2-432,0 2 480,0-4 0,1 2 0,2-4 1,5 0 50,3-2 1,0-1-1,4-5 1,-1-1 73,1-1 1,-4-2 0,2-3 0,-4-4 0,-3-4 0,-3 1 0,-2 0 152,-1-2 0,-4 6 1,-3-1-1,-5 2 895,-3 4-854,1 1 0,-2 1 0,3 1 0,2 1-654,1 2 1,1 3-1,3 0 1,3 3-1,3 3 1,4-2 445,6 0 0,11-2 0,8 0 0</inkml:trace>
  <inkml:trace contextRef="#ctx0" brushRef="#br1" timeOffset="57">13119 1425 8530,'-9'0'109,"-1"-1"0,1-2 0,0 0 1,-1 2-1,1 3 0,-1 5 258,-3 1 0,2 6 0,-3 4 0,0 3 0,4 0 0,1 1 0,4 1-158,1 1 0,5-4 0,6 1 0,5-4 0,4-6-138,5-4 1,4-3-1,4-5 1,0-2 0,-3-3-313,-3-2 1,-4-6-1,-4-1 1,-3-3-1,-4 0 81,-4-1 1,-7-3 0,-4 0 0,-4 2 0,-5 1 277,-1 4 0,-5 2 0,-1 7 0,0 3 0,1 2 87,1 1 0,5 1 0,5 3 0,4 4-949,4 4 0,3 4 0,4 0 744,5 1 0,13 6 0,7 1 0</inkml:trace>
  <inkml:trace contextRef="#ctx0" brushRef="#br0" timeOffset="58">13948 773 14194,'0'-14'-439,"0"4"1,-3-4 0,-2 2 0,1 0 0,-1 0 539,0 2 1,-1 2-1,-4 2 1,0 2-1,-1 3 1,-3 2 276,0 3 0,-3 6 1,-5 8-1,-3 8 1,-4 8-115,13-13 1,1 2 0,-3 3 0,1 2-1,2 3 1,-1 1 0,1 2 0,0 0-91,0 3 1,1 1 0,2 1 0,2 1 0,0 2 0,1 1 0,2-1 0,2 0 0,0-2 0,2 0-320,1-2 1,1 0 0,1-1 0,0-1 0,2-1 0,0-1 0,2-2 0,1-1 0,0-2 0,2-1-359,8 20 1,-1-5-1,3-9 1,-3-2 0,1-2-1,-2-3-2774,1-6 3277,2-6 0,-1-3 0,3-3 0,1-2 0</inkml:trace>
  <inkml:trace contextRef="#ctx0" brushRef="#br0" timeOffset="59">14274 912 8603,'0'-13'-22,"0"2"1,0-4 0,0 2 0,0 1-1,0 2 1,0 1 337,0-1 1,0 7 0,0 6 0,0 10-84,0 6 0,-5 11 0,-2 10 1,-3 6-1,4-20 0,-1 0-61,2 2 1,-1 1-1,-1-1 1,1 0-1,-1 2 1,0 1-1,0 0 1,0 0-1,-1 1 1,-1 1-272,0 0 1,0 0-1,2-2 1,0-1-1,1-1 1,0-2-1,-5 23-721,2-6 1,1-11 0,0-9 0,2-7-562,-1-8 0,0-5 1380,1-7 1,-7-6 0,3-6 0</inkml:trace>
  <inkml:trace contextRef="#ctx0" brushRef="#br1" timeOffset="60">14078 1378 8578,'19'-13'-111,"-4"-2"0,2-3 0,1 2 299,3 0 1,5 2 0,-1-1-1,2 6 1,1 5 170,-1 3 1,0 3 0,-2 4 0,-3 7 0,-2 4-94,-2 5 1,-3 6-1,-4 5 1,-4 0 0,-4-1 114,-2 0 1,-2-2-1,-3 2 1,-5-3-22,-6-5 0,-2-3 0,-2-4 0,1-1-123,-1-4 1,4-5 0,-1-4 0,0-2 0,1-1-151,-1 0 0,1-4 0,-3-3 0,2-1 1,1-1-1,1 0-743,-1 3 1,3-1-1,-3 4 1,2 1 0,2 1-2622,0 1 2550,2 0 0,0 4 1,-1 1-1</inkml:trace>
  <inkml:trace contextRef="#ctx0" brushRef="#br1" timeOffset="61">14683 1518 8230,'10'-4'299,"-4"1"1,0-1 246,1 3 0,-3 5 0,-1 12 0,-3 6 0,-4 5 0,-4 4 273,-3 3 0,-9-1 0,0 1 0,-1 1-968,-2 1 1,-2 1 0,4-3 0,3-3 0,2-3 148,3-3 0,0-3 0,4-3 0</inkml:trace>
  <inkml:trace contextRef="#ctx0" brushRef="#br0" timeOffset="62">15596 912 13634,'0'7'-415,"0"-1"1,0-3 0,0 3-1,0 1 1,0 2 0,0 0 1233,0 0 0,-1-2 0,-2-2 0,-4-1-273,-1-2 0,-2 2 0,-2-1 0,-1-1 0,-2-1 0,-1-2-202,-2-2 0,-3-3 0,-1-5 0,1-3-508,1 0 1,-1 1 0,-1-2 0,1-1 0,2 2 0,0 1-223,0 3 1,1 1 0,0 0 0,2 3 343,0 3 0,5 2 0,-2 1 0,3 0 1,2 1-1,0 3 15,2 5 0,3 5 1,-2 5-1,1 0 204,2 3 0,1 2 0,1 4 0,1 1 0,2 3-43,3 5 0,2 1 1,2 5-1,-2-2 1,-2-2-165,-3 0 0,-2 1 0,-1 0 0,-1-1 0,-2-3 67,-3-2 1,-5-5-1,-3 0 1,1-4 63,-1-3 1,2-1 0,4-5 0,1-3 0,3 0-127,0-1 0,7 0 0,0-3 0,6-2-20,3-1 0,7-4 1,5 1-1,4-2 1,2-1-421,1 0 1,1-3 0,-3-1-1,0 0-1174,-2 0 1,-5 0 1205,0 1 0,2-3 1,-1-3-1</inkml:trace>
  <inkml:trace contextRef="#ctx0" brushRef="#br1" timeOffset="63">15866 1089 8345,'-10'-18'162,"5"-1"1,1 2-1,4 1 1,1 4 218,2 1 0,2 2 0,5 1 1,0 1-1,1 4 0,3 1 0,0 0-136,3-1 0,4 0 1,1 4-1,2 1 0,2 2-259,1 1 1,0-2 0,-1 0 0,-3-2 0,0-1-367,-2 0 0,-5 0 0,-1 0 0,-2 0-908,-1 0 1323,-6 0 0,-6 0 0,-6 0 0,-4 0 1,-1 1-1,-2 2 113,-2 3 0,0 6 0,-4 4 1,0 2 136,1 0 1,3 5 0,2 2 0,0 2 0,2 2 119,3 2 0,-1 3 0,7 5 1,3 2-1,5 2-193,2 1 0,2-1 0,2-1 1,0-1-167,-1-5 1,-1-4 0,-4-7-1,-3-4 1,-2-2 0,-3-3-56,-4-4 1,-5-3-1,-8-3 1,-3-2-167,-3-3 1,-1-6-1,1-1 1,2-2-10,3-1 1,-1-1 0,7 1 0,0 0 0,4 0 0,4 2-1423,2 1 0,2 4 1606,5-1 0,2 2 0,4 1 0</inkml:trace>
  <inkml:trace contextRef="#ctx0" brushRef="#br1" timeOffset="64">16499 782 8527,'-8'-4'64,"2"-2"0,7-1 0,8 0 225,5 4 1,12 7 0,6 7 0,7 8 0,-16-4 0,0 1-1,2 5 1,0 2 88,1 3 1,-1 2 0,1 5 0,-1 2 0,0 3 0,-1 2 0,-4 0 0,-1 1-106,-3 1 0,-2 0 0,-5-3 0,-3 1 0,-2-2 0,-3-1 0,-2-1 0,-3 0 0,-2-2 0,-2 1 0,-2-1 0,-2-1-55,-1 1 0,-2-2 0,-1-2 1,-1-1-1,1-2 0,0-1 1,0-4-1,0 0 0,-16 14-395,2-5 1,2-7 0,3-6-515,4-4 186,5-4-1134,7-5 1,6-2 1078,6-6 0,6-6 1,5-6-1</inkml:trace>
  <inkml:trace contextRef="#ctx0" brushRef="#br0" timeOffset="65">17327 773 14391,'-9'-15'-355,"0"3"0,3 1 0,-1-1 0,1 0 0,0 0 0,1 2 0,1 1 0,1-1 733,-2 1 0,7 4 0,1 3 1,9 4-1,8 6-104,5 7 1,9 5-1,4 11 1,-18-13-1,0 0 1,2 1-1,-1 2-108,0 2 1,0 0-1,-1 3 1,-2 1 0,1 4-1,-1 0 1,-3 3 0,-2 1-1,-3 1 1,-2 1-43,-1 1 1,-3 2 0,-6 1 0,-4 1-1,-3 3 1,-2-1 0,-3 1 0,-2-2-1,-3-1 1,-1-1 0,1-3 0,-2-1-116,0-4 0,1 0 1,-1-4-1,1 0 1,2-4-1,1 0 1,1-1-1,1 0-255,-10 18 0,9-10 0,4-5 0,5-4 0,5-6-1393,4-7 1,4-6 230,7-7 1,5-6 1407,7-7 0,2-1 0,1-2 0</inkml:trace>
  <inkml:trace contextRef="#ctx0" brushRef="#br1" timeOffset="66">18165 1238 8567,'0'6'30,"2"-2"1,0-5 0,2-2-1,2-3 1,4 0 517,5 0 1,3 1-1,4-2 1,4 1-529,4 2 1,4 1 0,6 3 0,3 0 0,-1 1 0,-1 1-748,-3 1 1,-2 4 0,-3-3 0,-5 0 726,-5 0 0,-8 3 0,-1-2 0</inkml:trace>
  <inkml:trace contextRef="#ctx0" brushRef="#br1" timeOffset="67">18287 1425 8567,'-16'9'-160,"0"0"1,3-3-1,0 0 1,4-1 394,4 0 0,4-3 1,6 1-140,5-2 1,9-1 0,3 0 0,5-1-1,4-1-128,3-1 1,-1 0-1,1 3 32,1 0 0,2-4 0,0-2 0</inkml:trace>
  <inkml:trace contextRef="#ctx0" brushRef="#br1" timeOffset="68">18370 1657 8559,'-18'19'-110,"-4"-8"1,0-1-1,3-3 686,2-2 1,4 2 0,6-4-175,7-1 1,9 0-1,15-2 1,8 0-421,3 0 1,9-5 0,4-1-1,1-1 1,3 0 17,0 0 0,-26 5 0,1-2 0,1 0 0,-1-1 0</inkml:trace>
  <inkml:trace contextRef="#ctx0" brushRef="#br0" timeOffset="69">19776 847 17914,'6'-1'-530,"1"-2"1,0-2 0,0-1 1997,-1 0 1,2-1-1483,-5-2 0,-4 1 0,-6 2 1,-1 2-1,-2 3 0,-3 1 369,-2 0 1,-3 0-1,0 0 1,-1 0-268,0 0 0,-2 0 0,-2 0 1,-1 0-1,-2-1-193,-1-2 8,4-2 0,-3-4 0,3-1 0,-1 1-212,-2 0 0,4 1 1,0 0-1,3 3 19,4 1 0,-2 1 1,5 3-1,0 0 1,3 1 164,3 2 1,2 0 0,4 5 0,1 4 0,2 1 81,3 4 0,2 6 0,2 5 1,0 6-1,1 6 41,2 7 1,-5-22 0,-1 1 0,0 3-1,-1 1 1,-1 2 0,0-1 12,-1 3 1,-1 0 0,0 1 0,-3 0 0,-1 2 0,-2 0 0,-1 1 0,-1-1 0,-2 0 0,-1-1 0,0 0-1,-1-1-66,-1-2 1,1-1-1,2-4 1,0 0 0,-6 17-1,3-5 176,1-5 1,4-8 0,1 0 0,3-3 0,2-2-170,3-2 0,5 0 1,6-4-1,2 1 1,-1-3 154,0-5 1,3 0 0,3-6-1,1-1-178,0-1 1,-1-1-1,-4-1 1,1-1 0,-1-3-1,1-3-117,0-2 0,-1-2 304,1-1 0,4-1 0,1-5 0</inkml:trace>
  <inkml:trace contextRef="#ctx0" brushRef="#br1" timeOffset="70">20270 1480 8211,'-6'0'-528,"-1"0"2203,5 0-481,-2 0 0,4-1-1032,0-2 0,0 1 1,0-4-1,0-2-136,0-4 0,0 1 0,-1-4 0,-1 1 1,-3 0-1,-2-4-265,-4-3 0,-4 3 0,-1-1 0,-1 6 55,-2 2 0,-4 3 1,-2 2-1,-1 5 1,-2 6 334,0 7 1,1 9 0,1 5 0,3 4 0,2 5 88,4 4 1,9 0 0,1 1 0,5-3 0,3-4 0,3-5-84,6-5 1,3-4 0,6-3-1,-1-2-160,1-4 0,3-3 0,1-7 0,-1 0 1,2-1-247,0-2 1,-2-3-1,1-6 1,0-1-1,-2 0-208,-1-1 0,-4-1 0,-2 2 0,-5 2 151,-1 0 0,-4 5 0,-1 2 278,-2 3 1,-1 3 0,0 7-1,0 1 262,0-1 1,5 0-1,1 2 1,2 0-1,1 2 1,2-2-837,1-1 1,-2 0 0,4-1 601,-1 0 0,2 1 0,3-1 0</inkml:trace>
  <inkml:trace contextRef="#ctx0" brushRef="#br1" timeOffset="71">20596 1713 8616,'8'4'1250,"-2"3"-800,-3 1 1,-2 2 0,-2 3 0,-2 3 0,-3 4-325,-2 2 1,-2 3 0,1 0 0,1 2 0,0 1-127,2 0 0,4 0 0,-2 0 0</inkml:trace>
  <inkml:trace contextRef="#ctx0" brushRef="#br0" timeOffset="72">21173 950 11775,'0'-10'-382,"0"1"0,0 0 0,0-1 1,0 1 573,0 0 0,-1 2 0,-1 5 97,-1 8 0,-5 15 0,2 15 1,-2 8-1,3-17 0,1 0 0,-1 2 1,-1 1-55,0 1 0,0 0 0,1 4 0,0-1 0,-2-1 0,1-1 0,1 1 0,0 0-95,0-2 1,0 1 0,1-1 0,0-1 0,-2 21 0,3-9-177,2-11 1,1-11 0,1-10 0,2-7-407,3-9 0,3-7 1,4-6-1,3-3-214,5-3 1,3-2-1,5-1 1,3 1 0,5 4 199,6 4 1,2 6 0,2 6 0,-2 6 0,-1 8 768,-4 8 0,-8 8 1,-8 8-1,-11 3 39,-7 2 1,-12 0-1,-6 0 1,-10-3-1,-8-2 303,-7-4 0,-4-1 1,-6-7-1,0-2 0,2-3-64,1-2 0,7-6 0,6-4 0,3-5-1032,3-7 0,4-3 1,6-7-1,6-1 1,5-4-1,4-2-2836,3-1 3152,6 0 1,10 0 0,5 0 0</inkml:trace>
  <inkml:trace contextRef="#ctx0" brushRef="#br1" timeOffset="73">21657 987 8509,'0'-19'-238,"0"1"0,0 2 1,1 2-1,2 1 784,3 5 0,4 3 0,2 5 0,5 0 0,4 0 0,7 1-127,5 2 0,8-1 1,2 3-1,3-1 1,0-2-541,1-1 1,-6-1 0,-2 0 0,-6 0 0,-3-1 0,-6-1-723,-3-1 0,-4-1 635,-8 1 0,-4 3 1,-3 0-1,-4 6 371,-4 6 1,-6 6 0,-4 7-1,-2 3 1,-1 3 0,-2 3 353,-1 2 0,2 7 1,4 2-1,4 5 0,2 2-166,7-26 1,0 1 0,1 1 0,2-1 0,2 2 0,1-1-1,2 1 1,1-1-142,0 0 0,1 0 0,1-1 1,0-1-1,9 17 0,-1-2 0,-5-4 1,-4-4-53,-4-5 1,-3-5-1,-4-7 1,-6-1-186,-8-2 0,-3 4 0,-6-3 0,0 1-121,-2-3 0,0-2 0,3-1 1,2-3-1,2-3 0,1-2-672,1-1 1,6 0 0,1-1 0,3-1-420,1-1 1239,3 0 0,-2-1 0,3-2 0</inkml:trace>
  <inkml:trace contextRef="#ctx0" brushRef="#br1" timeOffset="74">16192 2533 8463,'-10'0'131,"5"-1"0,2-3 0,2-2 0,3-2 300,4-1 0,6-1 1,9 1-1,5 1 1,4 0-1,4 3-139,3 1 0,3 1-545,0 3 1,5 0-1315,-2 0 1738,-1 0-1043,3 0 1,-8 4 642,1 2 1,-6 0-772,-8 0 1,-1-3 45,-4 3 954,-5-4 0,0 2 0,-5-4 0</inkml:trace>
  <inkml:trace contextRef="#ctx0" brushRef="#br1" timeOffset="75">16229 2719 8524,'-14'9'-355,"4"0"267,-2 1 367,5-5-146,3 3 1,4-6 180,0 4 0,5-4 117,5 2 0,8-3-84,10-1 0,5-1-88,8-3-174,1-1-1064,5 0 1,2-2 773,1 4 0,1-3-768,-2 2 1,-9 2 972,-3 6 0,-10 1 0,-4 4 0</inkml:trace>
  <inkml:trace contextRef="#ctx0" brushRef="#br1" timeOffset="76">16266 3073 8524,'-9'3'-756,"-1"0"1864,5 4 1,3-6-530,8 2 1,10-2 0,13-2-143,7-2 1,10-5-1110,-20 2 1,0-1 0,2 1 0,0 0 341,2 1 1,-1 1 0,2-1 0,-1 0 0,3 1 0,-1-1 0</inkml:trace>
  <inkml:trace contextRef="#ctx0" brushRef="#br0" timeOffset="77">17495 2365 14396,'-3'-9'-540,"0"-1"1,-1 1-1,2 0 1,-1 1 760,0 5 0,2 13 1,1 12-1,0 8 1,0 9-1,-1 7 0,1-19 1,-2 1 14,1 2 0,-1 1 1,-1 3-1,-1 0 1,1 2-1,0 1 1,-1 0-1,0 0-168,-1 1 1,0-1-1,2-1 1,0 0 0,0-3-1,0-2 1,0 0 0,0-1-1,0-1 1,0-2-35,0 24 1,2-15 0,1-7 0,1-6-247,2-6 0,4-4 1,5-2-1,5-3 1,4-5-222,7-2 0,5-3 1,8-5-1,2-6 0,2-6 1,-2-3-661,-3-2 1,-4-4 0,-3-4 1085,-1-1 1,-5-6-1,-5-3 1</inkml:trace>
  <inkml:trace contextRef="#ctx0" brushRef="#br1" timeOffset="78">17635 2374 8585,'-15'-13'737,"2"1"1,5-2 0,1 1 49,4 1 0,3 3 0,4 3 0,6 3-1443,4 1 1,8 2-1,4 2 1,5 2 0,6 5 622,5 5 1,4 4 0,1 1 0</inkml:trace>
  <inkml:trace contextRef="#ctx0" brushRef="#br1" timeOffset="79">18370 2793 8467,'0'-9'247,"0"0"0,-1-1 0,-1 1 0,-1-1 0,1-2 79,1 0 1,0-4 0,-1 3 0,-1-2 0,0 0 0,0-1-48,-1 1 1,-2 3 0,2 0 0,-1 3 0,-3 3-235,-4 2 1,0 3 0,-6 2 0,-2 5 0,-4 6 0,-5 9 107,-4 5 1,1 6-1,1 2 1,3 2-171,3 1 0,3-1 1,8-2-1,4-5-416,6-4 1,7-4 276,4 1 1,8-5-1,5-3 1,2-6 59,4-3 1,4-3 0,1-6 0,-1-4-132,-1-3 0,-5-5 0,-2 3 1,-4-2-1,-1-1-50,-1-2 0,-8 4 0,0 1 803,-3 3 1,-2 7-1,-3 5 1,0 7-427,0 4 1,1 3 0,3 3 0,2-1 0,3 1 0,3-2 285,4-1 0,6 1 0,3-6-745,1-3 1,2-3 0,1-5 358,2 0 0,2-8 0,5-2 0</inkml:trace>
  <inkml:trace contextRef="#ctx0" brushRef="#br0" timeOffset="80">19143 2393 15045,'0'-9'-1639,"0"-1"1,0 1 1523,0 0 0,0 2 293,0 1 1,0 3-168,0-3 394,0 4 1,0 10-1,0 13 81,0 10 1,0 8 82,0 11 0,0 3-459,0-24 0,0 1 0,0 0 0,-1 1 0,0 1 0,0 1 1,-1 0-1,0 1 0,-1 0 0,1 0 0,-1 1 0,-1 0-15,2-2 0,-1 0 1,-1-3-1,0-1 1,1-1-1,1-1 1,-3 21-367,2-3 1,-2-14 0,2-3 0,1-8-1369,1-4 1,1-6 1638,0-4 0,0 1 0</inkml:trace>
  <inkml:trace contextRef="#ctx0" brushRef="#br1" timeOffset="81">19897 2570 8505,'-4'-19'0,"2"5"-421,-4 1 0,4 3 268,-1 1 1,2-1 948,1 1-256,0 0-260,0 4 0,0 1 0,0 9-79,0 4-1,0 4 1,-1 14 0,-1 6-1,-3 9 64,0 7 0,-1 2 1,-2 1-1,1-1 1,1 1-1,4-25 0,-1 1 20,0 1 1,1 0 0,1-2 0,0-1 0,-2 25 0,2-5-379,1-6 0,1-9 1,2-5-1,3-5 0,2-8-260,2-4 0,3-5 0,3-4 0,2-1 0,4-3-1053,3-6 0,5-3 381,1-6 838,0-4 1,1-4 0,1-7 0</inkml:trace>
  <inkml:trace contextRef="#ctx0" brushRef="#br0" timeOffset="82">19972 2486 14989,'0'-9'-329,"0"-1"1,0 1 0,0 0 459,0-1 0,4 1 76,2 0 1,3 4-677,4 2 0,2 2 260,7 1 0,5 0-969,4 0 1,4 7 119,-1 2 640,7 2 1,-3 3-1,3 0 1</inkml:trace>
  <inkml:trace contextRef="#ctx0" brushRef="#br0" timeOffset="83">20512 2393 12846,'0'-10'-183,"0"-3"1,0 7 261,0-2 0,-1 2 0,-1 4 0,-2 6 0,-2 6 111,-1 7 0,-2 14 1,-3 10-1,-1 4 0,0 6-136,6-23 1,0 0-1,1 1 0,0 0 1,1 2-1,0 1 1,1 0-1,0-1 1,0-1-1,1-1 1,0-2-1,1 0-243,-2 19 1,0-5-1,4-10 1,0-7-28,0-7 1,1-8 0,3-8 0,1-6 500,0-7 0,4-7 0,0-5 0,3-3-543,2-2 1,-1 0 0,2 1 0,3 1-1,3 2 12,3 3 1,1 4 0,2 3 0,3 6 0,3 5 541,6 3 1,0 9 0,1 6 0,-7 8-130,-6 6 1,-9 6 0,-9 1 0,-7 3 0,-8 0 0,-11-3 651,-8-2 0,-7-3 0,-7-5 0,0-3-284,-1-3 1,3-5 0,6-5-555,2-5 0,5-4-41,-1-3 0,8-6-1031,2-7 1,7-2 53,5-4-923,2 2 1101,5-7 822,2 12 1,11-11-1,3 6 1</inkml:trace>
  <inkml:trace contextRef="#ctx0" brushRef="#br0" timeOffset="84">20977 2477 11551,'-9'-21'-612,"0"2"0,4 4 1055,1-1 1,3 3 165,1 4 1,1 3-121,3 3 0,5 2 1,8 1 413,7 0-419,1 0-346,11 0 0,2 1 0,5 2 252,2 4 0,1-2-595,-3 1 1,-5-1 0,-7 2-275,-2 0 1,-5-5 455,-3 1 0,-5 1-754,-4-1 464,-6 0 0,-1-2-237,-5 2 359,0 2 1,-3 5-1,-2 0 219,-4 3 0,-2 4 1,1 7-1,1 2 217,0 3 0,-1 8 198,1 0 0,3 8 0,1 1-152,1 6 0,0-1-117,4-2 0,0 2 0,0-2 7,0-4-153,0 2 1,4-10-1,-1 0 95,-1-5 1,-5-7 0,-4-4-75,-1-5 0,-2-2 21,-3-5 0,2-4 0,-5-1-40,0 1 0,-2-4-445,0 2 1,-1-5 103,0-1 1,1-5 0,-1 3-452,1 0 0,-1-2 0,1 3-761,3-2 0,-2 4 1510,5-1 1,-5-2 0,3 0 0</inkml:trace>
  <inkml:trace contextRef="#ctx0" brushRef="#br0" timeOffset="85">21834 2290 9921,'-5'-10'-49,"-2"-5"0,3 5 0,2 0 0,1 0 0,2 0 0,2 1 0,5 1 650,3 1 0,5 0 1,6 4-1,7 1-428,8 1 0,2 1 1,6 1-1,3 1 1,0 2-1,-1 1-285,0 3 0,-9-3 0,-5 1 1,-6 0-1,-6 1 0,-5-1-161,-3 1 1,-7-2 0,-4 1-1,-4 2 284,-4 0 0,-8 2 0,-3 3 1,-6 3-1,-3 5 0,-4 4 354,-2 2 0,2 9 0,0 4 0,5 6-171,15-22 1,1 1 0,2 3 0,1 0 0,2 3 0,2 1 0,0 2 0,1 0 0,0 1-1,2 0 1,0 0 0,2 0 72,1 0 1,1-1 0,1-4 0,2 1 0,1-3 0,0-1 0,0 0-1,1-2 1,7 23-150,-1-5 1,-6 0 0,-5-12-1,0-1-74,-3-1 0,-9-1 0,-3-2 0,-2-1 1,-4-4 174,-1-5 1,-1 1 0,-6-6 0,0-2-1,1-5-318,-3-3 0,2-1 0,-1-2 1,0-3-1,2-5-217,1 0 0,2 1 0,3 1 1,1 3 241,4 1 1,-2 1-1,2 4 71,0 2 0,2 2 0,1 5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20:56:05.534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5540 3547 14086,'0'-9'-656,"0"0"1,0 0-1,0-1 1,0 1 0,0 0 840,0-1 0,-1 2 0,-2 1 1,-3 1-26,-3-2 1,3 3 0,-1 0 0,-2 1 0,-4 1 0,0 0-52,-1-1 0,-3 0 1,-1 2-1,-4-1 1,-2 1-1,-4 1-32,-2 1 0,-2 0 0,2 0 1,-2 0-79,2 0 1,-2 1 0,1 1-1,2 2 1,4 1 0,3 3 67,2 0 0,3 1 1,1 1-1,5 0-111,3 2 0,4 6 1,4 6-1,1 2 0,2 4 52,4 2 0,5 3 0,4 4 0,1 4 0,1 1-27,-3 4 0,2-1 1,-6-2-1,-1-2-37,-3 2 0,-5-2 0,1-1 0,-2-6 0,-2-3 41,-2-3 0,-2 1 0,-5-2 0,1-3 0,0-2 107,-1-4 0,2 1 1,1 0-1,2-1-217,1-2 1,0 0-1,6-3 1,1 0 0,4 0-1,4-2-455,5-1 1,5-2-1,4-2 1,3-1 638,3-4 1,7-2 0,4-1-1</inkml:trace>
  <inkml:trace contextRef="#ctx0" brushRef="#br0" timeOffset="1">5754 3696 19645,'-5'0'146,"-3"0"1,1 0 0,-1 1-1,0 3 1,1 4 0,0 5-160,0 6 0,-1 10 0,-1 2 1,0 5-1,2 4 0,1 3 0,0-1 34,1-1 1,0-1 0,5-4 0,0-5 0,1-5 0,4-4-261,4-5 0,4 1 0,6-5 0,1 1 23,1-1 1,0 0 0,4-4 0,1-1 0,0 0 0,-2-3-360,-2-1 0,-2-1 0,-2-3 0,1-1-578,0-2 0,-2-3 1010,-1-7 0,1-1 0,-2-5 0</inkml:trace>
  <inkml:trace contextRef="#ctx0" brushRef="#br0" timeOffset="2">5857 3752 13646,'-24'-9'-338,"0"-3"0,4-1 1,2 2 527,3 0 1,8 5 0,4 0 106,2-1 1,6 2-1,4-1 1,7 1-1,6 1 1,6-1-889,9 0 0,1 3 0,5-1 610,2 2 1,5 5 0,1 1 0</inkml:trace>
  <inkml:trace contextRef="#ctx0" brushRef="#br1" timeOffset="3">6704 3827 8523,'0'-10'-143,"0"1"0,0 0 0,0 0 0,0-1 0,0 1 0,1 0 487,2-1 1,-2 4-1,2 0 1,-2-1 0,-2-1-88,-2 2 0,1-1 0,-4 3 0,-2 0-137,0 0 1,-1 0-1,0 3 1,-2-1 0,0-1-63,-2 1 1,-2 1-1,1 0 1,0-1 0,-2-1-103,2 1 0,-3 1 0,5 1 0,1 0 0,0 1-110,2 2 0,0-2 1,-1 3-1,2 0 1,1 2 17,1 3 0,0 0 0,-1 0 1,2 2-1,1 1 95,2 4 1,-2 1 0,1 3 0,1 1 0,0 0 41,2 0 0,0 2 0,-1-1 0,-1 2 1,-1 1 100,1-1 0,1-1 0,0-5 0,-1 0 0,-1-2 34,1 0 0,1-4 0,1 3 0,0-2-67,0-1 1,0-2 0,0-1 0,1 0 0,1-2-22,1-1 1,1-3 0,-1 3 0,4 1-336,1-2 0,1 2 1,0-3-1,1 0 0,0 1-952,2 1 1239,3-4 0,8 6 0,1-3 0</inkml:trace>
  <inkml:trace contextRef="#ctx0" brushRef="#br1" timeOffset="4">7067 3976 8439,'-5'-4'-50,"1"-2"0,4-3 0,1 0 0,2-1 0,3 0 0,2-1 168,2-2 0,-1-3 1,1 1-1,2 0 1,0-1-1,-1 0-103,0-2 0,-2 1 1,0 0-1,0 3 63,-3 0 1,1 2-111,-4 2 0,-1 13 1,-4 7-1,-1 6-103,1 6 1,-2 2 0,1 4 0,1 0 0,1 0 0,1 1-487,0 2 0,1-2 0,1 2 621,1-2 0,4-1 0,-2-1 0</inkml:trace>
  <inkml:trace contextRef="#ctx0" brushRef="#br1" timeOffset="5">7086 4171 8531,'-7'0'0,"2"-1"254,1-2 0,1-2 0,4-3 250,2 1 1,6 0 0,7 3 0,1-1 0,3-1 0,2-1-709,3 1 1,2 4 0,1-1 0,-1 1 203,1-1 0,4 2 0,2-3 0</inkml:trace>
  <inkml:trace contextRef="#ctx0" brushRef="#br0" timeOffset="6">7514 3696 16728,'-5'-4'-2425,"2"-2"2370,2-2 1,2 2 0,2 0 0,3 2 0,3 2 0,4 1 70,2 1 0,3 0 0,1 0 0,2 0 0,2 1-56,1 2 1,0 1-1,3 4 1,-2-3-1,-2 0-53,0 0 0,-4-3 0,3 1 0,-3-1 0,-4 1-237,-2 0 1,-3 1 376,-1-1 0,-5 2 1,-3 4-1,-4 2 28,-2 1 1,0-1-1,-2 5 1,2 2 0,-1 1-1,2 4 65,0 1 0,1-2 0,3 1 1,0 1-1,0 0-141,0 2 1,0-2 0,1-1-1,1 0 1,1-2-74,-1-2 1,2 1-1,0 1 1,-2 1-1,-1-2 24,-1 0 1,-1-3 0,-1 1 0,-3-1 0,0-1 100,-2-2 1,2 0 0,0-1 0,-1-2-73,1-1 1,-1-1 0,-3-3 0,-1-2 0,1-1-120,0 0 0,-4 0 1,1-3-1,1 0 0,0-1-2173,2-2 2316,0 2 0,-5-7 0,0 3 0</inkml:trace>
  <inkml:trace contextRef="#ctx0" brushRef="#br0" timeOffset="7">8259 3696 17562,'-14'-9'-547,"7"-3"1,-2-1 0,1 2 0,4 2 0,4 1 0,6 3 695,2 1 0,5-2 0,3 3 0,1 1 0,2 1 1,1 1-1,0 0 0,3 0-147,1 0 1,1 0 0,3 0 0,-1 0-150,-3 0 0,0 3 1,-4 0-1,-1 0-24,-1 1 0,-2-2 0,-1 4 0,-4 2 0,-2 0 31,-3 1 0,-4 0 1,1 2-1,-2 1 1,-1 4 243,0 1 1,-1 6 0,-1 2-1,-1 3 1,1 2-141,1 1 1,1 4 0,0-2 0,1 0 0,1-2 64,1-2 1,3-2-1,-3-1 1,0-2-1,1-1-156,-1-3 0,0 0 0,-3-2 0,-1-2 72,-2 0 0,-1-2 0,-4 2 0,2-4 0,-1-2 28,-1 0 1,-2 2 0,1 1-1,0-3-66,-1-3 1,4 1 0,0-2 0,0 0 0,-1-1-30,1-1 0,3-1 1,-3-3-1,-1-1-1380,-2-2 1514,4 2 0,-7-7 1,1 3-1</inkml:trace>
  <inkml:trace contextRef="#ctx0" brushRef="#br1" timeOffset="8">9059 3501 8548,'-4'-9'-165,"3"-1"1,-2 1 0,2 0 113,1-1 1,1 2 0,2 1 0,3 2 0,4 0 0,2 3 384,4 1 1,2-2-1,3 0 1,2 1 0,1 1-294,1 1 0,5 3 0,3 1 1,0 0-1,1 2 0,-2-2-80,-4 0 0,-1 0 0,-5-2 0,0 2-100,-2 1 0,-3-1 1,-6 2-1,-1 0 135,-2-1 1,-5 6 0,1 0-1,-3 1 1,-1 4 42,0 1 1,-5 1 0,-1 7 0,-2 1-1,-1 2 1,-1 3 142,1 3 1,4 5-1,2 2-156,2 2 0,1-3 0,1 4 0,2 0 1,3 1-24,2-2 0,-1-2 0,-2-4 0,0-3 0,-1-2 84,0 0 1,-1-4 0,-3 1 0,-1-4 0,-1-3 70,-1-1 0,-4 1 1,1-2-1,-3-3 0,0 0 3,0-3 1,-2 0-1,0-5 1,-1-1-50,0-2 1,1 2-1,-1-5 1,-1-1-1,-1-1 1,-2-1-269,2 0 0,-3-4 0,5-3 1,-1-1-306,0-1 0,2 3 1,-1-1-1,2 1 1,0 1-436,1 2 0,0 1 896,-1-1 0,1 2 0,0-3 0</inkml:trace>
  <inkml:trace contextRef="#ctx0" brushRef="#br1" timeOffset="9">10084 4330 8528,'5'-19'337,"2"0"1,-4 2 0,0 2 0,0 8 0,0 9-1,0 9 82,-2 6 0,-6 3 0,-2 1 0,-4 4-506,-5 2 0,-1-2 0,-1-1 1,2 0-1,1-2 0,2 1-569,1-2 1,3 0-1,3-1 1,5-3 0,6-3 581,7-2 0,17-2 1,5-1-1</inkml:trace>
  <inkml:trace contextRef="#ctx0" brushRef="#br1" timeOffset="10">10493 3901 8574,'0'-9'-110,"3"-1"1,2-2-1,0 0 1,2 0 306,1 2 1,7 1-1,3 0 1,6 3 101,3 3 0,2 2 1,0 2-1,-1 3 0,-4 6 1,-4 4-162,-1 4 0,-6 1 0,-3 3 0,-6 3-143,-3 2 0,-5 1 1,-3-1-1,-6 0 1,-4-2-1,-5 1 89,-2-3 1,0-2 0,-1-3-1,4 1-20,1 0 1,2-2-1,4 0 1,4-3-1,3 0 1,4-3 127,4-1 0,9 0 0,9-1 0,9-1-110,8-2 1,7 2-1,4-5 1,1-1 0,-3-1-1024,-3-1 0,-2 0 0,-2 0 941,-1 0 0,-4 4 0,-1 1 0</inkml:trace>
  <inkml:trace contextRef="#ctx0" brushRef="#br0" timeOffset="11">4758 3371 13504,'0'-10'-590,"0"1"0,0 0 1,0-1-1,-1 1 0,-2 1 960,-4 1 1,-1 0 0,-1 4 0,-1 1-29,-3 1 1,2-2 0,-5 0 0,-1 1 0,-3 0 0,-3 0-125,-1-1 1,-1-1 0,-6 4 0,-4 0-172,-1 0 1,-5 0 0,-3 0 0,0 0 0,-2 0 0,2 0-142,-1 0 0,-1 0 1,5 0-1,3 0 58,3 0 1,2 5 0,7 1 0,6 3-1,5 3 1,5 5-195,2 4 0,1 7 1,4 7-1,1 4 215,1 5 0,8 4 0,3 4 0,-3-25 0,0 0 0,1 1 0,0 0 31,1-1 1,0-1 0,0 2 0,0 0-1,-1-1 1,0-1 0,0 1 0,-1 1 0,0-1-1,-1 1-13,0-2 1,-1 0 0,2 24 0,-4-6-1,-2-3 22,-1 0 1,-4-2 0,-3 1-1,0-2 1,0-2 0,1 0 116,-1-2 0,2-4 0,2 1 0,2-2-212,1-1 1,1-1 0,2-3-1,5-2 1,3-3 0,5-4-202,1-2 1,6-4-1,3-3 1,5-3-21,6-2 0,2-2 0,8-2 369,4-3 1,-25 0 0,1 0 0,1-2-1,0 1 1</inkml:trace>
  <inkml:trace contextRef="#ctx0" brushRef="#br1" timeOffset="12">11620 3557 8435,'-4'-15'-246,"2"2"0,-3 4 1,-1-1-1,2 1 1,0 0 190,2-1 0,1 1 1,2 1-1,2 1 0,3 4 403,3 2 1,5 0 0,5-1-1,6-1 1,5 1-241,4 1 0,2 1 1,2 1-1,3 1 1,2 2-77,3 1 1,-4-3 0,-3 2 0,-5-3 0,-6-1-64,-5 0 1,-5 1 16,-6 2 1,-4-1-1,-9 4 1,-3 2 0,-5 4 196,-6 3 0,-2 7 1,-3 3-1,-2 3 0,-1 3 1,-1 4 228,2 4 1,3 4 0,4 3 0,4 1-245,3-1 0,4 1 1,5-1-1570,2 1 1527,7-5 0,3 2 0,4-7 1,-3-4-115,0-3 1,-2-2 0,-3-1 0,0-1-1,-3-2-65,-3-2 1,-2-3 0,-2-4 0,-2-1-1,-3-1-107,-3 1 1,0-2 0,-1-3 0,-3-2 0,-2-2-1,-3-1-102,0-2 1,-2-1-1,-2-1 1,-2 0-1,0 0-553,-1 0 0,4 0 0,-1 0 815,3 0 0,4 4 0,2 2 0</inkml:trace>
  <inkml:trace contextRef="#ctx0" brushRef="#br1" timeOffset="13">10037 6620 8457,'3'-9'0,"0"-1"0,-1 1 0,-1 0-153,-1-1 0,0 1 0,0 0 1,0 0-1,0-1 0,-1 1 332,-2 0 1,1-1-1,-4 1 1,-1 0-1,-2-1-26,0 1 1,-1 0 0,-2-1 0,-1 1 0,-1 0 0,-3-1 54,-1 1 1,0 4-1,-1 2 1,1 2-121,-1 1 1,-3 0-1,-1 0 1,1 2 0,-1 3-28,2 4 1,0 7 0,2-1 0,0 4-20,5 3 0,3 2 1,5 5-1,4 2 0,4 2-27,4 0 1,7 2 0,3-3 0,5 0 0,5 1 0,3-2 0,1-1-19,-3-3 0,0-5 0,-6 0 0,0-2 0,-2 1 13,-4 1 0,-5-2 1,-8-3-1,-4-3 116,-5 0 0,-5 1 0,-4-2 0,-1-3-67,-2-3 0,1 1 0,-1-4 0,0 0 0,1 0 0,-1-3 0,1-3-228,3-4 1,-3-2-1,5-2 1,1 0-329,2-3 0,4 3 0,0-2 0,3 1-155,2 2 0,2 0 1,2-2-1,4 0 652,4-1 0,4-9 0,4 1 0</inkml:trace>
  <inkml:trace contextRef="#ctx0" brushRef="#br1" timeOffset="14">10140 6639 7368,'-10'-5'695,"2"5"0,0 7-279,-2 4 1,3 8 0,-5 7 0,1 3-175,2 2 1,1 3 0,2-2 0,2 0 0,3 0 0,2-3-120,3-3 0,5-5 1,6-5-1,4-4 0,3-2-324,3-4 1,1-2 0,2-5 0,0-3 64,0-5 0,1-6 0,0-6 0,-1-1 0,-4-2 0,-4-2 1,-4-1-203,0-1 1,-5 0 0,0 0 0,-3 1 141,-5 3 1,-2 2 0,-1 6 0,-1 5 434,-2 4 0,-3 4 0,-3 7 0,-1 5 1,-2 6 116,0 2 0,0 5 0,2 1 1,1-1-1,1 2 0,1-1-445,4 0 0,2 2 0,1-4 0,2 0 0,5 0-458,5 0 1,5-2 0,2 0 0,3-6 546,3-3 0,6-4 0,2-2 0</inkml:trace>
  <inkml:trace contextRef="#ctx0" brushRef="#br1" timeOffset="15">10782 6629 8457,'0'-9'-144,"0"0"592,0-1 1,0 6-111,0 4 0,-1 5 0,-2 9 0,-2 4 0,-3 7 0,1 4 220,0 2 0,-3 1 0,3-2 1,0 1-1,1-1-308,3-1 0,2-2 0,1-2 1,1-3-264,2-2 0,5-6 1,6-3-1,0-3 0,3-5-138,0-2 0,5-3 1,0-3-1,-2-6 0,0-3-250,-1-6 0,-2 0 0,0-4 0,-3-2 0,0 0-100,-3 1 0,-1-2 1,-1 3-1,-2 1 253,-1 1 0,-1 6 0,1 6 828,-6 6 0,-5 15 0,-4 11-148,0 0 1,-1 1 0,1-1-1,0-1-67,0-2 1,3 0 0,3 0 0,2-1 0,1 0-1,1-3-691,2-2 1,4-3 0,5-2 0,4-1 0,1-4-278,2-2 1,2-5-1,2-3 1,0-2 110,0-3 0,1 1 0,-5-1 0,-2 2 502,-3 0 1,-1 2-1,-4 2 1,-1 4-1,-2 4 1,-2 4 315,-3 2 0,-1 6 0,-1 1 0,-2 3-575,0 1 1,0 0 0,3 2 0,1 1 0,2-2-1652,4 0 1900,5-1 0,3-1 0,3 1 0</inkml:trace>
  <inkml:trace contextRef="#ctx0" brushRef="#br1" timeOffset="16">12039 6350 8470,'-6'-9'-285,"0"0"0,-2 2 0,0 2 0,-1 1 728,-1 2 1,-3 3 0,-3 5-1,-2 7 1,-4 7 171,-3 5 1,-1 10 0,1 7-1,12-19 1,2 1-442,-1 2 0,1 1 0,1 2 0,1 1 0,2 0 0,1 1 0,0-1 1,2 1-1,0-1 0,2-1 0,1-1 0,0 0 0,2 25-250,2-4 1,3-2 0,4-4 0,2-2-315,4-3 0,-2-5 1,1-2-267,-2-2 1,-1-5-1,-6-4 1,-2-2 0,-1-4 323,0 0 0,4-2 1,-1-2-1</inkml:trace>
  <inkml:trace contextRef="#ctx0" brushRef="#br1" timeOffset="17">12653 6471 8391,'-3'-10'-24,"-1"-2"1,0 0-1,0 1 1,2 0 510,1 2 0,1 2-3,0 4 0,-1 9 1,-2 12-1,-2 7 4,-1 5 0,-2 3 1,2 6-1,-1 2-230,0 5 1,-1-2-1,3 3 1,-1-2-1,1 1 1,-1 0-198,1 1 0,3-6 1,-2-4-1,1-6 0,0-5 1,1-4-693,1-2 0,1-6 1,1-3-1,2-3 0,3-5 1,6-3 0,5-3 0,4-5 0,4-3-51,1-4 0,2-3 0,-1-2 0,-2-1 681,-3-4 0,-3-6 0,0-2 0</inkml:trace>
  <inkml:trace contextRef="#ctx0" brushRef="#br1" timeOffset="18">12709 6499 8391,'-13'-10'22,"-2"-2"1,1-1 206,1-2 0,4 4 0,3-1 0,3 1 0,2 2 0,2 1-7,2 1 0,3 0 1,8 4-1,3 1-676,4 1 0,5 1 1,-1 1-1,1 2 454,2 3 0,4 3 0,2 0 0</inkml:trace>
  <inkml:trace contextRef="#ctx0" brushRef="#br1" timeOffset="19">13128 6480 8528,'1'-9'31,"1"0"1,3 0-1,-1 2 1,1 1 373,0-1 0,1 3 1,5 1-1,1 1 0,4 2-457,1 0 1,1 0 0,-2 0-15,0 0 0,-1 0 0,4 0 1,0 0-1,-2 0 0,-1 0 43,-4 0 0,-2 0 0,0 0 1,-1 0 162,0 0 1,-4 2 121,-1 1 0,-3 3 0,-2 5 0,-4 3 0,-3 1 0,-3 5 1,-2 5 282,0 5 1,3 0 0,-3 5-1,4 2-322,3 2 1,-2 6-1,5-3 1,1 1-1,1-4-110,1-4 0,0 1 1,1-2-1,1-1-229,1-2 0,1-3 0,-4-4 0,0-2 0,-2-2 0,-1-3-93,-3-1 1,-5-3 0,-3-4 0,0-2 197,-3-1 0,4-4 0,-1 1 0,2-3 0,0-3 0,0-3-275,2-2 1,2-2 0,0 2 0,3 1-1451,1 1 1736,1-1 0,3-2 0,0 0 0</inkml:trace>
  <inkml:trace contextRef="#ctx0" brushRef="#br1" timeOffset="20">13594 7086 8256,'0'5'367,"0"3"1,0-2 0,0 4-1,0 2 1,-1 3 724,-2 3 0,-4 1 0,-4 0-624,-1 3 0,-5 2 0,2 4 0,-3-1 0,0-1 0,3-2 0,3 2-463,1 1-5,6-3 0,1-1 0,4-5 0</inkml:trace>
  <inkml:trace contextRef="#ctx0" brushRef="#br1" timeOffset="21">14190 6611 8144,'0'-15'0,"-3"-1"-78,0 3 1,-1 1 0,4 1 0,0 0 0,0-1 367,0 0 0,0 2 0,0 1 73,0-1 1,-1 6 0,-2 4-1,-3 6-67,-2 6 0,-2 4 0,0 8 0,-1 5 0,-2 3 78,2 3 0,-2 5 0,0 0 0,3-1 1,3 0-222,3-2 0,3-4 0,1-1 0,2-2 0,4-3-260,3-6 1,10-6-1,0-7 1,4-1 0,3-4-1,1-3-255,1-3 1,0-7 0,-2-6 0,0-4-1,-2-3-15,-1 0 0,-5-2 0,-7-3 1,-3 0 109,-2 0 1,-5-3-1,-1 0 1,-6 1 110,-5 1 1,-8 1-1,-6 1 1,-2 2 152,0 3 1,2 7 0,1 4 0,1 2-284,2 3 1,3 4-1,2-1 1,5 3 0,5 3 285,6 3 0,8-2 0,6 1 0</inkml:trace>
  <inkml:trace contextRef="#ctx0" brushRef="#br1" timeOffset="22">14637 6276 8563,'0'-10'536,"4"-1"1,2 2 0,2 4 118,2 6 0,-4 14 1,0 10-1,1 9 0,2 8-329,0 8 1,-5-23 0,0 1-1,0 2 1,-1 1 0,0 2-1,0 0 154,-1 2 0,0 0-426,-1 1 1,1 0 0,-2-3 0,0-1 0,-1 0 0,1 1 0,-2 0 0,1 0 1,-2 2 1,-1-1-1,0-3 1,-1 0 0,0 0-1,-1 0 1,0-3 0,-1 0-317,-4 21 1,0-2 0,-1-10-1,-1-3 1,-1-8 0,1-8-834,1-9 1,3-5 0,3-7-2185,3-3 3277,2-2 0,9-6 0,2 0 0</inkml:trace>
  <inkml:trace contextRef="#ctx0" brushRef="#br1" timeOffset="23">15130 6974 8273,'-6'1'345,"0"1"1,-2 2-1,1 1 1,0 2 200,1 2 0,1 4 0,-2 2 0,4 0 0,2 0 0,1-1-131,0 1 1,5-4 0,4 1 0,3-2 0,3-4-1,1-3-611,2-2 0,-3-1 1,1-1-1,-1-2-250,0-3 0,-5-4 0,-5-1 1,-1-1-1,-1-1 202,-2 0 0,-2 2 0,-4 0 0,-3 3 0,-4 3 515,-3 0 1,3-1 0,-3 3 0,1 1 0,0 1-242,1 1 0,-3 0 1,3 1-1,0 2-1669,-1 3 1,3 3 1304,4 0 1,-5 9-1,2 1 1</inkml:trace>
  <inkml:trace contextRef="#ctx0" brushRef="#br1" timeOffset="24">9888 8035 8421,'0'-6'-65,"0"0"0,0-1 0,1-2 0,1 0 0,2 1 228,2 2 0,-3-3 1,2 3-1,-1-2 0,-2-2 1,0 1-35,1 0 1,-2 0-1,2-1 1,-3 1 0,-3 0-46,-3-1 1,-5 1 0,-3 0-1,0-1 1,-3 2 4,0 2 1,-5-1-1,-1 4 1,0 0-1,0 2 45,-1 1 0,3 1 1,0 3-1,4 2-34,1 2 0,6 5 0,0 3 0,3 3 0,3 2 1,3 4 19,3 2 0,4 5 0,7 2 1,3 3-1,5 0-60,4 0 0,-1 0 0,0-1 1,-2-1-92,-1-4 0,-1-1 0,-4-1 1,-3-1 58,-7-5 1,-4-3 0,-3-3-1,-3-3 1,-7-1-4,-6-1 0,-3-3 1,-4-2-1,1-1-138,-1-2 0,0-1 0,-2-3 0,3-1 1,3-3-72,2-6 1,6 1 0,-1-4 0,4 0 0,3 1 0,4-1-637,4 0 1,4-1 0,7-2 0,5 0 240,3 0 0,4-2 1,0 0 578,2-1 0,5-4 0,1-1 0</inkml:trace>
  <inkml:trace contextRef="#ctx0" brushRef="#br1" timeOffset="25">10093 7989 8421,'9'0'-623,"-3"-3"1,1 0 1121,0 0 1,-3 7-1,-1 3 1,-2 5 157,-1 7 0,-4 0 0,-2 6 0,-3 2-359,-4 3 1,3-1 0,-2 2 0,4-2 0,3-2 0,1-2 0,3-4-122,3-5 1,7-2-1,7-6-230,1-2 1,5-3 0,2-7-1,2-4 1,3-6-329,0-3 1,-4-1 0,-1-6 0,-1 1 0,-2-1 0,-3-2-515,-2-1 1,-3-1 755,-3 0 1,-2 3-1,-2 2 1,-3 1-1,-2 4 1,-2 6 456,-2 5 1,-2 4 0,-5 10 0,-3 5 0,-2 6 336,-3 3 0,3 6 1,0 5-1,1 1 0,1 2-219,3-2 1,3-1-1,7-5 1,1-1-661,2-2 1,6-3-1,9 0 1,4-5 0,7-4-1,2-5-432,1-4 1,3-2-1,-4-2 1,-1-2 0,-1-4 250,-1-5 1,-5-2 0,0-5 0</inkml:trace>
  <inkml:trace contextRef="#ctx0" brushRef="#br1" timeOffset="26">10726 8054 8416,'5'-19'-53,"4"4"1,-3-1-1,1 1 1,0 0 1337,-1 3-846,-3 1 1,1 7-1,-4 5 1,-1 8 0,-2 6-33,-4 6 1,-2 4 0,-2 6-1,-2 2 1,2 0 0,0-2 0,3-2 582,2-1 1,-1 0-1054,4 0 0,0-1 0,4-4 0,2-3 1,4-4-1,4-4-379,5-4 0,1-3 0,3-6 0,2-3 0,2-6 0,0-7-26,1-3 1,-3-6-1,2 1 1,-3-3-22,-3-3 1,1 1 0,-5-2-1,2 2 374,-1 3 1,-7 6-1,1 3 1,-4 7 769,-3 10 0,-5 8 1,-3 12-1,-4 3 0,-1 3 254,-1 2 0,-1 1 0,4 0-629,0-1 1,0 0-1,3-2 1,3-3-1,2-3 1,2-3-669,2 0 1,6-6-1,7-1 1,3-5 0,2-5-433,4-5 1,2-1 0,1-9 0,-1 0 163,-2-2 1,-2-3-1,-2 0 1,1 2 0,-2 3 370,-4-1 1,-2 8-1,-6 4 682,-2 6 0,-2 5 0,-4 6 58,0 4 0,-1 5 0,-1 0 0,-1 0 1,1 0-1,1-1 0,2 2-2719,2-1 2264,2-2 0,9 0 0,0 0 0</inkml:trace>
  <inkml:trace contextRef="#ctx0" brushRef="#br1" timeOffset="27">12234 7719 8182,'-5'-16'-253,"2"2"0,1 0 0,0 3 0,-1-1 0,0 2 1,0 0 354,0 2 1,-5 4 0,2 1-1,-3 2 1,-4 2 0,-2 3 552,-3 6 0,-1 5 1,-3 11-1,-4 8 0,-3 10-167,14-19 1,-1 1 0,1 1 0,0 1 0,2 4 0,0 0-255,0 1 0,1 1 0,2 3 0,0 2 0,-1 1 0,1 0 0,2 2 0,1 0 0,1-1 0,2 0 0,2-1 0,0-1 0,2-2 0,0-1 16,1-1 1,1-1 0,1-1 0,0-1 0,3-5 0,1-2-458,8 17 0,0-5 1,0-8-1,2-3 0,-1-2 1,0-4-797,-4-4 1,-1 1 0,-2-6-2275,0-3 3277,-4-2 0</inkml:trace>
  <inkml:trace contextRef="#ctx0" brushRef="#br1" timeOffset="28">12635 7914 8300,'0'-14'-139,"0"0"0,0 4 1,0-1-1,0-2 231,0 2 1,0 0-1,0 2 1,0 0-1,0-1 629,0 1 1,0 5-1,0 6-321,0 9 1,-4 9-1,-3 12 1,-1 5-1,-1 6-144,0 2 1,-4 5 0,1 0 0,0-2 0,2 0-330,1-2 0,-1 1 0,2-1 0,2-4 0,2-6-480,0-7 0,3-5 0,-2-6-141,1-3 1,4-3 0,0-4 0,2-3 116,1-1 0,-3-5 0,1-5 0,-2-4 577,-1-2 0,0-7 0,0-4 0</inkml:trace>
  <inkml:trace contextRef="#ctx0" brushRef="#br1" timeOffset="29">12532 8259 8300,'0'-5'115,"0"-4"1,0 3-1,0-2 1,1-2 612,3 1 1,1 1 0,5 2-587,2 3 1,0-2 0,3 1 0,3 0 0,2 0 0,2 2 0,1 1-745,0 1 1,3-1 0,-2-1 0,-1-1 0,-1 1 268,-2 1 0,-2 0 0,1-3 0,-1-1 0,-3-2 0,-4-1 333,-3-3 0,0-4 0,-3 0 0</inkml:trace>
  <inkml:trace contextRef="#ctx0" brushRef="#br1" timeOffset="30">12942 7924 8300,'5'-19'-217,"2"0"1,-3 2 0,-1 1 862,1 4-202,-3 1 0,0 7 0,-6 5 0,-3 9 1,-2 7 135,0 7 0,-5 10 0,1 3 0,-1 3 0,3 1-323,2 3 1,-3 1-1,2 2 1,3-2 0,2-1-240,2-4 1,3 0 0,-1-1-1,3-5 1,3-4-801,1-7 0,2-3 1,2-4-1,0-4-2495,1-2 3230,-1-4 1,4-6-1,2-6 1</inkml:trace>
  <inkml:trace contextRef="#ctx0" brushRef="#br1" timeOffset="31">13305 8426 8244,'-13'0'-252,"2"0"0,-1 0 0,2 0 1,0 0-1,1 0 793,0 0 1,3-3 0,0-1 0,3-1-397,4-2 1,3 1 0,6 0-1,-1 0-263,0 1 0,1 0 0,-1 3 0,0-1 208,1 0 0,-1 2 0,-1 2 1,-2 3-1,-1 1 0,-2 1 176,0 0 0,-1 1 1,-4 5-1,-2 0 0,-2 0 1,-2-2-6,-3-1 1,0 1 0,-1-1-317,2 0 1,0-4 0,2-1 0,1 0-580,1-1 1,4-4 0,-2-6 369,3-1 0,1-1 0,0 0 0,1-1 0,2 1 0,1 1-84,1 1 1,-2 3 921,3 4 1,-4 1-44,1 2 1,-6 3-1,-3 3-411,-2 0 1,2-4 0,0 0 0,1-2-419,0 0 1,3-1 15,-1-5 0,2-2 0,2-5 0,2 2 135,3 2 0,2-1 0,2 3 0,-1 2 1,0 1 328,1 1 0,2 0 1,0 1-1,1 3 0,-1 6 1,0 4 251,-4 4 1,0 2 0,-5 0 0,-1 3 0,-2 1-145,-3 2 0,-6-3 1,-7 2-1,-1-1 0,-2-2-405,1-4 1,-1-2-1,0-1 1,2-3-1161,1-5 1,6-3-2003,4-4 3242,4 0 0,-2 0 1</inkml:trace>
  <inkml:trace contextRef="#ctx0" brushRef="#br0" timeOffset="32">13985 7877 13332,'-5'-9'-1274,"2"-1"0,2 1 1535,1 0 0,0 6 212,0 6-207,0 6 1,-4 15-1,1 3 1,0 5 0,0 3-31,0 3 0,-1 3 1,2-2-1,-2 2 0,-1 3 1,-3 1-487,0 1 1,-1-2 0,-1-6-1,1-2-59,0-2 0,-1-3 0,2-7 1,2-6-1,2-4-2262,0-4 2273,3-1 1,0-4 0,5-5 0,1-7 0,1-4 350,-1-5 0,8-1 0,-3-2 0</inkml:trace>
  <inkml:trace contextRef="#ctx0" brushRef="#br0" timeOffset="33">13938 8259 11462,'-4'-5'-867,"3"-4"0,-3 3 1324,0-2 1,4 2-1,0 0 1,5 2-1,3 2-146,2 1 1,3 1 0,3 0 0,1 0 0,2 0-1,0 0-729,3 0 0,1-1 0,3-1 0,-2-1-64,-2 1 0,4 1 0,-2 1 0,-1-1 516,-5-2 1,1-2 0,-4-5 0</inkml:trace>
  <inkml:trace contextRef="#ctx0" brushRef="#br0" timeOffset="34">14329 7970 10962,'0'-9'-671,"0"-1"658,0 1 1,0 0 410,0 0 0,-1 12 0,-2 6 0,-3 8 0,-2 5 0,-3 6-59,-1 5 1,2 4 0,-3 0 0,3 0 0,1 0-334,-1 0 1,4 1-1,1-2 1,1-2 0,2-3-796,1-2 1,1-5-1,0-2 1,1-4-1962,2-2 2694,2-3 1,8-8 0,2-1 0</inkml:trace>
  <inkml:trace contextRef="#ctx0" brushRef="#br1" timeOffset="35">14683 7840 8505,'4'-14'81,"3"7"0,5-1 1,2 4-1,2 6 310,-1 6 1,0 11-1,2 10 1,-3 7 0,-1 7-1,-1 7 1,-7-23 0,-1 2 17,0 1 1,-2 1-1,1 2 1,-2 1-1,0 0 1,-2-1 0,1 0-1,0-2-56,1 0 0,-2-2 0,0-2 0,-2-1 0,-3 24 0,-2-3 0,-2-1-299,-3-3 0,3-4 0,-4-7 1,2-2-1,-1-4-671,2-3 1,1-5 0,0-6 0,1-1-2661,0-2 2529,0-4 0,-1-1 0,1-4 0</inkml:trace>
  <inkml:trace contextRef="#ctx0" brushRef="#br1" timeOffset="36">15670 8110 8506,'-9'-3'158,"0"0"0,-1-1 1,1 4-1,0 0 0,-1 1 1,1 3-1,1 2 0,0 3 615,2 4 0,1-3 1,-1 2-1,3-1-709,2-2 1,2 0 0,2 1-1,3-2 1,3-1 0,4-2-246,2-1 0,3-1 0,1-4 0,-1-1-149,1-1 0,-4-5 0,0 0 0,-3-4 133,-4 1 0,1-2 0,-6-1 0,-1 1 0,-1-2 327,-1 1 1,-4 2 0,-3 0 0,-4 3 0,-2 2-108,-2 4 1,1 2 0,-2 1 0,4 1 0,2 3 0,0 6-1663,1 4 1,4 7 1149,2 1 1,2 8 0,1-1-1</inkml:trace>
  <inkml:trace contextRef="#ctx0" brushRef="#br1" timeOffset="37">15624 8491 8506,'-7'0'-242,"2"2"0,0 0 788,0 1 0,3 1 0,-1-1 0,2 3 0,1 2 0,0 2 273,0-1 0,4 0 0,2 0 0,2-2-694,2-1 0,0-4 1,1 1-1,2-2-395,-2-1 1,3 0-1,-1 0 1,0-1 0,2-2-492,-1-3 1,-2-3 0,0-4 0,-1-2 445,-2-3 1,-1-1 0,-2 1 0,-3-1-1,-1 2 341,-2 1 1,-5 1-1,-2 4 1,-4 4 470,-5 2 1,-4 2 0,-2 3 0,0 1 0,0 2-1,2 4-671,2 5 0,2-1 0,5 4 0,4 2 0,2 1 0,4 0-1318,3 1 1,4 1 1491,6-1 0,7 2 0,5-7 0</inkml:trace>
  <inkml:trace contextRef="#ctx0" brushRef="#br1" timeOffset="38">16043 8370 8562,'9'-12'328,"1"0"1,3 0 0,2 2 0,3 2 0,1 1 763,3 4 0,0-1 0,5 1-686,2 1 1,4 5 0,-2 2 0,-1 1 0,0 1-680,1 0 0,-6 1 0,0 0 0,-5 0 1,-1-3-1367,0-1 1,-2 3 1001,-1-1 1,-3-1-1,-4-1 1</inkml:trace>
  <inkml:trace contextRef="#ctx0" brushRef="#br1" timeOffset="39">17234 8147 8263,'0'-9'57,"0"2"1,0 3-1,-1 4 350,-2 8 0,1 5 0,-4 10 1,-1 4-1,-2 4 0,0 2 0,0 1-279,0-1 1,-1 2 0,2-4 0,1-2-551,0-3 1,5-4 0,0-7 0,3-2 0,5-4 0,1-3-399,3-3 1,2-6 0,-3-4 0,-1-4 786,-2-5 0,-2-6 0,-4-1 1</inkml:trace>
  <inkml:trace contextRef="#ctx0" brushRef="#br1" timeOffset="40">17123 8110 8287,'-4'-20'-412,"-2"-1"574,1 0 0,1 0 0,4 4 0,0 3 237,0 1 1,1-3 0,2 4-1,3 1-320,3 4 0,1 0 0,2 3 0,4-1 0,2 1 0,1 2-778,3 1 0,2 2 1,5 2 698,2 4 0,-2 1 0,3 1 0</inkml:trace>
  <inkml:trace contextRef="#ctx0" brushRef="#br1" timeOffset="41">17504 8082 8287,'0'13'140,"-4"2"1,2 1 0,-4 2 170,-1 2 1,-2 0-1,0 0 1,0 1 0,0 1 661,-1 2 1,1-3 0,1 1-831,1-3 0,3-4 0,4-3 0,1-2 0,2-1 0,5-3 0,3-3-222,5-2 1,2-2 0,3-2 0,2-3 0,-1-3-380,1 0 0,2-3 0,-3-2 0,-2 1-123,0-1 1,-5-2 0,-3 1 0,-2 0 142,0-1 1,-2 5-1,-1-1 718,-1 1 0,-5 6 0,-1 3 0,-5 5 0,-4 6 0,-4 6 1,-1 3 374,0 4 0,0-1 1,6 3-1,2-1 0,2 0-710,3 0 0,7-4 0,3-5 0,6 0 0,6-4-606,4-3 1,5-4-1,2-6 1,0-3-160,0-2 1,-2-7 0,-5-2 0,-3-5 387,-3-2 432,0-1 0,-5-3 0,0 0 0</inkml:trace>
  <inkml:trace contextRef="#ctx0" brushRef="#br1" timeOffset="42">18110 7849 8310,'8'-18'277,"-2"3"0,2-1 1,-2 9 110,-1 8 1,-5 12 0,-8 12 0,-3 7 0,-4 5 0,-3 5 9,-1 4 0,1 2 0,8-23 0,1 1 0,0 1 0,1 0-668,-1 0 0,2 0 1,-5 22-1,5 0 1,4-4-1,2-4-186,1-6 0,1-5 1,2-12-1,3-2-715,-1 0 1,2-10 1170,-4-3 0,-8-14 0,-5-9 0</inkml:trace>
  <inkml:trace contextRef="#ctx0" brushRef="#br1" timeOffset="43">17942 8333 8310,'0'-9'486,"0"0"1,0-1-1,0 1 1,0 0 56,0-1 0,4 1 0,2 1 0,4 2-861,2 2 0,3 0 1,4 1-1,3 1 0,4 2 318,4 3 0,-1 2 0,3 5 0</inkml:trace>
  <inkml:trace contextRef="#ctx0" brushRef="#br1" timeOffset="44">18277 8370 8507,'-9'0'542,"0"0"0,4 0-74,5 0 0,5 0 0,5 0 0,1-1 0,3-1 0,0-2 0,3-1-559,0-2 0,1 2 1,-1-2-1,-2 0 0,1-2-187,-2-4 1,3 3 0,-6-3 0,-2 0 29,-1 1 1,-5-4-1,2 3 1,-1-1-1,-3 1 358,-3 2 1,-4 4 0,-6 4 0,-1 2 0,-2 2 357,-1 2 0,-2 4 0,0 5 0,0 5 0,1 3 0,4 4 0,2 1 62,2 0 1,6-2 0,0 3 0,2-2-1,3-1-1186,4-2 1,5-3-1,8-2 1,2-4 0,2-3-165,1-2 1,-1-3 0,3-5 0,-2-3 163,-1-6 1,-1-3-1,-4-5 1,1 1 0,-2-1 546,-1-2 1,2-4-1,-4 0 1</inkml:trace>
  <inkml:trace contextRef="#ctx0" brushRef="#br1" timeOffset="45">18696 8249 8507,'5'0'779,"1"-3"-124,-3 0 0,-2 1 1,2 6-1,-3 5 0,-3 3-109,-4 2 0,-1 2 0,-1 3 0,0-1 0,0 0 0,3-2-60,3 0 1,-1-4 0,1 3 0,2-2 0,4-2-927,6-4 1,1-3 0,7-4 0,2-1-1,1-3-234,1-6 0,-1-3 0,-2-6 1,0 1 381,-3-1 0,-2-3 1,-7 0-1,-3-1-13,-2 0 1,-2 0-1,-2 3 1,-4-1 292,-5 3 0,-2 4 0,-5 6 0,1 1 1,-1 4-133,0 2 0,2 1 0,0 1 1,4 3-1,1 5-949,4 2 1,5 6 0,1-2 1030,4 3 1,7 0 0,6 1 0</inkml:trace>
  <inkml:trace contextRef="#ctx0" brushRef="#br1" timeOffset="46">18864 8370 8507,'-4'10'394,"-3"-1"1,2 0 0,-1 2 0,-1 2 424,-1 6 0,1 0 0,2 7 0,0 3-164,0 4 0,0 5 1,-3 1-1,2 1 0,-1 1 437,-1 0 0,-2-3 0,1 1-931,0-7 0,-1-2 0,0-10 0,-1-2 0,-2-5-594,2-2 0,-3-6 1,1-2-1,0-3 1,-2-3-1,1-3-223,-3-3 1,3-3-1,-1 0 1,2-1 0,1 1 233,2-1 1,1-3 0,0 0 0,2-1-1,2-2 1,1-1-439,2-1 1,1 0 0,1-3-160,0 1 0,1 2 1,2 2 1018,3 0 0,2-3 0,2-2 0</inkml:trace>
  <inkml:trace contextRef="#ctx0" brushRef="#br1" timeOffset="47">19162 8408 8376,'-10'0'-205,"4"-4"1,0-3 0,0-1 750,1-1 0,2 0 0,6 3 0,3 3 0,3 2-316,4 1 1,-2 0-1,4 0 1,2 0-381,1 0 0,-1 0 0,0-1 0,-2-1-133,2-1 0,-1-4 0,1 0 0,-3-1 1,0-1-1,-4-1 0,-2-2-20,-1 0 1,-5-5 0,0 3 0,-4-2 0,-6 2 423,-3 0 0,-1 3 1,-6 5-1,-3 3 1,0 3 564,-2 3 1,-3 3-1,2 7 1,0 6-1,3 5 0,2 3 0,4 2 0,3 1-648,5 1 1,4 3-1,6-3 1,5-2-1,7-2-445,6-2 0,6-6 0,4 0 0,3-7 0,0-5 0,0-3-249,1-3 1,-3-9-1,-1-2 1,-3-4 0,-3-5 441,-3-2 0,-3-5 0,-1 3 0,-2-2 214,0 0 0,-4 7 0,3 1 0,-3 2 0,-2 5-58,-3 3 0,-5 4 1,0 7-1,-4 5 0,-4 5 1064,-3 4 0,0 1 1,0-1-492,-1 1 0,-2 0 1,1-1-1,1 0-315,3-3 1,2 2-1,-1-5 1,2-1-425,-1-4 0,4-5 1,-2-7-1,3-6 0,3-3-414,4-6 0,-2-3 0,1-4 0,1-2 305,1-2 1,5 2-1,-1-2 1,1 2 0,-1 1 503,1 0-54,3 8 0,-5 2 1,4 10-1,-1 2 0,0 3-114,-1 2 1,3 2 0,-4 3-1,0 5-804,-2 6 1,-1-1 800,1 2 0,-1-1 0,0 4 0</inkml:trace>
  <inkml:trace contextRef="#ctx0" brushRef="#br1" timeOffset="48">20577 7840 8538,'0'-10'-63,"-1"2"0,-2 2 0,-3 3 0,-4 3 388,-2 3 0,-5 7 0,-6 10 0,-7 8 0,-5 8 1,16-15-1,0 2-71,0 0 1,0 2-1,0 2 1,1 2-1,0 2 1,3 0-1,-1 1 1,3 1-1,0 0 1,2 0-152,0 0 0,2 0 0,2-2 0,2 0 1,2-4-1,3 0 0,0 23 0,4-1-467,5-4 0,4-5 1,6-3-1,0-5 0,0-3 1,2-1-1276,1 0 1,-5-5 1500,-4-5 0,-3 1 0,-1-5 1</inkml:trace>
  <inkml:trace contextRef="#ctx0" brushRef="#br1" timeOffset="49">20828 8147 8389,'6'-19'-73,"1"3"1,-3-1 0,1 0 0,2 1 0,1 2 0,-1 2-1,-2 2 579,-1 1 0,-1 1 0,-3 6 0,-2 10-38,-4 8 1,0 7 0,-8 6 0,1 3-258,-3 5 1,-1 1 0,-1 5 0,3-2 0,1-2 0,2-3-408,-1-2 1,1-3-1,3 2 1,0-1-164,3-2 0,-1-6 1,4-4-1,1-5-452,1-1 1,1-7-1,0-7 1,1-6 810,2-6 0,-2-6 0,3-6 0</inkml:trace>
  <inkml:trace contextRef="#ctx0" brushRef="#br1" timeOffset="50">20726 8389 8389,'5'-9'152,"0"-1"1,-3 1 259,1 0 0,5 3 0,-1 0 0,3 2-71,3 2 0,3-2 0,0 1 0,2 1 0,3 1 1,2 1-859,1 0 1,-3 0 0,4 0 0,0 0-34,-1 0 0,2 0 0,-5-1 0,-1-1 0,-2-2 297,-3-2 1,-3-1 0,0-4-1,-3-3 1,-1 0 252,-2-3 0,-4-3 0,1-3 0,-2 0 12,-1 0 1,0 2-1,0 2 1,0 1 527,0 3 1,-1 6-1,-1 7 1,-3 5-84,-4 6 1,2 9 0,-6 7 0,-1 5 0,0 5 0,-2 1 197,1 1 1,2 0-1,-1-1 1,0 0-677,3-2 0,4 0 1,2 2-1,0-2-450,3-3 1,1-3-1,2-3 1,2-3-1,4-5 1,1-4-1127,1-7 0,1-4 1597,-1-2 0,4-4 0,2-1 0</inkml:trace>
  <inkml:trace contextRef="#ctx0" brushRef="#br1" timeOffset="51">21303 7989 8389,'0'-14'-68,"3"4"0,1-2 0,2 2 257,1 4 0,1 4 0,1 9 357,1 9 0,-1 6 0,0 11 0,1 4 0,-1 5 0,-1 4 109,-1 0 0,1 5 1,-2 1-1,2-1 0,1-2-344,-3-5 0,-2-3 1,-4-6-1,0-2 0,-1-2-496,-2-4 1,-7-3-1,-5-6 1,-3 0-636,0-2 1,2-3 0,1-5 0,-1-1-274,2-4 1,-3 1 0,5-1 696,0-1 1,-2-1 0,-1-1 0</inkml:trace>
  <inkml:trace contextRef="#ctx0" brushRef="#br1" timeOffset="52">21871 8519 8439,'-5'0'68,"-2"-4"0,3-1 0,0-1 0,-2 1 455,1 1 1,2 0 0,-3 4 0,-1 0 0,-2 2 99,0 1 1,3 2 0,1 4 0,-1 0-374,1 1 0,3-1 0,-1 0 1,3 1-1,2-1-292,1 0 1,6-2-1,-1-2 1,3-1-402,1-2 0,-1-1 0,0-1 0,2 0 1,-2 0-104,-1 0 1,0-1-1,-1-2 1,0-3 0,1-3 24,-1 0 1,-3 0-1,-1-2 1,0 0 651,-3-1 0,-1-1 0,-1 4 0,-1-1 0,-2 2 1,-4 2 621,-1 3 0,-2 2 1,-2 1-1,-1 1-289,-2 2 1,3 2-1,-3 4 1,2 2 0,2 1-339,0 4 1,3-2 0,2 2 0,3 0 0,2 1-3404,1-2 3217,0 3 1,0-4 0,0 5 0</inkml:trace>
  <inkml:trace contextRef="#ctx0" brushRef="#br1" timeOffset="53">9767 9218 8485,'-6'0'-563,"0"0"0,-2 0 836,0 0 0,3-1 1,3-1 15,4-1 0,3-2 1,4 2-1,1-3-84,-1-2 0,0-2 1,0 1-1,-2 0-140,-1 0 1,-4-1 0,1 1 0,-3 0-81,-3-1 1,-5 1 0,-6 0 0,-1-1 0,-4 2 35,-1 2 1,-6-1 0,2 3 0,-1-1-1,1 1 1,3 2 93,3 1 1,-1 5-1,5 4 1,0 3 22,5 4 0,4 4 1,5 4-1,1 4 1,3 4-37,5 2 0,4 1 1,4 3-1,1 0 1,2 2-97,-1 1 1,-2-6 0,-3 0 0,-1-4 0,-5-2-78,-4 0 0,-3-4 0,-3-2 1,-4-4-1,-6-2 89,-5-4 0,-3-1 1,0-3-1,-2-2 28,1-3 0,2-3 1,0-3-1,1-3 0,2-2 1,1-3-299,2-1 0,4 1 1,3-5-1,2 0-378,2 2 0,2-3 1,3 5-1,4 0 630,1-2 0,9 0 0,3-5 0</inkml:trace>
  <inkml:trace contextRef="#ctx0" brushRef="#br1" timeOffset="54">9888 9255 8485,'6'0'398,"1"0"0,-2 4 106,1 2 1,-3 7 0,-6 3 0,-3 5 81,-3 4 0,-3 5 0,0 1 1,0-1-390,2-1 0,2-2 0,1-2 0,4-4 1,3-2-1,4-5-282,6-4 0,4-5 0,8-7 1,4-3-322,4-5 1,0-8 0,3-2 0,-1-3 0,-1-3-213,1 0 1,-7-1-1,-1 1 1,-7 2 0,-4 2 126,-3 5 1,-3 0-1,-4 8 849,-6 4 1,-8 7 0,-4 5 0,0 5-1,0 6 1,2 4 460,2 1 0,0-1 0,3 2 0,2 0-566,3 0 0,4-4 1,5 2-1,6-2 1,6-3-1805,4-1 1,2-3 1550,8-4 0,1 1 0,4-1 0</inkml:trace>
  <inkml:trace contextRef="#ctx0" brushRef="#br1" timeOffset="55">10586 9264 8394,'-5'-4'0,"-3"0"481,2-2 1,-2 4 0,-2 8 0,1 7 0,0 7-1,-1 5 65,1 2 0,0 2 0,-1 1 0,2 1 0,2-1 0,3-1-122,2-1 0,1-6 0,1-2 0,2-4 0,3-3 0,3-3-678,4-2 1,1-4-1,5-5 1,0-2-294,-1-4 1,0-4 0,-2-2 0,0-2 0,0-1 0,1-3-274,-2-3 1,-1 2 0,-5-4 0,0 1 482,1 2 1,1 0 0,0 2 0,-4 4 621,-2 4 1,-3 8 0,-6 6-1,-4 10 261,-4 6 0,0 5 0,1 4 0,0 0 0,0-1 0,1-2 273,3-4 0,5-1 0,-1-1 0,3-2-705,3-1 0,3-3 1,7-5-1,2-1-628,3-4 1,4-6 0,0-4 0,1-2 0,0-3 0,-1-4-297,0-1 0,-2-2 1,2 0-1,-4 1 511,-2-1 1,-3 5-1,-3 1 1,-1 3 746,0 1 1,-3 4 0,0 5 0,-2 6 0,-2 3 206,-1 3 0,-1 3 1,0 3-1,0 1 0,0-1 0,0-3 0,0 3 1,1-4-1,1 1 0,2-2-1015,1 1 0,-2-4 1,2 2-1,1-2 360,-1-4 0,1 2 0,3-3 0</inkml:trace>
  <inkml:trace contextRef="#ctx0" brushRef="#br1" timeOffset="56">12002 9069 8429,'0'-11'-177,"0"0"1,0-1-1,0 0 1,0 2-1,0 1 1,0-1 380,0 1 1,-1 4-1,-2 2 1,-4 2-1,-1 2 218,-1 2 0,-5 3 1,-1 7-1,-4 7 1,-3 7-102,-2 6 1,-4 12-1,13-21 1,0 1-1,-1 2 1,0 1-1,-1 1 1,2 1-1,-1 1 1,0 1 87,3 2 1,0-1-1,0 1 1,2 0-1,2 0 1,1 1 0,1-2-1,2 0-109,1-2 1,2-1-1,2-3 1,3-1-1,6 21 1,6-6-1,2-4-345,2-3 1,0-3 0,2-6-1,1-4 1,-1-4-258,-2-1 0,-4-5 1,-3 2-1,-2-4 1,0-2-1338,-1 0 1,-1-4 1438,-1 3 0,1-4 0,-3 2 0</inkml:trace>
  <inkml:trace contextRef="#ctx0" brushRef="#br1" timeOffset="57">12421 9134 8544,'-1'-9'-129,"-1"-1"0,-3 2 0,1 3 0,-1 6 650,0 7 0,-1 7 0,-4 7 1,1 6-1,0 7 0,-1 4 37,1 4 1,-1 3 0,-2 0-1,0 1 1,1-1-203,0 1 1,2-1 0,0-2-1,0-3 1,3-2-179,3-6 0,2-7 0,3-5 0,4-1-419,7-1 1,4-2-1,5-2 1,4-5-1,4-4 1,4-2-522,2-2 0,2-2 1,-2-3-1,-3-3 9,-5-2 1,-4-5 0,-7 0 0,-1-1 752,-4-3 0,-2-1 0,0 0 0</inkml:trace>
  <inkml:trace contextRef="#ctx0" brushRef="#br1" timeOffset="58">12467 9227 8483,'-14'-9'106,"-3"-1"1,6 0 0,2-1 409,1-2 1,6 1 0,0 3 0,4-1-1,5 1-100,5 0 1,3-1-1,7 1 1,4 1-201,4 2 1,0 1-1,4 5-216,1 0 0,6 5 0,1 0 0</inkml:trace>
  <inkml:trace contextRef="#ctx0" brushRef="#br1" timeOffset="59">13035 9199 8411,'-5'-9'39,"-2"-1"1,4 1-1,1 0 1,1 0 0,1-1-1,0 1 613,0 0 0,0-1 0,1 2-267,2 2 1,-2 6-1,1 8 1,-3 7-82,-2 6 1,-6 9 0,1 4 0,-3 4 0,-1 2 0,1 2-166,-1 1 0,1 2 0,-1-2 0,2-1-371,4-1 0,-1-7 0,4-3 0,1-2 0,1-3-535,1-5 0,1-3 0,2-10 1,3-2-327,2-3 1,1-3 0,-2-4 1036,-1-5 0,0-4 0,4-6 0</inkml:trace>
  <inkml:trace contextRef="#ctx0" brushRef="#br1" timeOffset="60">12942 9525 8411,'-9'-9'56,"3"-1"0,-1 1 636,0 0 1,3 3 0,2 0-138,4 2 0,3-2 0,5 2 1,3 0-1,2 0-486,3 2 0,2-3 0,0 2 0,3 1 0,0 1-889,0 1 1,1-3 0,-1 0 0,0 1-1,0 1 1,-3 0 0,-3-1 0,-3-2 687,0-2 1,-2-4 0,-2-4 0</inkml:trace>
  <inkml:trace contextRef="#ctx0" brushRef="#br1" timeOffset="61">13305 9162 8411,'0'-6'-49,"0"-1"0,-1 1 223,-2 1 0,1 1 1,-4 5-1,-1 4 352,-2 8 0,-3 6 0,-2 13 0,1 6 0,0 4 1,1 5 234,2 2 0,2-1 1,1 0-1,4-2-703,2-3 0,1-7 0,0-3 0,1-6 1,2-6-1,2-1-939,1-1 1,1-8-1,-3-2-2396,1-1 3099,1-3 0,0-5 0,-2-6 0</inkml:trace>
  <inkml:trace contextRef="#ctx0" brushRef="#br1" timeOffset="62">13827 9069 8354,'0'-10'-101,"0"1"0,0 0 0,0 0 739,0-1 1,-3 13-1,-2 9 1,0 9-342,-2 10 1,-4 12 0,-2 5 0,7-21 0,1-1 0,-1 3 0,0-1 0,1 1-1,0-1 1,0 1 0,0 0 111,0 0 1,1 1-1,1-1 1,-1 0-1,0 1 1,-1 1 0,0-1-1,1-1-357,-1-1 1,0-1-1,0 24 1,1-5 0,1-3-1,-1-3 1,-1-6-929,-3-6 0,3-9 0,0-6-2401,1-3 2184,-3-5 1,6-1 0,-2-8 856,6-2 0,2-6 1,4-3-1</inkml:trace>
  <inkml:trace contextRef="#ctx0" brushRef="#br1" timeOffset="63">14367 9302 8089,'-10'-15'12,"2"3"0,2 1 335,3 2 0,-1 3 1,1 2-1,0 3 1,2 6-1,1 5 308,0 6 0,0 4 1,0 3-1,-1 2 0,-1 3-80,-1 2 0,-3 4 1,2-3-1,-1-1 0,-3 0-697,0 1 0,2-2 0,1 1 0,0-4 1,0-4-972,1-3 1,-2-1 0,3-3-1,1-2 1,1-8 0,1-5 514,0-5 0,-4-8 0,-1-1 0</inkml:trace>
  <inkml:trace contextRef="#ctx0" brushRef="#br1" timeOffset="64">14162 9274 8089,'-15'-15'-68,"3"1"1,5 2 907,0 0 1,5-1-1,-1 4-185,2 0 0,5 3 1,4 0-1,3 2 0,5 2-150,1 1 1,6 1-1,3 0 1,4 0 0,4 0-446,2 0 0,1 0 0,1 0-880,-1 0 1,0 0 0,-1 0 0,-2 0 776,-3 0 0,-2 4 0,-1 1 1</inkml:trace>
  <inkml:trace contextRef="#ctx0" brushRef="#br1" timeOffset="65">14963 9106 8073,'-19'-5'-74,"3"-2"1,2 2-1,0 1 1,3 0 0,1 2 1711,0 1 0,2 2-563,2 2 0,10 2 0,8 4-1043,5-3 0,6 1 0,2-3 0,2 0 0,2 1 0,1-3-89,1-1 1,0-1 0,-5 0-204,-1 0 1,2 0 0,-3 0 0,1-1 0,-2-1 0,-3-3-368,-2 0 0,-6 3 659,1-1 1,-7 3 0,-4 4 0,-5 5 0,-5 6 489,-4 3 1,-4 5-1,0 5 1,-1 5-1,-2 4 1,1 0 42,3 0 0,1 0 0,5 1-434,0-1 0,3 0 0,0-1 1,2-2-1,2-3 0,1-3-231,1-3 1,-1 2 0,-1-4 0,-1-1 33,1-4 0,-2-1 0,0 1 0,-2 1 0,0-1 80,1-3 1,-3-1 0,2-6-1,-3-1 1,0-2 4,0-1 0,-1 0 1,1-4-1,-1-2 1,-2-1-192,0-3 1,-2-5-1,3-2 1,-1 2-140,0 1 1,1 0-1,0 1 1,-2 0 0,2 0-1,0 2-705,2 1 0,0 4 1,-1-1-345,1 2 1,0 1 1359,-1 0 0,1 4 0,0 1 0</inkml:trace>
  <inkml:trace contextRef="#ctx0" brushRef="#br1" timeOffset="66">15382 9739 8055,'0'9'576,"0"1"0,0-1 0,-2 0 0,0 2 0,-1 0-108,1 2 0,-3 4 0,-1 1 0,-2 3 0,-2 2 0,1 1 0,0-1 2808,-1 0-3773,1-2 0,4-2 0,2-2-323,2-1 1,1-3 0,1-3 0,2-2-1,3-2 1,6-2 0,3-4 0</inkml:trace>
  <inkml:trace contextRef="#ctx0" brushRef="#br1" timeOffset="67">16220 9218 8181,'-2'-6'-70,"-1"-1"0,1 2 0,-3-2 1,1 1-1,2-2 0,1 0 489,1-1 0,0 0 1,0-1 88,0 1 1,0 5-1,0 5 1,0 7 0,-1 9 91,-2 6 0,-1 7 0,-4 11 0,1 3-512,-3 5 1,0 0-1,4-23 1,-1 0-1,1 1 1,0-1-1,-1 0 1,0 0-310,-7 23 0,1-5 0,-1-4 0,-1-4-268,1-5 0,2-5 0,0-10 1,2-4-59,0-1 1,4-7 0,1-5 0,1-7 0,2-5 0,1-5-15,1-4 0,0-2 1,0-4-1,0-3 485,0-1 0,4-7 0,2 1 0,1 0 83,0 0 0,4-5 0,-2-3 0,3-5 0,1 0 1,4 4-1,2 3 258,3 3 1,4 1 0,-1 4 341,2 5 1,1 6 0,-1 9 0,1 5 0,0 3-62,0 5 0,-1 4 0,-2 6 0,-3 5 0,-4 5 0,-1 2-8,-2 3 1,-4 1 0,-1 3 0,-4-2-402,-2 2 0,0-1 1,-4 1-1,-2 1 1,-1-2-368,-3-2 1,-6 2 0,-4-2 0,-1 0 0,-3-1 0,-1-4-483,0-1 1,-5-6 0,1 1 502,-2-1 0,2-3 1,1-1-1,2-1 1,1-2-1,2-2 125,4-1 0,1 2 0,6 1 1,2 1-1,3 3 345,2 4 1,1 2 0,1 5 120,2 0 1,5 2-1,5 2 1,-1 0-1,1 1 1,3-2-63,2 1 0,3-2 0,2-5 0,1 0 0,1-1 0,-1 0-64,1-3 1,-4 2-1,1-2-504,-3 0 0,-4-3 0,-3-2 1,-2-1-573,-4 2 1,1-3 0,-3 1 0,0 1 116,0 1 1,4-2 0,-3-2 0</inkml:trace>
  <inkml:trace contextRef="#ctx0" brushRef="#br1" timeOffset="68">17104 9125 8189,'-8'-16'17,"2"1"0,1 3 0,5 0 451,0 1 0,6 6 0,2 3 0,4 6 0,2 9 0,0 8 0,1 9-59,1 8 1,5 7-1,-10-19 1,0 1-1,-1 1 1,-1 0 0,0 1-1,0 1-82,-1 1 1,-1 0 0,-1 3-1,0 0 1,0 1 0,-1 1-1,-1-2 1,-1 0 0,-1-2-1,-3-1-9,0-2 0,-3-1 0,-7 21 1,1-23-1,-2-1 0,0-1 1,-1 0-1,-13 19-750,2-7 1,-2-2 0,4-7-662,1-3 1,3-4 0,3-5 966,6-2 1,0-15-1,3-4 1</inkml:trace>
  <inkml:trace contextRef="#ctx0" brushRef="#br1" timeOffset="69">18063 9385 8051,'-4'-5'-85,"3"0"0,-3 3 1,0-1-1,-3 1 631,-1 1 0,2 2 0,1 2 0,0 4 0,-1 4 0,-1 5 0,-1 2 0,2 3 0,0 2 0,2 0 0,2 1 0,1-2-199,1 1 1,1-2 0,2-6-1,5-2-411,3-3 0,5-2 0,4-1 0,2-5 0,0-5-305,0-7 1,-3-3 0,0-6 0,-6 1-44,-3-1 1,-4-1 0,-3-1 0,-3-3 0,-3 0 0,-4 3 332,-1 5 1,-5-1 0,-4 6 0,-2 1 430,-3 3 1,0 6 0,3 1-1,1 5 1,0 5-562,3 2 0,-1 3 1,6 3-1,3 2-350,1 2 1,3-2 558,3 5 0,-4 0 0,-1 3 0</inkml:trace>
  <inkml:trace contextRef="#ctx0" brushRef="#br1" timeOffset="70">17989 9851 8037,'-14'4'400,"5"-2"0,-2 3 146,4-1 0,2 4 0,-1-2 0,3 2 0,3 1 0,3 1-91,3-1 1,3-4 0,3-1 0,1-1 0,2 1-599,1-2 0,2-2 1,0-2-1,0-3 0,-1 0-301,-2-2 1,-4-2 0,1-3-47,-5 0 1,0-2-1,-4 2 1,-2-3 449,-3-3 1,-1-1 0,-5 2-1,-3 1 1,-2 4 0,-1 1 478,-1 2 1,1 4-1,-3 2 1,3 2-1,0 1 1,3 1-361,1 2 1,1 3 0,3 7 0,3 1-719,2 1 1,1 3-1,1 0 639,2 2 0,2 2 0,5-3 0</inkml:trace>
  <inkml:trace contextRef="#ctx0" brushRef="#br1" timeOffset="71">18696 9637 8069,'-13'-4'80,"2"2"0,-1-4 1,3 1-1,1 1 575,2 0 0,4 0 1,1 2-1,6-1 0,9 1-109,5 0 0,10 2 0,9 0 0,5 0 0,6 0 0,3 0-287,-24 0 0,-1 0 0,1 0 0,-1 0 0,26 0 0,-5-1 1,-3-1-1899,-5-1 1,-8 0-1639,-7 3 2732,-14 0 0,-12 0 0</inkml:trace>
  <inkml:trace contextRef="#ctx0" brushRef="#br0" timeOffset="72">12765 10158 11666,'1'-5'-1834,"1"1"2000,1 0 0,5 3 1,-1-3-1,3 0 1,4 1-1,0 1 1,3 1-101,0 1 0,3 0 1,1 0-1,-1 0 1,-1 0-1,-3 0-75,1 0 0,-4 0 1,0 0-57,-3 0 1,-4 3 0,-1 0 71,-4-1 0,0 3 0,-9-2 0,-1 0 0,-3 0 0,-3 0 30,-1-1 0,-5 0 0,-1 0 1,1 2 6,-2 2 0,0-3 0,-2 2 1,3 0-1,4-1 234,2 0 1,2 0-312,1 0 0,17-3 0,5 2 0,12-2 5,5-1 0,8-1 0,1-1 0,2-2 0,0 1 45,2-1 1,-1-1 0,3-4 0</inkml:trace>
  <inkml:trace contextRef="#ctx0" brushRef="#br0" timeOffset="73">14246 10140 19642,'-14'-5'-874,"4"3"0,-3-3 0,4 0-652,3 0 1621,2 3 0,8-2 1,2 3-1,3-2 1,4 0-1,2 1 59,3 1 0,1-2 0,-1 0 1,1 1-1,-1 1-109,1 1 1,-4 0 0,-3 0 0,-2 0-40,0 0 1,-5 1 35,-2 2 1,-9-1 0,-5 3 0,-2 1 0,-4-2-1,1 1 1,0-1 0,3 1 60,-1 0 0,7-2-267,-2 4 38,6-1 1,7 3-1,6 0 1</inkml:trace>
  <inkml:trace contextRef="#ctx0" brushRef="#br0" timeOffset="74">14236 10205 11765,'-5'-1'-473,"2"-2"0,1-3 0,0 0 1,0 0-1,2-1 455,2-2 0,6 3 0,0 1 0,5 1 0,0 1 0,2 0 0,-1 0 0,2 0 0,-1-1 39,1 1 0,-2 0 0,3 3 0,-3 0 0,0 0 0,-3 0 284,0 0-127,-2 0 0,-8 0 0,-5 0 1,-8 0-58,-6 0 1,-4 1 0,-4 1 0,1 1 0,0-1 0,2 0-21,1-2 0,7 1 0,7 1-61,7 1 1,14 4 0,6-2 0</inkml:trace>
  <inkml:trace contextRef="#ctx0" brushRef="#br0" timeOffset="75">11192 10912 10463,'0'-9'-1119,"-1"0"1047,-2-1 1,1 1-1,-2 0 163,0-1 0,2 2 0,-3 1 0,0 2 0,1 0 29,0-1 1,-4 3-1,2-3 1,-2 0 0,-2 1-1,1 1 55,0-1 1,-2 4 0,0-2 0,-1 2-113,0 1 1,2 0-1,1 0 1,-2 1-1,0 2 1,-1 4 0,0 1-1,2 1 0,2 2 0,1 0 0,3 2 0,1 3-64,0 4 1,4-1-1,6 5 1,5 0-1,4 1 1,5 3 55,4 2 0,5 1 0,2-3 0,0-1-18,0 1 0,-1-1 0,-5-2 1,-4-3-1,-8-2 60,-6-2 1,-5 0-1,-8-2 1,-7-1-1,-10-2 1,-6-1 133,-3-2 0,-3-2 0,4-2 0,2-2-245,2-3 0,7-1 1,0-1-1,6-3 0,6-2 1,4-3-472,2-4 1,6 2 0,5-3-1,5 0-362,6 3 0,-1-3 0,4 2 914,-1 1 0,3-4 0,-2 1 0</inkml:trace>
  <inkml:trace contextRef="#ctx0" brushRef="#br0" timeOffset="76">11499 10968 10180,'-9'-5'995,"-1"2"-610,1 6 1,0 3-1,-1 7 1,1 3 0,0 4-130,-1 2 1,1 3-1,1-1 1,1 1-1,1-1 1,2 0-155,2-1 1,2-2 0,3 0 0,4-4-362,1-1 1,4-8-1,2 2 1,0-3 0,3-2-487,0-2 1,1-3 0,-2-3 0,0-3 339,0-3 0,-1-4 0,-1-3 0,0-1 0,-3-2 0,0 0 170,-2-3 1,-1-1-1,-2-2 1,-1 4-1,-2 1 648,0 1 1,0 5 14,-3 1 1,-4 8 0,-2 5 0,-2 6 0,1 6 0,1 4 279,-1 5 1,-1 0 0,1 3-1,2-1-644,1 1 1,1-3-1,3 1 1,0-3-1,0 0 1,1-1-344,2 1 0,2-3 1,4-2-1,1 0-609,-1-3 0,4-2 0,2-3 856,-1-2 1,8 1 0,-2 0-1</inkml:trace>
  <inkml:trace contextRef="#ctx0" brushRef="#br1" timeOffset="77">12011 11005 6836,'1'-8'-103,"1"1"1,1 1 0,-1-2 507,-1 0 0,-1 2 0,1 1 1,1 0 67,2-1 0,-1 5 0,-3 1 0,-1 7 40,-3 4 1,-1 5 0,-3 5 0,1 4 0,1 2 0,-2 1-108,0 0 1,0-1 0,1-1-1,1-3-410,2 0 0,1-1 1,3-3-1,0-2 1,1-2-153,2-6 0,2-1 0,6-5 1,0-2-1,3-3-348,0-4 0,2-3 1,1-4-1,0-2 73,-2-3 0,0 0 0,1-2 0,-1-1 0,-1-2 0,0 1 142,-1-1 0,0 1 1,-4 5-1,-1 1 461,-2 4 0,2 3 0,-6 7 296,-3 9 0,-5 5 0,-5 7 0,-1-1 0,0 2 297,2 2 1,1-3-1,0 3 1,2-3-714,1-4 0,4 2 1,0-5-1,3-1 1,4 0-1,3-3-624,6-2 0,2-2 0,3-4 1,1 0 119,1 0 1,2-5 0,2-3 0,-2-3 0,-3-2-1,0 1-341,-2-1 0,-3-1 0,0 4 1471,-6 1 1,-5 7 0,-7 3 9,-3 8 0,2 1 0,0 4 1,3 1-831,1-1 1,1 1 0,4 1 0,3 0 0,4-1 141,3 0 0,4-2 0,5-3 0</inkml:trace>
  <inkml:trace contextRef="#ctx0" brushRef="#br1" timeOffset="78">13026 10782 8370,'0'-9'54,"0"-1"0,0 1 0,1 1 0,1 1 0,0 1 296,-3 2 0,-3 1 1,-6 5-1,-3 3 0,-3 7 1,-5 4-1,-4 9 196,-2 7 0,-4 6 0,16-14 0,0 0 0,1 1 0,1 0-137,1 1 1,1 0-1,2 4 1,0-1-1,1 2 1,0-1 0,2 1-1,1 0-352,1-2 1,1 0 0,0-2 0,3-1 0,4 24 0,4-4 0,3-2-1,2-5-1150,0-4 1,-2-4 0,0-6-1,-4-3 1,0-3 0,-3-4 804,-2-2 0,-1-11 1,-1-3-1</inkml:trace>
  <inkml:trace contextRef="#ctx0" brushRef="#br1" timeOffset="79">13380 10866 8380,'-3'-14'-67,"-1"-1"1,1 1 0,3 2-1,0 2 1,-1 0 0,-1 1 338,-1 0 1,-1 3 0,2 5 0,-1 6 195,1 4 1,-2 10 0,0 1 0,-1 5 0,0 6 0,1 2-139,0 2 1,-3 4 0,2-5 0,-2 2 0,1 2-373,-1 3 0,0-7 1,-1 0-1,2-4 1,-1-2-379,-1 0 1,1-1 0,2-4 0,1-3 0,2-4-1220,1-3 1,0-2 1438,-2-4 1,2-7 0,-3-6 0</inkml:trace>
  <inkml:trace contextRef="#ctx0" brushRef="#br1" timeOffset="80">13231 11229 8114,'0'-6'69,"0"-1"0,0 0 2046,0-1-1801,4 3 1,1-2-1,4 2 1,2 1-1,1-1 1,4 1 12,1 0 1,3 0 0,2 2-774,2-1 1,1-1 0,2 4 0,1 0 0,-1 0-24,-1 0 1,-2-3 0,1 0 0,-2 0 0,-3 0 0,-6-1 0,-3-1 383,-5-3 0,2-4 0,-3-2 1</inkml:trace>
  <inkml:trace contextRef="#ctx0" brushRef="#br1" timeOffset="81">13668 10903 8149,'4'-13'-136,"-1"2"1,2-2 445,-1-1 0,-1 7 1,-3-2-1,-1 3 1,-2 5 387,-3 7 1,-4 10-1,-1 9 1,-3 3-330,0 3 0,-1 2 1,-1 4-1,1 2 1,2-1-1,2 0-448,0-2 0,3-1 0,2-1 0,3-2 0,2-2-741,1-2 1,4 1 0,2-8 0,1-1-2458,-1-3 3270,3-4 0,-4-4 0,4 1 0</inkml:trace>
  <inkml:trace contextRef="#ctx0" brushRef="#br1" timeOffset="82">13976 11266 8935,'0'5'655,"0"5"0,-1-2 1,-2 4-1,-1 3 0,0 2-285,0 4 1,-3-1-1,2 2 1,-1 0-1,2 1 1,1 0-1,0-1 1,1-1-3648,1-1 3177,1-6 1,0 4 0,0-4 0</inkml:trace>
  <inkml:trace contextRef="#ctx0" brushRef="#br1" timeOffset="83">14516 10922 8436,'0'-10'-105,"-3"1"1,-1 0-1,2-1 1,1 1-1,1 0 1,0-1 819,0 1 0,3 0-427,1 0 0,2 9 1,-3 6-1,-2 9 1,-3 9-1,-4 8 58,-3 6 1,-3 9-1,5-21 1,0 0-1,1 0 1,-1-1 0,-7 25-432,-1-2 0,4-5 0,-2 0 0,3-2 0,2-3-613,1-3 1,3-7 0,3-7 0,-1-4 172,-1-5 0,0-7 0,2-6 0,-1-6-129,-1-5 0,-3-7 0,1 0 630,0 0 1,3-5 0,-2-2 0,1-3 0,0-2-1,1 1 0,1 1 0,2 0 1,2-2-1,3-2 0,3-1 12,4-1 1,2 4 0,7-2 0,3 1 204,2 2 0,5 2 0,2 4 0,2 3 0,1 3 0,1 5 626,-1 2 0,-5 4 0,-4 8 0,-5 2-338,-4 4 0,-5 5 1,-5 5-1,-6 2 1,-6 3-1,-6 0-383,-6 0 1,-3 1 0,-3 2 0,-2-3 3,-1-3 0,1 0 1,-3 1-1,1-1-298,-1 0 0,2-1 0,0-7 0,2 1 0,1-1 0,2-4-1896,4-4 1924,1-2 0,13 0 1,6 2-1,4 4 451,3 5 1,5 0-1,-2 6 1,3 1 0,1 1-1,-1 0 296,1-2 1,-1 1 0,1-1-734,0-3 0,-4 2 1,1-5-1,-1-1 0,1 0 1,-2-3-1437,0-2 1,-2-2 1589,-3-4 0,1-8 0,-1-2 0</inkml:trace>
  <inkml:trace contextRef="#ctx0" brushRef="#br1" timeOffset="84">15074 10894 8406,'-5'-10'259,"-2"1"1,3 1 0,-1 3 208,-3 5 0,0 9 0,-1 10 0,-2 5 0,0 6 0,-1 6 0,0 2 187,2 2 0,2 4 1,0-3-1,3 0 0,1 1-853,2-3 1,1-8 0,1-4 0,1-3-1,1-5 1,2-2-1200,1-5 1,-2-2 303,4-4 1,-1-6 0,2-6 662,-2-3 0,7-8 0,-3-3 0</inkml:trace>
  <inkml:trace contextRef="#ctx0" brushRef="#br1" timeOffset="85">15344 10922 8406,'-14'9'-142,"0"4"0,4 3 1020,-2 1 1,0 10-1,-3 4-684,-2 5 0,4 4 0,1 0 0,5-1 0,4-3 0,2-3 1,1-1-888,0-2 1,0-4-1,0-3 1,0-3 159,0-2 1,0-6 0,-1 1 0,-2-4 0,-3-3 532,-3-3 0,-4-6 0,-2-2 0</inkml:trace>
  <inkml:trace contextRef="#ctx0" brushRef="#br1" timeOffset="86">15056 11313 8406,'-10'-4'344,"5"-2"0,2-3 1,2-1 398,1-3 1,4 3 0,3-2-1,6 1-177,5 2 0,6 0 1,7-1-1,3 2-641,3 2 1,3-1 0,-1 3-1,-3 2 1,-3 2 0,-4 3 74,-2 4 0,-3 1 0,-1 1 0</inkml:trace>
  <inkml:trace contextRef="#ctx0" brushRef="#br1" timeOffset="87">15745 10735 8337,'4'-8'-52,"2"2"1,3 3 0,4 4 0,2 6-1,4 10 1,3 10 348,2 9 1,-12-12 0,-1 1 0,0 5 0,0 0 0,-1 4 0,0 1 0,-1 2-1,-1 0 1,0 1 0,-1 1 111,-2-3 1,-1 0-1,-1-3 1,-1-2-1,-2-1 1,-2-2 0,0 0-1,-2-1 26,-1 0 0,-3-1 0,-12 21 1,8-23-1,-1 0 0,-15 19 0,-2-2-1005,-1-5 1,-2-1 0,4-7 0,3-4 0,2-3-524,4-3 1,0-6 0,2-3 744,3-1 0,-3-8 1,4-1-1</inkml:trace>
  <inkml:trace contextRef="#ctx0" brushRef="#br1" timeOffset="88">16350 11555 8353,'-1'-10'-10,"-1"1"1,-2 1 0,-1 1 534,1 0 0,1 1 99,3-3-522,4 4 1,1 2-1,1 6 1,-3 3 125,-2 2 1,-1-2 0,0 1 0,-1 0-112,-2 1 1,-1 1-1,-4 0 1,2-2-1,-1-2-199,-1-1 1,1 2 0,1-2-880,-1-2 819,3-1 1,0-5 0,5-2 0,2 0 0,2 0 62,0-1 1,2 2 0,-2-1 0,-1 1 236,0 0 0,-2 3 1,-5 0 8,-3 4 1,-3 0 0,0 3-144,0-1 0,-1 3 0,1-3 0,0 0 0,-1 0-694,1-2 492,4-1 0,2-1 0,6 0 0,2-1 246,0-2 1,4 2-1,-3-2 1,2 2 565,1 1-365,-3 0 1,2 0-150,-2 0 0,2 3 0,1 1 0,-2 0-115,-1 0 1,0 4 0,3-2 0,-2 1 22,-1-1 1,-1 2-1,2-1 1,-1 1-1,-2 1 1,-2 1 366,-1-1-306,-1 0 1,-1 0 0,-2 1 0,-4-2 50,-1-2 0,-1 2 0,0-4-191,-1 1 1,1-3 0,0 1 0,-1-2-1,2-2-397,2-2 0,1 2 1,3-3-1,-3 1 95,0 0 0,2-5 152,-3 2 1,3 2 0,-2 0 155,1 0 0,0 2 80,4-5 0,0 4 1,0-3 30,0-1 1,0 2 0,1-1 7,3 2 0,-3 0 101,2 1 80,-2 2-488,-1-3 318,4 4 1,-2 0 37,4 0 1,-4-1 659,1-2-487,-2 2-228,4-3 1,-3 4 0,4 0-1,1 0 1,1 1 0,2 2 222,-1 3 0,0 3 0,0 4-154,-3 2 0,-2 4 0,-4 2 1,0 1-1,-1 3 0,-3 2-224,-6 0 1,0 3 0,-4-6-1,0 0-733,3-3 1,1-5 0,5-5 0,5-4 504,5-4 0,8-10 0,1-3 1</inkml:trace>
  <inkml:trace contextRef="#ctx0" brushRef="#br0" timeOffset="89">17197 11201 8665,'0'-9'413,"0"2"0,0 1 1,0-1-1,0-1-314,0-2 1,0 1-1,-1 1 1,-2 1-1,-3 0 1,-2 0-19,-2-1 0,-3-1 0,-2-1 0,0 1 1,-1 0-1,0-1 3,-2 1 0,1 0 0,1 0 0,4 3 0,1 3 120,2 2 0,1 3 0,1 4-27,4 7 0,5 3 0,4 4 0,1 2-90,3 3 0,5-2 1,-3 2-1,0 1 1,1 1-1,0 0-43,2-2 0,-5 0 0,1-2 0,-5 0-8,-2 0 1,-2-2 0,-6-2 0,-6-1 0,-4-3 69,-4-2 1,-1-3 0,-2-2-1,-1-2-210,2-2 0,1-8 1,4-2-1,1-3 1,3-2-1,0-3-412,3 0 0,5-2 0,0-1 0,2 0 22,1 1 1,3 5-1,1-1 1,2 1 0,4 2-1,1 0 693,0-1-115,4 1 1,-1 0-1,5-1 1</inkml:trace>
  <inkml:trace contextRef="#ctx0" brushRef="#br0" timeOffset="90">17402 11089 10707,'0'-9'-278,"0"0"0,-1 3 616,-2 3 0,-2 3 0,-5 3 0,1 6 0,0 4 0,-2 7 0,0 4 609,-1 5 1,-2 0 0,4 4-727,0-1 0,0-2 0,7-4 0,2-3 0,3 0 1,5-3-235,5-4 0,5-3 0,6-7 0,1-3-309,2-2 0,2-5 0,2-3 0,1-5 0,-2-3-241,-3-3 1,-3-3 0,-3-2-1,-1 0 1,-5-1 27,-3 0 0,-5 4 0,-3-3 0,-2 2 236,-1 3 416,0-3 0,-1 14 1,-3-2-1,-5 5 638,-2 5 1,-3 8 0,3 6-288,-1 3 0,-2 1 0,3 3 0,-2 2 0,3 1 0,3-1 0,4-1-198,2 1 0,2-3 0,3-1 1,6-2-658,8-2 1,9-5 0,7 0 0,2-3 0,1-5 0,1-2-2891,-1-1 2822,-4-9 1,3-1-1,-3-9 1</inkml:trace>
  <inkml:trace contextRef="#ctx0" brushRef="#br0" timeOffset="91">17989 11080 10795,'0'-6'-1567,"-1"1"2222,-3 0 0,3 3 1,-3 6-1,0 6 0,-2 4 0,-2 4 0,-2 5 1,0 1-1,-1 3 0,-1 2-269,4 2 0,0-2 1,5 2-1,0-3 0,2-3-670,1-3 0,5-4 0,1-2 0,3-4 0,4-2 0,2-4-528,3-3 1,0-6 0,1-3 0,-1-4 440,1-2 1,-1 1 0,-2-5 0,0 0-129,0-2 1,-1-4-1,-1-1 1,0 1 0,-3-1 318,-1 2 1,-3 2-1,-1 1 962,1 2 0,-4 8 1,-3 9-315,-5 8 0,-3 4 0,-2 6 0,1 0 0,0 2 0,1 2 0,0-1 282,2 1 0,4-1 0,-1-3 0,2-2-924,1-1 0,4 0 0,3-4 1,5-4-1,3-4 0,4-3-482,3-1 1,0-1-1,4-2 1,-2-4 0,-1-4-165,-3-1 1,0-4 0,-2 3 0,-3-1 586,-2 1 0,-6 2 1,-2 3 845,-1 2 1,-7 16 0,-4 2 41,0 6 0,2 1 1,0-1-1,1-2 0,2 0-717,1 0 1,5 1 0,2-2-1,4-1 1,2-2-3216,4 1 3307,1-5 0,6 0 1,1-3-1</inkml:trace>
  <inkml:trace contextRef="#ctx0" brushRef="#br1" timeOffset="92">19041 10829 8267,'-5'-5'-181,"-4"4"1,3-2-1,-3 2 1,-3 2 648,0 2 0,-8 8 0,0 7 0,-5 8 0,-5 7 0,14-12 0,0 1-195,-2 2 0,1 2 0,0 2 0,1 1 0,1 4 0,0 1 0,2-1 0,2 0 0,1-1 0,2 1 0,2-2 0,2-1 136,1-1 1,2 0-1,2-1 1,2 0-1,1 0 1,1 0 0,2-1-1,0-1-367,11 24 0,1-9 0,-1-9 1,0 0-1,-3-2 0,-2-4-713,-3-3 1,-2-4 0,-1-3 0,-4-1 14,-2-2 1,-1-3-1,-1-5 1,-2-1 0,-4-2-2622,-1-1 3068,-1-1 0,-5-8 0,0-3 0</inkml:trace>
  <inkml:trace contextRef="#ctx0" brushRef="#br1" timeOffset="93">19450 11126 8559,'0'-13'-278,"0"3"1,0-3 0,0 3 0,0 1 0,0-1 859,0 1 0,1 1 1,3 3 28,2 5 1,-2 6 0,-1 8-1,-3 6 1,-3 4 87,-3 5 1,-3 2 0,-1 4-571,-2-1 0,1-1 0,-2 2 1,0-2-1,1 0 0,1-1 1,1-2-566,4-4 1,-1-4-1,4 1-657,1 0 1,1-8 0,1 1 436,0-5 1,-5-7-1,0-4 1,-1-5 0,0-4 493,-1-4 0,-2-1 162,0-5 0,0-4 0,-1 0 0</inkml:trace>
  <inkml:trace contextRef="#ctx0" brushRef="#br1" timeOffset="94">19208 11201 8559,'-4'-15'-469,"-1"-1"0,-3 2 0,1 0 983,4-3 0,2 4 1,1 1-1,0 1 0,0 1-45,0-3 1,8 6 0,3-2 0,6 2 0,5 0 0,5 1-254,4-1 1,2 3 0,6 1-1,0 2 1,1 1-550,0 0 0,0 4 0,-3 2 0,-4 2 0,-4 3-2944,-4 1 3088,-2 3 0,-5 3 1,1 1-1</inkml:trace>
  <inkml:trace contextRef="#ctx0" brushRef="#br1" timeOffset="95">19795 11490 8392,'-6'6'331,"0"0"1,1 2-1,0 3 215,-2 1 0,-1 5 0,-2-2 0,1 3 0,1 0 0,0 2-440,2 2 0,1-3 1,-1 3-1,2-1-1745,0 0 1,3-1 1605,-3 2 1,-1-2-1,0-2 1</inkml:trace>
  <inkml:trace contextRef="#ctx0" brushRef="#br1" timeOffset="96">20409 11220 8573,'-6'0'-368,"0"0"0,0-4 0,-4 0 1,1 0-1,0-1 342,0 0 0,2 0 1,2-3-1,1 2 0,2-1 1,0 0 176,-1 1 1,2-3 0,-2 3-1,2-2-12,1-2 1,0 0 0,0-1 0,0-2 0,0 2-1,0 1 368,0 0 1,1 1-227,2 0 0,-2 8 0,2 6 1,-2 8-1,-2 10 0,-2 6 94,-3 5 0,-4 6 0,-1 3 0,-3 0-445,0 1 1,2-5 0,-3 1 0,1-1-1,1-3 1,2-3-185,2-5 1,6-5 0,0-8-1,2-2-287,1-3 1,1-5 0,2-3 0,4-5 0,0-6 21,-1-6 0,-1 0 0,-3-3 1,1-1 518,-1-1 0,-1-4 0,-1-1 0,5-2 0,0-1 0</inkml:trace>
  <inkml:trace contextRef="#ctx0" brushRef="#br1" timeOffset="97">20288 11164 7117,'-9'-4'31,"1"-2"0,1-3 0,1 0 0,2-2 1,2 0 405,1-1 0,1-1 1,1 4-1,2-1 0,3-2-357,3 0 0,4-1 1,3 4-1,1 0 1,3-1-1,1 2 100,0 2 1,3 2 0,-4 5 0,-3 3 0,1 5 14,0 6 0,-5 3 1,-3 4-1,-3 3-61,-3 2 1,-2 2 0,-6 1 0,-6 1 0,-4-2 0,-4-2-41,0-2 0,-2-4 1,-2 3-137,-3-1 0,2-2 0,-1-6 1,1-3-1,2-2 0,2-4-15,0-3-110,5-2 1,1-2 0,6-2 0,2-3-36,1-3 0,1 0 0,3 0 1,1 0-1,2 0 108,3 3 0,-1 2 0,1 4 0,2 0 367,0 0 0,1 7 0,0 2 0,2 3 0,0 1 5,2 3 1,2-2 0,-1 2 0,0 0 0,3 1-146,0-2 1,2 2-1,-1-4 1,1 1-1,0-1-482,-1-1 0,0-2 1,-2-1-1,-1 0 1,-2-2-2929,-1-1 3180,-2-4 0,-1 6 0,1-2 0</inkml:trace>
  <inkml:trace contextRef="#ctx0" brushRef="#br1" timeOffset="98">20968 11136 8478,'0'-10'-401,"0"1"1,0 0 0,0 0 924,0-1 0,0 6 1,-1 5-1,-2 7 0,-3 8 103,-3 5 0,-1 7 0,-1 7 0,-2 3-412,2 2 1,1 4-1,0-4 1,2-2-1,2-1 1,2-3-316,-1 1 0,3-4 0,-3-3 0,0-6-556,0-6 1,3-2-1,-2-6 1,1-3 0,-2-5-2622,0-5 3266,3-8 0,-6-1 0,3-5 1</inkml:trace>
  <inkml:trace contextRef="#ctx0" brushRef="#br1" timeOffset="99">20735 11164 8478,'-17'-10'-390,"1"1"1,0 0-1,4-1 1,3 1 842,2 0 0,5 3 0,-2-1 0,6 0 202,4-1 0,5 2 1,12-1-1,5 0 0,7-1-526,7-1 1,1 3-1,4 3 1,-2 2-1,-2 1 1,0 0-1081,-3 0 1,-7 6-1,-6 3 951,-7 5 0,-6 4 0,-4 1 0</inkml:trace>
  <inkml:trace contextRef="#ctx0" brushRef="#br0" timeOffset="100">21480 10801 10565,'-5'-7'-2367,"2"1"2744,2 0 1,2 2 0,2 4 0,3 6 0,3 6-1,3 7 36,0 5 0,5 7 0,-3 4 1,2 5-1,-1 7 0,-7-21 0,0 0-181,-1 1 0,0 1 0,0-1 1,0 1-1,-3 0 0,0-1 1,0 0-1,-2-1 0,0 23 0,-5-4-85,-6-1 1,-6-5 0,-6 0 0,-4-3-1,-2-2-177,-1-2 0,0-1 0,0-4 1,1-3-1,4-2-200,4-2 1,3-2-1,6 0 1,1-1-1,3-3-1376,0-1 0,6 0 1600,0-4 1,9-4 0,5-1 0</inkml:trace>
  <inkml:trace contextRef="#ctx0" brushRef="#br1" timeOffset="101">22039 11713 8476,'-6'-5'-98,"0"1"1,1 1 0,0 0 405,-2 0 0,2 3 0,-1 4 0,1 1 0,1 1-58,0 0 1,0-3-132,1 3-319,2-3 1,-2-2 0,6-6 12,3 0 1,2 0 0,1-2 0,-2 2 376,-1 1 1,-4 1-3,1 7 1,-2-2-1,-2 3 1,-2 0-1,-3 0 35,-2 2 0,-1-1 0,2-1 1,1 0-328,-1 0-186,-2-3 1,5 2-1,3-5 1,4-1-1,2-2-1,3-1 0,-3 2 0,1-2 469,1 0 0,-2-1 325,2 3 1,-6 1-282,-1 5 1,-1-2 0,-5 3-1101,2 0-364,1-2 726,3 2 2437,0-4-1435,0 4-443,-4-3 0,2 6-81,-4-4 0,3 0-275,-3-3 0,3-1 289,0-2 1,1 2 234,-1-2-60,2-2-139,-3 4-37,4-3 0,-1 4-14,-2 0 18,2 0 39,-3 0 108,12 0 1,-5 0 166,6 0 1,-6 4-143,1 2 0,0-1 0,-1 1 1,0 1-108,1-2 0,-2 2 0,4-4 0,2 0 1,0 1-1,1 2 10,0-1 1,0 3-1,-2-2 1,-2 2 40,-1 2 1,-1-1 0,-3 1 0,-1 2 0,-3 1 0,-5 1-113,-6-1 1,-5 3 0,-3-3 0,0 2-347,0 1 0,0-1 363,4 0 0,-2 1 0,7 2 0</inkml:trace>
  <inkml:trace contextRef="#ctx0" brushRef="#br0" timeOffset="102">11266 12318 12050,'5'-12'-288,"-1"-1"1,0 2 0,-1 0 0,0-1 0,1 0 0,1-1 240,0 0 0,0 3 0,-3-3 0,2 3 0,-2 1 0,0-1 903,1 1-607,-2 0 1,3 13-1,-5 8 1,-1 11-1,-2 8 201,-1 6 0,1 5 0,-2 4 0,-1 1 0,-1-1-326,-2 1 1,1-1 0,0 1 0,0 0 0,-1-2-404,1-2 0,1-1 0,0-5 0,3-2-312,1-4 1,-2-5 0,3-10-1,0-4 1,0-2-1985,-1 0 2609,1-5 1,-1-5 0,-1-5 0</inkml:trace>
  <inkml:trace contextRef="#ctx0" brushRef="#br0" timeOffset="103">11322 12160 10604,'23'-37'-156,"2"-1"0,5 2 0,1 3 581,-1 5 1,1 9-1,-2 7 1,-5 5-1,-3 6-265,-6 6 1,-4 5-1,-2 10 1,0 2 0,-3 3-1,-3 3-90,-2 3 0,-5-1 1,-3 4-1,-5 1 1,-3 1-154,-3 1 1,-1-4 0,1-1 0,-1-4 0,0 0-40,-3 0 1,1-4-1,-3-3 1,2-4-86,1-1 0,4-5 1,3 1-1,0-5-129,3-4 1,6-6 0,5-2 257,5 0 1,6 0 0,3 5 0,0 0 0,3 3 328,0 3 0,2 1 0,0 9 0,-1 1 0,1 4 129,0 4 0,-2-3 0,-1 1 1,-4-1-1,-2 0-88,0-2 0,-1 0 1,-1-2-1,0-3 0,-3-3-359,-1-1 1,3-3 0,-1-2 0,3-2-380,0 1 1,1-4 0,3 2 0,2-3 0,4-2 0,2-3 431,0 0 1,9-5 0,-1-5 0</inkml:trace>
  <inkml:trace contextRef="#ctx0" brushRef="#br1" timeOffset="104">12290 12504 8444,'-1'-7'541,"-2"4"-110,2 8 1,-7 11 0,2 5 0,-2 1 0,1 2-130,1 2 1,0 1 0,-3 1 0,3-1 0,2-3-272,0-2 1,3-1 0,-2-1 0,2-2 0,1-3-1125,0-4 1,4-3 0,2-1 997,2-4 0,2-11 0,-1-2 1</inkml:trace>
  <inkml:trace contextRef="#ctx0" brushRef="#br1" timeOffset="105">12244 12477 8444,'-4'-19'-229,"2"1"1,-4 2-1,2 1 1504,2 2-1394,-3 0 1,5 9 0,0 4 0,5 5 0,3 5-684,2 2 0,2-1 802,1 1 0,3 2 0,-1 1 0</inkml:trace>
  <inkml:trace contextRef="#ctx0" brushRef="#br1" timeOffset="106">12616 12477 8444,'6'-10'0,"0"1"169,-2 0 1,2-1 0,-2 2 0,0 1 1383,0 1-1362,-1 4 1,-7-3-1,-3 6 1,-3 1-20,-3 2 0,1 0 1,2-1-1,-2 2 1,-1 1-96,-2 0 0,4 0 0,-3 1 0,2-1-129,0 1 0,-1 2 0,5 0 0,1 0 0,1 0 0,2 2-155,2 1 0,1 0 1,2 2-1,3 0 68,6-3 1,0 2-1,6 1 1,0-1 0,2 1-1,0-3 114,1-1 1,-4 0-1,0-1 1,-1 0 178,1 1 1,-7-1 0,0 0-1,-2 1 1,-4-1 115,-1 0 1,-2 1 0,-3-1 0,-5 0 0,-3-1-102,-3-1 1,0 4 0,-3-3 0,2 1 0,1-2-419,2 0 1,0 0 0,4 1-1,1-2 249,2 1 0,-3-3 0,4 0 0</inkml:trace>
  <inkml:trace contextRef="#ctx0" brushRef="#br1" timeOffset="107">13631 12290 8534,'-4'-9'-107,"3"-1"0,-2-2 1,1 0-1,0 0 1,-1 2 412,0 1 1,2 6 0,1 6 0,0 9 0,-1 8-1,-1 6 124,-1 4 0,-1 4 1,2 5-1,-2 2 0,0-2-418,0-1 0,-1-1 1,2 1-1,-2-1 0,-1-1 1,0-2-688,-1-3 1,-2-3 0,0-2 0,0-3-52,-1-4 1,1-6 0,0-10 101,-1-2 1,4-6 623,0-4 0,0-5 0,-4-5 0</inkml:trace>
  <inkml:trace contextRef="#ctx0" brushRef="#br1" timeOffset="108">13529 12383 8491,'16'-34'-430,"3"0"1,-3 7 0,7-1 0,0 2 916,2 3 0,2 1 0,0 6 1,-3 5-29,-2 4 1,-2 3-1,-3 5 1,-1 2 0,-5 4-1,-4 4-181,-3 5 1,-3 2 0,-1 0 0,0 2-1,-1 0-185,-3 2 0,2-3 1,-4-4-1,-1 2 1,-1 0-132,-2 2 0,4-3 1,0-2-1,-1 0-445,-2-3 0,0-1 1,0-1-1,0-3-374,-1-3 1,1-2-1,0-1 479,-1 0 0,1 0 1,0 0-1,-1 0 0,1 0 281,0 0 0,3 0 1,0 1-1,1 1 238,0 1 1,3 4-1,-1 0 108,2 1 1,1 2 0,0 2 0,1 0 0,3-1 0,4 1 213,4 0 1,1 0-1,-1 2 1,4 1-213,2-1 1,-3-2 0,1 4 0,-1-1 0,0 1 0,-2-1-96,1 2 1,-4 0 0,2-1 0,-2 0-409,-4 0 0,2-2 1,-3-2-1,0-2 1,0 1-1,-1-1 252,2-1 0,-2 7 0,0-6 0</inkml:trace>
  <inkml:trace contextRef="#ctx0" brushRef="#br1" timeOffset="109">14218 12262 8454,'-1'-14'-639,"-1"1"958,-2 3 1,0 5-1,1 4 1,-3 7-1,-2 10 300,-2 6 0,1 6 0,-1 3 1,-2 5-286,0 3 1,0 2 0,3 4 0,2-3 0,1 0 0,0-2-540,0 1 0,2-7 0,4 0 0,0-7-1322,0-2 0,0-7 913,0 0 1,1-9 0,1-5 0,3-8 0,0-9 613,2-3 0,5-7 0,3-1 0</inkml:trace>
  <inkml:trace contextRef="#ctx0" brushRef="#br1" timeOffset="110">14376 12318 8960,'-5'14'544,"-5"2"1,2 8-1,-4 6-139,-3 5 1,4 1-1,-1 7 1,1-2-606,2-1 1,4-2 0,2-3 0,2-3 0,1-6 0,0-4-590,0-5 0,0-4 0,0-1 789,0-2 0,-5-4 0,0-2 0</inkml:trace>
  <inkml:trace contextRef="#ctx0" brushRef="#br1" timeOffset="111">14190 12747 8391,'-5'-5'10,"-3"0"0,5-4 0,1 0 344,1-1 1,1 1-1,0-1 1,1-2 300,2 0 0,6-4 1,4 3-1,2-1 0,4 1-210,2 2 1,2 0-1,-3 3 1,2 2-920,-1 3 0,-2 2 1,0 2 473,0 2 0,-1 6 0,1 6 0</inkml:trace>
  <inkml:trace contextRef="#ctx0" brushRef="#br1" timeOffset="112">14963 12328 8320,'-10'0'107,"1"-4"1,0 2 0,-1 4-1,1 7 1,0 6 0,-2 7 542,-1 6 0,2 5 0,-2 7 0,4 4-463,2 1 0,4 2 1,-1-2-1,1-1 0,2-5 1,0-4-526,0-4 1,0-5 0,0-3 0,0-3-756,0-6 1,-1-4 0,-2-3 804,-3-4 0,-2-10 0,-1-4 0</inkml:trace>
  <inkml:trace contextRef="#ctx0" brushRef="#br1" timeOffset="113">14730 12709 8320,'-5'-4'260,"-4"0"1,4-3 285,0 1 0,1-1 0,6-1 0,3 1 0,6 2 0,5 0 65,4-1 0,5 3 0,3-2 0,4 0-1161,2 0 0,1 3 1,-3-1 549,1 2 0,1 5 0,3 1 0</inkml:trace>
  <inkml:trace contextRef="#ctx0" brushRef="#br1" timeOffset="114">15661 12253 8355,'-8'-13'-72,"4"1"1,-5-2-1,2 0 1,2 3 430,2 1 0,2 6 0,1 8 0,0 8 0,-1 8 0,-1 7 200,-2 6 0,0 2 0,2 8 1,-2 1-1,0-1-336,0 1 1,-2 1 0,1 3 0,0-4-1,-1-1-583,1-4 0,-3-2 1,1-3-1,-1-5 1,0-5-461,2-5 1,-3-8 0,3-2 0,-1-5 593,1-7 0,-3-6 0,4-5 0</inkml:trace>
  <inkml:trace contextRef="#ctx0" brushRef="#br1" timeOffset="115">15549 12337 8355,'6'-25'132,"1"0"0,3-3 0,6 7 0,5 0 486,4 1 0,5 6 1,2 2-1,0 5-233,0 4 0,-1 2 0,-3 3 0,-1 4 0,-2 7 0,-4 3-51,-5 3 1,-6-1 0,-4 2-1,-2 2-312,-2 3 1,-2-3 0,-4 1-1,-5-1 1,-3 1 0,-4-1-302,-3 1 0,-1-2 1,-5-5-1,-2-1 61,-3-2 1,1 0 0,-2-5-1,2-1 1,3-2 9,1 0 1,-1-2 0,5-3-1,4 0 275,3 0 0,8 4 0,4 3 107,4 4 0,7 0 1,7 2-1,2 1-3,4 1 0,-1 3 0,4 0 0,-1 1 0,1-1 224,0-3-434,0 3 0,-1-5 0,-4 3-512,-3-4 1,1-2 0,-4 0 0,1-1-1,-3-1 551,-2-1 0,0 1 0,-1-3 0</inkml:trace>
  <inkml:trace contextRef="#ctx0" brushRef="#br1" timeOffset="116">16257 12402 8368,'0'-10'207,"0"-3"1,0 10 611,0 4 0,-4 6 0,-3 15 0,-2 4-273,-3 4 0,0 3 0,-2 4 0,1 1 0,4-1 0,2 0-698,0 0 1,2 0 0,2-3 0,2-4 0,1-5-1044,0-7 0,0-3 375,0-6 1,-1-6 0,-1-6 0,-2-8 489,-1-6 0,-1-6 1,-4-1-1</inkml:trace>
  <inkml:trace contextRef="#ctx0" brushRef="#br1" timeOffset="117">16033 12449 8351,'0'-14'91,"-1"1"1,-1-4 343,-1 2 0,1 3 1,4-1-1,2 0 0,1 1 220,3 1 0,4 1 1,5 3-1,3 2 0,6 1-389,4 2 0,3 1 0,5 3 0,-1 3 0,0 5 1,0 4-1906,0 2 1,-4 5 1211,-6 1 1,1-1 0,-4-2-1</inkml:trace>
  <inkml:trace contextRef="#ctx0" brushRef="#br1" timeOffset="118">16685 12858 8404,'-9'0'0,"-1"1"0,1 2 0,0 5 0,-2 3 0,0 5 0,-1 1 106,0 2 0,3 2 1,3 1-1,3-1 0,2-1 1,2-2 548,2 1 0,5-5 1,5-2-1,2-5 0,2-4-338,0-2 0,2-2 0,-1-2 0,0-4 1,-3-4-1,-2-2-782,-3-2 1,-4 0 0,0-4 0,-2 1 266,-2-1 1,-2 0 0,-3 2 0,-2 0-1,-3 4 581,-1 2 1,1 1 0,-8 7-1,1 1 255,0 1 0,-1 2 1,2 2-1,1 4 1,0 5-479,5 3 0,3 0 1,5 0-1,0 1 1,2-1-1,3 0-645,4-2 0,6 0 0,-2-5 0,1-1 1,-1-2-1155,-1-1 1,-5 0 818,-1-4 1,-9 0 0,-3 0 0,-8 0 754,-3 0 0,-2 8 0,0 2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20:56:05.653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1006 5661 28110,'0'-19'-404,"2"1"0,4 0 0,7 2 1,9 2-1,9 3 0,10 4 1,-15 3-1,1 1 495,5 1 1,1-1-1,4 0 1,2 0 0,5-2-1,1 1 1,2-1 0,0 0-1,1 1 1,1-1-1,2 0 1,1 1 0,-17 0-1,2 1 1,-1-1 0,3 1-1,1-1 1,0 1 27,3 0 0,0 0 0,0 0 0,-2-1 0,0 0 0,0 1 0,0 2 0,0 0 0,0 0 0,-2 0 0,0 1 0,0-1 0,-2 1 0,-1-1 1,0 1-155,16 0 0,0 0 0,-3 0 1,-2 0-1,-4 0 0,-1 0 1,-4 0-1,-2-1 0,-4 0 1,-2 0-1,20-2-270,-13 1 1,-11-3-1,-19 0 1,-15-2 137,-17 1 1,-18 3 0,12 0 0,-1 1 0,-6 0 0,-2 0 175,-4 0 0,-2 2 0,-6-1 0,-1 1 1,14 0-1,0 0 0,0 0 0,-3 0 0,0 0 1,0 0-1,-3 0 0,0 0 0,-1 0 1,-1 0-1,0 0 0,0 1 79,0-1 0,0 1 1,0 1-1,-3-1 1,0 1-1,1 0 1,-2 1-1,0 1 1,1-1-1,-3 1 1,1 0-1,-1 0-5,13-1 0,-1 0 0,0 0 1,2 0-1,-9 2 0,1 0 0,1 1 1,2-2-1,1 0 0,1 0 1,5 0-1,1 0 0,1 0 0,-9 2 1,1 0-1,9-1 0,1 0-96,-17 3 0,27-4 0,21-1 0,16-1 29,15 1 0,22-2 0,-16 0 0,2 0 0,8-2 0,2-1 0,-9-1 0,0 1 0,2-1 0,4-1 1,2 0-1,0 0 1,3 0 1,1 1 0,1-1-1,-10 0 1,0 1 0,1 0-1,0-1 1,1 1 0,1 0-1,-1-1 1,1 1 0,1-1 0,0 1-1,0 0 1,0-1-34,2 1 1,0 0 0,0-1 0,0 1 0,-1 0 0,-1-1 0,0 1 0,0 1 0,-1-1-1,-1 1 1,0 0 0,-1 0 0,9 0 0,-2 0 0,-2 0 0,-7 1 0,-1 0 0,-3 0-1,5 0 1,-5 0-55,12-2 1,-26 1 0,-17-3-1,-8 0 1,-12 3-212,-12 1 0,-19 3 281,14 1 0,-1 1 0,-1-3 0,-1 2 0,-4 2 0,-2 2 0,-1-1 0,1 1 0</inkml:trace>
  <inkml:trace contextRef="#ctx0" brushRef="#br0" timeOffset="1">717 8966 27579,'13'0'-116,"3"-3"0,8-2 0,8-2 0,12-5 0,-14 6 0,1 0 195,8-1 0,2 1 0,5-3 0,2 1 0,-10 3 0,1 0 1,1 1-1,1-2 0,1 1 0,0 0 0,3 0 0,1 0 0,0 1 1,3-1-1,0 0 0,2 0 33,-12 1 1,2 1-1,-1-1 1,0 1-1,11-1 1,0 0-1,-1 1 1,1 0-1,1 0 1,-2 0-1,-2 1 1,0 1-1,-1 0-141,-2 0 1,-1 1 0,-1 0 0,-3 0 0,-1 0 0,-2 0 0,14 0 0,-3 0 0,-7 0 0,-1 1 0,-6 0 0,-1 0-359,-6 0 1,-1 1 0,12 2 0,-19-2 0,-14 2 176,-16 1 1,-22 2 0,5-2-1,-3 0 1,-6 1 0,-2-1 181,-5 2 1,-3-1 0,12-1 0,-1 0 0,0 0 0,-3 0 0,0-1 0,0 1 0,-2-1 0,0 1 0,-1-1 0,-2 1-1,-1 0 1,0 0 71,-1 0 1,-2-1-1,2 1 1,1 0 0,1 0-1,-1 0 1,0 0 0,-1 0-1,2 0 1,2 0 0,2-1-1,1 0 1,-14 1 0,2 0 216,7 0 0,3-1 0,11-1 0,3-1 0,5 2-289,26-3 1,25 0-1,-4 0 1,4 0-1,5 0 1,2 1-1,8-1 1,3-1 6,-12-1 0,1 1 0,1-1 1,3 0-1,2 1 0,1-1 1,3-1-1,2 0 0,-1-1 1,3 1-1,-1 0 0,1-1 1,2 1-1,0-1 0,0 1-3,0 0 1,0 0 0,0 0 23,-1 0 0,1 1 0,-1 0 0,-2 0 0,-1 2 0,0-1 0</inkml:trace>
  <inkml:trace contextRef="#ctx0" brushRef="#br0" timeOffset="2">1099 5465 28393,'-10'0'-820,"2"-1"1,1-1 0,2-2 0,1-1 398,1-2 1,8 2 0,4-2 0,6 0-1,7 0 1,5 0 664,3 1 1,9 2 0,2-1 0,5 1 0,-20 3 0,1 0-229,2 0 0,1 1 1,1 0-1,1 0 1,1 0-1,-1 0 1,1 0-1,-1 1 0,1 0 1,0 0-55,-1 0 0,1 1 0,-3 2 0,0-1 0,-2 0 0,0 0 0,21 2 0,-4-1 0,-5-1 23,-2 0 1,-9 0 0,-4-3-1,-4 0 93,-2 0 0,-5 0-85,-2 0 1,-9 0-1,-8 0 1,-5-1 66,-5-2 1,-7 2 0,-3-2 0,-3 2 0,-2 1 112,-1 0 0,-3 0 0,2 0 1,0 0-1,0 0-280,2 0 0,2 1 0,4 1 0,5 2 0,6 0-38,3 0 1,4 4-1,2-3 1</inkml:trace>
  <inkml:trace contextRef="#ctx0" brushRef="#br0" timeOffset="3">3817 8594 23068,'-5'0'-138,"-3"0"0,2 1 0,-2 2 0,-1 3 0,2 3-386,1 0 1,4 0 0,-1 0 0,2 1 0,1-1-5,0 0 1,0 1-1,0-1 1,1 0 159,2 1 0,1-1 0,3-1 1,-2-1-1,0 0 227,1 0 1,-3-3 0,2 0 0,0-1 0,-1 1 96,0 2 1,4-4-1,-3 2 1,1-1 123,0 0 0,0 0 0,3-2 1,-2 1-154,-1 1 0,1 0 1,5-3-1,1 0 6,2 0 0,-3 0 1,4 0-1,0 0 1,3 0-1,1 0 237,2 0 0,4 0 0,-2 0 1,1 0 66,-1 0 1,1 0 0,4 0-1,2 0 1,3 0 45,3 0 1,1 0 0,2 0-1,4 0 1,3-1-138,-20 0 1,-1-1 0,0 1-1,1 0 1,2-1 0,1-1 0,-1 0-1,0 1-49,0-1 0,1 1 0,-1 0 1,0 1-1,1-2 0,0 0 1,-1 1-1,0-1 0,-2 1 0,-1 0-11,26-2 0,-2 1 0,-3 2 0,2-1 0,1-1-62,-2 1 1,1 1 0,0 1 0,2 0 0,2 0-47,-26 0 0,0 0 1,0-1-1,0 1 1,22-3-1,-23 2 1,1-1-1,1 1 1,0 0 22,1 1 1,1-1-1,-2 0 1,1-1-1,1 1 1,0-1-1,0 1 1,0-1-38,1 0 1,0 0 0,1 1 0,0 1 0,0-2 0,0 0 0,-1 0-1,0 1 30,-1-1 1,-1 0 0,0 1 0,0-1-1,0 2 1,0 0 0,1 0 0,-1 0 0,0 0-1,0 0 1,-1 0 0,1-1-47,-1 0 1,0-1 0,-1 2 0,1-1-1,-1 0 1,0-1 0,0 1 0,0 1-5,0 0 0,0 0 0,1 0 1,1 0-1,24-1 0,-26 0 1,1 0-1,2-1 0,-1 1 24,2 0 0,1 0 0,-2 0 0,0 0 0,0 0 0,0 0 0,-1-1 0,0 1 0,1-1 0,1 1 20,-1 1 1,1-1 0,-1 1-1,1-1 1,-1 0 0,1 0-1,-3 0 1,1-1 0,-2 1-1,-1 0 25,1 1 0,0-1 0,0 0 0,1-1 0,-1 0 0,1 1 0,23-1 0,-3 1-39,-3 1 0,-5 0 0,3 0 0,2 0-9,0 0 0,2 0 0,-1 0 0,1 0-45,0 0 73,-20 0 1,0 0-1,20 0 1,5 0-1,-3 0 1,0 0 24,2 0 0,-1 0 1,3 0-1,-2 0-9,0 0 1,-4 0 0,4 0-1,-2 0 1,1 0-7,-1 0 0,1 0 0,1 0 0,2 0 0,-25 0 1,0 1-4,1 0 1,0 1 0,-1-2 0,1 1 0,-2 0 0,0 1 0,2-1 0,0 0 7,1 1 1,0-1 0,2 0 0,0-1-1,2 2 1,-1-1 0,-2 0 0,1-1 0,-2 0-1,1 0 9,-2 0 0,0 0 0,1 0 0,0 0 1,-1 0-1,1 0 0,-1 0 0,0 0 1,-1 0-1,1 0 17,-1 0 0,-1 0 0,2 0 0,-1 0 0,1 0 1,0 0-1,1 0 0,-1 0-19,0 0 1,0 0 0,0 0-1,-1 0 1,0 0 0,0 0 0,0 0-1,1 0 1,0 0 0,0 0-24,0 0 0,1 0 0,-1 0 1,1 0-1,-2 1 0,0-1 1,0 1-1,0 1 0,2-1 1,-1 1-13,2-1 1,1 0 0,-3 0 0,0 0-1,0 0 1,-1 0 0,-1 0 0,0 1 6,0-1 1,0 0-1,1 0 1,0-1-1,1 0 1,0 0-1,0 0 1,0 0-1,-2 0 1,1 0 0,23 0 15,0 0 0,-2 0 0,1 0 0,-1 0 7,-4 0 1,0 0 0,1 0 0,2 0-1,1 1-16,0 2 1,2-2 0,-2 2-1,1-2 1,2-1 6,-25 0 0,0 0 0,20 0 1,0 0-1,-1 0-1,-1 0 1,2 0 0,-1 0 0,0 0 0,-3 0 37,-3 0 1,-2 0-1,-2 0 1,-2 0 0,-1 0-39,-4 0 1,-2 0 0,1 0 0,0 0 35,0 0 1,-1 0 0,-1 0 0,-3 0 0,1 0-57,0 0 0,-2 0 0,2 0 0,-1 0 0,1 0 11,2 0 1,1 3 0,1 2 0,0-1 11,0 0 1,-4-1 0,1-2 0,0 1 0,-1 1-1,-2-1 1,-6-1 0,-1-2-1,-2-1 1,-1-2-150,-2-1 1,-1-1-35,0-4 0,1 2 0,-2 1 0,-1 2 0,0-1 33,0 1 1,-2 2-1,1-2 1,0 0-1,1 1-123,-1 0 0,0-4 0,2 2 9,-2-2 1,-1-1 0,-5-1 0,0 1-234,0 0 1,-1 2-1,-3 2 241,-2 1 0,-2 1 1,-1 3-1,-1 0 223,1 0 0,0 0 1,-1 0-1</inkml:trace>
  <inkml:trace contextRef="#ctx0" brushRef="#br0" timeOffset="4">1322 5708 28366,'-18'0'-547,"0"-6"1,1-2 0,4-3 0,2-2 0,3 1 0,3-1 77,3 2 1,1 4 0,3 2 0,4 0 0,9 0 0,8 1 0,9 2 396,6 1 0,13 1 1,-22 0-1,3-1 1,3 0-1,1 0 0,5-1 1,2 1 119,3 0 0,2 0 1,-11 0-1,0 0 1,2 1-1,1-1 1,0 0-1,1 1 0,1-1 1,0 0-1,1 0 1,0 0-1,1 0 1,-1 1-1,-1-1 0,0 1 1,0 0-11,-4-1 1,1 1 0,-2 1 0,16-1 0,-3 0 0,-11 0 0,-3 0 0,-2 0 0,-3 0-24,-2 0 1,-3 0 0,17 0-1,-10 0 1,-10 0 41,-9 0 0,-9 0 0,-6 0 0,-9 0 0,-12 0-36,-11 0 0,-16 0 0,19 0 0,-2 1 0,-3-1 0,-1 2 110,-4-1 1,-1 1 0,-1 1 0,-2 0-1,1-1 1,0 0 0,-2 0 0,0 1-1,-3 1 1,0-1-17,-3 2 0,0-1 0,-1-1 0,-1 0 0,16-1 1,-1 0-1,0 0 0,1 0 0,0 0 0,1 0 1,-16 1-1,1 1-88,1-1 1,2 0 0,5-2 0,2 0-1,8 0 1,2 1 0,-14-1-11,16-1 0,15 0 0,16 0 0,11 0-43,11 0 1,20-1 0,-15 0-1,2-1 1,6-1 0,1-1 0,4-1-1,3-1 81,2 0 0,1 0 0,-13 1 0,1 1 0,-1-1 1,0 1-1,0 1 0,1-1 0,0 0 0,1 0 1,0 0-36,2 0 1,-1 0 0,0 0 0,2 1 0,-1-1 0,0 1 0,0 0-1,0 0 1,-1 0 0,15-2 0,-2 1 0,-6 1 0,-2-1 0,-7 1 0,-1 1 33,-6 0 0,-1 0 0,13-1 1,-18 3-78,-13 0 1,-10 0-1,-12 0 1,-4 0 24,-1 0 1,-6 3 0,-3 1 0,-4 0 0,-3 1 0,0-1-28,2 0 1,2 1 0,1-3 0,0 1-115,0-1 0,3 0 1,3 0-1,1 2 139,3 1 0,2-3 0,-3 1 0,0-1 0</inkml:trace>
  <inkml:trace contextRef="#ctx0" brushRef="#br0" timeOffset="5">3585 5307 27900,'0'-6'-1093,"1"0"1,1-1 0,1-2-2185,-1 0 2457,-1 0 1,-1 8 0,0 5 0,0 5 163,0 3 1,3 5-1,0-1 1,0 1 0,1 2-165,3-1 1,-3 1 0,0 0 0,-1-2 508,0-1 1,0 3 0,-3-2 0,1-2 0,1 1 0,1-3 86,0 1 0,1-2 1,0-3-1,1-2 54,2-1 0,1-4 0,3 1 1,1-2-1,3-1 521,-1 0 0,5 0 1,-2 0-1,5 0 1,2-1-32,2-2 0,1 1 0,1-3 0,0 0 0,1 1 55,2-1 0,-2 2 0,2 2 0,-2-1 0,-1-1 236,4 1 1,1 1 0,4 0 0,1-1 77,3-1 0,-1 0 0,5 2 0,3-1-432,0-2 0,3 0 1,-24 3-1,-1 0 0,1-1 1,1 0-1,-1 0 1,1 0-1,-2 0 0,0 0 397,24 0 1,-3 1 0,-3 1-1,0 0-479,0 0 1,-3-3-1,1 0 1,-1 0 0,3 2-166,1 1 1,4-1 0,-2-1-1,-1-1 1,-1 1-57,1 1 0,-2 1 0,1 0 0,0-1 0,0-1 63,0-1 0,2-1 0,3 2 0,-24 0 0,0 1 0,2-1 0,-1 0 14,1 0 1,0 0 0,25 1-1,-1-2 1,-1 2-12,1 1 1,-3-3-1,0 0 1,-1 1 0,-1 1-1,0 1-15,3 0 1,-3 0 0,3 0 0,-1 0-17,0 0 1,1 0 0,-23 0 0,0 0 0,0 0 0,1 0 0,-1 0 0,0 0 17,2 0 1,0 0 24,1-2 0,0 0 1,2 1-1,-1 1 0,1-2 1,-1 1-1,-1 0 1,1 1 5,-3-1 0,0 2 0,23-1 0,-1 0 0,-4-1 0,-2-2 3,-4 0 1,-5 0-1,-1 2 1,2-1-1,2-2 68,5-1 1,-2 3 0,6-2-1,1 1-17,1-1 0,-23 1 0,0 0 0,24-1 0,0 0 0,-1-1 0,1 1 96,-1-1 1,0-1 0,-1 3-1,-4 1-87,-1 1 1,2 1 0,2 0 0,3 0 0,3 0-138,0 0 0,-3 0 0,2 0 0,-24 0 0,-1 0 0,1 0 0,0 0-10,0 0 1,0 0 0,1 0-1,0 0 1,-2 0 0,0 0 0,1 0-1,1 0 48,0 0 1,1 0-1,2 0 1,1 0 0,-2 0-1,1 0 1,-1 0 0,1 0-1,0 0 1,-1 0 0,0 0-1,0 0 21,0 0 1,0 0 0,0 0 0,-1 1 0,2 0 0,-1 0 0,0 1 0,-1-1-15,0 0 0,0 0 0,2 0 1,-1-1-1,1 1 0,-1-1 1,0 1-1,1 0 0,-1 1 1,1 0-4,-1-1 1,0 0 0,-2-1-1,1 1 1,1-1 0,1 0 0,1 0-1,0 1 1,1 0 0,0 0-9,0 0 1,0 1 0,0 0 0,0-1 0,-3-1 0,0 0 0,1 0-1,0 1 1,1 0 0,-1 0 11,1 1 1,0-1 0,-2 1-1,0-1 1,-1-1 0,1 0-1,-1 0 1,1 0 0,-1 1-1,1-1 3,0 2 1,1-1 0,1 0 0,0-1 0,0 2 0,0 0 0,-1-1-1,0 0-14,0 0 0,1 1 0,-1-2 0,0 1 0,1 1 0,0 0 0,0 0 0,0-1 0,0 1 0,0-1-16,-1 0 1,0 0-1,0 0 1,0-1-1,0 0 1,1 0-1,-1 0 1,0 0 0,-1 0-1,0 0-6,-1 0 0,-1 0 1,-1 0-1,1 0 0,-1 0 1,0 0-1,0 0 0,1 0 1,-1 0-1,1 0 0,1 0 1,-1 0 0,1 0 0,-1 0 0,-1 0 0,0 0 0,0 0 0,0 0 0,1 0 0,-1 0-13,2 0 1,-1 0 0,24 0 0,0 0 0,-6 0 0,-2 0-9,-2 0 0,-1 0 1,3 0-1,-3 0 1,0 0-10,-3 0 0,-1 0 1,-1 0-1,-3 0 21,-3 0 0,-2 0 1,-2 0-1,-2 0 0,-1 0-16,-1 0 0,-2 0 0,-6-1 1,-2-1-1,-2-1-106,1 1 0,-4-2 0,1 0 0,-1 0 59,1-1 1,1 1 0,1 2 0,3-1 0,-1 1 0,2 0-39,-1-1 0,-1 2 1,1-3-1,1 1 130,-1-1 1,-3 0-1,2 2 1,-3-2 0,-1 0-252,1 0 1,-5-3-1,-2 0 1,-2-1-232,-1-1 0,-1 1 0,-1 0 0,-2 2 0,-1 0-1558,-3 1 1730,4-4 0,4 13 0,5-3 0</inkml:trace>
  <inkml:trace contextRef="#ctx0" brushRef="#br0" timeOffset="6">16508 4870 10989,'-5'-24'-254,"1"1"0,4 4 0,1 1 0,2-1 1,3 2-1,2 0 7,2 1 0,2 1 0,1-4 0,-1 1 0,0-1 0,1 0 333,-2 1 1,1-4-1,-1-1 1,1 1-1,0-1 1,-3 2 398,-3 2 0,2 4-206,-5 3 0,0 12 0,-4 10 0,-2 14 0,-5 12 0,-3 11-40,3-21 1,0 2 0,0 2-1,-1 1 1,-1 3 0,0 0-1,0 0 1,0 1-177,-1 0 0,0 0 0,0 1 0,0 0 0,1 1 0,0 0 0,0 0 0,0 1 1,-1-1-1,-1 0-35,0 0 1,0 1-1,1-1 1,0 0 0,0 0-1,-1-1 1,0-2 0,2-1-1,1-4 1,1 0 87,-2 19 0,5-10 0,5-10 0,0-7-138,0-4 1,7-8-1,3-6 1,4-2-1,3-3 1,5-5-47,6-9 0,5-7 1,-13 6-1,1-2 0,1-2 1,0-1-119,2-3 1,1-1 0,0-4-1,0-3 1,2-1 0,0-1-1,-1-2 1,0-2 0,0-1-1,-1 0-40,-1-2 0,0 1 0,0 0 0,-1 1 1,-2 1-1,-1 1 0,-2 2 0,-3 1 0,-3 6 1,-2 2 31,1-13 1,-5 17 0,-7 17 598,-3 8 1,-2 11 0,-6 6 0,-4 8 0,-2 7 0,-3 6 324,-1 3 1,-2 3 0,5 0 0,2 2-498,3 1 1,2-5 0,6-1 0,5-4 0,6-5 0,9-3-179,5-2 0,5-7 0,5-3 0,2-7-354,3-4 0,3-4 0,-1-6 0,-1-4 0,-2-7-172,-1-3 0,2-7 1,-2-3-1,-1-3 1,-1-2 27,-3 1 0,-5 2 0,-1 3 1,-5 3 467,-3 3 1,-7 11 0,-4 8 0,-5 11 0,-7 10 466,-4 7 1,0 4 0,-1 5 0,2 0 53,1 0 0,6 1 0,3-1 0,3-2 0,4-3 0,5-5-360,6-3 0,8-6 0,3-4 0,6-4-220,1-5 0,1-5 0,3-6 0,1-6-54,3-5 1,-3-6 0,2-1 0,-2-4 0,-4-2 0,-4-2-529,-4-1 0,-9 1 1,-7-2-1,-3-1 387,-3-1 1,-6 2 0,-8 2 0,-4 3 0,-6 7 464,-5 8 1,-1 2 0,-10 10 0,0 3 0,1 5 42,-1 6 0,1 2 0,-1 5 1,3 0-655,1 3 0,6-2 1,8 3-1,5-2 1,7 2-1,8 0 368,10 0 0,6-2 0,10-2 0</inkml:trace>
  <inkml:trace contextRef="#ctx0" brushRef="#br0" timeOffset="7">18370 4348 13794,'4'-40'38,"3"-1"1,1 7 0,1 10-1,1 8 349,-1 8 1,-4 14 0,-2 14 0,-2 13-249,-1 11 0,-3-17 0,-1 1 1,-1 3-1,0 0 0,-1 1 0,-1 1 1,0 2-1,0 0 438,-1 2 1,1 0-617,-1 2 1,1 1 0,-1 4-1,0 2 1,0-2 0,1 1 0,-1-2-1,0 0 77,1-2 1,0 0 0,-2-3 0,-1 0 0,1-1 0,-1 0 0,-1-2 0,0-1-324,-1-2 0,0-1 0,1-3 1,0-2-1,-4 21 0,2-7 0,4-4-808,3-5 1,-2-11 0,6-5 1092,3-7 0,4-13 0</inkml:trace>
  <inkml:trace contextRef="#ctx0" brushRef="#br0" timeOffset="8">18026 5251 14399,'-24'-22'-63,"6"2"1,9-1 0,5 5 0,5 3 881,5 3 0,13 1 0,13-1 0,7 1-551,8 0 0,5 3 1,-24 5-1,1-1 1,1 2-1,0-1 1,0 2-1,0-1-815,1 2 1,-2-1 0,0 2 0,-1 1 0,21 7 0,-9 3-2731,-7 0 2656,-8-3 0,-2 7 0,-4-4 0</inkml:trace>
  <inkml:trace contextRef="#ctx0" brushRef="#br1" timeOffset="9">17132 6164 8458,'-28'0'162,"0"0"1,-23 5-1,6 4 1,9 6 366,10 2 0,13-6 0,19-6 0,12-6-280,14-5 1,17-10-1,-19 7 1,1-2-1,3 0 1,1 0 0,4-3-1,1 1 1,2-2-1,1 1-57,1-2 1,2 1 0,2-1 0,2 2 0,0 1 0,1 1-332,-16 4 0,-1 1 0,1 0 0,15-1 0,0 2 0,1 0 0,1 2 1,-3 2-1,-1 1 0,-3 2 0,0 0 0,-5 3 0,-2 1 0,-6 1 1,-2 2 138,14 14 0,-14 3 0,-8 0 0,-3-3 0</inkml:trace>
  <inkml:trace contextRef="#ctx0" brushRef="#br1" timeOffset="10">17570 6462 8458,'-33'2'0,"0"1"0,4-1 0,0-1 968,-19 0 1,16-5-423,13-2 0,21-6 0,25-2 0,23-3 0,-15 7 0,3 0-432,8-2 0,2 1 1,-11 2-1,0 1 1,2-1-1,5-1 0,0 0 1,2 0-1,1-1 1,0 1-1,1 0 0,2 0 1,-1 1-1,1 0 1,0 1-1,0 1 0,0 0-661,-1 2 1,-1 1 0,0 1 0,-3 0 0,-1 2 0,-1 0 546,-4 1 0,1 1 0,-2 1 0,1-1 0,-1 1 0,-1 0 0,1 1 0,-1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20:55:34.158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5857 13082 23737,'-7'0'-158,"2"-1"-650,1-2 1,-2 1 399,3-5 1,0 4 0,2-2 601,-3 1 1,-1 1 0,-4 3 0,-1 1-1,-3 2 415,-2 3 1,-3 3 0,-1 3-1,0 1-394,-3 2 0,-1 3 0,0 5 0,4 1 0,5 1-382,4-1 1,5-1-1,4-2 1,6 0 0,9-3-17,5-1 0,5-9 0,4 0 0,-1-2 0,-1-4 13,-1-1 1,-6-5 0,0-3 0,-5-2 0,-2-3-241,-3-4 1,-2-1 0,-7-2-1,-1 0 160,-2 1 0,-2 0 0,-4 2 0,-1 1 1,1 2-1,0 0 160,-1 0 1,1 6-1,0-3 121,-1 2 0,1 3 0,0 0 0,-1 0 0,1 3 290,0 1 0,-1 2 0,-2 3 0,0 2 0,0 2 6,2 1 1,1 2 0,0 0 0,2 1-1,2 1-591,1 0 1,-2-1 0,3 3 0,0 2-147,2 0 0,-3 2 0,-1 0 0</inkml:trace>
  <inkml:trace contextRef="#ctx0" brushRef="#br0" timeOffset="1">14730 13892 29478,'-5'-6'-820,"0"0"1,2 1 0,-1 0 0,-1-2 272,-2-1 1,2 2 0,-2 3 0,0 2 0,-1 1 0,-1 0 1000,-1 0 1,1 4-1,0 3 1,-1 1-1,2 2-543,2 3 1,-1 0 0,4 4 0,0-2 0,2 2-230,1 0 1,1-1 0,3-2 0,3 1 0,4-2 371,5 1 1,4-3 0,3-4 0,1-2 0,1 0 195,-1-3 0,1-1 1,-4-1-1,-2-1 0,-3-2-431,1-4 1,-4-4-1,-1-1 1,-5-1-111,-4 0 1,-2 1 0,-1-2-1,0 0 1,-1 3 0,-2 1 16,-3 0 1,-7 1 0,-2 1 0,-3 2 320,0 2 1,-4 3 0,-1 2 0,-1 2-1,-1 1 449,2 1 1,0 4 0,4 4 0,2-1 0,1 1-306,4 3 0,6-2 1,2 1-1,4-2 1,5-1-1,5-2-181,8-1 0,5 0 0,7-3 0,2-3-110,1-2 0,-3-1 0,0 0 1,-4-1-1,-5-3 0,-5-4-360,-7-4 0,-4-4 1,-7 0-1,-4-1 581,-7-2 1,-4 1 0,-5 2 0,-4 1 0,-3 2 0,-2 2 480,1 4 1,1 3-1,2 4 1,1 1 0,4 3-473,2 6 1,0 0-1,9 5 1,2 2-1,2 1-1550,3 0 0,1 4 1259,3 0 1,0-1 0,0-2-1</inkml:trace>
  <inkml:trace contextRef="#ctx0" brushRef="#br0" timeOffset="2">19962 7802 14934,'-9'-5'-1639,"3"-3"1,0 2 919,-2-2 880,4 2 0,-3-5 0,3 2 0,0-2 0,-1 0 0,1 0-85,-1-2 1,-1-3 0,2 1 0,0 1 0,-1 0 0,1 2-224,-1-1 0,-2 4 1,1 4-1,-2 1 1,-3 2-1,0 1 430,-1 1 1,-6 5-1,-1 4 1,-4 6-43,-4 2 1,-2 9 0,-1 4-1,-2 5 1,15-14 0,1 0-1,-1 1 1,0 0 16,2 1 0,0 1 0,1 0 0,2 0 1,-5 24-1,5-4 25,5-1 0,5-4 0,4-6 0,6-6 0,7-7-442,8-7 0,5-7 0,3-4 0,2-5 1,1-6 124,0-5 0,-1-8 0,1-3 1,-2-3 15,-4-3 0,-5-1 0,-3-3 0,-6 1 1,-2-2-1,-5 1-2,-2 1 1,-2 3 0,-4 7 0,-2 7 45,-3 6 1,-5 6 0,-3 7 0,1 5 0,-1 6 381,3 7 0,0 7 0,3 5 0,2 0 0,3 0-253,2-2 0,1 2 1,0-1-1,2-1 1,4-2-556,7-3 0,4-4 0,5-5 0,3-5 0,2-4-1363,1-3 1672,-1-3 0,1-14 0,0-2 0</inkml:trace>
  <inkml:trace contextRef="#ctx0" brushRef="#br0" timeOffset="3">20279 7709 14881,'-13'0'-209,"1"-3"1,-2 0-1,0 1 701,3 1 1,1 6 0,0 4 0,1 4 0,0 5-9,-1 4 0,2 5 0,1 4 0,2 3 0,0 2-372,3-2 1,1 1 0,2-4-1,1-1 1,3-3 0,0-5-577,2-7 1,1-5 0,3-3-1,0-4 267,1-2 0,6-7 1,0-6-1,3-6 1,2-6-77,0-5 1,3-2 0,-1-4 0,0 0 0,1 0 73,-1-1 0,-4 2 0,1 2 0,-5 4 0,-4 7 419,-7 7 1,-6 10 0,-6 8-1,-8 10 1,-6 10 374,-4 6 1,-3 3-1,-1 4 1,1 1-1,3-2-76,5-2 1,6-3 0,7-6 0,4-3-1,5-4 84,6-2 1,10-4-519,9-6 0,8-6 0,6-5 0</inkml:trace>
  <inkml:trace contextRef="#ctx0" brushRef="#br0" timeOffset="4">20949 7868 9683,'10'-16'81,"-1"1"0,0-1-154,1 2 1,-1 0-1,-1 5 1,-1 0-1,0-2 279,0-1 1,-3 5 0,-1-3 0,-3 3-54,-3 2 1,-2 1 0,-5 4 0,-3 0 0,-3 2 30,-5 4 0,-7 1 0,-6 10 0,-2 2 0,-3 5-90,-1 3 1,19-11 0,0 1 0,-2 1 0,0 0 0,1 2-1,2 0 1,1-1 0,1 1 560,-11 18 0,8-1 1,8-3-1,8-4 0,8-5-662,10-7 1,10-8 0,14-6-1,4-4 1,3-5-650,0-4 1,3-7-1,-7-7 1,-1 0 0,-2-1-165,-2 0 1,-5 1 0,-8-2 0,-5 3 399,-6 2 0,-5 8 0,-9 7 0,-4 10 1075,-4 9 0,-1 7 1,-2 4-1,0 1 0,4 0 0,3-1 0,3-2 1,6 2-1,5-4 0,10-5-509,8-3 0,9-8 0,7-5 0,5-7-1721,-20 0 1,0-1 1594,0-1 1,-1-1 0,2-6-1,1 0 1,-2-1 0,-1 1-1</inkml:trace>
  <inkml:trace contextRef="#ctx0" brushRef="#br0" timeOffset="5">3296 10009 16094,'0'-14'-1030,"0"0"0,0 4 0,1-1 871,2-2 0,-2 1 0,3 2 0,-1 1 0,1 0 0,-1-1 837,1 1 1,0 2-377,2 4 1,-3 8-1,-7 10 1,-5 5-1,-6 5 1,-2 6-3,-2 4 0,-4 7 1,-1 1-1,10-20 0,0 1 1,-1 0-1,0 1 0,-1 1 1,0 1-280,-1 0 1,0 1 0,2-2 0,0 0 0,0-1 0,0-1-1,2 0 1,1-1-434,-10 20 1,3-2-1,4-7 1,2-4-1,4-4 1,3-6-409,3-3 1,-1-1 0,0-3 0,1-3 774,-1-3 1,3 2 0,-3-4-1</inkml:trace>
  <inkml:trace contextRef="#ctx0" brushRef="#br0" timeOffset="6">2942 10167 10241,'-9'-4'544,"4"3"0,6 5-367,8 9 1,0 4 0,5 5-1,-1 3 44,3 2 0,-1 5 1,2 1-1,0 1-312,0 0 0,0-4 1,1 2-1,1-1 0,-2 0 1,0-1-597,-2-1 0,-3-5 0,0-2 0,0-3 667,0-4 1,-2 3 0,4-4 0</inkml:trace>
  <inkml:trace contextRef="#ctx0" brushRef="#br1" timeOffset="7">3594 10354 8570,'0'-15'165,"4"2"1,3 3 0,4 2 80,1 2 0,6 1 0,0 3 1,6-1-1,3 1 0,2 0-473,2 2 0,-1 5 0,3 0 1,-1 1-1169,-2 0 1395,-5 0 0,2 4 0,-3-1 0</inkml:trace>
  <inkml:trace contextRef="#ctx0" brushRef="#br1" timeOffset="8">3724 10531 8570,'-17'8'267,"1"-1"139,4-1 0,7-4 0,5 1 1,6-1-1,5-2 183,5 0 1,9 0 0,4-2-1,4 0 1,4-2-41,2-1 0,2 3-549,-4-1 0,0-2 0,0 0 0</inkml:trace>
  <inkml:trace contextRef="#ctx0" brushRef="#br0" timeOffset="9">4581 9953 15536,'0'-14'-625,"0"-1"1,0 4 0,0-1 0,0 0 433,0 2 0,-1 5 0,-2 4 0,-3 7 0,-3 9 525,0 8 0,0 12 0,-1 7 0,1 5 0,4-20 1,1 0-152,-1 2 0,0 0 1,1 0-1,-1 0 1,0 1-1,1 1 1,-1 0-1,1-1 1,-1 0-1,1-1-115,1 0 0,0-1 0,-1 20 0,4-10 0,1-7 0,3-5-233,5-5 0,2-5 0,4-4 0,3-2 0,1-3-68,3-1 1,1-4 0,-2 1 0,0-2-1,0-1-423,-1 0 1,-5-4-1,0-3 1,-2-5 0,-1-3-193,-2-3 0,-5-1 1,-1-3 874,0-3 0,-3-2 0,4-1 1</inkml:trace>
  <inkml:trace contextRef="#ctx0" brushRef="#br0" timeOffset="10">4553 10363 10336,'-28'0'1,"4"-3"0,3-1 1,2 0 397,3-1 1,3 2 0,5 2-186,1-2 0,4 2 0,6-2 0,5 2 0,4 0 0,7-2-388,5-3 1,7 1 0,3-2-1,3 1 1,2 0 186,2 0 1,-1-1 0,-3-2 0</inkml:trace>
  <inkml:trace contextRef="#ctx0" brushRef="#br0" timeOffset="11">4963 9907 10323,'-13'-1'-28,"1"-1"164,0-1 1,5-1 0,2 5-1,0 4 1,0 5 192,-3 8 0,3 8 1,0 10-1,0 4 0,0 7-103,-2 4 0,4-23 1,0 0-1,1 1 0,-1-1 1,1 1-1,-1-1 1,1-1-1,0-1-38,-2 22 1,-3 0 0,1-8 0,0-1 0,1-4-181,1-4 0,1-7 0,3-6 0,0-4-386,0-4 0,5-6 1,3-5-1,5-7-179,1-7 0,3-6 0,3-5 1,3-3-1,0-4-52,0-4 1,-2 5 0,-2-4 0,-1 3 0,-2 4 454,0 3 1,-5 2 0,0 10 541,-3 9 0,-8 15 0,-7 12 0,-1 4 0,-1 2 212,-1 0 1,4-1-1,1 1 1,1-1-55,2-2 0,1-2 0,2-6 0,2-1 0,4-4 0,5-1-704,3-2 0,3-4 0,0-2 0,1-3-1481,0-3 1,1 2 1566,-1-2 1,2-2-1,-7 0 1</inkml:trace>
  <inkml:trace contextRef="#ctx0" brushRef="#br0" timeOffset="12">5363 10531 10323,'0'-10'-306,"1"1"1148,2 0 0,-2 2 0,3 2-263,0 1 0,2 1 1,3 3-1,1-1 0,2-1-457,0-1 1,5-4 0,-3 0 0,2-1-375,-1-1 1,1-5 0,1 0-1,-1-2 1,-4 1 0,-2-2-296,-4 0 1,-2-2 0,-4 0-1,-1 2 405,-2 1 1,-7 4-1,-5 6 1,-3 3 0,-1 3-1,-2 4 546,-1 5 1,-3 6 0,3 6-1,-1 5 63,0 4 1,2-1 0,7 3 0,5 0 0,5 1 0,5 1-54,5 1 0,9-10 1,14 0-1,7-5-494,7-5 1,2-4 0,2-6 0,-3-1-1,-3-2 1,-8-1-3198,-6-1 3183,-9 0 1,0-4-1,-4-1 1</inkml:trace>
  <inkml:trace contextRef="#ctx0" brushRef="#br0" timeOffset="13">8073 9823 15682,'-5'-8'-421,"-1"0"1,-2 3-1,-1 1 1,0 3 0,2 3-1,2 5 967,1 5 0,-2 7 0,2 8 0,2 4 0,1 2 0,2 2-167,2-2 0,4 2 1,6-4-1,6-1-214,5-1 1,8-6 0,4-5 0,4-5-1,3-6 1,2-5-6,4-4 1,-6-7 0,0-7-1,-7-3 1,-5-1-408,-2-2 1,-2-4-1,-4 2 1,-3 0-1,-4 0-356,-3 1 1,-4-2 0,-2 3 0,-1 2-169,-1 0 1,-1 3 0,-5 2 409,-2 6 1,-2 9 0,-5 8 0,-3 5-1,-2 4 499,-3 3 1,0 0 0,2-1 19,0 0 0,1 3 0,-4 2 0</inkml:trace>
  <inkml:trace contextRef="#ctx0" brushRef="#br0" timeOffset="14">8361 10140 15826,'-5'9'-469,"1"0"1,4 0 0,0 2 354,0 1 1,-1 2-1,-1 2 1,-1 1 496,1 2 0,-3 1 1,2 5-1,0 0 1,-1 0-1,-1-2-91,0 0 1,-4 2 0,4-2 0,-1-1-1,1 1-632,1-2 1,0-2 0,2-3 0,-2-1 0,3-2 214,3-2 0,8 0 0,4-2 0</inkml:trace>
  <inkml:trace contextRef="#ctx0" brushRef="#br1" timeOffset="15">8808 10242 8570,'3'-12'41,"1"-1"0,1 2 220,3 0 1,4 2 0,4 0 0,1 0-1,3 3-242,2 3 1,-2 2-1,5 2 1,0 2-1,-1 3-19,-3 3 0,3 4 0,0 2 0</inkml:trace>
  <inkml:trace contextRef="#ctx0" brushRef="#br1" timeOffset="16">8855 10475 8515,'-10'0'839,"3"0"-413,4 0 1,9 0 0,14-1 0,7-2 0,7-3-1,5 0-285,5 0 0,-3 3-141,-1-3 0,-1-1 0,-2-2 0</inkml:trace>
  <inkml:trace contextRef="#ctx0" brushRef="#br0" timeOffset="17">9665 9888 12386,'0'-9'-744,"0"-2"1,0 0-1,0 1 1,0 6 1211,0 9 0,-1 11 0,-2 10 0,-4 5 0,-1 8 0,-1 6 0,-1 6-104,1 0 0,4-22 0,0 0 0,0-1 0,-1 0 0,1 1 0,0-1 0,1 1 0,0-1-23,-1 0 1,2 0 0,-2 19 0,2-4 0,2-7-251,1-5 0,1-6 0,2-3 0,4-4 0,1-2 0,2-4-312,3-1 1,1-5 0,5-1-1,0-1-326,3-2 1,3-1 0,6-3 0,3-4 0,2-6 0,1-5-2731,-3-2 3075,-2-3 0,-4-10 0,0-7 0</inkml:trace>
  <inkml:trace contextRef="#ctx0" brushRef="#br0" timeOffset="18">9804 9991 11490,'-23'-19'-241,"1"1"1,6 3 0,5 1 592,4 1 1,3 3 0,5-3 0,2 4 0,4 2 0,5 0 116,7 0 0,7 3 1,7 0-1,2 1-1092,3 0 0,2 2 0,-2 6 1,1 5 617,2 4 0,7 5 0,-24-7 0,0 0 0</inkml:trace>
  <inkml:trace contextRef="#ctx0" brushRef="#br1" timeOffset="19">10298 9860 8575,'-10'-13'-45,"5"1"1,2-2-1,1 1 497,-1 5-230,2-1 1,0 12 0,4 1-1,-1 7 1,-1 8 0,-1 6 348,0 5 0,0 1 0,0 5 0,-1 2-245,-2 1 1,-2 3-1,-4 1 1,-1 0 0,1-1-1,0 0-61,-1-3 1,2-2 0,1-2 0,2-7-88,0-5 0,-1-2-368,3-9 0,1-3 0,5-6 0,3-3 0,3-4 0,1-6-536,2-4 1,3-5 0,4-3 0,-1-2 270,1-3 0,0-1 1,2 0-1,1 0 1,0 0-1,-1 1 127,1 2 1,-3 4 0,-5 5 0,0 5 591,-3 3 1,-2 5 0,-2 7 0,-4 7 0,-2 6 390,-1 7 0,-4 3 1,-3 1-1,0 1 0,0 0-200,1-1 1,4 2-1,-2-6 1,4 0-1,4 0 1,3-1-845,4-2 0,2-5 1,4-1-1,3-3 389,-1-4 0,5 2 0,0-5 0</inkml:trace>
  <inkml:trace contextRef="#ctx0" brushRef="#br1" timeOffset="20">10968 10279 8559,'4'-9'-92,"-3"-4"1,3 1 0,0 0 0,-1-1 230,-1 1 1,-1-2-1,-1 3 1,0-1-1,0 0 275,0 2 1,-4 1 0,-3 0 0,-2 2 0,-3 2-1,-4 1 241,-1 2 0,-6 6 1,-1 5-1,-1 6 0,1 3 15,2 4 1,-3 2 0,3 4-1,2 0-556,4-1 1,7-3 0,6-1 0,1-1-1,4-1-394,1 0 0,6-5 0,6-5 0,4-3 0,3-2 0,2-2-540,-1-2 1,3-2 0,-4-3 0,-2-4 272,-4-1 1,1 1 0,-5-1 0,0-2 0,-3 2 0,-3 1 79,-3 0 0,-2 1 1063,-1 0 1,0 5 0,0 1-1,0 5-270,0 4 1,4 0 0,3 0 0,1-1-1,2 0-952,3-2 1,0-1 0,4 1-1,-2-3 1,2-2-2620,0-1 3245,2-4 0,-1-1 0,1-4 0</inkml:trace>
  <inkml:trace contextRef="#ctx0" brushRef="#br1" timeOffset="21">11248 10214 8559,'5'-5'0,"3"-2"292,-2 3 0,-2 6 0,-1 5 1,-2 5-1,-1 7 212,0 5 1,-3 2 0,-1 2 0,-1 0 0,-1 1-1,1 1-50,2 1 0,-2-4 1,2-5-1,1-3-528,1-4 1,1-3-1,0-10-320,0-9 0,0-6 0,1-9 0,2-3-84,4-2 0,1 0 1,1-2-1,0-1 1,1-1-1,0 2 243,3 3 0,-3 3 0,3 4 0,0 1 472,-1-1 0,2 6 1,-3 2-1,2 4 0,2 1 1,0 1 19,0 2 0,-1-2 1,-2 2-1,0 1-296,0 1 0,-2 5 1,-2 3-1,-1 2 39,0 3 0,-1 3 0,3 3 0</inkml:trace>
  <inkml:trace contextRef="#ctx0" brushRef="#br1" timeOffset="22">11536 10363 10458,'10'-3'907,"2"0"1,1 0-651,2-1 0,0 1 0,5-2 0,2 0 0,1 0 1,2-2-619,0-2 1,-3-3 0,2-1 0,-2-1 0,-2 1-70,-3 1-1,-4-2 1,-4-1 0,0 0 0,-3 0 104,-3 2 1,-4 0 0,-4 5-1,-6 2 1,-2 3 767,-4 2 1,-3 2 0,-3 3 0,-1 5 0,-2 7 212,-1 5 0,1-1 1,2 5-1,4 1 0,6 2 0,3 3 0,1-2 1,9 3-1,5-2 0,8-1-626,8-2 0,5-5 0,6-2 0,2-4 0,1-7-1122,0-5 1,-4-3 0,1-1 913,-2 0 1,-1-12 0,0-4 0</inkml:trace>
  <inkml:trace contextRef="#ctx0" brushRef="#br1" timeOffset="23">12039 9925 8573,'-4'-18'-89,"3"0"0,-1 3 1,4 2 266,4 3 0,3 4 1,4 1-1,2-1 1,3 2-1,1 0 461,3 2 0,2 2 0,5 3 1,1 3-568,1 3 1,0 0 0,-3-1-1,-1-1 1,-1 0 0,-1-1-211,0-1 1,-5 0 0,-1-3-1,-2 1-281,1-1 1,-4-1 0,-1-1 0,-3 1 130,-1 3 0,-3-2 0,-3 4 483,-2 1 0,-6 1 0,-5 2 0,-3 0 0,-3 1 119,1 2 1,-1 6 0,-2 2 0,-1 5-1,0 6 308,1 3 0,3 7 0,3 1 0,1 4 0,2 1-113,0 2 0,4-1 1,2-6-1,2-3 1,1 0-162,0 0 1,1-7 0,1-1 0,2-6-109,1-3 1,-3 0-1,1-3 1,-2 2-1,-1-2 1,-1-4 13,-2-3 1,1-3 0,-4-1-1,-1 0-452,-2-3 0,0-2 1,-1-4-1,-2 0 0,-1 0 1,-2 0-623,-1 0 1,-5-3 0,-3 0 0,-2 1-820,-3 1 1,-6 2 818,-2 2 1,-4 2 0,-6 4 0</inkml:trace>
  <inkml:trace contextRef="#ctx0" brushRef="#br0" timeOffset="24">14395 10121 11448,'4'-9'1931,"2"-1"-1839,-2-3 0,4 1 1,-2-3-1,0-2 1,0 0-1,0-3-194,-1-2 0,4-1 1,-3-5-1,2-1 0,1-1 1,1-1-20,-1 1 0,-1 2 0,0 4 0,-3 5 163,-1 6 0,-1 11 1,-3 6-1,-1 6 103,-2 6 0,2 4 0,-2 3 0,2 0 1,1 0-1,2-3-42,4 0 1,4 0 0,10-1 0,2 0-139,2-4 1,9-4-1,3-3 1,5-2 0,3-2-171,0-3 1,-1-6 0,-6-1-1,-3-2 1,-4-1-336,-4-1 0,-13 6 614,-10 4 1,-11 8 0,-11 9-1,-4 5 1,-5 5 0,-2 4 207,-1 2 1,-4 2 0,4 3 0,1 0-224,1-1 1,2-5-1,0 1 1,0 0 0,1-2-50,0-2 0,1-3 1,7-8-1,-1 0 1,0-2-9,1-4 0,3-3 0,4-1-44,4-2 0,2-3 0,6 3 0,3 1 0,3 2 125,4 0 1,5 1-1,5 2 1,4 0-28,2-1 0,0-1 0,0-3 1,-1-2-1,1-1-225,-1-2 1,-5-1 0,1-1 0,-2 0 0,-3 0-775,-1 0 0,-3 1 0,-3 1 869,-1 2 0,-4 3 0,-1-2 0</inkml:trace>
  <inkml:trace contextRef="#ctx0" brushRef="#br1" timeOffset="25">15409 10288 8384,'0'-9'15,"0"0"1,0 0 0,1-1 0,4 2 0,4 1 483,5 1 0,11-1 0,4-1 1,3 1-1,4 2 0,3 0-1471,1 3 1,-3 1 0,-4 2 974,0 3 1,-8 1-1,-6 4-3,-6 0 0,-2 5 0,-2 0 0</inkml:trace>
  <inkml:trace contextRef="#ctx0" brushRef="#br1" timeOffset="26">15484 10484 8384,'-4'0'166,"4"0"1,6 0 307,5 0 0,8 0 0,8 0 1,6-1-1,7-2-540,5-3 1,5-2 65,-1 2 0,1-6 0,-4 1 0</inkml:trace>
  <inkml:trace contextRef="#ctx0" brushRef="#br0" timeOffset="27">16527 9972 11547,'-4'-5'-522,"2"-4"1,-4 3-1,1-1 1,1 0-1,-1 2 1,1 2 1032,0 4 0,-3 7 0,3 9 1,-1 7-1,-3 9 0,-3 8-214,-1 5 1,4-18 0,0 0 0,0 0 0,0 1 0,0 0 0,-1 1 0,1 0-1,0 1 1,0-1 0,1-1-26,0 0 1,1-1-1,-2 20 1,5-11-1,3-8 1,3-7 0,4-4-179,4-6 1,9 0 0,7-9-1,4-1-486,2-1 0,1-2 1,2-2-1,-2-3 1,-2-3-429,-4 0 1,0-1 0,-1-2 0,-3-1 201,-5-2 0,-1 0 0,-3-4 0</inkml:trace>
  <inkml:trace contextRef="#ctx0" brushRef="#br0" timeOffset="28">16592 9991 9862,'-29'-14'148,"3"1"1,11-4 0,3 3 154,5 0 1,5 2-1,8 2 1,8 2-1,6 1 1,10 1-115,10-2 0,3 1 0,-17 4 0,1 0 0,0 1 0,0 1-203,0 0 0,0 1 0,1 3 0,0 2 0,0 0 0,0 1 0</inkml:trace>
  <inkml:trace contextRef="#ctx0" brushRef="#br1" timeOffset="29">17281 10037 8431,'5'-9'248,"2"3"123,-4-1 1,0 14-1,-7 2 1,-2 7 0,-2 6-1,-1 3 318,-1 2 0,1 2 0,1 1 1,0 1-802,2-1 1,4-4 0,-1-1 0,2-1 0,2-1 0,1-4-1272,1-6 0,5-3 1383,-2-4 0,2-2 0,1-4 0</inkml:trace>
  <inkml:trace contextRef="#ctx0" brushRef="#br1" timeOffset="30">17300 9991 8431,'0'-23'-12,"0"4"1,1 0-1,1 3-189,1 3 0,1 1 0,-1 6-373,3 3 574,2 2 0,10 9 0,2 2 0</inkml:trace>
  <inkml:trace contextRef="#ctx0" brushRef="#br1" timeOffset="31">17728 9991 8431,'-5'-5'-261,"-4"0"0,3-3 611,-2 2 0,-2-1 0,-3 3 0,-2 2 0,-3 1-56,-1 1 0,1 1 1,0 1-1,2 3 0,1 0-166,2 2 1,1 2 0,6 3-1,4 1 1,4 2 0,6 1-168,7 2 1,1 3-1,9 1 1,1 0-22,1 1 1,0-1-1,-2 4 1,-3-2 0,-4-1-13,-2-2 0,-4-2 0,-6 0 1,-4-2-1,-6 0 265,-8-2 1,-8-3-1,-11 1 1,-2-1 0,-1-2-228,0-2 1,5-4-1,1 2 1,6-2-602,6-2 0,7-2 635,9-3 0,9-2 0,5-5 0</inkml:trace>
  <inkml:trace contextRef="#ctx0" brushRef="#br1" timeOffset="32">17923 10400 8282,'10'0'332,"-1"0"1,0 0 282,1 0 0,-5 2 0,-2 4 0,-2 7 0,-1 3-4,0 3 0,-1 1 0,-2 1 0,-4 4 1,-4 2-776,-1 1 1,-1-1 0,5-2 0,1-3 163,1-3 0,-1 4 0,-2 1 0</inkml:trace>
  <inkml:trace contextRef="#ctx0" brushRef="#br1" timeOffset="33">18752 9702 8400,'0'-19'-250,"0"4"1,0 3 0,-1 9 638,-2 14 0,-3 12 1,-6 14-1,-1 5 1,-2 8-1,7-24 1,0 2-139,-1-1 1,0 1 0,0 2-1,1-1 1,-1 1 0,1-1-1,1 0 1,0-1 0,0-1 0,0-1-1,-3 21-72,3-6 1,2-5-1,5-6 1,0-8-1,1-8-221,3-3 1,-2-6 0,4-2-1,1-4-212,1-5 0,2-5 0,-1-8 0,1-2-219,3-1 0,1-5 0,4 0 0,-1-4 1,1 0-1,2 1 2,-1 4 1,1 4 0,-1 1 0,-1 5 706,1 3 0,-5 7 1,-2 5-1,-5 6 0,-5 9 169,-4 5 0,-4 8 0,-7 5 0,-1 0 0,-1 0 250,3-2 0,2-1 1,1-2-1,3-2 0,4-4-864,4-5 0,7-3 0,9-7 0,5-3 0,6-2-3068,3-1 3277,2-4 0,3-5 0,0-6 0</inkml:trace>
  <inkml:trace contextRef="#ctx0" brushRef="#br1" timeOffset="34">19171 10205 8221,'-9'-1'22,"-1"-2"0,6 3 123,4 0 0,4 1 0,6 4 0,-1 0 0,0 0 52,1 2 0,-1-1 0,0 0 0,2 0 1,0-1-151,1-2 1,1 1-1,-3-1 1,2 0-1,1-2 1,0-1-61,1 0 0,2-5 0,0-1 1,2-3-243,0-4 1,1 2-1,-2-4 1,-1-2-1,-4 0 1,-1 0 49,-2-2 0,-4 6 1,-2-6-1,-4 3 225,-5 1 1,-5 2 0,-11 4-1,-3 3 1,-2 3 273,-1 2 1,0 8 0,-1 4 0,0 2-1,1 4 272,5 0 0,6 6 1,6 2-1,3 2 1,6 1-588,4 0 0,9-1 0,7-3 0,7-2 0,6-2-2508,7-2 2529,-1-3 0,4-2 0,-4-3 0</inkml:trace>
  <inkml:trace contextRef="#ctx0" brushRef="#br1" timeOffset="35">19758 10121 8292,'-6'1'0,"3"2"319,2 3 1,0 4-1,-1 2 1,-2 5-1,0 3 215,0 5 1,-3 2 0,1 1 0,0-1 0,1-2-211,1-4 0,-3-2 1,1-4-1,0-3-387,0-5 1,4-11 0,-1-8 0,2-6-411,1-4 0,1-2 0,1-4 1,2 1-1,1-2-45,2-2 0,2 6 1,1-1-1,1 4 0,2 2 453,-2 3 1,3 4-1,-1 2 1,2 4-1,0 4 263,0 2 1,2 2-1,-2 2 1,-1 3 0,0 3-727,-1 4 0,-3-3 528,3 3 0,-3 1 0,0 1 0</inkml:trace>
  <inkml:trace contextRef="#ctx0" brushRef="#br1" timeOffset="36">19935 10288 8292,'0'7'-373,"0"-1"1049,0 1 0,4-2 1,3 2-1,3-1-182,3-1 1,6-1-1,1-5 1,2-2 0,2-4-417,-1-5 0,1 1 1,2-5-1,-2 0 1,-1-2-718,-3 0 1,-1-1-1,-4-1 1,-3 0-1,-4-3 79,-2-1 1,-4 7 0,-1-1 0,-6 4 0,-7 6 727,-5 4 1,-5 4 0,0 4-1,-1 6 1,-1 4 486,0 4 0,4 4 1,-2 3-1,3 3 0,4 2 0,2 1 0,7 0 1,3-3-1,3-1 0,5-2-491,8-3 0,6-4 0,11-3 0,2-5 0,1-4-3441,3-2 3096,-4-1 0,0-11 1,-4-2-1</inkml:trace>
  <inkml:trace contextRef="#ctx0" brushRef="#br1" timeOffset="37">20456 9814 8283,'-9'-15'50,"3"-1"1,4 4 0,7 4 143,7 4 0,7 0 1,11 1-1,3 0 1,5 2-1,4 1 1,7 0-178,-22 0 0,1 0 0,25 0 0,-26 1 0,-1-1 1,22 3-1,-9 0-246,-6-1 1,-12 3 0,-5 1-1,-6 3 165,-4 4 1,-3-2 0,-6 5 0,-3-1 0,-2 2 0,-3 0 593,-1 3 1,-3 2 0,-3 0 0,-1 2 20,1 3 1,0 1 0,1 0 0,3 1-1,0 1 20,3 1 0,2 4 0,3-1 0,2 3 0,3 0-280,1 0 1,0 0 0,0 1 0,0-1 0,0-1-102,0-2 1,0 1 0,-1-5 0,-3-1 0,-4-2 22,-3-1 1,-7-1 0,0-7 0,-2-3-151,-1-3 0,1 1 0,2-4 1,-1-3-1,2-1 0,1-2-300,4-1 1,-2-4 0,2-3 0,0-1-311,2-4 1,-2 0 0,-1-5 0,1 2 0,-1 1 0,0 2 235,-2 1 1,-4-1 0,-5 1 0</inkml:trace>
  <inkml:trace contextRef="#ctx0" brushRef="#br0" timeOffset="38">14152 11527 30977,'10'-9'-547,"0"-1"1,3 1 0,4-1 0,7-1 0,8 1 0,7 2 566,8-1 1,-18 5 0,1 0 0,4-1 0,1 1 0,2-1 0,1 0 0,0 1 0,1 0-1,0 0 1,-1 1 0,0 0 0,0 0 0,1-1 0,1 0 29,2 0 0,0 0 0,2 1 1,2 0-1,1 0 0,1 0 0,0 0 1,0 0-1,3-1 0,1 1 0,-16 1 1,0 1-1,1-1-210,2 1 0,0-1 1,0 1-1,4-1 0,1 0 1,0 0-1,0 1 0,2 0 1,-1 0-1,2 0 0,-1 0 1,2 1-1,1-1 0,0 1 1,1 0 173,0 0 0,1 0 0,1 0 1,-11 0-1,0 0 0,1 0 0,0 0 1,1 0-1,0 0 0,0 0 0,0 1 1,1-1-1,0 0 0,0 1 0,0 0 1,0 0-1,0 0 0,1 0 0,-1 0-78,1 0 0,-1 0 1,1 1-1,0-1 1,0 0-1,0 0 0,0 1 1,0-1-1,1 1 1,0 0-1,1 0 1,-1-1-1,0 1 0,0-1 1,-1 0-1,1 1 1,0-1-1,-1 0 1,1 0-1,-1 1 76,0-1 1,-1 1-1,1-1 1,-1 0-1,0 0 1,0 0-1,0-1 1,0 1-1,0 0 1,0 1-1,1-1 1,-1 0 0,0 1-1,1-1 1,-1 0-1,1 0 1,-1 1-1,0-1 1,1 0-1,-1 0 19,-1 0 0,1-1 0,-1 1 1,1 1-1,-2-1 0,1 1 1,0 0-1,-1 0 0,-1-1 0,-1 1 1,0-1-1,0 1 0,0 0 1,0 0-1,1 1 0,-1-1 1,0 1-1,1 0 0,-1 0 0,0 0-1,1 0 1,0 0 0,0 0 0,-1 0 0,9 2-1,0 1 1,0-1 0,-2-1 0,1 0 0,-2 0-1,-1 0 1,-2 0 0,0 1 0,-3-1 0,0 0-1,0 0-74,-2 0 0,-1 0 1,1 0-1,14 3 0,-1-1 1,-5-1-1,-2-1 1,-5 1-1,-1-1 0,-5 1 1,-1-1-79,-4-1 1,0 0 0,17 4-1,-12-4 1,-11 0 0,-12 0 66,-9 1 1,-15-1-1,-16-3 1,-15 0-1,16 0 1,-2 0 54,-4 0 1,-2 0 0,-5-2 0,-3 0 0,10 0 0,-1 0 0,-1 0 0,-2 0-1,-1 0 1,-1 0 0,-2 0 0,-1 0 0,-1 0 16,-1 0 1,-1-1-1,-1 1 1,-2-1-1,-2 0 1,0 0-1,11 1 1,0-1-1,0 1 1,-1-1-1,-2 0 1,0 0-1,-1 1 1,0-1-48,-2 0 0,-1 0 0,0-1 0,-1 1 1,0 0-1,-1 0 0,-1 0 0,0 0 0,6 1 1,1 0-1,-1 0 0,-1 0 0,0 1 0,-2-1 1,-1 0-1,0 0 0,-1 0 0,0 0 1,6 1-1,0-1 0,-1 1 0,0-1 0,0 0 1,0 1-1,-3-1 0,0 1 0,0-1 0,0 1 1,-1-1-1,0 1 32,-1-1 0,-1 0 1,0 1-1,0-1 1,1 1-1,-1-1 1,2 1-1,0 0 0,0 0 1,1 1-1,-1-1 1,0 0-1,0 1 1,0-1-1,-1 0 1,1 1-1,0-1 0,-1 1 1,2 0-1,0 0 1,0-1-1,0 1 1,0 0-1,0 0-21,0 0 1,0 0 0,0 0 0,-1 0 0,1 0 0,0 0 0,0 0 0,0 0 0,-1 0 0,1 1 0,0-1 0,0 0 0,-1 0 0,1 1 0,0-1 0,0 1 0,0-1 0,0 1 0,1 0 0,0 0 0,1 0 0,-1 0 0,1 0 0,1 0 0,-8 1 0,0-1 0,1 1 0,0 0 0,1 0 35,1-1 1,0 1-1,0 0 1,1 0 0,0 0-1,1 0 1,2 1-1,-1-1 1,1 1 0,0-1-1,2 1 1,0 0 0,1-1-1,0 1 1,1 0-1,-9 0 1,1 0 0,1 1-1,1-1 1,3 1-1,1-1 1,1 0 0,0 1-8,-8 0 0,1-1 1,1 1-1,7 0 0,1-1 1,1 0-1,-10 2 1,3-1-1,7-1 0,3 1 91,7-1 0,4 0 0,7-2 0,31-1 0,26-5 0,-6 1 0,3 0-63,8-1 1,4 0 0,-11 1 0,1 0-1,2-1 1,6 0 0,2 0 0,0-1-1,4 1 1,1-1 0,1 0 0,-10 1 0,1 1-1,0-1 1,1 0-4,3 1 0,-1-1 0,2 0 0,1 1 1,-7 0-1,0 0 0,2 0 0,-1 1 1,1-1-1,1 0 0,1 1 0,0-1 0,1 0 1,-1 0-1,0 1 0,0-1 0,1 0 1,-1 0-1,1 1 0,0-1 0,1 1 0,0-1 1,0 1-1,0-1-51,1 1 1,0 0-1,0 0 1,1 0 0,0 0-1,-6 0 1,1 1-1,0 0 1,0 0 0,1 0-1,-1 0 1,4 1-1,0 0 1,0 0 0,1 0-1,0 0 1,0 0-1,0 0 1,1 1 0,0-1-1,0 1 1,0-1-1,0 1 1,0 0 0,-1-1-1,1 1 1,-1 0-1,1 0 1,-1 0 32,0 0 1,1 0 0,-1 0 0,0 0 0,0 0 0,0 0 0,-1 0 0,-1 1 0,1 0 0,0-1 0,0 1 0,-1 0 0,2 0 0,-1 0 0,0 0 0,0 1 0,1-1 0,-1 0 0,-1 1 0,0-1 0,0 1 0,-1 0 0,1 0 0,-1 0 0,-1 0 0,1 0 0,-2 0 0,1 0 0,0 1 0,-1-1-104,-2 0 1,1 1-1,-1-1 1,-1 1 0,1-1-1,-1 1 1,8 0 0,-1 0-1,-1 0 1,1 0 0,-1 0-1,-1 1 1,0-1 0,0 1-1,0 0 1,0 0 0,-2 0-1,1-1 1,-1 1 0,0 0-1,-1 0 1,-1 0 0,0 0-1,-1 0 1,0 1 0,0-1-1,7 2 1,1-1 0,-2 1-1,0 0 86,-3 0 0,-1 0 0,0 0 0,-1 0 0,0-1 0,-1 0 0,0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20:55:34.197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14990 7579 13544,'0'-9'-2564,"0"-1"2428,0 1 0,0 0 1,0-1-1,0 1 1,-1 1-1,-1 1 276,-1 0 0,0 4 0,2-3 0,-2 0 166,-3 1 0,-2 2 0,-1 6 1,2 4-181,1 4 1,3 4 0,-2 3 0,0 1 0,3 0 0,1-1-152,1 1 1,3 0-1,3-1 1,1 0 0,3-4-1,2-3-41,1-4 1,1-5 0,5 1-1,0-3-38,-1-3 1,-3-3 0,-3-6 0,-2-1 0,-4-2 0,-3-1-167,-2-2 0,-3 1 1,-3 0-1,-6 3 339,-2 0 0,0 3 0,-2 5 0,-2 3 1,1 1-1,-1 2 375,2 0 1,4 2-1,1 1 1,4 3-433,2 2 0,1 1 0,3 1 0,0-1 0,1 1 0,1 2-90,1 0 1,4 5 0,-2-3 0</inkml:trace>
  <inkml:trace contextRef="#ctx0" brushRef="#br0" timeOffset="1">14851 7868 14573,'6'-13'-153,"-1"1"0,0 0 0,-1 1 1,2 1-1,-2-1 507,0 3 0,-2 6 1,-6 3-1,-5 7 1,-6 8-1,-3 5 77,0 3 0,-4 3 1,-1 1-1,0 1-391,-3 2 0,2-1 1,-1 4-1,-1 2 1,0 0-1,1 0-680,0-2 0,4 2 1,-1-3-1,3 1 615,0-3 1,5-2-1,0-2 1</inkml:trace>
  <inkml:trace contextRef="#ctx0" brushRef="#br1" timeOffset="2">13901 9320 8459,'4'-13'44,"-3"2"1,7-6 0,-4 2 0,0 0 0,1 0 0,-1 2 105,0 1 0,2-2 0,-2-1 1,-1 1-1,0 2 0,0 0-68,-1 0 0,-5 1 0,-3-1 0,-3 3 0,0 3 100,0 2 1,-5 3-1,-1 1 1,-3 0-1,0 2 130,-1 5 1,-4 3-1,-1 10 1,0 1 0,0 4 9,1 2 0,1 1 0,5 0 0,1-1 0,5-1-313,4-1 0,2-5 0,6 2 0,4-3 0,4-5-281,5-5 1,8 0 0,3-6 0,3-2 0,2-3-199,1-4 1,0-6 0,-3-1 0,-1-2 42,-2-1 0,-3-1 0,-4 1 0,-3 1 0,-2 3 0,-4 2 287,-3 3 0,0 6 0,-4 1 0,1 5 694,-1 4 1,-1 4 0,-1 3-1,1 1 1,2 2-126,3-1 1,3-3 0,5-3-1,5-2 1,4-4-266,4-3 0,5-2-164,2-1 0,3-4 0,0-1 0</inkml:trace>
  <inkml:trace contextRef="#ctx0" brushRef="#br0" timeOffset="3">15335 8045 9953,'-9'-10'-373,"-1"1"1,2 0 0,2-1 0,3 1 797,2 0 0,2 0 0,2 3 0,3 3 0,3 3-33,4 3 0,1 3 0,6 8 0,1 5 0,1 4-119,2 4 1,4 5 0,4 2 0,1 4 0,1 1-165,0 1 0,-16-19 0,1 0 0,17 17 0,-17-19 0,0-1 0,17 14 0,-4-5-587,-7-5 1,-1-2 0,-4-4 0,-2-2-572,-3-5 1,-7-2 1010,-2 2 0,-4 5 0,3 0 0</inkml:trace>
  <inkml:trace contextRef="#ctx0" brushRef="#br0" timeOffset="4">16061 9022 8705,'0'-9'-80,"-3"0"1,0-1 0,1 1 0,0 0 0,0-1 0,-1 1 0,0 1 414,-2 2 0,4 0-56,-2 3 0,-2 2 0,0-1-20,0 4 0,-3 7 0,1 4 0,0 1 1,0 2-10,1-2 1,4 4 0,-2-3 0,3 0 0,1 0-269,0-2 0,1-1 1,3-2-1,2-2 1,2-2-1,2-3-136,3-2 0,1-1 0,6-2 1,0-3-3,-2-4 0,2-4 1,-7 1-1,0-4 1,-2-1-1,-4-2-18,-1 1 0,0-1 0,-3 1 1,-2 2 178,-3 0 0,-4 5 1,-7 0-1,-2 3 0,-3 5 1,-1 3 328,1 3 1,-4 2-1,1 6 1,3 0-161,1 2 1,6 3-1,-2-1 1,4 0 0,3 0-1,4-2-178,4-2 0,3 0 0,5-2 1,4-1-210,5-1 0,-1-3 0,5-4 0,-2-1 1,-2-1-42,-1-1 0,-6-5 0,0 2 0,-5-2 0,-4-1 16,-2-1 1,-5 2 0,-3 1 0,-5 2 0,-3 0 238,-3 3 1,-5 10-1,0 2 1</inkml:trace>
  <inkml:trace contextRef="#ctx0" brushRef="#br1" timeOffset="5">15782 9404 8576,'9'-16'-100,"1"1"1,-1-1 0,-1 2 0,-2 2 514,-3 1 0,-3 7 0,-3 4 0,-4 6 0,-4 6 0,-6 3-39,-4 3 1,1 4-1,-6 3 1,-2 3-1,-3 3 1,-1 3-332,0 3 1,2-3-1,4 0 1,2 1 0,0 1-725,1 2 0,6-2 1,1-2-1,5-3 679,2-2 0,-1-5 0,1-2 0</inkml:trace>
  <inkml:trace contextRef="#ctx0" brushRef="#br1" timeOffset="6">14702 10363 8470,'0'-9'-62,"0"-1"1,0 1 386,0 0 1,0 6 0,0 6 0,0 9 0,-1 9 0,-2 7-24,-4 5 0,2 6 0,-1 3 0,-1 0-296,-1 2 1,-2 1 0,2-2 0,1-2 0,1-4 0,-1-3-399,2-3 0,-2-7 0,4-5-55,1-6 0,2-7 1,2-4-1,2-5 1,1-6-60,2-6 0,1-2 0,-1-2 0,-1 1 506,1-1 0,2 0 0,-1 2 0,0 0 0,0 2 55,3-2 0,1 3 0,1-1 0,2 2 0,4 1 442,2 2 1,3 4-1,5 1 1,1 2 0,1 4 70,-1 4 0,-2 7 1,-4 4-1,-5 1 0,-7 2-230,-5-1 0,-3 4 1,-6 0-1,-5 0-146,-8 0 1,-4-5 0,-6 1 0,-1-4 0,-1-4 0,-1-2-58,0-5 0,1-3 1,-1-3-1,0-5-205,0-3 0,4-3 0,3-5 1,4 1-1,2 2-577,2 0 1,4 2 0,6-2 0,4 5-2494,6 4 3140,3 2 0,9 5 0,-1 0 0</inkml:trace>
  <inkml:trace contextRef="#ctx0" brushRef="#br1" timeOffset="7">16331 9469 8513,'-1'-8'-123,"-1"1"1,-1 0 0,1 0 626,1-1 1,2 4 0,2 5 0,4 7 0,5 8-139,3 4 1,4 5 0,3 5-1,3 2 1,5 1-191,5 2 1,-17-15 0,1 0 0,0 0 0,1 0 0,1 0 0,-1-1 0,1 0 0,0 0 0,0-2-1,-1 0 96,20 14 1,-3-3-1,-4-3 1,-6-5-207,-8-3 0,-2-1 0,-7-3 0,-2-2 0,-2 0-23,-1-2 0,-3 0-1354,1 0 0,-1-3-1966,1-3 3091,-2-2 0,4-5 0,-5-2 0</inkml:trace>
  <inkml:trace contextRef="#ctx0" brushRef="#br0" timeOffset="8">17141 10326 10736,'-6'-6'-433,"1"-1"1,0 1 0,1 0 0,-2 1 0,2 0 650,0-1 1,-3 4 0,1-1-1,-3 4 1,0 4 194,0 5 0,3 5 0,0 2 1,1 2-222,0 3 0,3 0 0,-1-5 1,3 0-1,3-1 0,3-1-198,2 0 0,6-3 0,2-6 0,4-3 0,3-2-135,1-1 1,-4-4-1,1-3 1,-4-4 0,-5-5-13,-2-2 1,-4 0 0,-3-1-1,-4 1-41,-6-1 1,-1 3 0,-9 3 0,-4 2 0,-2 3 0,-3 3 134,-1 3 0,0 5 0,3 3 0,2 4-433,2 2 1,6 4 491,1 5 0,7 3 0,2 4 0</inkml:trace>
  <inkml:trace contextRef="#ctx0" brushRef="#br1" timeOffset="9">16797 10856 8427,'8'-15'-12,"-2"0"0,-2 2 0,-1 2 280,1 0 1,-1 7 0,-4 5 0,-3 7 160,-6 7 0,-4 6 0,-7 1 1,-2 3-1,-1 3-262,-1 2 0,-5 5 0,-2-1 1,-1 3-1,1-1-412,2-2 0,2 1 0,3-3 0,1-1 0,2-1 107,5-3 0,2-6 138,6-2 0,-5 3 0,0-2 0</inkml:trace>
  <inkml:trace contextRef="#ctx0" brushRef="#br1" timeOffset="10">15940 11815 8376,'0'-9'-97,"0"0"0,0 0 0,-1 0 145,-2 3 0,-2-1 1,-5 5-1,-2 3 1,-1 4 187,-2 3 0,-1 6 0,-6 2 0,-3 5 1,-2 4 227,-1 2 0,0 2 1,1 2-1,3 3 0,3 1 1,4-1 0,8-2 0,6-5 0,4-2 1,6-3-1,9-5-55,7-4 1,8-2-1,4-9 1,3-3-325,2-4 1,7-7 0,-4-1 0,-1-1 0,-2-3-865,0-1 0,-3 0 0,1-1 778,-2 1 0,-2-1 0,-6 0 0</inkml:trace>
  <inkml:trace contextRef="#ctx0" brushRef="#br0" timeOffset="11">17476 10884 11379,'0'-9'-531,"-3"0"1,0-1 0,1 1 0,0 1 984,-1 2 0,2 7 0,-1 8 0,3 7 0,4 5 0,2 8-92,4 7 1,7 3 0,2 4 0,4 2-1,-10-22 1,2-1 0,1 1 0,1 0-159,1-1 0,1-1 1,4 0-1,0-2 1,-1-1-1,0-1 1,1-2-1,0 0 1,-1-2-1,1 1-211,19 10 0,-6-7 1,-7-2-1,-5-3 1,-6-3-1087,-6 0 1,-4 2 0,-2 0 911,-4 2 1,-6-1 0,-3-3 0</inkml:trace>
  <inkml:trace contextRef="#ctx0" brushRef="#br1" timeOffset="12">17970 11778 8545,'0'-6'-578,"0"0"0,0-1 1698,0-2 1,0 3-349,0 0 0,-4 1-584,-2-2 0,0 0 0,0 4 0,-2 1-140,-3 1 1,-1 0-1,-4-1 1,-4-1-1,-4 1-100,-3 1 0,-2-2 1,-2-2-1,-3 1 0,-2-1-25,-1 0 0,7 0 0,3-2 1,3 1-1,4 2 0,3 2-226,1 1 258,9 1 1,0 4-1,10 4 1,3 3-1,2 4 109,2 3 1,2 5-1,2 2 1,-1 2-1,1 2 133,1 2 0,-4 2 0,1 4 0,-4 1 0,-3 1-86,-1 2 1,-1-1 0,-5-4 0,-3 0 0,-5-2-99,-4 1 0,-2-6 1,-5-2-1,0-5 1,4-4 28,3-4 0,5-1 1,4-1-1,6-1-15,7-4 1,10 0-1,7-4 1,3-1-9,3-1 1,-2-1 0,3 0 0,-1 0 0,0-1-1,-2-1-389,-3-1 0,-3-3 1,-2 3-1,1 0-286,-2-1 1,-3 3-1,-3-2 1,1 1 0,-1 1 647,3-2 1,1-2-1,0-4 1</inkml:trace>
  <inkml:trace contextRef="#ctx0" brushRef="#br1" timeOffset="13">18184 11890 8388,'0'-15'-16,"0"2"0,0 1 136,0-1 0,1 0 0,3 1 0,5 0 0,3 1 0,2 0 208,3 2 0,1 0 1,1 0-1,3 3 0,3 2-223,2 0 0,-2 3 0,-1-2 0,1 2 0,0 1-210,0 0 0,-4 0 1,0 1-1,-2 1 0,-3 2-40,0 1 1,-4-2 0,3 2 0,-2 1 127,-1-1 1,-2-3-1,-2 2 1,-2 0 72,-2 2 1,-3-1-1,-1 2 1,-1 0 112,-3 1 0,-1 3 0,-5 0 1,-1 2-1,-3 2 57,0 1 0,1 3 1,-1 2-1,0 1 1,3 2 16,1 2 1,3 1 0,2 1 0,1 1 0,2 1-103,1 1 0,5 3 0,2-2 0,4 0 0,1 1 31,1 0 0,5-3 0,-3 0 0,1-3 0,-2-3-65,1-1 0,-5-2 0,1-5 0,-3-1 0,-3-2 7,-2-2 1,-2-3-1,-3-3 1,-3-1-77,-3-2 0,-3-1 0,-2-1 0,0 0 0,-3 0-265,0 0 0,-5 0 0,-1 0 0,0 0 0,-2 0-372,1 0 1,-3 0-1,2 1 1,-1 2-1,0 3-2678,2 3 3069,3 0 1,-6 4-1,3 2 1</inkml:trace>
  <inkml:trace contextRef="#ctx0" brushRef="#br0" timeOffset="14">22439 7430 19368,'-13'14'-223,"5"-3"0,0 3 0,3 1 0,3-2 1,2 2-1,3-2 0,4 1 0,4-3 43,1-1 0,5-1 0,-1-3 1,4-3-1,2-2 215,-2-1 1,-1-1-1,-3-2 1,-1-4-1,-2-5-108,-1-3 0,-3 0 1,-3 0-1,-3-3 0,-2-1-191,-1-3 0,-4 0 0,-2 4 0,-3 2 0,-3 1 188,0 2 0,-4-1 0,3 3 1,-2 4-1,-1 2 490,-2 3 0,0 5 0,-1 4 0,1 4-173,3 5 1,-2 2-1,5 0 1,2 1 0,2-2-213,5-1 0,2 0 0,2-3 0,2-3 1,5-2-166,3-1 1,5-5 0,4 0 0,2-4-52,-1-4 0,-3-6 0,-2-1 0,-4-2 0,-2 0-103,-4 0 0,-2-1 0,-5 2 0,-2 2 0,-4 0 189,-5 4 1,-2 5 0,-5 0 0,0 4 25,1 5 157,-1 0 0,-4 16 1,0-2-1</inkml:trace>
  <inkml:trace contextRef="#ctx0" brushRef="#br1" timeOffset="15">22262 7830 8575,'0'-18'-148,"0"3"1,0 3 0,0 2 0,0 0 0,0 1 643,0 0 1,0 6 0,-1 6 0,-2 8-34,-3 6 0,-7 6 1,-3 5-1,-5 5 1,-5 5-292,-4 2 0,0 1 0,14-18 0,-1-1 0,1-1 0,-1 0 1,1 1-1,-1-1 0,-1 0 0,0 0-93,-2 1 0,1 1 0,1-3 0,1 0 0,-17 17 0,4-5-387,2-3 1,5-4-1,2-2 1,4-4-1,6-4 1,4-4-779,4-1 0,3-1 0,3-1 1086,3-2 0,6-1 0,3-5 0</inkml:trace>
  <inkml:trace contextRef="#ctx0" brushRef="#br0" timeOffset="16">21694 8976 14049,'-5'-10'-661,"2"1"0,2 0 0,0-1 0,-1 1 830,-1 0 1,0-1 0,2 3 0,-1 4 0,-3 6 458,0 4 0,-2 8 0,-5 4 0,-5 5 1,-4 6-314,-3 5 0,-8 5 1,16-18-1,-2-1 1,0 2-1,-1-1 1,0 0-1,-1 0-315,0 0 0,-1 0 0,0-1 1,-1 1-1,2 1 0,0 0 0,0-1 1,1-1-1,-15 19-199,6-5 1,6-7 0,7-7 0,6-2-1,5-4-47,3-2 0,2-7 163,2-3 1,2-2 0,4-1 0</inkml:trace>
  <inkml:trace contextRef="#ctx0" brushRef="#br0" timeOffset="17">21210 9087 14049,'-3'-17'-865,"-1"1"1,0 4 1091,0 2 0,2 4 0,4 4 0,3 4 0,2 6 118,3 3 0,6 8 0,0 5 1,5 4-1,4 2-45,2 1 0,1 4 0,1-4 0,2-1 0,3-1 0,2 0 81,1 2 0,-4-7 0,-1 1 0,-5-4-1329,-2-2 1,-1-4 0,-4 0 938,-2-2 1,-1-1-1,-8-2 1</inkml:trace>
  <inkml:trace contextRef="#ctx0" brushRef="#br0" timeOffset="18">22821 7914 8412,'-9'-9'-326,"0"0"1,2-1-1,1 1 1,0 0 1054,0-1 0,3 3-173,6 4 1,5 8-1,7 12 1,7 3-1,5 4-244,4 0 1,5 3 0,5-2 0,3 3-1,-21-13 1,2 0-208,0 0 1,1 1-1,0 1 1,-1 0-1,0-2 1,0 1-1,-1-1 1,-1 1-1,0 0 1,0 0-330,-1 1 1,-1 0 0,12 15 0,-8 0 0,-5-1 0,-5 1-1416,-2 1 1,-4 0 1584,-3-2 1,2 0-1,-2-8 1</inkml:trace>
  <inkml:trace contextRef="#ctx0" brushRef="#br0" timeOffset="19">23575 9022 8673,'0'-14'-27,"0"-1"0,0 4 0,0-2 0,0 1 0,0 0 0,0-1 0,0 2 352,0 0 0,-1 3 0,-2 2 0,-3 3 0,-3 3-4,0 3 0,3 6 0,0 8 1,0 4-1,0 4 15,3 5 0,2-1 0,2 2 1,3-1-1,6 0 87,4 1 1,5-4 0,3-5 0,3-3 0,6-4-252,7-2 0,-1-4 0,4-3 0,-1-4-331,-3-4 0,1-3 0,-8-4 0,-3-1 1,-4 0-425,-4-2 1,-4 0 0,-3-2 0,-2 0 0,-4 2-238,-3-2 1,-2 4 0,-1-3 0,0 0 117,0 1 1,-4 0-1,-2 6 1,-4 3 696,-2 2 6,2 1 0,-8 0 0,4 0 0</inkml:trace>
  <inkml:trace contextRef="#ctx0" brushRef="#br0" timeOffset="20">23771 9208 8673,'-10'5'-1546,"2"1"1884,2 2 1,-1 6 0,2 1-1,1 4 1,0 3 316,2 6 0,-2 1 1,1 6-1,1 3 0,0 1-242,-1 0 1,1-1 0,-4-4 0,1-3 0,0-3 0,-1-3-582,1-4 1,0-5-1,5-4 1,0-1-458,0-2 0,5-3 0,2-1 1,4-1 624,5-2 1,1-5-1,2-2 1</inkml:trace>
  <inkml:trace contextRef="#ctx0" brushRef="#br1" timeOffset="21">14720 8687 8417,'-9'0'-1036,"0"0"773,0 0 1,0-1 278,3-2 1,2 1 0,5-3 0,2-1 0,4 1 0,4-1-105,1 1 0,4-3 0,-3 1 0,3-1 0,2-1 88,3 0 0,1-1 0,-4 1 0</inkml:trace>
  <inkml:trace contextRef="#ctx0" brushRef="#br1" timeOffset="22">15074 8445 8557,'0'-12'-300,"1"-1"1,2 2 196,4 0 1,2 5 0,3 0 102,4-1 0,1-2 0,2 0 0</inkml:trace>
  <inkml:trace contextRef="#ctx0" brushRef="#br1" timeOffset="23">15549 8221 8557,'15'-9'-281,"5"-3"0,-2-1 1,-1 3-27,0 3 0,2-2 0,2 2 0,0-3 1,-1-3-1,-2 3 260,1 3 0,-1-1 47,-3 1 0,7-1 0,-3-1 0</inkml:trace>
  <inkml:trace contextRef="#ctx0" brushRef="#br1" timeOffset="24">16322 7970 7662,'5'-4'-112,"3"2"0,-1-3 0,1 1 4,1 2 1,2-3-1,1 2 1,4 1-1,5 1 108,4 1 0,6-4 0,2-1 0</inkml:trace>
  <inkml:trace contextRef="#ctx0" brushRef="#br1" timeOffset="25">17346 7914 8557,'9'-4'-33,"4"-1"1,-1-3 0,0 1 0,-1 4 0,0 2-174,2 1 0,3 0 1,1 0-1,3 0 1,2 0-8,2 0 1,1 4 0,4 3 0,1 0 0,1 0 212,-1-1 0,-1-1 0,0 3 0,1-3 0,0 0 0,-2-1 0,-2 0 0,-6-1 0,3 2 0,-4 0 0</inkml:trace>
  <inkml:trace contextRef="#ctx0" brushRef="#br1" timeOffset="26">18445 7989 8533,'13'-9'-315,"2"3"0,3-5 1,1 3 607,0 1 0,0 5 0,2-1 0,2 3 0,-1 3-719,1 4 0,2 1 1,-3 1-1,-2 0 1,0 1 252,-1-1 0,2 0 0,1 0 1,-1-2-1,-1-1 0,-1 1 173,3 2 0,2-1 0,3-1 0,-2-2 0,0-1 0,1 3 0,5-4 0,2 4 0,5-2 0</inkml:trace>
  <inkml:trace contextRef="#ctx0" brushRef="#br1" timeOffset="27">19562 8147 8471,'19'0'-7,"-2"-1"1,1-1 164,1-1 1,-6 0-1,7 3 1,-1 0-1,2 0-73,0 0 1,1 1 0,1 2 0,1 3 0,1 2-391,-1 2 1,4-1 0,-2 0-1,4 2 1,-1 0 165,-3 1 1,1 1 0,-2-4 0,1 0 0,0 1 53,-1-1 1,-5 0-1,3 1 1,0-2 0,1-1 3,-1-1 0,3 1 1,-3 2-1,1 0 1,3 1-25,3-1 0,-3 0 0,3 0 0,0 1 1,0-1 70,2 0 0,-3 1 0,2-1 0,-2 0 0,-3 0 92,-1-3 0,2 1 0,-3-3 1,0 0-1,-3 1 45,-5 1 0,2 0 0,-4 3 0,2 0 0,-1 1-111,2-1 0,-3 0 0,2 2 0,-1 0 0,1 1 27,-1-4 1,-2 1 0,1-4 0,1 2 0,-1-2-1,3-1 0,-3 2 1,2-2-1,-1 1 0,1 2 4,-1-2 1,-3 3-1,1-2 1,-1 2 0,1 2-75,-2-1 0,0 1 1,-2 2-1,0 0 1,1 0-1,0-2-137,2-1 1,-1 1 0,1-1-1,-2 0 208,0 1 0,-1-5 0,0-1 1,1-1-1,-1 0 389,0-1 1,1-1 0,-1-2 0,0-1 1191,1-1-1601,-5 0 0,-1 3 0</inkml:trace>
  <inkml:trace contextRef="#ctx0" brushRef="#br0" timeOffset="28">16778 9218 11497,'-13'0'-548,"2"0"1,-1-1 649,2-2 1,5 3-1,5-1-481,6 3 1,2 5 0,1-1 0,1 2 0,-1 1 72,0-3 1,0 2 0,2-2 0,0 3 0,2 0 257,-2 0 1,-1 5 0,0 0 0</inkml:trace>
  <inkml:trace contextRef="#ctx0" brushRef="#br1" timeOffset="29">17365 9599 8574,'0'10'-88,"0"-1"1,1 0-1,2 1-267,3-1 0,2 0 0,3 1 1,1-1-1,4 1 369,1 3 0,6-3 0,2 2 1,2 0-1,2-1-82,2 2 0,1-1 0,3-3 0,-2 1 68,-1-1 0,3 4 0,-2 2 0</inkml:trace>
  <inkml:trace contextRef="#ctx0" brushRef="#br1" timeOffset="30">17998 9897 8526,'24'10'-187,"-1"-1"0,-1 0 0,2 1 105,0-1 0,2-1 0,-4 0 0,2-2 0,2 1 156,1 1 0,-2 2 0,0-2 0,0-1 0,1-1-134,-1 2 0,4 0 0,-3 1 0,0 0 0,1 1-214,0-1 1,2 3 273,2 1 0,-2 3 0,3-1 0</inkml:trace>
  <inkml:trace contextRef="#ctx0" brushRef="#br1" timeOffset="31">19134 10307 8218,'5'1'-351,"-1"1"0,0 1 457,2-1 1,4 3-1,2-1 1,6 1-1,6 2-106,7 1 0,12 6 0,5 0 0</inkml:trace>
  <inkml:trace contextRef="#ctx0" brushRef="#br1" timeOffset="32">20186 10503 8392,'8'-14'-532,"5"1"1,4 0 604,5 4 0,3 6 0,6 0 0,3 2 0,2 1-306,1 0 1,1 4 0,-2 1 0,-1 1 0,-1 0 232,1 2 0,-3-4 0,0 0 0</inkml:trace>
  <inkml:trace contextRef="#ctx0" brushRef="#br1" timeOffset="33">21247 10410 8392,'10'-5'-525,"-3"3"0,1-4 0,3-1 752,-1-1 0,0 1 1,1 1-1,1 0 0,4 1-262,1 2 0,5-1 0,1 0 1,1 2-1,4 1-1301,2 1 1336,10-4 0,-6-1 0,7-4 0</inkml:trace>
  <inkml:trace contextRef="#ctx0" brushRef="#br1" timeOffset="34">22244 10223 8380,'10'-9'0,"2"-1"0,3-2-19,-1 0 1,4 0 0,-2 5 0,4 2 0,4 1-137,3 2 1,-1 1 154,5 1 0,6 0 0,1 0 0</inkml:trace>
  <inkml:trace contextRef="#ctx0" brushRef="#br1" timeOffset="35">23035 10056 8333,'13'-14'98,"-1"0"1,2-4 0,2 3 38,1 2 1,2 4-1,8 3 1,3 3-1,3 2-475,5 1 1,-1 4 0,1 2 337,-3 2 0,-1 6 0,3 0 0</inkml:trace>
  <inkml:trace contextRef="#ctx0" brushRef="#br0" timeOffset="36">7998 9851 12604,'0'-6'-408,"0"-1"1325,0 0-728,0 3 0,-4 1 1,-2 5-1,-3 1 86,0-1 0,-1-1 0,-2-1 0,-1 0 0,-2 0 1,-1 0-139,-2 0 0,0 0 0,-2 0 0,-2-1 0,-3-1-163,-1-1 1,1-3-1,0 2 1,-1 0-1,-1-2 34,-1 1 0,3 2 0,2-2 1,1 1-1,3 1 0,4 0 90,1-1 11,2 1 0,8 4 0,3 3 1,4 2-156,2 2 0,-3 5 0,2 3 0,-1 2 103,0 0 0,4 5 0,-3 2 0,0 3 1,1 2-100,0 1 0,1 7 0,4 0 0,-1 4 0,0 2 41,1 2 1,-1-3 0,0 1-1,1 0 1,-2 1 45,-2-2 0,1-3 1,-4-4-1,-1-3 1,0 0-22,-2 0 0,0-3 0,0 1 0,0-2 1,0-2-72,0-2 1,0 0 0,0-3 0,0-1 0,0-1-131,0-2 1,1-2 0,2-2 165,3 0 0,2-6 0,1-5 1,1-2-1,-1-1 51,0 0 1,1 0 0,-1 0-1,1-1 1,2-1-124,0-1 1,2-4-1,-3 1 1,1 0-1,1 0-110,0-1 1,-2 2 0,1-1-1,-2 1-106,0 0 1,-1 3 0,0-1 406,1 2 0,-1 1 0,0 0 0</inkml:trace>
  <inkml:trace contextRef="#ctx0" brushRef="#br0" timeOffset="37">8343 10000 22172,'-9'-9'-820,"2"0"1,2 2 0,1 1 0,2-1-274,1-2 1,1 0 0,0 0 1017,0-1 1,0 6 0,0 4 0,0 6 289,0 6 0,0 3 1,0 7-1,1 3 1,1 3 107,1 3 0,0 2 1,-2 4-1,1 0-92,1 1 0,0 3 0,-2 1 0,1 1 1,1-4-1,1-4-256,0-4 0,-3 0 0,2-4 0,-2-5-222,-1-4 1,0-7-1,-1 1 1,-2-2-1,-2-3 469,-1-1 1,-2-4 0,2 1 0,-2-2 0,-1-2-489,3-2 0,-1-2 1,4-5-1,1-2 1,1-1-50,1-2 1,2 0 0,3-4 0,5 1 0,4-2 201,2-2 0,2 6 0,0-3 0,2 2 286,2-1 0,-1 0 1,3 2-1,1 2 0,0 4 206,0 5 1,-4 3 0,0 3 0,-2 2 0,-4 4-21,-2 5 1,-4 5-1,-2 5 1,-1 0 0,-2-1-66,-2 1 1,-1 3 0,-1-3-1,-1-2 1,-2 0-344,-4-1 1,-1-1 0,-2 0-1,-2-3 278,0-2 0,-1-3 0,1-2 0,0 0 0,0-3 0,1-1-261,-1-2 1,0-2 0,-2-3 0,0-2-406,3 0 1,-3-7 0,2 3 0,0-2 0,-1 1-384,1 1 1,-1 3 0,4-1 0,0 1-2270,-1 1 3069,5 1 1,5 0 0,5-1 0</inkml:trace>
  <inkml:trace contextRef="#ctx0" brushRef="#br0" timeOffset="38">9059 9972 18943,'-1'-9'-1639,"-1"-1"1,-1 1 1326,1 0 0,-2 5 1,1 5-1,1 7 1,1 6 784,1 4 1,0 6 0,0 4 0,0 5 0,0 3 0,0 2 60,0 3 1,4-2 0,1 4 0,1 2-1,0 0-269,-2 2 1,2-3 0,-2-2 0,0-6 0,0-2-149,-2-1 0,-1-6 0,-1 0 0,1-3-247,3-3 1,-3-2 0,2-1-1,-1-3 1,0-2 0,2-4-680,1-3 0,1 1 0,4-3-2034,-1-2 2972,0-1 0,-4-1 1,0 0-1</inkml:trace>
  <inkml:trace contextRef="#ctx0" brushRef="#br0" timeOffset="39">9609 10056 20245,'0'-10'-1093,"0"1"1,0 0 0,0-1 17,0 1 0,0 0 1371,0 0 1,0 8 0,0 5 0,0 7-1,0 9 1,0 7 195,0 6 1,0 7 0,0 3 0,0 2 0,0-1-209,0 0 1,0-1 0,0 4 0,0-2 0,0-2-181,0-6 0,3-4 1,1-6-1,1-2 1,1-4-137,0-5 0,2-2 1,-1-6-1,3-2 1,4-3-348,0-2 1,3-2 0,4-2 0,1-4-442,2-5 1,0-2 0,2-5 0,-2 1 546,-2-1 0,0-4 0,-3 0 0</inkml:trace>
  <inkml:trace contextRef="#ctx0" brushRef="#br0" timeOffset="40">9693 10028 18950,'-24'-4'-785,"5"-5"0,7-2 1,2 2 332,4 1 1,3 2 0,7-2-1,6 1 1,5 2 806,6 0 1,4 2 0,6 3 0,3 0-1,2 0-271,1 0 1,5 9-1,0 1 1</inkml:trace>
  <inkml:trace contextRef="#ctx0" brushRef="#br0" timeOffset="41">10288 10223 13805,'-6'0'0,"0"0"0,0-1 10,1-2 0,-4 2 0,3-2 0,-2 2 450,-1 1 1,-1 1-1,0 1 1,-2 2-1,-4 1 1,-1 4 163,2 2 1,-3 0 0,4 6 0,-1 2 0,3 1-425,2 1 0,4 2 0,3 0 0,2-1 0,3 1-254,5-2 1,0-2 0,8-1 0,3-2-117,3-4 1,-1-5-1,4-2 1,0-1 0,-1-1-1,0-3-650,1-4 1,1 2 0,2-4 0,-2-1 593,-3-1 1,1-6 0,1 0 0</inkml:trace>
  <inkml:trace contextRef="#ctx0" brushRef="#br0" timeOffset="42">10493 10018 20506,'-3'-9'-1093,"0"0"1,1 0 0,1-1 1228,1 1 1,3 3 0,1 1 0,1-1 0,4 2 0,1 0 310,2 2 0,4 1 0,-3 1 0,2 0 1,1 0-1,2 1-405,1 2 1,2-1 0,1 4 0,-1 1 0,0-1-394,0 0 0,-4-4 0,0 1 1,-1-2-1,-3-1-668,1 0 1161,-2 0 0,-8 1 0,-4 1-197,-5 1 0,0 5 0,-1-1 0,-1 3 0,-2 4 1,1 1 620,2 5 0,-1 0 1,3 4-1,2 3-250,1 3 0,2 0 1,2 3-1,4 0 1,1 0-1,1-1-388,1-2 1,-1-1 0,0-3 0,1-1-19,-1-3 1,-1-2-1,-2-3 1,-3 0-1,-2-3 1,-1 1 95,0-1 0,-1-2 0,-1 0 0,-2-3-106,-1-2 0,0 1 1,-2-2-1,0 1 1,0 0-404,-1-4 0,-1 1 0,-1-1 0,1-1-44,0-1 1,-1-1 0,1-1 0,0-1 0,-1-2 0,0 0-2731,-2-1 3197,1 2 0,-6-1 0,2-1 0</inkml:trace>
  <inkml:trace contextRef="#ctx0" brushRef="#br0" timeOffset="43">11164 9748 16594,'-4'-8'-547,"-2"1"1,0 1 0,1-2 0,1 0 0,2-1 0,1 0 629,1-1 0,0 4 0,0 0 0,1 0 0,2-1 0,3 2 0,2 1 1,3 2 250,1 1 0,0 1 0,3 0 1,1 0-1,-1 0-299,1 0 1,-1 1 0,4 1-1,-1 2 1,1 1-80,0 3 0,-1-3 0,1 1 0,-2 1 0,0 2-74,-1 0 0,-6 0 1,0 1-1,-4-1 0,0 1 22,-1 3 0,-3-3 1,1 2-1,-2-1 0,-2-2 143,-2 0 1,-2 4-1,-5 0 1,1 1 0,-1 0 256,-3 1 0,0 0 1,-4 4-1,3-1 1,-1 1-1,2 1-1,-1 1 1,2 0 0,3 4 0,0 1-265,3 1 1,2 2 0,4 2 0,1 3 0,2 2-61,3 1 0,4 0 1,1 2-1,3 1 0,0 3 17,3-1 0,0 2 0,2-3 0,-1-2 0,1 0 54,0 2 0,-5-6 0,-2 1 0,-5-4 0,-4-4 184,-2-2 1,-2-2 0,-3 0 0,-6-5 0,-3-3 49,-2-3 1,-2 0-1,1-4 1,0-1-1,0-2-379,4-2 1,-2-3 0,1-1 0,0 0 0,-1-1-386,3-3 1,0 2 0,2-3-1,0 0-1084,-1 0 1,4 3 1666,0-1 0,0 2 0,-3 1 1</inkml:trace>
  <inkml:trace contextRef="#ctx0" brushRef="#br0" timeOffset="44">7775 11545 12116,'-10'-1'-979,"1"-2"1,4 3 1099,2 0 1,2 5 0,1 9-1,0 5 1,0 5 110,0 6 0,4 9 1,1 7-1,-2-20 0,0 1 1,0 2-1,0 1-69,1 2 1,0 1-1,-1 0 1,1-1-1,0 3 1,-1 0 0,0-2-1,0 0 1,1-2-1,0 0 1,-1-3-1,2-1 154,4 22 0,-3-8 0,-1-4 0,0-4-223,-3-7 1,-1-4-1,-1-4 1,0 1-1,0-1 1,1-3-257,2-3 0,-1-2 1,4-4-1,1-3 42,2-2 0,4-2 0,3-3 0,2-5 0,4-7 0,4-5-700,4-3 1,-1-3 0,1-1 0,-4 0-1090,-5 0 1980,-1-4 0,3-1 0,1-5 0</inkml:trace>
  <inkml:trace contextRef="#ctx0" brushRef="#br0" timeOffset="45">7821 11592 16844,'-14'-13'-1093,"-3"-3"1,6-4 0,2 1 1284,5 1 1,3 6 0,2-2-1,3 2 1,5-1 0,4 2 598,5 1 0,2 0 1,9 2-1,1 2-759,1 3 0,2 2 0,-2 2 0,3 2 0,3 4-92,3 5 1,3 6 0,3 6 0</inkml:trace>
  <inkml:trace contextRef="#ctx0" brushRef="#br0" timeOffset="46">8501 11611 11816,'0'-14'-390,"-3"4"0,0-3 0,1 3 0,0 1 443,2-1 1,0 6-1,0 5 1,0 9-1,0 7 1,0 8-1,0 5 314,0 4 1,2 2-1,0 1 1,1-2-1,0-1-171,1 1 0,-3-2 0,2 1 1,-1 1-1,0-3-222,1-4 1,0-2-1,-3-4 1,0-2-1,0-4-632,0-3 523,0-7 0,4-10 1,0-9-1,1-3 1,3-4-225,3-2 0,1 3 0,3-3 0,3 3 0,2 3 281,1 0 0,5 5 1,-1-1-1,2 2 0,0 4 392,-2 3 1,1 3 0,-5 3 0,-1 4 0,-4 5 13,-3 3 1,-7 3 0,-4 1 0,-5 2 0,-6 2 158,-6 1 1,-6-3-1,-4 3 1,-2-1-323,-1-2 1,3-3-1,1-2 1,0-5 0,1-3-1,-2-2-342,1-2 1,1-1 0,6-4 0,1-3-369,4-6 1,-1 0 0,4-5-1,4-1 1,4 1 515,4-1 1,2 0 0,4-2 0</inkml:trace>
  <inkml:trace contextRef="#ctx0" brushRef="#br0" timeOffset="47">9302 11499 15377,'0'-9'-820,"0"-1"1,0 1 0,0 0 0,0-1 574,0 1 0,-4 3 0,1 3 1,1 5 542,1 8 0,1 8 0,0 7 0,0 6 0,0 5 40,0 4 1,3 7 0,1 4 0,-1-24 0,-1 0 0,0 1 0,0-1-138,-1 1 1,0 1 0,1 2 0,0 1 0,0-1 0,-1 0 0,0 0 0,0 0 0,0-2 0,0-1-162,1-1 1,-1-1-1,0 19 1,2-4 0,-2-4-1,-1-4-105,0-5 1,2-4 0,0-7 0,1-1-668,-1-4 1,2-1 0,0-3-1,0-1-884,0-1 0,4-4 1821,-2 2 1,6-12 0,3-2 0</inkml:trace>
  <inkml:trace contextRef="#ctx0" brushRef="#br0" timeOffset="48">9907 11518 16238,'-9'-10'-547,"2"1"1,2 0 0,1-1 0,1 1 0,0 0 0,0-1-120,1 1 0,1 3 0,1 6 906,0 9 1,1 11-1,1 7 1,2 5-1,1 7 11,2 6 1,-2 3-1,-2-20 1,0 1-1,-1 0 1,0 0-1,-1 1 1,0 0-11,-1 1 1,1-1 0,-1 0 0,0-1-1,0 2 1,0-1 0,0 0 0,0 0-1,0-2 1,0 0-40,0 23 1,0-10 0,0-10-1,0-3 1,0-4-230,0-6 1,5-3 0,3-6 0,5-1 0,2-1 0,4-4-292,1-2 1,6-2 0,-1-2 0,2-4-339,1-1 1,-1-4-1,-2-2 1,-4 1 0,-2-2 749,-3 1 0,1-6 1,-2-4-1</inkml:trace>
  <inkml:trace contextRef="#ctx0" brushRef="#br0" timeOffset="49">10000 11434 14326,'-9'-10'-512,"-1"0"0,1-1 0,0-2 0,0 2 0,3 1 775,3 0 0,3 1 0,2 0 0,3-1 0,3 1 0,3 0 44,2-1 0,7 5 0,5 2 0,3 2 0,2 1-772,1 0 1,5 4 0,0 3 443,4 5 1,8 2 0,0 5 0</inkml:trace>
  <inkml:trace contextRef="#ctx0" brushRef="#br0" timeOffset="50">10745 11732 14794,'0'-10'-1418,"0"1"0,0-1 1638,0-3 1,0 3-1,0-2 1,-1 1-1,-1 1 1,-3-1-268,0 2 0,2-2 0,-3 6 0,-2-1 0,-4 3 331,-3 2 1,-4 2-1,-3 3 1,-2 7-1,-3 6 1,-1 7 309,0 3 1,1 2 0,3 2 0,6 2-218,4 0 1,5-1 0,3-4 0,4-1 0,5-2-245,6-3 1,5-7-1,9-2 1,4-4 0,3-3-334,0-3 1,2-2 0,-1-1 0,-1 0 0,-1 0 0,-2 0-2490,-2 0 2825,-2 0 1,-5-4 0,1-1-1</inkml:trace>
  <inkml:trace contextRef="#ctx0" brushRef="#br0" timeOffset="51">11220 11471 12924,'0'-9'-820,"0"-4"0,0 1 1,0 0 1075,0 2 0,1 2 0,2 3 0,2 5 0,1 6 0,-1 6 0,0 7 357,1 5 0,-4 4 0,1 4 1,-2 4-116,-1 3 0,3 3 1,0-3-1,-1 3 0,-1 3 1,0 2-281,2 1 0,-2-4 0,2-1 1,-2-2-1,-1-1-532,0-2 0,4-5 0,-1-3 0,-1-4 0,-1-4-1143,-1-3 0,0-4 1382,0-3 0,0 3 0,0-1 0</inkml:trace>
  <inkml:trace contextRef="#ctx0" brushRef="#br0" timeOffset="52">12104 11415 12732,'-5'-9'-149,"-2"-1"0,3 2 0,-2 2 0,-1 2 0,-1 1 0,-1 0 579,-1 1 0,0 1 0,-1 1 0,-3 1 0,0 1 0,-3 1-210,-1-1 1,1 2 0,0-1-1,2-1 1,-2-1 0,1-1-270,0 0 1,3-1-1,3-2 1,1-2-122,0 0 0,1-4 1,0 4-1,3-1-237,1 0 0,1 5 329,3 1 0,0 5 0,-1 7 0,-1 4 0,-1 3 1,1 2 93,1 4 1,1 3 0,0 2 0,0 2-1,0 1 122,0 2 0,1 1 0,1 0 1,1-1-1,0 1-58,1-1 1,-2-4 0,3 0 0,-1-2 0,-2-1 0,3-1 0,-2-2 0,0-4 0,0-4-60,0-1 1,4-2-1,-2 2 1,2-4-1,-1-1-37,1-2 0,-2-3 1,1-1-1,2-1 121,0-2 0,1-1 0,1-1 0,-1 0 0,0-1-153,1-2 1,3 2-1,2-3 1,3 1 0,1 0-623,-1 1 1,1-2-1,1 1 768,1 1 0,3-4 1,4 1-1</inkml:trace>
  <inkml:trace contextRef="#ctx0" brushRef="#br0" timeOffset="53">12355 11452 11318,'-5'-4'-384,"-3"-1"1,3-4 0,-1-1 640,-1 1 1,5 0 0,0 1 0,5 1 0,7 4-8,4 2 0,5 1 0,2 0 0,1 1 1,2 1-1,2 2-363,1 2 1,1-3-1,-1 2 1,-2-1 0,-4-1-47,-1 1 0,-3-3 0,0 2 0,-2-2 76,-2-1 0,-6 0 214,-7 0 1,-4 4 0,-5 0-1,-1 1 1,0 3 55,-2 3 0,1 1 0,0 4 0,3 3 0,3 3 89,0 2 1,2 0 0,3 5 0,1 1-1,2 2-31,4 2 1,4 0-1,2 3 1,1-1-1,-1-2-193,-1-3 0,-3-2 0,-3-2 0,-3-2 1,-2-3-32,-1-3 1,-4-4 0,-2-3 0,-3-2 0,-3-3 19,0-1 1,-4-4-1,3 1 1,0-2-1,-2-1-342,1 0 1,-1 0 0,-1 1 0,1 1-1,2 1-536,1 0 0,2-2-1086,1-1 1968,3 0 1,6 0-1,6 0 1</inkml:trace>
  <inkml:trace contextRef="#ctx0" brushRef="#br0" timeOffset="54">12886 11257 14883,'-9'-9'-656,"1"-1"1,0 1-1,3 0 1,1-1 0,2 1 786,1 0 0,2 0 213,2 3 1,3 2-1,6 4 1,1 0-1,2 0 1,1 0-211,2 0 1,3 3 0,2 1 0,0 0-1,0 2-214,-3-1 1,1-2-1,0 2 1,1 0 0,-3-1 46,-2 0 1,-4 3 0,-3-3 0,-1 1 4,0 2 1,-4 2 0,-2 0-1,-2 1 1,-3 2 0,-3 2 223,-4 4 0,-6 2 1,2 8-1,-1 1 156,-3 2 0,2 3 0,2 6 1,2 1-1,3 0 1,3 1 1,2 0 0,4 0-1,2 2 1,3 0-334,3-2 1,3 1 0,1-1 0,-1-1 0,0 1-143,1-3 0,-1-1 1,-2 0-1,-2 2 1,-1 0-128,-1-1 0,-4-1 0,1-4 0,-2-3 186,-1-2 0,-1-2 0,-2-2 0,-3-4 0,-3-3 1,-3-5 150,0-3 1,-5-7-1,3 0 1,-2-2-260,1-1 0,-1-5 0,-2-4 0,0-2 0,2 0 0,1 0-416,2 2 1,0 0-1,4-1 1,0 1-345,-1 0 1,1 4-1,1 0 947,2 1 1,-3 3-1,4-3 1</inkml:trace>
  <inkml:trace contextRef="#ctx0" brushRef="#br0" timeOffset="55">13473 11126 14802,'0'-9'-820,"-3"0"1,0 0 0,1-1 0,2 2 1208,3 2 1,-1-2 0,4 5 0,2 1 0,3 1 0,2 1-275,1 0 1,5 4 0,5 2 0,2 0 0,4 0 0,2 1-129,3 2 0,0-3 0,0 0 1,-2 0-1,-2-1-76,-4-2 1,-3 2-1,-6-2 1,-3-1 0,-2 0 18,-3 1 0,-6-1 0,-4 4 126,-5 1 0,-6 3 1,-3 2-1,0 4 0,-3 2 1,0 4 14,-2 3 0,1 6 0,2 3 1,2 3 187,4 4 0,3 2 0,7 8 0,0-24 0,2 1 0,0 1 0,2 1-125,1 0 0,2 1 1,3 0-1,2 0 1,1 1-1,1 1 0,1 0 1,1 0-1,0 0 1,1-1 28,1 0 1,-1-2 0,-1 0 0,-1-2 0,0-4 0,-2-1 0,9 22 0,-5 0 24,-5-2 1,-6-3 0,-3 0 0,-3-2-1,-3-1-65,-3 1 0,-3-2 1,-4-2-1,-2-3 0,-3-2-21,0-1 1,-4-5 0,-1-5 0,0-5 0,1-6-200,1-4 0,0-2 0,1-2 0,-1-3 0,2-4-552,3-4 1,4-3-1,1 1 1,3 1-1,2-1-990,2 3 1,1 1-1639,3 0 3133,0 5 1,0-3-1,0 3 1</inkml:trace>
  <inkml:trace contextRef="#ctx0" brushRef="#br0" timeOffset="56">15605 13910 17793,'0'-9'-1639,"0"3"1,0 0 1447,0-2 0,-1 1 1,-1 0-1,-1 1 1,0-1 412,-1-2 1,1 4 0,-3 2-1,-1 3 1,-1 2 236,-2 1 0,4 4 0,1 1 0,0 2 1,1 2-1,0 0-338,2-2 0,0-1 1,2 1-1,2-1-288,1 0 0,3 0 1,5-3-1,2-3 1,-2-2-10,-1-1 1,3 0 0,-1-1 0,0-2-1,-2-4 1,-1-4-118,1-1 1,-1-4 0,-1 3 0,-2-2-1,-3-1 277,-2-2 0,-1 4 1,-1 1-1,-3 4 1,-4 3 418,-3 3 0,-6 2 0,2 2 0,-3 2 0,-1 3 132,1 2 1,3 2 0,3 0 0,3 2 0,1 3-1127,2-1 0,4 4 0,-1-3 522,2 3 0,5 1 0,1-1 0</inkml:trace>
  <inkml:trace contextRef="#ctx0" brushRef="#br0" timeOffset="57">15307 14218 15350,'-4'-10'-2837,"-2"2"3069,-3 2 0,3 2 0,0 5 0,-1 2 1,-3 4-1,-1 4 351,-1 5 1,-6 7 0,0 4 0,-4 4 0,-4 2-303,-3 2 0,-5 2 0,-1 3 0,16-20 0,-1 1 1,0 0-1,-1-1-185,0 1 0,0 0 0,-2 1 0,-1-1 0,0 0 0,-1-2 0,2 1 0,0-1 0,1-1 0,0-1-311,-19 14 1,2-2 0,4-2-1,5-2 1,6-4-337,5-1 1,5-4 0,4-2 0,2 0 588,2-3 0,-3-1 0,4 0 0</inkml:trace>
  <inkml:trace contextRef="#ctx0" brushRef="#br0" timeOffset="58">13845 15754 17928,'6'-3'350,"1"-1"1,-1-1-1,0-2 1,0 1-1,0 0 1,1-1-346,-1-2 1,-4 0 0,1 0 0,-2-1-1,-1 1 1,0 0-97,0 0 1,-1-2 0,-2 0 0,-3-2-1,-4 2-37,-2 1 0,1-2 0,-4 2 0,1 2 0,-1-1 10,-1 1 1,-2 3 0,-2 2 0,0 2 0,-3 2 386,-1 2 1,2 3 0,-1 8-1,0 4 1,1 6 33,-1 3 1,7 2 0,-2 1 0,5 1-15,5-1 0,2-1 0,8-2 0,5-3 0,6-6-611,7-4 0,5-8 0,6-3 0,3-3 0,2-3-83,1-3 0,-1-8 1,0-3-1,-3-4 1,-2 0 20,-4 2 1,-8 1-1,-6 2 749,-3 4 0,-5 7 0,-2 6 0,-3 6 0,-2 6 258,-1 1 1,0 4 0,3 1 0,2-2 0,4-3-528,7-2 0,8-3 0,8-3 1,7-3-1,5-4-1442,4-5 0,1-4 1440,-20 1 1,1-1-1,-3-3 1,0-1 0,2 0-1,-1-1 1</inkml:trace>
  <inkml:trace contextRef="#ctx0" brushRef="#br0" timeOffset="59">15940 14395 22060,'-9'-5'-656,"0"0"1,0-1-1,2 1 1,2 0 0,0 1-984,0-1 1,1 1 2237,-2 1 0,8 7 0,2 3 0,7 7-285,4 7 0,7 4 0,4 6 0,4 4 1,4 4-168,-16-17 0,0 0 0,1 0 1,-1 1-1,2 1 0,0 0 0,0 0 1,1 0-1,1 1 0,0-1-6,-2-1 0,1-1 0,-1 0 0,-1-2 0,18 14 0,-3-3 1,-4-4-121,-4-5 0,-4-5 0,-3-8 0,0 0 0,-1-2-841,1-1 1,-5-4 0,-1 1 0,-3-1-820,-1 2 1,-4 1 1179,-1 4 0,-3 0 1,-1 1-1</inkml:trace>
  <inkml:trace contextRef="#ctx0" brushRef="#br0" timeOffset="60">16480 15661 15166,'-9'0'36,"0"-3"1,-1 0 0,1 1 0,0 0 824,-1-2 1,4 2 0,1-4-671,1-1 1,2-1 0,4-3-1,2-1 1,1-4 187,2-1 0,3-3 0,1-2 0,1-2 0,0-3-330,-2-1 0,0 0 0,-2 1 1,-1 2-1,-2 3-1142,-1 3 1,-1 4 0,-3 5 942,0 6 0,-3 9 0,-1 10 1,0 3-1,0 1 764,2-1 1,5 1 0,3-1 0,5 0-460,4-2 1,2-1-1,8-5 1,4-2-1,5-3 1,2-3-233,1-1 0,1-3 0,2-3 0,0-5 0,-1 1-129,0 2 0,-9 0 0,-5 3 0,-4 2 0,-5 2 34,-2 4 1,-8 5 0,0 5 0,-3 2 338,-3-1 0,-4 1 0,-1 2 1,-2 1-1,-4 0 0,-3-1 17,-2 1 1,-7 3-1,-4 0 1,-4 1-403,-2 0 1,0 2-1,-2-3 1,0-2 0,1 0 63,1-1 1,1-2 0,5 0-1,1-2 1,3 2 181,0 0 0,2-1 0,5-1 0,1 2 0,2 0 148,1 2 0,-1-1 1,1-2-1,3-1-136,2-2 0,6-1 1,1-6-1,5-3 1,4-2 86,4-1 1,4-7-1,6-3 1,0 0-58,0 0 0,1 0 0,-1 1 0,1 0 0,1-1 0,-1 1 120,-3 0 0,-1 4 0,0 2 0,-1 1 1,1 4-105,-2 1 1,-3 2 0,2 5-1,-2 3 1,1 1-226,-2 1 0,3 1 0,-4-2 1,2-2 62,1-2 1,1 2 0,-1-7 0,0 0-1,-1-2 1,1-2 27,-1-1 1,-3-1-1,0-1 1,-2-2-1,0 0 146,-1 0 1,0 1-1,0 1 1,-2 0-127,-1-1 1,0-4 0,3 1-258,-3-2 1,-1-3 0,-3 0 0,2-2 0,0 1-444,0-1 1,0 2-1,-4-1 1,0 1-36,0 2 0,-1 4 1,-3 2-1,-2 3 930,-2 3 1,-1 6 0,-1 6 0</inkml:trace>
  <inkml:trace contextRef="#ctx0" brushRef="#br1" timeOffset="61">20763 13761 8549,'0'-9'-315,"0"0"1,0 0 241,0-1 0,0 1 1,0 0-1,-1 0 1,-2 3-1,-3 3 376,-2 2 0,-2 1 0,1 1 0,0 3 0,0 4 0,2 5-48,1 1 0,4 2 1,-1 1-1,2 0 1,1-2-1,1 1-172,2-2 1,5 3-1,6-6 1,0-1-126,3-3 1,0-2 0,2 1 0,-1-3 0,1-2 0,0-2-224,-1-2 0,-3-5 1,-3-5-1,-2-2 0,-4-1 73,-3-2 0,-3-2 0,-3 0 0,-3-2 0,-4 1 207,-2 2 0,-3 0 0,-2 2 0,0 4 0,3 5 122,0 3 1,-2 2 0,1 7 0,1 4-76,1 6 1,3 6-63,1 8 0,-1 8 0,1 2 0</inkml:trace>
  <inkml:trace contextRef="#ctx0" brushRef="#br0" timeOffset="62">20530 14208 10318,'0'-9'-119,"-1"1"0,-1 1 1,-2 1-1,-2 3 479,-4 4 0,-1 8 0,-5 8 1,-4 6-1,-4 6 0,-4 4-109,-3 5 1,-2 1-1,14-18 1,0 2-1,-2 1 1,1 0-1,-3 1 1,0 0-137,-1 1 0,-1 0 1,1-2-1,0 0 0,1-3 1,1 0-1,1 0 1,0-1-1,0 0 0,-1-1-44,1-1 0,0-1 1,-13 13-1,3-7 1,7-5-1,5-1-290,4-3 0,-1 0 0,7-5 0,4 0-1025,3 1 1,3-2-30,2-2 0,2-2 13,4-4 1259,-3 0 1,2-4-1,-3-1 1</inkml:trace>
  <inkml:trace contextRef="#ctx0" brushRef="#br1" timeOffset="63">19888 15428 8436,'0'-10'-27,"1"-2"1,1 0-1,2 1 1,0 0-1,0 2 1,0 0 579,0-1 1,-3 4 0,1 2-154,-4 3 1,-3 4 0,-7 10-1,-2 6 1,-6 6-34,-3 5 0,-2 3 0,-2 4 0,-2 0 1,-1 1-346,-1-1 1,-4 0 0,4 0-1,1 1 1,0-1-491,-1 0 1,7-5-1,-1-3 1,5-5 0,5-4-911,2-6 1,7-2 1377,3-3 0,-2-4 0,-1-1 0</inkml:trace>
  <inkml:trace contextRef="#ctx0" brushRef="#br1" timeOffset="64">19478 15577 8436,'0'-14'262,"1"4"1,2 8 392,4 4 0,2 8 1,2 5-1,3 4 0,1 2 0,5 4 0,1 2 1,7 1-1,4 0 0,4 0-613,4 0 0,1-1 1,3-2-1,2-4 1,-3-1-276,-1-1 0,-5-2 233,-6-1 0,-6 1 0,-3-2 0</inkml:trace>
  <inkml:trace contextRef="#ctx0" brushRef="#br1" timeOffset="65">21368 14236 8536,'-9'-12'-193,"0"-2"0,1 1 0,1 0 0,4 1 1,2 2-1,1 0 755,0 1 0,1 1 0,2 3 0,4 6-33,1 7 1,5 7 0,4 7 0,2 6-96,3 5 0,5 5 0,0 1 0,4 1 0,2 1-358,-16-21 1,1 1 0,2-1 0,1-1 0,0 2-1,1 1 1,0-2 0,1 0 0,-1-1 0,0-1-395,0 0 1,-1-1 0,16 12 0,-1 1 0,-5-3 0,-6 0 317,-6-1 0,-6 0 0,0 2 0</inkml:trace>
  <inkml:trace contextRef="#ctx0" brushRef="#br1" timeOffset="66">22132 15344 8323,'-16'-14'7,"2"2"0,0 4 0,3 3 1,1 1-1,1 3 522,3 3 0,2 4 0,4 6 0,0 5 0,0 3 0,1 2 72,2 2 1,7 0-1,5 2 1,4-2-1,2-2-412,4-1 1,6-2 0,4-4 0,4-2 0,1-3 0,-1-2-311,0-1 0,-2-4 0,-1-7 0,-2-5-238,-3-2 1,-7-6 0,-5 1-1,-6-4 1,-2-3-296,-2 0 1,-1 1 0,-1-2 0,-1 1-1,-2 3-114,-2 0 1,-1 5 0,-2 4 0,-2 5 767,-4 6 0,-2 5 0,-3 7 0,-3 3 0,-3 4 0</inkml:trace>
  <inkml:trace contextRef="#ctx0" brushRef="#br1" timeOffset="67">22253 15614 8873,'9'5'1089,"1"5"0,-2 4-506,-2 4 1,2 5 0,-1 2-1,0 5 1,-1 5-428,-3 1 1,-2 1 0,-2-1-1,-2-1 1,-2-2-515,0-5 1,-3-3 0,4-8 0,0-3-230,0 0 1,2-3 0,6-5-1,5-3 587,6-1 0,2-7 0,2 0 0</inkml:trace>
  <inkml:trace contextRef="#ctx0" brushRef="#br0" timeOffset="68">6313 12588 23876,'0'-6'-1639,"0"0"1,0-1 1273,0-2 1,0 0 0,0 0 0,0-1 0,0 1 0,0 0 0,1-1 0,2 1 0,3 0 513,2 0 1,0-2 0,0 0 0,2-2 0,1 2 0,0 1 183,1 0 1,0-2 0,2 0 0,1 0-1,-1 2-13,3 0 1,-4 1 0,0 1 0,-3 2 0,-2 2 0,-1 0-202,0 1 1,-5 1 0,0 5 0,-5 5 0,-8 3 39,-6 5 0,-7 4 1,-8 4-1,-5 2 0,-5 3-103,0 0 0,19-13 0,0 0 0,2-1 0,-1 1 0,-1-1 0,0 1 0,0 0 0,0 0 0,0 0 0,1 0 283,-18 14 0,9-3 0,13-9 0,8-3-478,6-2 0,8-4 1,7-3-1,10-3 1,10-3-1,7-4-42,6-5 0,5-2 1,0-3-1,0-1 124,-2 1 0,0-1 1,-4 0-1,-4 2 0,-10 3 78,-8 1 1,-10 1-1,-15 2 1,-12 7 193,-10 8 1,-8 4 0,-9 6-1,-6-1 1,24-9 0,-1 0 108,-23 6 1,1 3-1,4-2 1,2 0-1,8 0-269,7-4 1,12-2-1,17-1 1,11-2 0,14-2-216,11-1 0,12-1 0,-23-2 0,1-2 0,1 1 0,0 0 0,-1 0 0,1 0 160,-2 0 0,-1 0 0,22 0 0,-11 1 0,-11 2 1,-11 5-192,-12 3 0,-15 2 0,-11 4 0,-11 3 1,-9-1 343,18-9 0,-1 0 1,-2 0-1,-1 1 0,1-1 1,1-1-1,-23 9 0,8-1 111,11-3 0,14-2 0,15-4 0,15-3-2411,15-1 2016,9-1 0,14-7 0,1-1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20:55:34.266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19637 10791 20927,'-9'-1'-1532,"3"-2"1,10 2 1759,9-2 1,8 1-1,7 0 1,7-1-1,8 1 1,8 1-182,-23 1 1,0 0 0,6 0-1,1 0 1,1 0 0,1 0-1,0 0 1,0 0 0,-1 0 0,-1 0-1,-1 0 1,0 0-125,-1 0 0,-2 0 0,-2 0 0,-3 1 0,18 1 0,-10 2 0,-8 0-539,-8 0 0,-6 3 0,-12-1 549,-10-1 1,-7 0 0,-8-3 0,-6 1 0,-6-1 96,-7-1 0,0 2 0,18-1 0,-1-1 1,1 1-1,-1-2 0,1 1 0,0 1 78,-1-1 0,1 1 0,-23-1 0,1 2 0,2-2 319,3-1 0,5 0 0,5 1 0,10 1 0,10 2-502,6 1 1,4-2 0,7 3-1,6-1 1,9 0-132,8 2 0,10-2 0,8 0 0,4 1 0,0-1-306,-2 2 1,0-2 542,-1 1 0,5 1 1,1 2-1</inkml:trace>
  <inkml:trace contextRef="#ctx0" brushRef="#br1" timeOffset="1">14907 11518 8420,'-10'4'-217,"-2"2"0,0 6 0,0 5 529,2 4 1,2 6-1,0 8 1,2 2-1,0 2 1,0 3-1,0-2 32,2-2 1,1 0-1,3-7 1,0-2-1,0-2 1,0-3-676,0-1 0,0-4 0,0-5 1,0-1-1,0-1-728,0-2 0,-4-4 1059,-2 1 0,-7-9 0,-1 0 0</inkml:trace>
  <inkml:trace contextRef="#ctx0" brushRef="#br1" timeOffset="2">14665 11713 8420,'9'-31'-333,"2"0"0,4 1 425,3 1 1,8 2 0,2 2 0,6 4 0,6 2 383,3 3 0,1 4 0,-3 7 0,-5 6 0,-4 7-300,-5 7 0,-3 3 1,-8 3-1,-3 1 0,-7-2 1,-4 1-81,-2 1 0,-8-2 0,-5 4 0,-4-2-150,-5-4 0,1-1 0,-2-3 1,-1-1-1,1 1-294,0-3 0,2-1 0,3-1 0,1-3 0,2-3 348,-2-2 0,0 3 0,-2 1 0</inkml:trace>
  <inkml:trace contextRef="#ctx0" brushRef="#br0" timeOffset="3">15260 11564 8141,'0'-3'604,"0"6"0,0 9-157,0 8 0,0 5 1,-1 6-1,-2 3 0,-3 3 1,-2 3-238,-1 0 0,-1 4 0,1-4 0,0-2 0,-1-3-649,1-4 0,3-6 0,0-4-175,-2-5 1,3-6 0,0-8 0,1-5 0,2-7 171,1-4 1,1-5 0,0-2-1,0-4 1,0-2 327,0-1 1,4-3 0,2-1 0,2 0 0,3-1 93,1 0 1,4-2 0,5-1 0,5 1 0,4 1 181,4-1 0,3 7 0,0 3 0,-1 5 1,-3 6 492,-5 4 0,-2 6 1,-8 8-1,-7 6 0,-6 4-155,-4 4 1,-5 5 0,-3 1 0,-5 3 0,-4 0-388,-5-2 1,0 2-1,-3-2 1,-1 1 0,0-2-193,0-2 0,4-3 1,0-4-1,1-2-2,1-3 0,5-5 0,3-3 0,3-4 108,5-4 0,6 1 1,4 0-1,2 1 1,2 2 85,2 0 0,-1 8 0,-3 2 0,1 3 0,0 2-25,2 0 0,-1 2 0,2 3 0,1 1 0,0-2 206,1-1 0,3 1 1,0-5-1,3 0 1,-1 0 421,0-3 1,-2 1-1,1-6-716,0-2 0,-1-1 0,1-1 0</inkml:trace>
  <inkml:trace contextRef="#ctx0" brushRef="#br1" timeOffset="4">15773 11704 8503,'-10'0'141,"1"-3"0,0 0 0,-2 1 319,-1 5 1,1 6 0,-5 7 0,0 6 0,2 5 194,2 3 0,2 5 1,4-2-1,3 1 0,4 0-358,5-2 0,8-2 0,8-7 0,2-4 0,3-5 0,2-5-524,2-3 1,0-3 0,-3-6-1,-1-4-308,-2-5 0,0-3 1,-7-7-1,-3-3 0,-5-2-121,-4 0 1,-2-2-1,-4-2 1,-1-3 0,-2 1 343,-3 2 1,-6 3 0,-5 2 0,-3 4 0,-1 2 424,0 6 0,1 6 1,3 5-1,1 3 0,5 4-113,4 6 0,-2 3 0,4 6 0</inkml:trace>
  <inkml:trace contextRef="#ctx0" brushRef="#br1" timeOffset="5">16266 11676 8495,'-6'-3'0,"0"1"456,-2 3 0,0 4 1,-1 8-1,0 6 0,-1 6 1,1 5-1,1 4 162,1 2 0,0 4 1,4 0-1,1-4 1,1-4-978,1-3 1,0-5-1,1-4 1,2-3-1,3-5-832,3-1 1,-3-6 1190,0-2 0,0-10 0,4-4 0</inkml:trace>
  <inkml:trace contextRef="#ctx0" brushRef="#br1" timeOffset="6">16164 11722 8472,'0'-14'-145,"1"-4"0,2 3 0,3-3 448,2 0 0,7 0 0,3 2 1,7 4-1,4 3 246,2 3 0,4 1 1,-3 7-1,-2 5 0,-6 5-93,-6 5 0,-9 5 1,-6 3-1,-3 2 0,-4 1-246,-5 0 1,-8-1 0,-6-2 0,0-3 0,-3-1-283,-1-2 0,2-3 1,1-7-1,3-3 1,2-3-821,2-2 892,6-1 0,2 0 0,5 0 0</inkml:trace>
  <inkml:trace contextRef="#ctx0" brushRef="#br1" timeOffset="7">16648 11685 8418,'0'-6'-275,"0"0"20,0-2 0,-4 4 1,-3 3-1,-2 7 910,-3 10 0,-3 7 1,-3 8-1,-1 3 0,1 3 164,3 4 0,2-4 0,7 1 0,4-4-273,4-2 0,9-4 0,7-5 0,7-3 0,6-6 0,5-4 273,4-3 0,0-4 0,-4-6 0,-2-5-1270,-3-3 0,-6-3 0,-3-5 1,-3 0-1,-4 1-2826,-3-1 2457,-5 0 1,1-7 0,-3-3 0</inkml:trace>
  <inkml:trace contextRef="#ctx0" brushRef="#br1" timeOffset="8">16750 11704 8418,'-18'-9'30,"0"2"0,4-7 0,3 0 411,4 3 0,5-3 0,-1 2 0,3 1 0,3 0 127,3 2 1,6 0 0,5 0 0,3 3 0,2 2-525,2 0 0,-1 4 0,0 0 1,-5 5-45,0 3 0,-5 6 0,1 0 0</inkml:trace>
  <inkml:trace contextRef="#ctx0" brushRef="#br1" timeOffset="9">16583 11815 8418,'-15'0'953,"6"-1"-361,6-2 1,7-1-1,5-2 1,7 2-1,4 1-442,5 0 0,5 0 0,1 2 1,-1-2-1,-1 0-1460,-1 1 1,-1 1 1309,-2 1 0,2 0 0,-3 0 0</inkml:trace>
  <inkml:trace contextRef="#ctx0" brushRef="#br1" timeOffset="10">17057 11657 8412,'0'9'13,"0"2"0,0 1 642,0 4 0,-4 9 1,-3 4-1,-4 4 0,-4 4 0,1 2 0,-4 3 1,4-4-1,-1-1 0,3-5-459,1-5 1,3-4-1,1-6-721,1-1 1,4-9 0,-1-10 0,3-8-132,3-6 1,2-2-1,4-3 1,0-3 0,1-3-1,-1-3 1,3 1-1,2-4 1,-1-1 0,3-2 453,1 0 0,0 0 0,5 0 0,-2 1 425,2 1 0,-1 3 0,4 5 0,0 4 0,-1 5 0,0 8 596,-1 6 0,-1 3 0,-5 3 0,-2 4-436,-6 6 0,-4 5 0,-5 2 0,-2 2 1,-3 2-1,-4 0-271,-2-1 1,-2 3 0,-1-3 0,0 0-186,-3 0 1,1-3 0,-1 0 0,2-6 0,-2-3 0,0-1-51,-2-3 0,3-2 1,1-4-1,-1-1 39,2-2 1,0 1 0,5-3 229,0 1 1,4 5 0,3 5-1,5 3 1,6 4 43,6 2 1,2 3-1,2 0 1,0 1-1,2 0-119,1-1 1,-4 0-1,-3-2 1,-1-1-1,-1-2-715,-3-1 1,0-2 0,-6-1 0,-2 1 643,-1-1 0,-1 4 0,0 2 0</inkml:trace>
  <inkml:trace contextRef="#ctx0" brushRef="#br1" timeOffset="11">18138 11694 8383,'0'-9'127,"1"0"1,1 2 0,1 4 324,-1 10 0,-1 7 0,-2 11 0,-2 6 0,-5 5 0,-2 5 0,-2 1 173,0 0 0,-1 0 1,1-5-1,4-1-402,4-2 1,3-4 0,2-8 0,3-6-1,7-6-450,6-4 1,6-2 0,5-5 0,0-2 0,1-4-430,2-4 1,-1-1-1,2-2 1,-2-1 0,-4 2-984,-2-1 1,-2-1 1391,0 2 1,-2-7 0,2 0 0</inkml:trace>
  <inkml:trace contextRef="#ctx0" brushRef="#br1" timeOffset="12">18640 11722 8383,'-9'0'0,"0"1"0,-1 2 308,1 4 1,0 2-1,-1 3 1,1 5-1,0 4 335,0 4 0,0 6 0,2 3 0,2 2 0,1 0-411,2-2 1,2-2 0,3-4 0,2-1 0,1-2-1103,0-3 0,-4-7 0,3-2 870,-1-3 0,-3-1 0,3 1 0</inkml:trace>
  <inkml:trace contextRef="#ctx0" brushRef="#br1" timeOffset="13">18957 11834 8348,'5'-14'-173,"-2"0"1,-1 2 511,1-1 1,-2 0-1,2 2 1,-1-2 0,-2 2-1,-2 1 229,-1 4 0,-3-1 0,-5 4 0,-4 1-210,-2 1 1,-1 2-1,-6 2 1,1 3 0,0 2-158,0 2 0,2 2 0,6 2 0,3 0 1,5 3-156,4 0 0,3 0 1,4 0-1,6 3-266,4 0 1,8 0 0,3 2-1,0 2 1,1 1 0,-2-2-134,-1 0 0,-1-1 1,-5-3-1,-1-2 344,-4-1 1,-6-3 0,-4-4 0,-5 1 0,-6-2 161,-6-2 0,-6-2 0,-4-3 0,-1 1 0,0 2 38,1-2 0,5-1 0,-2-1 0,3 0-803,4 0 0,8 3 0,9 0-1027,6-1 1,11-4 1484,-1-1 1,3-4-1,-3 1 1</inkml:trace>
  <inkml:trace contextRef="#ctx0" brushRef="#br1" timeOffset="14">19255 11834 7579,'0'10'848,"0"3"0,-1 3-324,-2 5 1,-4 4 0,-4 6-1,-1 3 1,0 2-555,2 2 1,2-5-1,0-2 1,3-4-1,1-6-2198,2-5 2228,-3-5 0,0-14 0,-5-3 0</inkml:trace>
  <inkml:trace contextRef="#ctx0" brushRef="#br1" timeOffset="15">19087 11853 8348,'1'-18'151,"3"2"1,6 1 493,4 2 1,8 3 0,5 5 0,5 1 0,6 1-209,4-1 0,0 3 0,0-2 0,-4 3 0,-8 3-437,-8 3 0,0 6 0,-7 3 0</inkml:trace>
  <inkml:trace contextRef="#ctx0" brushRef="#br0" timeOffset="16">2523 11704 9031,'0'-15'50,"0"-1"1,0 3 0,-1 3 0,-1 5 465,-1 8 0,-4 10 1,1 14-1,-2 6 0,1 8-143,1 3 0,0 4 0,-3 0 0,2 2 0,1-1 1,0-2-258,1 0 0,0-6 1,4-4-1,-1-6-1755,-1-5 1,1-2 1618,5-8 0,-2-9 0,3-12 1</inkml:trace>
  <inkml:trace contextRef="#ctx0" brushRef="#br0" timeOffset="17">2812 11788 9041,'1'-11'-65,"1"0"317,1-2 0,3 6 0,-3 8 1,-1 7-1,-1 9 275,-1 7 1,-1 6-1,-2 10 1,-3 3 0,-2 0-130,-1 0 1,-1 0-1,1 0 1,1-3 0,0-4-1,3-4-357,1-3 1,-2-4 0,3-10-171,1-2 1,5-8 0,3-6 0,2-7 0,3-8-358,1-5 1,2-2-1,2-6 1,0-2-1,-1-4-170,0-1 1,-2-2-1,-3-1 1,2-3 0,0 2 81,0 2 0,-5 0 0,-2 10 0,-1 6 507,-2 4 0,-1 11 0,-2 10 0,-2 9 613,-3 8 0,-3 8 0,-3 6 0,1 1 0,2 0 0,2-1 273,3-2 0,1-1 0,3-4 0,1-3-164,2-2 0,7-6 1,6-5-1,5-4 0,4-5-907,1-4 0,6-8 0,0-8 0,0-3 0,0-3-404,-2-2 1,-6 0-1,-5 0 1,-4 1 0,-4 1-406,-3 0 1,-1 2 0,-2 9 1436,-5 6 0,-4 11 1,-6 13-1,1 4 248,0 4 0,-1 1 0,2 2 0,1 0 0,2-1-598,0-2 1,2 1 0,4-4-1,3-2 1,3 0-1166,4-1 1139,-1-5 1,8 0 0,-3-5 0</inkml:trace>
  <inkml:trace contextRef="#ctx0" brushRef="#br1" timeOffset="18">3557 11834 8397,'-3'-7'420,"0"4"1,-4 6 126,4 12 1,-1 6-1,2 10 1,-1 3-227,1 2 1,-2 5 0,1 0 0,1 1 0,1-2-293,1-4 1,-4-3 0,1-6 0,0-2-613,-1-3 0,2-11 1,-3-6-1,0-6 0,0-6-1048,1-4 0,-2-4 1631,3-4 0,-4-3 0,2-2 0</inkml:trace>
  <inkml:trace contextRef="#ctx0" brushRef="#br1" timeOffset="19">3482 11955 8397,'10'-28'-24,"0"0"0,2 0 1,5 1 199,4 3 0,1-2 1,4 5-1,-1 3 322,1 5 1,0 4 0,0 2-1,-4 6 1,-2 6 0,-7 6 50,-4 6 1,-5 0-1,-4 7 1,-1 0 0,-3-2-238,-6 1 1,0 3 0,-6-2-1,-3 0 1,-2-3-191,1-1 1,3-2 0,1-3 0,0-1-359,-2-1 1,3-6-1,0 2 236,2-4 0,0 2 0,4-2 0</inkml:trace>
  <inkml:trace contextRef="#ctx0" brushRef="#br1" timeOffset="20">4106 11806 8345,'0'-13'-245,"0"2"0,0-1 0,0 2 0,-1 3 640,-2 7 1,1 7-1,-3 13 1,0 5-1,-1 6 1,0 4-74,1 3 1,-2 2 0,3 0 0,-1 0-1,0-2-516,0-1 0,2-3 0,-3-1 1,0-2-1,-1-5-899,1-6 1,0-7 0,-3-6 1090,-1-4 1,1-15-1,0-3 1</inkml:trace>
  <inkml:trace contextRef="#ctx0" brushRef="#br1" timeOffset="21">4087 11843 8281,'-9'-15'-72,"0"0"0,0 1 1,0-1-1,3 0 1,3-1-1,2 2 314,1 0 0,4-1 0,3 3 0,5 0 0,3 2 1,3 2-1,0 0 0,2 3 35,2 1 1,-2 1-1,4 4 1,-1 3-57,-2 5 1,-6 9-1,-2 7 1,-4 2-1,-3 2 1,-4 2-9,-4 3 0,-7-2 0,-8 0 0,-2-1 1,-4-1-141,-1-3 1,-2-3 0,-4-6-1,0 0 1,2-3-185,2-2 0,10-7 0,0-3-227,5-2 0,7-4 1,4 0-1,6 0 1,5 0 276,5 0 1,3 4 0,1 5 0,2 2 0,-1 3 125,-2 1 0,0-1 0,0 5 1,-1 0-1,1 2-120,-1 1 1,-2-2 0,-1 0 0,1-3 0,0 0 54,-1-3 0,1 4 0,2-1 0</inkml:trace>
  <inkml:trace contextRef="#ctx0" brushRef="#br1" timeOffset="22">4534 11890 8304,'-14'0'135,"-1"0"0,4 2 1,-1 4 296,0 7 1,2 7-1,2 5 1,1 3 0,4 2-1,2 3 196,1 3 0,9-5 1,4 4-1,7-6-573,4-5 0,4-2 1,2-7-1,2-6 0,1-5-347,-1-3 1,-4-9 0,-5-7 0,0-6 0,-3-8-239,-4-3 1,-5-3-1,-6-2 1,-1 0 52,-2 0 1,-2 0 0,-3 3 0,-4 3 0,-5 3-1,-3 4 664,-3 2 1,-4 6 0,0 5 0,-1 4 202,0 4 1,-2 3 0,4 4 0,1 6-391,3 8 0,0 4 0,2 6 0</inkml:trace>
  <inkml:trace contextRef="#ctx0" brushRef="#br1" timeOffset="23">5121 11750 8404,'0'-13'-139,"0"2"0,1-1 532,2 2 1,-2 13 0,2 7-1,-3 10 1,-3 9 0,-3 7-2,-2 6 1,-2 3 0,1-1-1,0 0 1,0 0-444,3 2 0,-1-5 0,4-4 0,1-5 0,1-6-755,1-1 0,1-9 1,2-4-1,2-9 806,0-8 0,-1-5 0,-4-9 0</inkml:trace>
  <inkml:trace contextRef="#ctx0" brushRef="#br1" timeOffset="24">5028 11881 8404,'0'-27'16,"1"1"0,2 1 236,3-1 0,8 4 1,4 3-1,7 3 112,5 3 1,4 1 0,5 6-1,-1 4 1,-3 4 0,-3 5-137,-5 5 1,-4 6 0,-9 7 0,-5 2 0,-5 1-344,-6 0 1,-11 0 0,-7-1 0,-2-2 0,-4-4-202,-1-1 0,2-5 1,1-3-1,2-3-69,1-2 1,2-3 0,4-5-1,3-2 1,5-4 384,4-1 0,2-5 0,1-2 0</inkml:trace>
  <inkml:trace contextRef="#ctx0" brushRef="#br1" timeOffset="25">5531 11806 8578,'-6'8'1092,"-5"4"0,1 11 0,-4 6-437,-2 7 0,-1 2 1,3 4-1,4-1 0,6-5 0,3-4 0,7-6 1,7-3-1,9-5 0,7-6-617,5-7 1,2-4-1,1-2 1,-2-2-1,-4-4-367,-6-5 0,-5 2 0,-6-3 1,-4 3-1,-6 1-2948,-3-1 3060,-5 1 0,-6-4 0,-4-2 1</inkml:trace>
  <inkml:trace contextRef="#ctx0" brushRef="#br1" timeOffset="26">5521 11881 8404,'0'-22'206,"1"0"0,2 2 267,4 0 0,5 1 1,5 1-1,3-1-146,5 0 1,5 5 0,1 2 0,-1 5 0,-2 4 0,-3 3-1035,-3 3 1,-11 3 0,-5 8-1,-4 5 707,-2 4 0,-12 8 0,-4 2 0</inkml:trace>
  <inkml:trace contextRef="#ctx0" brushRef="#br1" timeOffset="27">5438 12030 8404,'-6'-1'671,"3"-3"-116,2-2 0,6-2 1,6-1-1,6 0 1,7 2-167,3 1 1,8 0-1,3-4 1,3 2-1,-1 1-1231,-4 1 0,-4 4 0,-7-1 842,-3 2 0,2 5 0,0 1 0</inkml:trace>
  <inkml:trace contextRef="#ctx0" brushRef="#br1" timeOffset="28">5950 11815 8404,'0'-4'695,"0"4"-86,0 6 0,-1 7 0,-1 7 0,-3 7-204,0 6 1,0 3 0,-2 2 0,1 1 0,-1 1 0,1-3-267,0-2 0,0-6 1,-4-2-1,2-7 1,1-7-470,1-3 1,1-5-1,-3-5 1,3-7-1,0-4-490,0-5 1,3-5 0,-1-4 0,2-3 365,1-3 0,3 1 0,1-4 0,2-1 0,3-2 0,4 0 196,1 0 0,3 3 0,6 0 0,3 0 594,4 0 0,6 6 0,-3 8 0,1 3 0,-1 5 319,-1 1 0,-6 7 1,-7 4-1,-6 7 0,-4 4-43,-2 4 1,-3 7-1,-5 3 1,-2 1-1,-5 0-380,-3-1 0,-4-1 0,-3 4 1,-1-1-1,1-2-234,-1-3 0,3-7 0,1-1 0,-1-3 0,2-2-1002,1-3 0,3-4 577,1-2 1,5-3 0,4-1 507,5 2 0,3 6 1,1 3-1,1 3 0,-1 4 1,0-1 292,1 0 1,0 4-1,1-1 1,3 0-768,0 0 0,-2 0 0,1-2 0,0 0 393,-1 3 0,5-4 0,-3 1 0</inkml:trace>
  <inkml:trace contextRef="#ctx0" brushRef="#br1" timeOffset="29">7216 11648 8548,'-8'-9'-251,"1"-1"0,4 1 1,2 0-1,1-1 1070,0 1 0,-1 5 0,-1 5 0,-2 7-239,-1 7 0,-1 7 1,-4 6-1,1 6 0,-1 6-186,-3 3 1,3-1 0,-1-2 0,2-2-1,4-2-169,1-1 0,1-1 0,4-7 1,3-7-1,5-5-447,6-5 1,8-5-1,5-2 1,5-2 0,3-1-599,1 0 1,-1-1 0,1-1 0,-2-1 519,0 1 1,-1 5-1,-6 2 1</inkml:trace>
  <inkml:trace contextRef="#ctx0" brushRef="#br1" timeOffset="30">7644 11713 8490,'-9'0'-217,"0"0"1,-1 1 567,1 2 1,0 4-1,-1 8 1,1 5 0,0 3 303,-1 6 0,4 0 1,1 4-1,1-1 0,2 0-528,1 0 0,2-7 0,1 2 0,2-4 0,2-4-1766,5-3 1,-2-1 1396,3 0 0,3-5 0,-1-6 1</inkml:trace>
  <inkml:trace contextRef="#ctx0" brushRef="#br1" timeOffset="31">8063 11788 8292,'3'-13'-107,"0"1"0,-1-1 288,0 0 1,-7 2 0,-1 0 0,-3 3 0,-4 3 320,-2 1 0,-8 0 1,-4 4-1,-3 0 1,-1 1-45,-1 3 0,4 2 0,0 5 0,7 3 0,4 0-274,5 3 1,6 1 0,6 3-1,8 2 1,5 1-193,6 1 1,7 2-1,0 1 1,4 0 2,0 0 1,-2-1 0,-3-1 0,-4-2 0,-4-2 0,-5-2 121,-2-3 1,-6-1-1,-4-3 1,-6-2 35,-5-1 1,-7-5-1,-5-1 1,1-3-1,-2-2 1,1-2-431,0 0 1,5-4 0,3 1-1,2-2-543,1-2 1,6 1 0,3 0 0,3-1 627,3 1 0,11 0 0,5-1 0</inkml:trace>
  <inkml:trace contextRef="#ctx0" brushRef="#br1" timeOffset="32">8315 11713 8292,'-7'5'796,"2"5"1,0 5-142,0 6 0,-1 8 1,-4 8-1,2 4 0,2 3-171,3-1 0,2-3 1,1 0-1,0-3 1,0-4-1140,0-5 1,0-5 0,0-8 0,-1-3-2623,-2-5 3226,-3-3 1,-7-12 0,-2-2-1</inkml:trace>
  <inkml:trace contextRef="#ctx0" brushRef="#br1" timeOffset="33">8138 11815 8292,'13'-23'187,"4"0"0,4 1 468,7 0 0,10 1 1,6 3-1,3 4 0,-4 3-169,-4 4 1,-6 6 0,-10 1 0,-6 6-487,-6 6 0,-4 6 0,-7 6 0</inkml:trace>
  <inkml:trace contextRef="#ctx0" brushRef="#br1" timeOffset="34">5438 8976 8339,'-15'-23'-134,"-3"3"1,11-4 0,-1 5-1,3-1 531,3 3 1,1 4 0,2 3-1,1 7-51,1 9 0,4 11 1,-1 12-1,3 9 1,-1 7-1,-1 7-221,-4-25 0,0 1 0,0 2 0,1 1 0,0 1 0,1 0 0,-1 1 0,0 1 0,0 1 0,-1 0-136,1 1 1,-1 0-1,-2-1 1,1 1 0,0 3-1,1 1 1,-1-2-1,1 0 1,-1-1 0,0-1-212,0-4 0,0 0 0,0-3 1,-1-2-1,0 15 0,2-6 0,0-11 1,-1-8-1214,-1-6 0,-2-7 1435,-2-4 0,-3-8 0,-3-6 0</inkml:trace>
  <inkml:trace contextRef="#ctx0" brushRef="#br1" timeOffset="35">5372 8994 8339,'0'-31'-104,"1"0"0,4 1 118,4 1 1,6-2-1,10 0 1,6 1-1,5 1 276,5 1 1,-18 14 0,1 0 0,4 0 0,1-1 0,3 0 0,0-1 0,3 0 0,1-1-138,0 1 0,1-1 1,0 1-1,1 0 0,-1 2 1,0 1-1,0 0 0,1 0 1,-1 1-1,0 0-247,1 1 0,-1 0 1,-4 1-1,-1 2 0,-2 2 1,-1 0-1,23-5 0,-5 2-163,0 0 1,-6 4-1,-5 1 1,-7 4 0,-7 5 171,-6 4 1,-5 9 0,-6 7 0,-1 5 0,-2 7 405,-1 5 1,-1 10 0,0-21 0,0 2 0,0 1 0,0 1-76,0 2 1,0 1 0,-1 2 0,-1 1 0,0 1 0,0 0-1,0 2 1,0 1 0,0 0 0,0 0 0,1-1 0,0-2-59,0-3 0,1 0 1,1-6-1,1 0 1,0-5-1,0 0 1,3 22-570,2-2 0,2-6 1,-1-1-1,-1-4 0,-2-2-275,-1-1 1,0-1-1,-6 3 1,-1-4 0,-4-2-984,-4-3 1,-5-7 1638,-6-1 0,3 0 0,-5-6 0,-2-2 0,-3-2 0</inkml:trace>
  <inkml:trace contextRef="#ctx0" brushRef="#br1" timeOffset="36">5810 10000 8245,'-52'9'92,"2"0"0,5 1 0,6-2 1115,8-2 1,10 2-861,9-5 0,14 0 1,9-3-1,12-1 1,12-3-1,12-7-170,-19 3 1,1-1 0,4-3 0,1 0 0,4-3 0,1 0 0,2-1-1,0 1 1,1 0 0,1 0-251,0 0 0,1 1 0,4 0 0,0 1 0,-1 0 0,-1 1-396,-1 1 1,0 0 0,1 3 0,-1 1 0,0 0 0,-1 0 0</inkml:trace>
  <inkml:trace contextRef="#ctx0" brushRef="#br1" timeOffset="37">7514 8715 8205,'-9'-9'-96,"2"-1"1,2 1 0,1-1 0,1-2 0,0-1 0,-1-1 0,0 0 464,-1-1 0,-1 1 0,2-4 0,-1 1 0,-2-2 0,-1 2 0,1 0-212,1 0 1,0 3 0,-4 1 0,0 1-78,-2 4 0,0 6 0,-3 2 0,-3 7 1,-2 8 61,-5 6 0,1 10 0,0 7 0,1 4 0,3 5 108,10-23 0,0 1 1,-7 22-1,5-1 1,6-4-120,4-4 1,6-5 0,4-4 0,6-6 0,5-8 0,4-4-401,3-5 1,2-3-1,2-7 1,1-6 0,-2-4-58,-3-4 1,-4-1 0,-4-2 0,-2-1 0,-5 2-31,-4 0 1,-3 1-1,-4 1 1,0 0 383,0 3 0,-1 5 0,-2 9 0,-2 6 246,0 8 0,1 3 0,4 3 0,0 1-84,0 1 0,4-1 1,3 1-1,4-5 1,5-3-253,2-3 0,2-5 0,4-2 0,3-4 1,0-5-218,-1-6 0,-1-9 0,2-5 0,0-4 1,-3-4-58,-5-2 1,-2-6 0,-5-2 0,-4-6 0,-5 23 0,-2-1 162,0 0 0,-1-1 1,0-3-1,0 0 1,0 1-1,0 0 1,0 0-1,0-1 86,0 1 0,0 0 0,0 2 0,0 0 0,0-17 0,0 12 310,0 13 1,0 14 0,0 8-1,-1 8 1,-1 10 231,-1 7 0,-3 11 0,2 7 0,-2 5-279,3-23 0,-1 1 0,2 0 0,0 0 0,0 1 0,1-1 0,0 0 0,1 0 0,0 26-315,0-26 1,0 0 0,1 22 0,2-2 0,2-6 0,1-4-169,1-2 1,-5-4-1,1-8 1,-3-5 0,-3-7-39,-3-3 1,-8-7 0,-4-2 344,-2-8 0,-10-8 0,1-7 0</inkml:trace>
  <inkml:trace contextRef="#ctx0" brushRef="#br1" timeOffset="38">7607 8762 8205,'-9'-14'176,"3"4"0,3-4 1,3 2 293,3-1 0,7 1 1,7 2-1,7-3-245,7-2 1,5-2 0,4 1 0,1 0-1,0 1-263,1 0 0,0-1 1,-4 3-1,-5 2 0,-4 1-213,-5 4 0,-5 2 0,-7 4 0,-2 2 0,-4 4 275,-3 7 1,-2 7-1,-1 6 1,-1 3-1,-2 2 497,-3-1 1,1 2 0,-1-2 0,2-2-163,2-2 0,1-5 1,2 0-1,2-6 0,5-6 1,4-4-268,7-4 1,0-10-1,6-4 1,0-7-602,-1-5 1,-5-1 0,-4-2-1,-3 0 1,-3-1-143,-5-2 0,-5 2 0,-5-2 1,-5 2-1,-4 2 281,-5 2 0,-5 6 0,1 8 0,-1 3 488,1 1 0,3 5 0,-1 0 0,5 4 0,3 4-181,5-1 1,6 3-1,1-1 1,5 4 0,7 1 62,8-1 0,9 0 0,6-2 0</inkml:trace>
  <inkml:trace contextRef="#ctx0" brushRef="#br1" timeOffset="39">8417 8370 8205,'-6'0'744,"1"3"-233,0 3 1,-1 5 0,3 11 0,1 4-1,1 4 144,1 4 0,0 2 1,0 0-1,0-2 0,1-3-495,2-2 0,3-3 0,6-4 1,0-8-1,1-5-414,0-6 0,3-3 0,4-4 0,2-6 0,0-4-566,0-4 1,-5-4 0,2-3 0,-3-2 293,-1-1 0,-2 0 0,-4 0 1,0 0-1,-2 1 0,-2 3-321,-1 6 1221,-1 3 1,-7 15 0,-1 7 0,-1 7 0,0 6 280,-2 1 0,4 4 1,1-3-1,2-1 0,1-2-234,0 0 1,0-4-1,2-1 1,3-3-1,6-3-763,2-3 1,4-4 0,4-6 0,3-6 0,0-3-315,-2-6 1,1 0-1,-3-3 1,-1 0 0,-4 2-457,-1 1 1,-2 6 1428,-2 2 0,-5 10 0,-2 6 0,-1 6 229,1 6 0,-1 2 0,4 2 0,2-1 0,0-1 0,1-1-329,0-3 0,5 0 0,1-6 0,3-2-217,1-3 0,-1-2 0,1-1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20:55:34.306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11573 15335 13705,'0'-19'-301,"5"1"0,1-1 0,2 0 487,1 1 1,4-2-1,0 0 1,3-1-1,2 2 1,4 3-1,2 0 113,2 2 0,-4 1 0,0 6 1,-2 2-1,-2 1 0,1 2 1,-1 2-250,-3 3 0,-2 6 0,-6 7 0,-2 1 0,0 3-54,0 2 0,-3 1 0,1 5 0,-6 0 0,-4 1-79,-4 2 0,-4 1 1,-3 2-1,-1-3 1,-1-2-1,-1-1-154,-4 0 1,-1 0 0,1-1 0,3-2-495,3-3 0,2-3 0,4 0 775,3 0 1,3-1-1,-2 1 1</inkml:trace>
  <inkml:trace contextRef="#ctx0" brushRef="#br0" timeOffset="1">11676 15922 13716,'-13'12'83,"1"0"1,1 0 69,0-2 1,2-1-1,0 1 1,0-1 880,3 0 1,2-2 0,4-1-1424,0 1 1,4 0-1,3 0 1,4 0 0,2 0-1258,2 1 1594,0-3 1,8 8-1,1-3 1</inkml:trace>
  <inkml:trace contextRef="#ctx0" brushRef="#br0" timeOffset="2">12067 15679 17283,'-8'-9'-1359,"1"0"1,4 0 2013,2-1 0,5 5 1,3 1-1,2 1 0,3 0-193,4 1 1,7 1 0,3 1 0,6 0 0,1 0 0,3 1-888,3 2 1,0-2 0,4 3 0,-2-1 448,-1 0 0,2 4 0,0-1 0</inkml:trace>
  <inkml:trace contextRef="#ctx0" brushRef="#br0" timeOffset="3">13389 15112 13554,'-9'0'-128,"0"2"0,2 4 1,1 8-1,-1 9 0,-2 10 420,0 9 1,3-17-1,-1 1 1,-1 5 0,0 0-1,0 1 1,-1 0-1,-1 1 1,1 0 0,0-1-1,-1 0-5,1-1 1,0 0 0,1-3-1,1-1 1,-4 19 0,4-5-1,4-5-378,1-2 1,2-5 0,2-1 0,1-6 0,3-6 0,2-3-214,1-3 0,2-2 0,0-2 0,4-3-341,2-2 0,0-6 1,6-3-1,-2-4 706,1-3 1,4-9-1,-2-5 1</inkml:trace>
  <inkml:trace contextRef="#ctx0" brushRef="#br0" timeOffset="4">13445 15167 15543,'-17'-27'-1411,"5"3"0,6 2 1615,4 2 1,6 6 0,2 1 0,2 4 0,3 3-130,1 3 0,-1 3 0,5 4 0,1 4 1,4 5-825,4 1 1,-1 3 684,1 4 1,4 3-1,4 4 1</inkml:trace>
  <inkml:trace contextRef="#ctx0" brushRef="#br1" timeOffset="5">13976 15465 8549,'0'-9'0,"1"0"-106,2-1 1,-2 1 0,3 0 0,-1-1 0,0 1 439,-1 0 1,-2 0 0,-4-1-1,-4 2-17,-4 2 0,-5 2 0,-2 6 1,-5 4-1,-4 6 222,-3 5 1,-2 7 0,-3 4 0,2 5-1,4 3-247,4 1 1,5-4 0,9-2 0,6-2 0,5-1-396,4 0 1,9-5-1,9-5 1,4-4 0,5-5-203,2-3 1,-1-1 0,2-6 0,-1-3 0,-3-2-350,-3-2 1,0-5 0,-5-3 0,-1-2 0,-3 0 117,-5-1 1,-3 2-1,-2 1 1,-4 4 790,-2 1 1,-5 6-1,-3 3 1,-1 4-1,0 4 159,2 3 0,-2 3 0,5 1 0,1 1 0,2 0-329,3 1 1,3 0-1,4 3 1,2-2 0,4-4-906,1-2 1,3 2 0,1-3 0,0-4 736,0-3 1,3-6 0,0-1 0</inkml:trace>
  <inkml:trace contextRef="#ctx0" brushRef="#br1" timeOffset="6">14478 15167 8549,'0'-12'-25,"0"0"1,0 0 52,0 2 0,-1 5 1,-2 4 388,-3 6 1,-2 9-1,-2 12 1,0 5 0,-1 5 16,-2 4 0,1 4 0,3 1 0,-1 2 0,2 2 0,1-3-363,1-1 1,2-10 0,-1-1-1,1-5-394,2-4 1,1-6-27,1-7 0,0-8 1,1-7-1,3-7 1,4-6-56,4-2 0,4 1 0,1-5 0,3 3 0,2 1 12,2 3 0,1-2 0,3 6 0,0 1 0,-1 4 681,-2 2 0,0 5 1,-3 5-1,-2 4 1,-5 2 168,-5 3 0,-5 4 0,-5 2 1,-2 1-1,-4-2 25,-7 0 0,-8-3 0,-3 0 0,-2-3 0,0 0-160,1-3 0,4-4 1,0-4-1,1-2 0,1-1-270,1 0 0,3-4 0,4-3 0,4-1 0,4-1-873,2-1 1,2 1 0,2 1 0,3 2-2458,2 3 2970,1 1 1,5 7 0,0 0 0</inkml:trace>
  <inkml:trace contextRef="#ctx0" brushRef="#br1" timeOffset="7">15093 15512 8549,'0'-15'-153,"0"2"0,0 1 265,0-1 0,-1 5 0,-3 5 0,-6 2 1,-5 3 433,-6 4 0,-1 4 0,-4 10 0,-3 2 0,1 3 0,1 1 109,2 2 0,8 0 1,3-1-1,6-1 0,6-2-368,4-1 1,7-2 0,7-3 0,6-3-944,6-2 1,1-3-1,4-2 1,0-1 0,-1-4 552,0-2 1,0 3 0,-5 1-1</inkml:trace>
  <inkml:trace contextRef="#ctx0" brushRef="#br1" timeOffset="8">15326 15782 11410,'0'9'723,"0"2"1,-1 1 0,-4 5-657,-4 3 0,-1 1 0,-6 4 0,0 2 0,-2 2-1514,0 2 0,0 0 1447,2-3 0,3-5 0,4 0 0</inkml:trace>
  <inkml:trace contextRef="#ctx0" brushRef="#br1" timeOffset="9">15875 15260 8584,'-5'-21'-221,"2"0"0,2 2 0,1 3 0,0 0 0,0 2 0,1 1 544,2 3 0,-1 5 0,3 3 0,-1 5 192,-2 6 0,-1 6 1,-1 8-1,0 3 1,0 7-11,0 3 0,1-4 0,2 4 0,4-2 0,1-2 0,2 0-143,3-2 1,1-2 0,6-3 0,2-4-1,2-6-389,3-5 0,1-5 1,0-6-1,0-3-539,0-6 0,-4-4 0,-2-7 0,-4-2 0,-2 1-90,-4-1 1,-5 1-1,-1 3 1,-1 2 0,-1 1 324,0 4 1,-1 6 0,-3 2-1</inkml:trace>
  <inkml:trace contextRef="#ctx0" brushRef="#br1" timeOffset="10">16061 15558 8584,'-14'10'72,"-3"2"1,6 2 0,1 0 379,3 3 1,5 0 0,-1 2 0,2 1 0,1 0-142,0 2 0,0 3 0,0-4 0,0 0 1,1-1-575,2-2 0,-2 0 1,2-2-1,-2-4 0,-1-2 1,0 0 262,0-1 0,-4 0 0,-1 1 0</inkml:trace>
  <inkml:trace contextRef="#ctx0" brushRef="#br1" timeOffset="11">16517 15074 8528,'-14'-13'-22,"3"-2"1,3 1-1,6 2 388,4 5 0,4 3 1,4 5-1,2 1 1,4 2 157,1 2 1,6-1-1,3 2 1,3-1 0,4 0-1,2 1-469,4-1 0,2-4 0,-3 2 1,-2-1-1,0 0-460,-3-1 0,-5-1 1,-8-1-1,-3 0 73,-5 0 0,-6 1 1,-2 2-1,-4 4 1,-4 2 403,-2 3 0,-6 7 0,-4 7 0,0 4 0,-1 5 184,2 4 1,0 8-1,7-21 1,1 2 0,0 0-1,1 2 1,1 0 0,0 1 88,0-1 0,1 1 0,0-2 1,1 1-1,1-4 0,-1 0 1,-1 23-1,2-3-204,1-3 1,-2-8-1,-1-1 1,-1-5-1,-3-4-250,0-3 0,-2-3 0,-3-1 0,-2-2 1,-3-4 134,0-2 0,-4-3 0,0-1 0,0 0 0,2 0 10,1 0 1,-2-4 0,6 3 0,-2-2 0,1 0-764,0-1 0,4-1 0,-4-1 727,0 0 0,-6 0 0,-2 0 0</inkml:trace>
  <inkml:trace contextRef="#ctx0" brushRef="#br0" timeOffset="12">17895 15344 15232,'-13'-4'-317,"3"-1"0,-3-3 0,4 0 1,3 2 763,3-1 0,3 2 0,3 0 1,4-1-1,5 2 0,7-1 166,5 0 1,7-1 0,4-2 0,3 0 0,4 2-446,0-1 0,2 3 0,3 1 0,1 1 0,-2-1-824,-3 0 1,-8 0-1,-4 4 1,-3 1 0,-4 2-984,-6 2 1,-7 0 1431,-8 3 0,-11 0 0,-2 1 0</inkml:trace>
  <inkml:trace contextRef="#ctx0" brushRef="#br0" timeOffset="13">17895 15549 15250,'-18'9'300,"4"1"0,5-1 0,7-1-35,7-1 1,11-3-1,12-4 1,6 0-1,5-1 96,5-2 0,3-3 0,5-3 1,-24 4-1,1 1 0,0-1 1,1 0-1139,0 1 0,0-1 398,-1 1 1,1-1-1,21-5 1,0 1-1</inkml:trace>
  <inkml:trace contextRef="#ctx0" brushRef="#br0" timeOffset="14">19450 14981 10659,'0'-9'-357,"0"0"1,0-1 0,0 1 0,1-1 0,1-2 611,2 0 0,-1 5 0,-4 8 0,-2 7 0,-5 8 0,-3 9 44,-5 9 1,-4 8 0,8-17 0,1 0 0,-1 3 0,0-1 0,0 3-1,-1-1 1,1 2 0,1-1-99,-1 2 0,2-1 0,2 0 0,1-1 1,2 1-1,1-1 0,1 0 0,2-1 0,2 24-58,5-8 1,7-8 0,10-11 0,6-3 0,2-6-256,1-2 0,-4-4 0,-4-5 0,-1-3 0,-2-2-541,-2-1 0,0-2 1,-2-3-1,0-5 1,-3-5 639,0-4 1,2-4-1,-1-5 1</inkml:trace>
  <inkml:trace contextRef="#ctx0" brushRef="#br0" timeOffset="15">19460 14990 14746,'-24'-18'-959,"4"-1"0,7 1 1280,7-1 0,6 3 0,6 2 0,7 2 0,7 2 0,6 3 498,4 0 0,7 3 0,6 1 0,3 1-1204,1 2 1,-1 6-1,1 3 355,-1 5 0,1 8 0,-1 2 1</inkml:trace>
  <inkml:trace contextRef="#ctx0" brushRef="#br0" timeOffset="16">20419 15279 20146,'-8'-1'-115,"5"-2"-129,4 2 1,6-7-1,-1 1 1,0-1-1,0-1 15,0 0 0,0-1 1,1 0-1,-2-3 1,-1-1-180,-2 0 1,-1-4 0,-1 2 0,0-1 0,0-2-3,0 1 1,-4 3-1,-2 2 1,-2 1-1,-3 3 473,-1 4 1,-6 4 0,-4 5 0,-2 5 0,-3 7 352,-3 4 0,1 7 1,-2 5-1,2 3 1,1 2-1,2 2-94,4 0 1,9-3-1,10-4 1,3-2-307,3-3 0,6-4 1,8-1-1,3-7 1,6-6-174,4-3 1,3-4 0,4 0-1,-2-4 1,-2-5-217,-1-5 0,-2-1 0,-4-5 1,-3 1-1,-4-2-364,-4 3 0,-5-2 1,-4 6 935,-3 0 1,-7 6 0,-5 4-1,-5 5 1,-1 5 270,-1 4 1,6 4-1,1-1 1,5 0-1,3 1-266,1 0 1,8 2 0,5 0-1,6-2 1,4-1-757,1-2 0,1-1 0,4-3 0,0-3 0,-2-4-1756,0-4 2372,-4-3 1,0-9 0,-5 0 0</inkml:trace>
  <inkml:trace contextRef="#ctx0" brushRef="#br0" timeOffset="17">21024 14730 15754,'-14'-4'-943,"4"-2"705,3 1 1,1 3 0,-4 9 0,1 9 646,0 7 1,-2 9-1,0 6 1,-2 8-1,6-21 1,0 1 0,0 2-1,1-1-223,0 1 0,0 0 0,1 0 0,1-1 0,0-1 0,1 1 0,-3 21 0,-1-4-340,2-7 0,-2-5 0,3-7 0,0-3 34,-1-3 1,-2-8-1,1-5-249,-2-4 1,3-9-1,1-4 1,4-3-1,4-5-41,2-2 0,7-1 0,6 1 0,5-1 0,3 3 19,0 2 0,2 4 0,2 3 0,3 2 1,0 2 557,0 3 0,-4 7 1,0 5-1,-4 7 1,-6 4 381,-3 5 1,-8 5 0,-8 1-1,-6 0 1,-8 0 105,-7 0 0,-5-1 1,-6-6-1,-3-4 0,-1-5-81,1-1 0,-2-3 1,3-5-1,2-3 1,5-3-589,2-3 0,6-6 0,7-6 1,4-3-1,4-2-806,6-1 1,6 0 0,7-3 0,5 2-2458,4 5 3207,-2 2 1,4 2 0,-4-2 0</inkml:trace>
  <inkml:trace contextRef="#ctx0" brushRef="#br0" timeOffset="18">21657 15270 9408,'8'-19'-345,"-5"2"0,6 0 0,-4 3 166,-3 0 1,-2 2 0,-4 3 0,-7 3 0,-6 4 648,-7 4 1,-4 8 0,-3 5 0,-3 4-1,-1 3 185,1 6 0,2 3 1,6 5-1,3-2 0,6 1 0,6 1 0,5-6 1,11-3-1,7-3 0,10-4 0,7 0 0,5-10 1,6-3-1,0-5 0,-1-2 923,-1 0-1576,0 0 0,-1-9 1,0-1-1</inkml:trace>
  <inkml:trace contextRef="#ctx0" brushRef="#br0" timeOffset="19">22570 14655 14383,'-5'-9'-747,"-1"1"0,-2 4 1,0 7 1003,1 8 1,-2 14 0,1 7-1,-4 7 1,0 9 0,6-21-1,0 1-39,0 2 1,-1 1-1,-1 2 1,0 1-1,0 0 1,1-1-1,0-1 1,0 0-1,0-1 1,0-2-165,0 0 1,1-1 0,-6 21 0,-2-4 0,0-3 0,2-7-311,-1-6 0,2-2 0,-1-5 0,1-2 0,3-1-663,2-4 1,3-2 851,6-7 0,6-2 1,6-4-1</inkml:trace>
  <inkml:trace contextRef="#ctx0" brushRef="#br0" timeOffset="20">23147 14767 22788,'-10'-9'-820,"1"-1"1,0 1 0,1 0 0,0 0 717,2 3 0,4 7 0,0 10 1,4 6-1,4 8 296,3 5 1,0 3-1,0 4 1,0 1-1,2-1-72,1 0 0,0 0 0,3 0 0,2-3-62,0-3 1,2-6 0,1-4 0,0-3 0,3-6 0,0-5 34,0-5 0,2-3 0,0-4 0,1-3-385,-1-3 0,2-6 0,-3 2 0,0-4 0,-1-2-366,-3 0 1,1 0-1,-7 4 1,0 2 0,-1-1-984,-3 2 1,-5 0 1489,-1 5 1,-3 4 0,-1 1 0</inkml:trace>
  <inkml:trace contextRef="#ctx0" brushRef="#br0" timeOffset="21">23333 15298 14609,'-12'4'352,"0"3"0,3 3-400,2 3 1,0 8 0,-2 0 0,0 5 0,0 2 546,-1 0 1,1 3 0,0 1 0,0 0 0,2-1-622,1-4 0,1 0 0,-3-6 1,3-3-1,1-2-515,2-3 0,5-1 0,3-6 0,4-3 638,2-2 0,11-5 1,6-1-1</inkml:trace>
  <inkml:trace contextRef="#ctx0" brushRef="#br0" timeOffset="22">23771 14758 17228,'-9'-16'-1093,"3"2"1,3 0 0,2 3 1510,1 1 1,5 1-1,4 3 1,7 3-1,5 2 1,5 1 179,4 0 1,6 0 0,5 1 0,3 2 0,2 2-485,3 0 1,1 3 0,-2-5-1,-1-1-265,-5-1 1,-4-1 0,-4 0 0,-3 0 0,-4 0 0,-5 0-493,-6 0 1,-10 0 864,-6 0 0,-5 4 0,-8 3 0,-2 6 0,-4 5 87,-3 6 0,-1 11 0,-4 6 0,1 4 0,14-20 0,0 0 18,1 1 1,-1 1 0,0 2-1,-1 2 1,2 0 0,1 2-1,-1 0 1,1 0 0,0 0-1,1-1-21,1 0 1,1-1 0,0-2-1,0 0 1,3 1 0,0-1-1,1-1 1,0-1 0,0 21-500,2-7 0,0-7 0,-2-6 0,-4-1 0,-1-2 1,-1-4 1,-4-1 0,0-2 0,0-2 0,-1-1-31,3-2 1,-3-2 0,2-3-1,0-3-189,2-1 0,-2-1 0,-2-3 0,0 0 0,-4-1 0,-2-2-1228,-5-3 1,-6-1 1172,-3 0 1,-7-1 0,-1 3 0</inkml:trace>
  <inkml:trace contextRef="#ctx0" brushRef="#br1" timeOffset="23">11722 16694 8541,'-9'-4'-22,"-3"2"0,-1-4 0,2 0 0,2 0 1,1-1-1,2 0 191,-1-1 1,2-3-1,-1 0 1,2-1 0,2-1-1,1 1 91,1-1 0,1-2 1,2 2-1,5 1 1,3 0-31,5-1 1,4-2 0,3 3 0,1 4 0,2 4 45,1 3 0,0 1 0,0 2 1,-2 4-1,-3 7-151,-2 3 1,-7 7 0,-3 3 0,-3 4 0,-4 4-176,-4 2 0,-9 1 0,-7 1 1,-6-1-1,-3 0 96,-3 0 1,-5 0 0,1-2 0,0-2 0,3-1 42,4-2 1,8-5 0,9-4-1,7-2 1,8-3-649,10-4 0,9 1 0,7 0 0,1-2 559,2 0 0,1-2 0,1 0 0</inkml:trace>
  <inkml:trace contextRef="#ctx0" brushRef="#br0" timeOffset="24">11648 17439 9896,'-19'15'174,"5"-2"1,1-5 0,3 0 1978,1-2-1346,4 0 0,1-1 0,8-2-69,2-2 1,2-1 0,1-1-585,1-2 1,-1 2-2797,0-2 2636,1 2 0,-1 1 1,0 0-1</inkml:trace>
  <inkml:trace contextRef="#ctx0" brushRef="#br0" timeOffset="25">12328 17123 9650,'-19'-14'502,"1"4"1,4-3-35,5 3 0,9 2 0,10 1 0,7-1 0,8-1 0,7-2 0,8-1 187,5 2 0,5 2 1,-1 0-1,0 3 0,-1 1-641,-4 2 0,-2 1 0,-5 1 1,0 1-1,-1 1-21,-2 1 1,-1 4 0,-6-1 0</inkml:trace>
  <inkml:trace contextRef="#ctx0" brushRef="#br0" timeOffset="26">13575 16555 14340,'0'-18'-191,"0"2"0,0 1 0,0 2 1,0 0-1,0 0 0,0-2-77,0 1 0,0-3 1,1 5-1,1 0 0,2 1 2138,2-1-1624,0 1 1,-1 11 0,-2 13 0,-3 9-1,-3 10 342,-3 5 1,-2 7 0,-1 7 0,3 0 0,3-1-204,2-1 0,2-5 0,3-1 0,5-3 0,8-5-280,7-6 1,9-7 0,12-10 0,6-6 0,-23-7 0,0-1-178,1-4 0,-1-1 1,-1-1-1,-1-2 0,-2-4 1,0-1-1,-1-1 0,-1 1-306,-2-2 0,0-1 0,13-15 1,-5-1-1,-5-1 0,-5-1-278,-2-2 1,-3 1-1,-4 1 1,-3 2 0,-3 4 150,-2 4 0,-1 6 0,-1 7 0,-2 3 0,-3 4 502,-3 4 1,0 8 0,-1 3-1,-3 5 1,-2 5 80,-3 3 1,0 6-1,-1 5 1</inkml:trace>
  <inkml:trace contextRef="#ctx0" brushRef="#br0" timeOffset="27">13808 16946 14487,'-14'9'196,"0"0"1,5 2-1,0 1 51,3 4 1,1 1 0,3 3 0,-1 2 0,0 2-50,-1 3 0,2 1 0,-5 0 1,0 0-1,-1 1-593,-1 2 1,2-2-1,1 2 1,0-3-1,1-3-1048,2-3 1,6-4 1340,3-2 1,11-3 0,2-3-1</inkml:trace>
  <inkml:trace contextRef="#ctx0" brushRef="#br0" timeOffset="28">14357 17057 8631,'-1'-9'33,"-1"0"1,-1 0 0,1-1 0,2 1 0,3 0 434,3-1 0,8-2 0,4-2 0,7 1 0,5 0 0,5 1 0,5 2-14,3 1 0,0 3 1,-1 3-1,-1 2 1,-1 2-932,-2 2 0,-6-1 0,-4 5 0,-5 0 0,-5 1-1162,-2 1 1,-4 1 1573,-5-1 1,-3 5 0,-4 0 0</inkml:trace>
  <inkml:trace contextRef="#ctx0" brushRef="#br0" timeOffset="29">14478 17179 8632,'-24'9'47,"1"-1"1,4-1 335,8 0 0,7-5 1,11 1-1,10-2 1,12-2 84,11-2 0,5-4 0,5-4 0,-23 5 0,0 0 0,1 0 0,1 0-505,0 1 1,1 0 0,-3 1 0,0 0-1,23-3 1,-2 4 36,-2 2 0,1 1 0,-1 0 0</inkml:trace>
  <inkml:trace contextRef="#ctx0" brushRef="#br0" timeOffset="30">16136 16536 13995,'0'-9'-315,"1"0"0,1 2 0,1 1 1,0 0-1,0 0 684,0-1 1,0 6 48,-3 1 1,-4 5 0,-2 4 0,-3 0 18,-4 0 0,2 1 0,-6-1 0,-1 0 0,-4 1-158,-2-1 0,2-3 0,-2-1 1,-3 0-1,-2-3-288,-2-1 1,-3-1 0,4 0-1,2-1 1,3-3-147,2-2 0,-1-5 0,5-3 0,2 1 0,4 0-532,4 1 0,1 5 1,6 3 516,3 3 1,3 5 0,5 11-1,1 7 1,-1 6 265,0 6 0,1 1 1,-2 10-1,-1 3 1,-4-21-1,-1-1-29,1 1 0,-1 1 1,-1 3-1,0-1 1,-2-1-1,-1-1 1,-2 2-1,-1 0 1,-1 2-1,-1-1-23,-2 1 1,-1 0-1,-1-1 1,-2-2 0,2 0-1,1-2 1,-1-2 0,1 0-1,-10 19 31,2-3 0,3-7 1,4-4-1,5-4-78,6-5 0,8-1 1,9-2-1,6-3 0,6-2 160,3-3 0,7-5 0,3-2 0,1-2 0,0-1-183,-2 0 0,0-3 0,-5-1 0,-1-1 0,-1-2-910,1-2 1,-6 0 0,-1 0 1130,-1-1 1,-4-3-1,0-2 1</inkml:trace>
  <inkml:trace contextRef="#ctx0" brushRef="#br1" timeOffset="31">16555 16815 8572,'-14'-18'-200,"5"0"0,-1 2 1,2 2 592,1 4 0,-1 3 1,-1 7-1,-2 1 0,0 3 1,-2 5 422,2 6 0,4 2 1,2 3-1,0 2-517,3 2 1,3 0 0,6 0 0,5-1 0,6-3-107,3 0 1,4-2 0,6-3 0,2-3 0,1-5-319,1-4 1,-2-2 0,2-1-1,-2-1 1,-2-3-385,-4-6 1,-3 0 0,-6-5-1,0-2 1,-3-1-312,-2 0 1,-4-1 0,-2 2 0,-1 0 721,-2 2 1,-1 3 0,-3-1-1</inkml:trace>
  <inkml:trace contextRef="#ctx0" brushRef="#br1" timeOffset="32">16592 17160 8465,'-9'8'0,"0"0"0,2 1 533,1 1 0,4 7 0,-1 0 0,2 4 0,1 1-72,0 0 0,0-2 0,1 3 0,2-3 0,3 0-728,2-2 0,2-3 1,-1 1-1,0-4 1,1-3-1,-1-2 267,0-4 0,5-2 0,0-1 0</inkml:trace>
  <inkml:trace contextRef="#ctx0" brushRef="#br0" timeOffset="33">17141 16648 10801,'-12'-19'-426,"0"1"1,4 0 586,4 2 0,4 3 0,3 5 0,4 2 0,5 2 268,3 3 1,8 1-1,5 0 1,6 0-1,6 0-281,7 0 0,1 3 1,2 1-1,-1-1 1,-5 0-373,-1 0 1,-5 0-1,-7-3 1,-7 0 0,-6 0-228,-6 0 1,-7 0-1,-5 1 403,-5 2 0,-4 3 1,-4 8-1,-2 4 0,-3 7 438,0 5 0,2 3 0,2 7 0,-1 3 1,2 6 134,-1 1 0,9-22 0,2-1 0,-1 25 0,1 0 0,0-2-162,0 1 0,2-7 0,1-2 0,0-6 0,-1-5-300,-2-2 0,-2-2 1,-5-2-1,-3-4-202,-2-5 1,-4-2 0,-2-5 0,0 0 0,-1-1-32,-1-1 1,4 0-1,-3-4 1,2 0 0,2 0 20,-1 0 0,3 0 0,2-3 0,1 0 0,1-1-270,2-2 1,1 1 0,-1-4 0,1 0 419,0 1 1,-5-4 0,0 4 0</inkml:trace>
  <inkml:trace contextRef="#ctx0" brushRef="#br0" timeOffset="34">18175 17309 16164,'0'-9'-656,"-3"2"1,0 1-1,-1-1 1,1-1 0,-1-2 857,-1 1 1,-1 1-1,-3 2 1,-1 2-1,0 3 423,-3 1 1,3 8 0,-2 2 0,1 4 0,3 5-367,2 2 0,2 2 1,4-3-1,0 2 0,1-2-215,2-4 0,5 1 1,6-5-1,0 0 1,4-3-137,2-3 1,0-2-1,2-4 1,-2-1-1,0-3-312,-1-5 0,0-2 1,-7-4-1,-3-2 0,-3-1-111,-2-4 0,0 5 1,-4-1-1,-2 1 1,-1 3 523,-3 1 0,-2 3 0,-1 1 0,-1 0 718,1 3 1,0 2-573,-1 4 0,4 0 0,0 0 0,-1 1-35,-2 2 0,-1-1 1,-1 3-1,-3 1 1,-1-2-204,-5 0 1,2 3 0,-1-1 0,3 3 103,3 0 0,-4 4 0,3 2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20:55:34.341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12095" units="cm"/>
      <inkml:brushProperty name="height" value="0.12095" units="cm"/>
      <inkml:brushProperty name="color" value="#3165BB"/>
    </inkml:brush>
    <inkml:brush xml:id="br3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1797 3696 9793,'-1'-9'-615,"-1"0"1,-1-1 538,1 1 0,1 0 0,1 0 1,0-2-1,0 0 0,0-2 0,0 2 631,0 1 1,0 0-1,0 1-355,0 0 1,0 5 0,0 5 0,-1 8-1,-1 9 127,-2 5 1,-3 11 0,1 6-1,-2 3-111,-2 5 1,1 4 0,0-2 0,0 2 0,4-25 0,0 1 0,1 0-1,0 0-210,1 0 1,0 0 0,-1 21 0,6-8 0,3-4-119,4-3 1,8-7 0,1-9-1,5-5 1,2-6 73,0-4 0,0-3 1,2-4-1,0-6 1,-1-7 27,-1-4 1,-4-4 0,0-1 0,-1-4-199,-1-4 1,-5-3 0,0-1 0,-2-2 0,2-4-180,0-1 0,-3-3 1,2 1-1,-2 0 0,1 5 108,0 2 0,0 8 0,-3 5 534,-3 8 0,-2 9 0,-4 10 1,-1 8-1,-2 6 0,-3 8 316,-3 4 1,-4 9-1,-3 3 1,0 3-48,0 0 0,0 2 1,4-2-1,3-1 1,3 0-714,2 1 0,1-4 1,5-4-1,4-2 1,6-3-408,5-2 0,6-10 1,2-1-1,2-7-1616,4-5 2221,-2-2 0,12-9 0,-3-2 0</inkml:trace>
  <inkml:trace contextRef="#ctx0" brushRef="#br0" timeOffset="1">2486 3743 9782,'0'-9'-316,"0"-1"0,0 1 818,0 0 0,0 5-171,0 4 1,0 6 0,0 9 0,-1 7 0,-1 5 0,-2 4 375,-1 3 1,-1 2 0,-1 2 0,2-1-471,1 0 1,1 0 0,3-1 0,0-2 0,0-5 0,0-5-122,0-1 1,1-2-250,2-6 0,2-5 1,4-7-1,2-4 1,0-5-283,2-7 0,3-4 1,0-4-1,1-3 0,2-2-315,-1-3 1,1-5-1,0 0 1,-1-1 291,1 1 0,-2-2 0,0 5 1,-2 3-1,-3 6 581,-4 6 1,2 6 0,-5 5 0,0 6 282,-2 7 0,-2 5 0,-1 7 0,-1 2 45,-2 3 1,-1-2-1,-4 2 1,3 1 0,1 1-1,1 1-502,-1 0 1,3-4 0,-2-2 0,2 0-975,1 0 1,3 0 0,1-4 959,1 1 1,6-5 0,3 0-1</inkml:trace>
  <inkml:trace contextRef="#ctx0" brushRef="#br1" timeOffset="2">3156 3808 8418,'-1'9'146,"-1"2"0,-2 1 0,-1 5 0,-2 3 587,-2 5 0,0 3 0,0 3 0,0 3-446,-1 3 0,4-3 1,1-2-1,1-2 0,2-4 1,1-4-101,1-4 1,1 0-1,2-6 1,3-2 0,3-2-3465,4-5 3241,1-2 1,5-5 0,-1-2-1</inkml:trace>
  <inkml:trace contextRef="#ctx0" brushRef="#br0" timeOffset="3">3156 3687 13106,'-12'-10'-778,"0"-2"0,0 0 2217,2 1 1,4 0-1491,-1 2 0,6 4 1,1 3 68,6 4 0,10 7 0,4 6 0</inkml:trace>
  <inkml:trace contextRef="#ctx0" brushRef="#br0" timeOffset="4">3864 3622 9017,'0'-14'-218,"4"4"0,2-3 1,3 0-1,0 0 1,0-1 699,1 1 1,-4-4-1,0 2 1,0-3-1,0 0 1,0-2-140,-2-2 1,-1 2 0,-3-4-1,0 0 1,0 1 0,-1 1-368,-2 5 1,1-1-1,-5 6 1,0 2-42,-1 2 1,-5 5 0,0 6 0,-1 6-1,-3 4 1,-1 8 46,0 5 1,-1 6 0,1 11 0,8-18 0,1 1 146,-1 2 0,1 1 1,0-1-1,1 2 1,0 0-1,0 2 1,2 0-1,1 0 1,1 1-1,1 1-174,1 2 0,0-1 0,2 3 0,-1 0 0,1-1 0,0 0 0,0-1 0,0 0 0,0-1 0,-1-1-90,0 0 0,-1 0 0,1-1 0,-1 0 0,-1-3 0,-2 0 1,0-2-1,-1-2 0,-9 21-360,-5-8 0,1-9 1,-5-2-1,0-6 1,1-5-413,1-5 1,0-6-1,3-3 907,1-2 0,-1-1 0,0 0 0,1 0 0</inkml:trace>
  <inkml:trace contextRef="#ctx0" brushRef="#br1" timeOffset="5">3520 4199 8954,'0'-18'779,"0"2"1,0 2 0,1 0-263,2 3 0,5 0 0,5 2 0,2 1 0,2 1 0,4 1-948,4 2 1,2 1 0,2 3 430,2 0 0,6 4 0,6 1 0</inkml:trace>
  <inkml:trace contextRef="#ctx0" brushRef="#br1" timeOffset="6">4013 3827 8470,'0'-14'993,"-4"4"1,3 2-701,-2 8 1,2 8 0,1 7 0,1 4 118,2 3 0,-1 2 1,4 4-1,1-1 1,3 0-457,2-2 0,3 1 0,3-3 0,2 0 0,0-2-529,2-3 1,4-5-1,-1-6 1,1-6 0,1-7-30,1-6 1,-7-9 0,4-4-1,-4-2 1,-3-4 601,1-4 0,0-5 0,-1-2 0</inkml:trace>
  <inkml:trace contextRef="#ctx0" brushRef="#br1" timeOffset="7">4413 3836 8107,'15'-24'-550,"-3"3"0,-2 2 0,-3 4 856,-1 6 0,-4 6 1,1 9-1,-2 8 1,-1 6-1,-2 8 349,-4 5 0,0 8 1,-8 2-1,1 3 0,-2 1-291,1 3 0,5-24 0,0 0 0,2 1 0,0 2 0,-1-1 0,0-1 0,1 1 0,0-1-99,0 0 1,0-1 0,0 0 0,-1-1 0,-6 20 0,1-1 0,-1-5-1,2-5-450,-1-6 1,2-9 0,-1-9 0,2-4-93,0-2 1,0-1 0,-2-3 0,-1 0 0,0-1-58,-1-2 0,-2 1 0,0-3 0,-2 0 0,0 0 212,-1-2 1,3 1 0,-1 0 0,0-1 113,0-1 1,5-2 0,-1 1 0,3 0-1,2-1-506,1 1 1,0 0 0,4-1-1,1 1 1,1 0 513,1 0 0,4-1 0,1 1 0</inkml:trace>
  <inkml:trace contextRef="#ctx0" brushRef="#br0" timeOffset="8">6313 3128 15122,'5'-13'-402,"-1"3"1,-3-3-1,1 3 1,1 1-1,-1-1 1,0 1 493,2 0 1,-3 2 0,2 1-1,-3 0-135,-3 1 1,0 1-1,-4 4 1,-2 1 471,-2 2 0,-6 6 1,0 8-1,-3 3 1,-5 7-125,-2 6 0,-4 8 0,15-16 1,0 3-1,-1 1 0,1 2 1,-1 2-1,0 1-121,0 3 0,1 0 0,0 3 0,1 0 0,1 3 0,2 1 0,0 1 0,1 0 0,1 1 0,0 1-202,2 1 0,2 0 1,1-5-1,3 0 0,0-1 1,1-1-1,2-3 0,2-2 1,0-2-1,3-2-264,1-1 1,0-2-1,2 0 1,0-1-1,10 19 1,-1-5-21,1-2 0,-4-7 0,0-1 0,-2-2 0,-1-1-88,-2-2 1,-2-6-1,-2 0 1,-2-3-1,-2-4-1269,1 0 1659,-2-6 0,3-4 0</inkml:trace>
  <inkml:trace contextRef="#ctx0" brushRef="#br0" timeOffset="9">6834 3445 12592,'5'-13'-164,"-1"1"0,-2-2 0,0 0 0,1 3 0,-1-1 0,-1 1 0,-1-1 100,0 0 1,0 5-1,-1 1 1,-2 0-1,-4 0 1,-2 3 331,-3 2 1,0 2-1,-3 4 1,-2 5-44,0 7 0,-3 7 0,-1 8 0,0 7 0,0 7 1,11-19-1,0 0-21,1 1 1,0 2-1,0 3 1,0 0-1,1 0 1,1-1-1,0 1 1,2 0-163,1 1 1,1-1-1,1-3 1,1 1-1,2-2 1,1 1-1,1-3 1,0 1-1,6 20 1,5-8-412,4-6 1,1-6 0,4-3-1,-1-1 1,-1-2 0,-1-3-1940,-3-3 2263,0-5 0,-7 3 0,4-5 0</inkml:trace>
  <inkml:trace contextRef="#ctx0" brushRef="#br0" timeOffset="10">7588 3538 14560,'0'-13'-516,"0"1"0,1-3 0,1-1 0,3 2 0,-1 1 0,0 2 963,-2-1 0,2 1 1,-1 1-337,-1 6 1,-4 10 0,-3 13 0,-2 5 0,-5 7 0,0 7 114,-1 4 0,5-16 0,0 0 1,1 1-1,1 0 0,-1-1 0,0 0-217,0 0 0,1 0 0,-1 1 0,1 0 0,1-1 0,1 1 0,0 0 0,0-1 0,-3 26 0,4-6-493,2-8 1,1-6 0,0-7 0,0-4-508,0-5 0,0-9 821,0-10 0,-4-6 0,-1-10 0</inkml:trace>
  <inkml:trace contextRef="#ctx0" brushRef="#br1" timeOffset="11">7262 3436 8576,'-18'-14'445,"3"3"0,4-4-64,4 2 1,8 1 0,8 3-1,6 2 1,4 1 0,6-1 80,6-2 1,6 0 0,5 1-1,2 1 1,1 3-333,0 0 1,1 3 0,0-2 0,-1 2 0,-5 2-787,-6 2 1,-5 2-1,-4 5 1,-3 0 0,-4 1 447,-2 2 1,1 3 0,-2-1 0</inkml:trace>
  <inkml:trace contextRef="#ctx0" brushRef="#br0" timeOffset="12">7840 4209 8925,'-6'0'-658,"-1"0"0,5-2 904,-1-1 0,3 1 0,3-4 0,3-2 0,4-4-53,2-3 0,3 0 0,4 0 0,2-3 1,1-1-239,-2-3 0,3 0 0,-2 5 1,-4 1-1,-3 4 0,-4 2-303,0 4 0,-2 3 229,-2 6 0,-2 6 0,-4 8 0,0 4 0,-1 4 1,-1 1-97,-1 2 0,0 0 1,2 0-1,-1 0-84,-1 0 0,-1 0 0,1 0 0,-1-1 296,-1-2 0,-5 2 1,-5-4-1</inkml:trace>
  <inkml:trace contextRef="#ctx0" brushRef="#br1" timeOffset="13">7821 4432 8566,'-4'-1'720,"4"-2"0,8 1-509,8-4 1,5-1 0,5-2 0,3 0-335,2-1 1,5 4 0,-2 0 0,1 0-1774,-1 1 1896,-2 0 0,0 1 0,1-1 0</inkml:trace>
  <inkml:trace contextRef="#ctx0" brushRef="#br1" timeOffset="14">8473 4246 8164,'5'1'2354,"-2"3"-2112,-2 5 1,-2 5 0,-1 5 0,-2 2-1,0 2 1,-1 1-402,-1 1 0,3 3 0,-2 2 159,1 1 0,-3-4 0,2-4 0</inkml:trace>
  <inkml:trace contextRef="#ctx0" brushRef="#br1" timeOffset="15">9246 3575 8513,'-7'0'0,"1"-1"0,-1-1 0,0-2 0,0 0 0,0-1 0,0 0 0,3 2 0,0-4 0,1 0 0,0-1 0,1-1 0,0-1-79,2 1 0,0-1 0,0-2 0,0 0 643,0 0 1,4 2 0,0 2-288,1 2 0,-3 11 0,1 11 1,-2 10-4,-1 7 0,-5 12 0,-3 3 0,2-22 0,0 0 1,1 0-1,-1 1-235,1 0 0,0 0 0,0 1 0,0 1 0,1 0 0,-1-1 0,1 0 0,0-1 0,-4 25-629,2-8 0,4-7 0,-1-7 0,2-4-492,1-5 1,0-8 1081,0-4 0,-4-14 0,-1-1 0</inkml:trace>
  <inkml:trace contextRef="#ctx0" brushRef="#br1" timeOffset="16">8966 3575 8513,'-13'-23'-201,"3"1"0,-2 5 1,4 3 932,2 0 0,4 2 0,0 3 0,4-1-216,4 1 1,6 3-1,6 0 1,6-3 0,7-1-331,4-2 1,9-1-1,4 4 1,2 1-1,-24 4 1,0 1 0,26 0-653,-1 2 0,-1 2 1,-10 2-1,-4 5 466,-4 3 0,1 3 0,0 5 0</inkml:trace>
  <inkml:trace contextRef="#ctx0" brushRef="#br1" timeOffset="17">9497 4162 8560,'-3'-15'-110,"0"2"0,1 1 0,2-1 0,2 2 1,2 0-1,1 2 426,2 0 0,5-4 0,1 2 0,1 2 0,0 3 1,1 0-89,1 1 1,-1 3 0,-1 0-1,-1 4 1,-4 5-114,-2 5 1,-5 2 0,0 5 0,-5 0-1,-6 3-64,-6 3 0,-2-1 0,-2 1 1,0 0-1,-2-2 0,-1-1-90,1-2 1,5-2-1,0 1 1,1-1-1,0-3 0,6-2 0,7-4 1,5-3 362,6-3 1,9-2 0,7-2-1,3-2-160,3-3 0,-2 1 1,2-2-1,-3 1 0,-2 0-441,-2 0 1,0 3 0,0-3 0,-4 2 0,-5 2 276,-1 1 0,-2 5 0,-3 2 0</inkml:trace>
  <inkml:trace contextRef="#ctx0" brushRef="#br1" timeOffset="18">10335 3222 8483,'0'-10'-111,"0"1"1,0 0-1,1 0 1,3 3 0,4 4 598,4 4 0,4 8 0,1 10 1,4 8-1,2 9 0,2 10-245,-12-20 1,-1 1-1,-1 2 1,0 1-1,0 3 1,1 0-1,-2 1 1,0 0-1,-1 1 1,-2 0-1,-1-1 1,-1 0-112,-2 0 1,-1-1 0,0-1 0,-2 0 0,0-3 0,-1 1 0,0-2 0,-2 1 0,-1-3 0,-1-1-157,-10 22 1,1-6-1,-2-4 1,1-2 0,0-2-521,3-3 0,1-6 0,0-3 0,1-3-106,2 0 0,0-5 0,0-1 0,1-4 650,1-3 0,0 3 0,-4-4 0</inkml:trace>
  <inkml:trace contextRef="#ctx0" brushRef="#br0" timeOffset="19">11099 3082 10870,'-5'-14'-210,"3"1"1,-3-4 0,1 3-1,2 1 1,2 2 0,3 4 460,3 4 1,7 8 0,2 7 0,4 11 0,3 10-1,2 11-71,-10-20 1,-1 2 0,0 6 0,-1 1 0,0 1 0,0 2 0,0 2 0,-1 0 0,-1 2 0,-2 0 0,0 0 0,-2 1-97,-2-1 0,-2-1 1,-1 2-1,-1-1 0,-2-1 1,-1 0-1,-2 0 1,-3-1-1,-1-1 0,-2-2-131,-2-2 0,0-1 0,-1-2 0,0 0 0,0-2 0,0 0 0,0-1 0,0 0 0,1-3 0,-1 0-449,-11 17 1,7-4 0,4-6 0,3-2-391,2-3 1,1-4 0,8-4 816,0-2 0,0 1 0,0-2 0</inkml:trace>
  <inkml:trace contextRef="#ctx0" brushRef="#br1" timeOffset="20">1983 5270 8487,'5'-19'0,"0"1"0,-1-1 0,1 0 1,1 2-1,0 0 0,1 3 1,2 0-1,-1 3 0,-1 1 1,-2 0 216,0 1 0,1 5 0,-3 5 0,-2 8 0,-3 9 0,-5 7 0,-5 7-41,-3 8 1,-4 5-1,9-18 1,-1 1 0,0 2-1,0-1 1,-1 1 0,0 0-1,-1 0 1,0-1-144,-1 0 0,1-1 0,1 2 0,-1-1 0,1 2 0,-1-1 0,0 1 0,1 0 0,-1 1 0,1-1-276,1 0 1,0-2 0,0-3-1,1-2 1,-1 20 0,3-6 0,4-6-347,3-7 0,1-4 1,1-9-1,2-3 0,4-3 589,4-1 0,4-7 0,3-3 0</inkml:trace>
  <inkml:trace contextRef="#ctx0" brushRef="#br1" timeOffset="21">2356 5205 8487,'9'-23'-9,"0"7"1,0 1 99,-3 4 1,-3 7 0,-7 9 0,-7 9 0,-6 11 186,-7 8 1,-3 5-1,13-15 1,0 1 0,0 0-1,0-1 1,0 2 0,0 0-86,0 1 1,0 1 0,2 2 0,0 1 0,-1 0 0,2 1 0,0-1 0,0 0 0,1-2 0,1 0-150,1-3 1,0 0 0,-3 22 0,1-3 0,4-1-1,1-3-505,0-4 0,1-3 0,-2-8 0,-1-1 0,0-1-2272,1-2 2733,-3-6 0,4-1 0,-4-5 0</inkml:trace>
  <inkml:trace contextRef="#ctx0" brushRef="#br1" timeOffset="22">3166 5493 8514,'0'-5'-101,"0"-3"0,1 2 1,2-3-1,2 0 0,1 0 1,-1 0 19,0-1 1,1 4 0,-2 0 0,0-1 0,0-2 274,-2 0 0,-1 0 1,-2-1-42,-2 1 0,1 1 0,-4 2 0,-2 2 1,-3 3-1,-1 1 26,0 0 0,2 1 0,1 4 0,-1 3-82,1 3 0,0 9 0,1 0 0,1 1 1,4 3-71,2 0 0,5 1 0,3 3 1,1 0-1,1-2-24,0-1 0,1 1 0,-1-4 0,0 0 0,0-1 28,-3 1 0,-2-1 0,-4-5 0,-1-1 0,-2-1 5,-3 1 0,-4-5 0,-2 0 0,-4-3 0,-1-3-60,-2-2 0,2-1 0,0-1 0,3 0 1,0-1-130,3-2 1,0-2-1,3-5 1,2 1-193,3 0 1,2-1-1,1 0 1,1-1 0,3-3-1,5 0-1532,6-3 1877,2 0 0,2-2 0,0 0 0</inkml:trace>
  <inkml:trace contextRef="#ctx0" brushRef="#br1" timeOffset="23">3361 5484 8514,'10'-8'-431,"-2"1"388,-2 0 1,-2 6 0,-4 1 582,0 6 1,-4 7-1,-2 5 1,-2 2 0,-3 2-1,0 0-104,-2-1 0,1 4 0,4-3 0,1-1-373,4-2 1,2-1-1,2-3 1,2-2 0,5-3-1,4-2-269,7-1 0,4-4 0,4-6 0,0-5-307,-2-3 0,1-3 0,-3-5 1,-1 0-1,-3 1 84,-4-1 1,-4 4 0,-3 0-1,-1 2 542,-4 1 0,-3 6 1,-3 4-1,-5 4 0,-2 5 243,-2 5 0,-1 2 1,4 4-1,1-2 0,0 0-347,2 0 0,4 2 1,0 0-1,5-2 1,6-1-969,6-2 0,2-1 959,2-2 0,4-5 0,1-1 0</inkml:trace>
  <inkml:trace contextRef="#ctx0" brushRef="#br1" timeOffset="24">3911 5559 8514,'0'-10'-68,"0"1"113,0 0 0,0-1 1,0 1 278,0 0 1,-1 0 0,-3 3 0,-2 3 0,-3 3 189,-4 3 0,-1 3 0,-6 7 1,-1 3-1,-3 5-16,0 4 1,-1 1 0,6 0-1,2-3 1,4 1-481,4 0 1,4-3 0,7-1 0,4-3-233,7-5 0,7-1 0,5-3 0,3-2 0,2-3 0,1-2-1240,-1-1 0,-5 3 1454,-3 1 0,2-1 0,-1-3 0</inkml:trace>
  <inkml:trace contextRef="#ctx0" brushRef="#br1" timeOffset="25">4199 5577 8460,'0'-9'-1170,"1"0"1601,2-1 1,-2 4 0,2 0 0,-1-1 196,-2-2 1,3 0-364,0 0 0,-4 4 1,-7 2-1,-3 7 0,-4 4 157,-3 3 1,-2 9-1,0 0 1,-2 1-1,2 3-60,4 0 0,2 1 0,5 2 0,1-3 0,1-2 49,4-2 0,7-3 0,7-1 0,5-4 1,6-2-93,2-4 0,3-2 1,2-4-1,-2-1-319,0-2 0,-1-2 0,2-5 0</inkml:trace>
  <inkml:trace contextRef="#ctx0" brushRef="#br1" timeOffset="26">4348 5652 8198,'-4'5'118,"2"-1"1195,-4-4 1,1 4-963,-2 2 0,4-2 0,6 0 0,4-3 0,1-1-239,1 0 0,5 0 1,0 0-1,2 0 1,-1-1-1,1-1-480,-2-2 1,3-3 0,-5 1-1,-1-2 22,0-2 1,0 1 0,0 0 0,-3-2 0,-1 0 84,-2-1 1,-1-1 0,-4 4 0,-1 0-1,-2 0 502,-3 3 0,-3-1 1,-4 5-1,-1 3 1,-2 5 274,1 5 0,-1 4 0,-2 4 0,0 0 0,3 2-252,2 1 0,4 2 0,2-1 0,1 0 0,3 0-434,4-3 1,5-3 0,6-3 0,4-1 0,4-5-36,2-4 1,4-3 204,-1-1 0,1-4 0,2-1 0</inkml:trace>
  <inkml:trace contextRef="#ctx0" brushRef="#br1" timeOffset="27">4721 5642 8438,'-7'0'4,"1"0"844,-1 0 0,-1 0 312,-2 0 1,4 1-911,0 3 1,8-2 0,1 3-1,4-1 1,3-2-207,-1-1 1,4-1-1,3-1 1,0-2 0,1-2-681,-1 0 1,-2-4 0,3 2 0,-3-3 187,0-3 0,-2 0 0,-3 1 0,0-1 1,-2 0-1,-2-2 36,-1 1 1,-2 2-1,-5 1 1,-4 4 820,-5 3 0,-2 3 0,-5 3 1,1 5-1,-1 5 0,0 5 410,1 1 0,2 2 0,3 2 0,1 1-716,4 1 0,5 0 1,0-3-1,3 0 1,4-1-510,5-3 1,5-4 0,6-5 0,1-1 0,4-4 405,2-2 0,1-10 0,0-1 0</inkml:trace>
  <inkml:trace contextRef="#ctx0" brushRef="#br1" timeOffset="28">5354 5242 8394,'4'-9'-126,"-3"-1"516,2 1 0,-2 6 1,-2 6-1,-2 9 1,-4 8 194,-5 5 0,1 3 0,-4 3 0,1 4 1,0 3-277,1 3 1,1-1 0,2-3 0,1 0-1,1-3 1,2-4-559,2-4 0,3-5 1,1-5-214,0-4 0,0-7 0,0-5-141,0-5 0,3-4 0,1-2 0,-2-2 0,-2 2 121,-3 0 0,-3 2 0,-3 0 0,-1 0 0,-2 3 244,0 3 0,-5 2 0,2 2 1,-3 2-1,0 3 796,-1 3 0,1 1 0,2 1 0,1 3 97,2 0 0,4-1 1,3 1-1,2 1 0,3-2-360,3 1 0,5-2 1,5-3-1,4 1 1,1-1-1116,2 0 1,3-3 0,2-3 0,0-2 811,-2-1 0,-3 4 0,0 1 1</inkml:trace>
  <inkml:trace contextRef="#ctx0" brushRef="#br1" timeOffset="29">5465 5614 8366,'15'-12'0,"-2"0"0,-1 0 47,-3 2 0,1 1 1,-5 0-1,-1 2 1,-1 2 152,-4 1 1,-3 1 0,-6 3 0,0 0 0,-1 0-9,-2 0 1,-2 3 0,2 1 0,2 1 0,1 2 0,0 2 57,1 0 1,4 0 0,2 1 0,2-1-120,1 0 0,2 4 0,3 0 0,5 1 0,4 2-93,2-2 1,1 4 0,-1-3-1,-1 0 1,-1 0-133,1-2 0,-4 4 0,2-3 0,-4 1 0,-3-3-201,-3-2 1,-2 3 0,-3-1-1,-3-1 1,-5 0-134,-4-2 0,2 0 1,-3 1-1,2-1 428,1 0 0,2 1 0,1-1 0</inkml:trace>
  <inkml:trace contextRef="#ctx0" brushRef="#br1" timeOffset="30">5633 5931 9870,'-8'1'3276,"1"1"-2457,0 1 0,1 4 0,-3 0 0,1 2-712,1 3-107,-1-1 0,3 10 0,-4-1 0</inkml:trace>
  <inkml:trace contextRef="#ctx0" brushRef="#br1" timeOffset="31">6350 5475 8319,'0'-10'-184,"0"1"0,0 0 1,0 0-1,0-1 0,0 1 1,0 0 370,0-1 632,0 1 0,-4 6 0,-2 6 0,-3 9-542,0 8 1,0 4 0,-1 5 0,1 1 0,0 0-1,1-2-21,1-2 1,3-5 0,4 3 0,1-2-281,2-5 0,4-2 0,6-7 0,6-2 0,4-4-176,4-4 0,1-4 1,0-6-1,-1-4 0,-2-2-270,-3-4 0,-1 2 0,-2 0 1,-6 3-1,-3 5-174,-4 1 0,-5 4 852,-1 4 1,0 8 0,-4 10-1,1 0 130,0 1 0,0-2 1,4 3-1,2-3 1,4 0-1,3-3-96,3-1 0,6-1 0,0-3 0,1-3-347,-1-2 0,3-5 0,-1-2 0,-4-3 1,-3-1-208,-4-2 1,-2 0 0,-1-2-1,-4 0 1,-2 2-133,-1-2 1,-4 3-1,-3-3 1,-1-1-1,0 2 444,2-1 0,-3-2 0,4 1 0</inkml:trace>
  <inkml:trace contextRef="#ctx0" brushRef="#br1" timeOffset="32">7011 5419 8234,'0'-6'168,"-1"1"0,-2 1 1,-3 7 330,-3 5 1,0 9-1,0 8 1,-2 2-1,0 1 1,0 1-181,2 2 1,1-2 0,5 2 0,1-3 0,1-4-432,1-6 1,4-4 0,2-8-1,4-3 1,1-3-946,1-3 0,2-3 0,-3-8 1057,2-4 0,3-5 0,-1-5 0</inkml:trace>
  <inkml:trace contextRef="#ctx0" brushRef="#br1" timeOffset="33">7002 5298 8234,'-14'-4'315,"1"0"0,-4-4 333,2 2 0,4 5-1086,2 1 0,6 4 438,9 6 0,9-1 0,9 0 0</inkml:trace>
  <inkml:trace contextRef="#ctx0" brushRef="#br1" timeOffset="34">7430 5130 8290,'-8'1'-241,"1"2"0,0 4 0,0 2 518,-1 3 1,-1 7-1,-1 7 1,0 5-1,-2 6 1,0 7 0,1 4 194,5-21 1,1-1 0,-3 22 0,1-3-1,2-3-499,0-2 0,2-6 0,3-5 0,0-5 0,0-7 0,-1-3-926,-2-6 1,1-3 0,-4-5 598,-1 0 0,2-7 1,-2-4-1,0-5 1,-1-4 125,-1 1 1,2-4 0,2 1 0,0 2 0,1 1 815,0 3 1,1 0 0,3 3 0,0 2 209,0 1 0,1 5 0,2 1 1,4 3-497,4 1 1,4 0 0,4 0 0,3 1 0,3 2-538,2 0 1,-1 0 0,0-3 0,1 0 0,-2 0-514,2 0 1,-1-4 0,0-4 0,-2-3 381,-1-5 1,-5-5 0,-3-5 0,-2-4 0,-1-5 0,-2-4 365,-1-1 0,-3 1 0,0 6 0,-2 5 95,-2 5 1,2 7 0,-2 6 0,-3 7 0,-5 9 498,-6 8 0,-2 8 0,-5 7 0,1 7 6,-1 3 1,4 5 0,-1 1-1,0 1 1,2 2-186,2-3 0,1-5 0,3-2 0,1-3 1,2-2-506,0-3 0,3-7 1,5-10-1,4-4 1,1-3-266,1-3 1,2-3 0,1-4 0,4-5 0,1-6-321,2-2 0,2-3 1,1-2-1,-2-2 368,-4 1 1,-1 0 0,-5 5 0,1 4 0,-4 3 525,-2 4 1,-2 6 0,-3 2 0,-1 8 98,-2 5 0,1 5 0,-3 1 0,1 3 1,1 0-1,2 0-591,1-3 0,1-1 1,4-4-1,4-3 273,5-5 0,8-3 0,2-4 0</inkml:trace>
  <inkml:trace contextRef="#ctx0" brushRef="#br1" timeOffset="35">8613 5121 8565,'-6'-4'-389,"-2"3"0,6-3 0,-4 6 0,0 4 526,0 6 0,-2 9 1,2 5-1,-2 5 1,-2 6-1,1 6 306,0 2 0,-1 6 0,1 0 0,0-2 0,-1-3-683,1-4 0,0-6 0,1-5 0,0-3 0,3-3-781,1-3 0,1-7 1021,3-2 0,-4-3 0,-1-1 0</inkml:trace>
  <inkml:trace contextRef="#ctx0" brushRef="#br1" timeOffset="36">8566 5456 8539,'1'-10'125,"2"-2"37,3 0 1,0 1-1,0 4 1,1 4 0,1 2-80,2 1 1,-1 5 0,0 4 0,2 3-1,0 3-57,1 1 1,-2 2 0,-5 1-1,0 2 1,-1 1 0,0-1-8,-2-2 0,-2-1 0,-3-2 1,-3 0 64,-2 0 1,-5-2 0,0-2 0,-1-1-1,0-3-48,-1-2 1,1-1-1,-3-3 1,3 1-1,0 0-335,3-2 0,1-5 0,1 0 0,3-1-333,3-2 0,6 2 632,3-1 0,7-5 0,1-3 0</inkml:trace>
  <inkml:trace contextRef="#ctx0" brushRef="#br1" timeOffset="37">8938 5419 8512,'-9'5'58,"0"3"0,-1 0 0,1 3 295,0 5 1,-4 1 0,0 3-1,0 0 1,-1 2-195,3-1 1,0 1-1,3-3 1,2-2 0,3-3-495,2-2 1,2-2-1,2-2 1,3-2-1,2-2-1496,2-3 1831,3-1 0,-3-9 0,4-1 0</inkml:trace>
  <inkml:trace contextRef="#ctx0" brushRef="#br1" timeOffset="38">8817 5363 8494,'-9'-10'32,"1"-2"0,2-1 284,2-2 1,3 7 0,1-1 0,1 2-439,3 1 1,2-1 0,5 4 0,4 1 0,1 1-300,4 1 0,2 3 0,-2 1 1,2 1-1,-1 3 0,-2 0 330,0 1 1,-1 4 0,-3 0 0,-3 0 90,-1 1 0,-6 2 0,-2 1 0,-2 3 0,-1 1-33,0 0 0,-1 2 0,-2 0 1,-3 0-1,-4 3 688,-2 1 0,5-3 1,-2-2-1,1-4 0,3-1 437,2-2 0,4-4 0,4-2-1045,5-5 1,5-3-1,1-3 1,1-3-1,2-5-289,-1-4 0,-2 2 0,-2-3 1,1 2-1,-3 0-117,-1 0 1,-1 6-1,-6-2 1,0 3 530,0 1 1,-1 4 0,-3 1 0,0 5 0,-1 4 2,-2 0 1,2 3-1,-2 1 1,2-1-456,1 2 0,1-1 1,2 2 279,4-2 0,5 1 0,2 1 0</inkml:trace>
  <inkml:trace contextRef="#ctx0" brushRef="#br1" timeOffset="39">9702 5205 8358,'0'-10'225,"0"1"1,-1 4-198,-2 2 1,1 2-1,-5 3 1,0 4 349,-1 7 0,-1 8 0,-1 7 0,1 5 0,0 3 1,-1 3 30,1 1 0,1-3 0,2 2 0,3-5 0,1-2-549,2-2 1,0-2 0,0-4 0,0-6 0,2-4-1068,1-4 1106,-2-5 0,3-5 1,-4-7-1,0-3 0,0-4-206,0 0 0,-1 1 0,-1-2 1,-2-1-1,-3 2 61,-3 1 0,1 3 0,-5 2 0,1 1 1,-3 4 639,-1 2 1,-5 5 0,0 4 0,2 2-182,0 2 0,5 5 0,3-1 0,3 1 0,2 2 0,4-1 11,2 1 1,8-3-1,4-2 1,9-1-751,5-1 0,2-6 1,7-2-1,1-1 526,-2 0 0,-1-4 0,-4-4 0</inkml:trace>
  <inkml:trace contextRef="#ctx0" brushRef="#br1" timeOffset="40">9870 5531 8358,'1'-6'297,"1"2"121,1 0 0,0 4 1,-3 0-24,0 5 1,-3 5 0,-1 1-1,-1 3 1,0-1-330,0 0 0,2 3 1,-2-3-1,1 1-588,2-1 1,0 0 0,-1-4 0,0 0 521,1 1 0,1-5 0,1-1 0</inkml:trace>
  <inkml:trace contextRef="#ctx0" brushRef="#br1" timeOffset="41">9870 5428 8358,'0'-15'66,"0"0"1,0 1 88,0-1 1,0 4 0,0-2-156,0 3 0,8 5 0,2 1 0</inkml:trace>
  <inkml:trace contextRef="#ctx0" brushRef="#br1" timeOffset="42">10130 5503 8220,'0'-12'-156,"0"3"1,0 1 1021,0-1-482,0 0 0,0 5 0,0 5 0,-1 6 0,-1 6 0,-2 1-93,-1 3 0,0 3 1,-3 2-1,3-2 0,0-3-231,0-1 1,3-2-1,-1 3 1,2-3 0,1 0-277,0-3 1,1-3 0,2-3 0,4-1 0,3-2-245,3-1 1,3-2 0,-1-3 0,0-5-1,1-3 42,0-2 0,2-2 0,0-3 0,-2 1 164,0-1 0,-2 1 1,1 0-1,-5 2 0,-4 4 549,-2 2 1,-2 6 0,-6 5 196,-5 7 0,-1 4 0,-5 5 0,2-2 1,1 2-1,2 1-16,1 0 1,3 0 0,3-2 0,2-1-514,1-2 0,1 0 1,3-5-1,5-1 1,3-2-1,4-1-560,3-1 0,0-3 0,3-4 0,-3-2 74,0-2 0,-4-4 0,0-1 0,-2 2 0,-2 0 87,-4 2 0,0-3 533,-4-1 0,0 6 1,-3 7 209,0 5 0,0 4 1,0 3-1,0 0 0,0 0 5,0-2 0,0-1 1,1 1-1,3-2-203,2-2 0,2-2 1,1-4-1,2 0 1,1-1-74,4-2 1,-3-3-1,1-5 1,-2-2-1,0 2-81,0 0 0,-2-1 1,-2 0-1,0 0 1,-3 1 167,-1-2 0,-1 3 1,-3-3-1,0 0 98,0 1 0,-1-4 1,-2 4-1,-3-1 0,-3 1 1,0 0 53,0 0 1,0 3-1,-2 2 1,0 1-600,-2 2 1,-2 1 0,1 5 0,1 3 0,0 6-968,1 2 1,3 4 1290,3 5 0,-3-3 0,4 4 0</inkml:trace>
  <inkml:trace contextRef="#ctx0" brushRef="#br1" timeOffset="43">10586 5614 8220,'-5'1'280,"1"3"231,0 2 1,2 4-1,-3 6 1,0 6-1,-1 8-129,-1 8 1,-2 3 0,-3 6-1,0-1 1,0 1-220,-2-1 0,0-1 0,-5-5 1,0-7-1,1-7-189,-1-7 0,1-8 0,0-6 0,2-2 0,4-5-310,2-6 1,0-3 0,2-7-1,1-3-211,1-1 1,4-3 0,-1-3 0,1 1 0,4 1 0,1 1-664,3-1 0,-1 4 1210,1 0 0,5 2 0,3 2 0</inkml:trace>
  <inkml:trace contextRef="#ctx0" brushRef="#br1" timeOffset="44">10912 5484 8220,'13'-9'-69,"-3"-1"0,-1 1 183,-1 0 1,-2 3-1,0-1 1,-3 0 145,-2-1 1,-2 2-1,-2 1 1,-4-1 0,-4 2 34,-1 0 0,-1-2 1,1 3-1,0 1 1,0 1 158,2 1 1,4 0 0,1 1-776,1 2 1,1 2-1,7 5 1,2 3 185,2 2 1,2 3 0,2 0 0,0 1 0,0 1 0,-2 0 195,-1 2 1,-3 0-1,0-5 1,-2 1 102,-2 1 0,-5-6 0,-5 5 1,-4-4-1,-6-2-74,-2-2 1,-3-1-1,2 0 1,0-3-1,1-3-663,3-2 573,0-1 0,2 4 0,-3 1 0</inkml:trace>
  <inkml:trace contextRef="#ctx0" brushRef="#br1" timeOffset="45">11620 5419 8378,'-3'-9'-3,"-1"-1"0,-1 2 324,-3 2 1,0 2 0,-1 6 0,-1 3-1,0 5-37,-2 4 0,1 1 0,0 5 0,3 1 0,2 0 0,2 0-186,2-1 0,1-5 0,3 0 0,3-2-178,5-2 1,8-1 0,1-4-1,1-3 1,-1-3 0,0-3-144,0-3 1,-6-2-1,-4-3 1,-5 0 0,-3-3-83,-1 0 0,-5-1 1,-4 0-1,-7 1 0,-3 2 109,-3 0 1,0 0-1,5 5 1,1 2-1,4 1-1040,2 2 1236,0 1 0,5 1 0,1 0 0</inkml:trace>
  <inkml:trace contextRef="#ctx0" brushRef="#br1" timeOffset="46">11964 5242 8065,'0'-9'-148,"0"-1"0,0 0 1,0-1 468,0-2 0,0-2 1,0 2-1,0 1 0,0-2-120,0-1 0,1 0 0,2 1 1,0 1-1,-1 1-203,-1 2 1,-2 8-83,-2 8 1,-7 9-1,-5 19 1,-3 6 0,9-16-1,0 2 89,-1 2 1,1 0 0,-1 3 0,-1 1-1,1 1 1,1 1 0,0 0 0,0 1 0,1 1-1,-1-1-11,2 3 1,0 0 0,0-1-1,1 0 1,1 2 0,0 0-1,1-1 1,-1-1 0,0-2-1,1 0-30,-1-2 0,0-1 1,-1-3-1,0-2 0,-7 17 1,2-8-1,0-12 15,-2-6 0,2-9 0,-4-6 1,1-3-1,-1-3-62,-1-3 1,-2-9 0,1-5-1,0-3 1,3-3-65,0-1 0,5-1 0,4 1 1,1-2-1,2 0 282,1 1 1,2 2 0,3 7 0,4 2-1,5-1-56,5-1 1,1 6-1,8-5 1,4 4 0,3 3-80,4 0 0,10-2 0,-1-2 0</inkml:trace>
  <inkml:trace contextRef="#ctx0" brushRef="#br1" timeOffset="47">12300 5326 8191,'-10'-14'-239,"5"4"0,1-2 0,1 1 719,0 2 1,-1 3 0,2 3 0,-2 4-35,2 6 1,1 12 0,1 2 0,0 5-203,0 2 1,3 3 0,2 1 0,0 0-1,2 0 1,1-3 83,2-3 1,-1 0 0,0-5 0,2-3-99,1-1 0,-2-10 1,3-1-1,-2-5 1,1-4 27,0-3 0,0-7 0,-2-6 0,-1-5 0,-1-2-914,-2 1 1,0-1-1,-4 2 1,1 0 0,-1 3-984,-1 5 1,-1 2 1405,0 5 1,4 4-1,1 1 1</inkml:trace>
  <inkml:trace contextRef="#ctx0" brushRef="#br1" timeOffset="48">12793 5372 8191,'4'-5'-216,"-3"-3"1,2 2 0,-2-3 436,-1 0 1,-1 1-1,-2 2 1,-3 3-1,-2 1 1,-3 4 173,-1 1 1,-2 6-1,-6 6 1,-2 4-1,-3 2-114,-2 1 1,4 3 0,2-1 0,4 1 0,5 0-141,2 1 1,4-7-1,4-1 1,4-4-1,6-3-130,3-4 0,5-3 0,5-5 0,3-2-492,0-3 1,2-7 0,-4-1-1,-2-2 1,0 1 0,-3-1-279,-1 2 1,-3-3-1,-3 4 1009,-1-2 122,-4 4 0,-2 7 0,-5 9 1,-1 5-1,1 3-315,1 0 1,1 1 0,0 1 0,0-2 0,1-3-472,2-1 1,-1 1 413,4-1 0,5 0 0,3 1 0</inkml:trace>
  <inkml:trace contextRef="#ctx0" brushRef="#br1" timeOffset="49">13054 5419 7595,'-1'9'738,"-1"1"0,-1-1-423,1 0 0,-3 4 1,1 0-1,0 2 0,-1 0-133,0 0 1,3-2 0,-1-4 0,1 1-1,-1-1 240,0 0-352,0-4 1,3-8-1,0-6 1,0-2-1,1-2-95,2 1 0,-1-5 0,4 2 0,-1-2 0,0 1 1,2 0 1,-2 4-1,2-3 1,-1 2 0,0 1-295,0 2 0,0 1 0,4 0 0,-1 3-609,0 3 1,1 2-1,-1 2 927,0 2 0,5 6 0,0 6 0</inkml:trace>
  <inkml:trace contextRef="#ctx0" brushRef="#br1" timeOffset="50">13342 5400 8191,'9'-9'-43,"-2"0"1,-1 0 13,1 3 0,2-2 0,-1 2 321,-2-3 1,-3 4-273,-6 2 1,-2 5 0,-4 2 0,-1 2 0,1 0 187,0-1 0,-2 2 0,0-3 1,-1 0-1,0 2-186,2-1 1,2-2 0,0 2 0,2 0-127,-1 0 1,3 2 0,1 2 0,3 0 0,3 1 86,3-1 0,2 1 0,3 2 0,1 0 106,4-1 1,-3 3 0,0-2 0,0 1 0,-2-1 153,-2 0 0,-1 1 0,-5-3 0,-1 2 1,-1 0 71,-1-1 0,-5 0 0,-4-2 1,-5 0-1,-1 1-210,-1-1 0,4 0 0,-3 0 0,2-2 0,1-1-1948,2 1 1843,1-3 0,-1 1 0,1-5 0</inkml:trace>
  <inkml:trace contextRef="#ctx0" brushRef="#br1" timeOffset="51">13752 5670 9126,'5'10'380,"-2"0"0,-2 3 0,-2 5 0,-3 5 0,-4 3 0,-4 3-261,-3 0 0,3 0 0,-3-3 0,2-1 0,2-4 0,4-5-2258,4-3 2139,2-3 0,1-5 0,0 0 0</inkml:trace>
  <inkml:trace contextRef="#ctx0" brushRef="#br1" timeOffset="52">14367 5344 8332,'-6'-9'39,"-1"0"0,4-1 0,1 1 429,1 0 0,1 5 0,-1 5 0,-2 7 0,-3 8 0,-3 3 0,1 4 129,2 1 1,-2 3 0,1 2-1,0-2-662,1-1 0,2-3 1,4 0-1,0-2 1,2-3-197,4-3 1,1-4 0,10-3-1,3-1 1,3-5-367,4-4 1,1-4-1,-1-4 1,-1-1 626,-1-2 0,-5-3 0,3 1 0</inkml:trace>
  <inkml:trace contextRef="#ctx0" brushRef="#br1" timeOffset="53">14423 5149 8332,'-5'-18'62,"0"2"0,-1 1 690,0 2 1,4 0-872,-1 4 1,2 5 0,1 4 0,1 5 0,2 4-1961,3 4 2079,6 1 0,3 5 0,3 0 0</inkml:trace>
  <inkml:trace contextRef="#ctx0" brushRef="#br1" timeOffset="54">14804 5205 8332,'11'-16'-36,"0"2"0,1 0 4,0 3 1,-1-4 0,1 0 0,0-3 232,-1 0 1,-1-1 0,-3 0 0,-2 1 0,-1-1 0,-1 1 65,1-1 1,-3 5 0,2 1 0,-6 4 0,-3 3-243,-2 2 1,-1 4 0,-2 5 0,-1 5 0,-4 9-89,-1 7 0,-2 8 0,1 7 1,0 6 44,10-22 0,0 1 0,0 2 0,0 0 0,1 1 0,1 1 0,1 1 0,0 1 0,1 2 0,0-1 0,1 3 0,1 0-90,0 0 0,0 1 0,-2 0 0,0 1 0,1-1 0,0 0 0,-1-1 0,0 0-87,0-3 0,-1-1 0,-2-2 0,0-2 0,-8 14 1,-4-6-1,-3-7 0,-2-8-81,1-8 0,0-4 0,4-10 0,1-3 123,-1-6 0,5 0 1,1-6-1,4 1 1,2-1 152,0 1 0,5 2 0,-1-1 0,3-1 0,3 2 184,3 0 1,3-1 0,1 3-1,1-2 1,3 2 263,0 1 1,2 0 0,3 1 0,0-1 0,3-2 198,3 0 0,2-1 1,1 4-1,0 0-380,-1-1 1,4 4 0,-1 1-268,-3 1 0,5-3 0,-3 2 0</inkml:trace>
  <inkml:trace contextRef="#ctx0" brushRef="#br1" timeOffset="55">16117 5130 8224,'0'-9'-177,"0"0"1,0-1 0,0 0-1,0-1 1,0-2 790,0 2 1,0 0-1,1 3 1,1 3-237,1 5 0,-4 9 1,-5 11-1,-3 7 1,-3 7-1,-1 5-101,-2 5 1,1 4 0,-2 2 0,3-1-542,0-2 1,3 2-1,0-4 1,4-5-1,2-7 1,1-5-3014,2-3 3210,6-11 1,0-10-1,4-9 1</inkml:trace>
  <inkml:trace contextRef="#ctx0" brushRef="#br1" timeOffset="56">15931 5084 8224,'-4'-19'0,"-1"0"0,-1 1 573,3-1 0,2 1 0,2 0 0,1 3-90,1 2 0,5 4 0,-2 2 1,3 1-1,3 2 0,1 2-671,2 1 0,0 2 0,5 2 1,1 3-1,4 3-455,2 0 1,2 5-1,1 2 1,1 4-1,-1 2 643,-1 2 0,-1 5 0,0 4 0</inkml:trace>
  <inkml:trace contextRef="#ctx0" brushRef="#br1" timeOffset="57">16238 5521 8224,'-9'3'1815,"0"1"-1564,3-1 1,7-4-1,9-2 1,5-5-318,6-3 1,0 0 0,3-5 0,1 0-22,-1 2 0,1-3 0,-5 5 0,-4 2 0,-1 2 1,-4 5 93,-1 2 0,-5 6 0,-2 5 0,-7 6 317,-5 8 1,-1 1-1,-6 7 1,1-1-279,0 0 0,3 1 0,5-2 0,1 1 0,2-2 0,2-3-386,1-4 0,4-4 1,1-2-1,1-4-632,-1-1 0,1-7 1,-5-3 971,-4-3 0,-5-5 0,-2 1 0,-2 0-274,-2 0 0,3 4 0,-3-1 0,2 2 763,1 1 1,2 0 0,1 0 0,-1 0 464,1 0 1,9-3 0,6-2-864,8 0 1,8 2 0,2-3 0,4 0 0,2 0-92,1-1 0,4 1 0,-1-3 0</inkml:trace>
  <inkml:trace contextRef="#ctx0" brushRef="#br1" timeOffset="58">17095 5372 8121,'0'-13'-107,"0"3"0,0-4 0,-1 2 0,-1-1 1,-1 1-1,-1-1 0,1 1 410,0 1 1,-4-1 0,1 1 0,-3 0 0,0 2-1,-1 4 124,-3 1 0,2 4 1,-6 1-1,-2 7 0,-5 8 53,-3 4 1,-1 5-1,1 7 1,2 5-1,4 2-144,1 0 0,9-2 0,2-2 0,4-5 0,5-4-362,5-1 1,7-5 0,10-2-1,2-8 1,3-6-191,1-3 0,2-2 0,-1-2 0,-3-3 0,-1-4-440,-1-2 1,-7-2-1,1-5 1,-3 0 0,-2 1 113,-3-1 0,0-3 0,-5 1 0,-1 0 0,0 2 614,-2 4 0,-2 1 0,-3 6 1,-3 3 335,-3 5 0,0 8 0,-1 8 1,-2 2 137,0 4 0,-1 1 0,5 3 0,1-3 0,2 0 0,1-2 185,2-1 1,2-3 0,3-1 0,4-5-827,4-4 0,4-3 0,4-5 1,2-2-1,2-4-442,1-4 0,-1-5 0,3-5 0,-2-1 0,-1-2-119,-2-2 1,-2-1-1,-1-1 1,-2 0 0,-1 1 118,-2 2 1,-1 7 0,-6 5 837,-3 3 0,-2 10 0,-2 6 0,-2 9 245,-3 5 0,-3 1 0,0 3 0,0-1 0,-1-3 0,1 0 232,0-1 1,4-1 0,2 0-1,2-3-857,1-2 1,1-4-1,3-3 1,4-1-375,3-1 0,3-3 1,-3 2-1,2-2 1,-1 0-1,0 1-367,1 1 1,-4 3 0,-4-2 0,1 1 273,-1-1 1,-2 2 0,2-2 0,0 0 0,0 0 545,3-2 0,4-5 0,2-2 0</inkml:trace>
  <inkml:trace contextRef="#ctx0" brushRef="#br1" timeOffset="59">17402 5438 8091,'0'-10'24,"-1"-2"0,-1-1 0,-1 2 1,1 1-1,1-1 0,1 0 0,0-1 461,0 0 1,0 2 0,0 0-149,0 1 1,0 5 0,-1 5-99,-2 7 0,-3 6 1,-3 5-1,0 4 1,-1 4-1,1 3 193,0 0 0,1 2 0,0-1 0,3-1-323,1-1 1,-2-4 0,3-1-1,1-1 1,1-4 0,1-2-509,0-5 256,0-6 0,1-6 0,2-7 0,2-3 1,1-4-1,0 0-156,2-3 0,1 3 0,2-2 1,3 0 102,0-2 1,2 1 0,2 0 0,1 2 0,0-3-86,-1-3 1,2 2 0,1-3 0,-1 2 0,-1 3 102,-3 1 0,-4 3 0,0 3 289,-1 1 0,-6 5 0,-3 4 0,-4 6 0,-6 5 708,-3 5 0,1 3 0,-3 2 0,3 3-387,1 0 1,-1 2-1,2-4 1,2-2-1,3 0 1,2-1-558,1-1 0,0 0 1,1-3-1,2-3 0,3-5-531,2-4 1,5 1-1,-1-1 1,0-2 0,-2-2-984,-1-2 1,1-4 1197,-1 1 1,0-3-1,0 0 1</inkml:trace>
  <inkml:trace contextRef="#ctx0" brushRef="#br1" timeOffset="60">17961 5140 8091,'9'-10'-135,"-1"-2"1,-1 0-1,0 3 177,0 2 0,-2 2 1,1-1 363,2 2 1,-4 9-1,-1 4 1,-3 6-1,-3 6 43,-4 4 1,-4 3-1,-2 3 1,-2 3 0,0 2 75,0 1 1,2-2 0,3-1 0,1 0-1,1-1-338,2-2 1,-2-6 0,5-4-1,1-4-244,1-1 1,5-9 0,2-2 0,3-6 0,0-6-528,0-5 0,-2 1 0,-2-4 0,-1-2 0,-1-1-232,1 0 1,-3 0 0,1 2 0,-4 1 655,-4 2 1,-5 3-1,-3 5 1,-1 1-1,-4 2 1,-2 1 551,1 1 0,-3 8 0,0 5 0,0 3-121,1 3 0,1 4 1,5 0-1,5 2 0,4-1 283,4-1 1,7-3-1,6-4 1,8-5-1,7-3-428,5-5 1,3-2 0,3-2-1,-2-1 1,-4-2-2325,-4-2 2198,1 0 0,-8-7 0,4-2 0</inkml:trace>
  <inkml:trace contextRef="#ctx0" brushRef="#br1" timeOffset="61">18547 5186 8162,'-6'-1'10,"0"4"0,-1 9 536,-2 6 0,-1 9 0,-1 6 0,-3 2 0,1 5 0,-1 0-124,3 1 1,0 0-1,3-6 1,2-3-1,3-5-2061,2-3 1,0-7 1618,-2-4 0,-2-7 0,-5-2 0</inkml:trace>
  <inkml:trace contextRef="#ctx0" brushRef="#br1" timeOffset="62">18342 5233 8232,'0'-23'89,"1"6"0,3-2 1,2 0 278,2 2 0,2-3 0,3 7 0,2 2 0,3 1 152,0 0 0,1 2 0,1 2 0,0 3 0,2 2-785,-1 1 1,2 5 0,-3 3 0,-1 5 0,-4 1 264,-1 3 0,2 4 0,-1 3 0</inkml:trace>
  <inkml:trace contextRef="#ctx0" brushRef="#br1" timeOffset="63">18687 5419 8082,'3'-6'524,"1"1"-172,1 0 0,2 2 1,2 3-1,0 0 0,0 0 1,1 1-99,-1 2 0,-4 4 1,-2 4-1,-2 2-93,-1 2 0,-1 0 0,-2 4 0,-4-1 0,-3-2-24,-3 0 0,-3-1 1,1 3-1,1-3 1,1-2 102,3-3 0,1 0 0,0 2-54,3 0 0,7 0 1,10-6-1,6-2 0,7-1 1,3 0-523,1-1 0,3-1 0,1-1 0,-1-1 0,-1-1 336,-3-1 0,-5-4 0,0 2 0</inkml:trace>
  <inkml:trace contextRef="#ctx0" brushRef="#br1" timeOffset="64">19869 5242 8880,'0'-9'10,"0"-1"1,0 1 0,0 0 0,0-1 0,0 1 0,0 0 48,0 0 1,-3-1 0,-1 1 0,-1 1 0,-2 1 259,-2 4 1,-3 2 0,-1 2-1,-3 3 1,-3 7 264,-1 6 0,-6 7 1,1 7-1,-2 3 1,1 3-340,5 0 1,1 0 0,11-1 0,3-2-1,6-3 1,7-3-300,5-3 0,10-6 0,6-8 0,5-4-493,3-3 1,1-3 0,-1-1 0,-1-1 0,-4-3 0,-3-2-1093,-4-2 1,-1-1 1156,-4-1 0,-1 1 0,1 0 0</inkml:trace>
  <inkml:trace contextRef="#ctx0" brushRef="#br1" timeOffset="65">20232 5335 8334,'-6'-9'-8,"0"-1"1,-1 1 201,-1 0 1,-2 1 0,1 0-1,0 3 1,-2 1 240,-1 2 1,-2 1-1,-2 1 1,0 1 0,-1 2 36,-4 3 0,1 7 1,-1 2-1,1 3 0,2 1 1,3 2 14,2 1 1,6 0-1,2-4 1,1 1-220,2-1 0,5-2 0,3-2 0,3 0-623,4-3 1,-2-4-1,5-4 1,0-2 0,2-1-1,1-1-465,-1-2 1,-2-3 0,-2-3 0,0 0 272,-3-1 1,2-3 0,0-3 0,-2-1 0,0-2 0,-2 0 255,0-3 0,0 2 0,-2-1 0,-2 5 453,-1 4 0,-2 3 0,-5 6 321,-3 6 0,-2 9 0,-2 4 0,1 4 0,0 3 336,-1 0 0,4-2 0,1 1 0,1-3-635,2 0 1,1-3-1,1-2 1,1 0 0,3-4-1,4-3-551,4-4 1,4-2 0,1-1-1,2-2-57,3-4 0,0-1 1,-4-9-1,1 0 1,0-2-233,-1-1 1,0 1-1,-2-1 1,0 0 0,-1-1 176,0 1 0,-3 0 1,-4 6 859,-2 2 1,-4 6 0,0 5-1,-5 6 1,-6 5 273,-2 5 0,-2 4 1,1 2-1,0-1 0,0-1 0,2-2 0,2-2 1,2-1-1,3 1 0,2-2-622,1-1 0,1-4 1,2-2-1,4-2-427,4-1 1,4-1-1,3-7 1,1-2 0,1-2-1,0-2-426,2-3 1,-1 3 0,-5-3 0,-2 3 313,-4 1 1,4 2 869,-8 3 1,-1 7 0,-8 8 0,-2 2-1,-2 1 77,1-1 0,4 3 0,-1-3-441,2 2 0,5-4 0,1 3 0</inkml:trace>
  <inkml:trace contextRef="#ctx0" brushRef="#br1" timeOffset="66">21266 4925 8302,'0'-9'-113,"1"0"0,1 0 0,2-1 0,0 1 0,2 0 465,-1-1 0,-3 6 0,1 5 0,-2 8 0,-2 9 0,-3 7 160,-6 5 1,-2 7-1,-5 8 1,2 2-1,-2 3-5,0-2 0,-2-1 0,1-2 0,-1-3 0,1-1-337,3-1 0,-2-7 0,6-5 0,2-8 0,2-5-451,3-6 0,1-8 1,4-3-206,2-6 1,2-8 0,6 1-1,0-4 1,3-1-164,0-2 0,3 0 1,3 4-1,2 3 1,0 4 336,1 3 1,-4 4-1,4 4 1,-1 2-1,-2 4 866,-2 7 1,-5 8-1,-6 4 1,-4 4-1,-4 2 187,-5-1 0,-6-2 0,-10-3 0,-2-3-325,-3-2 0,-1-4 0,1-2 0,2-6 1,3-3-1,3-4-476,0-3 0,2-4 0,4-7 0,5-2-596,3-3 1,1 0-1,4-2 1,3-1 0,2 0-438,4 0 1,7 4 0,-1 3 516,3 0 1,0 2 0,1 3-1</inkml:trace>
  <inkml:trace contextRef="#ctx0" brushRef="#br1" timeOffset="67">21322 5438 8302,'6'0'-541,"0"0"1169,0 0 1,4 3 0,-1 0-141,0-1 0,1-1 0,-1-1 1,0 0-331,1 0 1,3 0-1,2 0 1,0 0 0,1-1-1,1-2-335,4-3 0,-1-3 0,1-1 1,-2-1-143,-4-2 0,2-3 0,-6 0 0,-1-2 1,-4 1-1,-2 0 16,-2 2 1,-6 4 0,-5 2 0,-6 5 828,-2 3 1,-6 3-1,-1 4 1,-1 7-1,1 4 129,2 5 0,1 2 1,5 4-1,4 0 0,3 0-60,2-1 1,3-2 0,6-1 0,6-1-1,6-3-2234,6-4 1,7-4 1474,1-5 1,0-3-1,4-4 1</inkml:trace>
  <inkml:trace contextRef="#ctx0" brushRef="#br1" timeOffset="68">22197 5261 8323,'0'-7'-188,"0"1"0,0-1 588,0-1 1,0 4 0,-1 4 0,-2 7 0,-3 7 0,-3 8 60,0 4 0,-1 2 0,-2 1 0,0 0 0,1 0-79,0-2 0,5-3 0,1 1 1,1-3-412,2-2 0,1-9 1,2-3-1,2-3 1,4-3-1,4-5-415,5-3 1,2-6-1,0-4 1,1-1 59,-1-2 0,-2-3 0,-1 0 0,2-2 0,0-1 0,-1 0-180,0 0 1,-5 5-1,1-1 1,-1 4 763,-2 5 0,-4 7 0,-2 6 0,-3 7 436,-3 7 1,-2 6 0,-4 4-1,-1 2 1,1 0-23,0-2 0,1-2 0,1-5 1,4 1-1,2-2-478,1-1 1,1-3-1,3-4 1,6-3-1,4-3-600,4-2 0,0-5 1,2-2-1,1-4-83,0-2 1,-2 1 0,-3-4 0,-2 2 0,-2 1 0,-2 2-596,-2 1 0,-4 2 1302,-1 1 1,-6 8 0,-3 2-1,-2 7 1,-2 3 429,1 1 1,4 2 0,2-2 0,2-1-1,1 0-798,0-1 1,4-3 0,4 2 207,7-5 0,0 1 0,8-2 0</inkml:trace>
  <inkml:trace contextRef="#ctx0" brushRef="#br1" timeOffset="69">22867 5493 8314,'7'-3'0,"-2"-1"0,0-1-129,0-2 0,-2-2 0,2 0 0,1 0 207,-1 0 0,-2-5 0,2-1 0,-1-2 0,-2 0 0,-1 2 286,-1-2 0,-4 4 1,-2 1-1,-3 2 1,-4 4 184,-2 3 0,-4 3 0,-3 3 0,-2 4 0,-3 5 222,-1 3 1,1 4 0,2 1 0,3 3-540,3 1 0,5-3 1,5 0-1,5-1 1,3-2-1,3-3-656,4-2 1,5-4 0,10-3-1,2-3-232,1-2 1,0-4-1,3-2 1,-2-2 0,-4-4-165,-5 1 1,-2 0 0,-5 1 0,0 2 734,1 1 526,-5 4 0,-4 2 0,-4 6 0,2 2 1,2 2-513,2-1 1,7-3-1,0-1 1,1 1-832,2-1 0,2-3 1,4 1 901,-1-2 0,5-9 0,1-3 0</inkml:trace>
  <inkml:trace contextRef="#ctx0" brushRef="#br1" timeOffset="70">23370 5065 6393,'-9'20'1638,"0"1"0,-2 5-983,-1 4 0,-6 8 1,-3 4-1,1 1 0,2 0 0,3-2 0,4-3 1,1-6-1,4-3 0,2-7-537,2-4 1,2-8-1,3-5 1,3 0-775,2-3 1,-2-7-1,0-3 1,-1-3 0,-1-2-165,0 0 1,-1 0 0,-3-4 0,0 1 405,0 0 0,0-1 0,0 2 1,0 2-1,-1 3 0,-2 0 517,-3-3 1,-2 6 0,-2-1 0,0 3 310,-3 3 0,2 2 0,-4 3 1,-2 4-1,0 3 0,1 5 405,0 2 0,1 0 0,-3 6 0,4-2-343,5 1 1,0 0-1,7-4 1,3 1 0,5 0-422,6-1 1,3-4 0,8-4 0,4-4-1,4-2-311,2-2 0,-3 0 1,2-4-1,-2-1 0,-1-3-209,-2-2 0,-2-1 1,0-2-1,-4-1 1,-1-3-56,-1 1 1,-4-7-1,1 3 1,0-2 185,2 0 0,-3-1 1,0-1-1,-1 1 0,0 1 1,-2 3-165,-3 1 1,-6 4 785,-10 6 1,-3 6-1,-10 6 1,-1 3 0,-4 5 366,-2 4 0,0 1 1,1 4-1,2-2 0,3 2 164,3 1 0,4-2 0,5 1 0,3 0-650,3-2 0,7-2 1,7-4-1,6-3 1,7-2-1,3-3-1298,1-1 1129,0-4 0,0-2 0,0-5 0</inkml:trace>
  <inkml:trace contextRef="#ctx0" brushRef="#br1" timeOffset="71">24013 5456 8213,'-10'0'1874,"1"0"-1064,4 0 0,2 0-524,6 0 0,2 3 0,4 0 0,2-1 0,1-1 0,3-1-308,-1 0 1,4 0 0,-3-1 0,3-2 0,0-3-427,1-2 1,0-1-1,-2-1 1,0 0 0,-3-3-69,0-2 1,0-3 0,-3 0 0,-4 0 264,-2 3 1,-3-2 0,-5 4-1,-4 0 1,-5 3 0,-3 5 588,-3 3 0,-4 4 0,0 4 0,-2 6 208,-2 5 0,0 5 0,1 0 0,5 2 0,2 3 0,4 2 231,0 2 1,6-3 0,6-4 0,4-1-1116,4-3 0,8-1 0,3-4 1,5-3-1,2-5 0,0-4 338,0-2 0,7 3 0,-2 1 0</inkml:trace>
  <inkml:trace contextRef="#ctx0" brushRef="#br1" timeOffset="72">24525 5419 8213,'0'-12'-41,"0"-2"0,-1 1 152,-2-1 1,2 1 0,-4 1 0,1 1 0,-2 2 363,-2 1 0,-2 5 0,-3-2 1,-1 1-1,-3 2 19,-2 1 1,3 2 0,-5 2 0,4 3-1,2 4 1,2 1-133,1 1 1,3 1 0,3-4-1,3 1-634,2 3 0,1-6 0,2 2 1,3-1-217,4-3 0,7-1 1,-1-5-1,3-1 1,-1-2 78,-1-1 1,0-2-1,-3-1 1,-1 2-153,2 3 0,-7-1 1,1 3-1,-4 5 832,-5 7 1,-8 10-1,-9 6 1,-3 6 92,-3 7 0,-1 1 0,-2 4 0,14-22 0,0 1 0,1 0 0,1 0 0,-1 0 0,2 1 455,-8 22 0,4-5 0,4-4 0,1-5-396,0-4 0,4-4-423,2-10 0,6-5 0,2-6 0</inkml:trace>
  <inkml:trace contextRef="#ctx0" brushRef="#br1" timeOffset="73">24562 5363 8390,'1'-15'-162,"1"0"0,2 2 661,1 1 0,-2 4 156,0 5 0,-2 5 1,-2 9-1,-1 3 0,-3 1-38,0 5 1,3-1 0,-1 2-1,2-2 1,1-3-547,0 0 0,0-2 1,0 2-1,1-4 1,2-1-679,3-2 0,3-1 0,0-1 0,1-4 0,3-3-213,2-3 1,0-4 0,-1-5 0,1-4 206,-1-1 0,-2 1 0,0 2 0,-3 0 0,-3 3 696,-2 1 1,-4 7 532,-4 6 0,-3 3 0,-3 9 0,2 2 0,-1-1-433,1 0 1,3 2 0,2-3-184,2 3 0,1 0 0,0 1 0</inkml:trace>
  <inkml:trace contextRef="#ctx0" brushRef="#br1" timeOffset="74">24934 5391 8387,'-3'-6'-1,"-1"0"0,0-2 1,-1 1-1,0 0 509,-3 1 0,0 4 1,-1-2-1,-1 3 1,-3 2-1,-1 4 311,-1 4 0,-1 0 0,3 5 0,2-2-513,0 1 1,3 2 0,2-2-1,3 1 1,2-1-710,1-1 1,4-2 0,3-2-1,4 0 1,1-3-418,-1-1 1,3-1 0,-2-3 0,0 0 101,-2 0-1,-1-3 1,1 0 0,-2 0 1737,-2-1 79,-2 3 0,0-4-2866,3 5 1768,1 0 0,5 5 0,2 0 0</inkml:trace>
  <inkml:trace contextRef="#ctx0" brushRef="#br1" timeOffset="75">25251 5056 7622,'0'9'345,"-4"5"1,-3 2 0,-5 6 200,-3 6 0,-6 8 0,-1 8 0,1 4 0,10-23 0,1 0 109,-9 23 0,0-3 1,6-4-1,3-3 0,2-5-478,1-7 1,5 0-1,-1-5 1,2-3-178,1-5 0,0 2 0,0-1 0</inkml:trace>
  <inkml:trace contextRef="#ctx0" brushRef="#br1" timeOffset="76">2039 6722 8371,'-1'-5'-274,"-1"1"0,-2 1 1,0 1-1,-1 4 588,-1 6 0,0 8 0,-3 9 0,-2 6 0,-1 5 0,-2 5 0,-2 6 0,8-22 1,1 2-214,-2 0 0,1 0 0,1 1 1,0 0-1,-1 0 0,0-1 0,0 0 1,0-1-1,-6 22 0,3-4-376,3-7 0,1-1 1,4-7-1,1-4-217,1-5 0,5-8 1,2 0-1,3-5 1,0-4 491,0-2 0,0-6 0,1-4 0,-1-6 0,5-7 0,0-1 0</inkml:trace>
  <inkml:trace contextRef="#ctx0" brushRef="#br1" timeOffset="77">2235 6806 8409,'9'-24'-316,"-1"3"703,-2 5 0,-2 16 0,-8 13 1,-3 9-1,-5 8 0,-6 6 243,-3 3 1,0 0 0,1 6 0,-1 1-724,10-22 1,1 1 0,0 0 0,1-1 0,-5 23 0,0-1 0,4-2 0,3-2-728,3 0 1,4-6 0,4-6 0,2-4 744,2-4 0,-3-3 0,-1 0 0</inkml:trace>
  <inkml:trace contextRef="#ctx0" brushRef="#br1" timeOffset="78">3063 6853 8569,'5'-10'-172,"4"1"1,-3 0-1,3 0 1,3-2-1,1-1 1,1-3 0,0-1 499,0-3 1,-1 3 0,1-7 0,-1 1 0,-4-1-1,-3 0-185,-2-3 1,3 2 0,-4-1 0,-2 0 0,-2 1-50,-2 3 1,-5 2 0,2 3-1,-2 2 1,-1 4-54,-1 5 0,0 5 1,-1 7-1,-2 8-61,2 8 1,-3 12 0,2 7 0,1 5 0,5-20 0,1 0 0,0 2-1,1 0 58,-1 2 1,1 0 0,0 0 0,1-1 0,1 1 0,-1 0-1,1 1 1,-1-1 0,1 1 0,0 0-137,0 1 0,0 0 0,0-1 0,0 0 0,0-1 0,1 0 0,-2-2 0,-1 1 0,0-2 0,0 0-373,0-2 0,-1 0 0,-8 22 0,0-7 0,-2-3 0,-1-8 471,-2-7 0,0-7 0,-5-3 0,-1-3 0</inkml:trace>
  <inkml:trace contextRef="#ctx0" brushRef="#br1" timeOffset="79">2905 7207 8490,'0'-14'266,"0"3"1,0-5 0,0 0 146,0-2 0,4 4 0,3 1 0,5 3 0,3 1 0,3-1-757,0 1 1,2 4 0,2 2 0,4 2 0,3 1 343,2 0 0,8 4 0,-1 1 0</inkml:trace>
  <inkml:trace contextRef="#ctx0" brushRef="#br1" timeOffset="80">3538 6992 8490,'-5'-14'91,"-2"-4"1,4 3 191,1-3 0,-4 1 0,1 0 0,-1 2 0,0-1 188,-1 2 0,-3-3 1,-1 6-1,-2 2 1,1 4-102,-1 1 1,2 3 0,-2 0 0,0 5-121,1 5 1,-4 10 0,3 1 0,0 3-1,-1 2-4,3 2 0,0 4 0,3 0 1,2-1-1,3-2 0,2-3-445,1-3 0,1-3 1,3-1-1,4-2-121,4-4 0,7-6 1,1-3-1,3-4 1,1-5-1,1-5-113,0-3 1,-4-4 0,1 0 0,-3-4 0,0-1 44,-1-3 0,0 2 0,-2-1 0,-4-1 0,-2-1 239,0-1 1,-2 9-1,-2 3 499,-3 5 0,-3 7 1,-3 5-1,-3 8 1,-2 9 285,-2 5 0,-2 1 1,-1 1-1,3 0-360,3-1 0,0-2 0,4-3 0,0 0 0,2-1-640,1 1 0,1-6 0,4-3 1,4-6-1,5-3 0,5-1-292,3 0 1,2-8-1,3-5 1,0-3 0,-1-3-137,-1 0 1,-1 1 0,0-1-1,-5 1 862,-2 3 0,-6-1 535,2 7 1,-7 10 0,-3 12 0,-3 3 0,-2 4 209,-1 2 1,-3-3-1,2 3 1,2-2-803,1-2 1,1 1 0,0-2 0,0-1-1,1-4-553,3-1 0,1-6 0,4-2 0,0-3 1,1-3-117,-1-3 1,-1-6-1,-2-1 1,-2-2 0,-3-2 591,-1-4 1,-1 0-1,-3-2 1,-1-1 0,-1 1 4,0 0 1,0-3-1,-4 3 1,1-1 539,0 2 1,2 2-1,2 2 1,1 0 0,1 2-140,-1 0 1,3 5-1,-2-2 1,3 4-1,3 2-341,3 1 1,2 2 0,3-1-1,0 1-554,2 2 1,3 1-1,1 1 1,2 0-1,2 0 553,-3 0 0,4 0 0,-2 0 0</inkml:trace>
  <inkml:trace contextRef="#ctx0" brushRef="#br1" timeOffset="81">4246 6611 8490,'6'-7'-309,"0"1"1,0-1 523,0-1 1,2 3 0,-3 3 0,0 5 205,-2 6 1,-6 6-1,-3 10 1,-3 7 0,-3 7 25,0 4 0,-4 7 0,9-24 1,1 2-1,-1 0 0,0 0-95,1 2 1,-1-1 0,1 1 0,0-1 0,1-1 0,0-1 0,1 0 0,0-1 0,-2 22-64,3-7 0,3-7 0,3-12 0,3-7-394,2-3 1,3-7 0,1-3-1,4-5 1,2-6 0,3-7 0,2-4-716,0-1 1,-2-4 0,1 3 0,-3 1 137,0 2 0,0 0 0,-1 0 0</inkml:trace>
  <inkml:trace contextRef="#ctx0" brushRef="#br1" timeOffset="82">4730 6946 8432,'4'-9'-66,"2"-1"0,1 1 0,1 1 0,-3 0 446,-1 2 1,-2 4 0,-5-1 0,-4 2 0,-4 2 62,-1 2 1,-6-1 0,1 4 0,-5 2 0,-1 0 7,1 1 1,0 0 0,3-2-1,2-1 1,1 1-450,4 2 1,2 0 0,4 0-1,3 1 1,3 2 14,3 0 0,7 4 0,6-3 1,5 1-456,4-1 275,1 4 1,-1-6 0,-1 5 0,-1-1 0,-3 0 34,-4-3 0,-4-1 0,-5 1 0,-4 1 0,-4 1 107,-5-1 0,-6 4 1,-10-2-1,-3 3 0,-3-1-278,0-1 0,-1-3 1,7-4-1,2-3 299,4-3 0,7-6 0,4-2 0</inkml:trace>
  <inkml:trace contextRef="#ctx0" brushRef="#br1" timeOffset="83">3631 7598 8367,'-9'-4'501,"0"-3"1,3-1-1,4-1 1,5-1-1,9 1-33,9 0 0,13-1 0,15 1 0,-20 4 0,1 0 0,3-1 0,1 0-538,1 0 0,1 0 0,0 0 0,0 1 0,1 1 0,-1 0 0,-2 2 0,0-1 0,-2 1 0,-2 0 0,21 0 0,-12 1 70,-10 1 0,-5 8 0,-6 3 0</inkml:trace>
  <inkml:trace contextRef="#ctx0" brushRef="#br1" timeOffset="84">3957 7756 8367,'0'-9'717,"2"-2"1,4 0-1,8-3 102,5 0 0,7-2 0,8-2 0,7-2-415,3-2 0,2 3 0,-4-2 0,-4 5 1,-6 3-1,-4 3-1920,-4 0 0,2 4 1516,-4 0 0,4 0 0,-2-3 0</inkml:trace>
  <inkml:trace contextRef="#ctx0" brushRef="#br0" timeOffset="85">5614 7011 11718,'0'-13'-44,"0"-3"0,0 0 0,0-2 1,0 1-1,0 0 0,0 1 0,0 1 1,0 1 454,0 1 0,0-3 0,0 4 0,0 1-66,0 0 1,0 8-1,-1 6-6,-2 9 1,-1 8 0,-3 5 0,1 3 0,-2 2-155,0 1 1,3 1 0,2-2-1,2 1 1,1-2-229,0-3 0,5-3 1,4-6-1,7-1 0,5-5-90,3-3 0,3-5 0,1-9 0,0-5 0,0-8-269,0-3 0,-8-3 0,-6-3 1,-6 1-1,-4 2-150,-3 3 0,-3 0 0,-5 1 1,-5 3 413,-5 5 0,-4 4 0,-1 2 0,2 3 1,4 1-1,3 0-478,3 1 349,5 1 1,6 0 0,9-2-1,8-3 1,7-4 332,5-2 0,7-7 0,5-4 0</inkml:trace>
  <inkml:trace contextRef="#ctx0" brushRef="#br0" timeOffset="86">6201 6424 11984,'0'-12'-550,"0"0"1,0-4-1,0 4 887,0 0 871,0 6-965,0 2 1,-1 13-1,-2 8 1,-3 9-1,-3 8 1,-1 6-152,-2 7 1,6-21 0,0 2 0,-1 1 0,0 2 0,0-1 0,-1 1-156,1 0 1,0 1 0,-1 0-1,0 1 1,-1 1 0,-1 0 0,0 1-1,0-1 1,0 0 0,0 0 0,2-4-1,0 0-195,0-4 1,1-1 0,-5 17 0,3-12 0,0-5-1263,3-7 1279,2-7 0,4-14 1,0-8-1,0-3 0,1-6 1,2-4 303,3-3 0,3-1 0,-1 0 0,-1 1 0,-1 0 338,2 2 1,1 1 0,2 3 0,2 1 0,-2 2-125,-1 5 1,1 3 0,1 4 0,4 3 0,1 2-213,2 1 0,1 0 1,0 0-1,3 0-342,1 0 0,-3 0 0,3-1 0,-1-3 0,-2-4 1,-2-6-100,0-4 0,-1 1 1,-3-8-1,-4-2 167,-3-3 0,0-4 1,-3-5-1,1-2 1,0 2-1,-1 2 280,0 3 0,-3 3 0,1 7 0,-2 5 1705,-1 6-1393,0 2 1,-4 15-1,-2 5 1,-3 8-96,0 8 0,-4 4 0,-2 8 1,0 2-1,-1 1 0,1 4-29,0 1 0,-1-3 0,3 0 0,2-2-360,1 1 0,0 0 1,2-3-1,2-2 1,3-6-1,3-6-372,3-4 1,3-9 0,5-2 0,3-5 171,0-5 1,-1-7 0,1-6 0,1-3 0,-2-2 39,1-1 0,-5 0 0,-3 2 1,0 0-1,-1 3 783,-1 2-142,1 3 0,-4 12 0,2 5 1,-2 7-1,-1 4 0,0 4-66,0 2 0,4-2 1,2 1-1,2 0-793,2-2 0,3-3 0,3-1 1,1-4-1,2-2 482,0-6 0,3-3 0,2-2 0</inkml:trace>
  <inkml:trace contextRef="#ctx0" brushRef="#br0" timeOffset="87">6741 7002 8764,'-5'-4'2769,"-3"3"-2384,7-8 1,-4 7 0,6-3 0,3 1-343,2 2 1,3-3 0,2 0 0,3-2-177,0 1 1,-1 0 0,2-3-1,2-1 1,-1 1-92,0 0 1,1-2-1,-5 0 1,-1-3-1,0 1-213,-2 0 1,-4-4 0,-2 2 0,-2-2 418,-1 1 0,-7 0 1,-3 5-1,-4 2 1,-2 5-1,-2 5 636,-1 5 1,-2 6-1,-1 9 1,0 5-221,0 4 0,5 4 1,-1 7-1,4 1 0,4 0 1,2-4-50,5-3 1,7-5-1,6 0 1,5-5-834,6-7 1,4-4-1,5-8 1,2-3-1,0-4-172,0-5 1,-1-4-1,-4-9 1,-1-1 0,-2-1-12,-2-4 1,0 1 0,-2-1 0,0-1 531,2-1 0,0 4 0,-4 2 1,0 5-1,-2 7 557,-4 5 1,-3 8 0,-3 5-1,-2 7 1,-3 5 369,-1 3 1,-5 6-1,-1 2 1,-2-2-307,-1-2 0,-1-1 0,1-3 1,0-5-1,-1-6 0,2-2-171,2-2 1,-1-5 0,4-4-491,1-5 1,2-11 0,3-3 0,3-4 0,3-4-399,4-3 0,-2 0 0,4-4 1,2 0-1,1 1 12,0 2 0,0 6 0,-2 4 0,-1 5 340,-2 3 1,0 8 0,-5 5 0,-2 6 0,-3 7 0,-2 5-917,-1 6 0,0 0 1132,0 1 0,-4-5 1,-1 3-1</inkml:trace>
  <inkml:trace contextRef="#ctx0" brushRef="#br1" timeOffset="88">7542 6909 8563,'0'-10'402,"0"4"0,0 0 144,0-1 0,0 5 0,-1 5 0,-2 8 0,-5 7 0,-2 3 0,-2 4 0,0 1 0,5 0 0,2-2 0,1 0 0,2-2-49,1 1 1,2-5-1,2-6 1,4-3-945,4-2 1,4-3-1,5-5 1,0-2 0,2-4-1,-1-2-373,-2-3 1,-1-3 0,-2-2 0,-1 0-274,-2 2 1,-3 3 0,-5 2 782,-1 6 1,-5 12-1,-5 11 702,-3 0 0,4 1 0,2-2 0,2 1 154,1 0 0,4-2 0,2-1 0,4-5 0,2-4 0,4-3 273,1-3 0,2-7 0,0-2 0,-2-4-444,-1-3 1,1-3-1,-3-4 1,-2 0-1,-3 0 1,-1 1-1196,-3 0 1,-1 0 0,-5 2 0,-2-1 316,-3 2 0,0 6 1,0 0-1,-1 2 1,-1 4 420,-2 3 1,5 4 0,2 4 81,2 5 0,9 5 0,3 0 0</inkml:trace>
  <inkml:trace contextRef="#ctx0" brushRef="#br1" timeOffset="89">8147 6955 8364,'5'-13'531,"3"2"0,-1 0 214,1 4 1,0 5-1,-2 7 1,-4 6-367,-4 6 1,-3-1 0,-4 7 0,0-1 0,-1 0-548,1-2 1,0 0-1,-1-1 1,2-2 0,1 0-1,2-3-3109,1 0 3091,0-2 1,4-3-1,0 1 1</inkml:trace>
  <inkml:trace contextRef="#ctx0" brushRef="#br1" timeOffset="90">8194 6825 8364,'-5'-13'2749,"-1"1"-2245,2 0 0,1 7-820,6 5 0,2 6 0,6 5 0,1 2 0,4 1 0,0-1-504,0-1 1,1 1 0,-1 0 0,1-3 718,2-3 0,0 1 0,-1-2 1</inkml:trace>
  <inkml:trace contextRef="#ctx0" brushRef="#br1" timeOffset="91">8445 6862 8364,'0'-9'-184,"3"-1"0,1 1 1408,1 0 0,-2 1-899,4 1 0,-5 10 1,1 9-1,-2 4 1,-1 7-1,1 3 113,2 2 1,-2 3 0,2 0 0,-2 0 0,-1 0-198,0 0 0,3-3 0,0-4 1,-1-2-1,-1-4-246,-1-1 0,-1-9 0,-2 0 1,-3-3-256,-2-2 1,-1-7 0,-1-1 0,1-1 0,0 0 0,0-1-1113,3-2 0,-2 0 1166,2 0 1,4 0 0,5 2 0,8 2 0,6 1 23,1 2 0,5-2 0,2 0 0,2-2 28,1-1 1,3-1 0,0-1 0,-1-2 0,-1-1-117,-1-4 1,2-1 0,-2-2 0,-4 0 0,-1 1 243,-1-1 1,-3 0-1,-5-1 1,-2 0-1,-3 4 370,-5 1 0,-3 3 1,-1 2-1,-2 2 0,-3 2 165,-5 3 0,-5 3 0,-1 3 1,-1 4 36,-2 5 0,0 3 0,1 7 0,-1 3 0,2 3 0,1 2 218,4 1 1,2 0-1,4-4 1,3-2-950,2 0 0,6-1 0,5 0 0,5-6 0,6-5 0,4-6 185,1-4 0,2-2 0,0-1 0</inkml:trace>
  <inkml:trace contextRef="#ctx0" brushRef="#br1" timeOffset="92">3808 8445 8251,'-6'0'-378,"0"0"0,0-1 636,0-2 0,2 1 0,5-4 0,1-2 0,2 0 0,2-1 0,1-2-24,1-1 1,1-2 0,1-2 0,-2 0-1,-1 0-186,-1-2 0,-3 3 0,0 0 0,-2 2 1,-1 1 59,0 2 0,-9 6 0,-3 5 1,-6 8 130,-3 9 1,-3 6 0,-4 7-1,0 4 1,1 4 0,3 4 162,6-1 0,4-2 1,8-5-1,3-3-430,2 0 0,10-11 0,6-1 0,5-6 0,5-7-365,4-2 1,-1-2 0,3-3 0,-2-1 0,-2-2-290,-2-3 1,2-2-1,-3 1 1,-1 1-1540,-1-1 2221,-6 3 0,1-5 0,-2 4 0</inkml:trace>
  <inkml:trace contextRef="#ctx0" brushRef="#br1" timeOffset="93">4330 8482 8529,'-11'0'-61,"-1"-3"1,6 0 315,-3 1 1,4-3 0,2-1 0,2-3 0,1 0 66,0 0 1,1-1 0,2 0 0,3-1 0,2-2 0,-1 2-278,-1 0 1,-1-1 0,2 0 0,-1 0 69,-2 2 1,-1 4 0,-3-1 0,-1 1 98,-2 1 0,-7 1 1,-5 6-1,-4 4 0,-3 8 1,-6 5 345,-6 6 0,-1 6 1,0 3-1,3 3-367,3 0 0,1-1 0,11-2 1,5-4-1,8-4 0,7-5-503,6-5 0,7-3 0,8-7 0,5-3-78,3-2 1,3-6-1,3-3 1,1-6-1,-4-2-69,-2-4 0,-3-4 0,-4 1 1,-4 0-1,-2-3 146,-5-1 0,-5 3 0,-4 3 0,-3 5 378,-2 3 1,-2 7 0,-2 4-1,-4 5 1,-3 6 0,-4 7 401,0 5 0,5-2 1,0 4-1,2-1-585,2 0 0,0 0 0,7-1 0,1 1 0,4-3 0,4-2-704,5-5 1,2-2 0,3-4 0,2-3-464,1-2 0,-1-6 1283,2-4 0,2-9 0,-3-6 0</inkml:trace>
  <inkml:trace contextRef="#ctx0" brushRef="#br1" timeOffset="94">4655 8519 8498,'16'-24'-27,"-2"0"1,0 1 82,-3 2 0,-1 3 0,-3 2 0,-1 4 1098,1 1 1,-4 3-798,-3 2 1,-1 7-1,-5 7 1,-1 5-1,0 1-101,0 3 1,0 0 0,4 2 0,1 0 0,1-1-222,1 1 0,0 3 0,1-1 0,1 0-138,1-1 1,4-3 0,0 0 0,0-2 0,0 1 0,-2-2-5,-1-1 0,0-3 0,-4-1 0,-2 1-52,-1-1 0,-3-4 0,-6-2 0,-4-2 0,-1-1-46,-2 0 0,0 0 1,2 0-1,1 0 0,4-1 175,2-2 0,1-2 0,5-4 1,7-1 75,9 1 0,8-1 0,5-2 0,2 0 0,1 1-72,0 0 0,1-1 1,1-2-1,2 1-25,1-1 0,-3-1 0,1 1 1,-2 1-1,0-2 0,0 1-224,-1-3 1,1 0-1,-7-2 1,-2 1 133,0-1 0,-2 0 0,-3 2 0,-4 0 146,-3 2 1,-4 3-1,-4 0 1,-1 3-1,-2 2 407,-4 4 1,-5 3 0,-4 4-1,-5 6 129,-4 4 0,-2 7 0,0 2 0,1 0 0,2 4 0,0 1 76,3 0 0,3 2 0,10-5 0,2 3-556,3 3 0,11-6 0,9 0 0,10-7 0,9-5-297,6-7 0,4-5 1,-2-5-1,-2-5 1,-6-6-858,-3-3 1,-6 4 0,-7 2 990,-3 1 1,-4 6-1,-3 1 1</inkml:trace>
  <inkml:trace contextRef="#ctx0" brushRef="#br1" timeOffset="95">7058 7793 8298,'-6'-5'-85,"-2"-2"1,3 3 0,-1-1 0,0 1 0,-2 2-1,0 1 1,-1 1 482,-1 0 0,-3 1 0,-3 2 0,-2 5 0,-3 4 6,-1 7 1,-3 4-1,-1 11 1,-3 6-1,13-16 1,1 1-138,0 1 1,0 1 0,-2 7-1,2 1 1,-1 1 0,1 2-1,-1 3 1,2 1 0,-1 1 0,2 1-118,0-1 1,1 1 0,2-2-1,2-1 1,3-5 0,1-2-1,2-2 1,2-1 0,2-4-1,1 0-516,9 18 1,6-5-1,3-14 1,1-1 0,2-3 365,2-2 0,1-2 0,1 1 0</inkml:trace>
  <inkml:trace contextRef="#ctx0" brushRef="#br1" timeOffset="96">7365 8100 8328,'-9'-14'-202,"-1"-4"0,4 7 1,1-5-1,1 0 340,2-2 0,-2 4 0,0 0 0,1 2 0,0 0 2174,0 0-1939,0 2 1,3 13-1,1 8 1,1 11-1,2 10 105,1 6 1,2 9 0,-3-21 0,1 1 0,0 0-1,0 1-313,1 0 0,1-1 0,-2 0 0,1-1 1,2 1-1,0-1 0,0 0 0,0 0 1,10 23-1,-1-3-205,-1-4 1,0-6 0,-3-4 0,-3-6-806,-3-4 0,1-4-794,-5-9 1,0-6 1440,-3-6 0,4-6 0,1-10 0</inkml:trace>
  <inkml:trace contextRef="#ctx0" brushRef="#br1" timeOffset="97">7858 7914 8477,'-9'0'142,"-3"-1"0,-1-1 0,2 0-38,0 3 0,1 8 0,-2 10 0,-5 7 206,-4 7 1,-1 6 0,9-14 0,0 0 0,0 2 0,1 0-1,0 1 1,-1 1 0,1 0 0,0 1-9,1-1 0,1 0 0,0-3 0,1-1 0,-6 22 0,2-7 1,3-5-706,0-4 1,2-3 0,2-3 0,3-4 0,2-5-1237,1-3 1,1-3 1622,2-1 1,2-3 0,4-2 0</inkml:trace>
  <inkml:trace contextRef="#ctx0" brushRef="#br1" timeOffset="98">7905 8538 8381,'-4'-6'-325,"-2"1"965,-3 1 1,4-1 0,1 3 0,0-1 435,-2 1-1103,1 1 1,1 0-1,5-1 1,2-2-118,4-1 0,-2 3 0,0-3-181,-1 1 368,3 3 1,-6-2-1,2 5 14,-6 1 1,1 2-1,-4-3 1,0 2-440,1 1-426,1-3 720,4 2-26,0-4 266,4 0 1,-3 1-82,2 2-421,-2 2 229,-1 1 453,0-2-67,0-4 37,-4-4-318,3 3 12,-3-4 104,4 5 11,0 0 1,-3-1-100,-1-2 1,2 2 63,5-2 0,3 2 0,3 2 0,0 1 0,1 2 27,-1 2 0,0 1 0,1 4 0,-2 3 0,-1 0 142,-1 3 1,-4 0 0,1 3-1,-3 1-113,-3 0 1,-2 4 0,-5-3 0,-3-1 0,-2-2 0,-3 0-574,0-1 0,0 0 1,3-3-1,2-5-1894,3-3 2335,5-5 0,0 2 0</inkml:trace>
  <inkml:trace contextRef="#ctx0" brushRef="#br1" timeOffset="99">8696 7951 8378,'-4'-8'-278,"-2"2"1,-2 7 538,-2 8 1,0 10-1,-1 10 1,-3 7 65,0 7 1,-1 6 0,7-23-1,1 1 1,0 0 0,1 1-1,1-1 1,0 1 0,1-2-1,0 0-34,-3 24 0,3-8 1,4-4-1,0-7 1,0-5-1259,0-5 1,0-5 0,0-4-2184,0-1 3148,0-6 0,-4-9 0,-1-7 0</inkml:trace>
  <inkml:trace contextRef="#ctx0" brushRef="#br1" timeOffset="100">8454 8007 8378,'-23'-4'346,"5"-4"1,-2-4 0,5 1 709,1 4 1,5 0 0,4 3-662,1-2 0,2 3 0,6-2 0,6 1 0,9 1 0,8 0-213,6 0 1,11-4 0,6 4 0,-23 2-1,0-1 1,0 1 0,0-1-708,0 1 1,-1-1-1,26-1 1,-4 3 0,-3 1-1,-6 2 525,-6 3 0,-4 7 0,-1 1 0</inkml:trace>
  <inkml:trace contextRef="#ctx0" brushRef="#br1" timeOffset="101">8799 8491 7958,'4'-9'0,"2"0"537,2 0 0,3 2 0,1 1 0,5 0 0,2 1 1,4 2-148,1 2 0,-3 1 0,-1 2 0,-3 4 0,-5 6 1,-2 6-217,-4 4 0,-6 1 0,-7 5 1,-6 0-113,-6 0 1,-3 0 0,-7 0 0,-1 0 0,0-1-37,3-2 1,1-2 0,6-6 0,5-1-1,3-4-175,7-2 0,5-4 1,9-4-1,8-3 0,11-4-119,7 0 0,4-1 0,4-3 1,-3-1-1,-2 1-514,-4 0 1,-2 1 0,-5 0 781,-3 2 0,3 4 0,-3-2 0</inkml:trace>
  <inkml:trace contextRef="#ctx0" brushRef="#br1" timeOffset="102">9376 7765 8254,'9'-23'233,"2"1"0,1-2 1,4 5-1,1 7 1,2 5-1,-2 6 193,-1 6 1,0 10-1,-3 14 1,-2 9 0,0 7-1,-7-19 1,1 2-116,0 2 0,-1 1 1,0 0-1,-2 1 1,1 4-1,0 0 1,-1 2-1,1-1-113,0 1 1,-1 0-1,-1 2 1,0-1-1,1-1 1,-1-1-1,0-1 1,-1-1 0,0-3-1,-1-1 1,0-3-1,-1 0 383,-4 22 0,-3-4 1,-3-2-1,-1-6-553,-2-6 1,0-2 0,-4-9 0,0-3 0,1-2-29,-1-3 0,1 0 0,-1-4 0</inkml:trace>
  <inkml:trace contextRef="#ctx0" brushRef="#br1" timeOffset="103">10000 8305 8291,'-9'-3'148,"-1"-1"0,2-1 0,2-2 298,3-2 0,7 0 0,6 1 0,8 2 1,7 1-1,6 2 78,6 0 0,4-3 0,6 3 0,-1 1-550,1 1 0,1 2 0,-1 2 0,-5 3 0,-3 2 0,-6 2-1067,-5-1 1,-1 0 0,-7 1 903,-2-1 0,1 0 0,-5 1 0</inkml:trace>
  <inkml:trace contextRef="#ctx0" brushRef="#br1" timeOffset="104">10540 8119 8291,'-18'-7'-88,"3"-1"1,2-1 424,3 2 0,5 1 1,2-3-1,4 0 131,5 3 1,4 2 0,10 4-1,3 0 1,4 0-218,3 0 0,5 4 0,-2 2 0,1 4 0,-1 2 0,-2 2 79,-4 1 0,-4 4 1,-9-2-1,-4 5-118,-6 2 0,-12-1 1,-9 3-1,-10-2 0,-9 0-661,-7 0 0,-3-4 0,-2 1 1,3-4-1,5-5-269,7-2 0,13-1 0,8-3 854,13-3 1,15-2-1,19-1-136,4 0 0,4-4 0,3-1 0</inkml:trace>
  <inkml:trace contextRef="#ctx0" brushRef="#br1" timeOffset="105">11471 7989 8467,'0'-10'-77,"0"1"1,0 0 0,0-1 245,0 1 1,0 0 0,-1 1 0,-1 2 0,-2 6 251,-1 6 1,-2 7 0,-2 7 0,0 6 0,-1 5 0,1 2-138,0 2 0,1-2 0,1 0 0,4-2 0,3-3 0,3-2-275,4 0 1,5-8-1,3-2 1,3-6-481,1-4 1,-1-1-1,1-5 1,0-2-1,-2-4 1,0-4-1169,-2-3 1,-3-3 1573,0-3 0,-2 1 0,0-1 0</inkml:trace>
  <inkml:trace contextRef="#ctx0" brushRef="#br1" timeOffset="106">11545 7775 8443,'-17'-15'0,"0"3"0,2 1 311,-2 2 1,4 1 0,0 2 0,3 2 0,1 3-77,-1 1 0,5 1 1,3 3-1,4 2-984,4 2 1,10 4-1,4 1 749,2-2 0,7 0 0,4-2 0</inkml:trace>
  <inkml:trace contextRef="#ctx0" brushRef="#br1" timeOffset="107">11890 7933 7835,'0'-9'-229,"4"-2"0,2 0 0,3-2 94,0 2 1,1-3-1,3-2 1,1-2 470,1 0 0,2 2 0,-2 0 0,-1-3 0,0-2 0,-2 1-65,0 0 1,-2-2-1,-5 1 1,-1 0-144,-2 1 1,-1 3-1,-1 0 1,-1 3-1,-2 1 1,-3 4 39,-2 2 1,-5 5-1,0 1 1,-1 6-137,1 7 0,-4 11 1,2 8-1,-3 9 0,1 8 3,8-22 1,2 1 0,0 2-1,2 1 1,0 1 0,2 2-1,1 1 1,-1 0 0,1 2-1,0 0-141,1 1 0,0-1 0,1 1 1,0 1-1,1 1 0,0 0 0,0 0 1,0 0-1,-1-1 0,-1-1-233,-1-1 1,-1-1 0,-1-2 0,-1-2 0,-8 16 0,-1-5-1,-2-9-240,1-6 0,0-10 0,0-8 579,2-4 0,-1-8 0,-1-3 0</inkml:trace>
  <inkml:trace contextRef="#ctx0" brushRef="#br1" timeOffset="108">11760 8389 8308,'-6'-9'353,"3"-1"1,2 0 301,1-2 0,5 0 1,6-3-1,6-1 0,9 1-266,7-1 0,3 2 0,7-2 0,1 5 0,0 4-3666,-4 4 3231,-4 1 1,-8 7 0,0 0 0</inkml:trace>
  <inkml:trace contextRef="#ctx0" brushRef="#br1" timeOffset="109">12849 7821 8332,'0'-9'-124,"0"-1"0,0 1 0,0 0 0,-1 1 375,-2 1 1,1 3 0,-4 5 0,-2 2 8,0 4 1,-1 6 0,-2 6-1,0 5 1,-2 6 107,-2 5 1,4 0 0,-1 0 0,5-2 0,4 0-48,2 0 1,2-7 0,3-1 0,5-6 0,7-7-523,5-6 0,2-4 1,5-4-1,-1-4 0,-1-7-133,-1-7 1,-5-2-1,-2-5 1,-4-2-1,-5 0 13,-3 0 1,-3-2 0,-6-1-1,-3 0 268,-2 0 0,-3 3 0,0 6 0,-2 7 0,-2 4 0,-2 7 49,0 3 0,1 6 1,2 4-1,0 3-451,3 5 0,5 1 0,3 2 455,2-1 0,1 1 0,0 0 0</inkml:trace>
  <inkml:trace contextRef="#ctx0" brushRef="#br1" timeOffset="110">13193 7933 8332,'6'-6'-518,"-2"0"0,-1 1 782,0 0 0,0-1 0,-2-3 1,1-1-1,1 0 20,-1-2 1,-1 1-1,-1-1 1,0 1 0,0 2-38,0 0 0,-1-1 1,-2 2-1,-3 2 1,-3 3-1,-4 2 131,-2 1 1,-1 5-1,-1 4 1,-3 6-75,0 2 0,2 6 0,2 3 0,3 4 1,1 3-138,3 0 0,2-1 0,9-5 0,4-1 1,8-2-353,5-1 0,9-6 1,5-5-1,1-5-401,1-4 0,-2-2 1,0-1-1,-4-1 586,-3-2 0,-6-2 0,3-5 0</inkml:trace>
  <inkml:trace contextRef="#ctx0" brushRef="#br1" timeOffset="111">13519 7951 8378,'0'-12'-211,"0"0"0,1 0 0,1 2 0,3 1 500,0-1 0,-3 1 1,2 0-1,-1-1 0,0 1 287,-1 0 1,-1 3-297,-1-1 0,-1 5 0,-3-1 0,-4 3 0,-5 3 195,-1 3 1,-2 4-1,-2 2 1,-2 4-155,-2 1 1,3 5 0,-2 1-1,3 1 1,4 0 0,2 1-241,3 0 1,4-4 0,6 0 0,3-1-174,6-1 1,7-5 0,8-2 0,3-5 0,3-4-531,3-2 1,-2-5 0,-1-2-1,-3-4 1,-3-1-118,-3-1 1,-6-6 0,-1 0 0,-2-2 545,-1-1 0,-2 0 0,-1 0 0,1-4 0,-2-1 0,-2 1-104,-3 3 1,1 4 670,-1 2 0,-4 9 0,-5 10 0,-3 9 0,-4 8 0,-2 5 445,-3 2 0,3 1 0,0 0 0,2 0-244,1 0 1,3 0-1,3-2 1,3-1 0,3-4-617,3-5 1,6-2 0,8-6 0,4-2-1,4-4-423,5-4 1,-1-4 0,2-7-1,-1-5-83,1-3 1,-6-3 0,0 1 0,-5-1 0,-4-1 0,-1 1-199,-2 3 1,-1 2-1,-6 4 505,-3 2 0,-2 8 1,-2 6-1,-2 7 1,-2 8 894,-1 5 0,-2-1 1,3 5-1,0 0 0,2-1 164,2-3 0,1 2 0,1-2 0,3-3-882,5-1 0,2-9 0,4 1 63,2-4 0,0-2 0,2-3 0</inkml:trace>
  <inkml:trace contextRef="#ctx0" brushRef="#br1" timeOffset="112">14255 7896 8237,'-5'-7'-61,"1"1"1,0 2-1,0 5 726,-1 8 0,-1 11 1,-2 5-1,0 3-238,2 3 1,0-1 0,-3 4-1,-1 0 1,2-1 51,2-2 1,-1-6 0,4-4-446,1-5 1,3-8 0,4-13 0,4-9 0,2-9-360,3-4 0,-3-4 0,4 0 1,-2 1-1,-1 1-104,-2 1 1,-1 0 0,1 2 0,-2 1 0,-1 4-4,-1 4 0,-3 8 0,4 8 29,0 6 1,-2 2 0,1 9 0,1 1-935,2 0 1337,4-2 0,-2 2 0,2-2 0</inkml:trace>
  <inkml:trace contextRef="#ctx0" brushRef="#br1" timeOffset="113">14599 7914 8237,'0'-9'0,"0"0"0,0-2 306,0-1 1,-4 3-1,-2-2 1,-2 5-18,-2 2 1,0 1 0,-1 3 0,-2 1 0,1 2 0,0 4-164,-1 4 1,4 1 0,4 2 0,0 1-68,3-1 1,2 2 0,4 2 0,2 1 0,2 0-189,1-1 1,4 1 0,-1 0 0,0-1 0,-2 1 30,-1-1 1,0 0 0,1-1 0,-2-3 0,-2 0 434,-3-3 0,-2-1 1,-1 0-1,-1-2 1,-2-1-135,-3-1 1,-5-4 0,-3 2-1,1 0-622,-1-1 0,1 0 0,2-3 419,-2 0 0,1 0 0,2 0 0</inkml:trace>
  <inkml:trace contextRef="#ctx0" brushRef="#br1" timeOffset="114">15130 7570 8177,'-5'-10'-69,"-3"5"0,1 2 0,-1 2 0,-2 1 1,-3 2 432,-2 4 0,-7 10 0,-3 13 0,-2 7 0,0 9 0,13-20 0,1 2 0,0 3 0,1 1-37,0 2 1,2 1 0,2-1-1,2 1 1,0-2 0,2-1-1,2 0 1,0-1 0,2 0-1,0 0 103,1-1 0,1 0 1,7 21-1,3-6 1,0-4-1,1-4 1,-1-3-1251,0-3 1,-5-6 0,-2-3 0,-1-4 276,-2-5 1,-1 3-1,-1-1 1</inkml:trace>
  <inkml:trace contextRef="#ctx0" brushRef="#br1" timeOffset="115">15279 7756 8262,'-9'-14'-14,"3"4"1,0-2-1,1 1 1,1 1-1,0-1 1,2-2-1,1 2 719,1 1 0,0 0 0,1 2 1,2 3-113,3 5 0,2 5 1,2 8-1,-1 7-104,0 7 0,1 6 1,-1 7-1,0 3 1,1 0-1,-1 1-182,0 0 0,1-1 1,-1-1-1,0-1 0,2-1 1,0-2-412,1-1 1,1-5 0,-4-4 0,0-6-553,1-5 1,-4-7-1,0-5 1,0-2 0,1-4 219,-1-4 0,-4-12 0,2-2 1</inkml:trace>
  <inkml:trace contextRef="#ctx0" brushRef="#br1" timeOffset="116">15717 7635 8262,'-10'0'50,"1"0"1,-1 0-1,-2 2 343,0 4 1,-5 7-1,2 11 1,-3 10-116,0 7 1,5-16-1,1 1 1,-1 3-1,1 1 1,0-1-1,1-1 1,1 1 0,0-2-1,1 0 1,0-2-34,-7 22 1,4-3-1,6-7 1,3-5-626,2-5 1,1-1-1,1-4 1,1-2 0,2-4-1,1-4 380,2-5 0,2 1 0,0-3 0</inkml:trace>
  <inkml:trace contextRef="#ctx0" brushRef="#br1" timeOffset="117">15810 8212 8206,'-9'9'431,"-1"2"1,1 2-12,0 6 1,-1 2 0,1 5 0,1 3 0,0 0-1,3 0-163,1-1 1,1 0 0,4-1 0,2-1 0,3-2-258,3-1 0,4-6 0,2-3 0</inkml:trace>
  <inkml:trace contextRef="#ctx0" brushRef="#br1" timeOffset="118">16247 7821 8131,'-9'-8'264,"0"2"1,0 5 252,-1 6 1,1 6-1,0 12 1,-1 4-1,1 4 1,0 2-140,-1 2 0,2 1 1,2 3-1,3-1 0,2-1-520,1-4 0,0-6 1,1-4-1,2-2-678,3-4 1,-2-6 0,-1-5 0,-2-8 532,-1-6 0,-8-9 1,-2-3-1</inkml:trace>
  <inkml:trace contextRef="#ctx0" brushRef="#br1" timeOffset="119">16024 7886 8131,'-4'-18'-137,"2"2"1,-3 1 0,0-1 791,3 2 0,2-1 1,3 3-1,4-3 0,2 1 0,3 1 0,6 0 1,5 0-1,1 3 0,1 3-519,2 4 1,1 2 0,1 1 0,1 2-1,1 3-2771,-1 4 2635,-1 11 0,-1 0 0,0 8 0</inkml:trace>
  <inkml:trace contextRef="#ctx0" brushRef="#br1" timeOffset="120">16303 8296 8275,'-4'-5'227,"2"-3"0,-3 1 0,1-1 182,2-1 0,2-1 0,3 0 1,3-1-1,3-3 0,4 0-73,2-3 1,3 1 0,0 0 0,1 4 0,0 1-65,-1 2 1,0 4 0,-3 2-1,-2 4 1,-4 5-163,-3 6 1,-1 5 0,-7 3 0,-2 1 0,-4 4-168,-3 2 0,-5-2 0,3-1 0,-2-2 1,0-1-118,0-1 1,1-5-1,2 0 1,1-2 149,3-1 1,-2-3 0,6-3 237,2-3 0,3-2 0,9-1 0,0 0-6,2 0 1,2-3 0,2-1 0,0 0 0,1-1 0,3 0-1029,2-3 1,3 3 0,-4 0 0,1 0 663,1 0 1,1 3-1,4-3 1</inkml:trace>
  <inkml:trace contextRef="#ctx0" brushRef="#br1" timeOffset="121">16853 7495 8377,'-7'-5'253,"2"4"0,1 6 0,3 9 1,3 6-1,4 8 74,3 5 1,4 12 0,-5-20-1,1 2 1,1 2 0,0 1-1,2 2 1,1 1 0,0 0-1,1 1-54,0 1 0,0-1 0,-2-3 0,-1 0 0,-1 0 0,-2 0 0,-1-1 0,-1-2 0,-2 0 0,-1 0 0,-1 0 0,-2 0 382,0 0 0,-2 0 1,-8 23-1,-9-5 0,-6-4-450,-5-4 0,1-5 0,-2-3 0,3-4 0,3-5-1298,4-5 1,4-2 0,3-5-2185,0 0 2457,6 0 1,4-3 0,4-2 0</inkml:trace>
  <inkml:trace contextRef="#ctx0" brushRef="#br1" timeOffset="122">17756 7830 6664,'0'-6'176,"1"1"1,1 0 310,1 0 0,3 2 0,-2-4 0,2 0-315,1-1 0,-2-5 0,1 1 1,1 0-1,1-1-231,-2 1 0,2-5 0,-3 1 1,1-4-1,0-2 29,-2 2 1,2-3 0,-3 0 0,-1 0 0,-1 1 0,-1 1 67,0 1 0,-1 7 0,-2 2 0,-4 5 68,-5 2 1,1 9-1,-5 10 1,-3 8 0,-2 9-1,-1 7 90,0 7 0,12-19 0,1 1 0,-1 3 0,0 0 0,3 1 0,0 0-158,2 1 0,0 0 1,-1 2-1,1 0 1,3 0-1,1-1 0,0 0 1,0-1-1,0-1 1,1 0-48,0-2 0,0 1 1,0 0-1,0 1 1,-1-3-1,0 0 1,-1-2-1,-1 0-596,-6 20 0,-6-2 0,1-7 0,-2-4 1,-2-5-676,2-8 0,-1-7 1280,-1-8 0,-1-6 0,0-5 0</inkml:trace>
  <inkml:trace contextRef="#ctx0" brushRef="#br1" timeOffset="123">17476 8259 8460,'-4'-19'151,"3"4"1,-2-1-1,2 1 407,1 0 1,0-1 0,1 3 0,2 1-296,3-2 1,3 7-1,1-1 1,3 2 0,2 1-682,3 1 1,4 1 0,3 3 0,3 0 0,3 0 0,2 0-323,0 0 1,6 0 739,-5 0 0,0-4 0,-6-1 0</inkml:trace>
  <inkml:trace contextRef="#ctx0" brushRef="#br1" timeOffset="124">18044 7989 8460,'10'-10'-274,"-4"-2"1,-1-1 0,-1-1 0,-1 0 571,1-1 0,-2 1 1,1-3-1,-2 3 0,-2 0 48,-2 3 1,0 0 0,-3 2 0,-2 1 0,-2 2 20,-3 3 0,-3 1 0,1 4 1,-1 1-19,-3 3 1,2 6 0,-4 5 0,1 3 0,1 5 0,1 3-22,-1 3 0,5-2 0,1 2 0,4-3-317,3-3 1,3 1-1,6-4 1,4-3 0,4-2-1,6-6-291,4-4 0,2-2 1,5-5-1,0-1-294,0-3 1,-4-2 0,-2-6 0,-2-4 0,0-1 253,-1-2 0,-3-3 1,-6 0-1,-2-2 0,-1-2 1,-2 0 94,-1 1 1,0 4 0,-4 5 351,0 4 1,-1 3 0,-2 7-1,-1 8 437,-1 8 0,-1 8 0,-3 1 1,-1 2-303,1 0 0,4-3 0,2 2 0,2-1 0,1 0-630,0 0 1,1-4 0,3-5 0,4 0-121,4-3 1,4-5 0,0-4 0,2-4 0,3-4 0,1-3-350,-2-4 0,2-4 1,-2-6 836,-3-1 0,0-1 0,1-3 0</inkml:trace>
  <inkml:trace contextRef="#ctx0" brushRef="#br1" timeOffset="125">18389 7914 8460,'0'10'559,"0"-1"-86,0 0 1,-4 5 0,-2 1 0,-3 4-224,0 2 0,0 2 1,0 3-1,2-2 1,2-1-1,1-3 1,2-1-710,1-4 1,2-2-1,2-7 1,3-3-1,3-2-461,4-1 1,-3-5-1,3-3-301,-3-4 1005,-1-4 1,-4 0 215,-1-5 0,-3-3 0,-1-4 0</inkml:trace>
  <inkml:trace contextRef="#ctx0" brushRef="#br1" timeOffset="126">18342 7905 8460,'-12'-19'-538,"0"2"934,0 1 1,5 0 0,1 3 0,-2 1 0,0-1 310,-1 1 1,4 0 0,2 2-1029,2 1 0,2 1 0,2 1 0,4 5 0,4 4-1905,5 5 2226,-3 1 0,9 5 0,-2 2 0</inkml:trace>
  <inkml:trace contextRef="#ctx0" brushRef="#br1" timeOffset="127">18789 7579 8379,'-9'-18'-71,"0"3"1,2 0 0,2 4 0,1-1-1,1 1 1,0 3 338,0 2 0,0 5 0,3 2 0,-1 7 0,-1 9 0,-3 6 0,0 10 46,-2 5 0,-2 8 1,3-20-1,0 1 1,0 0-1,-1 1 0,0 0 1,0 1-82,1 0 0,-1 1 0,-1 0 0,1 0 0,0 0 0,1 1 0,0-3 1,1 0-91,-6 22 0,6-4 0,4-8 0,6-9 0,9-10 0,5-8-44,6-6 0,6-4 0,3-4 0,2-4-596,-2-4 1,-2 0 0,-5-2-1,-3 1 1,-6 2-597,-4 2 1,-9 5 0,-5 0 698,-5 2 1,-8 1-1,-1 0 1</inkml:trace>
  <inkml:trace contextRef="#ctx0" brushRef="#br1" timeOffset="128">19488 7905 8343,'0'-9'68,"-3"-1"1,-1 1 0,1 0 595,-1-1 0,3 4 0,-1 1-432,4 1 0,0 1 1,3 4 92,0 2 1,-2 2-1,-3 4-199,0 1 1,0-1 0,0 0 0,-1 0-222,-3-3 1,3-1-919,-2-2 466,2-2 0,1 2 321,0-6 0,1-2 1,1-4-1,3 0-1782,0 3 2008,-3 2 0,6 4 0,-3 0 0</inkml:trace>
  <inkml:trace contextRef="#ctx0" brushRef="#br1" timeOffset="129">19441 8138 8372,'-5'0'776,"-3"-4"-254,7 3 0,-3-4 0,8 5-214,2 0 1,2 3 0,0 2-1,0 0-75,-2 2 0,-4 1 0,1 2 0,-2-1-189,-1 0 1,0 1 0,0-1 0,0 0 0,-1 0-237,-2 1 0,2-4 192,-2 0 0,-2 0 0,-1 4 0</inkml:trace>
  <inkml:trace contextRef="#ctx0" brushRef="#br1" timeOffset="130">20242 7784 7900,'-5'-9'45,"-3"-1"1,4 2 0,-1 2 0,-2 3 0,-1 2 422,-2 1 0,1 5 0,-1 4 0,-2 7 0,-1 3 0,-2 4 0,0 1 299,0 2 1,3 1 0,5 1-669,0-1 1,5-2-1,-1-1 1,4-2 0,4-4-1,6-2-246,2-3 0,4-3 0,3-5 0,3-2 0,1-4-148,2-4 0,-2-7 1,-1-1-1,0-2 1,-3-2-159,-4-4 1,-3-2-1,-6-2 1,-2 0-1,-1-1 102,-2-1 0,-8 0 0,-5 2 1,-5 4 292,-3 1 1,-5 6-1,2 5 1,2 5-115,0 3 1,4 2 0,2 2 0,1 4 0,5 5-1,4 3 172,3 3 0,5 0 0,1 1 0</inkml:trace>
  <inkml:trace contextRef="#ctx0" brushRef="#br1" timeOffset="131">20456 7775 8280,'0'-10'-70,"0"1"0,1 0 401,2-1 0,-2 1 0,2 0 136,-2-1 0,2 6 0,0 4 0,0 7 0,-1 8 0,0 8 248,1 6 0,3 4 0,-2 4 0,1 0-503,3 1 1,0-1-1,1-1 1,0-1-1,1-2-472,-1-1 0,-3-2 0,-1-5 0,0-3 1,-3-3-1,-1-4-3017,-1-3 2602,0-5 0,-4-11 1,-2-7-1</inkml:trace>
  <inkml:trace contextRef="#ctx0" brushRef="#br1" timeOffset="132">20726 7942 8280,'-9'0'60,"-1"0"168,1 0 1,0 3-1,-1 2 1,1 3-1,0 3 1,-2 3 0,0 1 432,-1 0 0,0 2 0,5-1-617,1 1 0,4 2 0,-2-2 0,0-1-454,1-4 1,1-2-1,5-6 1,4-6-1,1-8-495,1-3 1,-3-3 694,1-2 1,-1-1 0,3 1 0,0-1 0,1 0-1,-1 0 128,0-3 1,0 5 0,-2 0 0,-1 2 0,1 5 912,2 3 1,-1 4 0,-2 7-197,-3 5 1,-2 6 0,-1 6-1,0 3 1,0 1-429,0 0 1,0-1-1,1 1 1,1-2 0,3-2-1,0-5 1,1-1 0,-1-4 0,4-5 0,0-3-538,2-6 1,5-3 0,-3-7-1,0-6 1,2-5-38,-1-2 1,1-2 0,0 0 0,-1 0 0,-2 0 0,1 0 259,-2 0 0,-5 7 0,-3 4 1,-2 2 546,-1 4 1,-1 5-392,-2 2 1,1 8 0,-3 2-590,1 2 0,1 1 0,3 1 540,0-1 0,-4 4 0,-2 2 0</inkml:trace>
  <inkml:trace contextRef="#ctx0" brushRef="#br1" timeOffset="133">20354 8221 8495,'0'-6'109,"0"0"0,0-1 470,0-1 0,0 1-269,0 1-243,0 4 1,4-5 348,2 4-8,-2 0 0,-1 3-202,-6 0 0,-2 0-495,-4 0 0,2 0-758,1 0 1,5 0 1046,1 0 0,8 4 0,7 1 0</inkml:trace>
  <inkml:trace contextRef="#ctx0" brushRef="#br1" timeOffset="134">20968 8194 8376,'-5'0'41,"0"0"1,3-1 271,-1-3 0,-1 2 1,4-4-212,0-1 1,1 2 0,3 0 0,2-1 0,2 2-99,1 0 1,1-2 0,-1 3 0,0 0 0,1 0 269,-1-1 0,-4 2 66,-2 6 1,-3-2 0,-3 4 0,-2 1 0,-1 0 42,-1-1 0,2 3 0,-1-3-2544,3 2 2161,2-3 0,1 4 0,0-4 0</inkml:trace>
  <inkml:trace contextRef="#ctx0" brushRef="#br1" timeOffset="135">21797 7672 8491,'-15'-4'-72,"2"2"1,3-4-1,0-2 1,0 0-1,-1-1 1,3 0 213,0-1 1,4 1 109,1 0 0,5 6 1,2 7-1,2 9 1,3 9-1,3 6 162,-1 7 0,3 5 1,-2 7-1,-1 0-269,0 3 1,-2 1-1,-5-24 1,0 0-1,4 24 1,-3-1-94,-1-4 1,0-5 0,-2-8 0,1-5 0,0-6-27,1-6 1,-2-6 0,5-8 0,0-4-1,2-7 87,4-5 0,-2-6 1,5-9-1,0-2 1,1-4-205,-2-4 0,3-3 1,-3-2-1,3 0-10,0 0 0,1 1 0,0 1 0,-1 2 0,0 3-264,-3 5 0,1 9 0,-6 4-295,-1 5 0,-6 9 1,0 5 98,-2 5 1,-1 8 0,0 1 0,0 2 560,0-1 0,0 1 0,0 3 0</inkml:trace>
  <inkml:trace contextRef="#ctx0" brushRef="#br1" timeOffset="136">22262 7951 8417,'-5'-1'735,"2"-2"0,4-1-432,5-2 1,5-2 0,8 1 0,3 0 0,2 0-198,0 1 1,2 4-1,-2-1 1,1 2 0,0 2-919,1 2 0,-5-1 1,-2 4 811,-5 1 0,0 6 0,1 1 0</inkml:trace>
  <inkml:trace contextRef="#ctx0" brushRef="#br1" timeOffset="137">22346 8082 8417,'-3'6'0,"0"0"459,1 1 1,2-2 0,3-2-69,3-2 0,8-4 0,3-1 0,5-1 0,1 0 1,0 1-1199,1 0 1,-2 1 806,3 3 0,0 0 0,3 0 0</inkml:trace>
  <inkml:trace contextRef="#ctx0" brushRef="#br1" timeOffset="138">23193 7784 8541,'-5'-15'47,"-3"2"0,3 4 1,0-1-1,0 2 0,2 1 305,0 1 0,-3 5 0,2 1 0,0 7 5,0 7 1,-3 4 0,3 10-1,0 5 1,-1 5-34,0 6 1,2-2 0,-3 0 0,1 1 0,0-2-429,-2 1 0,0 0 1,-1-5-1,2-4 1,-1-4-893,-1-4 0,-2-3 0,1-8-491,0-4 0,4-9 1487,1-7 0,-1-11 0,0-3 0</inkml:trace>
  <inkml:trace contextRef="#ctx0" brushRef="#br1" timeOffset="139">22895 7793 8541,'-21'-9'-301,"0"-1"1,3-2 939,5 0 1,4-1 0,2 4 0,4 0-133,2-1 0,3 1 1,6 0-1,8-1 1,11 0-1,9-1-185,7-2 0,-18 5 1,1 1-1,1 1 0,-1 0 1,26-2-695,0 4 1,-6 3 0,2 1-1,-5 2 1,-3 4 0,-6 7 371,-5 3 0,-8 3 0,2-1 0</inkml:trace>
  <inkml:trace contextRef="#ctx0" brushRef="#br1" timeOffset="140">23380 8203 8509,'-10'0'888,"5"-1"-534,2-2 0,6-2 0,4-5 0,5 1 0,3-1-243,3-3 1,0 2-1,2-5 1,1 1-1,2-1-67,0 1 1,-5 3 0,-1 1 0,-2 3-93,-4 1 1,-1 6 0,-4 1 0,-4 7-36,-4 4 1,-3 8 0,-5 5 0,0 3-1,0 1-155,0 0 0,-1-3 0,6 0 1,-1 1-245,-1 1 0,5-4 0,-1-1 1,2-3-1,1-4-1123,0-2 1605,0 1 0,-4-8 0,-1 3 0</inkml:trace>
  <inkml:trace contextRef="#ctx0" brushRef="#br1" timeOffset="141">23445 8389 8509,'0'-6'798,"0"0"-238,0-2 1,1 3 0,2 0 0,2 0-512,0 0 1,7 3 0,-3-1-1,1 2 1,1 1 0,-1 0-1138,2 0 0,0 0 0,3 0 1088,2 0 0,0 4 0,2 1 0</inkml:trace>
  <inkml:trace contextRef="#ctx0" brushRef="#br1" timeOffset="142">23519 8119 8406,'-8'-6'69,"2"0"1,2-1 0,0 1 284,1 0 1,0 0-1,3-3 1,0-1-133,0 1 0,1 1 1,1 0-1,3 3-11,0 1 1,-2-2-42,3 3 1,-3 0 0,2 4 0,-1 2 173,-2 3 1,-4 2 0,-2 2-1,-1-1 1,-2 1-64,-1 3 0,-1-6 0,2 2 0,1-1 0,-1 1-122,-2 0 0,1-3 0,1-1-366,1 0 0,4-3-64,-2-5 0,3-3 1,1-3-1,0 0 1,0-1-1,0 1-14,0 0 0,0 0 1,0-1-1,1 1 176,3 0 1,1-1 0,4 1 0,1 1 0,2 0 0,0 3 20,0 1 0,1 1 0,0 3 0,1 1 239,-1 2 0,0 6 0,-5 8 0,-1 4 0,-2 5 270,0 4 0,-3 0 1,-6 4-1,-6 0 0,-4 0-86,-4 0 0,-4-1 1,0 0-1,-2-5 1,-1-5-127,1-3 1,0-6 0,5-2 0,0-5-398,5-4 0,3-3 0,5-4 0,3-5 0,3-3-252,3-2 1,2 1 0,6-1 0,0-1 0,2 2 90,2-1 0,-3 5 0,3 4 1,-2 1 344,-1 2 0,1 1 1,1 1-1,-1 0 0,0 1 222,-1 2 0,-2 2 1,1 4-1,0 2 0,1 0-18,0 1 1,-1 1 0,0-4 0,2 0-270,-2 1 1,3-1 0,-2-1 0,0-2 0,-2-1 0,-1-2-187,0 0 0,1 0 0,-2-4 291,-2-2 1,-2 1 0,-4-4-1,0-2 1,0 0-56,0-1 0,0-1 0,0 1 1,0-1-94,0-3 0,0 3 0,0-2 1,0 1-1,0 2-114,0 0 1,0-1 93,0 1 1,-1 4 116,-2 2 1,2 3 0,-2 3 0,1 3 0,0 2-51,-1 2 0,0-1 1,3 0-1,0 1 0,0-1-1323,0 0 1,0 0 1387,0 1 0,4-1 0,1 0 0</inkml:trace>
  <inkml:trace contextRef="#ctx0" brushRef="#br0" timeOffset="143">24022 7756 13993,'0'9'-118,"0"2"0,1 1 0,2 6 0,3 6 0,3 12 0,1 9 415,-4-18 1,0 1 0,0 2 0,0 0 0,1 2 0,0 0 0,0-1 0,0-1-1,-2-2 1,1-1 0,4 21 163,0-7 1,0-11 0,1-6 0,2-8-121,-2-6 0,0-5 0,-1-7 1,3-5-1,6-6 0,5-8 3,3-7 0,1-7 1,0-7-1,-14 20 0,1-1-472,0 0 1,1-1-1,-2-2 1,1 0-1,0 1 1,0 0-1,-2 1 1,0-1-1,0 0 1,-2 0-420,1 0 1,-1 0 0,0 0 0,-1 0 0,6-19 0,-1 9 360,-2 7 0,4 10 0,-3 4 0</inkml:trace>
  <inkml:trace contextRef="#ctx0" brushRef="#br0" timeOffset="144">3706 9879 9121,'4'-9'384,"2"-1"0,2 1-272,2 0 1,-1-5 0,0-1 0,1-3 0,-2-1 0,-1 2 0,-2-1-93,-1 0 1,3 1 0,-4-5-1,-1 3 1,-1 1 40,-1 3 0,-4 1 0,-4 6 1,-3 2-1,-4 3 0,-3 3 0,-2 5 334,-1 7 1,0 7 0,-4 11 0,0 3 0,2 5-252,5 3 0,3 2 1,6 1-1,1-1 1,3-2-1,5-4 1,6-3-136,5-7 1,7-6 0,6-2-241,2-6 0,0-3 0,6-4 0,-1-3 1,0-2-1,-1-1-589,-1 0 1,-2-4 0,-1-3 0,-2-4 473,-1-1 0,3-9 0,-3 1 0</inkml:trace>
  <inkml:trace contextRef="#ctx0" brushRef="#br0" timeOffset="145">4227 9842 8629,'-5'-14'-140,"0"4"1,3-3-1,-1 3 490,1 1 0,-1-4 0,1 1-45,-1 0 1,0 2-1,2 2 1,-2 2 0,-3 4 57,-2 4 0,-3 4 0,-1 7 0,-4 6 0,-2 6 138,-4 5 0,2 0 0,-1 4-362,1 1 1,2-3 0,4-2 0,5-3-237,4-2 1,4-4 0,3-1 0,6-3 0,6-6 0,8-4 0,4-3-424,3-3 1,4-7 0,-2-3 0,-1-5-50,-1-4 0,-2-2 0,-2 0 0,-5-3 278,-3-1 1,-4 2 0,-4 0 0,-3 1 0,-3 4 488,-2 3 1,-2 6-1,-3 5 1,-6 3 0,-4 4-1,-3 5 87,2 5 0,1 5 1,5 2-1,1 1 1,2-1-581,2 2 1,4-3 0,5 1 0,4-2-434,5-3 0,8-3 1,3-5-422,2-2 1149,1-6 0,4-9 0,1-5 0</inkml:trace>
  <inkml:trace contextRef="#ctx0" brushRef="#br0" timeOffset="146">4637 9786 8629,'6'-19'-187,"0"0"0,0 2 1,0 1 1712,-3 4 0,0 6-1239,-3 3 0,-2 13 0,-9 5 0,1 5 0,0 3 1,2 2-39,3 2 1,-1 1 0,3 1 0,1 1 12,1 1 1,1 0 0,1-3 0,2-1-351,3 1 1,-1-1 0,1-2 0,-1-4 0,-1-5 124,0-3-234,-1-3 0,-7-6 1,-2-3-1,-4-4 1,-1-2 187,-1-2 0,-1-1 0,4-2 0,0 1 0,0 0-143,3-1 0,3 1 0,6 0 0,4-1 42,5 1 0,6 3 0,7 0 0,2-2 0,2 0-4,2-1 0,2-2 0,4 0 0,1-1 1,-1-1-1,0 0-146,0-3 1,0-1-1,-3-2-182,-3 0 334,-6 1 0,-3-4 0,-3-1 0,-1 1 0,-3-1 70,-2 2 1,-4 5 0,-3 1 0,-3 2 137,-2 1 1,-6 6-1,-3 4 1,-6 5 0,-3 5 257,-6 4 0,-3 8 1,-3 2-1,-2 4 0,-2 3 422,0 2 1,1 1 0,6 2-530,4-3 0,5-1 1,8 0-1,4 1 1,7-2-1,10-3 1,9-5-1,8-5-869,5-3 1,3-7-1,0-3 1,-1-2-381,-2-1 1,-2-4-1,-4-3 998,0-5 0,-8-2 1,-3-5-1</inkml:trace>
  <inkml:trace contextRef="#ctx0" brushRef="#br1" timeOffset="147">6788 9302 7445,'0'-14'-99,"3"4"0,1-3 0,0 3 0,0 1 0,-2-1 0,-1 1 0,-1 0 371,0-1 1,0 4 0,-1 1 0,-2 1 0,-4 2-4,-5 1 1,-2 1-1,-5 2 1,1 4-1,-2 8 1,-2 6 0,-4 9-1,-2 9 250,12-14 1,0 1 0,-1 3 0,0 2-1,1 5 1,1 1-304,0 3 0,0 0 1,2 2-1,1 0 1,2 0-1,0 2 1,1-2-1,1 1 1,2 0-1,1-1-84,1 0 1,1-1 0,2-3-1,2-2 1,1-4 0,3-1 0,7 21-1,6-10 1,3-7-509,-1-6 0,-1-2 0,-4-6 1,-2-5-411,-3-3 1,-1-2 0,1-7-1,-2-2-34,-2-3 1,1-3 0,-2-5 0,0-2 744,2 0 1,1-9 0,2 2 0</inkml:trace>
  <inkml:trace contextRef="#ctx0" brushRef="#br1" timeOffset="148">7300 9562 8449,'-5'-6'388,"1"0"1,0 3-1,0-2 80,-1 0 0,3 11 0,-2 6 0,0 7 0,-3 5 0,-1 7 0,-1 6 624,0 3 0,-4 3 0,0 6-1229,-2 1 0,4-1 1,-2-3-1,3-3 1,2-2-322,2-3 0,1-10 0,5-6 0,0-8 1,1-5-1,3-2 0,2-5-198,2-4 1,1-5-1,2-6 1,0-5 0,1-3-874,0-3 0,-2 2 1529,0-3 0,-1 1 0,0-4 0</inkml:trace>
  <inkml:trace contextRef="#ctx0" brushRef="#br1" timeOffset="149">7039 9646 8490,'-27'-1'0,"2"-2"766,-2 2 1,12-7-165,-1 1 1,9 2-1,5 0 1,5 0-218,6 0 0,9 0 0,8-3 0,4 3 0,5 0-306,4 0 1,4 0 0,2-3 0,0 3 0,-2 1 0,1 2 0,-2 1-1173,-2 1 1,-5 2 0,-5 3 858,-5 4 0,-2 3 0,-4-3 1</inkml:trace>
  <inkml:trace contextRef="#ctx0" brushRef="#br1" timeOffset="150">7411 10093 8479,'-9'5'2981,"4"-1"-2718,1-4 1,12-7-1,5-2 1,3-3 0,3-1-72,-1-3 0,2 2 0,1-2 0,0 1-377,0 0 0,-1-1 1,-2 3-1,0 2 151,-3 1 1,-4 6-1,-6 5 1,-1 7 51,-2 6 1,-5 5 0,-3 3 0,-2 3 0,-2 2-260,1 4 1,3-2 0,1 2 0,-1-2 0,2-1 0,-1 0-1399,0 0 1,2-4 730,-3-2 1,0-7 907,0-2 0,-6-3 0,1-1 0</inkml:trace>
  <inkml:trace contextRef="#ctx0" brushRef="#br1" timeOffset="151">7402 10363 8330,'-5'5'1399,"2"2"0,8-4-960,7 0 0,7-2 0,11-2 1,3-3-383,4-2 1,9-2 0,-2-1 0,-1-1-1,-4 2 1,-7 1-1858,-5 1 1800,-4 4 0,-5 2 0,1 5 0</inkml:trace>
  <inkml:trace contextRef="#ctx0" brushRef="#br1" timeOffset="152">8119 10149 8193,'3'-9'0,"0"-1"-25,-1 1 0,-1 3 0,-2 1 369,-2 0 1,1 6-1,-4 6 1,0 1 0,0 1-1,-1 1-100,0-1 0,0-3 0,0-1 0,1 0-40,2 1 0,0-4 1,2 0-310,-1-4 0,4-4 0,5-3 0,3 0-27,0 0 0,0-4 0,0 2 1,0 1 209,-3 3 1,0 5 0,-6 0 11,-4 4 0,-3 3 1,-3 5-1,1-1 0,0 0-189,0 1 0,3-1-68,3 0 1,3-4 0,3-3 99,4-4 0,1 0 0,1-4 0,-1-1 1,0 0-1,-3-1 56,-1 2 1,2 3 176,-3-3 0,-1 4 102,-5-1 0,1 2-193,-4 1 1,5 3-122,1 0 1,4-1-1,5-4 1,1-1 0,0 1 200,2 1 0,-1 2 0,2 2 0,0 4 57,-1 4 1,-1 4 0,-3 3 0,-3 1-1,-1 0 1,-3 0-27,-3 3 1,-3-1 0,-6 3 0,-1-2 0,-3-1-65,-3-1 0,-1-3 0,1-1 0,0-4-942,3-1 1,3-6 0,10-3 0,8-4 570,8-5 1,12-9 0,3-4-1</inkml:trace>
  <inkml:trace contextRef="#ctx0" brushRef="#br1" timeOffset="153">8613 9609 8568,'-14'-10'-37,"7"1"0,-2 0 0,0 0 0,1-1 0,0 0 387,1-3 0,-1 4 1,3-1-1,-1 3 1,0-1 59,-2 0 1,4 4 0,1 4 0,3 7-42,3 8 0,0 4 0,6 11 0,2 3-65,2 5 1,3 8-1,3 1 1,-2 0-268,-1 1 1,1-1-1,-1-2 1,1-2-1,2-2 1,-1-4-1,-3-5 224,-2-7 1,-6-4-8,-1-12 0,-3-7 0,2-12 1,0-7-128,1-4 0,3-8 1,4 2-1,1-3-317,-1-3 0,7-1 1,-1-6-1,1-3 0,2-2 1,1 0-1,-1 0-267,1 1 1,-1-1 0,-4 8-1,-4 3 221,-5 7 38,-3 9 1,-8 9 0,0 7 0,-2 4 0,0 4-210,0 2 1,-2 6 0,2 0 0,0 2 0,-1-1 0,3 2-453,1 0 859,1 2 0,4-4 0,2-2 0</inkml:trace>
  <inkml:trace contextRef="#ctx0" brushRef="#br1" timeOffset="154">9283 9423 8568,'1'-30'0,"2"1"-11,3 2 1,7 5-1,2 1 1,2 5 521,-2 3 1,4 7 0,-3 4 0,3 5-287,-1 6 0,-1 10 1,4 11-1,1 8 1,-3 10-1,-10-22 1,-1 2-1,-1 1 1,-2 2-1,1 1 1,-1 0-60,0 2 0,-1 0 1,-1 2-1,-1 1 0,0 0 1,-2 1-1,0-1 1,-2 0-1,-1-1 0,-2 1-173,-2 0 1,-1-1-1,1 0 1,-2 0 0,-3-2-1,-1 0 1,0-2-1,0-1-190,0-3 0,-1-1 0,0-4 0,0 0 1,-13 16-1,2-4 0,1-5-418,1-4 1,1-7 0,4-7-1,0-3-2446,3-2 3061,-3 1 0,8-7 0,-4 3 0</inkml:trace>
  <inkml:trace contextRef="#ctx0" brushRef="#br0" timeOffset="155">9963 9851 8755,'-10'-5'-232,"1"-3"0,0 4 0,-1-1 0,1-2 1402,0-1 0,4 1-674,1 1 0,4 1 0,4-1 0,3 3 0,4 2-45,5 1 1,5 0 0,4 0 0,2 0-380,1 0 0,4 0 0,2 1 1,3 1-1,1 2 0,2 0-759,4 0 1,1-1 0,2-3 0,-1 0-134,1 0 1,-6 0 0,-4-1 0,-6-2 480,-5-3 1,1-6 0,-3-3 0</inkml:trace>
  <inkml:trace contextRef="#ctx0" brushRef="#br0" timeOffset="156">10559 9665 8759,'-4'-7'-164,"0"1"427,-1-1 1,4 0 193,1 1 0,5 2 1,8 8-1,2 2 1,3 3-1,0 3 2,1 4 1,-3 2 0,-2 0-239,-1 1 0,-4 4 0,-6 0 0,-4 2 0,-6 1 1,-9 1-182,-7 0 1,-8 2 0,-3-7 0,-1-3-515,1-2 0,3-4 1,7-4-1,7-4 1,12-5-620,13-5 1,12-8 0,14-2 774,7-3 0,3-1 0,3 1 0</inkml:trace>
  <inkml:trace contextRef="#ctx0" brushRef="#br1" timeOffset="157">11154 9786 8535,'10'-4'-211,"-2"-2"0,-1-2 1,-1 1-1,2 1 1,-1-2-1,0 1 1,-2 0 949,-1 1 1,3 3-1,-4-2 24,-1 4 1,-2 8 0,-4 9 0,-6 5-358,-4 4 0,-3 5 0,1 2 1,1 0-1,2 0-257,2-2 0,1-2 0,4-3 0,4-4 0,5-1 0,6-3-833,6-5 1,10-4-1,4-9 1,3-3 27,3-5 1,0-5-1,-3-4 1,-7-1 0,-9 1 319,-4-1 0,-7-4 0,-1-1 0</inkml:trace>
  <inkml:trace contextRef="#ctx0" brushRef="#br1" timeOffset="158">11210 9590 8535,'-5'-9'299,"-3"0"0,3-1 736,-1 1-1184,2 4 0,5 1 0,2 4 0,5 1 0,2 2-1403,2 3 1552,9 2 0,-5 2 0,6-1 0</inkml:trace>
  <inkml:trace contextRef="#ctx0" brushRef="#br0" timeOffset="159">11536 9674 11356,'1'-8'-24,"2"0"1,3 2 0,3-2 113,0-3 0,5-1 0,1-3-67,3-2 1,1 0 0,2-3 0,1-1 0,-2-2 0,0 0 356,-1-3 1,-5-1 0,-1-1 0,-4 0 0,-3 1-385,-3 2 1,-3 4 0,-3 5 0,-3 5 0,-2 3-1,-3 5 96,-1 2 0,0 10 0,-3 5-36,-2 9 0,0 10 1,-1 11-1,2 6 1,8-22-1,0 0 1,0 2-1,1 1-77,-1 1 0,1 0 0,0 3 1,2 1-1,1 1 0,0-1 1,2 0-1,-1 0 0,1 1 1,0 0-217,1 0 1,0-1 0,1 0 0,-1 0 0,1-2 0,-1 1 0,0-2 0,-1-1-233,-1-2 1,0-2 0,-2-2 0,-2 0 0,-6 17 0,-2-6 0,-1-8-1324,-2-10 1740,4-11 0,-4-4 1,4-4-1</inkml:trace>
  <inkml:trace contextRef="#ctx0" brushRef="#br0" timeOffset="160">11434 10242 9349,'0'-14'819,"1"3"0,2-3 0,4-1 0,4 2 33,5-1 0,3-1 1,2 1-989,4 0 0,3 2 0,2 0 0,2 3 143,1 2 0,-3-5 0,2 2 0</inkml:trace>
  <inkml:trace contextRef="#ctx0" brushRef="#br1" timeOffset="161">12449 9534 8397,'1'-14'-194,"2"1"0,-2 3 0,2 1 0,-1-1 0,0 1 0,1 0 661,-1 0 0,-1 4 1,-1 6-1,0 7 0,-1 5 1,-2 4 252,-3 2 0,-5 6 0,-2 1 0,2 3-503,0 2 0,3 0 1,2-3-1,3 0 0,2-1-75,1-2 0,2-1 1,4-5-1,6-4-340,5-4 1,6-7 0,2-4 0,1-6 0,1-7-265,-2-5 1,-3-2-1,-7-5 1,-2-1 0,-4 0 202,-3-2 0,-3 3 0,-6 1 0,-4 1 0,-4 3 0,-5 0 164,-1 1 1,-1 6-1,2 4 1,0 4-50,-1 4 0,4 1 0,2 1 0,3 3 144,5 2 0,2 6 0,1 3 0</inkml:trace>
  <inkml:trace contextRef="#ctx0" brushRef="#br1" timeOffset="162">12914 9618 8458,'0'-15'-1566,"0"-1"2063,0 1 1,3 0-1,1 3 1,2 1 17,1 2 0,0 0 0,0-2 0,-2 0-109,0-1 1,-2 2 0,-5 5 0,-5 1 43,-5 2 1,-5 5 0,-2 4 0,-4 5 0,-4 4 67,-3 5 0,-3 3 0,4 5 0,3 2 1,3 2-504,6 0 1,3 2 0,9-5-1,6-2 1,10-3 0,9-4-563,10-3 0,7-3 0,2-7 0,0-2-273,-3-3 1,1-2 0,-6-2 0,-3-2 242,-6-3 1,0-2 0,-7-2 0</inkml:trace>
  <inkml:trace contextRef="#ctx0" brushRef="#br1" timeOffset="163">13342 9655 8442,'0'-9'-291,"0"0"1,0-5 0,0 0 0,0-1 156,0 3 0,-1 5 0,-2 1 0,-3 1 612,-2 0 0,-1 3 0,-2-1-10,-1 2 0,-3 2 0,-3 2 0,-1 4 0,-1 4 0,0 2 0,-2 2 107,1 1 0,3 3 0,2 1 1,4 3-1,2 1-642,4 2 0,2-3 0,6-2 0,4-1 0,8-2-176,5-3 1,9-2 0,5-7 0,2-3 0,-2-2-578,-1-1 1,-1 0 0,-4-1 0,-2-3-1,-4-6 1,-5 1 0,-4-4 0,-2-1 790,-4-1 0,2-3 0,-3-1 1</inkml:trace>
  <inkml:trace contextRef="#ctx0" brushRef="#br1" timeOffset="164">13519 9581 7088,'-6'-6'196,"0"-1"674,4 5-520,-2-2 0,4 5 0,-1 3 1,-1 5-1,-3 3 0,1 3 0,-1 1 209,0 2 1,3 0 0,-1 2 0,2 1 0,1 0-546,0 0 0,1-2 0,2-3 0,3-1 0,2-2-519,2-1 1,2-6-1,2-3-629,0-2 1019,2-1 1,2-4 0,0-3 0,-2-5-400,0-3 0,-1-3 0,3-2 0,-1-1 1,-3-3-1,-1-1 324,-1 0 0,-2 5 0,0-1 1,-2 4 620,-2 5 1,-6 7-1,-6 5 1,-4 6 0,-2 6 160,-3 7 0,-3 1 0,0 4 0,2 1 0,1-1-146,2-2 0,5-3 0,4 0 0,4 0 0,4-2-3723,2-1 3253,10-3 1,8-3-1,9-1 1</inkml:trace>
  <inkml:trace contextRef="#ctx0" brushRef="#br1" timeOffset="165">14013 9572 6049,'-6'2'655,"0"3"0,1 6 1,0 5-1,-3 4 0,-1 2 0,-1 1 0,-1 3 1,5-2-1,-2-1 0,2-2-529,3-4 0,2-1 1,2-5-1,2-4-556,3-9 0,3-8 0,0-8 1,0-1-156,1 0 1,-1-2 0,0-2 0,1 0 0,-1 0 177,0 3 0,-3 1 0,1 4 0,-1 2 0,0 4 407,0 3 0,-3-2 0,2 6 0,1 3 0,-2 5 0,0 2 0,3 4 0,-1 2 0,4-1 0,1 1 0,1-3 0,5-1 0,-3 0 0</inkml:trace>
  <inkml:trace contextRef="#ctx0" brushRef="#br1" timeOffset="166">14320 9590 8257,'9'-10'0,"1"-2"-206,-1 0 1,-4 0 380,-2 2 1,-3 5-1,-3 2 1,-4 2 75,-4 1 0,-1 1 0,-3 2 0,-1 3-221,2 3 0,0 0 0,5 1 0,1 3 0,0 2 0,3 3 1,1 0 1,2 2-1,5 1 1,3 2-48,3 0 1,1 1-1,1 1 1,2-4-1,-2-4 378,-1-1 0,0-5 0,-2 2 0,-2-3-2,-3-1 0,-3-4 0,-4 0 0,-5-2 0,-6 0-400,-2-1 0,-2-1 0,2-1 1,0 0-1,3 0-2079,0 0 2119,6 0 0,4-4 0,4-1 0</inkml:trace>
  <inkml:trace contextRef="#ctx0" brushRef="#br1" timeOffset="167">14981 9264 8165,'4'-13'-260,"0"1"0,4-2 343,-2 1 1,-2 5-1,-1 8 1,-8 8 735,-8 6 0,-4 10 0,-8 11 0,-1 4-567,-1 5 0,12-20 0,0 1 0,1 1 0,-1 1 0,2 1 0,1 0 0,-1 1 0,2 0 0,0 1 0,2 0 0,1 0 0,1 1 233,1 1 1,2-1 0,1-3 0,1-1 0,3 23-990,2-8 1,5-9 0,5-4 0,-2-4 0,0-3 0,-3-4-1136,-2-1 1,-2-5 927,-4 4 0,0-1 0,0 4 0</inkml:trace>
  <inkml:trace contextRef="#ctx0" brushRef="#br1" timeOffset="168">15279 9367 8403,'-9'-4'-238,"-1"2"0,2-5 1,2 0-1,2-1 345,0-2 0,3 1 0,-2 0 1,2 0-1,2-1 514,2 1 0,-1 3 1,4 1-386,1 0 0,0 6 0,1 7 0,-3 4 1,0 8-1,0 7 417,2 6 0,2 7 0,0 5-415,0 3 1,4 0-1,0 1 1,2-1 0,1 0-1,2-2 1,-1-2-93,-1-8 1,0-11 0,-2-10-1,0-8-109,3-4 0,1-16 1,0-7-1,1-9-314,-1-8 0,1-4 0,-1-6 0,-3 2 1,-2 0-160,-3 2 1,-1 0 0,1-1 0,-2 3 0,-2 2-425,-3 6 1,-1 11 0,0 9-1705,1 8 2564,0 10 0,-3 14 0,0 4 0</inkml:trace>
  <inkml:trace contextRef="#ctx0" brushRef="#br1" timeOffset="169">15922 9693 8301,'-1'10'388,"-3"1"1,-1 3 0,-1 0 676,0 3 1,0 0 0,-4 2-768,1 0 0,3 2 0,1 1 0,0-1 0,3-3-591,1-2 0,1 0 1,1-3-1,4-3 0,3-1-2984,3-3 2949,6-4 0,-3 2 0,5-4 1</inkml:trace>
  <inkml:trace contextRef="#ctx0" brushRef="#br1" timeOffset="170">16378 9413 7955,'0'-9'102,"-3"0"0,-1 1 0,-1 7 1,0 11 365,0 9 0,2 9 0,-2 5 0,0 6 0,-1 2 0,0 2 0,1 1-183,2-1 1,-1-3 0,1-1 0,1-4 0,1-6-897,1-6 0,0-5-45,0-9 1,-3-8-1,-1-5 1,1-7 0,0-5 437,0-5 1,-4-3-1,2-4 1</inkml:trace>
  <inkml:trace contextRef="#ctx0" brushRef="#br1" timeOffset="171">16182 9432 8279,'-13'-15'-110,"2"2"1,0 3 0,3-2 1474,2 0 1,4-1-822,-2 4 0,9 3 0,5 1 0,7 1 1,8 0 598,5 0-1065,3-1 0,10 0 0,3 2 0,5 2 0,0 1-734,-5 0 1,-1 1-1,-8 2 1,-5 4 0,-6 4 535,-7 1 0,-5 5 0,-5-3 0</inkml:trace>
  <inkml:trace contextRef="#ctx0" brushRef="#br1" timeOffset="172">16648 9907 8303,'-6'-3'161,"-1"0"0,4-2 0,-2 2 0,1-3 0,2-2 90,1-1 0,5-2 1,2 0-1,4-3 0,2 1 1,2-2-1,2 2-143,-1-1 1,-2-1-1,1 3 1,0 0-109,-3 2 1,-4 5-1,-1 4 1,-2 6 105,-2 7 1,-5 9-1,-4 5 1,-1 3-242,-1 2 0,-2 3 0,0-3 0,4-1 1,1-1-1,2-2-643,-1-2 1,2 1 0,3-5 0,0-1-712,0-4 1489,0-6 0,-4-2 0,-1-3 0</inkml:trace>
  <inkml:trace contextRef="#ctx0" brushRef="#br1" timeOffset="173">16573 10121 8303,'-13'4'0,"3"-3"1124,-3 2 0,9-3-700,7-3 1,7-1 0,12-3 0,3 0 0,3 0-845,3-1 1,-1-1 0,3 0 0,0 2 419,0 1 0,-3 0 0,2-4 0</inkml:trace>
  <inkml:trace contextRef="#ctx0" brushRef="#br1" timeOffset="174">17048 9329 8293,'0'-18'39,"0"-1"1,1 1-1,3 0 1,5 4 312,2 4 0,7 2 1,0 6-1,6 4 57,3 6 1,4 11-1,1 10 1,0 8-1,-16-15 1,-1 3 0,0 2-1,-2 3-82,1 3 1,-2 1 0,-5-1-1,-2 2 1,1 3 0,-2 1-1,-3-1 1,-2 1 0,-3 0-1,-3 1 62,-2 1 1,-3 0 0,-2-5 0,-2-2 0,-3-1-1,-1-2 1,1-2 0,-1-2-664,0-2 0,0 0 1,1-2-1,0 1 1,3-1-1,0-1 1,-13 17-1,7-8-1365,4-7 1,6-9 1177,5-2 1,7-11 0,6-3-1</inkml:trace>
  <inkml:trace contextRef="#ctx0" brushRef="#br1" timeOffset="175">18184 9404 8334,'0'-9'0,"1"-2"0,1 0 1,1-1-1,0 0 1,1 2-1,0-1 258,1-1 0,-2 1 0,2-5 1,-1 1-1,-1-1 0,0 1-111,1-2 0,-1-1 0,-3-1 1,0-2 95,0-1-243,0 1 0,-1 2 1,-1 1-1,-3 3 1,0 2-1,-2 4 132,-1 3 0,-6 3 1,-1 7-1,-3 6 153,0 8 1,-1 14-1,0 11 1,10-17-1,0 1-159,-1 3 1,1 1 0,1 0 0,2 1 0,-1 3 0,1 1 0,1-1 0,1 0 0,0 0 0,2-1-253,0 1 0,1 0 0,0 0 1,0 0-1,1-2 0,0 0 1,0-1-1,0-1 0,1 0 0,-2-2 1,1-1-1,-1-1-530,-2 24 1,-6-2-1,-6-6 1,-4-7 0,-2-7-77,-1-7 1,-3-5 0,1-8 0,0-4 731,2-5 0,3-5 0,1-8 0,3-3 0,2-4 0,3-2 0,5 0 0,2 1 0,1-2 0,4-1 91,1-1 0,2 1 0,4 0 0,1 1 0,2 1 0,0 1 780,0-1 0,2 1 1,1 5-541,-1 0 1,4 2 0,-3-3-1,3 4 1,1 1 0,2 4-816,1 0 0,2 4 0,-2 1 0,4 2 1,0 2 483,1 2 0,4-2 0,2 3 0</inkml:trace>
  <inkml:trace contextRef="#ctx0" brushRef="#br1" timeOffset="176">18473 9646 8348,'0'-12'-318,"0"-1"0,0 0 1,-1 1 720,-2 0 0,2-4 0,-4 4 1,1 1-1,-2 0 169,-2 2 0,1 1 0,-2 0 0,-1 3 0,-1 1-17,-3 2 0,1 6 0,-4 6 0,2 4 1,-2 5-138,-1 2 1,1 3 0,1 4-1,5-1 1,4-1-269,4-1 0,2-4 0,2 2 1,3-2-1,5-5-641,6-1 0,6-7 0,4-5 0,2-2-165,1-1 1,2-5-1,-1-3 1,-3-5 0,-1-1-1,-2-3 1,-5 0-1,0-2 1,-4 1 0,-4-1 167,-2 0 1,-1-1-1,-4 1 761,-1 5 0,-2 3 1,-3 5-1,-4 3 0,-4 4 1,-1 5 381,1 7 0,0 0 1,2 3-1,1 0 0,1 2-563,4 0 1,2 0 0,3-2-417,5 0 1,0-5 0,8 2-1,2-3-769,0-1 1,3-3 0,1-3 1070,1-2 0,-1-1 0,-2 0 0</inkml:trace>
  <inkml:trace contextRef="#ctx0" brushRef="#br1" timeOffset="177">18752 9702 8348,'4'5'-409,"-3"0"-410,2-2 1180,-2-2 0,0 5 0,1-3-216,2 3 0,2-1 1,-3 1-1,0 1-1358,1 2 1,-3-3 1212,2 0 0,-2-4 0,-1 2 0</inkml:trace>
  <inkml:trace contextRef="#ctx0" brushRef="#br1" timeOffset="178">18780 9637 8387,'9'-4'-156,"1"2"0,-1-4 0,-1 1 0,-1 1 552,0 0 0,-5 2 0,1 6 1,-2 5-1,-2 6 0,-2 3 0,-3 3 1,-4 2 149,-2 1 0,5-3 0,-3 3 0,3-1 0,2-3 0,3-4-676,4-3 0,5-3 1,8-2-1,5-2 1,5-3-691,4-1 1,-2-7 0,-3-1 0,-3-2 521,-3-1 1,-3-5 0,-6 0 0</inkml:trace>
  <inkml:trace contextRef="#ctx0" brushRef="#br1" timeOffset="179">18864 9376 8387,'-8'-21'369,"1"3"1,3-2 0,4 8 0,0 0 0,-1 2 449,-2 1 0,1 3 0,-4 4 0,-1 4-704,-2 5 1,3 1 0,0 2-1,0 2 1,0 1 0,4 2-116,4 1 0,4 6 0,3 2 0</inkml:trace>
  <inkml:trace contextRef="#ctx0" brushRef="#br1" timeOffset="180">19320 9125 8370,'0'-13'192,"0"1"0,0 0 0,1 2 217,2 1 1,-3 10-1,-1 8 1,-6 13-1,-6 10 1,-1 10 0,6-17-1,-1 1-82,0 3 1,1 1 0,0 0-1,0 0 1,1 1 0,0 0-1,0 0 1,1 0 0,2 0-1,0-1 141,2 0 0,0-1 0,1-1 0,1-1 0,1 23 0,2-8 0,3-7-310,3-7 0,1-5 0,1-9 0,3-4 0,0-6-548,3-3 0,-3-5 0,2-3-430,0-5 1,1 2 0,-1-3 0,0 2 306,1-1 1,0-3 0,2-4 0</inkml:trace>
  <inkml:trace contextRef="#ctx0" brushRef="#br1" timeOffset="181">19981 9460 8352,'0'-9'241,"0"-4"1,0 1 0,0 0 0,0 2 850,0 1 0,0 1 0,0 5-1222,0 6 0,0 8 0,1 2 130,2 2 0,2 0 0,5 4 0</inkml:trace>
  <inkml:trace contextRef="#ctx0" brushRef="#br1" timeOffset="182">20046 9693 8352,'-9'9'162,"0"0"1,0 5 0,2 1 0,1 2 929,-1-2 0,-2 2 0,0-4-437,0 2 0,-1 0 1,1 3-1,-1-2 0,-2 0-1311,0 0 1,0 2-1,2 1 1,1-1 0,1 2 568,1 2 0,-1-3 1,3 4-1</inkml:trace>
  <inkml:trace contextRef="#ctx0" brushRef="#br1" timeOffset="183">20791 9357 8354,'-9'-4'-194,"0"2"0,-1-3 0,2 0 1,1 1 522,0 0-30,5 0 1,-3 4 0,3 2 0,-2 1 0,-1 3 214,-2 2 1,-6 7 0,-1 2 0,-2 5 0,1 3-170,-2 4 1,3-1-1,-1 4 1,3-1-1,3 0 1,5-2-229,3-3 0,10-5 1,4-5-1,7-5-428,5-4 0,1-2 1,2-6-1,0-3 1,0-3-1,-1-4-456,-2-5 0,-3-2 0,-8-3 0,-5-2 422,-4-1 0,-4 0 0,-2-4 1,-4 0-1,-4 0 0,-5 0 221,-4 0 1,-4 5-1,0 5 1,-1 4 259,0 4 1,2 4-1,5 0 1,1 3-1,3 4 1,4 6-137,3 4 0,4 3 0,1 5 0</inkml:trace>
  <inkml:trace contextRef="#ctx0" brushRef="#br1" timeOffset="184">21015 9385 8354,'0'10'0</inkml:trace>
  <inkml:trace contextRef="#ctx0" brushRef="#br1" timeOffset="185">20959 9683 8125,'-5'-1'1984,"1"-2"-892,3-3 0,2-2 0,2-2-1726,0 1-285,0 4 1,-2 1-1,2 4 919,3 0 0,2 0 0,2 0 0</inkml:trace>
  <inkml:trace contextRef="#ctx0" brushRef="#br1" timeOffset="186">21126 9451 8354,'0'-11'-78,"0"0"1,0-2 161,0 2 1,0-2 0,0 0 0,0 2 0,0 0 785,0 2 1,0 0-471,0-1 0,0 6 0,0 4 0,0 7 1,0 4-1,0 5 158,0 5 0,0 4 1,0 5-1,0 1-348,0-1 0,1-1 0,2-1 0,3 0 0,0-1-412,0-2 0,0-3 0,3-3 0,-2-1 0,-1-3-618,1-3 1,1-1 0,2-3 0,-1-2-820,0-3 1,-2-2 1257,-1-1 0,0-4 0,3-1 0</inkml:trace>
  <inkml:trace contextRef="#ctx0" brushRef="#br1" timeOffset="187">21406 9497 8354,'-6'-5'-289,"-2"-2"0,2 4 836,-2 0 0,-2 5 0,1 3 0,0 5 26,-1 3 1,1 6-1,0 3 1,0 0-385,-1 0 0,2-2 0,1 2 1,2-4-1,0-1-889,3-2 370,1-3 1,5-4 0,3-9 0,0-6 0,0-6-110,-1-1 1,0-2 0,1-2 0,-1-1 0,0 0 107,-1 1 1,3-1 0,-4 2-1,1 0 662,2 2 1,1 4-1,1 3 1,-3 9 161,-3 10 0,1 5 1,-1 9-1,0 0 1,0-1-1,2 0 264,0-1 1,-2-1 0,3-4-644,1 1 0,2-6 1,0-3-1,0-6 0,1-3-345,-1-1 1,3-8-1,1-5 1,-2-4-1,-1-5-132,0-3 1,2-3 0,-1-2 0,-1-2 0,-3 0 0,0-1 33,2 0 0,-4 3 0,-2 0 0,-2 5 0,-1 6 2019,0 6-2247,0 2 0,0 10 0,1 5 101,2 3 1,-2 5-1,2 2 456,-2 0 0,3 2 0,1 2 0</inkml:trace>
  <inkml:trace contextRef="#ctx0" brushRef="#br1" timeOffset="188">22439 9143 8523,'-4'-9'-70,"2"3"1,-3 2 441,1 3 1,1 10 0,3 12-1,0 5 1,0 9-21,0 3 0,1 11 0,2 0 1,-1-22-1,2 0 0,0 0 1,1 1-136,1-2 1,1 1 0,-2-1 0,1-1 0,8 19 0,0-8 0,-3-6 0,0-6 496,-2-6 0,-3-7-679,0-8 1,-4-9 0,2-6 0,-3-3-1,0-6-273,2-2 0,-1-2 1,4-4-1,1-2 0,2-4-74,0-4 1,0 0 0,1-4 0,3 1 0,2-2-19,3-3 1,1 4 0,-1 0 0,1 5 0,-2 4 124,-1 7 0,-3 4 0,-4 7-187,-3 4 1,-2 10 0,-5 5-1,-1 5 1,-2 4 391,-1 0 0,-2 9 0,-2-2 0</inkml:trace>
  <inkml:trace contextRef="#ctx0" brushRef="#br1" timeOffset="189">22858 9413 8436,'9'-3'239,"1"-1"1,0-1 236,3-2 0,1 1 0,6 1 0,1 1 0,4 2 0,2 0-387,1-1 1,-4 2-1,-2-2 1,-3 3-1,-1 2-2640,-3 1 2551,3 4 0,-12-2 0,2 5 0</inkml:trace>
  <inkml:trace contextRef="#ctx0" brushRef="#br1" timeOffset="190">22877 9609 8436,'1'5'2,"2"-2"357,3-2 0,7-1 0,3 0 0,6-1 0,6-2-959,5-3 600,3 2 0,5-9 0,2 3 0</inkml:trace>
  <inkml:trace contextRef="#ctx0" brushRef="#br1" timeOffset="191">23547 9283 8384,'-9'-3'269,"0"6"1,-1 9 0,1 8 0,0 7 0,-1 5 462,1 5 1,0 8-1,0 0 1,2 3-686,1-3 1,4-3 0,-1-8-1,2-3 1,2-4 0,1-6-466,1-5 0,-1-6 0,-5-3 0,-3-4-1221,-3-2 1,0-10 1395,0-3 0,-1-9 1,1-2-1</inkml:trace>
  <inkml:trace contextRef="#ctx0" brushRef="#br1" timeOffset="192">23342 9255 8384,'-14'-19'-178,"0"4"0,5-1 1,1 1 825,2 0 1,-2-1 0,5 3 0,1 2-1,2 2 7,3 2 0,3-1 1,8 3-1,5-1 0,5 1-375,6 0 1,9 1 0,6 2 0,4-1-1,-1 2 1,0 2-891,-1 2 1,-8 6 0,-5-1 0,-7 4 609,-10 3 0,-4 0 0,-4 4 0</inkml:trace>
  <inkml:trace contextRef="#ctx0" brushRef="#br0" timeOffset="193">23556 9236 16717,'0'-9'-771,"4"0"1,-1-1 0,-1 1 0,-1 0 601,-1-1 0,-1 5 0,-2 4 1,-3 5 119,1 6 0,0 5 1,3 1-1,-1 2 1,1 4-1,1 2-617,1 0 1,-1 6 602,-2-2 1,-2 2-1,-5-2 1</inkml:trace>
  <inkml:trace contextRef="#ctx0" brushRef="#br1" timeOffset="194">23677 9786 8543,'-6'0'-19,"1"-1"0,1-2 0,2-4 235,1-1 0,2 2 0,2 0 1,3-2-1,4 0 0,1-1 1,1 0-45,0-1 1,1-2 0,0-1 0,-1 2-1,0 1-17,1 0 0,-4 2 0,-4 1 0,0 2 1,0 2 124,-1 4 0,-2 8 1,-5 10-1,-5 4-201,-3 4 0,1 2 0,-3 1 0,3 2 1,2 0-515,1 0 0,0 2 0,4-6 0,1-2 0,1-1-2090,1-1 2525,0-7 0,-4 0 0,-1-8 0</inkml:trace>
  <inkml:trace contextRef="#ctx0" brushRef="#br1" timeOffset="195">23584 9991 8373,'6'-6'1417,"3"2"1,6 1-1073,6 0 1,3 0-1,5 2 1,2-1-1,2-1-366,0 1 21,-1 1 0,0 5 0,1 1 0</inkml:trace>
  <inkml:trace contextRef="#ctx0" brushRef="#br0" timeOffset="196">24385 9376 13772,'0'-9'-232,"3"-1"1,0 1 0,0 1 0,2 2 0,0 5 573,0 6 1,-1 6 0,-4 12 0,0 5 0,-1 5 0,-2 4 260,-3 4 1,1-4 0,-1 1 0,2-3 0,2-1-405,1-1 0,5-5-1,3-6 1,6-4 0,6-6-126,4-6 0,5-6 0,3-6 0,3-7 0,2-8-612,-2-7 1,-2-4 0,-6-6 0,-4-2 0,-4-1 72,-3-1 0,-2-3 0,-3-2 0,1 0 0,-3 5 0,0 2-277,0 3 0,6 8 0,1 6 0,4 9 846,3 8 0,6 8 0,5 3 0</inkml:trace>
  <inkml:trace contextRef="#ctx0" brushRef="#br0" timeOffset="197">3873 11303 9197,'-9'0'-285,"4"0"1,0 0 0,3-1 957,-2-2-495,1 2 1,3-7 0,1 2 0,3-3 0,2 0 0,2-1 0,2-3-188,3-2 1,-3-3 0,3 0 0,-3 0 0,-2 2 27,-2 0 0,2 4 0,-5-3 0,-2 2 0,-3 2 0,-6 4 139,-3 4 0,-8 7 1,-6 5-1,-5 8 1,-5 7-1,-1 8 388,17-14 0,1 2 0,-1 1 0,2 2 0,0 1 0,1 1-69,1 1 0,2 1 1,-6 21-1,10-3 1,6-3-1,6-4-372,6-6 0,10-3 0,9-12 0,5-5 1,3-7-1,1-4 0,0-3-528,1-4 1,-2-2 0,-3-7-1,-5-3 1,-5-1-1217,-4-3 1,0 1 1206,0 6 0,-5-3 0,0 4 0</inkml:trace>
  <inkml:trace contextRef="#ctx0" brushRef="#br1" timeOffset="198">4339 11359 8553,'0'-9'-84,"0"3"0,0 0 0,0-2 270,0 0 0,0-1 0,-1 0 0,-1 2 0,-1 1 65,1-1 1,1-2-1,0 0 1,-2 0-1,-1 0 77,-1-1 1,2 5-1,-3 2 1,-1 2 0,-3 1 326,-2 0 0,-3 8 1,-3 6-1,-2 6 0,-1 7-167,0 3 0,-1 5 0,4-2 0,2 2 0,2-3-363,4-3 1,3 0 0,9-9 0,4-2 0,7-5-779,7-2 0,5-6 0,6-4 1,3-6-168,2-8 1,-1-3 0,-2-3 0,-2-1 272,-4-1 1,-5 0 0,-6-3 0,-4 2 0,-2 1 0,-4 2 364,-3 4 1,-3 2 0,-4 7 0,-6 4 785,-4 4 0,-1 7 0,0 7 0,-1 1-12,2 2 1,0 3 0,6 0-1,2-2-963,3 0 1,6-3-1,4 0 1,5-2-1,4-2 1,5-3-1,4-2-2906,2-5 3116,1-2 1,-1-10 0,1-1 0</inkml:trace>
  <inkml:trace contextRef="#ctx0" brushRef="#br1" timeOffset="199">4693 11322 8464,'4'-14'-76,"-2"-1"1,3 4 0,0-2 1035,0 2 1,-2 2-520,4 2 0,-5 4 0,1 7 1,-3 6-1,-2 4 158,-1 4 0,-4 1 0,4 3 0,0 3 0,0 1-380,0-1 0,0 1 1,3-5-1,0 1 0,0 0-469,0-1 0,1 0 0,1-4 0,1-3 1,-1 0-1,-1-3 70,-1-1 1,-1-5 0,-2-1-41,-3-3 0,-2-1 0,-2 0 0,1 0 178,0 0 1,-4-5 0,1 0 0,2-1 0,1 0-29,3-1 1,3-1 0,-2 1 0,1 1-30,2-1 1,5-1-1,3 1 1,2 2 0,3 1 78,1 2 0,2-2 1,5 0-1,0-1 1,-1 0 164,1 0 0,4 2 0,0-3 1,2-1-95,0-2 1,0 0-1,3 0 1,0-1 0,0 0-368,0-2 303,-5 1 0,0-5 1,-4 2-1,-1 1 0,0-2-356,-2 1 0,-3 2 1,-4 0-1,1 2 1,-2 0 10,-2 1 1,-2 0 0,-5 0 0,-2 3 657,-3 3 1,-3 2 0,-4 2 0,-2 2 245,-3 3 0,-2 7 0,0 3 0,-2 5 0,2 4 0,3 2 273,1 1 0,6 3 0,1 1 0,4 0-524,4 0 0,7-1 0,4-4 0,8-2-445,5-3 1,5-5-1,3-4 1,2-7-627,1-4 1,0-6 0,-6-4 0,-6-2 775,-4-2 0,-5-1 0,-3 4 0</inkml:trace>
  <inkml:trace contextRef="#ctx0" brushRef="#br1" timeOffset="200">6527 10866 8461,'-6'-1'-131,"-1"-1"1,0-1 0,-1-1 167,-1 0 0,-1 3 0,1-2 0,-1 3 0,-3 3 0,-2 5 522,-3 3 0,-1 9 0,-3 7 0,-3 9 0,-3 6-286,12-18 0,1 2 0,0 2 0,1 2 0,-2 0 0,1 2 0,1 0 0,0 0 0,2 1 0,0 0 0,3 0 0,1-1 188,2-1 1,1 0-1,2 0 1,1-2 0,4 19-360,4-3 0,8-5 1,9-3-1,-1-6 1,2-4-466,0-2 0,-3-3 1,-1 0-1,-3-2 0,-5-6-730,-1-2 1,-3-3 0,-1-1 900,-1-1 0,-4 1 0,3-3 0</inkml:trace>
  <inkml:trace contextRef="#ctx0" brushRef="#br1" timeOffset="201">7020 11238 8503,'-9'0'-25,"0"0"0,-1 0 0,1 0 642,0 0 0,3 0 0,0-1-341,2-2 0,4-2 0,4-4 1,2-1-1,0 1-177,-1 0 1,2-2 0,-4 0 0,0-3 0,1 1-140,-1 0 0,0-3 0,-4 4 0,-2 0 0,-5 3 276,-3 3 0,-3 2 0,-5 5 0,-1 3 0,-1 6 125,-4 8 1,1 6-1,0 7 1,1 3-1,4 3 104,2 3 0,5-1 1,6 0-1,4-4 1,8-5-273,6-4 0,9-3 0,5-7-740,4-3 1,3-2 0,3-8 0,-1-1 0,-2-1 0,-1-1-274,-2 0 1,-5-3 0,-4-1 0,-5 0-2458,-3 0 2797,1-4 1,-3-1 0,2-5 0</inkml:trace>
  <inkml:trace contextRef="#ctx0" brushRef="#br1" timeOffset="202">7318 11229 8503,'-9'5'-56,"0"0"1,-1-2 0,1 4 0,-1 1 1147,-3 1 0,2 5 0,-5 2-546,0 5 0,2-2 0,3 3 0,4-1 0,4-1 0,3-1-340,3-1 1,6-6 0,7 0-1,2-5-370,4-4 1,3-3-1,5-3 1,0-3 0,-3-4-1,-5-1 1,-2-3-657,-1 0 1,-6-2 0,-3-2 0,-7-1 316,-5 1 0,-5-1 1,-5 0-1,-5 1 1,-3 0 405,-5 3 1,1-2-1,-1 5 1,0 0-1,2 2 972,1 1 0,6 3-749,4 3 1,11 1-1,9 0 1,11-1-1,9 0-229,4-1 1,5 2 0,3-3-1,0-1 1,-2 1 120,-1-2 1,-4 2 0,-3 0 234,-4 1 0,-5 3 0,-9 6 0,-7 6 0,-7 6 402,-7 5 0,-1 4 1,-6 2-1,1 0 0,-1 0 0,1 0 0,3 2 1,1-1-1,4-4 0,4-3-311,2-5 1,9-1-1,4-2 1,6-5-1,4-4-978,2-4 1,4-6 0,2-2 0,1-3 71,-1-3 0,-4-3 1,-3 0-1,-2-1 1,-5-2 18,-1 1 1,-6 3 0,-4 3 0,-1 1 616,-2 2 1,-2 4-1,-3 2 1,-4 4-1,-3 4 1,-3 5 0,2 4 1017,1 2 0,1-1 0,3 0-1290,3 2 1,2-3 0,2 1 0,2-2-1,4-1 1,5-2-623,3-1 1,6-4 0,2-1 0,-1-3-274,1-1 1,-2-5 0,-5-1 701,0-2 0,-5-5 0,3-2 0</inkml:trace>
  <inkml:trace contextRef="#ctx0" brushRef="#br1" timeOffset="203">8045 11341 8443,'14'-10'-203,"0"1"0,-5-1 0,0-2 0,0 0 280,1 0 1,-4 3-1,-1 2 274,-1 1 1,-1 0-1,-4-3 1,-2 3-1,-3 3 404,-2 2 1,-2 5 0,1 2 0,0 4-404,0 2 0,0 2 0,2 5 0,2 1 0,1 0 0,2 2 1063,1-1-1334,5-2 1,-3 0 0,3 0-10,0-1 0,-3-2 0,3-2 1,-1 0-347,0-3 1,-1 0 0,-5-3 0,-3-2-1,-2-3 1,-2-2 0,-3-1-369,-2 0 1,0 0-1,0 0 1,-1 0-105,2 0 1,0-3 0,6-1 187,2-1 0,3 2 0,7-4 0,5 0 1,7-2 557,4-4 0,4-1 0,4-5 0</inkml:trace>
  <inkml:trace contextRef="#ctx0" brushRef="#br1" timeOffset="204">8380 11061 7229,'-5'14'1638,"-3"5"0,4 9-1092,-1 5 0,-1 11 0,-2 2 0,0 1 0,3-1 0,1-5-465,2-3 1,1 0 0,0-8 0,-1-3-1,-2-5-737,-2-5 1,0-8-1,-3-6 1,0-2 0,-1-2-2611,1-2 3266,0-6 0,-1-6 0,1-3 0</inkml:trace>
  <inkml:trace contextRef="#ctx0" brushRef="#br1" timeOffset="205">8221 11434 8316,'0'-10'196,"0"1"1,0 0-1,0-1 1,0 1 0,2 0 458,1 0 0,3-1 1,6 1-1,4 0 0,2-1 381,4 1 1,-1 3-1,3 1-1692,-2 0 0,3 2 0,-3 3 0,-2 2 656,-4 5 0,2 3 0,-4 9 0</inkml:trace>
  <inkml:trace contextRef="#ctx0" brushRef="#br1" timeOffset="206">8519 11508 9888,'-5'-4'413,"1"2"0,5-3 1,1 0-1,2-1 185,2-1 0,0 2 1,4-1-1,2-1-761,4-2 0,-1 1 0,-1 1 1,0 1-1,0-1 144,-1 2 0,-3 1 0,-5 5 1,-1 3 383,-2 6 1,-2 0-1,-3 6 1,-3 3-1,-3 3 1,1 1 505,2-1 0,-2 3 1,3-3-1362,-1-1 0,1-1 0,3 1 0,-1 0 1,0-4-1,0-3 490,0-4 0,0-1 0,3 1 0</inkml:trace>
  <inkml:trace contextRef="#ctx0" brushRef="#br1" timeOffset="207">8501 11713 7847,'-10'5'2301,"5"3"-891,5-6 1,5 2-877,5-4 1,3 0 0,4 0 0,2 0-1,3 0 1,-1 0-1355,-1 0 1,-2-3 0,0-1 0,-3 2 623,-2 1 0,-3 5 0,-1 2 1</inkml:trace>
  <inkml:trace contextRef="#ctx0" brushRef="#br1" timeOffset="208">9097 11490 8454,'0'-10'136,"0"1"1,1 0 893,2-1 1,-2 6-724,2 4 1,-6 5 0,-3 7 0,-3 1-1,-1 2 1,-1 0-316,-2 0 0,4 1 0,4-3 0,1-2-580,2-1 1,2 3 0,3-2 0,3-3 0,3-3 587,4-4 0,-3-1 0,3 0 0</inkml:trace>
  <inkml:trace contextRef="#ctx0" brushRef="#br0" timeOffset="209">9748 11210 12433,'7'0'-571,"-2"-1"0,0-2 898,0-3 0,-3-2 0,1-2 1,-2 1-304,-1 0 0,0-1 0,-1 1 0,-1 0 0,-2-1 84,-1 1 0,-2 1 0,-6 2 0,-2 3 0,-3 3 298,0 3 1,-5 6 0,-2 8 0,-2 4-39,-1 7 0,1 5 1,3 7-1,6 0 0,5 0 1,6 0-279,4-3 0,7-3 0,8-9 0,7-4-327,8-5 1,10-7-1,1-6 1,1-3 0,0-3-420,-1-3 1,0-5-1,-8-3 1,-3 0 0,-5-3 204,-2 0 0,-1-2 0,-1 0 0</inkml:trace>
  <inkml:trace contextRef="#ctx0" brushRef="#br0" timeOffset="210">10028 11210 11177,'0'6'-107,"-1"1"1,-3 1 925,-6 3 0,0 7 0,-6 6 0,1 2-430,0 3 1,3 1 0,6-4 0,3 0 0,4-3 0,6-2-477,9-4 1,3-8-1,8-3 1,2-4-98,0-2 1,0-4 0,-2-3 0,-2-5 0,-5-3-415,-3-3 0,-5-1 0,-5 1 1,-4-1-1,-3 2 324,-3 1 0,-6-2 0,-4 3 0,-3-3 0,-2 1 145,-3 1 0,-1 3 1,4 5-1,0 0 327,3 2 0,-1 3 0,6-2 0,3 1-133,5 2 1,6-3 0,9 1 0,6 0 0,4-1-44,4 0 1,1 0 0,1-3 0,0 3 0,0 1 281,-2 2 1,-6 1-1,-2 2 1,-3 2-1,-4 3-87,-3 3 0,-4 4 0,-5 4 1,-1 3 310,-2 5 0,-3-1 1,-3 1-1,-1 0-141,-3-2 0,6 1 1,-2-4-1,2 0 1,1-4-553,3-1 1,3-4-1,4-5 1,6-3-1,4-2-400,4-1 0,4-7 1,0-3-1,3-4 0,2-1-91,0 0 1,-1-1-1,-8 3 1,0 2 0,-2 1 589,-4 0 0,-6 6 0,-3 5 755,-2 7 0,-5 2 1,-1 3-1,-1 0-658,0-1 1,3 4 0,0-4 0,2 0 0,2 1 0,2-1-1,5 0-79,3-2 0,4-1 0,3 1 0</inkml:trace>
  <inkml:trace contextRef="#ctx0" brushRef="#br1" timeOffset="211">10866 11238 9554,'0'14'648,"0"1"1,-1 3-1,-1 1 1,-2 3-287,-2 3 1,3-1-1,-2 0 1,1-2 0,1-1-1,0-1-172,0-2 1,-2-3-1,3-3 1,-2-3-406,-1-2 1,-1-3 0,-3-4 0,-1 0 0,1-1-438,0-2 1,-2 2 0,0-2-1,-1 2-160,0 1 1,2-2 0,0 0-1,1-1 812,0 1 0,4-3 0,1 0 0</inkml:trace>
  <inkml:trace contextRef="#ctx0" brushRef="#br1" timeOffset="212">11164 11005 8501,'0'10'132,"-1"1"0,-2 5 0,-4 6 0,-1 8 0,-1 8 523,-1 4 0,1 7 1,1 0-1,1-1 0,1-5-321,2-5 0,1-5 0,3-5 0,0-2 0,0-5-1524,0-5 1,-1-6 533,-2-4 1,1-6-1,-3-6 1,1-3 0,1-4 509,-2-2 1,4-7 0,-3-2 0</inkml:trace>
  <inkml:trace contextRef="#ctx0" brushRef="#br1" timeOffset="213">11052 11396 8501,'-5'-6'-12,"1"0"534,0-1 0,2 2 0,-1-2 1,3 0 132,3-1 0,4 0 1,6-1-1,6 1 0,5-2-492,2-1 1,7 4 0,1 1 0,2 0-164,1 1 0,0-4 0,1 4 0</inkml:trace>
  <inkml:trace contextRef="#ctx0" brushRef="#br1" timeOffset="214">11452 11443 8495,'-3'-9'-144,"0"-1"1,1 1 0,1 0 0,1-1 0,0 0 726,0-2 1,0 4 0,1-1 0,2 2-1,3 1-262,3 0 0,3 4 0,0 2 0,-1 6 0,-3 3-124,-2 3 1,-4 3-1,1 5 1,-4 0-1,-4 3-62,-4 1 0,-7 1 0,1 1 0,-3-1-36,0-3 1,-1-5 0,2-3 0,1 0 0,4-3 0,1-2-15,2-3 1,5-1-1,5-5 1,7-1-128,7-3 1,6-1 0,4-4-1,2 1 1,1 0-584,0 2 0,0 3 1,-1-2-1,-2 0 1,-4 1-1015,-1-1 1,-1 1 1478,-1 1 0,1-2 0,-1-4 0</inkml:trace>
  <inkml:trace contextRef="#ctx0" brushRef="#br1" timeOffset="215">11797 10875 8495,'4'-19'188,"4"1"1,7 0-1,1 4 278,4 4 1,1 6-1,-3 9 1,1 9-1,1 11 1683,1 10-1681,-1 10 0,-10-17 0,0 0 0,-3 3 0,0 0 0,0 1 0,0 1-171,-2-1 1,1 1 0,-1-1 0,-1 0 0,0-1 0,-2-1 0,0-1 0,-3-1-1,0-2 1,-2 1 0,-7 22-61,-3-3 1,-3-1-1,-3-4 1,1-3-1058,-1-3 1,1-4 0,-1-5 0,0-2-820,1-1 1,3-4 818,3-6 1,-3-1 0,1-7 0</inkml:trace>
  <inkml:trace contextRef="#ctx0" brushRef="#br0" timeOffset="216">12672 11164 9349,'-19'0'-171,"2"0"1,1 0 0,4 0 0,2 0 682,0 0 1,7 0 0,6 0 0,10 0-1,8 0 6,10 0 1,8 0 0,10 0 0,-22 0-1,0 0-512,2 0 0,0 0 0,0-1 0,-1 1 0,1-1 0,1 0 1,-1-1-1,-1 1 0,0-1 0,0 1 0,0 0 0,0 0-584,0 0 1,-1-1 0,18 1 0,-7-2-1,-7 2-2083,-7 1 2666,-7-4 1,-4-1-1,-4-5 1</inkml:trace>
  <inkml:trace contextRef="#ctx0" brushRef="#br0" timeOffset="217">13249 11024 9369,'-3'-9'-844,"0"-1"1,1 1 1355,1 0 0,2-1 1,2 2-1,4 2-101,5 3 1,2-1 0,5 1 0,1 2 0,0 2 0,3 4-31,1 3 1,-4-1 0,2 7 0,-3-1 0,-4 2-196,-2-1 1,-4 3 0,-3-4 0,-3 2-232,-2 1 0,-3-1 0,-3 0 0,-6 1 0,-6-1-152,-6 1 1,-5-4 0,-4 3 0,2-2 0,2-1-240,0-2 1,4 2 0,2 1-1,3-1 1,5 1 452,5-1 0,3 0 0,6-2 0</inkml:trace>
  <inkml:trace contextRef="#ctx0" brushRef="#br1" timeOffset="218">14143 10931 8448,'0'-9'-75,"0"-1"1,-1 2-1,-1 3 1,-2 5 729,-1 5 0,-2 7 1,-5 4-1,0 3 0,-1 2-124,0 4 1,6-1 0,-2 1 0,4 0-1,3-2 1,1-1-340,1-2 0,5-3 0,4-1 0,3-5 0,2-2 1,3-4-594,1-1 1,0-2 0,1-4 0,-1-2-147,1-1 1,-1-3 0,-3-3 0,-1-1 0,-3-1 0,-1 0-17,-1-3 0,2-1 0,3-2 0</inkml:trace>
  <inkml:trace contextRef="#ctx0" brushRef="#br1" timeOffset="219">14208 10763 8458,'-28'-4'0,"2"2"0,1-3 0,3 1 903,2 2 1,6 0-913,1-1 1,11 2 0,6-3 0,7 3 0,5 1 0,6 0 8,6 0 0,4 5 0,5 0 0</inkml:trace>
  <inkml:trace contextRef="#ctx0" brushRef="#br1" timeOffset="220">14590 10717 8458,'6'-10'0,"1"1"0,0-1-257,1-3 1,1 3 0,0-2-1,-2 1 372,-1 2 1,-1 0 0,2-1 0,-1 0 0,-2-1 0,-2-2 102,-1 2 0,-2 1 0,-1 0 1,-2 2-31,-2 2 1,0-2-1,-4 5 1,-1 2-1,-3 3 1,0 6 341,-3 3 0,-1 9 0,1 8 0,0 6-115,2 5 1,0 3-1,0 6 1,2 3-491,8-24 1,0 2 0,2-1 0,1 2 0,0 1 0,1 1 0,0 0 0,1 0 0,0-1 0,0 1 0,0 0 0,0-1-247,0 0 1,0-1 0,-2 1 0,0 0 0,-2-3 0,0-1 0,-6 22-176,-2-7 1,-5-5 0,1-3 0,-3-5 0,-1-6 0,3-7 495,-1-5 0,0-6 0,0-1 0</inkml:trace>
  <inkml:trace contextRef="#ctx0" brushRef="#br1" timeOffset="221">14329 11378 8398,'0'-19'341,"0"1"0,1 0 1,3 1 468,2 2 0,6-1 1,5-2-1,3 0-588,5 3 1,3 1 0,4 5 0,4 1-223,4 1 0,0 3 0,-3 4 0</inkml:trace>
  <inkml:trace contextRef="#ctx0" brushRef="#br1" timeOffset="222">15251 11015 8485,'5'-10'-55,"-1"1"1,0 0-1,0-1 1,0 1 250,0 0 1,2 0 0,-2-1 0,0 1-1,2 0 1,-2-1 86,0 1 1,2 0 0,-2-1-207,1 1 0,-2 0 1,-1 0-1,-4 2 0,-5 2 335,-1 1 1,-5 2 0,-3 6 0,-2 5 49,0 6 1,-4 3 0,0 4-1,1 4 1,-1 4 0,1 4-74,4 2 1,2 1 0,7-2-1,2-2 1,5-1-548,6-2 0,6-6 0,11-6 1,4-4-273,4-4 0,3-5 1,4-3-1,0-5 1,0-6-361,-3-6 0,0-2 1,-6-2-1,-5 0 394,-6-3 0,-1 1 1,-6-3-1,-2 1 1,0 0-1,-3 0 222,-2 2 1,-2 6-1,-1 2 1,-1 4 671,-2 3 1,-2 7 0,-5 8-1,2 6 173,2 2 0,-3 6 0,3 2 0,-1 2-329,1 1 1,2-3 0,4-1 0,0 1 0,1-1 0,2-3-439,3-5 0,6-2 0,4-6 0,2-2 1,1-3-1,2-4-477,1-5 0,-1-4 0,-3-9 244,-3 1 0,-4-1 1,-6 0-1,-1 0 1,-2-2 98,-1-1 1,-5-1 0,-2 3 0,-3-2 240,-4 1 0,2 5 1,-5 0-1,1 1 1,0 1-1,3 4 346,1 3 0,2 4 1,1-4-215,2 0 0,6 3 0,7 0 1,4 1-1,6-1 0,4-2-240,3-1 1,3 2 0,1 0 0,0 0 0,-1 1 0,-2-1 70,-3 3 0,-4 1 0,-3 2 1,-5 2 264,-3 4 0,-6 5 1,0 5-1,-5 3 278,-4 5 1,1 2-1,-7 1 1,2 0-1,-1 0 1,3-1-4,3-2 1,0 0 0,4-3 0,0-2 0,3-4-489,4-3 1,4-6-1,5-2 1,2-2-312,1-4 0,5-4 0,2-6 0,0-4 0,-1-1 0,-1-4-371,-1 0 1,-3 1-1,-1 0 1,-4 0 0,-2 1-156,0-1 1,-5 5 1276,-2 1 1,-3 8 0,-3 6-1,-3 7 1,-3 7 0,0 3 152,0 0 0,1 1 1,1-2-1,4 0-471,2-2 0,2-3 0,2 0 0,5-1-804,3-2 1,3-4-1,5-2 1,1-2 0,0-2 88,2-2 0,0-6 1,-3-6-1</inkml:trace>
  <inkml:trace contextRef="#ctx0" brushRef="#br1" timeOffset="223">16247 11061 8347,'5'-14'-178,"-3"-1"1,3 4 443,-1-1 39,3-1 1,-6 4 0,2-1-1,-2 1 606,-1 0 1,-1 1-508,-2 1 0,-1 4 1,-3 6-1,1 5-73,-2 3 0,4 3 0,1 5 0,2 0 0,1 0-167,0 3 0,1-1 1,2 3-1,2-2 1,2 0-55,-1 1 0,-1-3 0,1 0 0,-3-2 1,-2-4-255,-1 0 0,-1 1 0,-2-3 1,-3-3-108,-2-2 1,-6-5 0,0 1-1,-2-2 1,2-2-121,0-2 0,-1 1 0,2-4 0,3-1 0,2-2 1,3 0-368,0 0 0,2 0 0,3-1 0,0 1 738,0 0 0,5-5 0,0 0 0</inkml:trace>
  <inkml:trace contextRef="#ctx0" brushRef="#br1" timeOffset="224">16527 10791 8345,'0'-5'41,"0"-3"1,0 2 430,0-3 1,0 6 0,-1 7 57,-2 11 0,1 9 1,-5 9-1,0 5 1,-1 3-1,-1 5-370,-1 3 1,1-2 0,1 2-1,1-6 1,3-6-799,0-4 1,3-6 0,-2-3 0,1-5-183,-1-6 1,1-6 0,-4-6 0,-1-6 644,2-4 1,-7-11 0,1 1 0</inkml:trace>
  <inkml:trace contextRef="#ctx0" brushRef="#br1" timeOffset="225">16368 11192 8405,'0'-10'690,"0"1"0,2 0 1,1-1-36,3 1 0,3 0 1,5-1-1,4 1 0,5 0-986,1 0 1,6 0 0,-3 2-1,0 2 1,-3 1-1126,-1 2 1,-1 1 1455,-4 1 0,1 4 0,0 1 0</inkml:trace>
  <inkml:trace contextRef="#ctx0" brushRef="#br1" timeOffset="226">16694 11182 8345,'6'-9'90,"-1"1"0,-2 1 1,3 0-1,2 0 372,2-1 0,-1-2 0,0 1 1,2-1-1,0-2-338,1 0 1,4 0-1,-4 2 1,0 1-1,-2 1 43,-1 1 1,0 2 0,-3 4-43,-3 1 0,-2 2 0,-1 9 0,-1 1 1,-2 4-251,-3 1 1,0 2 0,1-1 0,0 1-1,1 0-611,0-1 1,-2 0 0,2-2 0,1-1 174,-1-2 1,2 3-1,-3-4 1,0-1-1,0-3 561,-3-2 0,0 0 0,-1 3 0,0-2-41,-1-1 0,1-3 0,0 2 0,-2 1 0,0-1 3317,-2 2-2621,1-3 0,15 0 1,6-5-1,7-1 0,4-2-7,1-1 0,0 2 1,3-2-1,-1-1-931,-3 1 1,0 3-1,-2-1 1,-3 2-1,-3 1 283,-1 0 0,-6 0 0,-1 0 0</inkml:trace>
  <inkml:trace contextRef="#ctx0" brushRef="#br1" timeOffset="227">17300 11071 8272,'-6'-5'-7,"-1"0"0,4-4 0,1 0 1,2-1-1,3 2 0,4 1 1,5 1 542,3-2 0,4 3 0,2 0 0,1 1 0,1 2-654,0 1 0,3 2 0,-1 1 0,0 2 0,1 0 0,-3 1-3135,-3 1 3253,0 0 0,-9 3 0,2 0 0</inkml:trace>
  <inkml:trace contextRef="#ctx0" brushRef="#br1" timeOffset="228">17327 11201 8272,'-9'3'1204,"0"0"-902,4 0 1,17-7 0,12-1 0,7-1 0,3 1-831,1 0 0,1 2 528,2 3 0,-1-4 0,0-1 0</inkml:trace>
  <inkml:trace contextRef="#ctx0" brushRef="#br1" timeOffset="229">17998 11089 8346,'1'-9'-559,"1"0"1,2-1 950,1 1 1,-3 0-1,2-1 1,0 1-1,-1 0 1,0-1-149,1 1 0,-3-3 0,2-1 0,-2 2 0,-1 1 1,0 0 5,0 1 0,-1 1 1,-2 1-1,-3 4-5,-3 2 0,-3 1 0,-2 0 0,-3 2 0,-4 5 1,0 6 409,-2 7 0,-3 3 1,2 6-1,1 1 0,5 3-385,4 0 0,8-2 1,3 1-1,4-2 0,6-4-489,9-3 1,7-5 0,8-6-1,2-2-437,0-4 1,2-2-1,-5-4 1,-2-1 0,-3-2-165,-2-3 1,-6-3 0,-4 0 0,-4 0 190,-3 0 1,7-5 0,-3 0-1</inkml:trace>
  <inkml:trace contextRef="#ctx0" brushRef="#br1" timeOffset="230">18314 11033 8346,'0'-6'-733,"0"0"1643,0-1 0,-1 3 1,-2 0-405,-3 3 1,-2 7-1,-1 3 1,-1 5 0,1 4-1,0 2-2,-1 1 0,2 0 0,2 3 0,3-1 0,2-3-401,1 0 1,5-2 0,4-4 0,7-4 0,3-3-536,3-3 1,3-2 0,-3-5 0,-2-4 12,0-1 1,-6-5-1,-1-3 1,-4-1 0,-3-2-1,-3 0-15,-2 1 1,-5-2 0,-2 0-1,-2 1 345,-1 1 1,-4 3 0,0-1 0,-2 4 0,0 1 0,0 3-466,3 2 0,-1 3 0,3 6 554,2 3 0,1 7 0,-3 1 0</inkml:trace>
  <inkml:trace contextRef="#ctx0" brushRef="#br1" timeOffset="231">18650 10987 8197,'0'-10'278,"0"1"0,0 0 1,-1 1-1,-3 1 0,-2 4 541,-2 2 0,-2 10 0,-2 4 0,-1 7-273,-2 4 0,4 3 0,-1 1 0,2 0 0,3-1 0,2-1-97,1-1 0,1-4 0,4-1 0,2-3-511,3-5 1,6-3 0,4-2 0,1-4 0,3-3-595,2-3 1,-3-6-1,3-4 1,-2-2 0,-3-1-1,-1-2 1,1 0-1,-5-1 1,-2 0 0,-1 2-196,-3 1 0,-4 3 0,0 5 1315,-4 1 1,-4 7 0,-6 8-1,0 3 1,0 5 603,2 1 1,1 2-1,1-1-953,1 1 1,3-1 0,5-2 0,2-1 0,5-3-772,3-4 1,3 1-1,5-6 1,1-1 0,0-2-984,2-3 1,0-4 1194,-4-5 1,1-2-1,0-5 1</inkml:trace>
  <inkml:trace contextRef="#ctx0" brushRef="#br1" timeOffset="232">18994 11033 8197,'5'-4'-53,"-1"-2"0,0-2 2022,-1-2-1513,4 5 1,-7 6 0,1 9 0,-4 4 0,-2 5 0,-2 1 89,2 2 0,0 4 0,3-2 0,-1 0 0,1-2 0,1 0-166,1 0 1,0-2-1,0-3 1,0-2-564,0-2 0,0-4 0,-1-4 0,-2-1 0,-4-4-303,-1-3 1,-4-4-1,-2 1 1,0-2-17,-3-2 0,-1 2 1,-3 1-1,-1 2 1,3 0-206,2-1 1,4 4 0,4-2 277,3 0 0,3 2 0,7-3 1,7 0-1,6-1 429,7-1 0,3-5 0,5-3 0,1-3 0</inkml:trace>
  <inkml:trace contextRef="#ctx0" brushRef="#br1" timeOffset="233">19292 10782 7692,'9'-9'-169,"-3"3"486,-2 2 1,-1 5-1,-1 4 1,-3 5-1,-4 8 319,-4 9 1,-4 6 0,-2 8-1,0 2 1,0 3-107,2 0 0,-3 1 0,5-2 0,2-2 0,3-7-1055,1-7 0,2-5 0,2-7-131,-2-1 1,2-8-1,-2-9 1,2-6 0,1-5-1,0-3 1,0 3-1,-1-3 1,-1 2 0,-2 0 469,-1 0 0,-2 4 1,-2-2-1,0 4 1278,-1 0 0,2 2 0,1-2-546,1 0 0,4 2 0,0 0 0,5 1 0,6 2 0,6 0 273,2 2 0,6-3 0,3 0 0,3 1-2830,2 1 2011,0 1 0,1 4 0,1 1 0</inkml:trace>
  <inkml:trace contextRef="#ctx0" brushRef="#br1" timeOffset="234">19460 11266 8354,'-7'-6'242,"2"0"1,0 0 0,1-1 0,0 1 0,2-1 265,1-1 0,1 1 0,0 1 0,2 0 0,3 1 0,5 1-251,4 0 0,-2 2 0,4-1 0,0 2 1,1 2 115,-2 2 0,-2 6 1,-7 5-1,-3 3 0,-2 3 0,-1 3 1,-8 1 0,-5 2-1,-4-1-318,-5 1 0,1-1 0,-2 0 1,0-3-1,2-3 0,2-4-331,0-2 1,5-3-1,6-2 195,7-2 0,10-1 1,10-5-1,6 0 0,4 0 16,2 0 0,0-2 0,-3 0 0,0-1 0,-2 1 0,-4 1-1574,-3 1 1,-7 0 1411,1 0 1,-3-4 0,0-1-1</inkml:trace>
  <inkml:trace contextRef="#ctx0" brushRef="#br1" timeOffset="235">17700 10670 8326,'9'-13'-9,"-3"-1"0,1-1 0,-1 1 0,0 2 1,-1 0 342,-1 0 1,3 5 0,-5 3 0,-3 4 0,-5 7 442,-2 6 1,-6 11-1,-5 7 1,-5 9-515,-3 4 1,13-19 0,0 1 0,0 0 0,1 1 0,-2 1 0,1 0-1,-1 2 1,0 0-122,-1 1 1,1 1 0,-1-1 0,0 1 0,2-4 0,1 1 0,-1-1 0,0 0-168,-1 0 1,2-1-1,0-2 1,2-1 0,-10 21-1,5-7 1,3-9-1,4-8-1614,3-4 1,2-1-1,4-3 1,1-5 1327,2-5 1,6-6 0,5-2-1</inkml:trace>
  <inkml:trace contextRef="#ctx0" brushRef="#br0" timeOffset="236">20493 10922 11098,'0'-6'-304,"0"-2"0,0 2 1,1-2-1,1-2 336,1 1 1,4 0 0,-3-1 0,1 1-1,2-1 1,0-2 118,0 0 0,1-4 1,-3 3-1,1-1 0,-1-2-31,0 2 1,1-4 0,-3 2 0,-1 0-1,-1 0-29,-1 4 1,-4 2 0,-2 1 0,-4 3 0,-1 3 271,-1 2 0,-5 9 0,0 6 0,-2 7 0,-4 10-57,-1 9 0,14-16 0,0 0 0,-2 3 1,2 0-1,0 1 0,1 1-395,1 0 0,1 1 1,0 0-1,0-1 1,2-1-1,1 0 1,0-1-1,0 1 1,0-1-1,1 0-261,2-1 1,-1 0-1,-2 22 1,1-2 0,0-5-1,0-6-1280,0-4 0,-3-4 1617,2-5 1,-3-5-1,2-7 1</inkml:trace>
  <inkml:trace contextRef="#ctx0" brushRef="#br1" timeOffset="237">20084 11331 8528,'0'-13'182,"0"3"1,2-4 0,4 2 288,6-1 1,7-3 0,5 0-1,6 0 1,4-1-402,4 2 1,2 4 0,0 1 0,-1 4 0,-3 2-1494,-4 1 1423,-7 2 0,2 6 0,-3 0 0</inkml:trace>
  <inkml:trace contextRef="#ctx0" brushRef="#br1" timeOffset="238">20819 11061 8351,'0'-9'6,"0"0"1,0-1-1,0 1 1,0 0 265,0-1 0,0 1 0,0 0 0,0-1 0,0 1 1,-1 0 103,-2 0 1,1 0-1,-4 2 1,-2 2 0,0 1 10,-1 2 1,-5 1 0,-1 3 0,-3 4 0,0 7 49,-1 7 0,-3 4 1,1 5-1,1 1 1,3 2-361,5 1 0,5-3 1,2 0-1,1-4-27,5-4 0,5-4 0,7-2 0,5-5 0,4-4-432,5-4 0,-2-4 1,4-4-1,-3-5 1,-1-4-364,-1-2 0,1-2 0,-3-1 0,-2-2 417,-4-1 0,1-4 1,-5 3-1,0-2 1,-3 1-1,-3 2 215,-3 5 1,-2 2 414,-1 6 0,-4 11 1,-2 5-1,-2 6 255,-2 3 0,2 2 0,1 0 0,1 1 0,0 0-661,0-1 1,2 0 0,4-2-1,1-1-443,2-2 1,4 0 0,4-5 0,2-1 0,1-2 0,0-1-1041,1-1 1,-3-2 1586,4-1 0,-1-5 0,4 0 0</inkml:trace>
  <inkml:trace contextRef="#ctx0" brushRef="#br1" timeOffset="239">21164 11052 7313,'3'6'-148,"0"0"148,-1 2 0,-2 0 0,-2 1 0,-2 2 0,-1 0 0,0 1 0,0 0 0,0-1 0,-2 1 0,2 0-143,0-1 0,2 0 143,3-2 0,4 0 0,2 1 0</inkml:trace>
  <inkml:trace contextRef="#ctx0" brushRef="#br1" timeOffset="240">21154 11015 7803,'-12'-24'181,"-1"2"1,4-1 0,4 3-1,0 1 754,0 3 0,3 4 1,-2 0-827,3 1 1,2 6 0,3 2-1,1 3 1,2 2-894,2 1 1,-2 6 0,6-1 783,-3 3 0,0 6 0,-1-3 0</inkml:trace>
  <inkml:trace contextRef="#ctx0" brushRef="#br1" timeOffset="241">21517 10698 8420,'0'-4'598,"0"5"1,-1 7-53,-2 7 0,-3 11 0,-6 6 0,-3 7 0,0 7 0,0 2 32,2 1 0,0-3 0,4-2 0,1-5 0,1-4-531,4-4 1,3-9-1,2-4 1,3-5-1,0-5 1,2-3-246,1-4 0,2-1 0,-1-1 0,1-3-439,3-2 0,0-2 1,4 0-1,-3 0 0,1 2-456,-1-1 1,1 2 0,1-1 1066,0-2 1,-1 0 0,4-1-1</inkml:trace>
  <inkml:trace contextRef="#ctx0" brushRef="#br0" timeOffset="242">21992 10912 11318,'-5'-9'-154,"0"0"1,3-1 0,-2 2 773,-1 2 1,1 2-1,-1 5 1,1 2-879,2 3 1,1 2 0,2 2 0,1 0 0,1 2 220,-1 4 1,3 2 0,1 0 0</inkml:trace>
  <inkml:trace contextRef="#ctx0" brushRef="#br0" timeOffset="243">21946 11210 8983,'-15'14'85,"2"-4"0,3 4 0,0-1 395,-2 2 1,0 0 0,-2 0-1,-1 1-309,1-2 1,-1 3 0,0-4 0,2 1 0,4 0 0,3 0-541,3-1 1,2 3-1,1-3 356,0 2 0,8 0 0,2 4 0</inkml:trace>
  <inkml:trace contextRef="#ctx0" brushRef="#br1" timeOffset="244">22588 10987 8422,'-13'0'94,"2"0"0,-1 0 0,2 0 1,0 2-1,1 3 0,-1 5 0,-1 5 277,2 5 0,-2 2 0,5 5 0,1-1 0,2-1 0,3 0-258,3-1 1,3-2 0,6-4 0,1-3-234,2-2 1,0-7 0,4-3 0,0-2 0,-1-2 0,1-3-364,-1-5 1,0-5 0,-1-4 0,-3-2 319,-1-2 1,-1-2 0,-5-4 0,-2 1 0,-1-2 0,-2-1 28,-1-1 0,-5 1 0,-3 5 0,-4 3 181,-5 2 1,2 4-1,-2 3 1,1 7-69,0 4 1,-1 4 0,3 3-1,2 6 1,2 2-635,2 4 1,3 0 654,4 2 0,4 4 0,2 0 0</inkml:trace>
  <inkml:trace contextRef="#ctx0" brushRef="#br1" timeOffset="245">22812 11201 8422,'-9'6'242,"2"-1"941,1-1 0,3 0-1021,-3-4 1,5 0 0,1 0 0,5 0-564,3 0 0,-1 0 1,1 0 400,3 0 0,4 0 0,0 0 0</inkml:trace>
  <inkml:trace contextRef="#ctx0" brushRef="#br1" timeOffset="246">23035 10959 8375,'-6'-10'-100,"1"-2"408,1 0 0,0-1 42,4 4 0,0 5 1,0 5-1,0 8 1,1 9-1,2 6 50,0 2 1,0 2 0,-3 1 0,1 1-337,2 1 0,-2 0 0,3-4 1,-1-1-1,1-2 0,0-1-756,1-3 1,1-3-1,-2-2 36,1-2 1,1-5-1,4-6 1,-2-4 0,-1-5 611,-1-4 1,1-4-1,2-3 1</inkml:trace>
  <inkml:trace contextRef="#ctx0" brushRef="#br1" timeOffset="247">23231 11061 8375,'0'-9'-133,"0"0"0,0-1 0,0 1 502,0 0 0,-5 5 0,-1 4 29,-2 5 0,-1 7 1,-1 4-1,1 1 1,1 3-1,1 1-366,0 0 0,2 1 0,-2-4 1,1-2-1,-1-1-214,2-2 1,0 0-1,3-4-119,-1 0 0,0-5 0,4-4 0,1-5-66,1-3 1,4-6 0,1-1 0,2-3 259,2 0 0,1-1 0,-3 2 0,1 0 0,2 2 0,-2 3 313,0 4 1,-2-1 0,-1 7 70,-2 3 0,2 8 0,-5 6 0,-1 3 0,0 2 1,0-1 202,1 0 0,3 1 1,-2-5-1,2-1-447,1-1 0,1-4 0,1-3 0,1-3 0,0-3-183,2-3 1,-1-6 0,2-6 0,0-4 0,-1-2-74,-1 0 1,0-8 0,-2 1 0,-1-1 193,-1 0 1,0 1-1,-3 1 1,0 1 0,0 3-1,-1 4 422,1 4 1,-1 8-509,3 4 1,-1 6-1,2 3 1,-2 2-1,-1 3-2662,-1 1 2777,2 3 0,-4 7 0,3 2 0</inkml:trace>
  <inkml:trace contextRef="#ctx0" brushRef="#br0" timeOffset="248">23612 11303 9178,'5'0'2224,"4"-4"-1983,-8 3 0,3-4 687,-4 2-466,0 2 1,-1-3-409,-2 4-1457,2 0 583,-3 0 1,12 0 0,2 0 0</inkml:trace>
  <inkml:trace contextRef="#ctx0" brushRef="#br1" timeOffset="249">24273 10968 8411,'0'-9'-144,"-1"-1"1,-1-2 0,-2 0 0,-1 0 0,-2 2 0,-3 1 331,-2-1 0,1 2 0,-5 1 0,0 2 1,-2 1-1,-2 1 257,-1 2 0,4 1 1,-1 1-1,4 3 1,3 3-342,0 4 0,6 4 0,2 3 0,3 2 0,3 2-77,3 3 0,6-2 0,1 2 1,1 0-1,0 0-132,1 0 1,-4-5-1,2 2 1,-1-2 0,-2-3 62,-2-1 0,-5-3 0,1-3 1,-4-2-1,-4-2 121,-2-3 0,-3-2 0,-3-1 0,-3-1 0,0-2-106,-1-3 1,2 1-1,-2-2 1,4 1-879,1 1 1,5-2 0,1 3-1451,1-1 2355,1 2 0,7-1 0,1 4 0</inkml:trace>
  <inkml:trace contextRef="#ctx0" brushRef="#br1" timeOffset="250">24301 10987 8411,'5'-14'-208,"1"7"0,-3-1 496,3 3 1,-1 4-1,0 8 1,-1 7 252,-1 6 0,-1 7 1,0 0-1,1 3 0,-1-1-361,-1-3 1,-1 0 0,-1-4 0,-1 1 0,-2-1-164,-2-5 1,3 1-478,-3-6 1,4-4-1,-1-8 1,3-7 25,3-4 1,3 0-1,7-5 1,3-1 0,4-3 68,2-2 0,5 0 1,-1 4-1,4-1 0,-1 2 221,-3 1 0,0-1 0,-4 5 1,-2 1 286,-4 0 0,-4 5 1,-6 1-1,-7 1 1,-7 3 427,-3 3 0,-9 2 1,2 4-1,-3 1-102,-2 1 0,5 1 1,-2 0-1,6 0 0,2 2-200,4 2 0,5-3 0,1 3 0,4-2 0,6-1-417,7-2 1,1 1-1,9 0 1,1-4-400,1-2 1,1-2 0,-2-3 0,-1 0 0,-3 0 0,-2-1-173,-2-2 0,-3-2 0,-3-4 0,-2-1 584,-4 1 508,2 4 1,-10 5-1,1 7 1,-2 3-1,-2 4 144,-1 0 0,3 2 0,-2 1 0,1 0-576,2-1 0,1-5 1,1 1-2603,0-1 2661,4-6 0,5-9 0,6-7 0</inkml:trace>
  <inkml:trace contextRef="#ctx0" brushRef="#br1" timeOffset="251">24785 11043 8411,'0'-14'-258,"-3"1"0,0-3 0,1 3 719,1-1 0,1 4 1,0-2-212,0 1 0,1 6 0,2 3-736,4 4 0,1 3 0,1 5 486,0-1 0,1 0 0,-1 0 0</inkml:trace>
  <inkml:trace contextRef="#ctx0" brushRef="#br1" timeOffset="252">25037 11033 8411,'-6'0'510,"-1"2"1,0 6 35,-1 7 0,-1 8 0,-1 8 0,1 3 0,0 4 0,0 4-45,3 1 1,-1 2 0,3-6-1,0 0 1,-1-1 0,-1-4-957,-1-2 1,2-6-1,-1-8 1,-2-5-1,0-6-201,-1-4 1,3-2-1,-1-3 1,1-4 0,0-8-165,0-5 1,4-3 0,-1-5 0,3-3 777,3-2 0,3-2 0,6-3 0,5-1 0,3 2 0,2 1 6,2 1 1,1 4 0,4-1-1,1 3 93,1 3 1,-3 3 0,-4 8-1,-1 5 1,-3 4 539,0 4 0,-10 7 1,-4 2-1,-5 4 1,-4 4-32,-3 3 0,-6-3 0,-5 3 0,-2-2 0,-3 1-787,1 0 1,1 0-1,2-2 1,0-1-1,2-2 221,0-1 0,5 2 0,-3 1 0</inkml:trace>
  <inkml:trace contextRef="#ctx0" brushRef="#br1" timeOffset="253">23892 11694 8430,'-1'-9'-78,"-1"0"1,-2-1 0,3 5 564,3 8 1,4 10 0,3 19 0,0 6 0,1 8 0,-1 5-161,-4-23 1,-1-1 0,1 3-1,1-1 1,-1 1 0,2 0-1,0 0 1,0-1 0,1 0-1,0-1 219,0-1 0,-1-2 0,6 15 0,1-8 0,1-7 0,-2-8-242,1-6 1,-2-4 0,-1-9-1,1-4 1,3-7-298,3-7 0,1-6 0,0-7 0,3-6-229,3-6 1,-11 20 0,0-1 0,1-4 0,0-1 0,0-1 0,1-1 0,-1 0 0,1 0-144,0 0 1,0 0 0,-2 1 0,1 1 0,0 1 0,1 1 0,-2 3 0,0 1 0,11-15-290,-4 12 0,3 12 0,0 12 0</inkml:trace>
  <inkml:trace contextRef="#ctx0" brushRef="#br1" timeOffset="254">3715 13063 7156,'-6'0'1549,"1"-1"-1099,1-2 0,0 1 0,4-4 0,0-2 0,1 0-273,3-1 0,-2 0 1,3-1-1,0 0-291,0-3 0,-2 2 0,2-3 1,0-1-1,-3 2 0,-1-2 24,-1 1 1,-1 3 0,-2 1 0,-5 4 117,-3 2 1,-5 6 0,-5 8-1,-5 9 1,-4 9 0,-3 9 250,16-15 0,1 1 0,-1 2 0,3 1 0,1 2 0,2 0 0,1 0 0,1 0 161,2 0 1,1 0 0,-1 22 0,5-4 0,7-8-403,7-6 1,3-10 0,10-4 0,2-5-1,2-6 1,3-6-615,1-6 1,-2-7 0,2-4 0,0-1-206,-3-2 0,-3-2 1,-1 2 780,-1 1 0,0-3 0,3-2 0</inkml:trace>
  <inkml:trace contextRef="#ctx0" brushRef="#br1" timeOffset="255">4162 13138 8404,'0'-13'-20,"0"1"1,0-4 0,0 3-1,0-1 183,0 1 1,3 1 0,1 1 0,0 0 12,0-2 0,1 1 0,-3 3 1,1-1-1,-1 1 59,-1 0 0,-5 4 0,-2 1 1,-4 5-1,-2 5 0,-5 4 494,-3 3 1,-1 8-1,-4 6 1,0 4-139,1 2 1,-1 1-1,4 3 1,3-3 0,5-3-494,2-2 0,6-6 0,3-1 0,6-3 0,8-5-298,5-4 0,11-6 1,1-7-1,3-5-347,3-3 1,-2-3 0,-2-6 0,-2-1 0,-1-2 0,-3 0-110,-3-3 1,-1 0-1,-10 1 1,-3 4 0,-3 4 302,-4 1 1,-3 10 0,-4 3 0,-4 9 913,-3 9 0,0 1 0,-1 9 0,0 1-76,3 1 0,5 0 1,3-1-1,2-3 1,1 1-1,2-2-1124,4-2 0,2-1 1,10-7-1,1-4-454,1-4 1,4-8 0,0-5 1015,-1-6 0,4-7 0,-3-1 0</inkml:trace>
  <inkml:trace contextRef="#ctx0" brushRef="#br1" timeOffset="256">4497 13147 8404,'9'-24'0,"1"1"154,-1 1 1,0 2 0,1-1-1,-2 5 1,-1 4 391,-1 5 0,-4 4 0,2 7 0,-3 5 0,-1 6 0,-1 4 259,-3 2 0,3 3 0,-3 3-596,0-2 1,3 2-1,-3-4 1,1 2 0,-1-1-49,-1-1 1,1 2-1,-2-4 1,0-1-1,-1-2-273,-2-3 1,1-1 0,-4-1-1,2-5 1,0-2-383,1-4 0,0-1 0,-1-2 0,1-3 0,1-2 424,1-2 1,2-1 0,3-1 0,-1 1-1,1 0 7,1-1 0,2-2 1,1 0-1,2 0-26,1 2 0,3 1 0,3-1 0,3 1 68,0 0 1,2-1 0,2 1-1,2 0 1,2-1 0,2 2 159,3 2 0,1-2 1,0 1-1,0-1 1,0 0-139,0 2 1,-3-3 0,-1 3-1,-2-2-163,-1-1 1,-4-2 0,-2 0-1,1-3 1,-2 1-131,-2 0 0,2-3 0,-3 4 0,-1-1-42,-3 0 0,-2 2 416,1-1 1,-3 6 0,-6 4 0,-4 4 0,-4 5 219,-5 4 1,-5 8 0,-1 6-1,-1 2 1,0 1 302,2 0 1,3 0 0,2 1-1,4 1 1,3 1-182,2-1 0,4-3 1,6-2-1,5-3-671,3-2 0,8-7 1,5-4-1,4-5 1,3-7-1,3-3-846,-1-2 1,-2-4 0,-5-2 545,-2 0 0,-3-2 1,2-2-1</inkml:trace>
  <inkml:trace contextRef="#ctx0" brushRef="#br1" timeOffset="257">6061 12570 8422,'-9'-6'-161,"3"-1"1,0 3 0,-2 0 0,0 0 0,-1 2 0,-1 2 435,1 3 1,-4 7 0,-3 9 0,-1 6 0,-3 7 0,-2 7 88,-3 7 0,12-18 0,0 1 0,-1 2 0,1 1 0,-1 2 0,2 2 0,-1 2 0,1 1-72,-1 3 0,0 0 0,2-2 0,0 0 0,1 0 0,2 1 0,1-3 0,1-1 0,2-1 0,1 0 43,1-2 0,1 0 0,1-5 0,0-1 0,4 20 0,5-7-650,6-6 1,-1-5-1,2 0 1,-1-4-1,0-6 1,-2-2-342,1-2 1,-4-5-1,3 1 1,-3-2 0,-1-4-2622,1-3 3092,-1-2 1,0-5-1,0-1 1</inkml:trace>
  <inkml:trace contextRef="#ctx0" brushRef="#br1" timeOffset="258">6722 12951 8098,'-8'-6'-139,"1"0"423,1-1 1,4 7 0,-1 4-1,2 6 1,-1 8 0,-1 6 25,-3 7 1,-2 11-1,-2 8 1,4-23-1,0 2 1,0 2-1,-1 2 1,0 1-1,-1 0-248,0 2 0,0 0 0,-2 1 1,-1-1-1,0 0 0,0 0 1,1-1-1,1 0-155,0-2 1,1 0 0,1-4 0,1 0-1,-4 17 1,2-5 0,1-6-564,1-4 1,3-9-1,-1-5 1,1-2 0,-1-4 609,-1-1 1,-1-4-1,-4-2 1</inkml:trace>
  <inkml:trace contextRef="#ctx0" brushRef="#br1" timeOffset="259">6499 13324 8401,'13'-28'0,"2"0"0,5 0 1,2-1 319,6-2 0,4 6 1,6 1-1,-1 7 70,0 4 0,0 8 0,-2 7 1,-3 9-1,-9 8 0,-6 6-72,-8 4 1,-1 5 0,-5-1-1,-6 1 1,-4 0 0,-5-2 104,-3-2 1,-1-1 0,-5-2 0,-1-3-187,2-2 1,0-6 0,1-4 0,1-3-186,-1-2 0,2-3 0,1-5 1,3-4-1,0-3-599,1-3 1,-1-5 0,5 3 0,1-2 0,2 0 0,0 0-1093,3 3 1,2 3 1032,4 2 0,5-1 0,5 3 0</inkml:trace>
  <inkml:trace contextRef="#ctx0" brushRef="#br1" timeOffset="260">7644 12691 8322,'-1'-7'-56,"-2"1"1,2 0-1,-3-2 1,1 1 0,-1 1 204,-2 2 1,-1 1-1,-5 4 1,-4 2 192,-1 3 0,-4 11 1,-4 6-1,-6 8 0,14-12 1,-1 2-1,-1 3 0,0 2-15,-2 2 1,1 1 0,1 3-1,0 2 1,-1 3 0,1 1-1,1 3 1,1 1 0,1 2-1,2 0 0,0 0 1,2 1 0,3 0-1,3 0 1,2-3 0,2 0-1,1-3 1,1 0 0,1-4-1,1 0-432,1-3 1,0-2 0,9 15 0,1-7 0,1-8-359,-1-5 1,0-4 0,-1-5 0,-1-4-1,-1-2-2814,-3-4 1741,-5-2 1,1-4 1535,-6 0 0,-2-4 0,-5-1 0</inkml:trace>
  <inkml:trace contextRef="#ctx0" brushRef="#br1" timeOffset="261">7933 13045 8323,'0'-13'0,"0"0"0,0-1 290,0 1 0,0-3 0,0 4 0,0 0 0,0 2 0,0 1 256,0-1 0,0 9 0,0 7 0,-1 7 0,-2 9 0,-4 6 0,-1 6 0,-1 1 0,0 8 0,-2 2 0,0-1 0,-2 1 6,2-2 0,1-3 0,0 1 0,1-2-1027,0-1 1,3-3-1,0-8 1,2-4-1,1-4-1164,-1-5 1,4-10 818,0-7 1,0-4 0,3-8 0,-1-2 77,1 0 0,-2-6 0,3-1 0</inkml:trace>
  <inkml:trace contextRef="#ctx0" brushRef="#br1" timeOffset="262">7700 13063 8323,'-19'-9'-115,"5"1"1,3 0 0,2 2 1157,3-1 1,4-1-1,1-2-584,6 1 1,6-1-1,9-2 1,5 0 0,6-1-1,4 1 87,2 0 0,4-1 0,0 5 0,2 1 0,0 1 0,-2 2-1095,-3 2 0,-5 1 0,-6 2 0,-2 3-242,-4 6 0,-6-1 791,-6 3 0,0 3 0,-3-1 0</inkml:trace>
  <inkml:trace contextRef="#ctx0" brushRef="#br1" timeOffset="263">8100 13557 8305,'-9'0'204,"0"-5"0,1-1 0,1-2 0,5-1 0,4-1 183,5 1 0,5-4 0,3-3 1,3-2-1,1 0 0,-1 0-294,1 3 0,-4-2 0,0 5 0,-2 1 1,-1 4 290,-2 4 1,-5 3-1,-2 4 1,-2 6 0,-2 5 287,-2 6 1,-2 3-1,-4 5 1,-2 1-345,-1 1 0,5 0 0,-3-3 0,3-2 0,1-1 0,1-2-1083,1 0 0,1-5 1,3 1-1,0-6-338,0-2 1,1-6 0,2-2 349,3-2 1,6-9-1,3-2 1</inkml:trace>
  <inkml:trace contextRef="#ctx0" brushRef="#br1" timeOffset="264">8343 13622 8344,'0'-10'539,"0"1"1,1-1 0,2-2 61,3 0 1,6-1 0,4 0 0,2-1-533,4-1 1,-1-2-1,3 1 1,-2 0 0,-2 0-1,-3 5 456,-5 3 1,-3 5 0,-2 7 129,-4 6 0,-10 4 1,-2 8-1,-2 2 0,-2 1-431,1-1 0,3-2 0,2 2 0,1-1 0,0-2-771,0 2 1,4-4 0,-1 0 0,2-2 0,1-1 0,0-1-2731,0 1 2457,0-9 1,-5 5 0,0-7 0</inkml:trace>
  <inkml:trace contextRef="#ctx0" brushRef="#br1" timeOffset="265">8752 13566 8393,'10'-4'666,"-4"2"1,0-3-12,1 0 0,-3 10 1,-1 4-1,-2 2 0,-1 3 164,0 1 0,-1 3 0,-2 0 0,-2 1-1350,0 0 1,-2 2 0,3 1-1,-1-1 1,0-2 530,0 0 0,-1 4 0,-3 1 0</inkml:trace>
  <inkml:trace contextRef="#ctx0" brushRef="#br1" timeOffset="266">9302 13072 8432,'0'-6'149,"0"0"1,0 2 0,0 2 0,-1 9 0,-4 11 396,-4 9 0,-1 6 0,-5 6 0,1 2 0,0 2 0,1 1 273,1 2 0,2 0 0,2-1 0,1-5-1164,0-6 1,5-5-1,-1-4 1,2-4-749,1-5 1,0-8 0,0-11 290,0-5 0,-4-11 0,-1-1 0</inkml:trace>
  <inkml:trace contextRef="#ctx0" brushRef="#br1" timeOffset="267">9087 13138 8375,'-17'-18'299,"1"3"1,3 1 0,5 5 0,0-1 792,2 1 0,4 0 0,1 0-546,6-1 0,6 4 0,8 0 0,4-1 0,6-2 0,6 0-33,4 0 1,7-1-1,-1 2 1,3 2-964,-2 3 0,-2 2 0,-6 3 0,-3 4 450,-1 6 0,-8 5 0,-3 2 0</inkml:trace>
  <inkml:trace contextRef="#ctx0" brushRef="#br1" timeOffset="268">9637 13566 7814,'-3'-6'251,"-2"1"1,1-1 0,0 1 92,2-2 1,1 2-1,1-1 1,0-2 0,0 0-1,1-1-8,2-1 1,2-2 0,5-1 0,-1-1 0,0 1 92,1 1 0,-2 2 0,-1 1 0,-1 0-153,2 3 0,-1 4 0,-1 8 0,-3 8-179,-2 5 0,-1 5 0,0 4 0,-1 0 0,-2 1 0,-2 1-470,0 1 1,-4 0 0,4-3 0,-1-1-1,1-1-1266,1-1 1,1-6 1060,3 0 0,-4-5 0,-2-4 0</inkml:trace>
  <inkml:trace contextRef="#ctx0" brushRef="#br1" timeOffset="269">9851 13529 8209,'-5'-10'623,"2"1"0,2 3 1,1 0-118,0-2 1,4 4-1,2 1 1,2 2-1,2 1-255,-1 0 0,0 4 0,0 2 0,1 3 1,-2 0-203,-2 0 0,1 1 0,-2 0 0,-1 1 0,0 2 0,-2-2 65,-1 0 0,-1-2 1,0 0-1,0 0-77,0 1 1,0-4 0,0 0 0,1 0-347,2 0 1,-1-2-1,4-4 1,3 0-1,1 0-719,2 0 1,5 0 0,-1 0 1027,1 0 0,2-9 0,-1-1 0</inkml:trace>
  <inkml:trace contextRef="#ctx0" brushRef="#br1" timeOffset="270">10382 12691 8558,'1'-4'104,"3"5"1,5 9-1,6 12 1,2 13-1,-7-11 1,-1 3-1,0 5 1,0 4 222,1 5 1,-1 3 0,-2 1-1,-1 1 1,0 1 0,-2 1-1,-2-3 1,0 0 0,-2-3-1,0 0 0,-1-2 1,-1-2 0,-1-4-1,0 0 1,-3-3 0,-1-1-1,0-3 1,-1-1 0,-10 21-1,0-6 209,3-2 0,-2-7 1,5-4-1,1-6-1006,0-2 0,5-4 1,0-3-1,0-2 1,-1-3-1,2-2-1169,1-1 1,-3-3-1639,1 1 2696,2-2 1,-1-5 0,5-1-1</inkml:trace>
  <inkml:trace contextRef="#ctx0" brushRef="#br1" timeOffset="271">10987 13631 7600,'-5'-1'51,"2"-2"1503,1 2 415,2-3-1584,-4 4 1,3 1 0,-3 1-712,0 1 1,3-1 66,-2-5 1,5 1-1,1-4 1,0-1 76,1 2 1,1-3 1037,5 2-715,-5 2 1,-2 3 0,-5 5-1,-2 0 258,-1 0 0,-2 3 0,-2-2 899,0 1-2937,4-2 1,1-5 1167,4-2 0,3 1 811,0-5 0,0 6 368,-3 1-651,0 4 0,-1 2 1,-1-2-1,-2-1 175,-2 0-782,4 0 1,-2-4-579,4-2 1371,0 2 1097,0-3-1383,0 0 1,1 2 43,2-5 1,-1 5 0,5-1 0,0 2 0,1 1 203,1 0 1,-2 0 0,-1 0 0,1 1-1,0 2 1,1 2 143,-2 1 1,-1 5-1,1-2 1,-2 2-170,0-1 1,-2 2 0,1 2 0,-2-1-62,-1 1 1,-1 2 0,-2 0-1,-4 1 1,0 2 0,0 0-149,1-1 0,-1 4 0,-2 0 1,0-2-1,-1 0-791,1-1 1,0-4 0,1 0 0,0-2 742,2-1 1,0-2 0,-3-1 0</inkml:trace>
  <inkml:trace contextRef="#ctx0" brushRef="#br1" timeOffset="272">11825 13054 7832,'-6'2'375,"0"4"1,1 8-1,1 6 1,-1 9-1,-1 8-157,-5 9 0,6-19 1,0 2-1,-2 3 1,-1 1-1,-1 2 1,1 1-1,0 2 1,-1 1-1,1 1 0,0 0 1,0 0-1,0-1 1,1 0-1,-1-1-236,1-1 0,-1-2 0,1-4 0,1-1 1,-3 22-1,0-8-638,3-6 1,-1-7-1,4-8 1,0-7 0,-2-5-984,-1-5 1,-2-5 1600,-1-4 0,-5-7 0,0-4 0</inkml:trace>
  <inkml:trace contextRef="#ctx0" brushRef="#br1" timeOffset="273">11760 13305 8585,'18'-23'99,"1"0"1,-3 1 0,1 1 0,2 2 0,1 1 0,18-11 0,-1 7 499,-2 10 1,-5 8 0,-7 10 0,-6 6-223,-2 5 1,-4 6 0,-5 0 0,-3 2 0,-2-1 0,-2 0 115,-2 0 1,-5-3 0,-4 3-1,-1-1-322,0-2 0,1-6 0,-2-2 0,-1-3 1,1-2-1,-2-2-227,2-2 1,-4-8-1,4-3 1,-2-4-601,1-5 1,3-1-1,0-2 1,3 0 0,3 2-165,2 1 1,0 0 0,2 4 0,4 3-1457,7 2 2276,0 5 0,13-2 0,-3 4 0</inkml:trace>
  <inkml:trace contextRef="#ctx0" brushRef="#br0" timeOffset="274">12802 12672 11721,'-6'-12'-183,"0"0"1,-1 3 0,0 2 0,-1 1 0,1 0 0,-2 3 0,-4 4 588,-1 5 1,-6 7-1,-5 13 1,-3 8 0,13-13-1,0 1 1,0 3-1,-1 1-79,1 1 1,0 2 0,0 3-1,1 2 1,1 0 0,1 0-1,0 3 1,1 0 0,1 1-1,2-1-30,0 1 1,2-1 0,1-1 0,1-1 0,2-3 0,1-2 0,1 0 0,0-2-1,1-1 1,1 0 0,6 21-54,3-7 1,-1-6 0,4-10 0,-2-3-1065,1-3 1,-1-1 0,-3-2 0,0-4-820,-3-2 1,1-4 818,-4 1 1,0-5 0,-3 2 0</inkml:trace>
  <inkml:trace contextRef="#ctx0" brushRef="#br1" timeOffset="275">13082 12942 8293,'0'-9'-134,"0"-1"0,0 1 1,1 0-1,1 0 0,2-1 1681,1 1 0,-3 6-1001,1 6 0,-3 7 0,-3 13 0,-3 5 0,-3 6 0,-3 5-92,0 5 0,-5-2 1,3 2-1,-2 0 1,2 1-1,0-2-661,3-3 1,1-1-1,1-3 1,3-3-786,3-5 0,2-8 1,2-9 444,2-4 1,-1-4 0,3-7 0,1-5 0,-2-6 0,0-2-1093,-2-2 1,-1 0 1567,-1-3 1,0-2 0,0-4 0</inkml:trace>
  <inkml:trace contextRef="#ctx0" brushRef="#br1" timeOffset="276">12877 13045 8293,'-9'-10'63,"-1"1"0,1 0 1,1-2 299,1-1 0,3 1 0,4-1 0,0 2 1,1 0 345,2 1 0,7 0 1,6 0-1,6 2-286,6 1 0,4 1 0,5-1 0,2 3 1,0 2-1,1 1-743,0 0 1,-3 1 0,-4 3-1,-4 5 1,-5 5 319,-5 4 0,2 1 0,-6-1 0</inkml:trace>
  <inkml:trace contextRef="#ctx0" brushRef="#br1" timeOffset="277">13315 13417 8269,'-7'0'-461,"1"0"0,-1 0 691,-1 0 203,2 0-279,2 0 0,4-1 0,1-1 291,2-1 1,-1 0 427,5 3-500,-5 0-714,2 0 125,-4 0 291,0-5 476,0 4-1329,0-3 597,4 4 0,-3-1 22,2-2 406,-2 2-603,-1-3 304,4 4 139,-3 0-9,4 0-86,-1 0-57,-3 0-2904,3 0 2571,-4 4 398,0-3 0,0 3 0,0-4 0</inkml:trace>
  <inkml:trace contextRef="#ctx0" brushRef="#br1" timeOffset="278">13305 13454 7424,'-5'-1'-799,"1"-1"1738,0-1-426,3 0 0,-3 2 778,4-2-388,0 2 161,0-3-873,-5 4-238,4 0 1,-3 1-1,3 1-55,-2 1 0,2-1 46,-2-5 1,2 1 0,2-5 0,2 0-14,3-1 1,3 0 0,1 0 0,1 2 46,2-1 0,2 3 0,-1 1 0,-1 2 0,1 1 198,-3 0 0,-2 8 1,-3 5-1,-2 7 1,-5 5-9,-6 2 1,-4 4 0,-11 1 0,-3 0 0,-3 0 94,-3-2 0,1-1 1,-3-2-66,1-2-141,5-7 0,6-4 1,5-6-272,4-2 0,6-7 0,3-8 1,7-6-1,5-2-174,5-2 1,4 1-1,1 0 1,-2 3 0,0 2-1,-2 3 310,2 0 1,-3 4 0,1 1 0,-2 1 438,-1 2 1,-2 5 0,-1 3 0,1 3 0,-2 3 31,-2 0 1,1 4 0,-3-3-1,2 1 1,1-2-482,1-4 0,2 1 1,2-6-1,1-1-732,2-1 1,0-1 0,3 0 0,-2 0-2458,0 0 3147,-1-4 0,4-6 0,0-4 0</inkml:trace>
  <inkml:trace contextRef="#ctx0" brushRef="#br1" timeOffset="279">13696 13501 8250,'0'-15'-77,"1"2"0,1 2 0,1 0 0,0-2 632,-2-2 1,3 4 0,1-2-1,1 2-199,0-1 1,-3 4-1,4-1 1,0 2 32,1 2 0,-3 6 1,-2 8-1,-2 5 0,-2 5 73,-2 3 0,1 1 0,-4 3 0,0 0-470,1 0 1,-3 2-1,5-6 1,0 0-1,0-1 1,0 1-813,1-1 1,-2-3 0,0-1 0,0-3-1,-1 0 1,-1-2 0,2-4 0,-1-1 385,-2-4 1,-6 2-1,-1 0 1</inkml:trace>
  <inkml:trace contextRef="#ctx0" brushRef="#br1" timeOffset="280">13603 13734 8132,'-4'5'348,"3"0"307,-2-2 0,7-3 1,5 1-1,7-4 0,3-2-548,3-3 0,1 1 1,-2 0-1,1 2 0,1 0 1,0 1-108,-2-1 0,2-2 0,1 2 0</inkml:trace>
  <inkml:trace contextRef="#ctx0" brushRef="#br1" timeOffset="281">14143 13585 8284,'5'-5'0,"-1"0"819,1 0 0,-4 2 0,2 6 0,-3 4-273,-3 5 0,1 1 0,-4 4 0,2-2 0,1 2 0,0 1-782,0 4 1,-4-2 0,1 3 0,-3-2-2896,0 1 3131,0 0 0,-5 0 0,0 2 0</inkml:trace>
  <inkml:trace contextRef="#ctx0" brushRef="#br1" timeOffset="282">14739 13026 8284,'5'-15'-22,"-1"-1"0,-4 3 0,1 2 0,1 0 0,2-1 0,-1 0 1,0 0 717,0 2 0,0 6 0,-4 6-194,-2 9 1,-2 9-1,-6 12 1,0 5 0,-2 6-1,-1 2 98,1 2 0,0-2 0,5 0 1,1-3-663,0 0 0,2 0 0,-1-5 1,3-4-498,2-3 1,1-6 0,-1-3 0,-1-4 0,-2-6-262,-1-4 1,-2-7 0,-2-7 0,1-4-267,2-5 1,0-2 0,4-1 1085,-1-3 0,0-6 0,3-5 0</inkml:trace>
  <inkml:trace contextRef="#ctx0" brushRef="#br1" timeOffset="283">14516 12979 8284,'-24'-9'239,"2"0"1,6 0 0,1 2 0,2 1 2515,1-1-2428,6 3 0,7-1 0,8 4 0,7-1 0,6-2-231,6-1 0,8-1 1,7-2-1,3 0 0,-1 3 1,0 1-917,-2 2 1,-4 1 0,2 2 0,-5 2 772,-5 3 0,0 7 0,-7 1 1</inkml:trace>
  <inkml:trace contextRef="#ctx0" brushRef="#br1" timeOffset="284">14897 13491 8273,'-4'-9'73,"3"0"0,-2-1 0,2 1 1,1 0-1,1 0 541,2-1 1,2 0-1,6-1 1,1-2 0,4 2 843,1 0-1244,-2 2 1,5 3 0,-1 1-1,0 1 30,-3 1 1,1 11 0,-6 4 0,-3 6 0,-3 3 0,-6 5-154,-6 4 0,-3 2 1,-9 3-1,0-4 0,-2-2-78,-1-2 0,-3 0 0,4-2 0,0-4-143,1-5 0,6-2 0,4-6-153,5-2 1,12-7-1,12-7 1,7-4-1,4-2-264,0 1 1,-1 0 0,-2 4 0,-1 1 0,-2 0 0,-3 2-2731,-3-1 3020,-4-1 1,0-2 0,0 1 0</inkml:trace>
  <inkml:trace contextRef="#ctx0" brushRef="#br1" timeOffset="285">15242 13463 8273,'0'-5'0,"0"-3"1370,0 2-870,0-2 0,4-2 0,3 2 1,4 1 154,1 1 0,0 3 1,-2 1-1,-1 4 0,0 5-173,1 1 1,-4 5 0,-1 3 0,-1 1 0,-2 2-393,-1 0 0,-1-1 0,-1 1 0,-2 0 0,-3-2 0,-1 0 37,0-2 0,-1-3 0,3 0 0,-1-2-213,0 0 1,4-1 0,-1-1-202,6-1 0,2-3 0,5-4 0,2 0-260,4 0 1,5-1 0,1-2 0,1-4 0,1-1 0,0-1-274,2-1 1,-4 1 0,0 0 0,-2-2 442,-2-1 1,1 2 0,0-4-1</inkml:trace>
  <inkml:trace contextRef="#ctx0" brushRef="#br1" timeOffset="286">15801 12653 8203,'13'-5'339,"2"1"0,7 6 0,3 5 0,1 11 0,-1 11 0,-5 11 1,-3 10-67,-10-21 0,-2 1 0,0 2 0,0 1 0,-2 4 0,0 0 0,-1-2 0,-1 0 0,0-2 0,-1 0 0,0-2 0,0 0 91,0-1 0,0 0 0,-2 0 0,0 0 0,-1-1 0,0-1 0,-1 0 0,-1 0 0,-5 24-95,-2-4 1,-3-2 0,-4-3 0,-3-4 0,-3-6-926,-2-5 1,0-6-1,1 1 1,3-2 0,0-5-7,2-1 0,2-6 0,4-3 0,3 1 105,1-2 1,2 2 556,0-4 0,-1 0 0,1-3 0</inkml:trace>
  <inkml:trace contextRef="#ctx0" brushRef="#br1" timeOffset="287">16462 12747 8211,'0'-24'-57,"0"1"1,0 4-1,0 1 1,1-1 0,2 1-1,3 0 1,2 1 291,2 2 0,2 3 1,1 1-1,2 5 1,1 7-1,2 9 251,1 11 1,-1 13 0,0 16 0,-10-21 0,0 2-214,1 3 0,-2 1 0,-1 6 0,-1 1 0,2 4 0,-1 0 0,-1 0 0,-1 0 0,0 0 0,-2 0 0,0 0 0,-2 0 6,0 0 0,-2 0 0,-3 3 0,-3-2 0,-3-3 0,-1-2 0,-1-2 0,-2-2-193,0-3 1,-1-2 0,-1-2 0,0-2-1,1-2 1,1-1 0,0-2 0,0 0-1,-13 16-655,3-9 1,5-7 0,6-10 0,1-3-1071,1-4 1,6-6 1638,-2-1 0,2-4 0</inkml:trace>
  <inkml:trace contextRef="#ctx0" brushRef="#br1" timeOffset="288">17383 13240 8354,'-14'-4'186,"0"2"1,6-4 0,1-1 0,2 1-1,2 1 282,4 1 0,4 1 0,9 2 0,8-1 0,9-1 0,8 1 0,10 0-66,-21 2 0,2 0 0,3 1 1,1-2-1,5 1 0,2-1 1,1 1-1,0-2-583,0 1 0,0-1 1,-1 1-1,-2-1 0,-2 2 1,0 0-1,-4 0 0,-1 0 1,-4 0-1,-1 1-912,17 2 1,-12-2 0,-13 2 849,-6-2 0,-2 4 0,-2 0 1</inkml:trace>
  <inkml:trace contextRef="#ctx0" brushRef="#br1" timeOffset="289">18175 13054 8313,'-10'-5'-215,"2"-4"1,1 3 0,2-2 1015,1-1 1,2 0 0,6 2-352,5 1 1,6 4 0,6-1 0,4 3-1,2 3 1,2 3 12,2 2 0,-3 6 0,1 2 0,-4 4-354,-3 2 1,-1 0 0,-6-1 0,-6 2 0,-6 1 0,-7 0-169,-9 0 1,-6-1-1,-13-4 1,-4-2 89,-4-1 0,-3 0 0,3-3 1,5-2-1,6-2 0,8-1-188,4-2 1,5-3-1,8 3-467,7 1 0,10-2 0,12-1 0,2-1 624,1 0 0,0 4 0,0-2 0</inkml:trace>
  <inkml:trace contextRef="#ctx0" brushRef="#br0" timeOffset="290">6601 13128 11756,'0'-9'-463,"0"0"1,0-1 435,0 1 1,0 0 0,0-1 0,0 1 0,0 0 0,0 0-1,-1-1 1,-1 1 278,-1 0 1,0-1 0,3 1 0,0 0 71,0-1 1,-1 4-1,-1 6 1,-2 11-19,-1 11 0,-3 9 0,-4 14 0,4-18 1,0 1-1,0 4 0,-1 1 0,0 3 1,-1 1-139,1 1 1,0 0 0,-2 3 0,0 0 0,0 2 0,-1-1 0,1 2 0,-1 1-116,1 3 0,0-2 0,0-3 0,1-2 0,2-1 0,0-1 0,2-6 0,0-2 0,-3 19 1,3-11-700,2-7 0,3-11 0,1-6 1,1-9 0,1-6 0,3-6-81,0-5 0,1-5 1,3-4-1,0-3 238,-3-1 0,2-1 1,-2-3-1,2-1 0,-1-1 225,-1-1 0,-1-1 1,2 2-1,0-2 0,-1-1 238,-1-2 0,-1 2 0,-4-1 1,0-2-1,0-1-1,0-3 0,0 5 0,0-1 0,0 2 1,0 4 177,0 1 0,1-1 0,2 1 0,3 3 1,4 0 170,2 2 0,4-3 0,5 2 0,5-1 1,4 2 258,4 2 0,3 3 1,1 5-1,0 4-191,-1 6 0,-1 8 0,-9 7 1,-3 6-1,-2 8 0,-3 4-148,-4 2 1,-2 0 0,-7-2 0,-3 1 0,-3 2-72,-3 1 0,-6-3 1,-7 1-1,-2-3 0,0-2-135,-1-1 0,-3-4 1,1 0-1,0-2-54,1-3 0,2-4 1,-1-5-1,1-2 0,0-1 1,1-2-247,2-5 1,3-3 0,0-6 0,3-4-426,3-1 0,-2 1 0,5 2 1,1-1-2139,1 1 2827,1 2 0,4-1 0,1 4 0</inkml:trace>
  <inkml:trace contextRef="#ctx0" brushRef="#br1" timeOffset="291">11806 13119 8486,'0'-10'-121,"1"-2"0,1 0 0,1-1 1,0 0-1,1-1 0,-1-1 410,-1 3 1,-1 1 0,-1 2-1,0 0 1,0 1 0,-1 6 408,-2 9 0,-3 11 0,-3 14 0,0 11-463,0 7 0,3-21 1,-1 1-1,0 2 1,1-1-1,-1 3 1,0 1-1,0 1 1,0 1-1,0 2 1,-1 0-54,0 1 1,0-1-1,-2 0 1,-1-1-1,0 1 1,0 0-1,1-2 1,-1 0-263,-1-1 0,1-1 0,3-4 0,-1-2 0,-9 20 1,1-10-1,3-9 0,0-6-506,1-5 1,5-8-1,0-3 235,3-7 1,-1-6-1,3-7 1,2-4 0,2-2-1,3-5-369,1-5 1,4-3-1,4-4 1,-1 0 442,2-4 1,-3 1 0,3-6-1,1-3 1,-2-3 234,-6 25 0,0-1 1,1-1-1,1 1 1,0-2-1,0-1 1,2-1-1,0-1 1,0-1-1,2-1 65,-1-1 1,1 1-1,1-1 1,-1 1-1,1 5 1,1 2 0,1-1-1,0 2 1,2 1-1,2 1 344,0 2 0,2 1 0,19-8 0,0 9 0,-3 12 0,-2 9 346,-2 7 0,-6 10 0,-7 9 0,-4 5-278,-5 3 1,-6 5-1,-3 0 1,-3 1-1,-3 2 1,-4-3-28,-4-3 0,-5-1 0,-6-3 0,-3 1-219,-1-1 1,-2-6-1,1-7 1,1-5-1,1-3-117,-1-3 1,3-5-1,2-3 1,1-5-1,2-6-182,3-6 0,1-3 0,6-3 0,2-1-84,3 2 0,2 3 1,1 3-1,0 0 1,0 3-1,0 1-277,0 0 1,0 4-1,1 1 1,1 0-53,1 0 1,3 1 333,-3-2 259,5 4 1,-7 2-1,2 6 1,-1 3 153,1 0 1,-1 3-1,3 1 1,0-2 0,1-1-65,1 0 1,-1 0 0,2 2-1,3-1-191,-1-3 1,4 1-1,1-3 1,0 0 0,1-1-1,0-1-274,2-2 1,0-2 0,-2-3 0,-1-3-1,-1-2 88,1-2 0,-4-2 1,1-2-1,-1 0 1,-2-3 26,0 0 1,-2-2 0,-2 0 0,-1-2 0,-2-1-132,-1 1 0,-1 2 0,0 1 0,-1 2 0,-2 1-1882,-3 2 2203,-7 0 0,-5 4 0,-6 0 0</inkml:trace>
  <inkml:trace contextRef="#ctx0" brushRef="#br1" timeOffset="292">19106 12979 8428,'0'-12'-71,"0"-1"0,0 2 287,0 1 0,0-3 0,0 1 1,0 1-1,0 3 264,0 8 0,0 7 0,-1 13 0,-2 4 0,-3 6 1,-4 4 117,-2 4 0,0 5 0,-2-3 1,2-2-1,2-1-327,3-3 0,5-4 0,-1 1 0,3-4 0,4-6-283,5-5 1,5-6 0,5-3 0,3-5 0,3-4-263,2-5 0,0-6 0,-1-6 1,-3-5-1,0-1-329,-2 0 1,-3-2 0,-1 1 0,-3-3-1,1-3 74,-1-1 1,-2 3 0,0-1 0,-1 2 0,-3 3 0,-1 3 298,-1 5 0,-4 10 0,1 7 910,-1 12 0,-7 4 0,-1 11 0,-2 3-134,-1 4 0,-4 6 0,0 2 0,-1-2 0,1-2 0,2-1 273,4-2 0,3-4 0,4 1 0,0-3-1624,0-4 1,5-1 0,5-5 804,4-3 0,8-1 0,2-5 0</inkml:trace>
  <inkml:trace contextRef="#ctx0" brushRef="#br1" timeOffset="293">19543 13128 8271,'0'-18'-134,"2"-1"1,1 1-1,3 2 429,2 0 1,1 5 0,1-1-1,-1 1 233,0 2 1,1 4 0,-2 3-1,-2 4 1,-3 6 17,-2 7 0,-2 1 0,-2 10 0,-4 3 0,-3 3 0,-3 2 273,2 0 0,1-4 0,3 0 0,2-3-487,1-2 0,-2-1 1,3 0-1,1-5-386,0-2 1,11-9-1,3 0 1,6-5 0,3-7-1,4-8-766,2-8 1,1-4 0,0-5 0,-1-1 163,-2-1 1,-2-3-1,-6 3 1,-1 1 0,-4 3-368,-2 6 1,-6 9-1,-7 15 1545,-5 9 1,-4 5 0,0 5-1,0 3 24,1 2 0,3-2 0,3-2 0,1 0 0,2-1 0,1-1-830,1-3 1,4 3 0,2-8 0,4 0-2994,2-4 3133,2-6 1,5 1 0,0-4-1</inkml:trace>
  <inkml:trace contextRef="#ctx0" brushRef="#br1" timeOffset="294">20121 13156 8271,'-10'4'341,"1"3"1,0 2 0,0 3 0,-1 4 477,1 1 0,0 3 0,-1 2 0,1 3-164,0 2 0,3-3 1,3 0-1,2-1 0,1-2-1103,0-2 0,1-4 1,2-4 646,4-4-199,1-3 0,1-12 0,1-2 0</inkml:trace>
  <inkml:trace contextRef="#ctx0" brushRef="#br1" timeOffset="295">20084 13110 8271,'-6'-23'763,"2"3"0,4 2 0,0 4 598,0 1-1661,-4 2 1,3 7 299,-2 10 0,6 7 0,2 6 0</inkml:trace>
  <inkml:trace contextRef="#ctx0" brushRef="#br1" timeOffset="296">20558 12998 8308,'0'-24'-41,"4"-3"1,4 2-1,3 0 1,5-1-1,0 2 69,0 1 0,1-4 1,-2 0-1,-1-3 0,-2 0 1,-5 2-42,-4 4 1,-2 0 0,-1 4 0,-2 2-1,-3 4 355,-5 6 1,-5 4 0,-2 5 0,-2 3 0,-3 6 0,0 10 203,0 10 0,1 8 0,8-13 0,1 1 0,-1 1 0,1 2-229,0 1 1,0 1 0,2 2 0,2 2 0,1 0 0,1 1 0,1 1 0,0 0-346,0 0 0,1 0 1,1 2-1,1-1 0,0-1 1,0 0-1,2-1 0,-1-1 1,1-2-1,0 0 0,0-1 1,-1-1-629,0 1 1,-1-2-1,-3 19 1,-5-7 0,-3-11-165,-2-8 1,-3-8 0,0-3 0,-1-6 819,0-6 0,-2-3 0,-1-3 0,0 2 0</inkml:trace>
  <inkml:trace contextRef="#ctx0" brushRef="#br1" timeOffset="297">20186 13603 8308,'-4'-24'0,"3"2"286,-2 3 0,2 0 0,2 0 0,2-2 1,3-1-1,3 2 369,4 0 0,2 1 1,7 1-1,2 0 0,2 3-1191,2 2 0,-6 4 0,6 3 0,-2 3 536,-2 2 0,3 1 0,-3 0 0</inkml:trace>
  <inkml:trace contextRef="#ctx0" brushRef="#br1" timeOffset="298">20633 13035 8296,'-14'0'270,"4"1"1,-2 2 0,2 4-1,3 2 276,1 3 0,4 6 0,-1 5 0,4-1 0,5 1 0,6-2 263,5-2 1,6 0 0,2-1 0,2-4-1466,4-5 1,-1-3-1,4-6 1,-1-1 0,0-4-156,2-4 0,-7-2 1,-3-7-1,-5-2 329,-1-3 1,-3 1-1,-3-2 1,-2 1-1,-3 4 1,-3 2 947,-3 5 0,-2 6 0,-3 4 0,-3 6 353,-3 8 0,-1 7 0,-1 11 0,-3 3-455,0 4 0,-2 10 0,-3 1 0,10-22 0,0 1 0,-1 2 0,0 0 0,0 0 0,0 1 45,-1 0 1,0 0-1,1 0 1,1-1-1,1-1 1,1-1 0,-1-1-1,0 1 224,-6 22 1,-4 1 0,3-5 0,-3-5 0,-1-8-967,1-6 0,-1-8 0,2-6 1,0-5-215,1-4 1,5-10 0,-1-6 0,0-5 0,2-6 0,0-5 32,1-3 1,6-2-1,0-4 1,2 1-1,1 0 308,0 0 1,4 4 0,2 2-1,3 2 278,0 1 1,4 4-1,3 3 1,3 5-1,2 4-72,4 5 0,2-1 0,1 3 0</inkml:trace>
  <inkml:trace contextRef="#ctx0" brushRef="#br1" timeOffset="299">21769 12663 8264,'-16'-10'98,"2"1"0,-1 1 0,0 2 1,-4 5 447,-2 6 0,-4 7 0,-1 15 0,-4 11 0,13-13 0,1 1-219,-1 3 1,1 2 0,-1 4-1,2 2 1,2 2 0,2 1-1,-1 2 1,2 0 0,0 2-1,1 0 82,1 1 1,1-1-1,1-5 1,2 0-1,2 0 1,1-1 0,1-2-1,0-2-115,2-1 0,-1-2 1,2 1-1,0-1 1,1-3-1,1-1 1,0 0-1,-1-1 1,5 19-1,-2-8-3571,-1-6 3038,-4-6 1,10-7 0,-1-4 0</inkml:trace>
  <inkml:trace contextRef="#ctx0" brushRef="#br1" timeOffset="300">7840 14031 8289,'-10'0'83,"4"-4"1,1-2 0,1-2-1,2-1 317,1-1 1,1 4 0,1 1 0,2 1 0,4 2-96,5 1 1,6 1 0,7 0-1,3 0 1,4 0 0,5 1-45,6 2 0,3-2 0,4 3 0,2-1-340,-1 0 0,-1 3 0,-7-3 0,-2-1 0,-5 0 0,-5-2-470,-6 0 1,-4 0-1,-4 0 1,-1-2 122,-4-1 1,-6 1-1,-3-4 1,-3 0 0,-3 1-124,-3 2 0,-3-2 1,-5 2 548,-4 1 0,-5 1 0,-5 1 0</inkml:trace>
  <inkml:trace contextRef="#ctx0" brushRef="#br1" timeOffset="301">12933 14059 8524,'-5'-9'-139,"0"3"0,5 0 0,1-1 0,3 1 0,3 1 623,4 1 0,5-2 1,6 3-1,7 1 1,8 1-1,6 1-293,6 0 0,-22-1 0,2 2 1,1-1-1,1 1 0,-1-1 1,0 2-1,-2-1 0,0 2-76,22 2 0,-6 0 0,-5 2 0,-5-1 0,-7-2-572,-7-2 0,-6-1 0,-6-2 172,-1-2 1,-7 1-1,-7-4 1,-1 1-1,-2 1 133,-3 0 0,-2-2 1,-7 3-1,-3 1 1,-3 1 114,-3 1 0,-5-4 0,-5 1 1,-2 1-1,0 1 14,0 1 1,-2 0 0,3 0 0,0 0 75,5 0 1,9 3-1,10 1 1,11 1-283,12-1 1,15-1 0,17-3 0,8 1-362,6 2 0,2-2 590,-23 1 0,-1-1 0,0 0 0,-1-1 0,0 0 0,0 0 0</inkml:trace>
  <inkml:trace contextRef="#ctx0" brushRef="#br1" timeOffset="302">22234 12849 8426,'-9'-4'-16,"3"-4"1,1-5 0,0 2 267,3 0 1,1 2 0,1 0 0,0-1 0,1 2 134,3 2 1,-3 3 0,3 6 0,-1 4-1,0 6 1,-1 5 92,-1 6 1,-5 7 0,-2 3 0,-3 3 0,0 3-1,-1 0-63,-3-1 1,3-1 0,-2-3-1,0-1-688,0 1 0,1-4 0,-1-3 0,2-6 0,1-6 0,2-4-549,1-5 1,4-4 0,-1-6 0,2-4-274,1-5 1,1 1 0,1-5 964,1-4 0,8-3 0,0-5 0</inkml:trace>
  <inkml:trace contextRef="#ctx0" brushRef="#br1" timeOffset="303">22057 12886 8426,'-30'-4'0,"4"-2"0,4-1 438,4 0 0,7-1 1,-1 2-1,5-2 101,4-2 0,2 4 0,1 0 0,2 0 0,4 0 0,8-1-166,5 0 1,9 2 0,8-1-1,3-2 1,6 1 0,5 0-335,-24 4 1,1 0-1,25 1 1,-9-1-1,-3 2-143,-1 1 0,-4 2 0,-5 4 104,-9 6 0,-5 5 0,-7 1 0</inkml:trace>
  <inkml:trace contextRef="#ctx0" brushRef="#br1" timeOffset="304">22430 13315 8232,'0'-7'584,"0"1"1,1-1 0,2-1-132,3-2 1,2 0-1,2-1 1,0-3-1,1 0 1,3-2-371,0 2 0,-2-3 1,0 5-1,-1 0 1,-2 2 129,0 1 0,-1 4 1,-1 7 124,-4 6 1,-6 8 0,-4 8 0,-1 2 0,-2 3 0,-2 1-133,0 2 1,3-3-1,4 2 1,-1-2-863,1-1 1,3 0-1,-1-2 1,2-4 0,2-4-2622,2-3 3017,6-7 1,6-4 0,4-4 0</inkml:trace>
  <inkml:trace contextRef="#ctx0" brushRef="#br1" timeOffset="305">22709 13333 8408,'0'-9'-97,"0"0"0,0-1 431,0 1 0,3 0 0,1-1 1,2 1 88,1 0 1,2-1-1,3 0 1,1-1 0,1-2-1,2 1-271,-2-2 1,4 4 0,-3-2 0,-1 2 96,-2 4 1,2-1 0,-3 5 0,-4 4-227,-5 6 1,-7 3 0,-4 7-1,0 2 65,-1-1 0,-2 2 1,0 1-1,0 2 0,3-1-621,3-1 0,-2-2 0,4-2 1,0 1-1,0 0-126,2-1 1,1-3-1,1-3 659,0-2 0,0 0 0,0-1 0</inkml:trace>
  <inkml:trace contextRef="#ctx0" brushRef="#br1" timeOffset="306">22765 13473 8387,'-9'3'0,"-2"0"-5,-1-1 1,5 2 0,-3-1 0,3 0 263,2 2 0,3-4 396,8 2 0,1-3 1,10-2-1,2-3 0,1 1-397,1 0 0,2 1 0,-2 3 0,0 0-258,-1 0 0,-2 0 0,1 0 0</inkml:trace>
  <inkml:trace contextRef="#ctx0" brushRef="#br1" timeOffset="307">23240 13370 8580,'-6'-1'-170,"-1"-1"1,0-1 0,-1 1 1053,-1 1 1,-1 1 0,1 0 171,0 0-1060,4 0 1,5 0-1,6-1 1,2-2 0,1-1 0,0-3 67,-3 0 1,1 4 0,-5-2 19,-3 1 0,0 1 0,-5 4 0,-1 1 0,-2 2 1,0 0-58,0 0 0,3 0 1,-1-1-693,0 0 390,-1 0 1,7-4 0,4-1-1,4-2 1,2-1-27,1 1 0,-4 0 1,0 2 452,1-1 0,-3 1 1,-1 4 113,-6 1 1,1 3 0,-4-2 0,-1 1 0,0 0-230,1 0-350,-3-3 0,9 2 0,0-4 0,5-1 22,4-2 1,-3 1 0,0-3-1,1 0 282,2-1 0,-3 4 315,0-1 0,-5 2 0,-1 1 339,-5 0 1,-3 3-226,-2 0-429,1 0 107,4-3 0,5 4 0,5 0 1,1 1-1,0 2 237,2 1 0,-3 5 0,0 1 0,-1 3 0,-2 4 1,-1 0 140,-1 2 0,-1 3 1,-2-1-1,-4 1-627,-5-2 1,1-1 0,-3-4 0,-1-2-1,2-1 1,-1-5-2446,3-3 2596,5-4 0,2-8 0,4-2 0</inkml:trace>
  <inkml:trace contextRef="#ctx0" brushRef="#br1" timeOffset="308">23733 13035 8454,'-4'-9'-199,"3"0"1,-2-1-1,2 1 305,1 0 0,0 4 1,-1 7-1,-1 6 382,-1 6 1,-1 8 0,1 4 0,-4 4 0,0 4-299,1 2 0,-2-2 1,2-1-1,0 1 0,0-1 1,-1 0-778,-1-3 0,-2 0 0,0-8 0,-1-3 15,-2-2 1,1-2-1,2-5 1,1-5 0,0-5 571,-1-6 0,5-5 0,-3-12 0,3 0 0</inkml:trace>
  <inkml:trace contextRef="#ctx0" brushRef="#br1" timeOffset="309">23547 13026 8454,'-9'-15'-99,"0"2"1,0 4 0,2-1 485,1 1 1,4 3 0,0 0-1,4-1 175,4 2 0,7 0 0,7 2 0,7-2 0,7-1-498,5-1 0,4 5 1,3-1-1,2 2 0,-2 2-1887,-2 2 1823,-5 7 0,-11 4 0,0 5 0</inkml:trace>
  <inkml:trace contextRef="#ctx0" brushRef="#br1" timeOffset="310">23854 13417 8358,'0'-14'-207,"1"3"0,3-3 0,3 0 0,3 2 557,3-2 1,3 4 0,0-2 0,1 1 0,2 3 0,-2 2 99,-1 3 0,0 2 1,-3 3-1,-3 3 0,-3 5-259,-3 4 1,-3 1 0,-2 5 0,-4 2 0,-4 1-112,-5 1 0,-4 3 0,-1-2 0,0 1 1,-2 0-66,-1-2 1,1-6 0,3 1-1,2-2 1,1-1 119,2-4 1,6-1-1,10-7-120,9-2 1,10-2-1,4-3 1,6-4-1,0-1-453,0-1 1,-1 3-1,-3 0 1,-1 1-1202,-3 0 1,-1 3 1549,-4-1 1,3-2 0,2 0 0</inkml:trace>
  <inkml:trace contextRef="#ctx0" brushRef="#br0" timeOffset="311">24339 13473 9098,'0'-14'-156,"0"3"1,0-5 0,0 1 182,0 0 1,4-1 0,2 2 0,2 0 0,3-3 169,1 0 1,-1 2 0,4 3 0,-2 2 0,0 0 78,0 1 1,-6 4 0,2 3 0,-4 4 121,-3 4 1,-5 6-1,-4 5 1,-4 3-73,-1 1 0,-4 5 0,4-1 1,0 1-1,2 0-708,1-1 1,-1-2 0,1 3 0,1-2 0,2-1-1258,3-3 1,-2 0 1315,2-1 0,0-5 0,3 0 1</inkml:trace>
  <inkml:trace contextRef="#ctx0" brushRef="#br0" timeOffset="312">24292 13622 8905,'-6'0'1627,"0"0"-671,4 0 0,-2 0-456,8 0 0,2-1 0,6-1 0,5-2 0,2-1-833,3 1 0,3 0 1,-2 2-1,0-1 330,3 1 1,1 1-1,1 1 1</inkml:trace>
  <inkml:trace contextRef="#ctx0" brushRef="#br1" timeOffset="313">24692 12728 8518,'15'-18'-149,"-2"2"1,1 2 338,1 4 0,-1 3 1,-2 8-1,-2 3 1,0 6-1,-2 9 1,-1 9 203,0 8 0,-1 10 1,-2-20-1,1 0 1,0 3-1,-1-1 0,1 2 1,0 1-175,0 2 1,-1-1-1,-1 3 1,-1 0 0,0-2-1,-1-1 1,0-1 0,-1-1-1,0-1 1,0 0 325,0-1 0,0 0 0,-2 21 0,-4-1 0,-5-2 0,-4-6-595,0-4 0,-1-5 0,-3-6 0,2-4-1044,1-5 1,0-2 0,3-6 484,2-2 1,1 2-1,0-2 1</inkml:trace>
  <inkml:trace contextRef="#ctx0" brushRef="#br1" timeOffset="314">25121 13119 8518,'0'-9'129,"0"2"0,-1 2-92,-2 1 1,2 5 0,-3 5 0,4 4 0,4 1-1499,2 2 1461,-2-1 0,4 1 0,-3 2 0</inkml:trace>
  <inkml:trace contextRef="#ctx0" brushRef="#br1" timeOffset="315">25121 13463 8518,'0'11'107,"0"0"1,0 3 11,0 0 0,0-1 0,0 1 0,0 1 0,0-1 292,0 3 1,-4 0-1,-3 2 1,-2-1 0,-4 2-630,-6 2 0,-5-2 0,-6 4 0,-2-1 0,0-1-832,0 1 0,5-3 1050,5 5 0,3 0 0,0 3 0</inkml:trace>
  <inkml:trace contextRef="#ctx0" brushRef="#br1" timeOffset="316">19041 14274 8323,'0'-10'-161,"0"1"1,0 0 0,0-1 0,0 1 0,0-1 327,0-3 0,0 3 0,1-3 0,1 2 0,2 0 0,0-2 0,1 2 613,0 1 0,-1 3-539,2 1 1,-4 5 0,1 2 0,-3 8 0,-3 9 236,-3 6 0,-6 7 0,-1 4 1,-2 3-1,0 3-184,0-2 1,1 2-1,3-1 1,2-4-1,4-5-166,3-5 0,3-3 0,3-7 0,5-3 0,7-7-413,5-4 0,2-10 1,5-5-1,0-4-262,0-5 1,-3-2 0,-1-4 0,-1 0 0,-3-1 0,-1-1-95,-4-1 0,-1 0 0,-5 4 0,0 2 645,1 4 1,-5 5 0,-2 6 0,-2 7 106,-1 9 0,-3 10 1,-1 9-1,-1 2 1,-2 1 543,2 0 0,-2 3 1,4 0-1,1-2 0,1-3-333,1-4 1,4-1 0,2-1 0,3-2 0,4-2-323,2-1 0,7 2 0,2-2 0</inkml:trace>
  <inkml:trace contextRef="#ctx0" brushRef="#br1" timeOffset="317">19590 14283 8429,'0'-14'-376,"0"0"0,0-2 1,0 1 295,0-2 1,1 1 0,2-1 0,3 3 0,3-1 0,-1 2 0,-1-1 762,-1 3 1,-3 5 0,3 4-1,-2 5-288,-2 6 1,-5 10-1,-4 8 1,-4 5-1,-2 3 235,-2 3 0,1 1 0,-2-2 0,4-3-372,1-3 1,3-2 0,1-2 0,2-2 0,1-5-341,2-3 1,6-5 0,5-6 0,6-4 0,2-5-393,2-6 1,2-5-1,1-7 1,0-2-1,0-1-182,-1-2 1,1 0-1,-4-2 1,-2 0 0,-1 0-300,-2 0 0,0 5 1221,-4 4 1,-4 11 0,-3 11-1,-3 11 1,-4 7 0,-2 8 552,-4 4 0,0-3 0,3 1 0,0-2-273,2-2 0,4-2 0,-1-1 0,2-2 0,2-5 0,3-3-772,5-4 1,5-5 0,5-2 0,-1-2-431,1-1 1,3-4-1,-1-3 1,-1-3 0,-3-4 53,-1 0 0,0-6 0,2-4 0</inkml:trace>
  <inkml:trace contextRef="#ctx0" brushRef="#br1" timeOffset="318">20028 14423 8429,'0'9'0,"0"1"0,0 2 315,0 0 1,0 1 0,0-1 0,0 1 0,0 1 190,0-1 0,0 0 1,0-4-1,0 0 1,1-1-716,2-1 1,3-3-1,5-4 1,2-1 208,-2-2 0,4-3 0,-1-3 0</inkml:trace>
  <inkml:trace contextRef="#ctx0" brushRef="#br1" timeOffset="319">20074 14283 8429,'-8'-19'0,"1"1"-102,0-1 0,2 3 0,-2 2 0,1-1 1624,-1 1 0,2 3-2095,2-2 0,2 12 0,2 6 573,2 6 0,3 5 0,3-1 0</inkml:trace>
  <inkml:trace contextRef="#ctx0" brushRef="#br1" timeOffset="320">20521 14171 8312,'4'-23'-457,"-2"3"1,3-5-1,1 0 395,-1 1 0,0-2 0,1 5 0,-2 0 0,-1 0 0,1 2 428,-2 0 1,-1 2-1,-1 8 1,-1 1-1,-2 2 1,-4 3-31,-1 1 1,-5 11-1,-3 4 1,-2 8-17,0 7 0,-4 12 0,11-16 1,0 2-1,0 1 0,1 1 1,-1 1-1,1 2-58,1 1 1,-1 1 0,0-1 0,0 1 0,2 1 0,1 0 0,0-1 0,0 1 0,0-2 0,1 1-264,1-1 0,0 1 0,1-2 1,0-1-1,0 0 0,0 0 1,1-1-1,0-1 0,0-1 0,-1-1-655,-4 19 1,-3-9-1,0-6 1,-3-5 0,-3-6-165,-3-6 1,0-7 0,1-4 0,0-4 106,1-4 1,0-3 712,3-4 0,-3-5 0,4-6 0</inkml:trace>
  <inkml:trace contextRef="#ctx0" brushRef="#br1" timeOffset="321">20093 14739 8312,'6'-19'0,"1"1"-2,4-1 1,-1 0 0,5-2 0,1-1-1,0 1 443,-1 2 0,2 3 1,3 2-1,2 0 1,-1 4-562,-2 3 0,3 3 1,0 4-1,0 0 120,0 0 0,-2 4 0,3 1 0</inkml:trace>
  <inkml:trace contextRef="#ctx0" brushRef="#br1" timeOffset="322">20624 14283 8312,'-7'-15'0,"2"2"52,1-1 0,0 5 1,2 1-1,-1 7 503,1 6 1,1 8 0,1 5 0,1 4-1,2 1-151,3-1 1,3 3 0,4-3 0,1-1 0,2-2 0,-1 0-722,2-1 1,1-4 0,3-4 0,2-4-259,1-1 1,-1-3 0,2-6 0,-3-6 0,-2-4 13,-2-4 0,1-4 0,-2 0 1,-1-1-1,-5 1 315,-3 5 0,-3 2 707,-8 12 0,-1 12 0,-12 22 0,-1 9 0,0 5-134,8-20 1,-1 0 0,-1 1-1,1 1 1,-2 2 0,2 1-1,-1 0 1,1 1 0,0-1-1,0 0 141,1-2 0,0-1 0,1 1 0,0-1 0,-7 23 0,-2 0 0,0-3-18,-2-3 0,0-6 0,2-13 1,0-6-731,2-5 0,0-7 0,0-10 1,2-5-1,3-7 0,2-6-331,1-5 0,0-6 0,4-2 1,1 0 438,1 0 0,4 1 0,1-1 0,2 3 0,4 2 337,1 1 1,6 4 0,-1 2-1,5 3 1,4 0-292,2 1 1,4 4 125,0 5 0,4 0 0,-2 3 0</inkml:trace>
  <inkml:trace contextRef="#ctx0" brushRef="#br1" timeOffset="323">21825 13920 8463,'-9'-15'-119,"2"4"1,2 3-1,0 1 1,0 1-1,-3 1 407,0 2 0,-2 4 0,-3 5 0,-2 8 0,-4 6 0,-3 8 121,-2 5 1,0 12-1,11-21 1,1 1-1,-1 3 1,0 0 0,0 2-1,0 1-82,0 2 1,1 0 0,2 1-1,2 1 1,1-2 0,2-1-1,1-1 1,1-1 0,1-1-1,1 0 164,0-1 0,1 0 0,1 18 0,3-5 0,5-8 0,2-4-535,0-1 1,3-4 0,-1-4 0,1-2 0,0-4-719,1 0 0,-3-2 1,2-4-1,0 0-2515,-3-2 3186,0-4 0,-2 6 1,0-3-1</inkml:trace>
  <inkml:trace contextRef="#ctx0" brushRef="#br1" timeOffset="324">22225 14171 8275,'-1'-14'-192,"-1"0"0,-1 2 0,1-1 0,1 2 0,1 1 614,0 0 0,-1 4 0,-2 2 1,-3 4-1,0 7 57,0 7 1,-3 8-1,-4 6 1,1 6 0,-2 5-1,0 2-111,-1 2 1,-1-1-1,3 1 1,2-2 0,2-3-618,3-1 0,-2-4 0,5-3 0,1-4 0,1-5-3028,1-4 244,0-8 3033,-4-9 0,-1-9 0,-5-6 0</inkml:trace>
  <inkml:trace contextRef="#ctx0" brushRef="#br1" timeOffset="325">21964 14236 8281,'-3'-18'0,"0"-1"0,1 1 335,1 3 0,1-3 1,1 4-1,3-2 184,5 1 1,2 2-1,5-1 1,4 0 0,5 3-63,5 1 0,3 4 1,4 0-1,0 2 1,0 2-835,-3 1 1,1 2 0,-4 3 0,-2 5 0,-3 3 376,-4 2 0,-7 2 0,-1 3 0</inkml:trace>
  <inkml:trace contextRef="#ctx0" brushRef="#br1" timeOffset="326">22402 14665 8468,'-6'-1'-291,"-1"-2"0,1-1 0,0 0 1609,0 0 0,4 0-715,-1 1 0,3-2 0,3-5 0,4 1-381,4 0 0,0-2 1,2 0-1,1-1 1,0 0-263,1 2 0,1-3 0,-2 1 0,-1 1 0,1 0-330,-3 2 1,-1 3 0,0 2 338,-1 3 1,-5 7-1,-4 10 1,-5 4 0,-3 3 41,-2 1 1,-2 0 0,-2 4 0,1 0 0,-1-1-199,3-2 1,0 2 0,0-3 0,1-1 0,2-1-326,-1-2 0,5-6 512,1-1 0,-2 1 0,0 1 0</inkml:trace>
  <inkml:trace contextRef="#ctx0" brushRef="#br1" timeOffset="327">22653 14646 8434,'0'-9'117,"0"-1"0,0 1 0,0 0 188,0-1 0,1 1 0,3 0 0,6-1 0,4 1-21,4 0 1,2 0 0,1 0 0,3 3 0,0 3-88,-2 2 0,-6 2 1,-2 3-1,-4 5 1,-5 7-58,-3 5 1,-10 3-1,-5 6 1,-4 1 0,-4-1-29,-1-1 0,-2-4 0,2-1 1,0 0 88,-1 0 1,7-7 0,-2 1 0,5-4-139,5-2 0,4-6 1,11-4-1,5-3-127,5-2 1,4-4 0,2 1 0,0 0-318,0 0 0,1 4 0,-2-1 1,-1 2-1,-1 1-1658,-2 0 2039,-3 0 0,2 0 0,-2 0 0</inkml:trace>
  <inkml:trace contextRef="#ctx0" brushRef="#br1" timeOffset="328">23221 14627 8434,'0'-9'1450,"0"4"1,0 6-708,0 8 1,-3 6 0,-1 6 0,-1 3-578,-2 0 0,-2 3 0,0-1 0,0 3 0,-2 2 1,0-1-2760,-1-1 2593,-1 3 0,0-3 0,-2 3 0</inkml:trace>
  <inkml:trace contextRef="#ctx0" brushRef="#br1" timeOffset="329">23715 14292 8346,'0'-12'39,"0"-1"0,0 2 1,0 1-1,0 0 0,1 0 1,1-1-1,2-2 408,1 2 0,-3 0 0,2 2 0,-1 0 0,2 1 489,0 1 0,-3 1-539,1 6 0,-2 3 0,-3 11 0,-3 5 0,-5 8 113,0 6 1,-1 7 0,-1 1 0,0 0 0,1 2-410,0-1 1,2-6 0,0 2 0,0-3-1,2-2-696,1-2 1,4-3-1,-1-4 1,2-6-499,1-4 1,0-9 0,0-6 532,0-7 0,-5-10 0,0-6 0</inkml:trace>
  <inkml:trace contextRef="#ctx0" brushRef="#br1" timeOffset="330">23538 14190 8346,'-24'-14'115,"2"5"1,7-1-1,2 2 1523,3 1 0,2-1-1092,2-1 0,7 2 0,9 2 0,9 0 0,7 1 0,10-1-137,6 0 1,3-2-1,-19 3 1,0 0-1,1 0 1,0 1 0,0 0-1,0 1-700,-1-1 1,1 1-1,21-1 1,-6 4-1,-7 4 291,-5 4 0,0 8 0,-6 7 0</inkml:trace>
  <inkml:trace contextRef="#ctx0" brushRef="#br1" timeOffset="331">24134 14665 8225,'-9'-1'-14,"3"-3"1,3-2 257,2-2 0,1 2 1,1 1 100,2 0 0,-1-1 1,5 2 120,0-1 1,-2 3 446,1-1-686,0 2 1,-4 2 0,-3 1-100,-3 1 1,2 1-1,-2-2 1,1 2 152,0 1-290,0-2 1,2 1-873,-2-4 765,2 0 1,-5 0-1,3 0 541,-3 0 0,1 0-207,-1 0 1,-1-1-441,-2-2 0,4-3 0,2-4 0,2-1 7,1-2 1,3 1 0,1 1 0,1 0 0,3-1 121,0 0 1,1 5 0,0 1-1,1 0 240,-1 0 0,-1 3 0,-1 7 0,-4 6 78,-2 4 0,-2 8 0,-4 3 0,-4 2 1,-6 2-1,-5 1-92,-2 1 0,-4 0 0,2-4 1,-3-3-149,-1-2 1,4-3-1,2-4 1,4-3-203,2-5 1,7-4 0,6-7 0,3-5-202,3-6 0,5 1 1,6-2-1,-1 1 1,1 0 264,1 3 1,-3 4 0,3 3 0,-1 1-1,0 2 537,-1 1 0,1 1 0,-3 0 0,1 1-19,0 2 0,-2 5 0,-2 6 0,0-1 0,-3 2-238,-1-1 0,3-2 0,-2 0 0,2-2 0,-1 0-785,1-1 1,1-1 0,2 0 657,-1-2 0,4-4 0,2 2 0</inkml:trace>
  <inkml:trace contextRef="#ctx0" brushRef="#br1" timeOffset="332">24339 14618 8254,'-6'-9'106,"1"-2"0,3 0 0,-1-1 213,1 0 0,4 2 0,2 0 0,1-2 0,3 0 0,1 0 175,3 2 1,0 2 0,2 0-1,1 3-181,-1 1 0,-2 1 0,0 4 0,-2 2 0,0 4-65,-1 5 1,-4 3 0,-2 6 0,-2 2 0,-2 1-171,-2 1 0,-6 2 0,-6 1 1,0-1-1,-1-1-235,0-1 0,-2-4 1,-1 0-1,1-2 1,-1-4-136,1-2 0,3-7 1,3-3 36,1-2 0,6-2 0,2-3 1,4-3-1,4-3 115,5 2 0,5 2 0,1-1 1,1 2-1,3 0 278,2 3 0,-2 1 0,4 1 0,-1 1 0,-1 1-3,0 2 1,-2 3 0,2-1-1,-3 2 1,-1 2 85,-2-1 0,-3-3 0,-3 0-221,3 2 0,-3 0 0,4 1 0</inkml:trace>
  <inkml:trace contextRef="#ctx0" brushRef="#br1" timeOffset="333">24655 14059 8295,'4'-9'6,"-2"0"1,5-1 0,0 1 0,1 1-1,2 2 1,2 3 0,1 2 419,2 1 0,0 12 0,4 8 1,-1 9-1,0 8 0,-2 7-153,-10-18 0,0 0 0,-1 2 0,-1 1 0,0 3 0,-1 1 0,-2 1 0,1-1 0,-2 1 0,1 1 0,-2-1 0,1 0 136,-1-2 1,-1-1-1,-2-2 1,-2 0-1,-1-2 1,-1-1 0,-10 23-1,-1-3-68,1-6 0,-1-4 0,1-9 0,-1-1 0,1-3-1328,3-3 0,1-5 1,5-8-653,0 0 1,0-5 1166,-1 1 1,5-6 0,1-3 0</inkml:trace>
  <inkml:trace contextRef="#ctx0" brushRef="#br0" timeOffset="334">3175 8408 24264,'5'-5'-585,"3"-3"0,-1 4 0,0-1 0,0-2 435,-1-2 0,0 0 1,0 0-1,-2 1 1,-1 0-203,0 2 1,-1 3 0,-5-2-1,-3 1 691,-2 2 1,-3 1 0,-1 2 0,-4 2 0,-1 4 0,-1 3 56,3 3 0,-2 2 0,5-1 0,1-1-480,4 1 0,0 1 1,5-2-1,3-2 1,5-2-1718,5-3 1684,4 3 0,8-8 0,1 1 0,2-4 118,-1-4 1,0-7-1,-5-1 1,-5-2-322,-4 1 0,-4 0 0,-12 0 0,-8 2 0,-9 4 1,-7 3 415,-5 3 1,2 3 0,2 4 0,4 5-146,5 5 0,5 12 1,3 3-1</inkml:trace>
  <inkml:trace contextRef="#ctx0" brushRef="#br0" timeOffset="335">3119 9870 20293,'0'-10'-1093,"0"1"1,0 0 0,0-1 625,0 1 0,-1 4 1122,-2 2 0,-2 6 1,-3 3-1,0 2 0,2 3 46,-1 1 0,3-2 1,1 4-1,2-2-874,1 1 1,0-1-1,0-3 1,2 0-1,3-2 93,4-1 0,7-4 0,0 1 1,4-3-41,2-3 0,0-6 0,-1-7 0,1-1 0,-3-2 0,-2-1-196,-5-1 1,-5 1 0,-5-2 0,-5 4 0,-8 2 647,-6 4 0,-6 6 0,-5 4 1,-1 4-1,0 4 267,1 2 1,0 7 0,10 2 0,4 5-983,6 2 1,5 1 0,7 2 0,6 1 0,9 0 199,8 0 0,5-4 0,5-1 0</inkml:trace>
  <inkml:trace contextRef="#ctx0" brushRef="#br0" timeOffset="336">3119 11434 18506,'-9'-19'-547,"0"0"1,2 1 0,2 0 0,0 3 0,1 2 0,0 3-274,2 1 1,-4 0 0,0 3 0,-2 3 1393,-1 2 0,3 2 0,3 2 1,2 3-360,1 3 1,0 3-1,0 2 1,1 0-1,1 2 1,3-2-175,0-2 1,0 2 0,2-2 0,-1 0-191,2-2 1,-1-4 0,1-1 146,1 0 1,2 1 0,4-3 0,-2-2-1,-3-4 1,-1-5-350,1-4 1,-2-4 0,-2 0 0,-3-2 321,-2 0 1,-2 2-1,-3 2 1,-5 1-1,-6 4 1,-2 3 428,-2 2 0,-3 1 1,1 3-1,1 1-291,3 2 1,1 6-1,4 7 1,1 1-1,4 3-1357,4 2 1321,2 1 1,9 9 0,2 2 0</inkml:trace>
  <inkml:trace contextRef="#ctx0" brushRef="#br0" timeOffset="337">3017 13072 15860,'-3'-9'-656,"-2"1"1,0 1-1,-2 1 1,-1 1 0,-2 1 1201,1 0 0,-3 2 0,-2 5 0,1 4 0,-1 5 0,3 3 109,1 3 0,1 0 1,3 0-1,3-1 0,2-2-547,1 2 1,5-1 0,5 0 0,4-5 0,4-3-40,0-1 1,5-5 0,1 1 0,0-3 0,-3-3-202,-1-4 0,-1-1 0,-2-2 1,-1-2-1,-4-1-19,-2-2 1,-4 0-1,-3-4 1,-3 2-129,-3 1 1,-7 1 0,-6 4 0,-5 4 0,-4 2 0,-2 3 890,-1 1 0,5 3 0,0 3 1,1 5-326,0 4 0,6 0 0,6 3 0,3-2 1,4 2-1,4 1-642,4 0 1,6-3 0,4-4 0,6-4-27,2-4 0,3-2 0,-5-1 0,0 0 0,-2 0-712,-4 0 1,-6-1 0,-8-1 847,-6-1 0,-9 4 1,-10 4-1</inkml:trace>
  <inkml:trace contextRef="#ctx0" brushRef="#br0" timeOffset="338">3734 15801 9546,'-19'0'-21,"0"-2"1,2 0-1,0-2 1,3 0-1,1-1 1,4 0-1,2-1 1,1-1-1,0 1 408,3-1 1,2 2 0,2-1 0,2-1 0,5 1 0,3 0 0,7-1-33,5-2 0,4 3 1,11 0-1,4 0 0,6 1 1,-22 2-1,0 1-256,2 0 1,-1 0 0,2 2 0,-1-1 0,1 0 0,0-1 0,0 1 0,1 1 0,-1 0 0,0 1 0,-1 0 0,-1 1-282,22 5 1,-3-2-1,-10 1 1,-4 1-127,-7 1 0,-7-1 0,-12-1 1,-4 0-1,-5-1 32,-7-2 0,-8 2 1,-10 1-1,-5 0 1,-4 0 198,-4 1 1,-1-2 0,-5 2 0,1-1 83,-1-1 1,2 2 0,1-4 0,4-1 0,2 0 178,0-2 0,3 0 0,4 0 1,6 0 443,5 0 0,12 0-413,11 0 1,9-2 0,17 0-1,6-2 1,6 0-208,5 0 0,5 1 0,1 3 0,-24 0 1,-1 0-799,1 0 1,0 0 524,4 0 0,0 0 1,-3 2-1,0 0 1,3 1-1,0-1 1</inkml:trace>
  <inkml:trace contextRef="#ctx0" brushRef="#br0" timeOffset="339">6099 15493 11180,'-19'0'29,"0"-1"1,2-2-1,1-2 1,4 0 463,1 2 0,5-1 1,3 0-1,5 2-70,9 1 1,10 1 0,11 0-1,12-1 1,-17 0 0,2-1-115,4-1 1,1 0 0,2 0 0,0 1 0,6-1 0,0 1-1,2-1 1,0 0-230,2 1 0,-1-1 1,-1 2-1,0 0 1,-2 0-1,-1-1 1,-4 1-1,-1 1 1,-3 0-1,-2 0-209,-1 0 0,-3 0 0,14 0 0,-7 0 0,-10 1 0,-8 2-691,-3 3 1,-7 0 0,-4 0 0,-4 1-820,-4 1 1,-7 3 1407,-2 1 1,-3-2-1,-1 4 1</inkml:trace>
  <inkml:trace contextRef="#ctx0" brushRef="#br0" timeOffset="340">6965 15288 11216,'-21'-10'-294,"1"-2"0,5-3 282,3 1 1,5-3-1,7 5 1,1 0 407,2 2 1,2 1 0,6 0 0,2 3 0,5 3 0,3 2 70,3 1 0,2 4 1,4 2-1,2 4 1,0 3-242,0 6 1,-1 0 0,-3 6 0,-1 1-1,-2 2-96,-3 3 1,-8-2-1,-4 2 1,-6-1-165,-3 1 0,-11-5 0,-6 1 0,-9-3 0,-6-4-217,-2 0 1,-4-1-1,-3-2 1,4-1-1,5-4-723,5-1 0,4-3 0,7-2-134,3-3 0,11-2 1109,7-1 0,10-4 1,8-1-1</inkml:trace>
  <inkml:trace contextRef="#ctx0" brushRef="#br0" timeOffset="341">8827 15195 18541,'6'-9'-99,"0"0"0,0-1 0,1 1 271,-1 0 1,1-2 0,4 0-1,2-2 1,-1-2 0,1-2-168,-1-4 1,4-3 0,-4-4-1,-2 0 1,-2-1-227,-5-2 0,1-2 0,-2-3 0,-3 1 0,-5 2-59,-6 0 1,0 2 0,-6 6 0,-1 3 0,-1 7 428,0 7 0,-3 7 0,-2 10 1,-4 11-1,-3 10-9,-2 10 0,19-13 1,0 1-1,0 6 1,-1 2-1,2 2 1,1 1-1,0 4 0,1 0-94,0 3 1,2 0 0,2 2 0,1 0-1,2 1 1,1 0 0,2 1 0,0 2-1,1-16 1,1-1 0,-1 2-122,0-1 1,0 1-1,0 0 1,0-1 0,1 0-1,-1-1 1,-2 16 0,1 0-1,-1-2 1,0-2-224,1-1 0,-1-1 0,0-2 0,0-2 0,-1-2 0,-1-2 0,0-3 0,0-1 1,1-5-1,0-1 0,-3 16-2979,1-6 3277,-1-12 0,-3-1 0,-2-8 0,-3-1 0</inkml:trace>
  <inkml:trace contextRef="#ctx0" brushRef="#br0" timeOffset="342">8100 16024 11368,'-18'-19'-274,"7"-1"0,8-4 0,11-4 927,10-1 1,8 4 0,5 3 0,4 4-368,5 2 0,6 1 0,-19 9 0,0 1 1,1 1-1,1 1 0,0 0 0,1 1 0,-1 1 1,0 0-459,-1 0 0,1 1 0,-1 0 1,0 0-1,-1 0 0,1 1-201,0 0 0,0 1 1,24 3-1,-1 5 0</inkml:trace>
  <inkml:trace contextRef="#ctx0" brushRef="#br0" timeOffset="343">9236 15549 18506,'0'-28'-820,"0"0"1,0 0 0,-1 0 0,-1 1 467,-1 3 1,-4 1-1,1 5 1,-4 3-1,-2 2 1007,-4 3 0,-2 5 1,-4 2-1,-3 3 0,-3 4 0,-3 5 0,1 9 1,-4 8-1,0 5 0,0 6-249,16-16 1,2 0 0,1 3 0,2 0 0,0 0 0,1 0 0,-4 20-1,8-2-261,5-2 1,4-5 0,6-3 0,10-3-361,9-5 1,7-8 0,6-4 0,4-5 0,0-4 0,3-3-606,-2-3 1,-3-3 0,2-7 0,-2-3 185,-1-5 0,-10-4 0,-6-5 0,-3-2 0,-3-2 157,-3-4 1,-5-1-1,-7-3 1,-2 2-1,-2 5 240,-2 6 1,-4 6 0,-5 8 0,-3 7 800,1 7 0,-7 12 1,2 10-1,-3 5 1,-2 6 90,0 3 0,5-1 1,0 0-1,6 1 0,3 0 164,4 2 0,3-6 0,8 2 0,7-6-1033,9-5 0,10-4 0,5-3 0,4-6 1,0-5-443,1-3 1,-2-9-1,2-4 1,-2-6 0,-2-4-165,-7-2 1,-3-3 0,-8-2 0,-1-2 163,-1-3 1,-3 2-1,-2 6 1,-2 6 0,-3 8 863,-1 4 1,-4 6 0,0 8 0,-4 9-1,-4 7 611,-2 6 0,-5 9 0,1-1 0,0 0-273,2-1 0,5-4 0,2 3 0,3-3 0,3-5 0,4-3-569,4-3 1,5-10 0,6-4 0,2-4-479,-1-2 0,4-9 0,-4-6 0,-1-8 0,-4-5-155,0-3 1,-8 1-1,-1-4 1,-4-2 0,-3-4 396,-1-3 0,-5-6 1,-4 1-1,-3 2 1,-4 5 210,-3 2 0,-1 6 0,1 3 1,-1 5-1,1 7 867,3 4 0,-2 4 0,5 2 0,2 1 0,2 0 0,5 5 0,7-1 0,7 3-867,6 3 1,7-1-1,7 5 1,3 0-1592,3 1 1,3 3 1114,0-1 1,1 1 0,-4-6 0</inkml:trace>
  <inkml:trace contextRef="#ctx0" brushRef="#br0" timeOffset="344">10298 14907 14933,'6'-25'-671,"0"2"1,2 2 1213,4 4 1,1 9-1,3 2 1,-4 9-1,-2 11-282,-4 10 1,-2 15-1,-6 13 1,-1-22-1,0 1 1,-3 4-1,-1 2 66,0 4 1,-2 0 0,-4 3-1,-1 1 1,-2 2 0,0 1-1,-2 1 1,-2-1 0,0 1-1,0-1-82,0-1 0,1 0 0,2-3 0,1 0 1,2-7-1,2-1 0,3-4 0,1-2 1,2 21-172,7-10 0,9-9 0,10-11 0,7-6-461,6-5 1,7-5 0,5-7 0,3-3 0,0-6-270,-2-2 1,-5 1-1,-8-4 1,-5 0 0,-5 1-438,-3-1 1,-6 5 0,-3-1 1092,-3 1 0,-4 3 0,-4 2 0</inkml:trace>
  <inkml:trace contextRef="#ctx0" brushRef="#br1" timeOffset="345">8929 16592 8502,'-19'4'285,"7"-3"0,8 2 79,12-2 0,19-1 0,18-2 0,-18 0 0,1-1 0,7-2 0,1 0 0,6-2 0,2-1-160,5-1 1,2-1 0,-12 2 0,1 1-1,1-1 1,1-1 0,0-1 0,0 1 0,0 0-1,0 0 1,-1 1 0,0 0 0,-2 0 0,0 1-1,14-2 1,-2 2-427,-7 1 1,-2 0-1,-6 2 1,-2 1-1,8 4 1,-4 1 0,-8 2-872,-8 1 1,-8 5 0,-14 3 698,-8 2 0,-12 0 1,-13 4-1</inkml:trace>
  <inkml:trace contextRef="#ctx0" brushRef="#br1" timeOffset="346">9544 16732 8502,'-45'14'0,"7"-2"251,10-1 1,10-2-1,16-1 1,11-1-1,12-4 158,15-2 1,14-5-1,-18 1 1,0-1-1,3 0 1,1-1 0,2-1-1,2 0 0,2-2 1,1 0-1,2-1 1,1 0-1,2-2 1,0 1 0,0-1-1,0 1-1229,-4 1 1,-1 1 0,-5 0 0,-2 1 804,-4 2 0,-2 1 0,20-1 0,-5 0 0</inkml:trace>
  <inkml:trace contextRef="#ctx0" brushRef="#br2" timeOffset="347">11303 7458 13463,'0'-9'-725,"0"-1"1,0 1-1,0 0 581,0-1 0,0 1 1,0 0-1,-1 0 330,-2-1 1,-1 6 0,-3 4 0,1 6 0,-2 7 0,0 5 148,-1 6 1,0 8-1,-1 4 1,1 5-1,0 2 1,-1 5-239,1 3 1,6-24 0,0-1-1,0 2 1,0-1 0,-1 2-1,0 0 1,0 1 0,0 0 0,-1 2-1,0 0-61,-1 2 0,-1-1 0,2-1 0,-1 0 0,-1 0 0,-1 0 0,2-2 0,-1 0-86,1-3 0,1 0 0,-2 0 0,0-2 0,-5 20 0,1-5 0,4-6 0,4-4-193,2-2 0,1-3 0,0-1 0,1-3 1,2-2-470,3-2 0,3-6 0,0 0 125,0-3 1,-3-5 0,1-8 0,-1-8 544,-1-8 1,3-9 0,-3-3-1</inkml:trace>
  <inkml:trace contextRef="#ctx0" brushRef="#br3" timeOffset="348">11164 7495 8563,'5'-13'-2,"-1"2"0,-4-3 1,1 3-1,2-2 1,2 2 75,1 0 0,1 5 0,-3 1 0,1 1 0,2 1 0,2 0-146,0 0 0,3 0 1,2 3-1,0-2 135,3-1 0,1 1 0,4-3 1,4 0-1,4 1 0,3-1-53,0-1 1,3 3 0,-1-2 0,2 0 0,2 1-22,1 0 0,1-2 0,-3 1 0,1 1 0,4-1 29,2 0 1,-3 2 0,4-2 0,0-1 0,0 1-1,5-2 15,-23 3 0,0 0 0,0 1 0,0 0 0,1-1 0,1 1 0,-2 0 0,1 0-7,-1 1 1,-1-1-1,2-1 1,-1 1-1,1 1 1,0 1 0,0 0-1,0 0 1,-1 0-1,0-1-29,-1 1 1,0-1 0,26 1 0,-25 0-1,1-1 1,-1 2 0,2-1 0,-1 1 0,2-1-9,-1 0 1,1-1 0,-2 2 0,-1-1 0,2-1-1,-1 0 1,0 0 0,0 1 14,1-1 1,-1 1 0,0-1 0,-1 0 0,2 1 0,0-1 0,0 1 0,0-2 0,1 1 0,0-1 0,2 0 0,0 0 11,1 1 1,0-1 0,1-1 0,0 0 0,2 0 0,1 1-1,-1-1 1,0 0-29,0-1 1,1 1 0,1-1 0,1 0-1,1 1 1,1-1 0,0 0 0,1 1-1,-1-1 1,0 0 0,-1 1 0,-1-1 74,1 0 1,0 1 0,1 0 0,0 0 0,1 0 0,0 0 0,0 1 0,0 0 0,-1 0 0,-1 0-71,0 0 1,0 1-1,0-2 1,0 1-1,1 0 1,1 1-1,-1 0 1,0 0-1,-2 0 1,0-1-48,0 0 0,0 1 0,0 0 0,0 1 0,2-2 0,0 0 0,1-1 0,-1 1-12,0 1 0,0-1 1,1-1-1,-1 0 1,-3 1-1,0 1 1,1-1-1,0 0 1,1 0-1,0 0 1,-1 1-1,1 0 29,-3 1 1,1 0-1,1-1 1,-1 0 0,-2 0-1,-1 1 1,2 0 0,1 0 40,-1 0 0,0 1 0,1 0 0,0 0 0,-1 0 0,-1 0 0,0 0 1,-1 0-1,0 0 0,-1 0 0,0-1 0,1 1-3,0-2 0,0 1 1,2 0-1,0 1 1,-1-2-1,1 1 1,-1 0-1,0 1 1,-1-1-1,1 2 2,0-1 0,-1 0 0,2-2 1,-1 0-1,0 1 0,0-1 0,0 1 1,0 0-1,-1 0 0,0 0 1,0 0 1,0-1-1,-2 2 1,0-1 0,2-1-1,0 1 1,1 0 0,1 1-11,0 0 1,0 0-1,2 0 1,-1 0 0,-1 0-1,1 0 1,-1 0 0,1 0-1,0 0 1,0 0-56,0 0 1,0 0-1,-1 0 1,-1 0-1,0 0 1,0 0-1,-2 0 1,-1 0-1,-2 0 1,0 0 38,-1 0 1,0 0-1,-1 0 1,0 0-1,0 0 1,0 0-1,-2 0 1,-1 0-1,24 0 1,-2 0 108,-1 0 1,-3 0 0,-1 0-1,-4 0-52,-2 0 0,-4 0 0,0 0 0,0 0 0,-3 0-90,-3 0 1,-6 3 0,2 0 0,0-1 0,-1-1-129,-1-1 1,0 1 0,-3 1 0,-1 1 113,1-1 0,-3 4 0,-2 0 0,-1 2 0,-2 1 0,-3 1-669,-2-1 1,-4 0 737,1 1 0,3-5 0,-1-1 0</inkml:trace>
  <inkml:trace contextRef="#ctx0" brushRef="#br3" timeOffset="349">11322 8789 8470,'-13'-4'-70,"2"0"0,0-3 0,3 2 0,1 1 0,0 1 0,-1-1 115,-1 1 0,2 0 0,1 4 1,0 2-55,1 4 0,1 1 0,4 1 1,2-1 65,4-1 1,0 0-53,6-4 0,3 1 5,0-1 1,4-2 0,2 2 0,2-2 0,1-1-1,4 0 58,2 0 1,5-3-1,1 0 1,3 0-1,5 0 1,6 0-63,-22 2 0,0 0 0,0-1 0,1 0 1,1 0-1,1 1 0,-1-1 0,1 1-28,-1 1 0,1-1 0,0 1 0,1 0 0,1 0 0,0 0 0,0 0 1,1 0-1,-2 0 0,0 0-9,0 1 0,0-2 0,0 0 0,0-1 0,1 0 0,0 0 0,0 0 0,0 0 0,1 0 0,-1-1 52,-1 0 1,0 1-1,1 0 1,0 1 0,1-2-1,0 0 1,0 1 0,0-1-1,1 1 1,-1 0 0,0 0-1,-1 0 15,-1 1 0,0 0 0,1-1 1,-1 0-1,-1 0 0,0 1 1,2-1-1,1 1-6,1-2 0,1 1 1,-2 1-1,-1 0 0,3-1 1,1-1-1,-2 1 1,0-1-1,1 1 0,0-1 1,2-1-1,0 1-23,1-2 1,0 1-1,0 1 1,0 0 0,0 0-1,0 0 1,1-1-1,-1 1-61,1-1 0,0-1 0,3 1 0,0-1 0,-2 0 0,1 1 0,-1-1 0,0 0 0,0 1 0,0-1 0,0 1 0,0 0 18,0 1 1,1 0 0,1-1-1,0-1 1,-1 2 0,0 0 0,-1 0-1,0-1 32,-1 1 0,0 0 0,1-1 0,-1-1 0,1 3 1,0-1-1,1 1 0,0-1 0,0 1 0,0 0 1,-2 0-1,1 1 23,-2-1 1,1 1 0,0-1 0,0 1 0,2 1 0,1 0 0,-1-1 0,0 1-2,0-2 1,0 1 0,0 0 0,-1 0 0,-3 0 0,1-1 0,-1 2 0,1-1 0,0 1 0,0 0 0,-1 0 0,0 0-18,0 0 0,-1 0 0,1 0 0,-1 0 0,-2 0 1,-1 0-1,0 0 0,0 0-2,1 0 1,-1 0 0,1 0 0,0 0 0,0 0 0,1 0 0,-2 0-1,0 0 1,-1 0 0,0 0 0,0 1 1,0-2 0,-1 0 0,1-1 0,-1 1 0,1-1 0,-1 1 0,0 0 0,0 0 0,-1 1 24,0 0 1,0 0 0,2 0 0,-1 0 0,3 0 0,0 0 0,-1 0 0,1 0-21,0 0 0,-1 0 0,2 0 0,0 0 0,-2 0 0,0 0 0,0 0 0,0 0 0,0 0 1,1 0-1,-1 0 0,0 0-88,0 0 0,-1 0 1,-1 0-1,-1 0 1,0 0-1,-1 0 1,1 0-1,-1-1 1,1 0-1,-1 0 28,2 0 0,-1-1 0,0-1 0,-2 0 0,1 0 0,-1 1 0,0 0 1,-1 0-1,0 0 0,0 0-16,0 1 1,0 0-1,24-1 1,-2 0-1,0-1 1,-1 1-1,-2 1-159,1 1 1,-8 0-1,4 0 230,-5 0 0,-2-3 0,1 0 0,-1 1 0,0 0 0,0 2 0</inkml:trace>
  <inkml:trace contextRef="#ctx0" brushRef="#br2" timeOffset="350">19348 7337 9891,'9'-16'-327,"1"1"1,-2-3 0,-1-1 0,-1 1 0,1 2 0,-2 0 0,-2 2 0,-2 0 306,-1 3 1,0 0 0,0 2 0,0 0 0,0-1 220,0 1 1,-1 1 0,-1 1 677,-1 0-635,0 5 0,3 2 0,0 7 0,0 2-31,0 3 1,-2 7 0,-1 7 0,-3 4 0,-2 5 0,-1 4-53,-1 5 0,-3 5 0,5-22 0,0 1 0,0 2 0,-1 0 0,-1 3 0,0 0 0,-1 2 0,0 1-76,-1 1 1,-1 1-1,2 0 1,0 0 0,0 2-1,0 0 1,1 0-1,0-1-64,1-2 0,0 0 1,3-3-1,0-1 1,2-6-1,0-1 1,-2 22-1,2-2-47,0-3 0,0-8 0,4-2 0,0-5 0,0-4 8,0-1 0,0-1 1,2-4-1,0 1 1,1-2-196,-1-1 0,-1-3 0,-1-3-210,0-1 1,-4-5 0,-3-3-1,-1-4-6,-1-2 1,0 0 0,-1-2 0,1 1 0,0 1 165,-1 0 0,1 3 0,0-1 1,-1 2 192,1 1 0,0 0 0,-1 0 0,0 0 1,-1 0-1,-3 0 170,0 0 1,1 0 0,-1 1-1,0 1 1602,3 1-1269,-3 0 1,17-3-1,7 0 1,15 0-1,11 0-185,6 0 0,3-3 1,-1-1-1,-1 0 0,-2-1-193,-1-1 1,-7 4 0,-5-2 0,-7 1-509,-4 0 0,-9 0 0,-8 4 0,-6 1 91,-5 1 1,-3 0 0,-2-2 0,0 1 0,1 1-759,0-1 1121,6-1 0,-4-1 1,3 0-1</inkml:trace>
  <inkml:trace contextRef="#ctx0" brushRef="#br2" timeOffset="351">10922 9357 8620,'-5'-18'-122,"4"3"1,-2 2 0,2 0 0,1 1 0,1 1 0,2 0 0,4 2 0,1 1 140,1 2 1,1 1 0,-1 5 0,0 1-1,-1 4 1,0 5 175,-2 7 0,-4 7 0,1 9 0,-3 8 0,-3 8 1,0-21-1,0 0-62,-1 1 1,-1 1 0,1 2 0,-2 0-1,0 1 1,-1 0 0,-2 2 0,0 1-1,-2 2 1,0 1 0,0 2 0,0 0-148,-1 1 1,1-1 0,0 0-1,0-1 1,2-5 0,1 0-1,0-2 1,0-2-54,1-2 0,2-1 1,-2 23-1,4-10 0,2-6 1,2-7-1,2-4-177,4-3 1,-2-6 0,1-3 48,1-5 1,-3-8 0,1-8 0,-2-6 37,0-3 0,3-5 0,-2-5 0,1-5 0,2-5 1,2-1 154,0-1 1,5-9 0,0 2 0</inkml:trace>
  <inkml:trace contextRef="#ctx0" brushRef="#br3" timeOffset="352">10987 9497 8537,'-19'-19'-615,"4"1"1,0-1 682,2 1 0,-3 2 0,4 2 1,0 0-1,3 3 196,3 0 1,-1 5-1,3 1 1,-1 0-185,1 0 1,5-2 0,7-2 0,3 1 0,4 1 99,3 0 1,6-2 0,4-3 0,5 0 0,2 2-65,-1 1 1,2-1 0,0 1 0,1 1-1,1 2-61,-2 2 1,-1 3-1,4 1 1,1 0-118,4 0 1,1 0 0,3 0-1,0 1 1,3 2 51,1 0 1,-25 0 0,2 0 0,0-1 0,2 0 0,-1 0 0,0 0 0,0 1-1,1-1 26,-1 1 1,1-1 0,0 1-1,1 0 1,1 0 0,1 1 0,0-1-1,0-1-13,0 0 1,-1 0 0,1 0 0,0 0-1,-1-1 1,1 0 0,1 1 0,0 0-1,1-1 1,0 0 0,0-1 0,0 1 40,-1-1 0,-1 0 0,2 0 1,0 0-1,0 0 0,0 0 1,2-1-1,1 1-112,1-2 1,0 0-1,1 2 1,0-2-1,0 0 1,0-1-1,-1 1 1,1-1-1,0 1 1,0-1 46,2-1 0,0 1 1,1-1-1,0-1 1,1 1-1,-1 0 0,-1 0 1,0 1-1,-1 0 1,0 0-1,0-1 1,1 0 0,1 0 0,1 0 0,-2 0 0,1-1 0,-1 0 0,-1 0-1,1 1 1,-1-1 14,0 0 1,0 1 0,0 1 0,0 0 0,-1 0 0,1 0 0,-1 1-1,-1-1 1,0 1 0,0 0 13,-1 0 1,1 0-1,0-1 1,1 0-1,0 1 1,0 1-1,1-1 1,0 1 0,0-1-1,1 1-10,-2-1 0,0 0 0,0 1 0,0-1 0,1 2 0,0-1 0,1 0 0,0 0 1,0 0-1,1-1-26,-1 1 1,1 0 0,0 0-1,1 0 1,-4 0 0,-1 0 0,3-1-1,-1 1 18,1 0 0,1 0 0,3 0 0,-1 0 0,0 0 0,-1 0 0,1-1 0,-1-1 0,1 1 0,-1 0 7,0 0 0,-1 0 0,3 0 1,-1 0-1,0 1 0,-1 0 0,2-1 1,0 0-1,-1-1 0,0 1 12,0-2 1,0 0 0,0 2 0,1-1 0,1 0 0,1 0-1,1-1 1,0 1 0,1-1 0,0 1-29,-2 0 1,0-1-1,0 0 1,0 0 0,-1 1-1,1 1 1,-1-1 0,1 0-1,0 0 1,0-1-127,1 1 0,-1-1 0,1 2 1,0-1-1,-3 0 0,-1 0 1,0 0-1,0 0 120,-1 0 0,0 0 0,2 1 1,0-1-1,-2 2 0,-1 0 1,-1-1-1,0 0 0,-1 0 1,0 0-1,0-1 0,-1 1-15,2-1 1,0 1 0,2-1 0,-1 0 0,-1 0 0,-2-1 0,-1 1 0,0 1-51,-2 0 1,0 0 0,-1-2-1,0 1 1,-1 0 0,0-1 0,-1 1-1,0-2 92,-2 1 1,0-1 0,-1 1 0,-1 0 0,-3 0 0,0 0-1,-1 2 1,1-1 0,-2 1 0,0-1 34,24-2 1,-11 3-1,-5-1 1,-5 2-1,-4 1-429,-3 0 1,-7 0-172,-2 0 277,-7 0 332,-2 0 1,-4 1 0,0 2-1,0 3-46,0 2 0,0 2 0,0-1 116,0 0 1,4-4 0,2-1 0</inkml:trace>
  <inkml:trace contextRef="#ctx0" brushRef="#br3" timeOffset="353">19618 9013 8512,'9'0'-698,"2"-3"1,0-1 784,1-2 0,5 4 1,-2-2-1,2 1 0,0 0 1,-3 1 92,0 1 0,-2 1 0,-4 1 0,-2 2 31,-2 3 1,-8 4-1,-2 2 1,-3 4 0,-2 1 17,-2 2 0,-3 2 0,1 3 0,0 2 0,-1 4-59,-1 2 0,4 0 0,0 6 0,0 2 0,1 2-90,0 2 1,3-1 0,2 4 0,1 0 0,-2 1-114,0-2 0,-1 3 0,-1-5 0,0 1 0,-1 3-58,-2 1 1,2-1-1,4 2 1,2-3-1,0-1-208,3-3 0,1 5 0,1-6 0,0-3-247,0-2 1,0-10 0,0-1 0,0-3-1,-1-6 546,-2-7 0,-2-5 0,-4-5 0</inkml:trace>
  <inkml:trace contextRef="#ctx0" brushRef="#br3" timeOffset="354">11043 10652 8471,'-24'-5'-74,"1"1"1,4-2-1,0 2 1,-2 1-1,-2-1 1,1 0-1,-2-1 40,0 3 0,3 1 1,0 1-1,1 0 0,1 0 1,2 0 253,1 0 0,6-1 1,5-2-156,1-3 1,2 2-1,5 0 1,4 0-1,4-2 1,6 0 40,3 0 0,4 1 1,5-2-1,3 0-46,6 0 0,3 0 0,7 0 1,0 2-1,3-1 0,-25 4 0,1 0-47,1 0 1,1 0-1,2 0 1,2 1-1,2 1 1,1 0-1,1 0 1,1 0-34,0 0 0,1 0 0,1 0 1,1 0-1,2 0 0,2 0 0,0 0 1,1 1-1,0 0 0,0 0-91,-1 0 1,-1 1-1,-1 1 1,1 0 0,-1-1-1,0-1 1,1 1-1,1-1 1,-1-1 0,2 1 95,-1-1 1,1 0 0,-1 0 0,1 0 0,-3 0 0,1 0 0,0-1-1,1 1 1,0-1 0,1-1 30,0 1 0,1-1 0,-3-1 1,0 0-1,2 1 0,1 0 1,-1 0-1,1 0 0,0-1 0,1 1 31,1-1 0,1 1 0,2-1 0,0-1 0,0 0 0,-1 0 0,0 0 0,-1 1 0,-1 0 0,1 1-118,-1 0 1,0-1-1,1 0 1,1-1-1,0 1 1,1 0-1,0-1 1,-1 1 0,0-1-1,0 1 60,-1-1 0,1 1 0,-16 1 0,0 0 1,1 0-1,0-1 0,1 0 0,-1 0 0,2 0 1,-1 0-1,0 0 0,1-1 0,-1 1 0,1 0-1,-1 0 1,0 0 0,0 0-1,-2 0 1,1 0 0,-1 0 0,1-1-1,0 1 1,1 0 0,-1 0 0,1 1-1,-1-1 1,1 0 0,-1 1-1,0 0 23,-1 0 0,1-1 0,-1 2 1,16-1-1,0 0 0,-2 0 0,-1-1 1,3 1-1,0 0-7,1 1 1,0 0-1,-16 1 1,1-1-1,-1 1 1,17 0-1,-1-1 1,1 0 0,0 0-1,-18 0 1,1 0-1,-1 0 11,1 0 0,1 0 0,-1 1 0,1-1 0,1 1 0,0 0 0,-1 0 0,0 0 0,0 0 0,0 0 0,0 0 0,-1 0 0,1 0 0,-1 0 0,1 0-22,0 0 0,0 0 0,1 0 0,0 0 0,0 0 0,0 0 0,0 0 0,0 0 0,0 0 0,0 0 0,0-1 0,0 1 0,-1-1 0,1 0 0,-1 1-50,-1-1 0,1 0 0,-1 0 0,1-1 0,-1 1 0,0 0 0,1 1 0,0 0 0,1-1 0,-2 1 0,0-1 0,0 0 0,16-1 0,0 0 69,-4-1 0,0 1 1,-2 1-1,0 0 1,1-1-1,-1 0 1,1 0-1,0 1 18,2-1 0,-1 1 0,-5-1 0,0 0 0,1 2 1,-1 0-1,-1 0 0,0 0 0,-1 0 0,0 0 0,0 0 1,0 0-2,-1 0 0,0 0 0,-3 2 0,-1 0 0,0 0 0,-1 0 0,-2 0 1,0 1-109,-1 1 1,-2-1 0,1-1 0,-2 0 0,-1 0 0,-1 0-1,25 2 1,-5-1-19,-2-1 1,-7-1 0,0-1 0,-6 0 0,-4 0 84,-4 0 0,2-1 0,-5-1 0,-2-1 0,-3-1 20,1 0 1,-4 2 0,-1-4 0,-2-1 299,-4-2 0,-2 0 0,-5 0 0,-2 0-96,-3-1 1,-4 4 0,-1 1-1,-1 1 1,-1 2-125,0 1 0,1 2 0,-2 2 0,-1 4-88,1 4 0,3 4 0,-3 3 0</inkml:trace>
  <inkml:trace contextRef="#ctx0" brushRef="#br3" timeOffset="355">11639 6527 8533,'-6'-15'-247,"-1"2"0,4 4 1,1-1-1,0 2 1,0 1-1,-1 1 1022,1-2 0,0 4-517,-2 1 0,-1 6 0,-4 6 1,0 4-1,-1 7 0,2 3 1,1 6 48,1 4 0,0 4 0,0-1-214,3-2 1,2 1 0,2-4 0,2-1 0,5-3 0,3-4 0,4-5-97,3-4 0,1-6 0,0-5 1,3-3-11,3-3 1,-1-6 0,-1-8 0,0-2 0,-3-5-270,-4-3 0,-2 1 0,-6-5 1,-2 1-1,-3-1 0,-2-3-127,-1-2 0,0 4 0,-1 3 275,-2 3 1,-2 8-1,-4 1 1,0 3 0,-1 6-1,1 5-271,0 5 0,-4 4 0,1 7 0,1 2 405,4 3 0,-1 0 0,3 1 0</inkml:trace>
  <inkml:trace contextRef="#ctx0" brushRef="#br3" timeOffset="356">12039 6518 8527,'0'-6'-83,"0"-3"0,1 1 0,1-4 0,1 1 67,-1 1 1,-1 0 0,-1 1 161,0 0 0,-1 1 1,-1 0-1,-2 3 0,-1 1 1,-2 1-1,-2 0 135,0 0 0,-1 1 0,-3 6 0,-1 4 0,-2 5 0,1 4 103,-2 3 0,1 8 1,0 1-1,4 2-212,1 1 0,6-1 0,2-4-286,2-3 1,6 2 0,6-5-1,6-3 1,7-5 0,4-4-458,3-2 1,-1-3 0,3-4 0,-1 0-250,-2 0 1,-5-4 0,-3-3 0,-4-1 632,-2-1 0,1-5 1,-2 0-1</inkml:trace>
  <inkml:trace contextRef="#ctx0" brushRef="#br3" timeOffset="357">12365 6518 8527,'5'-10'-386,"0"0"0,-3-1 0,1-2 0,-1 2 695,-1 0 0,3 2 1,-1 0 212,-1-1 1,-2 2 0,-3 2-295,-4 3 0,-1 2 1,-1 1-1,-1 0 1,1 1 2,0 2 1,-1 2 0,-3 6-1,-2 1 1,-2 3 0,0 3-1,3 1-26,1-1 1,0 4 0,4 1 0,1 0-266,1-1 0,3 0 1,4-4-1,2-2-82,4 0 0,5-5 1,7 0-1,2-2 1,1-4-266,1-1 0,2-1 0,-2-3 0,-1-1 160,-2-2 0,0-2 1,-1-4-1,-2-1 0,-1 0 1,-2-3-1,-3-2-37,-2-3 0,0 0 0,-3-2 0,1-1 1,1-1 175,0-2 0,-2 0 0,0-1 540,-1 3 0,3 4 1,-4 2 1,-1 4 0,-2 6 0,-2 4 0,-3 5-172,0 6 1,-1 1 0,-3 6-1,-1 0 1,2 2 0,1 1 118,1-1 1,4 1-1,-1 0-604,2-1 1,1 0 0,0-2 0,1 0 126,2 0 0,3-2 1,5-3-1,3-4 1,1-3 14,5-3 0,-1-1 0,2-1 0,-1-3 1,-1-3-119,-1-4 1,0-4 0,-2-3 0,-1-1 0,-2-1 0,-1-1 0,-2-3-103,-1 0 1,-4-2 0,0 5 0,-2 1 492,0 3 45,0 4 0,-4 10 0,-1 5 0,-2 7 0,-2 5 11,-1 2 1,2 5-1,0 1 1,1-2-1,1 1 1,0 0-199,-1 0 0,2-2 1,5-5-483,4 0 1,1 0 0,2-3 0,2-4-1,1-2-647,2-3 1,3-1 0,4-2 1078,-1-2 0,-2-6 0,0-6 0</inkml:trace>
  <inkml:trace contextRef="#ctx0" brushRef="#br3" timeOffset="358">13035 6387 8368,'-5'4'-157,"1"2"1,1 1 0,-1 1 0,0 3 710,-1 3 0,-2 5 0,2 3 0,-1 1 0,1 1-378,0 0 0,-1-1 0,3 2 1,1-4-1,1-5 0,1-3-101,0-3-134,0-5 1,1-6 0,1-8-1,2-5 1,0-4-316,1-1 1,-1 0-1,-2-2 1,2-2 253,1-1 0,-2 3 1,3-3-1,1 2 1,-1 4-1,0 2 1,0 3-1,0 1-139,1 2 0,-1 5 1,3 2 25,0 2 0,1 2 0,-1 2 0,0 4 0,1 3-162,-1 3 1,-1 0-1,0-2 395,-2-2 0,4 6 0,5-4 0</inkml:trace>
  <inkml:trace contextRef="#ctx0" brushRef="#br3" timeOffset="359">13361 6397 7501,'1'-9'-650,"1"2"894,1 1 0,0 0 0,-4-3 0,-2 3 23,-3 3 0,-3 2 0,-4 1 0,-2 0 0,-3 1-137,0 2 0,-1 2 0,0 5 1,2-1-1,1 0 0,5 2-37,4 1 1,2-1-1,5 5-130,0 0 1,9-1-1,3-1 1,5 1-1,2-1 1,2 2-1,1-1 168,-2 1 0,2-4 0,-2 3 1,-4-1-1,-1 0 61,-4-1 0,-6 3 0,-6-4 1,-7 1-113,-6 0 0,-12-2 1,-5 4-1,-3-2 1,-2-1-1,4-2-880,3-1 1,1 0 799,10-3 0,10-6 0,9-5 0</inkml:trace>
  <inkml:trace contextRef="#ctx0" brushRef="#br3" timeOffset="360">14087 6397 7561,'-5'-15'27,"-2"2"0,4 3 0,1 1 0,0 0 0,0-1 1,-2 1-1,1 0 305,-1-1 0,0 4 0,-4 1 0,0 1 0,-4 2 0,-1 2 124,-4 3 0,0 3 0,-3 7 0,-1 3 0,0 5-100,0 4 1,1 3-1,3 2 1,1 2 0,5 0-1,3-1-237,5-4 1,4 0-1,6-7 1,5-1 0,6-5-358,3-3 1,7-4 0,5-9-160,0-4 1,5-2 0,-3-8 0,2-3 0,-2-2 0,-2-4 0,-3-3-370,-1-2 1,-5-4 0,-2 2 563,-2-2 0,-7-4 0,-3-5 0,-3-3 1,-3 0-1,-2-1-76,-1 1 0,2 0 0,0 4 0,-1 4 593,-1 6 1,-1 12 0,-1 5 0,-2 8 275,-3 7 1,0 9 0,-3 10 0,-1 6 0,-1 6 20,-3 6 0,4 1 0,-4 7 0,2 1-327,-1 3 1,1 2-1,3-4 1,0 1-302,3-3 0,2-8 0,4 0 0,0-4-99,0-3 0,2-10 0,3-4 0,5-6 0,1-3 0,1-5-208,1-4 0,3-5 0,0-6 0,0-5 0,1-3 0,-1-3-378,0-2 0,-1 0 0,-1 1 507,0 4 0,-5 5 0,-4 4 0,-1 3 608,-2 6 1,-1 5 0,-2 11 0,-1 2-1,-1 3-41,1 0 1,1 1 0,1 0 0,2-2 0,3-1-169,5-4 1,6-5 0,2-1-1,3-3-281,3-4 0,4-1 0,2-8 0,-2-3 0,-2-3-599,0 1 1,-6-6-1,0 2 1,-2 0 295,-5-1 0,-3 2 1,-3-1-1,-4 1 0,-2 3 467,-1 2 1,-4 7 0,-3 3 0,-1 2 0,-2 1 0,-2 1 359,0 2 1,-1 2-1,1 6 1,0 1 0,1 3-13,4-1 0,0 4 0,4-4 0,1 2-473,1-1 0,2 0 1,2 0-1,4-2 0,5-3-1056,3-1 1,4-3 0,1 0 948,2-2 0,4 3 0,-2-2 1</inkml:trace>
  <inkml:trace contextRef="#ctx0" brushRef="#br3" timeOffset="361">15056 6350 8368,'0'-9'0,"0"-1"150,0 1 0,-1 0 0,-2 0 0,-4 3 407,-1 3 0,-2 2 0,-2 1 0,-1 1-60,-2 2 1,-3 3-1,-4 6 1,1 2-1,2 3 7,0 3 0,2 1 0,4 0 1,5 1-1,3-2-464,3 0 0,6-1 1,5-2-1,6-1 0,6-5 1,4-4-689,2-4 0,1-1 0,0-2 0,-1-2 1,-1-1-173,-2-3 1,-3-5 0,1-3 0,-4 0 164,-2-3 1,-3 0 0,-3-2-1,-2 0 1,-1 0 654,-1-3 0,-2 2 0,1-1 0,0 1-79,0 1 1,-2 2 0,3 0 0,1 3 234,-2 0 0,2 5 1,-4 5-1,-1 3 390,-1 5 0,-2 7 0,-2 5 0,-3 3 0,-2 2 0,-2 4 273,1 2 0,0-2 0,-1 0 0,2 1-258,2 0 1,2-2-1,4-2 1,0-2-625,0-2 1,1-3 0,2-4 0,4-4 0,4-4-366,5-2 1,2-6-1,0-4 1,2-6-984,2-2 953,-3-6 1,4 0 0,-4-2 0,-1 0 0,0 0-156,-3 1 1,-1 1 0,-6 6-1,-2 0 734,-3 2 0,-3 7 0,-3 2 268,-3 4 1,-5 6 0,-2 2-1,2 4 1,1 1 0,-1 3 308,-1 0 0,1 1 1,0 1-1,3-1-114,2-2 0,3 4 0,0-3 1,3 2-420,3-1 0,7-3 0,5 0 0,4-3 1,3-2-1,2-1-2319,3-2 1371,1-1 1,-3-3-1,-1 0 783,-1 0 0,-2 4 0,-2 1 0</inkml:trace>
  <inkml:trace contextRef="#ctx0" brushRef="#br3" timeOffset="362">16154 6229 7992,'1'-8'-87,"2"0"0,4 2 0,0-1 0,1-1 0,0-3 0,4 0 109,1-1 0,3-6 0,2 0 0,1-3 1,0-3-1,-2-1-16,-1 1 1,-2-6-1,-3 2 1,-2-1 12,-4 0 1,-3 1 0,-3 2 0,-2 0 0,-4 3 0,-5 3-74,-3 6 0,-3 7 0,0 4 0,-1 8 0,0 7 425,1 9 0,-1 10 0,1 7 0,0 9 0,9-20 1,1 1-141,0 4 0,1 1 0,1-1 0,2 1 0,-1 1 1,0 0-1,3-1 0,0 0 0,1 0 0,1 0-104,0 2 0,0-1 0,0 0 1,0 1-1,0 0 0,1 0-450,1-2 0,-1 0 0,0-3 1,-1 0-1,2-4 0,-1 0 1,0 23-1,-3-6 0,-4-6-770,-6-8 1,-5-8 0,-3-8 1079,-1-7 1,-7-4 0,-5-2 0</inkml:trace>
  <inkml:trace contextRef="#ctx0" brushRef="#br3" timeOffset="363">15884 6629 8583,'10'-21'285,"-1"-1"0,2-1 1,5 2-1,7 0 136,6 0 1,4 2-1,4 3 1,1 0-1,0 1 1,1 0-646,-3 3 1,-5 1 0,0-1 0,-2 0-1207,-1 0 1,-8 2 1429,-5 1 0,-4-5 0,-1 0 0</inkml:trace>
  <inkml:trace contextRef="#ctx0" brushRef="#br3" timeOffset="364">16508 5894 8373,'-9'0'-266,"0"1"0,-1 2 0,1 5 887,0 7 0,-1 6 0,1 14 0,-1 7 0,-2 8-408,6-23 0,0 1 0,0 3 1,0 0-1,2-2 0,1-1 0,0 0 1,1-2-300,-2 22 0,1-7 0,3-7 0,1-3 0,2-4-713,3-5 1,2-1 0,3-10 798,1-3 0,-1-2 0,2-6 0</inkml:trace>
  <inkml:trace contextRef="#ctx0" brushRef="#br3" timeOffset="365">16843 6276 8310,'0'-14'0,"-1"0"22,-2-1 1,1-1 0,-4 3 0,-1 3 325,-2 3 1,-1-1 0,-1 5 0,-3 1-1,0 1 406,-3 1 0,-4 8 1,-1 6-1,-2 5-286,-2 6 0,4 2 0,3 1 0,3 0 0,4 0 0,3 0 0,5-1-46,3-2 0,10-4 0,3-5 0,6-4-757,3-1 0,6-6 0,4-2-212,-1-2 1,-1-5 0,-1-2 0,0-4 0,-1-1 0,-3-3-110,-6 0 1,-2-3-1,-5-3 1,1-2 0,-4 1-438,-4 2 1,-3 1 0,-1 3 1228,0 2 1,-4 7-1,-2 4 1,-2 5 0,-2 6 626,1 6 0,0-1 0,0 2 0,3 0-537,3 2 0,2-3 0,2 1 0,2-1 0,3 0 0,4-4 0,2-3-688,4-5 0,4-2 0,2-1 0,-1-1-234,-2-2 1,3-4 0,0-5 0,-3-4 695,-2-1 0,1-6 0,-4-1 0</inkml:trace>
  <inkml:trace contextRef="#ctx0" brushRef="#br3" timeOffset="366">17151 6257 8310,'0'6'481,"0"0"-4,0 2 1,-1 3-1,-2 1 1,0 1-1,1-1 48,1 1 0,1-1 1,1-2-1,3 1 0,5-1-312,2-2 0,7-5 1,-1 1-1,5-3-742,2-1 0,-4-5 0,2-1 0,-2-3 1,-3-4 324,-1-2 1,-3-3 0,-4 0 0,-3-2-217,-3-2 0,-3 3 0,-3-4 0,-4 1 0,-5 2 1,-4 1 601,-5 2 1,0 6 0,-2-1-1,0 2 1,3 4 75,4 3 1,-1 2-1,6 2-653,2 2 1,5 2 0,8 6 0,6 0 0,4 2 222,4 2 172,0-4 0,5 3 0,1-5 0</inkml:trace>
  <inkml:trace contextRef="#ctx0" brushRef="#br3" timeOffset="367">17393 6266 8310,'-10'10'207,"4"-3"0,0 1 0,0 2 0,0 2 612,-1 1 0,1 5 0,-2 6 0,1 1-215,0 4 0,5 7 1,-1 1-1,2 4 1,1 3-352,0-1 1,-3-3 0,-1 3 0,-1-2 0,-2-2 0,-2-5-523,0-6 0,0-6 1,-2-7-51,-1-6 0,0-1 0,-2-4 0,0-3 0,-1-3 0,-2-5 0,0-1-104,-2-1 0,4-2 0,-1 0 0,1-1 0,-1 0 877,1 2 0,3-3 0,0 0 0,2 0 1,0-1-338,1 3 0,3-3 0,1 1 0,0-1 0,3 0-773,1-1 1,1 3-1,1-1 1,1 1 0,3 4-2622,0 0 3074,1 3 1,7 1 0,2 4 0</inkml:trace>
  <inkml:trace contextRef="#ctx0" brushRef="#br3" timeOffset="368">19078 5838 8381,'-9'-4'-215,"-1"0"1,1-3 0,0 4 0,0 4-1,2 6 716,1 5 1,0 9-1,-4 5 1,2 4-1,1 5 1,1 4-86,-2 4 1,3 4 0,0 2-1,1 0 1,2-1-244,1-4 0,1-3 0,0-6 0,0-3 0,0-4-233,0-7 1,1-6 0,1-6 0,2 0-169,1-3 0,-2-3 1,3-7-1,-2-4-81,-2-4 1,-1-4 0,0 0 0,1-2 131,1-4 0,-1 1 0,-4-4 0,-2-1 0,-2 1 0,-4 0-220,-1 3 0,-5 2 0,2 3 0,-3 1 475,-2 4 1,-7 6 0,-1 4-1,-4 4 1,-1 6 0,0 5 421,2 6 1,2 7-1,3 1 1,4 3-113,5 0 0,3-1 0,8-1 0,5-1 0,7-2 0,8-2-272,7-3 0,5-4 1,5-7-1,4-2-772,3-1 1,5-4-1,-4 1 1,-1-2 0,-1-3 598,-4-4 1,-2 0 0,-4-8 0</inkml:trace>
  <inkml:trace contextRef="#ctx0" brushRef="#br3" timeOffset="369">19124 6378 8109,'-5'0'1638,"5"-4"0,3 2-978,7-4 0,-3-1 1,6-2-595,1 0 0,-1-1 0,4 0 0,-2-1 0,2-3 0,-1 0-237,0-3 0,1 1 1,-5-1-1,-2 2-161,-2-2 1,-4-1 0,-4 0 0,-1 0 0,-2 3 0,-5 3 206,-3 5 1,0 3 0,-5 4 0,-1 1 337,0 2 0,1 3 0,2 7 1,0 3-1,3 4 0,1 3 99,0 0 1,4 1 0,1 2 0,1-1-83,2 1 1,6-4 0,5-3 0,7-3-515,4-3 1,5 0 0,5-4 0,1-1 0,-1-2 283,-1-3 0,-1-2 0,0-1 0</inkml:trace>
  <inkml:trace contextRef="#ctx0" brushRef="#br3" timeOffset="370">19665 6285 8381,'5'-1'-767,"-2"-2"0,-2 1 958,-1-5 0,0 4-168,0-3 1,3 3-40,0-3 0,3 3 0,-2-2-604,2 0 316,-4 2 1,5 2 125,-4-2 222,0 2 0,-3-4 409,0 2 1,1 1 702,2-4 1,-2-1-569,2-2 0,1 3 0,1 0-474,0-2 1,0 0 0,2-1-1,-1-1-120,2 1 0,0 0 0,1-1 0,1-3 0,-1-2 0,0-3-198,0-1 1,-2 0-1,-2-3 1,-1-3 101,-2-2 1,-1-1 0,-2 0 0,-2 1 0,-3 3 0,-3 2 69,0 2 1,-4 7-1,-2 4 1,0 5 49,-1 6 1,1 9-1,-4 8 1,1 9 79,3 9 1,3 6 0,8-17-1,1 1 1,1 2 0,1 1-1,0 2 1,1 0 0,0 1-1,1 1 4,1 0 1,-1 0-1,2 3 1,0-1 0,1-1-1,1 0 1,-1 1-1,0 0-293,-1 0 1,0-1-1,0-4 1,-2 0-1,0-1 1,-2-1-1,0 22 1,-3-8 0,-5-6-437,-6-4 0,1-10 0,-2-5 0,0-8-321,-2-6 948,4-3 0,-8-13 0,2-4 0</inkml:trace>
  <inkml:trace contextRef="#ctx0" brushRef="#br3" timeOffset="371">19478 6648 8381,'0'-15'71,"0"2"0,0 1 285,0-1 1,0 0-1,1 1 1,2 0-1,5 1 1,3 0-113,5 2 1,2 1 0,3 1 0,2 4-1171,0 2 0,5 1 926,3 0 0,5 4 0,-3 2 0</inkml:trace>
  <inkml:trace contextRef="#ctx0" brushRef="#br3" timeOffset="372">20102 6294 8414,'-4'-14'-294,"0"-4"0,-3 4 0,1-1 0,1 3 564,0 1 0,0 2 1,-2 0-1,2-1 259,0 1 1,-2 4 0,1 2 0,-2 3 0,-3 3-15,-1 3 1,2 10 0,-4 3 0,1 4 0,-2 3 18,1 1 0,0 1 0,5 0 1,1 0-1,1-1-234,4-3 1,2 1 0,1-5 0,2-4-432,5-1 0,1-4 1,9-5-1,3-2 1,1-4-1,0-4-545,1-2 1,3-5 0,-3-3 0,-2 0 128,0-3 1,-5 0 0,-3-3 0,-2-1 0,0-2 0,-1-2-58,0-1 0,0-2 1,-3 6-1,-3 2 663,-2 0 1,-1 8-1,0 5 1,-1 11 759,-2 10 0,-1 4 0,-4 8 0,2 3-164,-1 0 0,2 0 1,0-1-1,0-1 0,3-2-127,1-3 1,6-4 0,1-1 0,2-3 0,2-1-496,3-5 1,-2-3-1,6-6 1,1-3-542,3-5 0,1-5 0,-4-4 0,0-2 1,-2-1-1,-1-2-312,-2-4 1,3 1 0,-4-5 0,0 2-1,-2 1 1,-1 0 0,1 1 0,-2 3 1009,-2 6 1,-2 12 0,-5 13 0,-2 6 299,-3 5 1,-2 4 0,-2 3-1,1 2 1,0 0 164,-1-2 0,2 1 1,2-6-1,3-1 0,2-2-281,1-1 0,1-3 0,2-4 0,3-5 1,3-3-941,4-1 1,1-1-1,5-3 1,0-4 0,-1-5-255,1-1 1,-1 1 0,0-1 0,-2 0 473,-4 3 1,-5 4 0,-1 2-1,1 1 1,-2 5 1027,-2 5 0,-2 5 0,-1 2 0,0 2-173,0 2 1,0 0-1,1 1 1,2-2 0,3-1-1,3-2-434,0-1 1,3-5 0,2-2 0,-1-1-896,1-2 1,2-5 0,-1-3 0,-1-2-2458,-1-2 3204,-3-3 1,-1-2 0,1-3 0</inkml:trace>
  <inkml:trace contextRef="#ctx0" brushRef="#br3" timeOffset="373">20968 5903 8409,'0'-9'-119,"0"-1"1,0 1 0,1 1 587,2 2 1,-2 7 0,2 10 0,-3 9 0,-3 9 0,-3 6 128,-2 6 0,-2 4 0,2 1 0,1 2 1,1 2-131,2-24 0,0 0 0,1 1 0,-1-1 0,-2 24 0,3-8 0,2-6 69,1-5 0,1-9 1,2-4-1,3-5 0,2-5-860,2-3 0,2-5 0,2-4 0,0-2 1,2-1-498,-2 1 1,4-2 0,-3 1 0,3-1 163,0-1 1,1-1-1,0 1 1,-2 0 0,0-1-1,-2 1 1,1-3-1,1-1 1,0 2 0,-3 0 182,0-2 1,2-1 0,-1-5 0</inkml:trace>
  <inkml:trace contextRef="#ctx0" brushRef="#br3" timeOffset="374">21434 6043 8359,'0'-10'144,"0"1"407,0 0-34,0-1 1,-1 5 0,-3 3-51,-2 4 0,-1 9 0,0 7 0,1 7 60,-2 5 0,1 6 1,0 5-1,2-2 1,1-1-371,1 0 1,2 0 0,1 0-1,0-1 1,0-5-825,0-5 0,4-5 0,-1-5 0,0-4 11,1-3 1,0-7-1,3-9 1,-2-3 0,1-2-165,-1-2 1,-2-3 0,2 0 0,-1-2 720,-2 0 0,-1-1 1,-1 1-1</inkml:trace>
  <inkml:trace contextRef="#ctx0" brushRef="#br3" timeOffset="375">21359 6331 8329,'-14'-4'-99,"-4"2"0,4-3 1,-2 1 1028,1 2 1,3 1 0,0 0-200,1-2 0,8 2 0,6-3 0,10 3-659,6 1 1,8 0 0,5 0-1,0 0 1,1 0 0,-4 0-856,-4 0 0,1 0 783,-4 0 0,4 0 0,-2 0 0</inkml:trace>
  <inkml:trace contextRef="#ctx0" brushRef="#br3" timeOffset="376">22188 6154 8539,'-5'-4'-23,"-4"3"1,3-3 0,-2 2 0,-1 2 0,0 4 565,3 3 0,-1 7 1,4 2-1,1 5 1,1 4-434,1 2 1,0-2 0,1-1 0,3-2 0,4-1-334,3-1 0,2-2 0,-4 0 0,0-3-1751,1-2 1974,-1-7 0,-4-2 0,-1-4 0</inkml:trace>
  <inkml:trace contextRef="#ctx0" brushRef="#br3" timeOffset="377">22160 6080 8509,'-14'-9'-268,"1"-1"0,-3 2 1,3 2 796,0 3 0,5 2 1,-1 0-526,1-2 1,5 3 0,4-1-1,7 4 1,6 1-357,4 0 0,5 2 0,3-2 0,3 0 0,4 2 72,3-1 1,-4-3 0,4 1 0,-2-1 0,-1 0 279,3 1 0,-1 0 0,-1-3 0,-4 0 0,-4 0-16,-5 0 1,-2-3 0,-4-1 0,-7 0 245,-7 0 1,-9-2-1,-8 2 1,-1 2 0,-3 1 238,-2 1 1,-5 0 0,-4 1 0,1 1 0,1 3 137,1 0 1,4 2 0,4 4 0,2 3-440,3 0 1,7 3 0,3 4 0,7 1 0,8 2-1,5 2-117,6 1 0,6-3 1,4-3-1,-1-1-139,-1-1 1,-2-2-1,-4 0 1,-5-3 0,-8 0-134,-5-3 0,-7-1 1,-4-1-1,-6-2 0,-6-1 128,-3 1 0,-2-1 0,-3-1 0,2-1-542,1-2 1,3-1-1,4-1 635,4 0 0,14-8 0,4-3 0</inkml:trace>
  <inkml:trace contextRef="#ctx0" brushRef="#br3" timeOffset="378">23063 6071 8583,'-6'-10'-1142,"1"1"1543,0 0 0,2 5 0,3 5 0,0 8-16,0 9 0,0 4 1,0 7-1,0 2 0,1 4 1,1 4-41,2 1 1,2 0 0,-3-2-1,0-1 1,0 0 0,0-2-349,-1-4 1,-1-4 0,-1-9 0,-1-3-818,-2-2 1,1-8 0,-3-6 0,0-8 408,0-9 1,-2-5 0,-2-5 0</inkml:trace>
  <inkml:trace contextRef="#ctx0" brushRef="#br3" timeOffset="379">23044 6127 8487,'0'-19'-241,"0"0"0,1 1 589,2-1 0,3 1 0,3 2 0,0 1 70,1 2 1,2 1 0,1 3 0,2 3-1,1 2 1,2 1-686,1 0 0,-1 1 0,1 5 1,0 4-1,-1 3-2371,1 3 2638,-1 3 0,1-1 0,0 3 0</inkml:trace>
  <inkml:trace contextRef="#ctx0" brushRef="#br3" timeOffset="380">23063 6220 8487,'-9'5'-183,"-1"2"517,1-4 0,6 0 1,6-3-1,9 0 1,8 0-159,5 0 1,6-1-1,3-1 1,1-1-1,0 0-784,0-1 1,-5 3 0,2-3 0,-2 1 607,-2-1 0,2-3 0,-7 2 0</inkml:trace>
  <inkml:trace contextRef="#ctx0" brushRef="#br3" timeOffset="381">23538 6033 8477,'-15'0'-4,"2"5"0,4 1 0,-2 3 385,-1 4 0,0 2 1,-2 8-1,-1 5 1,2 5 20,0 3 0,1 2 1,5 2-1,2 0 1,1-2-399,2-3 0,-3-4 1,2-6-1,1-4 0,1-4-782,1-5 0,1-4 0,1-5 11,1-6 0,2-8 0,-3-5 0,2-2 767,1-4 0,-2-2 0,3-4 0,0 0 0,1 0 0,-1 0 0,0 1 0,2-1 0,0 0 0,-2 0-122,1 0 0,1 1 1,2 2-1,-1 3 1,0 4 331,1 2 0,-1 7 0,0 6 0,1 5 0,-1 6 307,0 8 1,0 12 0,0 3 0,-2 5 0,-1 3-160,1 1 1,-1 4 0,-1-5-1,0-3 1,-1-3-339,0-5 0,-1-1 1,-3-2-1,0-4-530,0-5 1,-1-3 0,-2-7 0,-3-4-96,-2-4 1,-5-4-1,1-6 1,-1-1 0,1-2 604,0-5 0,-5 1 0,3-4 0</inkml:trace>
  <inkml:trace contextRef="#ctx0" brushRef="#br3" timeOffset="382">23491 6387 8446,'-5'-4'100,"1"-1"1,4-4 0,0-1 0,0 1 263,0 0 0,4 0 0,3 3 0,5 2 0,4 1 1,4 0-539,2 1 1,4 1-1,-3 1 1,2 0 0,-1 0-2319,-1 0 2492,-2 0 0,6 0 0,2 0 0</inkml:trace>
  <inkml:trace contextRef="#ctx0" brushRef="#br3" timeOffset="383">23845 6080 8440,'-9'0'9,"0"1"0,2 1 232,1 1 0,0 8 1,-2 0-1,0 5 1,2 7 330,-1 3 1,-1 6-1,-1 2 1,3 1-1,3 1-114,2-2 0,1-4 0,0 0 0,0-5 0,0-6-313,0-2 1,4-9 0,2 0-1,3-2 1,0-4-189,0-1 1,2-1 0,1 0 0,2 0 0,2-1-549,0-2 1,-1 1-1,4-1 1,0 2-1,2 0-229,1-2 1,-2 2 0,-3-3 0,-2 0 400,2-2 1,1-7-1,0-1 1</inkml:trace>
  <inkml:trace contextRef="#ctx0" brushRef="#br3" timeOffset="384">24227 6192 8431,'5'-10'-91,"-1"1"1,-1 0 223,0-1 1,1 1 0,-1 0 0,0 0 257,-1-1 0,-1 4 0,-2 1 0,-2 1-219,-4 2 0,-1 1 0,-2 1 0,-3 0 1,-2 1 37,-3 2 1,0 2 0,-2 4 0,-1 1-1,0-1-89,0 0 1,2 2 0,4 1 0,3 3 0,5 2-49,4-1 1,2 1 0,3 0-1,4 2 1,8 4-13,5 1 0,5-2 0,3 1 0,-1 0 1,-2-2-90,-2-2 1,-4 2 0,-6-1 0,-2-4 0,-4-1 5,-3-4 0,-6 0 1,-4-3-1,-5-2 0,-3-3-36,-3-2 0,0-1 1,-1 0-1,1 0 1,3 0-543,3 0 0,2-1 0,4-2-1219,3-3 1819,2 2 0,9-9 0,2 3 0</inkml:trace>
  <inkml:trace contextRef="#ctx0" brushRef="#br3" timeOffset="385">24404 6145 8431,'5'0'979,"-1"4"-412,-4 3 1,-3 8 0,0 6 0,0 5 138,-1 6 0,3 3 0,-3 2 0,3-1-377,1-2 1,4 2-1,0-6 1,1-4-1,2-4 1,1-5-541,2-5 1,2-3-1,1-2 1,-1-4-446,1-2 1,1-5-1,2-3 1,0-2 0,0-2-1,2-2 1,-2-2-1,-2 1 1,1 1 0,-2-2-2427,0 1 3082,0-2 0,-4-2 0,0-1 0</inkml:trace>
  <inkml:trace contextRef="#ctx0" brushRef="#br3" timeOffset="386">24534 6154 8431,'-9'-10'175,"-1"-1"1,2-2 117,2 2 0,2 1 0,5 1 0,2 2-165,3 1 1,4 3 0,2-2 0,3 0 0,3 3-785,1 1 1,-1 1 0,1 1 655,0 3 0,-1 1 0,1 4 0</inkml:trace>
  <inkml:trace contextRef="#ctx0" brushRef="#br3" timeOffset="387">24478 6313 8431,'-9'5'852,"6"-1"-532,6-4 0,8 0 0,13 0 0,5 0 0,3 0 193,3 0 0,0 0 0,0 0 0,-4 0-513,-2 0 0,-6 4 0,0 1 0</inkml:trace>
  <inkml:trace contextRef="#ctx0" brushRef="#br3" timeOffset="388">17607 2430 8587,'0'-11'-50,"0"1"0,0 2 0,0 0 1,-1-1-1,-1-1 75,-1 1 1,0 0-1,3-1 1,0 1 365,0 0 1,-2 4-193,-1 1 0,-3 8 1,-6 4-1,-4 6 1,-2 9-26,-4 6 0,-5 9 0,11-14 0,1 0 0,-1 2 1,1 2-1,-1 1 0,1 2 0,0 0 0,0 2-9,1 1 1,1 1-1,0 3 1,2 1 0,2 0-1,1 1 1,0 0-1,1-1-196,2-1 1,1-2 0,1-2 0,2-2 0,2-4 0,1-2 0,4 22 0,2-8 0,3-6-161,1-10 1,-1-2 0,4-8 0,-1-1-45,1 0 0,-4 0 0,3-4 1,-2-1-1,0-1 0,0-4-1012,-2-2 1,1-1 1246,1 0 0,-2-4 0,4-2 0</inkml:trace>
  <inkml:trace contextRef="#ctx0" brushRef="#br3" timeOffset="389">18072 2803 8333,'-5'-14'-308,"0"4"1,3-3-1,-2 3 1,0 1-1,0-1 428,1 1 1,1 0 0,0-2 0,-1 0 0,1-1 0,1 0 399,1 2 1,0 4 0,0-1-291,0 0 0,0 4 0,0 4-26,0 7 1,0 10 0,0 8-1,0 5 1,1 5-16,2 3 0,-1 8 0,5-2 1,-1-2-137,-1-1 0,3-1 1,-2-4-1,3-1 1,0-3-1,0-6 43,1-7 0,-1-6 1,1-5-1,2-3 82,0-3 1,5-11-1,-2-8 1,3-8 0,1-6-1,2-4-214,1-2 0,-4-2 0,-2-3 0,0-2-116,2-3 0,-2 1 0,-2 1 0,0 5 0,-2 5-321,1 6 1,-2 6 0,0 11 17,-4 8 0,-1 6 0,-4 6 0,2 2 0,0 1-1739,0 3 2194,-1 3 0,1 1 0,1-1 0</inkml:trace>
  <inkml:trace contextRef="#ctx0" brushRef="#br3" timeOffset="390">18761 3128 10042,'0'7'427,"0"0"1,0 2 0,0 4 0,-1 2-1,-1 4 1,-2 2 0,0 2-451,0 0 1,-2 3-1,1-1 1,1 2-1,-1 1 23,0-1 0,-1 1 0,-4 0 0</inkml:trace>
  <inkml:trace contextRef="#ctx0" brushRef="#br3" timeOffset="391">19469 2691 8398,'0'-5'-112,"0"-4"1,0 7-1,0-4 1,0-1-1,0-1 1,0-2 614,0 1 1,1 4-188,2 2 1,-2 10 0,2 6-1,-3 7 1,-3 7 37,-3 6 1,-3 5 0,-3 10-1,-1 2 1,6-24 0,-1 0-226,0 2 1,0-1 0,-1 2 0,0 0 0,1-1 0,0 0 0,-6 22-92,5-8 0,6-6 0,2-9 0,6-3 0,7-6-202,5-8 0,9-2 0,2-5 0,2-2 0,0-2 0,-1-4-376,-2-3 0,-7 0 0,0-8 0,-5-2 0,-1-1-490,-3-3 1,-1-5 0,-4 0 1029,-3-3 0,2-9 0,0 1 0</inkml:trace>
  <inkml:trace contextRef="#ctx0" brushRef="#br3" timeOffset="392">19562 2682 8398,'-4'-10'502,"-1"1"0,0 3 1,2-1 14,1 0 0,4 2 1,1 0-1,4 0-424,4 0 0,9 1 0,7-1 1,3 1-1,1 2 0,0 1-3370,0 1 3184,4 0 0,2 0 1,6 0-1</inkml:trace>
  <inkml:trace contextRef="#ctx0" brushRef="#br3" timeOffset="393">19981 3119 8309,'0'-6'145,"0"0"0,1 0 1,2-1-1,3 2-154,3 1 0,0 1 0,1 3 0,2 0 0,1 0 0,2 0-873,1 0 882,2 0 0,0 0 0,1 0 0</inkml:trace>
  <inkml:trace contextRef="#ctx0" brushRef="#br3" timeOffset="394">20270 3119 8309,'-5'-1'-451,"1"-2"667,3 2 0,2-3 0,4 4-421,4 0 0,1 0 0,6 0 0,1 0-978,4 0 1183,-1 0 0,7 0 0,-4 0 0</inkml:trace>
  <inkml:trace contextRef="#ctx0" brushRef="#br3" timeOffset="395">20558 3128 8830,'4'-5'-8,"3"2"1,1 2-485,1 1 0,2 0 1,1 0 491,4 0 0,5 0 0,3 0 0</inkml:trace>
  <inkml:trace contextRef="#ctx0" brushRef="#br3" timeOffset="396">20856 3156 8319,'7'-8'61,"-2"1"0,0 2 0,1 1 409,4 1-470,4-2 0,4 0 0,1-4 0</inkml:trace>
  <inkml:trace contextRef="#ctx0" brushRef="#br3" timeOffset="397">22290 2588 8487,'-12'-9'0,"-1"0"0,1-1 79,3 1 1,0 0 202,3 0 1,2 2 389,4 1-284,0 4-112,0-2-70,8 0 1,3 3-79,7-2 1,6 2 180,4 1 1,5 0-295,7 0 0,0 1-117,3 2 0,-2-1-202,2 4-1057,0-4 1218,0 6 1,-6-3-157,-6 1 0,-3 1 29,-3-4 0,-3 4-36,-7 0 110,-6-3 90,-4 4 0,-6-6 404,-3 4 0,-4 1-289,-4 6 1,-5-1 1062,2 7 0,-6 2-794,-1 7 1,1 4 281,2 2 0,1 3-293,3 3 0,-2 3 79,5 3 0,0-2-396,6-1 0,1-3 229,2 0-824,2-2 642,-3-5 0,1-2 0,-1-7 0,-1-4 39,1-4 0,-2-4 0,2-1 212,-1-4-228,-1-3 232,-4-4 1,4 0 5,0 0 0,3-4-319,-3-2 1,-4-2 575,-2-2 0,-2 2-691,2 2 0,-3-2 92,-3 2 0,-1 0 0,1 1 0,-1 1-306,0 2 1,5 1-233,1 1 1,3 3-797,1 0 1,4 4 1417,2 0 0,1 5 0,2 2 0</inkml:trace>
  <inkml:trace contextRef="#ctx0" brushRef="#br3" timeOffset="398">23296 2449 8353,'0'-19'-370,"0"1"403,0-1 0,1 1 181,2 3 0,2 2 48,4 7 0,2 2 172,1 4 0,3 8-82,3 5 0,4 13 115,0 8 1,-1 11-224,-11-18 0,-1 2 1,-1 2-1,-1 1-558,-1 2 0,0 0 603,-2 7 1,-2-1-124,-1-4 0,-2 1 0,-3 4 0,-2 0-13,-3-3 1,-1-1-1,-1 0 1,-2-1-121,-2 0 1,-1 0-1,1-2 1,-2-1 122,0-3 0,0-1 0,1-2 0,0 0-381,-12 16 178,0-6 121,0-5 1,4-2-453,3-2 0,5-3-337,4-9 1,2-2 90,4-1-2475,2-7 3099,4 2 0,0-8 0,0 0 0</inkml:trace>
  <inkml:trace contextRef="#ctx0" brushRef="#br2" timeOffset="399">11145 8696 24348,'-9'-4'-1093,"-1"2"1,1-3 0,0 1 713,0 2 1,3 2-1,4 2 1067,4 1-1763,-1 0 0,9 0 1177,-1 0 1,1 0 1,6-3 0,-1 1 1,4 1-1,1 2 1,1-2-1,5-1 52,4-1 0,0 0 0,4 0 0,3 0 1,2 0-62,4 0 1,6-3 0,2-1 0,-1 1 0,1 0 121,-2 0 1,-1-4-1,1 2 1,1-1-1,-2 0 11,0 2 1,-5-2 0,1 2-101,0-1 0,-2 3 232,-2-1 0,1 1 0,1 2 1,0 0-1,2 0-270,-2 0 1,0 0 0,-2 0 0,1 0 0,2 0-57,1 0 1,2 0 0,0 0 0,1 0 0,-1-1 0,2-1-4,1-1 1,-1 0 0,2 2 0,-2-1 0,2-2 7,-24 1 0,1 1 0,23 0 0,0-2 0,-2 0 0,-1 1 4,3 1 1,-3-2 0,3 1 0,-2 1 14,-2 1 0,1-2 0,0 0 1,1 1-1,-1 0 0,-4 0-5,-1-2 0,1 1 0,3 3 0,0 0-2,-3 0 0,3 0 1,-4-1-1,2-1 0,-1-1 1,2 1 59,0 1 0,-1 1 0,-2 0 0,1 0-29,-1 0 0,-1 0 0,1 0 0,-5 0 0,-1 1 0,0 1-128,2 1 1,2 1 0,0-2 0,1 2-48,0-2 1,-2 2-1,6-1 1,0-1 0,2 0-1,-2 0 93,1 1 1,0 0 0,4-3 0,2 0 67,0 0 1,-25 0-1,-1 0 1,25 0-1,1 0 1,-25 0-1,0 0 1,0 0 0,-1 0 23,27 0 1,-5 0 0,-5 0 0,1 0 0,0 0-36,3 0 1,-7 0-1,5 0 1,-4 1-1,-1 1-98,0 1 1,-2 2-1,-2-3 1,-1 1 11,-1-1 1,2 2-1,3-1 1,2 0-1,1 0 1,0 1 51,0 2 1,5-3 0,3 2 0,-2 0 0,0-1 0,-2 1 10,1 1 1,1-3 0,0 2 0,2 0 54,-2 0 0,3-3 0,-1 2 0,-1-1 0,0 1 6,-2-2-115,1-1 0,-5-1 0,3 0 0,1 0-7,-1 0 1,-2 0 0,-2 0 0,1 0-1,-2 0 8,0 0 1,6 0-1,-3 0 1,1 0-1,0 0 0,1 0 1,2 1 0,-1 1-1,0 1 1,-5-1 0,-2-1 8,1-1 0,-3 0 0,2 1 0,-1 1 6,-2 1 1,0 0 0,0-2 0,1 1 0,-1 1 0,-1 1-6,-2 0 1,-1-3 0,-3 2 0,1-2-87,-1-1 0,-5 0 0,-2 0 0,-1 0-228,-1 0 282,1 0 1,0 0 0,1 0-1,-1 0 1,2 0 6,0 0 1,0 0 0,2 0 0,-1 0-1,-1 0-2,0 0 1,2 0 0,-4 0 0,-3 0 0,-2 0 0,-5 0-134,-1 0 1,-6-4 0,-2-2-1,-2-3-1149,-1 0 1,-1 0-1341,-2-1 2497,2 5 0,-7 1 0,2 4 0</inkml:trace>
  <inkml:trace contextRef="#ctx0" brushRef="#br2" timeOffset="400">19534 7048 18667,'-9'-12'-410,"0"-1"0,-1 2 1,1 4-1,0 1 1,-1-1-1,1 1 0,0 1 1,-1 1-1627,1 2 2574,4 1 1,-2 5 0,3 3 0,-2 5 0,0 3-328,1 3 1,-2 4 0,3 4-1,-1 4 1,0 7 0,1 4-104,0 5 1,0-19 0,1-1-1,0 1 1,0 1 0,-1 2-1,-1 0 1,0 3 0,0 1-78,-1 2 1,-1 1-1,2-3 1,-1 0 0,-1 1-1,0 0 1,-1-2 0,1-2-1,0-1 1,0-2-348,-1 0 0,-1-2 285,0 0 0,1-1 1,-7 17-1,3-2 1,1-4 215,2-2 0,0 0 0,0 2 0,3-2-98,3-2 1,2 0 0,1-1 0,0-1-432,0-1 0,1-6 0,1-2 0,1-4 0,-1-5-44,-1-2 0,-2-4 1,-2-3 208,-3-2 1,-2-1-1,-2 0 1,1 0-1,0 0-38,-1 0 0,2 1 0,1 1 0,2 2 866,1 1 0,0-3-444,0 1 39,3-2 0,-3-2 0,3-1-12,-2-1 0,-1-1 0,-3 2 1,1-1 500,-2 1 1,1 2-307,1 3-549,2-2 0,6 3 0,3-4 1,4 0-1,3 0 0,1 0 1,4 0-480,3 0 1,1 0 463,4 0 0,0-4 1,3-1-1</inkml:trace>
  <inkml:trace contextRef="#ctx0" brushRef="#br2" timeOffset="401">18659 6946 10869,'-14'-9'-381,"4"-2"0,-2 1 1,1 0 464,2 1 1,3 5-1,0-1 1,-2 1-1,1 3 317,1 3 1,1 5 0,2 8-1,-4 5 1,-1 5 0,-1 5-33,0 2 0,-1 5 1,1 5-1,0-1 1,-1 1-249,1-3 0,4-2 0,2-4 0,2-5 0,2-6 0,3-7-153,5-5 1,6-6 0,6-8 0,4-6 0,2-5 0,1-6 31,0-4 1,-4-2-1,-2 0 1,-3-2-193,0-2 0,-2 2 0,-1-2 0,-5 1 0,-2 0 1,-4-3-150,-1 0 1,-1 0 0,-3-1 0,-1 4 224,-2 4 1,-2 5 0,-5 6 0,1 6 0,-1 5 0,-2 5-199,0 5 1,-4 1-1,4 9 1,1-1 126,0 0 0,3 2 1,1-2-1,2-1 180,0-1 0,6-3 0,5-1 1</inkml:trace>
  <inkml:trace contextRef="#ctx0" brushRef="#br2" timeOffset="402">18892 6797 10869,'0'-6'-794,"0"0"1353,0-1 1,0 3-233,0 4 0,-4 8 0,-2 9 0,0 4 0,0 5 0,-1 3-83,-2 2 0,3 4 0,1 0 1,0 3-160,0 3 0,3-5 0,-1-5 0,2-3 0,1-3 0,0-4-235,0-1 0,1-7 1,1-2-1,2-5-697,1-2 1,-2-1 0,3-4 400,2-2 1,-1-5 0,0-5-1,-1 1 545,1-2 0,2-3-63,0-5 0,0-8 1,1 1-1</inkml:trace>
  <inkml:trace contextRef="#ctx0" brushRef="#br2" timeOffset="403">19013 6853 10869,'0'-10'165,"0"1"-66,0 0 0,0 0 0,0-1 0,0 1 174,0 0 0,1 0 1,1 2-1,2 1 0,1 0 1,2 1-275,2 1 1,3 0 0,2 1-1,-1 1-452,0 1 1,4 1 0,-3 0 0,2 1 0,-2 1-988,0 1 1376,2 5 0,-5-3 1,2 4-1</inkml:trace>
  <inkml:trace contextRef="#ctx0" brushRef="#br2" timeOffset="404">18985 7030 10869,'-15'0'91,"2"0"69,4 0 1,5 0 0,8-1-1,7-2-238,6-4 0,2 0 1,2 0-1,2 1 0,0-2-552,3 0 0,-2 0 667,1 2 0,-4-7 0,1 3 0</inkml:trace>
  <inkml:trace contextRef="#ctx0" brushRef="#br2" timeOffset="405">19311 6788 10887,'-15'0'10,"2"0"0,3 0 1,1 0 242,0 0 0,3 2 0,-1 4 0,1 6-76,1 5 0,1 3 1,4 0-1,0 4 0,0 2 1,0 3-24,0 0 0,0 3 1,0-2-1,0-2 1,0-2-1081,0 0 1,0-7 0,0-1 543,0-4 0,-1-5 0,-1-7 0,-1-6 0,0-4 370,-2-3 1,4-6 0,-2 1 0,2-4-1,1-3 39,0 0 1,1 1 0,2-3-1,3-1 1,0 0 79,0 1 0,0 0 0,4 3 0,-1 0 0,1 0 253,3 1 0,-2 2 1,3 5-1,1 0 1,-1 3-384,3 0 1,0 6 0,-1 2-1,-1 2 1,-1 1-322,1 0 0,-7 4 0,0 2 0,-3 3 0,-3 0 345,-1 0 1,-1 1 0,-1-1 0,-2 0 0,-3 2 34,-2 1 1,-5-1-1,0 4 1,-2-1 0,0 0-5,0-1 1,-2 3 0,1-3 0,0 1 0,-1-1 387,2-2 0,3 0 0,0-3 0,2-1 92,0 0 1,10-6-1,7-1 1,11-6-384,9-2 0,2-4 0,4-1 0,0 2 0,-1 1-247,0 0 185,-1 1 1,-3 0-1,0-1 1</inkml:trace>
  <inkml:trace contextRef="#ctx0" brushRef="#br2" timeOffset="406">6490 12998 12254,'-3'-6'-3052,"-2"1"3247,0 0 1,2 3 0,-2 5 0,0 5 0,1 3 0,0 6 166,1 3 0,-1 4 0,0 5 0,0 2 0,0 3 0,1 4-182,-1 2 0,3 2 0,-2 5 0,0 0 0,1 2-206,-1 1 0,-3-1 1,2-1-1,0 0 0,-1-2-139,-1-3 1,0-4 0,-3-2 0,0-1 0,-1-2 0,1-3-128,0-2 0,2-1 1,1-1-1,-1-1 1,0-3-54,1-3 0,0-1 0,4-6 0,-1-2 1,1-1 381,1 0 1,1-5 0,0-1 0</inkml:trace>
  <inkml:trace contextRef="#ctx0" brushRef="#br2" timeOffset="407">6424 13315 11029,'23'-28'-183,"-2"3"0,4 0 0,2 0 512,3 1 0,0 3 1,2 5-1,-3 5 1,-6 4-1,-3 7-20,-4 6 1,0 7 0,-2 5 0,-1 3 0,0 3-113,-5 2 0,1-2 1,-4 1-1,0 1 0,-1-1 1,-3 1 33,-1-1 0,-5-3 0,-1 2 0,-3-2 1,-2-1-236,-2-1 0,-4-5 1,-2 0-1,-4-2-301,-1-1 0,-3-6 0,3-2 0,-4-1 0,-2 0 0,-1-1-243,1-1 1,1-1-1,2-1 1,1-1 0,2-1 497,1 1 1,2-3-1,2 0 1</inkml:trace>
  <inkml:trace contextRef="#ctx0" brushRef="#br2" timeOffset="408">11806 13119 8841,'9'-19'-62,"4"4"0,-1-1 0,1 1 0,-1 0 0,0 3 0,-3 3 284,-2 2 1,-5 5 0,0 10 0,-5 8-1,-6 11 35,-6 9 1,-3 11-1,7-20 1,1 1-1,-1 1 1,-1 1 0,1 0-1,-1 1 1,1 0-1,0 1-85,0 0 0,1 0 0,-1 1 0,-1 0 1,1 0-1,1 0 0,-1 0 0,2 0 1,0-1-1,1-1-172,2-2 0,0 0 1,1-1-1,1-1 1,-3 20-1,4-6 1,2-6-351,1-7 1,0-8 0,0-8-1,0-1 1,-1-3-198,-2-2 1,1-2 0,-4-5 0,-1-2 0,-2-3 0,0-3-653,0-4 0,2-2 1191,1-7 1,-4-6-1,-5-5 1</inkml:trace>
  <inkml:trace contextRef="#ctx0" brushRef="#br2" timeOffset="409">11918 13128 8839,'26'-23'-509,"2"3"0,1 6 969,0 8 0,-2 6 0,-4 7 0,-4 9 1,-7 8-6,-4 6 1,-4 3 0,-4 4 0,-1 0 0,-2 0-213,-4-3 1,-1 1 0,-1-3 0,-1-1 0,0-2 0,-1-5-185,-2-4 1,-3-2 0,0-2-1,-1-4-368,-2-2 1,-1-5 0,-1-1 0,-3-3-1,-2-1-347,-2 0 1,3-1-1,-4-2 1,3 0 0,2 1-2254,0 1 2904,-3 1 1,7-4-1,-3-1 1</inkml:trace>
  <inkml:trace contextRef="#ctx0" brushRef="#br2" timeOffset="410">6201 14106 22204,'-5'-4'-636,"3"-2"1,5-3 0,7 1 0,8 1 0,8 1 565,7-2 0,4 3 1,12-1-1,-22 2 0,0 1 1,2-1-1,0-1 1,1 1-1,0-1 88,-1 0 0,0 1 0,1 0 0,-2 0 0,24-4 0,-11 3 0,-10 1-147,-8 2 1,-10 1 0,-5 0-1,-4-1 1,-6-1-84,-6 1 0,-8 2 1,-9 2-1,-6 2 0,-5 1 136,-4 2 0,-6 2 1,-4 0-1,-2 0 1,25-4-1,0-1 73,0 1 1,-1 0 0,-24 4 0,4 0-1,2 1-79,3-1 1,5-3 0,2 0 0,11 1 0,9-1-23,8 0 0,12-4 0,10 1 0,9-2 99,8-1 0,12-1 0,5-1 1,4-2-1,-25 2 0,1-1 4,-1-1 1,0 1-1,-1-1 1,1 0-1,1 1 1,0-1-1,1 1 1,-1 0-1,0-1 1,0 1-39,-1-2 1,-1 1 0,17-1 0,-16 2-10,-7 2 1,-20 1 0,-16 0-1,-13 0 1,-10 1 110,-8 2 1,-3 1 0,22 0-1,1 0 1,0-1 0,1 0 31,-24 4 0,7-3 0,4 0 0,5-1-284,6 1 1,12 0 0,12-2-1,9 2-1815,11 1 1969,5-3 1,16 6 0,1-2 0</inkml:trace>
  <inkml:trace contextRef="#ctx0" brushRef="#br2" timeOffset="411">11713 14134 10773,'1'-13'-111,"2"0"0,4 0 0,5-1 0,4 3 0,6 0 1,6 3 242,5 2 1,2-1-1,0 4 1,-1 0-1,-3 2 1,-3 1-66,-3 0 0,-8 0 0,-2 0 0,-4 1-146,-5 3 1,-4-2 0,-8 3 0,-8 0 0,-6-1 22,-8 0 1,-5 2 0,-7-1 0,-1 0 0,-1 1 166,-3-1 1,4 0 0,-1-2 0,2 3 0,1 0 118,2 0 1,9-4 0,7 2-193,4 0 0,21-3 0,16 3 0,14-3 0,13-1-23,-20 0 0,1 0 0,-1-1 0,1 1 0,1-1 1,0-1-1,-1 1 0,-1-2-15,0 1 1,-1-1-1,24-2 1,-1-2 0,-5 2-1,-12-1-32,-10 1 1,-14 3 0,-12-2-1,-12 1 60,-10 0 1,-9 0-1,-6 3 1,-2 0-1,0 0 1,2 0 42,3 0 1,6 0 0,7 0 0,5 0-214,3 0 0,9 0 0,10 0 0,9 0 0,10 1 0,6 2-1026,4 3 1185,-2-2 1,7 9 0,-3-3-1</inkml:trace>
  <inkml:trace contextRef="#ctx0" brushRef="#br3" timeOffset="412">12588 15828 8452,'10'-13'36,"-4"3"0,-1-4 0,0 2 1,0-1-1,2 2 0,-2 1 1,-1 0 431,0 1 0,-3 5 0,1 5 0,-5 7 0,-5 8 0,-5 5 0,0 7 57,-1 5 0,-1 1 0,2 0 0,2 1 0,1 1 0,0 2-463,1 3 1,1-3 0,2 2-1,3-1 1,1-2-610,2 0 1,0-1 0,0-2 0,0-4 0,0-5 0,0-5-2731,0-3 2904,-4-6 1,-1-2 0,-4-5 0</inkml:trace>
  <inkml:trace contextRef="#ctx0" brushRef="#br3" timeOffset="413">12365 15875 8464,'-24'-12'0,"3"-2"0,5 1 375,3-1 1,4-1 0,4 2-1,5 2 1,6 1 438,5 0 1,5 1 0,7 0-1,6-2-579,7-1 0,2 3 0,6-2 1,0 5-1,1 2-634,-2 2 1,2 1-1,-5 1 1,-1 2-1,-2 3-257,-2 4 1,-7 3-1,-7-2 1,-2 1 0,-4 2-120,-2-2 1,-4 0 774,-3-2 0,-2-5-717,-4-4 1536,0-4 0,-4 10 0,-2 8 0,-2 6-164,-1 6 0,-4 1 1,0 2-1,-1 2 0,0 3 164,-1 2 0,4 5 0,-2-2 0,4-2-712,3-2 1,2-2-1,4-2 1,2-8 0,4-5-1,6-7-543,5-3 0,6-4 0,2-5 0,2-2-219,0-4 0,1-6 0,0-6 1,0-3-1,-1-4-1,-2-2 1,1 1-1,-4-8 1,-2-4 0,0-2 115,-1-1 1,-2 1 0,0 8 0,-4 5 0,-1 6 940,-4 6 0,-5 9 0,-1 10 1,-5 9 417,-6 8 0,-2 4 0,-3 5 0,0 1-164,3 1 0,-2 0 1,3-2-1,2 1 0,1 1-809,1-1 0,2-4 1,5-3-1,2 1 1,5-2-1417,3-2 0,4-4 1570,3-7 0,5 1 0,1-1 0</inkml:trace>
  <inkml:trace contextRef="#ctx0" brushRef="#br3" timeOffset="414">13529 15866 8504,'-6'2'-327,"2"4"0,0 7 982,-2 7 0,-2 5 1,-3 7-1,0 5 0,-1 6 0,0 2 0,3 1 1,2-4-1,1-5 0,2-5-857,2-3 1,1-5 0,1-3 0,0-5-845,0-3 1,0-9 0,0-6 280,0-6 0,0-8 0,0 1 0,0-3 765,0-1 0,0-3 0,-4-2 0,-1-4 0</inkml:trace>
  <inkml:trace contextRef="#ctx0" brushRef="#br3" timeOffset="415">13436 16043 8504,'9'-28'-567,"0"0"0,2 0 526,1 0 0,6 1 0,3 2 0,1 3 0,1 3 0,2 1 527,1 3 0,2 1 0,-1 6 0,-2 2 0,-4 4 169,-5 4 0,-3 4 1,-7 6-1,-3 5 0,-3 4-209,-3 3 1,-3 3-1,-7 1 1,-2 0-1,-4 0-460,-2 0 1,0-3 0,-3-1-1,1-2 1,2-1-177,-2-1 0,3-3 1,-2-1-1,4-4 1,2-2-715,4-4 0,1-2 761,2-4 1,5 0 0,4 0 0,5 1 377,3 2 0,3 5 1,0 6-1,3-1 0,-1 2-90,1-1 0,2-1 0,0 2 1,1 1-1,2-1-425,-1 1 280,1-5 0,0 7 0,-1-4 0</inkml:trace>
  <inkml:trace contextRef="#ctx0" brushRef="#br3" timeOffset="416">14078 15875 8549,'0'-9'-405,"0"-1"0,0 1 0,1 0 1,1-1 1300,1 1 1,0 0 0,-2 0-379,2-1 1,-2 6 0,3 5 0,-3 7 0,-2 8-37,-3 5 0,-1 2 0,-5 6 0,-1 2 0,-2 4-197,2 1 1,-3 1 0,2 0 0,1-1 0,0 0-515,2-2 1,1-4-1,0 1 1,2-3-1411,-1-3 1,3-4 1612,1-5 1,2-7 0,1-5 0</inkml:trace>
  <inkml:trace contextRef="#ctx0" brushRef="#br2" timeOffset="417">14208 15866 9259,'-8'-18'-99,"2"3"0,3 1 0,2 1 1,1-2-1,0 1 444,0 1 1,0 3-1,0 1 1,0-1 417,0 1 1,0 6 0,0 6-423,0 8 1,0 11 0,0 7-1,0 7 1,0 7 0,0 3 172,0 4 0,4-2 1,2 0-1,2-2-346,2-3 1,0-1 0,2-2 0,4-6 0,2-5-92,0-4 1,4-5 0,0-7 0,-2-8 0,0-7-213,-1-7 1,-4-6-1,0-7 1,-2-3-1,-2-5-214,0-5 1,-6-1-1,-2-2 1,-1-1 0,0-2-197,1 2 1,0 1-1,-3 0 1,0 2 0,0 3 102,0 5 1,0 9-1,1 7 1,3 5 242,2 4 1,2 6 0,0 4 0,1 5 189,0 3 1,-2 7 0,7 2 0</inkml:trace>
  <inkml:trace contextRef="#ctx0" brushRef="#br3" timeOffset="418">15521 15856 8503,'0'-9'-39,"0"0"0,0-1 0,0 1 0,0 0 0,0 0 0,0-1 476,0 1 0,0 0 0,0-1 21,0 1 1,-1 4 0,-2 4-160,-3 6 0,-3 9 0,-4 12 0,-1 4 0,-2 6 0,1 6 175,-2 4 0,9-20 0,-1 0 0,-6 24 1,3-2-257,1 0 0,6-3 0,2-4 0,4-5 0,5-5-130,7-7 0,7-5 0,6-11 0,4-3 0,4-6-370,2-7 0,-2-7 1,-4-7-1,-5-2 0,-4-4-265,-4-3 1,-5-2 0,-6-6 0,-3 0 0,-3-2-98,-3-2 0,-3 3 0,-5-3 0,-3 3 0,0 4 403,-3 4 0,1 11 0,-1 7 0,2 5 0,-1 8 135,2 6 1,0 4 0,6 8 0,1 3 0,1 1-1162,2 1 1267,1-2 0,7 7 0,2-3 0</inkml:trace>
  <inkml:trace contextRef="#ctx0" brushRef="#br3" timeOffset="419">16015 15922 8503,'0'-16'0,"0"2"0,0 0 116,0 3 0,0 0 1,-1 3-1,-4 2 1,-4 3-1,-5 2 617,-4 1 0,-5 5 1,-1 4-1,-4 7-187,-3 4 0,2 5 0,-1 5 0,5 2 0,5 1 0,6 3 205,3 0 1,4 0 0,8-2 0,3-4-726,6-4 0,7-3 0,10-5 0,5 0 1,5-3-517,2-6 0,-1-1 1,-2-5-1,-1-1 0,-2-1-166,-1-1 1,-5-1-1,-5-2 1,-2-4 0,-2-4-165,1-5 1,0-2 0,-1 0 0</inkml:trace>
  <inkml:trace contextRef="#ctx0" brushRef="#br3" timeOffset="420">16359 15996 8503,'5'-14'-59,"4"0"1,-3 4 0,1-2 225,-1 0 1,-1 0 0,-2 2 0,0 1 330,-1 0 1,-5 0-1,-4 3 1,-1 2 0,-2 1-6,-3 0 0,2 0 1,-5 3-1,0 1 30,-2 2 1,-1 3-1,-2 5 1,-1 4-1,1 1 108,-2 4 1,3 5 0,-1 1 0,5 3 0,4 2-306,5-1 0,3-2 0,5-2 0,3-2 0,6 1-336,4-1 0,9-2 0,4-7 0,4-2 1,1-3-416,0-1 0,-1-3 0,-3-3 0,0-2 0,-1-1-231,-2 0 1,0-5-1,-3-4 1,-2-3 0,-3-4-1,-1-3 1,-1-1-1,3-5 1,-1-2 0,-3-2-1,-1-2 1,3-3-1,-3 2 1,1 1 0,-1 1 460,-1 3 0,-2 5 0,-2 2 1,0 3 640,-2 5 1,-5 6 0,-1 4 0,-5 8 372,-4 6 0,-3 5 0,-2 2 0,0 3-164,-3 3 0,3 3 1,-1 2-1,2 1 0,3-1 0,2-1 0,1-1 1,4 0-1,2-1 0,3-3-446,4-2 0,8-6 0,4-4 0,6-3-651,3-2 1,1-4-1,0-6 1,0-5-2629,0-3 2564,4-4 0,-7-3 1,1-2-1,-4-2 0,-1-2 1,-1-4-128,-1-3 0,-5 1 0,3-3 0,-1-1 1,-3 2 90,1 0 1,-3 5 0,-5 7 981,-2 3 1,-3 13-1,-2 10 1,-3 8 0,-3 4 378,-4 4 0,-1 3 0,-2 5 0,-1 2-164,1 1 0,4-3 1,-1 1-1,5-2 0,2-1-453,2 0 1,2-1 0,4-2-1,5-4 1,7-2-203,5-4 0,6-1 0,7-5 0</inkml:trace>
  <inkml:trace contextRef="#ctx0" brushRef="#br3" timeOffset="421">17383 15912 8482,'-4'-9'-279,"0"0"1,-2-1 0,3 1-1,1 1 1,0 0 933,-1 2 0,-2 5 1,3 2-1,-2 9 0,0 7-109,0 7 0,-3 4 0,0 3 0,-1 3 0,-1 2 0,-1 3 41,-3 1 1,3-2 0,-2 3-1,4-4 1,2-3-1041,-1-3 1,1-4-1,1-5-367,1-7 1,1-9 0,3-7 0,0-8 272,0-9 1,0-4 0,0-6 0,0-1 0,0-2 0,1-3 225,2-3 0,1 0 0,4 0 0,-1-1 321,3-3 0,1 6 0,5-1 0,3 3 0,2 3-45,3 1 0,1 6 1,4 4-1,1 7 1,2 5 699,1 4 0,-3 2 1,-1 3-1,-6 4 0,-8 6 0,-3 5 0,-8 6 1,-4 1-1,-7 2 0,-7 0-138,-4-1 1,-10-1 0,-1 2-1,-2-3 1,-2 0-633,-1-2 0,4-3-1,-1-1 1,2-2 0,4-3-998,3-4 0,5-2 797,11-2 1,10-2-1,9 4 1,4 1 0,5 1-1,2 3 554,0 1 1,1 3 0,-3 4-1,-1 2 353,-1 1 0,-6-1 0,-2-1 0,-2 0 0,-3-1-821,-1-1 1,-4-6 0,1 1 0,-1-4 0,2-3-2906,2-3 3135,-2-2 0,8-5 0,-1-1 0</inkml:trace>
  <inkml:trace contextRef="#ctx0" brushRef="#br3" timeOffset="422">17923 15977 8482,'0'-15'0,"0"0"0,0 1-103,0-1 1,0 3 0,0-2 0,-1 0 0,-2 3 673,-3 0 0,-6 3 0,-4 1 0,0 2 0,-1 1-261,1 1 0,2 7 0,-3 2 0,3 3 1,1 4-1,2 2 181,4 3 0,2 3 1,3 2-1,-1 0-162,1 0 1,0-1 0,4-1 0,1 2 0,2 0-157,0-1 0,2 1 0,-3-2 0,2 1 0,0-1-83,-1 2 1,-1-6-1,-4 1 1,0-1-1,-1-2-259,-2 1 1,-2-5 0,-4 2 0,2-3-821,1-1 1,4 1-1,-1-1 989,2 0 0,-3 0 0,-2 1 0</inkml:trace>
  <inkml:trace contextRef="#ctx0" brushRef="#br3" timeOffset="423">18985 15912 8353,'-6'-10'47,"0"-1"0,2-2 0,2 2 1,1 0-1,1 1 0,0-1 220,0-2 0,0 1 0,0 3 0,-1 0 0,-2 2 1,-3 2 28,-2 1 0,-6 2 0,-1 5 0,-4 4 0,-3 5 235,-3 7 0,-1 8 0,-2 7 0,0 3 0,1 4-27,2 2 1,2 3 0,6-1-1,2-1 1,7-4 0,8-3-383,8-3 1,10-6 0,8-7 0,4-5-359,4-3 1,5-8-1,2-5 1,1-6 0,-1-6-421,-2-3 1,-1-7-1,-4-3 1,-3-3 0,-2-3-1,-1-3 1,-4-2-1,-3-1 1,-1 0 0,-1-2-1,-1-1 1,-2-1-1,-2-3 1,0 5 0,-3 4 448,-1 4 1,-3 4 0,-2 5-1,-1 6 496,-2 5 1,-1 8 0,-2 5 365,-2 6 0,-3 12 1,-6 3-1,-1 7 0,-2 6 0,-1 3 0,1 6 1,1-3-1,0 2 0,3-1-189,1 2 0,0-4 0,2-1 1,2-1-1,2-3-1278,0-2 1,3-3 0,-4-7 811,1-6 0,3-3 0,-3-6 0</inkml:trace>
  <inkml:trace contextRef="#ctx0" brushRef="#br3" timeOffset="424">19581 15763 8375,'0'-9'57,"0"0"0,1 0 1,1 2-1,1 1 196,-1-1 1,-2 3 0,-3 0-433,-3 3 1,-3 5 0,1 0 0,1 1 0,2 2-257,1 1 1,-3 2 29,4-1 0,-1-1 1250,1-2-180,2-1 0,-3-6-43,4-3 1,0 2-182,0-4 1,0 5 0,-1 2 72,-2 7 0,1 3 0,-5 5 1,0 4-1,-1 5 134,-1 5 1,-1 3 0,1 5 0,0 3 0,-1 2-285,1 3 1,0 0-1,-1 0 1,1-2-1,1-3-690,2-2 1,-2-4-1,4-8 1,0-3-1,0-5-2951,2-2 3227,1-6 1,1-1 0,0-6 0</inkml:trace>
  <inkml:trace contextRef="#ctx0" brushRef="#br3" timeOffset="425">19218 16136 8264,'-15'-19'394,"4"0"0,3 1 261,5-1 0,4 4 1,6 0-1,6 3 0,8 2-8,7 3 1,5 1-1,6-2 1,2 2-1,1 2-1043,-1 3 1,0 2 0,-4 3 0,-1 2 0,-3 2-1965,-5 1 2360,-4 1 0,-5-1 0,-1 0 0</inkml:trace>
  <inkml:trace contextRef="#ctx0" brushRef="#br3" timeOffset="426">19851 15866 8292,'0'-10'0,"0"1"278,0 0 0,-3 5 1,-3 5-1,-1 7 377,-3 6 0,-5 12 1,2 5-1,-1 4 0,1 4 0,2 1 0,1 1 1,4 3-1,3-5 0,3-3 164,3-1 0,5-8 0,6-1 0,0-3-989,3-5 0,4-8 0,0-7 0,1-2 0,0-1 0,-1-1-486,0-2 1,-2-3-1,-3-7 1,0-2 0,0-4-984,2-2 1,-3 0 818,-3-4 1,2 0 0,1-3 0</inkml:trace>
  <inkml:trace contextRef="#ctx0" brushRef="#br3" timeOffset="427">20009 15940 8271,'-16'-12'0,"1"-2"0,-1 1 201,2-1 0,1 2 1,3 3-1,2-1 1,1 1 406,0 0 1,5-1 0,-1 1 0,3 0 0,3 0-187,4-1 1,5 4-1,5 1 1,3 1-1,4 2-730,0 1 0,5 1 0,-4 1 0,-2 2 1,-1 3-1276,-3 2 1583,2 2 0,-7 7 0,5 3 0</inkml:trace>
  <inkml:trace contextRef="#ctx0" brushRef="#br3" timeOffset="428">19879 16080 8292,'-6'-1'326,"4"-1"240,4-1 0,8-4 1,5 4-1,4 0 0,4 0-295,5 0 0,4 0 1,5 3-1,-1 0 1,-1 0-272,-1 0 0,-4 0 0,3 0 0</inkml:trace>
  <inkml:trace contextRef="#ctx0" brushRef="#br3" timeOffset="429">20502 15903 8292,'-6'-11'-547,"0"0"0,-2 3 1088,-4 0 1,1 0 0,-4 2 0,-3 3 0,-2 3 113,-1 3 0,-5 3 1,1 8-1,-1 4 0,1 6 164,3 3 0,4 4 0,2 1 0,5 1-253,4 3 1,4-1 0,7-1 0,5-3-1,6-3-615,2-3-153,6-3 1,-2-7 0,2-3-1,0-2-345,-2-4 1,2-2 0,-2-5 0,0-3 0,-1-4 0,-1-5-274,3-1 1,-1-6 0,2-5 0,1-2 163,0-1 1,-2-3-1,3-1 1,1 0 0,-1 0 178,0 2 0,-2 2 0,-5 3 0,-3 4 1,-1 2 515,-1 3 0,-7 6 616,0 10 0,-7 4 1,-3 15-1,-2 4 0,-3 2 0,-3 3 0,0 1 1,3 2-1,-1 3 0,0 0-125,-2 0 0,3-3 0,-1 2 0,1-2 1,1-3-1098,0-2 1,0-7-1,0 1 1,0-5 566,2-5 0,0 1 0,-3-6 0</inkml:trace>
  <inkml:trace contextRef="#ctx0" brushRef="#br3" timeOffset="430">21043 15940 8292,'8'-6'1193,"-2"0"-1006,-2 4 0,-12 4 0,-5 5-139,-3 0 1,-4 0-1,-1 4 1,-4 0-1,-2 2-93,-1-2 0,0 0 0,1 1 0,2 1 0,5 1 391,3-1 1,5 4 0,5-1-1,4 4 1,4 2 308,5-2 0,6 3 1,9-1-1,1 0 0,1-1-198,0 1 0,-1-1 1,-4-5-1,0-1 1,-2-2-1129,0-1 1,-5-2 0,2-2 670,-3-2 0,-1 3 0,1-4 0</inkml:trace>
  <inkml:trace contextRef="#ctx0" brushRef="#br3" timeOffset="431">21918 15959 8548,'-4'-10'-134,"3"0"1,-3-1 0,3-2-1,1 2 1,0 1 0,0 0 0,1 2 566,3 2 1,-2 2 0,4 4 0,0 1 0,-1 3 177,-2 5 1,-2 9 0,-2 8 0,-2 3-264,-3 2-1,-2 5 1,-3 0 0,0 3 0,-1 2 0,-1-1-502,0 0 1,2 0 0,-1-6 0,2-3-276,0-2 0,5-9 1,2-5 428,2-4 0,5-10 0,1-2 0</inkml:trace>
  <inkml:trace contextRef="#ctx0" brushRef="#br3" timeOffset="432">21908 15931 8437,'1'-19'85,"3"1"0,3-1 294,4 0 1,4 1-1,5 0 1,4 3 162,4 2 1,6 6 0,-1 2 0,0 2-1,-2 4 1,-2 4-812,-1 3 0,-3 5 0,-1 0 0,-2 2-183,-5 1 0,-3 2 452,-8 0 0,2 5 0,-3 1 0</inkml:trace>
  <inkml:trace contextRef="#ctx0" brushRef="#br3" timeOffset="433">21899 16210 8437,'-8'-4'130,"3"-2"383,5-2 0,8-2 0,7 1 0,4 1-296,3 1 0,2-1 1,5 3-1,1-1 0,1 1 1,-1 0-1431,-1 3 0,-5 1 1213,1 1 0,0 0 0,3 0 0</inkml:trace>
  <inkml:trace contextRef="#ctx0" brushRef="#br3" timeOffset="434">22532 15931 8445,'4'-14'99,"-2"4"0,4-2 0,-2 1 0,-1 3 0,0 1 362,0 1 1,0 5-1,-4 2 1,-2 7 0,-4 7-1,-4 6 85,-1 4 0,-5 3 0,3 3 0,-2 3 0,2 2 0,0 0-37,-1-1 1,4 0 0,-1-3 0,4 0-1,3-1-250,1-4 1,3-4-1,6-8 1,6-4-1,6-3-405,6-5 0,7-2 0,4-1 1,2-1-675,1-2 1,-3-2 0,-2-5 0,-2 1-274,-3 0 1,-6-1 0,-1 1 291,-4 0 0,0-5 0,2 0 0</inkml:trace>
  <inkml:trace contextRef="#ctx0" brushRef="#br3" timeOffset="435">23054 15884 8445,'0'-9'-94,"0"0"537,0-1 0,-1 7 0,-2 6 0,-5 10 0,-2 7 212,-2 8 0,-6 1 1,0 7-1,-2 1 0,-1 3-160,1 3 1,2-4 0,0 0-1,2-3 1,1-4-629,2-3 0,0 0 0,5-8-523,2-3 1,2-9-1,4-9 1,0-6 0,1-6-438,2-3 1,2-4 0,4-2 425,1-4 0,3-2 0,1-1 1</inkml:trace>
  <inkml:trace contextRef="#ctx0" brushRef="#br3" timeOffset="436">23063 15856 8435,'6'-8'0,"0"1"0,2 2 428,0 1 1,-2 6 0,-1 8-1,-1 9 1,-2 7 226,0 8 0,-7 3 1,-1 3-1,-2 3 0,-1 0 0,-1 0 0,4 1 1,1 0-1,0-2 0,1-6-889,-1-3 1,1-6-1,2-5 1,-1-4-3044,1-2 3155,-3-7 1,0-13 0,-5-6 0</inkml:trace>
  <inkml:trace contextRef="#ctx0" brushRef="#br3" timeOffset="437">22942 16220 8371,'-3'-17'0,"0"0"0,1 0 558,1 0 0,5 5 1,2 0-1,4 4-12,6 2 0,0 1 0,9-1 0,2 2 0,2 3 0,3 2-829,1 3 1,-3 1-1,0 4 283,-4 0 0,1 5 0,-3 0 0</inkml:trace>
  <inkml:trace contextRef="#ctx0" brushRef="#br3" timeOffset="438">23743 15931 8519,'-19'-19'53,"1"5"0,1 1 0,-1 3 235,-1 1 1,-3 4-1,1 1 1,-2 4 0,0 4 301,-3 2 1,2 7 0,0 6 0,1 5 0,3 4 228,0 3 0,3 2 0,1 4 0,4 0-273,1 0 0,6-2 0,3-1 0,4-1 0,5-2 0,5-4 127,3-3 1,3-6-1,0-3 1,1-3-1178,0-4 1,-1-3 0,1-5 0,-2 0 0,0-1 0,-2-2-317,-2-3 1,-4-2 0,-4-1 0,0-1 272,-3 1 1,2 0 0,-1-1 0,-2 0 0,-2-1 0,-3-2 240,-1 2 1,-1-3 0,-1 2 0,1 1 960,-1 0 0,3 2 1,-1 0-1,2-1 0,0 1 0,1 0 0,2 2 1,3 2-1,5 0 0,3 1-923,4 0 1,7 1 0,4 4 0,3 1 0,3 2-826,1 1 1,-3 1 0,0 4 984,-4-1 0,1 0 0,-3 1 0</inkml:trace>
  <inkml:trace contextRef="#ctx0" brushRef="#br3" timeOffset="439">16760 17095 8568,'3'-22'-41,"1"1"0,0 3 0,1 2 0,-1 2 0,1 0 463,1 1 1,-4 2-1,-1 8 1,-5 7-1,-7 8 1,-2 8 205,-4 6 0,0 8 0,-2 6 0,0 4 0,1 4-194,8-23 0,1 0 0,0 1 0,1 0 0,-8 24 0,4 0 1,2-2-29,4-1 0,7-5 0,8-11 0,7-7-429,5-6 0,6-9 0,5-7 0,1-5 0,2-7 0,2-9-789,3-8 1,-5-2 0,-1-6 0,-5-2 165,-4-3 1,-4-4-1,-5 0 1,-5-1-1,-5-1-10,-6 3 1,-6-2-1,-8 5 1,-7 3 0,-4 6 410,-4 9 0,-5 8 1,1 7-1,-1 5 1,1 4 240,1 5 0,2 5 1,5 5-1,4 2 1,5 4-151,3 1 0,7-3 154,3 0 0,10 3 0,3 0 0</inkml:trace>
  <inkml:trace contextRef="#ctx0" brushRef="#br3" timeOffset="440">17216 17002 8515,'0'-10'719,"0"6"-327,0 4 0,0 9 0,-1 11 1,-2 8 426,-4 8 0,-1 7 0,-1 6 0,-2 3-521,5-26 0,0 0 0,1 1 0,-1 0 0,-9 22 0,2-1 0,0-5 1,1-6 5,0-9 0,2-5-557,4-7 1,4-8 0,-1-9 0,2-7 0,2-7-404,2-2 1,2-3-1,3-1 1,0-1 0,-2-3-165,1-4 1,1 0 0,2-4 0,-2 0 264,-2-1 0,2 3 1,-1-3-1,1 0 1,1 1 492,1 2 1,-2 6 0,-1 4 0,-1 6 572,1 6 0,-1 12 1,-1 11-1,-1 9 1,-1 9 143,1 6 0,-3 5 1,3 3-1,-1 0 0,2-2 164,0 0 0,2-3 0,5 1 0,4-7-273,2-5 0,0-4 0,2-9 0,1-2 0,0-7 0,0-7 125,-1-6 1,-2-8 0,1-3 0,-2-5-1219,-1-4 1,-3-3 0,-3-3 0,-2-4 0,-1-4 0,-2-5-274,0-1 1,1-2 0,-3 1 0,0-1 163,1 1 1,-3 1-1,3 6 1,0 8 0,3 8-1376,1 7 1933,1 2 1,1 9-1,-1 3 1,1 5-509,3 6 1,-2 6 605,4 6 0,-3 3 0,1 4 0</inkml:trace>
  <inkml:trace contextRef="#ctx0" brushRef="#br3" timeOffset="441">18128 16862 8335,'0'-15'77,"0"2"0,0 4 578,0-1 0,0 7 1,0 6-1,-1 10 0,-2 8 0,-3 6 0,-2 6 1,-2 5-1,1 2 0,-1 4-655,-3 1 1,3 2 0,-3-2 0,3 0 0,1-2-1094,-1 2 1,1-5 0,0-3 624,0-5 0,-5-7 1,0-2-1</inkml:trace>
  <inkml:trace contextRef="#ctx0" brushRef="#br3" timeOffset="442">17895 17607 8335,'1'5'3276,"3"-2"-1638,-3-2 0,7-1-819,-2 0 0,2 0 0,1 1 0,-2 1-1282,-1 1 1,-3 0 462,3-3 0,1 5 0,2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20:55:34.784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3436 8128 8230,'-5'-4'-365,"-1"2"0,4-4-25,-1-1 1,-3 2 0,3-2 0,0 1 486,-1 1 0,3 0 63,-3 2 1,2 2 0,0-3 0,-2 0 184,-1 1 1,2 0 0,-2 2 42,1-2 1,1 1-1,3-4-231,0-1 1,0-2-1,1-1 1,1-1-1,2-2-126,1 2 1,1-3-1,3 1 1,1-1 0,-1 1 25,0 2 1,1 0 0,-1 3 23,0 2 0,-2 2 0,-2 5 0,-1 4 0,-2 7 0,-2 9 269,-3 5 0,-2 7 0,-5 3 0,1 3-276,0 1 0,0-2 1,2-1-1,2 2 0,1-1 1,2-1-106,1-4 1,1-7-1,0-4 1,1-4-82,2-2 1,2-7 0,4-6 0,2-3 0,1-4 0,4-6-226,1-8 1,2-2-1,0-7 1,-1-3 119,1-2 0,0-1 0,1-2 0,0 0 0,-3 2 57,1 0 1,-5 5 0,1-1 0,-3 5-1,-2 5 178,-3 4 0,-2 9 1,-3 7-1,-3 6 654,-2 5 1,-3 7 0,-2 1-1,0 3-146,-1 2-327,1 2 0,0 0 0,1-2 0,0-2 4,2 0 0,4-4 1,-1 2-1,3-3 1,3-5-1,3-2-677,3-2 1,1-3-1,2 0 185,4-3 1,1-6-1,2-4 1,1-5-1,0-3 1,1-3-22,-3 0 1,-1-1 0,-4 0 0,-2 1 0,-1 1-1,-1 4 1094,-3 4-588,-2 5 1,-5 9 0,-2 7 0,-3 5 0,-2 2-136,2 3 1,-1-2 0,4 1-1,1-2 1,1-3-429,1 0 0,4-5 0,3 2 0,5-4 367,3-3 0,3 3 0,0-4 0</inkml:trace>
  <inkml:trace contextRef="#ctx0" brushRef="#br0" timeOffset="1">4032 8277 8230,'-7'3'129,"1"1"0,0-1 433,1 1 0,0-3 1,4 2-227,1-2 1,2-1 0,8 0 0,2-1-1,4-2-314,2-3 0,0-3 0,1 0 0,-1-1-213,1-3 0,-4 3 0,2-7 0,-2 4 0,-1-2 0,0-2 0,-2-3-207,0-2 1,-3 1-1,-5 2 1,-1 1 354,0-1 1,-1 2 0,-5 4 0,-3 5 0,-4 2 456,-2 4 1,-2 7 0,-5 4-1,0 6 1,1 6 96,-1 4 0,1 2 0,3 1 1,2 0-1,3 0-618,1-1 0,4-2 1,3 0-1,4 0-514,4-1 0,7-3 0,5-5 0,4-4 0,1-2 74,3-4 0,-2-2 0,0-4 0,-1-1 0,-3-2 547,0-3 0,-1-11 0,-1-2 0</inkml:trace>
  <inkml:trace contextRef="#ctx0" brushRef="#br0" timeOffset="2">4488 8035 8196,'0'-9'1348,"-4"8"1,-1 3-812,-5 10 1,1 7 0,0 5 0,-2 2-1,0 1-146,-2 2 1,2 0 0,5-4 0,3-1-472,2-1 0,1 1 1,0-6-1,1-3 1,2-4-1,4-3-172,4-1 0,3-3 0,4-5-241,0-2 0,-1-7 0,4-5 0,-1-4 0,-1-1 0,-2-3-198,-1-1 1,0-1 0,-2-3 0,-1 1 644,1 3 0,-2 1 0,-4 5 0,0 4 896,-2 4 1,-5 13-1,-1 11-229,-5 6 0,-5 3 1,-1 5-1,-1 0 0,1 0-461,4 0 1,0-4 0,3-2 0,-1-3 0,1 0 0,3-2 0,2-1-642,2-4 1,6-5 0,0-4 0,6-2-47,2-1 1,2-5 0,-1-5 0,2-4 0,1-4-1854,0 0 2181,-3-1 0,-1 0 1,-5 2-1,-1 1 343,0 4 0,-3 5 1,-2 6 360,-3 7 0,-3 8 1,-3 2-1,-2 1 1,-1 2-1,1 0-51,1-1 0,-3 0 0,4-3 0,1-2 0,2-3 220,3-1 0,-1-3 1,6-3-675,2-2 0,-1-10 0,5-1 0</inkml:trace>
  <inkml:trace contextRef="#ctx0" brushRef="#br0" timeOffset="3">5223 7691 8152,'0'-6'692,"-1"1"1,-1 6-38,-1 10 0,-5 7 1,0 13-1,-5 6 0,0 4-322,-1 6 1,6-20 0,0 1-1,0 0 1,1 0 0,0 0 0,0 0-1,0-1 1,1 0-218,-4 23 1,2-8 0,1-4 0,1-4 0,2-4-758,2-6 1,1-2-1,1-10 178,0 0 0,0-8 1,0-7-63,0-9 1,5-6 0,4-5 0,3-3 207,2 0 1,5 2 0,3-1 0,0 3 0,-1 3 0,2 4 531,1 2 0,-4 7 1,3 3-1,-1 3 1,-1 4 260,-4 6 0,-2 4 0,-7 8 0,-2 3 0,-3 1 0,-3 2 318,-3 0 0,-6-1 1,-8-1-1,-3-2-561,-5-1 1,-1-3 0,0-4 0,2-4 0,2-2 0,0-4-768,-1-3 0,8-7 0,-1-6 1,6-4-123,3-4 1,4-3-1,8-2 1,4 1 0,5 1-2622,4 4 2848,1 0 1,-1 3 0,1 0 0</inkml:trace>
  <inkml:trace contextRef="#ctx0" brushRef="#br0" timeOffset="4">5438 8231 8109,'4'-5'434,"-2"-3"385,4 5 0,0-1 0,3 2 0,1-1-395,-1 1 1,1 1 0,2 1-1,0-1 1,1-1 0,-1-1-569,0 1 0,5-4 1,-2 0-1,0-2 0,0-1-78,-2-1 0,-1-2 0,-2-2 0,-2 1-41,-2 0 1,1 0 0,-5 4-1,-3 1 1,-4 0 501,-3 2 1,-5 5 0,-4 1 0,-3 5 0,-2 5 0,-1 2 415,0 3 0,1 6 1,5 1-1,1 0 0,4 0-396,1 3 1,6-1 0,2 0 0,3 0-760,3-1 1,4-2-1,6 0 1,5-5-1,3-3 1,2-4-321,0-3 1,0-2 0,-4-5 0,1-2-274,-3-3 1,-3-5 0,0-3 1070,0 0 1,2-6 0,-1-4-1</inkml:trace>
  <inkml:trace contextRef="#ctx0" brushRef="#br0" timeOffset="5">5763 8221 8109,'7'-9'79,"-1"0"1,4 1 0,-4 1 365,3 4 0,0 3 0,-1 4 0,-2 6 0,-2 4 275,-3 4 0,-5 4 0,0 0 1,-1 1-601,-2 0 1,-1 2-1,-2-4 1,1 0-1,1-2-36,2-4 0,-3-1 0,3-6 1,-1-3-471,1-5 1,3-9 0,6-10-1,3-6 1,3-4-84,4-2 1,1 0 0,5 3 0,-1 0 0,1 0 650,0 1 1,-1 4-1,1 4 1,-1 6 176,1 2 1,0 5-1,-2 1 1,-1 1-1,-4 3 1,-2 3-1669,0 4 1,-2 2 1308,-2 2 0,3-1 0,-4 0 0</inkml:trace>
  <inkml:trace contextRef="#ctx0" brushRef="#br0" timeOffset="6">6685 7588 8103,'-17'0'251,"1"0"1,0 1 0,2 4 0,-1 5 0,-5 8-1,-4 11 46,-3 11 1,12-15 0,-1 3 0,0 5 0,1 2 0,0 2 0,1 2 0,1 3-1,0 0 1,2 1 0,1 1 29,-1 0 1,2-1 0,3 0-1,1-1 1,0-5 0,1-1-1,1 0 1,1-1 0,1-2-1,1 0 219,1-1 0,0-1 0,1 20 0,4-4 0,2-5 0,0-7-2185,1-2 1,0-4 987,-3-7 0,2-5 0,-3-8 0</inkml:trace>
  <inkml:trace contextRef="#ctx0" brushRef="#br0" timeOffset="7">7113 7942 8004,'10'-17'12,"-1"0"1,-1 3 0,0 0 0,-2 3 0,0 0 0,-1 2 709,-2 0 1,-3 5 0,-4 4-244,-5 5 1,-3 8-1,-5 6 1,-3 6 0,0 5 26,-3 4 1,0 2 0,-3 1-1,2 1 1,2 0-268,1 2 1,0-1 0,2 4-1,0-2-515,4-1 0,4-6 0,3-4 0,2-4 0,3-6-1024,1-3 1,2-9 479,0-8 1,4-11 0,0-8 0,1-2 277,2-1 0,1 1 1,2-4-1,-1-1 0,1-2 542,3-3 0,-3-2 0,8-4 0,-4 0 0</inkml:trace>
  <inkml:trace contextRef="#ctx0" brushRef="#br0" timeOffset="8">7067 7858 8030,'5'-9'189,"3"0"0,-1 0 155,1 3 0,0 8 1,-2 11-1,-3 7 1,-2 7-1,-1 4 475,0 4 0,-1 5 0,-2 3 0,-2 3-629,0 0 1,-2-2 0,3-2 0,-1 0 0,1-3 0,2-3-494,1-5 0,1-1 1,0-9-1,0-4 0,0-3-2974,0-4 2862,-4-5 0,-1-5 0,-4-5 0</inkml:trace>
  <inkml:trace contextRef="#ctx0" brushRef="#br0" timeOffset="9">6909 8324 8030,'-6'-6'653,"3"-1"0,4 1 2,6 1 0,1-3 1,9 3-1,4-2 0,3 1-340,5-1 0,3 0 1,4 1-1,-1 2 1,-2 3-1136,0 1 1,-2 0 0,-5 0 0,-1 1 522,-3 3 1,-2 5 0,-2 5 0</inkml:trace>
  <inkml:trace contextRef="#ctx0" brushRef="#br0" timeOffset="10">7411 8464 8030,'-9'14'440,"1"4"0,1-3 0,1 3 379,2 0 0,-3 4 0,1-1 0,-2-3-390,-2-1 0,2-3 1,1 3-1,1-3 0,-2 1-840,0-1 0,2-2 411,0 0 0,4 3 0,-3-1 0</inkml:trace>
  <inkml:trace contextRef="#ctx0" brushRef="#br0" timeOffset="11">7914 7784 8016,'0'-9'-82,"0"-1"1,0 1 0,0 0 0,0 1 549,0 5 0,-1 9 0,-3 14 0,-4 8 0,-5 8 0,-1 8 0,-2 3 0,2 3 0,5-23 0,1 0 0,2-1 0,0 1 0,0-1 0,1 1 110,-1 0 1,1-1-550,2 4 1,1-1-1,-2 16 1,5 0-1,3-8 1,5-7-241,6-4 0,2-1 0,2-6 0,0-5 0,-1-4-191,1-3 1,1-3 0,0-4-1,2 0 1,-2-2-692,-4-4 1,2-2 0,-4-7 812,1-2 1,2-9 0,-2-3-1</inkml:trace>
  <inkml:trace contextRef="#ctx0" brushRef="#br0" timeOffset="12">7961 7840 8016,'-15'-10'444,"2"-2"1,5 0 0,1 0-132,4 2 1,3 4 0,3 0 0,5 2-445,3 2 1,3 1 0,6 1-1,2 0 1,4 1 0,3 3-1340,2 6 1,0 0 1469,-3 6 0,4-1 0,1 4 0</inkml:trace>
  <inkml:trace contextRef="#ctx0" brushRef="#br0" timeOffset="13">8464 7970 8005,'-10'1'438,"2"2"0,1 3 162,1 3 1,-1 1 0,-3 4 0,-2 5-55,-4 8 0,2 2 0,-2 5 0,-1 1 0,1 2 0,-1 0-313,2 0 1,3-7-1,0-3 1,2-3 0,1-4-1071,3 0 1,-2-3 180,2-5 1,2-5-1,1-10 1,3-4 0,3-5-1394,3-7 2049,2 0 0,6-12 0,0 2 0</inkml:trace>
  <inkml:trace contextRef="#ctx0" brushRef="#br0" timeOffset="14">8436 8035 8005,'5'-5'245,"3"-2"1,-2 4 113,3 1 1,-4 2 0,-2 4 0,-2 5 0,-1 7-1,0 5 83,0 7 1,-1 4 0,-1 7-1,-2 0 1,-2 2-564,-1 2 0,3-4 0,0 1 1,1-2-1,0-5-214,1-5 0,-2-6 0,-1-6 0,1-4 0,-1-2-1304,0-4 1,-1-6 1523,-4-6 1,-3-7 0,-2-1-1</inkml:trace>
  <inkml:trace contextRef="#ctx0" brushRef="#br0" timeOffset="15">8296 8370 8005,'-5'-4'790,"-2"-1"0,3-4-135,2 0 0,5 2 1,5 2-1,4 0 0,6 1-466,2 0 1,6-4 0,0 3 0,3-1-1010,2 0 1,3 3 0,-3-2 0,-1 0 688,-1 3 0,-1-3 1,0 0-1</inkml:trace>
  <inkml:trace contextRef="#ctx0" brushRef="#br0" timeOffset="16">8948 7858 8005,'-3'-6'413,"-2"1"242,0 1 0,3 7 1,-1 9-1,1 10 0,0 8 164,-1 7 0,-4 9 0,4-20 0,-1 2-530,0 1 0,0 0 0,0-1 0,-1 0 0,0 2 0,1-2 0,-1 0 0,0-2 1,-4 23-1,-1-5-804,-3-3 0,3-7 0,-4-3 0,2-3 1,-1-2-1,-2-2-2762,-2 2 3242,4-7 0,-5 3 1,4-8-1</inkml:trace>
  <inkml:trace contextRef="#ctx0" brushRef="#br0" timeOffset="17">9357 7998 8038,'0'-9'124,"5"-1"1,0 1-1,1 1 1,0 1 331,1 0 1,1 6-1,-2 2 1,-3 7 0,-2 5-133,-1 5 0,0-1 1,-1 7-1,-2 1 0,-3 1 1,-3 3-290,0 0 1,0-3 0,-2-2-1,0 2-538,-1 1 0,0 0 0,5-2 1,2-4-1,0-4-1136,-1-1 1,4-5 1511,-1 1 1,-2-5 0,0-3 0</inkml:trace>
  <inkml:trace contextRef="#ctx0" brushRef="#br0" timeOffset="18">9292 8128 8038,'4'-28'-490,"2"4"0,3 0 1,1 1 934,3 2 0,-2 2 0,5 0 0,0 2-55,2 1 0,1 3 0,4 4 1,3 2-1,2 2-30,-1 1 1,-1 1-1,1 3 1,-3 1 0,-3 2-191,-4 3 1,-5 3 0,-6 3 0,-3 0 0,-2-1 0,-1 1-105,0 0 0,-4-1 1,-3 1-1,-4-2-61,-5 0 1,-2 2-1,0 0 1,-1-1 0,2-3-199,1-2 1,-1 1 0,2 2 0,1 0 0,2 0-103,5 1 1,0-1-1,4 1 1,1 2-1,3 1 79,5 2 1,5 1 0,10 5-1,2 2 1,-1 1 0,1 0 255,-2 0 1,-6 0 0,-3-3 0,-5 0 153,-4 0 0,-4-1 0,-5-3 0,-8 0 0,-4-3 136,-4 0 0,-6-3 0,2-5 0,1-3 0,1-2-308,0-1 1,6-1 0,1-2 0,3-4 0,6-3-707,4-3 0,3-2 0,2 1 684,2 0 0,6-2 0,6-2 0</inkml:trace>
  <inkml:trace contextRef="#ctx0" brushRef="#br0" timeOffset="19">9739 7849 8035,'-4'-9'301,"0"-2"0,-2 0 1,3-1-1,3 0-39,3 2 1,2 4 0,5 0-1,3 1 1,2 1 0,4 0-132,2 2 0,1 1 0,5 1 0,3 0 0,1 0-103,1 0 0,-2 3 0,-4 0 0,-2 0-167,-1 1 0,-3-2 0,-3 4 0,-4-1 0,-1 0-43,-4 2 1,-5-2 0,0 2 0,-2 0 0,-1 2 313,0 4 0,-4 1 0,-2 5 1,-2-1 243,-2 1 0,-2 5 0,-1 4 0,1 5 0,0 4 0,-1 2 0,3 3 291,3 0 1,-2 3 0,4 3 0,0 2-383,2-2 1,2-4 0,1-4 0,-1 0-1,-1-2-76,-1-1 0,-1-5 1,0-8-1,-2-1-183,-2-3 1,-4-4-1,-2-4 1,0-2-1,-3-4-232,-1-3 1,0-2-1,-1-2 1,1-2 0,-1-4-451,0-5 1,1 2-1,-1-2 1,1 1 0,2 2-186,0 0 0,5-1 1,-1 1 840,1 0 0,2-1 0,0 1 0</inkml:trace>
  <inkml:trace contextRef="#ctx0" brushRef="#br0" timeOffset="20">10549 7672 8080,'10'2'349,"1"5"0,4 10 0,7 11 0,4 12 601,-12-15 0,0 2-732,0 6 1,0 1-1,0 4 1,0 1-1,-1 3 1,0 2 0,-2-1-1,-1 1 1,-1-2-1,-3-1 1,-2-1 0,-2-1 108,-2-3 1,-3-1 0,-1-3-1,-2-1 1,-4-1 0,-2-2-1,-1 0 1,0-1 0,-1-1-1,-1-1-179,0-1 1,-1 0-1,-1-1 1,0 0 0,-15 15-1,0-2 1,0-4 0,3-5-969,3-5 1,4-6 0,7-4 0,2-2 376,3-4 0,-4-2 0,0-4 0</inkml:trace>
  <inkml:trace contextRef="#ctx0" brushRef="#br1" timeOffset="21">10521 3734 16730,'0'-6'-1093,"0"1"1,0 2 0,0-3 840,0-2 1,0 2-1,0-1 1,0 0-1,1-1 387,2-2 1,-2 4 0,3 0-1,-2-1 14,1-1 0,-1-2 0,3 1 0,-1 0 54,-2-1 0,2 1 0,0 0 0,1-1 161,-1 1 0,2 3 1,-2 0-13,1-2 1,-3 3 0,2 0-46,1 1 1,-4 2 0,1 5-51,-4 3 1,-5 6 0,-4 1 0,-2 1-1,-1 3 1,0 2 37,-1 2 1,0 0 0,-5 3 0,-1 0 0,-1-1-56,-2 3 0,2 1 0,-2 1 1,1 0-152,3 0 1,-3-1 0,1-1 0,3-2 0,1-2 0,3 0 33,-2 1 1,0-4-1,1 4 1,0-1-68,0 0 1,-2 0 0,1-1-1,0 1 1,2-1-8,-2-2 1,3 3 0,-2 0-1,0-2 1,2 0-59,2-1 1,-2 2 0,1 1 0,-1-1-1,0-2 1,0 0 75,1 0 0,-3-1 0,3 1-23,-2 0 0,0 2 0,-4 1 1,1-1-1,-2-1 0,0 1 0,0 2 1,-1 1 0,4-4 1,-2 2-1,2-2-42,1-2 0,-2 4 0,0 0 0,2-2 0,1 0-13,2-1 0,-3-1 0,3 2 0,-1 1 0,-3 0 17,-1 0 1,0 0-1,-1-1 1,2 2-1,0-1 1,3-1-8,0-2 0,1 1 0,1-1 0,-1 1 12,-2 0 1,3 2-1,-3 1 1,1-1-10,-1-2 1,3 1 0,-3 1 0,-2-1-1,0-1 1,1-2 11,0-1 0,-2 5 1,-4 2-1,0-1 0,1 1 15,-1-2 1,-1 0 0,2-1-1,0 2 1,0-1-46,1-2 1,1 1-1,-2 1 1,-1 0-1,0 0 4,0-1 0,2 1 0,-2 1 1,3-1-1,0-1-59,0-2 0,1 4 0,0 0 0,2-2 1,0 1 49,0 1 1,-2-2 0,-2 4 0,0 0 0,-2-1 64,1 0 0,-3 4 1,0-1-1,-2-1 52,1-1 1,-5 2 0,2-1-1,-1 1 1,1-1 0,2-1-33,1-1 0,5-1 0,-3-3 0,1 2 0,2 1-26,2-2 0,0-1 0,5-2 0,-2-2 1,0 1 14,0-2 0,-1 3 0,3-4 1,1 2-30,-1 1 1,-1-1 0,-1-1 0,2 0-1,2-2 38,-2 1 1,3-2 0,-2 1 0,1-1 0,2-2-24,0 0 1,3 0 0,-1 1 0,0-1 0,-1-1 0,0 0 325,1-2 0,0-3 0,3 2-319,-1-1-645,3 3 0,-1-6 1,6 3-1,3-3-495,2-1 1,1 3 0,1 0-1,-1-1 1,0 2 0,0 0 556,-3 1 0,-2 2 0,-4 2 0</inkml:trace>
  <inkml:trace contextRef="#ctx0" brushRef="#br0" timeOffset="22">13035 7048 8548,'0'-14'-74,"0"0"1,0 5 0,0 0 3,0-1 1,0 4 326,0 0 1,0 9 0,0 3 0,0 8 0,-1 4 0,-1 4 0,-2 4 180,-1 4 0,0 0 0,-3 3 0,3-1 1,1-2-254,2-1 1,-2-4 0,0 0 0,0 0 0,-1-3 0,3-2-85,1-3 0,-2-6-171,0 1 0,0-6 1,4-6-1,2-6 0,3-3 1,3-3-190,0-4 1,4-2-1,2-3 1,0-2 0,1-1-1,0-2-146,2 0 0,1-2 1,-1 0-1,0 1 231,-3 2 0,2 0 0,-5 6 1,0 5 315,-2 3 1,-5 6 0,-3 7 0,-3 6 0,-3 7 340,-1 6 1,-2-1-1,-4 1 1,1-1-1,3-1-232,2-1 0,-2 1 0,4-2 0,1-1 0,1-4-261,1-1 1,4-3-1,3-1 1,2-2 0,3-1-371,4-5 0,1-4 0,3-5 1,1-1 52,0-2 0,4-3 0,-4 0 0,-2-1 0,-4-1 0,-1 2-142,-3 4 0,-2 4 682,-3 5 1,-6 8 0,-6 10 0,-2 3-100,-1 1 0,0-1 1,3 2-1,3 0 1,2-1-1,2-2-591,2-3 0,2 2 1,6-4-1,1-1-606,4-4 0,1-3 1083,2-4 0,4-8 0,0-3 0</inkml:trace>
  <inkml:trace contextRef="#ctx0" brushRef="#br0" timeOffset="23">13603 7235 8502,'-9'0'1727,"0"0"-1377,3 0 1,3 3-1,6 0-136,4-1 1,2-2 0,2-2 0,2-2-357,-2-2 1,2 3 0,0-3-1,-1-1 1,1-1-228,-1-2 0,1 1 1,-5-1-1,-1-2 1,-2-1-68,-1-2 0,0 4 1,-4-3 477,0 1 0,-6 4 0,-2-1 1,-4 6-1,-3 4 0,-1 4 585,-2 6 1,-1 3 0,1 7 0,0 1-374,3 0 1,2 5 0,7-2-1,3 1 1,2-1-303,1-2 1,5 0-1,4-4 1,7-3-1,5-3 1,2-5-299,1-4 0,3-3 0,-2-3 1,1-3-88,-1-3 0,-3-4 0,-3-3 0,0-1 0,-2-2 171,-1 0 1,-3-2 0,-4-1 0,1 1 0,-1 2 638,0 0 0,0 5 0,-3 1 620,-3 3 0,-3 9 1,-3 5-557,-3 6 1,-2 5 0,1 3-1,1 0 1,0-2 0,0 0-167,-1 1 1,5-3 0,-1 1 0,2-2-482,1-2 1,1 0-1,2-3 1,4-2-1,2-3-225,3-2 0,0-1 1,3-1-1,2-2 1,-1-3-1,1-3-223,-2-4 0,0 2 1,1-4-1,-1 1 1,-2 0 114,-1 1 1,-3 1 1155,-3 2 1,-3 6-1,-5 4 1,-1 5-150,1 4 1,-2 0-1,1 0 1,1 1 0,1-1 398,1 0-1199,4-4 0,1 3 0,4-4 0,2 0 0,0 0-196,1-2 1,5-1 0,-3-1-1,2-1 1,0-2 0,-5 1 0,1-3 0,-1 1 519,-2 1 0,-4 3 1,-3 4 546,-4 2 1,1 3 0,-2 2 0,2 2 0,1-2-654,0 0 1,4-1 0,2 0 0,4 1 0,1-4-1563,1-2 1676,5-2 0,-3-7 0,5-1 0</inkml:trace>
  <inkml:trace contextRef="#ctx0" brushRef="#br0" timeOffset="24">14683 6909 8548,'0'-10'-26,"0"-2"0,1 0 0,1 0 0,2 2 0,1 0 886,-1 1 0,-1 6-483,-3 6 1,-4 4 0,-4 12-1,-2 5 1,-3 4 0,-1 4 260,1 1 1,-4 4 0,3 2-1,-1-1-473,3-3 1,3-2-1,1 1 1,3-3 0,1-4-1,2-4-325,1-5 1,2-6 0,2-3-1,3-5 1,4-4-298,2-3 1,2-6-1,5-7 1,1-1-200,1-2 1,0 1-1,3 0 1,-1 1 0,-3 3 402,0 0 1,1 5 0,-2 4 0,-2 2 0,-4 4 898,-4 4 1,-1 7 0,-5 5-1,-2 3 1,-3 2 8,-4 2 0,-7 0 1,-2 2-1,-4-2 0,-1-3-175,-2-3 0,0 0 0,2-6 1,1-1-1,-1-1-618,3-4 1,4-2 0,2-5-1,2-2-518,3-3 1,5-6-1,1-1 1,6-2 0,6 0-1,3 0 1,6-1-1,1 3 1,-2 3 0,0 2-153,-1 2 0,-1 2 0,1-1 0,-1 0 765,-3 0 1,2 3 0,-5-1 0,0 2 0,1 1 137,-1 0 0,1 0 1,-4 0-1,0 0 724,1 0 0,-1 0 0,0 0 0,1 0-448,-1 0 1,0 0 0,2 0-1,0 0 1,2 0 0,2-1-546,1-2 0,-1 1 1,0-5-1,1-1-149,-2-3 1,1-1-1,-5-2 1,1-1 0,-4 2 175,-2-1 1,-2 2-1,-4 3 1,-2 0-1,-4 3 451,-5 3 1,-2 2 0,-5 3 0,0 3 174,-3 5 1,3 5 0,0 1-1,3 1 1,3 2 0,1 0 16,2-1 0,5 2 1,2 0-1,2 2 1,3-1-863,4-1 1,5-6 0,11-3 0,3-3 0,2-5-291,1-2 1,0-2-1,-1-2 1,0-5 0,-1-3-1,-1-4 1,-3 0-1,1 0 1,-3-1 0,-3 2 357,-3 1 0,-1 6 1,-3 2-1,1 2 831,2 4 1,-5 3 0,-4 6-1,-1 3 122,0 2 0,1 3 1,-4-1-1,-2 0 0,0-2-351,-1 2 1,-4-4-1,1 0 1,-1-3 0,-1-2-1,2-1-512,-1-4 1,-1-3-1,-1-3 1,3-5 0,3-2-415,2-2 0,1-5 0,0 0 0,2-2 0,3-3 538,5 1 0,5 2 0,2 0 0,2 1 1,4 2 344,1 0 1,1 5 0,3-1 0,0 1 0,-2 3 221,-1 2 1,-3 2 0,-5 4-1,-3 0-1005,0 0 0,-3 4 0,-5 2 0,-3 2 522,-2 2 0,-1-1 0,0 0 0</inkml:trace>
  <inkml:trace contextRef="#ctx0" brushRef="#br1" timeOffset="25">16201 6899 9639,'-22'0'277,"-1"1"1,0 2 0,-4 5 0,-2 4 0,-3 8 86,-1 7 0,3 6 0,-1 7 0,16-18 0,2 2 0,0 0 0,3 1 0,1 2 0,2 0 0,3 0 0,1 0 0,2 26 0,2-27 0,2 0 0,6 26 0,6-1 0,-6-26 0,1 1 728,11 21 0,-1-2 0,3-1-2185,-1 0 1,2-5 0,3-1 272,-2-6 1,2-5 0,-3-8 0</inkml:trace>
  <inkml:trace contextRef="#ctx0" brushRef="#br0" timeOffset="26">16992 7002 8415,'0'-10'-204,"-1"2"0,-2 4 643,-3 7 1,-6 7 0,-4 14-1,-3 6 1,-2 8 0,-4 4-289,12-18 1,-1 0 0,-1-1 0,-1 1 0,0 2 0,0 1-1,0-1 1,0 0 0,0-2 0,0 0 0,-13 19-28,3-7 0,3-5 0,7-6 0,2-6 1,6-4-779,3-6 1,3-6-1,5-1 119,3-4 1,2-6 0,3-6-1,1-3 165,3-3 0,3-3 0,1 0 1,-1-1-1,1-2 199,0-1 1,-1-4 0,1 0-1,-1 0 1,1 0 163,0 0 1,-1-4 0,0 3 0,-2 1 298,0 3 0,-5 11 0,2 5 0,-3 7 0,-2 6 0,0 6 0,-3 8 361,-1 8 0,-1 8 0,-3 3 0,0 3-400,0 0 0,-1 0 0,-1 0 0,-1 0-427,1-3 0,0 1 0,0-4 0,-2-2 1,1-3-1,-1-5-349,-2-1 0,1-2 0,-1-3 0,-2-3 138,0-5 0,-2-3 1,-2-4-1,0-1 1,0-2 384,-2-3 0,4-7 0,-2-1 0,4-2 0,3 2 5,1 0 1,1-1-1,4 1 1,2 1-1,3-1 1,3 3 813,4 1 0,1 0 0,6 1 0,3 0-383,5-1 0,1 2 0,5 2 0,1 3 0,1 2 0,2 1-1529,3 0 1,-7 1 0,-1 2 904,-6 3 0,-4 7 0,-5 1 0</inkml:trace>
  <inkml:trace contextRef="#ctx0" brushRef="#br0" timeOffset="27">17383 7532 8415,'-8'6'694,"2"3"0,2 1 1,3 7-1,-1 1-265,-1 3 0,-2 5 0,3-1 0,-2 2 0,0 1-570,0 0 1,-3-4-1,1 1 1,1 0 140,2-1 0,-2 3 0,0-3 0</inkml:trace>
  <inkml:trace contextRef="#ctx0" brushRef="#br0" timeOffset="28">18100 7104 8420,'-9'0'122,"0"0"0,-1 1 0,1 3 0,0 6 1,-1 5 329,1 6 0,-4 8 0,-2 8 0,0 5 0,0 4 1,1 1-1,0 0-8,1 3 0,1-8 1,6-1-1,3-8 0,2-5 20,1-4 1,8-2 0,5-6 0,4-4 0,5-3-1012,3-2 1,3 0 0,1-4 0,0-1 0,-2-1 0,0-2-274,-1-2 1,-2-2 0,-2-5 0,-2 0 398,-2-2 0,1-7 0,0-5 0</inkml:trace>
  <inkml:trace contextRef="#ctx0" brushRef="#br0" timeOffset="29">18100 7067 7839,'0'-15'76,"1"-1"1,3 2 0,5 1 382,2 0 0,7-3 0,0 3 0,7-1 1,4 0-1,3 0-317,1 1 0,0 0 0,2 5 0,-4 2 1,-2 3-1,-3 3-1134,-1 3 0,-1 2 992,-2 4 0,-3 5 0,4 0 0</inkml:trace>
  <inkml:trace contextRef="#ctx0" brushRef="#br0" timeOffset="30">18845 7095 8435,'0'-9'42,"0"-1"1,1 2 0,1 3 0,0 6 503,-3 7 0,-4 7 0,-6 6 0,-3 4 0,0 3 0,-3 2-290,0 1 0,-2 4 1,0-2-1,1 2 1,0-1-477,3 1 0,-2-4 0,5-2 0,0-4 0,2-4-255,1-3 1,-1-1 0,1-7 0,0-3 0,0-1-305,3 0 1,-2-4 0,2 1-471,-2-2 1249,2-1 0,2 0 0,4 0 0</inkml:trace>
  <inkml:trace contextRef="#ctx0" brushRef="#br0" timeOffset="31">18771 7188 8542,'-15'-19'96,"3"1"0,6 3 0,2 3 1,3 1-1,3 2 0,4 0 0,4 1 1,3 0 38,4 2 1,1 3-1,1-2 1,3 1 0,3 2-1,2 1 220,1 1 0,-1 7 0,-3 3 0,-2 4 0,-3 2-133,-4 2 0,-5 4 0,-7-1 0,-3 0 0,-3-1-65,-4-2 0,-8 1 0,-5-2 0,-3 0-90,-2-2-119,-2 1 1,0-5 0,2-1 0,4-3 0,5-1-769,3 0 1,5 0 0,6 1 0,9-1 337,10 1 1,9 2 0,6 1 0,0 2 696,0 4 1,2 1-1,-4 3 1,-3 1 0,-6 0-1,-8 0 433,-7-1 1,-10-3 0,-8 0 0,-10-3 0,-7 0-98,-5-3 1,-6-4 0,0-1 0,2-2-457,3-2 1,4-2 0,6-4 0,4-5 0,6-3-752,5-2 1,5 1-1,6-2 1,3-2 0,7 1 616,6 0 1,6-2 0,5 4 0</inkml:trace>
  <inkml:trace contextRef="#ctx0" brushRef="#br0" timeOffset="32">19441 7058 8284,'-5'-10'1238,"1"4"-767,4 6 1,0 11 0,-1 17 0,-3 6 0,-5 3-1,-3 3 37,-3 4 1,1 1 0,-3 3-1,2-1 1,-1 1-759,2-3 0,0-5 0,6-2 0,1-3 0,2-2-843,1-3 1,0-2 0,4-8 859,0-2 0,0-5 1,0-9-1</inkml:trace>
  <inkml:trace contextRef="#ctx0" brushRef="#br0" timeOffset="33">19907 7197 8359,'0'-20'-179,"0"1"1,0 7 0,-1-1 0,-3 3 724,-2 0 0,-6 5 0,-6 3 0,-5 4 0,-7 7 0,-4 5 109,-4 8 0,-1 5 1,3 4-1,1 3 0,5 3 2603,5 3-3090,10-5 1,7 4-1,10-8 1,5-1-401,9-1 1,6-2 0,9-3 0,5-6 0,3-5-425,4-6 1,3-3-1,-1-4 1,-2 0 0,-6-2-984,-5-4 1,-4-3 920,-3-9 1,6-3-1,-2-7 1</inkml:trace>
  <inkml:trace contextRef="#ctx0" brushRef="#br0" timeOffset="34">20149 6983 8359,'-5'-27'-68,"1"2"1,3 4 0,1 1 13,0 1 0,0 5 0,0 2 0,0 1 600,0 2 0,1 4 0,3 2 0,2 2 0,3 1 0,3 0 0,4 0 0,3 4 0,2 2 0,5 2 0,3 1 0,2 1-444,-1-1 0,2-3 0,0 1 1,0 0-316,0 1 1,-2 0 0,-4 0 0,-2-3 0,-2-1-209,-5-2 0,1 2 0,-6-1 287,0-1 0,-6 3 0,-4 2 183,-4 1 0,-6 2 0,-5 2 0,1 2 0,-1 3 0,1 3 319,1 3 0,0 2 0,2 4 0,0 2 1,-1 3 92,1 2 1,4 2 0,1 0 0,1 1-278,0 1 0,-1 4 1,4-4-1,0 0 0,-1-3 1,-1-3 41,-1-3 1,-1-4-1,1-4 1,-2-6-108,0-2 0,-4-4 1,2-4-1,-3-1 1,-4-2-1,1-2-302,-1-1 0,-2-2 1,0-2-1,-1-3-364,-2 1 1,1-3 0,-1 3 0,0 0 0,1 1 0,0 0-547,3 1 1,-2 0 0,4 3 705,-2 0 0,0 4 0,-4 2 0</inkml:trace>
  <inkml:trace contextRef="#ctx0" brushRef="#br0" timeOffset="35">21303 6843 8484,'-5'-18'-71,"2"1"1,7 5 0,4 7 0,5 8 429,1 9 1,2 12 0,2 14-1,1 9 1,-10-20 0,1 1-1,-1 2 1,0 2-33,1 1 1,-1 1 0,-1 1-1,-2 0 1,1 2 0,-2 0-1,-1-1 1,-1-1 0,-2-1-1,-1-1-124,-2-1 1,-1 0 0,-2-1-1,-2 0 1,-2-3 0,-3-2-1,-1-1 1,0-1 0,-17 18-183,-4-3 0,-3-6 1,-2-2-1,2-3 0,4-3-611,3-4 1,6-4 0,2-3 0,5 0 0,3-3 589,5 0 0,6-6 0,-1-1 0</inkml:trace>
  <inkml:trace contextRef="#ctx0" brushRef="#br1" timeOffset="36">18175 16927 14373,'5'-9'-1803,"0"3"2357,-2-1 1,-2 1-378,2-3 1,-3 1 0,-3 0 0,-3 3-1,-2 1 1,-2 2 100,1 1 0,0 1 0,0-1 1,-2-1-1,0-1-191,-2 1 1,-3 1 0,1 0-1,0-1 1,-1-2-74,0 2 0,-2-2 1,0 1-1,-1 0 0,1 0 1,2-1-58,0-1 1,2 3-1,-2-2 1,4 3 1,2 1 1,0 0 0,1 0 0,1 1 41,1 3 1,3 4-1,3 6 1,-1 3-1,-1 4 126,1 1 1,1 3 0,1 3-1,0 1 1,0 1 102,0 1 0,0 3 0,1-2 1,1 0-1,1 0-230,-1-2 1,-1-1 0,-1-2-1,0-2 1,0-2-48,0 0 1,-1-3 0,-1 4 0,-2-1-1,0-2 24,0-2 0,-2-3 0,1-1 0,1 1 24,0-2 0,1 3 0,3-5 0,0 0 0,0-2-96,0-1 0,4-3 0,2 0 0,3-1 0,1-1 42,2 0 0,0-1 1,2-3-1,1 0 0,-1 0-437,3 0 0,0 0 0,2 0 0,0 0 0,0-1 652,3-2 1,-2-2 0,2-4 0</inkml:trace>
  <inkml:trace contextRef="#ctx0" brushRef="#br1" timeOffset="37">18333 17011 10935,'-3'-15'-375,"0"3"0,1 2 0,1 0 511,1 1 0,0 0 1,0-1-1,1 1 1,3 0 204,5 0 1,5 0-1,4 2 1,2 2-1,2 0 1,3 1-124,1-1 0,2 2 1,0 3-1,0 0 1,-1 0-316,-2 0 1,1 1 0,-4 1-1,-3 3 1,-2 0-242,-5 2 0,-3-2 0,-2 1 256,-4 2 0,-2 0 0,-1 2 1,-1 2-1,-3 1 0,-5 1 234,-2 3 1,-5 1 0,3 1 0,0 3 277,-1 3 0,2 2 0,2 1 0,2 1 0,2 1-89,3 1 1,2 1 0,1-2-1,0 0 1,0-2-325,0-2 0,3-2 0,1 4 0,0-1 1,0-2-26,-2-3 1,-1-3 0,-1-1 0,0-1 0,-1-3-17,-2-1 0,-3-1 0,-5-5 1,-2-2 39,2-1 1,-3 0-1,1-4 1,0 0-1,-2-2-172,1-1 1,1-2 0,-1-4 0,0 1-1,3 0-614,0 2 1,2 1 0,0-2-942,0 1 1705,3 3 1,6-1 0,6 4 0</inkml:trace>
  <inkml:trace contextRef="#ctx0" brushRef="#br1" timeOffset="38">19059 17253 18387,'-9'0'-371,"0"-3"0,0-1 0,3-1 0,3-3 839,2 0 0,3-1 0,4-1 0,8 2 0,5 1 0,6 2 0,3 0 36,3-1 1,-1 4-1,3-1 1,-1 2-1,-2 1-802,-1 0 0,-5 1 0,-2 2 1,-3 4-1,-4 1-1228,-3 1 1,-4 0 1293,-2 1 0,-4 3 1,2 2-1</inkml:trace>
  <inkml:trace contextRef="#ctx0" brushRef="#br1" timeOffset="39">19087 17430 15542,'-9'0'-260,"0"1"667,-1 2 0,6-2 0,5 2 0,7-2 0,7-1 41,3 0 1,4 0 0,3 0-1,2 0 1,2 0-570,2 0 0,-5 0 0,3 0 111,1 0 1,-2 0-1,4 0 1</inkml:trace>
  <inkml:trace contextRef="#ctx0" brushRef="#br0" timeOffset="40">19516 16881 8519,'-5'-16'-144,"0"1"1,-1 0 0,1 3 0,0 3 0,0 4 0,-3 5 505,0 5 0,-4 7 0,-2 11 0,1 4 0,-2 9 0,2 6-62,-1 8 1,6-23 0,1 1 0,0 0 0,1 1 0,1 1 0,-1-1 0,1 0 0,0 0-187,0 0 0,0-1 0,1 2 0,-1-1 1,0 0-1,1 0 0,-1-1 0,0-1 0,-4 24 1,0-5-1,-1-2-794,1-4 1,1-4-1,1-4 1,0-5 679,0-3 0,-1 2 0,-1-2 0</inkml:trace>
  <inkml:trace contextRef="#ctx0" brushRef="#br1" timeOffset="41">20074 16964 8590,'3'-6'-174,"1"1"0,1 0 1,0 1 513,0 0 0,-3 5 1,0 4-1,-5 1 1,-5 0-1,-5 1 1,-1 2 107,-3 0 0,3-4 0,-2-1 0,0-1-277,-2 1 0,-4-1 0,1-3 0,0 0 0,1 0 0,2-1-138,-1-3 0,0 2 1,1-4-1,-1-1-185,1-1 0,2-2 1,2 1-1,0 0 0,3 0-474,0 3 0,2 2 0,0 5 517,-1 2 1,5 7 0,2 5 0,2 4 0,1 2 226,0 4 1,3 5-1,0 2 1,-1 1-1,0 4 114,2 2 0,-3-1 0,2 3 1,-2-4-109,-1-3 0,0 1 0,-1-3 1,-2-1-1,-3-1-53,1-3 0,-3-5 0,2 0 1,-1-3-1,-1-1 86,2-3 0,4 2 0,-1-5 0,3 0 0,3-2-30,3-1 1,3 1-1,0-1 1,1-1 0,3 0-111,2-2 0,2-1 0,-1 1 0,0-2 0,0-1-555,2 0 0,2 1 0,0-4 1,3 0-1,0 0 538,-1 0 0,8-9 0,-1-1 0</inkml:trace>
  <inkml:trace contextRef="#ctx0" brushRef="#br1" timeOffset="42">20391 17160 14948,'0'-16'-1330,"0"2"0,0 0 1334,0 3 0,-3 6 0,-1 6 0,-3 7 1,-2 8-1,-3 4 582,-3 5 1,0 5-1,-4 2 1,1 1-1,2 2-380,0-2 1,4 3 0,-3-4-1,2-1 1,2-3-281,0-1 1,2-4 0,0-2 0,-1-3 0,2-5-961,2-3 1,-1-8-1,3-2 378,2-5 1,6-5-1,2-2 1,2-5 0,2-2 239,3-3 0,-2-4 413,5 1 1,-1-6 0,4-2 0</inkml:trace>
  <inkml:trace contextRef="#ctx0" brushRef="#br1" timeOffset="43">20381 17179 10040,'7'-15'-327,"-1"4"516,1 3 1,-3 5-1,0 6 1,-1 5 0,1 4 262,-2 7 0,-1 3 0,-1 6 1,0 0-1,0 1-345,0 2 0,0-2 0,0 2 0,0-2 0,0 0 0,0 0-356,0-1 0,0-2 0,0-7 0,-1-2-478,-2-1 0,0-4 0,-3-6 0,-1-3 228,-1-1 0,-2-7 1,1-1-1,1-3 0,1-3 470,0 0 0,1-1 1,-2 1-1,1 0 1,2-1 242,0 0 1,2 3 0,3-4 0,1 2 0,2-1 440,4 2 0,2 1 1,3 0-1,5 1 0,3 0-350,1-1 1,5 4 0,-2 1-1,1 1 1,0 2-971,0 1 1,-2 1-1,-1 1 691,-2 2 0,-2 2 0,1 4 0</inkml:trace>
  <inkml:trace contextRef="#ctx0" brushRef="#br1" timeOffset="44">20791 17104 9579,'-4'-5'-113,"3"2"1,-3 7 0,0 6 641,-3 8 1,2 6 0,-1 7 0,-1 4 0,0 4 0,-1 5 125,2 1 0,4 1 1,-1-3-1,2-2 0,1-1-829,0-3 1,0-3 0,0-9 0,0-3 0,0-4-1688,0-2 1857,0-3 0,-4-3 1,-1-1-1</inkml:trace>
  <inkml:trace contextRef="#ctx0" brushRef="#br1" timeOffset="45">21089 17179 10102,'3'-13'-399,"1"1"1,1 0 175,3 2 1,-4 6 0,-1 4 768,-2 5 0,-2 7 0,-2 5 0,-3 5 0,-3 5 0,0 4 273,0 2 0,-4 0 0,1 2 0,1-2-548,0-1 1,2 2 0,0-3 0,-1-1 0,2-2-1,1-3-1088,1-3 1,3-6 0,1-2-2461,4-4 3184,4-7 0,3-12 0,0-5 0</inkml:trace>
  <inkml:trace contextRef="#ctx0" brushRef="#br1" timeOffset="46">21108 17188 9421,'15'-16'-63,"2"1"0,1-1 244,3 2 1,5 0 0,-1 6-1,2 1 1,0 2 434,-3 1 1,-2 0-1,-6 5 1,-4 3-1,-2 2-309,0 2 1,-5 1-1,-2 2 1,-2 0 0,-2 3-307,-2 0 1,-2-2-1,-6 3 1,-1-1 0,-5 0-209,-3-1 0,-1 1 0,-3-3 0,0 2 0,3-2-149,1-1 1,0 0 0,8-1 0,2 0 0,3 0 220,7 1 0,10-1 1,8-1-1,7 0 1,5-2 187,4 1 1,-1-2 0,1 1 0,-3 2 0,-6 0 413,-5 1 1,-7 1-1,-10 0 1,-8 1-32,-5 2 0,-5-1 0,-7-3 0,-2 1 0,-1-1-323,0 0 0,2 0 0,-1-2 1,5-2-1,6 0-631,2 0 1,7-1 0,5 1 0,8-1 516,5-2 1,4-1 0,0-1 0</inkml:trace>
  <inkml:trace contextRef="#ctx0" brushRef="#br0" timeOffset="47">21592 17020 8467,'-9'-18'29,"0"0"0,4 3 126,5 2 1,4 6-1,6 2 1,0 1-1,2 1 151,4 2 1,1 1-1,3 0 1,2 0 0,2 1-126,-1 3 1,3-2 0,-4 3 0,-1 0 0,-3-1-192,-2 0 1,-3 2 0,-3-2-1,-2-1 1,-1 1-195,-1 2 0,-4-1 0,1 1 1,-2 2 177,-1 0 0,-1 1 0,-2 1 0,-2 0 1,-1 2 126,0 4 1,3 2 0,-2 3 0,-1 2 161,1 1 1,2 4 0,-2 4 0,0 1 0,1 2 183,-1 1 0,-1 0 0,2 0 0,0-3 0,0 0 0,1-2-14,-1-2 1,3-3-1,-3-8 1,3 1 0,1 0-104,0-1 1,-1-3 0,-2-3 26,-3-2 0,-2-1 1,-2-2-1,0-2 1,-1 0-315,-2 0 0,-3-3 0,1 2 0,0-3 0,0-1-474,2 0 1,0 0 0,4 0-1,0-1 1,-1-1-663,1-2 1,0 1 0,0 3 982,-1 0 1,1 0-1,0 0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20:55:34.832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  <inkml:brush xml:id="br2">
      <inkml:brushProperty name="width" value="0.12095" units="cm"/>
      <inkml:brushProperty name="height" value="0.12095" units="cm"/>
      <inkml:brushProperty name="color" value="#FF0000"/>
    </inkml:brush>
    <inkml:brush xml:id="br3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16611 10596 8272,'0'-15'53,"0"2"1,0 4 270,0-1 0,-1 5 0,-2 3 0,-1 5 0,-1 6 208,-2 6 1,-1 9-1,-2 6 1,1 7-1,-1 5 1,-2 5-313,0 1 0,4-22 0,0-1 1,-4 25-1,6-24 0,1 0 1,0 0-1,0 0 0,-1 25-176,3-3 1,2-5 0,2-9 0,2-4-401,3-4 0,1-1 0,0-5 1,-4-4-1,-2-1 0,-1-4-464,0-1 1,-4-1 0,-3-3 0,-1-3 163,-1-2 1,1-5-1,0-2 1,2-4 0,-1-2 623,-1-4 0,-1-4 0,2-3 0,1 0 5,-1 0 1,-2 2 0,0 2 0,0 0 0,-1 1-1,1-1 335,0 1 1,3 2-1,0 2 1,2-1 202,2 1 1,1-1-1,2 0 1,3 1 0,6 2-147,4-1 0,9 1 0,4 3 0,4-1 0,2 2-275,2 2 1,1 2 0,1 4 0,-3 2-200,-3 4 1,-6 5 0,-5 11 0,-3 3-1,-5 3 1,-2 2 217,-4 1 1,-2 3-1,-4-3 1,-1 0 74,-2 1 1,-2-7 0,-4 0-1,2-6 1,1-3 110,-1-4 0,-2-1 0,1-2 0,1-1-107,1-2 0,3-1 1,-3-6-201,2-3 1,1-1-1,3-5 1,0-2-1,0-4 1,0-2-192,0 0 1,4-5 0,2-2 0,3-2 86,0-1 1,0 0-1,2 1 1,1 0-1,4 1 1,1 2 123,2 1 1,-1 3 0,1 4 0,0 4-80,-1 1 1,1 6 0,-1 2 0,-2 2-1,-1 2-452,-2 2 0,-1 5 1,-2 6-1,-1-1 1,0 2 522,1-1 0,-1 2 0,0 2 0</inkml:trace>
  <inkml:trace contextRef="#ctx0" brushRef="#br0" timeOffset="1">17057 11015 8185,'0'-10'206,"0"1"0,-1 1 320,-2 2 0,1 1 0,-4 8 0,0 4 129,1 8 0,-7 7 1,3 7-1,-2 2 0,-2 2-152,1 0 1,4 2 0,4-4 0,3-1-457,1-1 0,1-5 1,3-2-1,3-3 0,5-5 1,6-5-450,2-4 1,6-4-1,-1-4 1,2-3-177,1-6 1,-3-5 0,-1-2 0,-2-3 0,-1-3 35,-1-2 0,-2-1 1,1 0-1,-1 0 1,-2 2 294,0 1 1,-5 2-1,1 5 688,-1 3 0,-6 7 0,-2 9 0,-3 7 214,-3 6 0,1 4 1,-4 2-1,-2 0 0,0 2-143,-1-1 0,1 1 1,1 0-1,3-1-925,0-1 0,3-2 1,-2 1-1,3-1 0,2 1-243,1 0 1,4-5-1,0-1 1,1-4 0,2-2 380,3-1 0,1-4 0,5 2 0</inkml:trace>
  <inkml:trace contextRef="#ctx0" brushRef="#br0" timeOffset="2">17560 11220 8158,'-9'5'435,"0"2"0,0-3 232,3 1 1,2-2 0,5 3-1,2-2-394,3-2 1,7 0 0,2 0 0,4 1 0,2-2-1,1-2-186,2-2 1,0-4 0,2 0 0,-1-2-1,-1-2-393,0-2 0,-1-3 0,-4-1 0,-1-2 0,1-4-167,0-1 0,-5-1 0,-3-3 0,-3 0 201,-5 0 0,-2 2 1,-2 2-1,-3 5 1,-6 7-1,-4 4 663,-4 5 1,-4 3 0,0 4 0,-1 6 154,0 4 0,-2 8 0,3 3 0,-1 3 0,1 3 0,5 3 273,3 2 0,5 1 0,3 1 0,5-2-181,6-2 1,6-3 0,11-6-1,3-3 1,2-4-1107,0-2 0,1-7 0,0-6 0,0-2 0,-1-2-352,-2-2 1,-2-2 0,-6-4 0,-1-1-2458,-4 1 2783,-1 0 0,-2-5 0,0 0 0</inkml:trace>
  <inkml:trace contextRef="#ctx0" brushRef="#br0" timeOffset="3">18603 10959 8495,'0'-9'-187,"0"-1"0,0 1 1,0 0-1,-1 0 643,-2 3 0,2 1 0,-3 3 84,0-1 1,2 1 0,-5 5-241,0 3 1,3 2 0,0 2 0,1-1-1,0 0 58,1 1 1,2-1-1,3 0-298,3 0 1,2-2 0,1-2 0,2-1-231,1-2 0,-1-1 0,1-1 0,-2-1 0,0-1-133,-1-1 0,-3-5 0,-1-1 0,0-3 1,0-2 126,-1 1 1,-5-4 0,-5 3 0,-3-2 295,0 1 0,-5 7 1,-1-1-1,-3 4 0,1 3 1,0 1 303,2 1 1,3 4-1,0 2 1,2 4-309,0 2 0,5 2 1,2 2-1,2-1 1,2-1-242,2 1 0,0-4 1,5 1-1,3-1 1,-1-3-150,1-2 0,-2 2 0,0-5 0,0-1 0,1-1-837,-1-1 1,-3 0 1110,0 0 0,1 0 0,2 0 0</inkml:trace>
  <inkml:trace contextRef="#ctx0" brushRef="#br1" timeOffset="4">18463 11350 12244,'1'-9'-116,"3"0"0,2 2 0,2 1 0,2-1 1,2-1 165,0 2 0,1-1 0,-4 4 0,0 1-93,1 1 1,-5 2-1,-2 2 1,-2 3-1,-2 2 1,-2 2 657,-4-1 1,-1-1-1,-1 0 1,0-2 0,-1 0 113,1-1 0,0 3-1402,-1-1 0,6-3 378,4-1 1,4-3 0,6-2 0,0-2 0,1-1 200,2 1 1,-2 0 0,-4 2-1,0-1 372,0 1 0,-3 2-61,-1 3 1,-6-2-1,-2 3 1,-1-1-1,-1 0 1,0 1 227,-1 0 1,2-3-618,-1 2 1,5-3 0,-1-3 0,3-2-148,3-1 0,2-2 0,2 3 0,-1-1 203,1 0 0,2 0 1,-1-1 997,-2 1-483,2 4 0,-8-1 0,0 5-262,-5 1 1,0 0 0,0-2 329,1 2-1126,-4-2 273,7 3 463,-3-4 0,4-1-350,0-2 330,0 2 1,-1-3 15,-2 4 0,1 0 1,-3 1-99,1 2 1,0-2-235,0 2 0,2 1-450,-4 0 30,4 3 500,-2-6 0,4 4 1,1-3 137,2 1 1,-1 0 53,4-3 352,1 0-263,-2 0 1,-2 0-471,-6 0 335,2-4 0,1 3 0,6-2 169,2 2 1,2 2 0,-1 1 0,0 2 145,0 1 1,0 3-1,-3 4 1,-3 4-1,-2 1 127,-1 2 0,-4-1 1,-3 2-1,-4 1 1,-2 0-249,-2 0 0,3-1 0,-2-2 0,0 0 0,3-1 0,1-3-863,4-1 1,-2 0-1,2-4-937,-3 0 1,0 1 1493,0-1 0,-5 0 1,0 1-1</inkml:trace>
  <inkml:trace contextRef="#ctx0" brushRef="#br0" timeOffset="5">16918 12337 8585,'4'-15'-28,"1"3"325,0 2 0,2 5 0,-9 7 1,-5 7-1,-7 8 0,-7 8 0,-5 5 171,-4 4 0,13-14 0,0 1 0,-3 1 0,0 0 0,-2 3 0,-1 0-347,-1 3 1,0 0 0,-1 0 0,1 0 0,-2 1 0,0 0 0,1-3 0,1 0 0,1-2-1,1-1 1,3-3 0,1 0-467,-11 15 0,5-6 0,7-5 0,1-2 1,4-5-1,1-3-1294,2-4 1,3-1-1639,0-3 3273,3-6 1,-1-14-1,4-5 1</inkml:trace>
  <inkml:trace contextRef="#ctx0" brushRef="#br0" timeOffset="6">16434 12411 8431,'-6'1'97,"3"3"1,3 2 557,3 2 0,7 10 1,5 3-1,3 6 0,2 5-197,1 6 1,3 0-1,5 5 1,-14-21-1,1 0 1,1-1-1,0 0-754,1 0 0,0-2 0,20 16 1,-2-5-1,-1-5 0,-1-3 1,-1-2-2982,-3-2 3209,1-7 0,-7-3 0,4-8 0</inkml:trace>
  <inkml:trace contextRef="#ctx0" brushRef="#br0" timeOffset="7">17085 12681 8411,'5'-20'202,"1"1"1,9-2 0,6 7 0,5-2 599,6 1 0,3 3 1,1 0-1,-1 3-856,0 3 1,-4 1-1,1 5 1,-2 0 0,-3 1-1,-2 3-1585,-1 2 1,-5 3 1374,-7 3 1,-1-1-1,-2 2 1</inkml:trace>
  <inkml:trace contextRef="#ctx0" brushRef="#br0" timeOffset="8">17253 12765 8368,'-28'9'357,"8"1"1,6-1 117,6 0 1,5 0 0,7-2 0,6-2 72,8-1 1,6-1 0,10-3 0,5 0 0,3 0-549,3 0 0,6-4 0,-3-1 0</inkml:trace>
  <inkml:trace contextRef="#ctx0" brushRef="#br0" timeOffset="9">18408 12737 7487,'0'-5'177,"0"-3"0,0 2 0,0-3 228,0 0 0,0 0 0,0-1 0,0 1 0,1 0-193,2-1 1,-2 1-1,2-1 1,-1-2-1,0-1-51,1-2 1,0 1 0,-3-3 0,0 2 0,-1-2 0,-2 0-5,-3-2 0,-6 2 1,-1 1-1,-3 5 56,-3 3 1,-4 4 0,-6 5 0,-2 5 110,-3 6 0,-1 8 0,0 11 0,1 4 0,3 3-55,5 2 1,3 1 0,8-4 0,6 0 0,5-1 0,5-1-379,5-4 0,5-8 0,11-3 0,3-4-60,2-3 1,1-5-1,0-5 1,1-3-375,2-3 1,-2-6-1,2-7 1,-3-1 0,-2-3-1,-4-1-43,-2-4 1,1 1-1,-8 0 1,0 2 879,-4 5 0,-7 3 174,-2 8 0,-4 10 0,-6 10 0,1 4 0,0 6 0,1 2 0,1 3 351,4 0 0,6-3 0,5-2 0,4-2-792,7-1 1,7-2 0,6-5 0,1-5 0,2-5-848,1-7 1,-2-3 0,-2-6 0,-2-4-820,-3-1 1,-8-2 984,-1 1 0,-5-1 0,0 0 0</inkml:trace>
  <inkml:trace contextRef="#ctx0" brushRef="#br1" timeOffset="10">19255 12523 10460,'-9'-4'-75,"2"2"1,1-3 0,-1 1 0,0 3 780,0 3 0,3 3 0,4 4 0,1 0-517,2 1 0,-1-1 0,5-1 0,0 0 0,2-3 1,3 0-186,0 0 0,0-3 1,-2 1-1,-1-2-112,0-1 0,3-4 0,-2-2 0,-2-2 0,0-3 0,-2-1-175,0-4 0,-4-1 0,1-2 1,-2 1 260,-1-1 0,-4 3 0,-2 2 1,-3 2-1,-4 3 0,-2 5 249,-3 3 0,-1 2 1,2 2-1,0 4 0,3 5-440,0 3 0,3 2 1,5 0-1,3 1 0,2 2-1120,1-1 0,1 1 1331,2-1 0,6-1 0,6 1 0</inkml:trace>
  <inkml:trace contextRef="#ctx0" brushRef="#br0" timeOffset="11">19162 12905 8549,'0'6'-351,"0"0"1120,0-4-458,0 2 1,1-5-83,2-2 1,1-2 0,3-3-1,-1 1 1,2 1 0,0 2 372,1 2 1,1 1 0,0 1-1,1 0-125,2 0 0,2 4 1,-2 4-1,-2 4 0,-2 6-271,-2 2 1,-3 7-1,-5 0 1,-5 4-1,-6 2-314,-9 2 1,-4-3 0,-3-2-1,-1-4-778,-2-4 1,4-3 0,1-5 885,6-5 0,8-3 0,-2-6 0</inkml:trace>
  <inkml:trace contextRef="#ctx0" brushRef="#br0" timeOffset="12">16611 13724 8539,'4'-14'-305,"1"-4"1,4 4 0,2-2 375,1 1 1,-1 2 0,5-2 0,0-3 0,1-2 0,-2-1-49,-2 0 0,-3 0 1,0 0-1,-2-3 1,-1-1-1,-2 1 61,-1 1 0,-2 2 0,-5 2 0,-3 3 0,-2 3 0,-3 7 282,-1 4 1,-2 8 0,-6 6 0,-1 11-1,-2 9-187,0 9 1,12-16 0,0 2 0,-1 2-1,0 1 1,0 3 0,1 0 0,1 1 0,1 1-63,0 0 1,1 1 0,1 1-1,2 1 1,1-3 0,2-1-1,0 1 1,0-1-302,2 1 0,-1 0 1,3 0-1,0 0 1,0-2-1,0-1 0,0-1 1,0-2-1,0-1 1,0-1-473,0 23 1,-2-10-1,-4-5 1,-4-6 0,-5-8 65,-1-7 1,-5-7 0,-4-4 589,0-2 0,-6-5 0,-5-2 0</inkml:trace>
  <inkml:trace contextRef="#ctx0" brushRef="#br0" timeOffset="13">16220 14274 8539,'0'-24'-175,"0"2"0,1 2 830,2 2 0,6-3 1,8 1-1,3 3 0,6-1-94,4 1 1,4 2-1,6 3 1,-1 2-1,-2 4-1381,-2 3 1,-4 3 0,2 2 0,-1 2 731,-2 1 0,-5-2 1,-2 1-1</inkml:trace>
  <inkml:trace contextRef="#ctx0" brushRef="#br0" timeOffset="14">17030 13827 8504,'-10'-15'-70,"-2"-1"1,-2 3 0,1 3 0,-2 3 724,1 3 0,-2 4 1,-3 5-1,-3 4 0,-2 5 0,0 4 0,-1 5 1,3 2-1,2 1 0,4 2-214,3 0 0,4-3 0,3-1 0,4-1 0,4-3-526,4 0 1,7-5 0,5-3 0,4-3-245,1-3 1,2-1-1,3-5 1,-1-1 0,-2-4-328,-3-4 1,-1-1-1,-1-6 1,-2 0 0,-2-2-165,-1 0 1,-2 0 0,-5 1 0,0 3 901,-2 0 1,-4 4 0,0 7 542,-4 6 0,-3 8 1,-3 6-1,1 3 1,4 2 29,2 2 0,1 0 1,0 1-1,2-3 0,3-3-1089,5 0 0,5-5 0,1-1 0,1-4 0,2-3 0,0-4-659,-1-4 1,1-4 0,-2-7 697,-1-6 1,2-4-1,-4-5 1</inkml:trace>
  <inkml:trace contextRef="#ctx0" brushRef="#br0" timeOffset="15">17486 13557 8504,'-11'0'253,"-1"0"0,2 4 1,-3 3-1,2 4 566,-2 5 0,-1 10 0,-4 5 0,3 6 0,2 6 0,4 2 0,2 7 0,2-3-648,1-3 1,2-4 0,5-6 0,3-1 0,2-4 0,1-3-172,1-4 0,-1-1 0,0-4 0</inkml:trace>
  <inkml:trace contextRef="#ctx0" brushRef="#br0" timeOffset="16">17681 13855 8332,'-13'0'106,"3"0"0,-3 0 1,3 1-1,1 3 0,3 5 440,3 6 0,2 3 0,2 5 0,3 4 0,5 4 0,3 1 273,2 0 0,2-1 0,2-3 0,-3 0-740,-2 0 0,-4-4 1,-3-3-1,-3-2 0,-3-4 1,-4-2-120,-5-3 0,-6-1 1,-5-3-1,-3-4-368,-1-4 1,0-4 0,-1-6 0,4 0 0,2-1 39,3 0 1,4 2 0,7-1 0,6 2 54,7 0 1,10 2-1,8 1 1,4 1 453,4-2 0,2 0 0,1-1 1,0 0-1,2-1 0,-1 1-251,-1 0 1,3-5 0,-7 0 0,0-2-238,-2 1 0,-3-4 0,-3-4 0,-4 1 1,-2-2-228,-4 0 1,-4 2 0,-6-1-1,-1 3 827,-2 2 0,-6 7 1,-4 1-1,-5 6 0,-1 5 402,-3 6 0,-3 4 1,-2 11-1,0 3 0,1 1 164,3 2 0,-2 3 0,9 1 0,2 1-273,1-1 0,7 2 0,1-3 0,6-2 0,7-3 0,4-5 24,4-1 1,7-6 0,-2-2 0,0-6-1391,1-6 1,-5-5 0,0-7 0,-3-1 30,-4-1 1,-1-2-1,-5-3 1</inkml:trace>
  <inkml:trace contextRef="#ctx0" brushRef="#br1" timeOffset="17">18771 14218 13662,'0'-10'-992,"0"1"0,0 0 892,0-1 1,0 1-1,-1 1 1,-1 1 0,-3 1-1,0 2 1,-2 2 645,-1 1 0,-3 2 0,0 2 0,-1 4 0,1 1 0,3 1-288,2 0 1,4 4 0,-1-1-1,2 1 1,3-1 0,3 0-192,4 0 1,7-2-1,-1 0 1,3-2-1,0-1-200,1-1 1,-3-4 0,-2 1 0,-1-2 0,-1-1-79,-2 0 1,-2-4-1,-1-2 1,-4-3-1,-2-3 1,-1-1-225,0-2 0,-4 1 0,-2-3 0,0 3 419,0 1 1,0 3 0,-2 4 0,0 0 0,2 1 385,-1 2 1,-1 1 0,-2 2 0,2 2 0,0 1-359,-2 3 0,5 2 0,-5 2 1,0 2-1,1 1 0,0 2-2378,2 1 2396,-1-2 1,-1 3 0,0-2 0</inkml:trace>
  <inkml:trace contextRef="#ctx0" brushRef="#br2" timeOffset="18">4479 13659 25194,'4'-6'-73,"1"0"1,1-1 0,0 1 0,3 1 0,1 1 0,3 1 0,2 0-1,1-1 490,2-2 0,1 4 0,0-1 0,3 2 0,2 0 0,1-1-356,-1-1 0,0 0 0,2 3 0,-2 0 0,-1-1 0,-4-1-17,-2-1 0,-4 0-118,-3 3 0,-10 0 0,-7 0 0,-7 0 1,-7 0-1,-5 0 91,-4 0 0,-6 0 0,-5 0 0,-2 0 0,-1 0 59,-2 0 0,3 1 0,0 1 1,2 1-1,3 0 0,4 0 175,6 0 1,12 1-1,12-2 1,9 2-452,11 2 1,14-4 0,12 1 0,9-2-1,-22-1 1,1 0 0,1 0 0,1 0 127,0 0 0,1 0 0,-1 0 0,0 0 1,-1 0-1,-2 0 0,24 0 51,-8 0 1,-12-1-1,-11-1 1,-13-2-1,-20-1-39,-18 1 0,-18-2 0,14 4 0,-3 1 0,-1-1 0,-1 1 0,-1-1 1,0 1 113,2-1 0,0 1 1,4-1-1,1 1 1,4 0-1,1 2 1,-19-1-77,11 0 0,23 3 1,22 1-1,19 1-39,15 2 0,-16-3 0,2 0 0,4 1 0,-1 0 0</inkml:trace>
  <inkml:trace contextRef="#ctx0" brushRef="#br2" timeOffset="19">4870 14804 24618,'18'-4'-70,"4"-1"0,1-3 0,0 1 1,3 4-1,2 1 0,2 0 0,1-1 1,0 1 84,1 1 1,-6 1 0,2 0-1,-1 0 1,-2 0 0,-3 0 65,-7 0 1,-4-4 0,-7-1-269,-7 0 1,-7 0 0,-9 4 0,-4-1 0,-5-1 253,-5 1 1,-3 1 0,-3 1-1,-1 0 1,-2 0 0,-1 0 35,3 0 0,6 0 1,3 0-1,2 0-99,1 0 0,7 0 0,11 0 0,16 0-23,16 0 1,14 0-1,10 0 1,6 0-25,-25 0 1,1 0-1,2 0 1,0-1 0,0 0-1,0 0 1,0-1 0,-1 1-1,-1-1 1,-1 1 6,24-3 1,-5 3 0,-7-3 0,-7 2 27,-10-1 1,-14 2 0,-19-2-1,-11 2 100,-11 1 0,-8 0 0,-9 0 0,-3 0 0,26 0 0,0 0-38,-1 0 0,0 0 1,1 0-1,0 0 1,-23-1-1,9-1 0,9-1 21,10 1 0,12 1 0,13 1 0,12 0-104,15 0 1,15-3 0,-18 1 0,2 1 0,1-1 0,1 2 0,0-1 0,1 1 3,-1-1 1,0 2 0,-1 2 0,0 2 0,-2 0 0,0 0-1</inkml:trace>
  <inkml:trace contextRef="#ctx0" brushRef="#br2" timeOffset="20">6918 15177 14986,'4'-15'-120,"-3"2"1,3 2-1,0 1 1,3 0 0,0 1-1,0 1 1,-1 1 42,2 1 1,-4 7-1,-1 8 1,-2 7 0,-2 5-1,-3 7 538,-6 5 0,1 4 0,-4 0 1,0 0-1,1 0 0,0 1-289,2-1 0,-1 2 1,0-2-1,3-4 0,1-4 1,2-5-544,2-5 209,1-1 1,8-17-1,3-4 1,5-9 0,4-7-1,2-2-283,1-4 0,3-2 0,4-2 0,0-1 31,0-1 0,0-3 0,0 3 0,-1 1 0,-1 2-85,-2 3 1,-7 3 0,-4 9 1126,-7 7 0,-8 7 1,-11 11-1,-3 5 0,-4 2 9,-2 3 0,-3 4 1,5-2-1,1-1 1,5-1-214,3-2 0,1-2 1,7 0-1,2-3-732,3-2 0,8-4 0,9-3 0,6-4 0,5-5-344,4-6 0,5-5 0,1-7 0,0-2 0,-3 0-250,-3 1 1,-3-2-1,-6 4 1058,-3 3 0,-13 9 0,-9 6 0,-10 10 0,-7 6 621,-1 4 0,-4 4 0,1 2 0,5 1-221,5 0 0,3-5 0,6 2 0,4-2 0,6-3-3833,7-1 3179,6-3 0,3-3 0,4-1 0</inkml:trace>
  <inkml:trace contextRef="#ctx0" brushRef="#br3" timeOffset="21">7626 15400 8471,'-14'0'43,"4"0"1,-3 0 621,3 0 0,4 0-189,0 0 0,5 1 1,2 1-1,6 1-173,4-1 1,3 3-1,-2-2 1,5-1-350,3-1 0,1-1 0,3 0 0,0 0 0,-1-1 0,2-2-13,-1-4 0,2-2 0,-4-2 0,-2-3 0,-1 0-324,-4-3 0,-1-3 1,-6-2-1,-2 1 1,-5 1 153,-6 2 1,-3 3-1,-10 3 1,-2 3-1,-4 2 423,-5 4 1,0 7 0,-4 5 0,1 3 0,2 4 304,1 3 1,5 3-1,2 5 1,5-1 0,4 1-779,7-1 1,6-2 0,7 2 0,9-2 0,8-2-815,6-5 1,2-3 0,3-8 780,-1-3 1,0-2 0,3-1-1</inkml:trace>
  <inkml:trace contextRef="#ctx0" brushRef="#br3" timeOffset="22">8073 15279 8471,'9'-9'-201,"-3"-4"0,0 2 430,1 3 1,-2 0-1,-2 8 362,-2 5 1,-2 6 0,-3 6 0,-6 3-1,-3 5 299,-2 2 0,-2 1 0,2 0-686,1 0 0,-3 0 0,5 0 0,0-1 0,3-4 0,3-3-251,3-3 0,3-7 0,3-1 0,5-5 1,6-5-438,4-5 1,8-4 0,1-10 0,3-1 0,1-1 0,-1-2-173,-2-2 1,1-1-1,-7-1 1,-2 1 0,-1 2 227,-3 4 1,-4 2-1,-7 5 1046,-5 4 1,-8 13-1,-8 10 1,-1 4-1,-2 4 37,0 1 0,2 0 1,1-3-1,4 2 0,2 1-550,0-2 1,5-3 0,2-3 0,2 0 0,3-4-587,4-3 1,3 1-1,9-6 1,5-2 0,3-4-299,2-5 1,-1 2 0,-3-5 0,-2 1 287,-2 2 0,-9 1 0,-3 0 813,-2 2 1,-4 5-1,-5 1 1,-4 5-1,-1 4 1,0 0-1,1 0-431,0 1 1,5-1-1,-1 0 1,2 0-1558,1 1 1666,4-1 0,6-4 0,4-1 0</inkml:trace>
  <inkml:trace contextRef="#ctx0" brushRef="#br3" timeOffset="23">8855 14990 8445,'0'-14'-91,"3"1"538,0 3 0,1 7 0,-6 7 0,-6 11 197,-5 8 1,-2 9 0,-4 5 0,-1 5 0,0 4-492,-2 0 0,11-21 0,-1 0 1,2 0-1,0 1 0,-1-1 1,0 0-1,0 0 0,1 0-37,-10 21 1,5-9 0,0-9 0,3-7-272,4-4 1,0-6 0,5-9-467,4-8 1,7-6 0,5-7 0,3 0 0,2-2 26,3-1 1,6-1 0,0 4 0,3 0 0,0 5 602,-1 2 0,-4 4 0,-1 2 0,0 4 0,-3 4 514,-6 4 0,-4 9 0,-5 4 1,-5 2-1,-6 2 132,-8 1 0,-8-1 1,-7 0-1,-5-1 0,-4-2-172,0-2 0,3-4 1,2-4-665,3-1 1,3-4 0,9-2 0,2-3 0,6-3 0,7-3 0,7-2-640,7-2 1,10 0 0,6 0 0,4-1 470,1 3 0,3 1 0,-3-3 0</inkml:trace>
  <inkml:trace contextRef="#ctx0" brushRef="#br3" timeOffset="24">8994 15512 8445,'9'-1'0,"-2"-1"277,-1-1 1,0-5 149,4 2 1,-4 1-1,0 0 1,0 0 0,1 1-315,3-1 0,-3 1 1,5 1-1,0-3 1,0-2-196,4-2 0,0 1 0,1-1 0,-2-3 0,2-1-192,0-1 1,-2-2-1,-3 1 1,-1 0 74,-2 0 0,-4 3 0,-3 4 0,-5 3 0,-6 3 0,-7 3 627,-4 3 0,-4 7 0,-4 5 1,0 4 117,0 2 0,1 3 0,2 3 0,4-1 0,2-1 0,3 1-139,4 1 1,3-1 0,4-1 0,6-4 0,7-4-789,6-5 0,9-3 0,5-3 1,5-2-545,3-3 270,2-6 1,2-4 0,0-6 0,-1-3 0,-4-1 52,-4 1 0,-3-1 1,-3 1-1,-4 0 0,-3 2 639,-6 4 0,-1 8 388,-11 7 1,-6 3-1,-7 10 1,-2 0-1,-1 2 230,-2 0 0,0 0 1,-1-1-1,2-3 0,1 0-122,4-3 1,1-1 0,2-1-935,0-3 0,4-3 0,7-6 1,6-4-1,6-6-103,4-5 1,2-2 0,0-5-1,3-1 1,1-1 141,2-1 1,-4 5 0,-1 1 0,-3 3 0,-4 4 1609,0 2 0,-3 5-722,-5 5 1,1 4 0,-3 8 0,-1 1 0,1-1-1318,2 0 1,3 0 790,4 1 0,1-1 0,5 0 0</inkml:trace>
  <inkml:trace contextRef="#ctx0" brushRef="#br3" timeOffset="25">10465 14972 8296,'3'-10'-103,"1"-2"1,-1-1 0,0-1 0,0 1 0,0 1 0,0 2 0,0 1 79,-1-1 1,-2 2-1,-2 1 1,-2 2 0,-1 1-1,-3 0 282,-4 0 1,-2 4 0,-5 0-1,-1 7 1,-1 5-18,-4 7 1,-7 9-1,-4 10 1,16-16-1,0 2 1,0 3 0,0 1-1,-1 3 1,1 0 59,-2 2 1,0 2 0,1 2 0,1 1 0,0 3 0,2 0 0,1 0 0,1 1-247,3-2 0,2-1 0,2-4 0,2 0 0,2-4 0,1 1 0,1-3 1,3 0-1,3 20 0,7-7-300,8-11 1,1-3-1,5-7 1,-1 0 0,-2-2-333,-2-4 1,-1-1-1,-4-5 1,-3 0 575,-4 0 0,-5 1 0,2-1 0</inkml:trace>
  <inkml:trace contextRef="#ctx0" brushRef="#br3" timeOffset="26">6154 14404 8456,'-9'0'13,"0"0"0,1-1 1,0-1-1,2-1 1,-1 1 416,-1 1 1,-2 1-1,0 0 1,-1 1-1,-2 2 1,1 3-110,-2 2 0,4 5 1,-2 0-1,2 2 1,4 1-1,3 2-221,2 0 0,1 0 0,2-2 1,4-1-1,8-2 0,5-1 60,6-2 1,2-5 0,2-2 0,1-2-141,1-1 1,0-4 0,-3-2-1,-1-3 1,-2-4 0,-4-2-166,-1-3 0,-5-1 0,-4-2 0,-4-1 0,-4 1 8,-2 2 0,-6 0 0,-5 1 0,-9 1 285,-8 5 0,-5 0 0,-5 9 0,-1 2 0,-2 3 376,0 4 1,0 4 0,4 2 0,4 4-199,4 1 1,11 3 0,2 1-1,7 0 1,6 0 0,5-2-229,6-4 0,10 2 0,9-6 0,5-2-132,3-1 0,5-6 0,0 1 0,-1-3 0,-1-4-344,-6-6 1,-4 0 0,-4-6-1,-5-1 1,-3-3-104,-5-2 0,-6 2 0,-4 3 0,-7 3 513,-4 0 1,-7 3 0,-3 5 0,-4 3 0,-2 2 403,0 1 1,1 4-1,-3 2 1,2 3 0,3 3-431,3 0 0,1 5 0,2-2 0,4 3 0,3 0-73,3 1 1,6 4 0,5 0 0</inkml:trace>
  <inkml:trace contextRef="#ctx0" brushRef="#br2" timeOffset="27">11024 15512 20309,'-6'0'46,"0"0"0,-1-1 0,2-2-197,2-3 1,2-3 0,1 0 0,1 1 0,2 0 0,2 1 0,2-2 80,-1-3 0,-3 0 0,2 2 0,-1-2 0,-2 0 0,-1 0 1,-1-1-96,0 1 1,0-1 0,-1 5-1,-3 1 1,-5 2 359,-6 0 0,-2 2 0,-3 5 0,-2 4 0,-2 5 257,-3 6 0,-1 3 0,1 8 0,2 1 0,3 1-216,3 1 1,7 1 0,4-3 0,5-1 0,7-4-444,7-3 1,7-7 0,5-3-1,4-3 1,4-5 14,2-2 0,-3-2 0,1-2 0,-3-3 264,-3-3 0,-3-3 0,-3-2 0,-1 0-237,-3-3 1,-5 3 0,-3-1 0,-1 2 0,-1 2 229,-2 0 0,-3 6 0,-3 3 1,-3 4 186,-2 4 1,-5 7 0,2 2 0,1 3 0,4 0-200,2 1 0,1 0 0,3-1 0,2 1-461,4-1 0,5-2 1,8-2-1,3-1 1,4-4-1232,4-2 1,3-4 1578,4 0 1,5-11-1,0-2 1</inkml:trace>
  <inkml:trace contextRef="#ctx0" brushRef="#br2" timeOffset="28">11545 15633 15431,'0'6'-608,"0"0"1141,0 2 0,-3 0 1,-1 1-1,-1 2 0,-2 1-238,-1 3 0,-2 3 0,0 1 0,-2 0 0,-1 2-865,-1 1 1,2 3 0,0-3 581,1 2 0,2-3 1,0 2-1</inkml:trace>
  <inkml:trace contextRef="#ctx0" brushRef="#br2" timeOffset="29">12477 15009 13703,'0'-9'-821,"0"-1"0,0 1 0,0 2 1100,0 4 0,-5 9 1,-1 14-1,-2 8 0,-2 9 1,-2 9-10,6-19 0,0 1 0,-4 4 1,0 0-1,1 4 0,0 1 0,-1 0 1,0 1-1,0 1 0,0 1-85,1 0 0,0 0 0,0-3 1,0-1-1,1 0 0,1-1 1,2-2-1,1-2 0,0 19-131,3-9 0,2-9 0,2-8 0,4-3 0,5-4 0,3-5-186,3-2 1,0-4 0,2-3 0,1-3-118,1-3 0,3-4 0,1-5 1,3-5-1,3-3-571,1-5 1,-6-2 0,0-2 0,-3-2 807,-3-3 1,3-6-1,-1-3 1</inkml:trace>
  <inkml:trace contextRef="#ctx0" brushRef="#br2" timeOffset="30">12504 15139 13703,'-17'-13'-751,"1"-1"1,5-2 892,4 0 1,5 2-1,8-2 1,6 3-1,6 2 249,4 1 0,2 0 0,7 6 0,4 0 0,1 0-780,1 2 0,3 6 1,2 4-1,0 4 367,3 3 1,-4 0 0,0 4 0</inkml:trace>
  <inkml:trace contextRef="#ctx0" brushRef="#br2" timeOffset="31">13166 14897 11120,'1'-9'-400,"1"0"1,1-1 277,-1 1 0,2 5 0,-2 5 417,-3 7 0,0 14 1,-6 10-1,-3 6 1,-1 7-51,0 3 1,4-20 0,0-1 0,0 3 0,1 0 0,-1 1 0,-1 0 0,0 2 0,0 0-244,-1 0 1,0 1 0,0-1 0,0-1 0,0-2 0,0-1 0,1-2 0,0-1 0,-4 15-128,2-10 1,3-11 0,2-8-26,1-1 1,1-7 0,4-4-1,2-7 1,3-4-144,3-4 1,1-3 0,2-2 0,5-1-14,4-4 0,2-2 1,5-1-1,1 1 0,2 3 1,4 5 196,1 2 0,3 7 0,-1 0 0,-3 8 444,-1 7 0,-5 7 0,-8 10 1,-6 2-1,-7 3 441,-5 1-455,-10 0 1,-4 0 0,-12 0-1,-5 0 180,-5 0 0,-3-5 0,-1-4 0,2-3 0,2-3 0,1-2-144,2-4 0,6 0 0,6-5-816,4-3 1,8-3 0,4-6-1,5-2 1,6 0-2819,6 1 3208,6 0 0,3 2 0,4 0 0</inkml:trace>
  <inkml:trace contextRef="#ctx0" brushRef="#br2" timeOffset="32">13631 15698 12937,'0'9'-166,"0"1"0,-1 0 0,-1 1 722,-1 2 1,-3 4-1,2 1 1,-2 4-1,-1 1-635,-1-1 1,2 4 0,0-1 0,2 1-1,2 0-3198,1-1 3020,1-5 1,0-1-1,0-6 1</inkml:trace>
  <inkml:trace contextRef="#ctx0" brushRef="#br3" timeOffset="33">14553 15577 8552,'-9'-4'-65,"2"-1"1,1-5 0,0 1-1,0 0 1,1-1 0,0 1 372,3 0 1,-2-1-1,1-2 1,1-1-1,0-1 1,0 1-178,-1 1 0,-1 2 0,2 1 1,-3 0-1,0 3 0,-2 3 94,-1 2 1,-6 3-1,-2 4 1,-5 7 0,-5 4 156,-4 5 0,1 3 0,-1 5 1,3 1-1,5-1-118,2-1 1,7-2 0,10-2 0,3-4 0,5-2-343,4-3 0,5-4 0,9-6 0,4-3 1,4-2-378,2-1 1,-2-5 0,1-3-1,-2-5-48,-3-1 1,-4 2 0,1-4 0,-3 1 0,-3 0 165,-5 3 1,-7 6 827,-6 6 0,-3 9 0,-5 6 0,3 4 0,1 2 90,2 0 1,2 1 0,4-2 0,5 0 0,6 2-869,2-1 1,3-6 0,2-2 0,3-3 286,2-1 0,0-3 0,1-2 0</inkml:trace>
  <inkml:trace contextRef="#ctx0" brushRef="#br2" timeOffset="34">15223 15735 9802,'0'7'143,"0"-1"0,0 2 0,0 2 0,0 4 1,0 1 337,0 5 1,0 0 0,-1 4 0,-2 1 0,-4 0 0,-3 0-697,-3 1 0,-3 1 1,1 0 224,1-3 0,-4 3 0,4-3 1</inkml:trace>
  <inkml:trace contextRef="#ctx0" brushRef="#br3" timeOffset="35">16480 15326 8575,'0'-10'22,"-1"-1"0,-1 1 0,-1 1 0,0 2 0,-1 2 258,-2 2 1,-3 8 0,-1 7 0,-4 9 0,-3 7 0,-5 5 0,-1 5 176,1 4 0,-4 1 0,1 4 1,-1-2-1,1-1-435,4-4 1,2-6 0,3-3 0,4-2 0,3-3-815,2-4 1,0-1 0,4-9-302,1-1 1,0-5 0,0-6 994,-1-6 0,-4-6 1,1-3-1</inkml:trace>
  <inkml:trace contextRef="#ctx0" brushRef="#br3" timeOffset="36">16136 15475 8575,'0'-14'-44,"0"4"440,0-3 0,3 8 0,1 7 0,0 9 0,1 7 143,0 5 0,-1 2 1,2 3-1,1 1 1,1 1-752,2 1 0,3 3 1,4-3-1,3-1 1,5-1-1,2-2-2236,1-2 2448,0 2 0,0-8 0,0 4 0</inkml:trace>
  <inkml:trace contextRef="#ctx0" brushRef="#br2" timeOffset="37">19152 14953 11346,'14'-9'-45,"0"1"1,6 1 0,3 6 0,6 8 0,6 9 0,5 12-1,-19-9 1,0 2 255,0 4 0,-1 2 1,1 4-1,-3 2 0,-1 4 1,-3 1-1,-2 1 0,-3 1 1,-4 2-1,-5-1 0,-3 1 1,-4 0-119,-3 0 1,-4 0 0,-4-1 0,-3-1-1,-4 0 1,-1-1 0,-1 0 0,-2 0 0,0-2-1,-1 0 1,1-1 0,0 0-225,1-2 0,-1 1 0,3-2 1,1-1-1,0-2 0,2-1 0,2-2 1,2 0-1,3-4 0,2-1 0,-6 18 112,10-6 1,5-2-1,5-4 1</inkml:trace>
  <inkml:trace contextRef="#ctx0" brushRef="#br2" timeOffset="38">19758 15959 17784,'-10'5'-1432,"2"-1"0,2 0 1153,3 2 0,3 2 1,3-1-1,3-2 1,2-1-1,2-1 365,-1 1 0,0-2 0,2 1 0,0-2 5,1-1 0,1 0 0,-4-1 1,0-1-1,0-3 0,-2 0-239,-1-2 0,-4-1 0,1-2 0,-3 1 123,-3 0 1,-2 3-1,-4 0 1,-1 2-1,0 2 391,-2 1 0,1 1 0,-1 1 1,2 1-1,1 2-339,3 2 0,-1 1 1,4 5-245,1 4 1,5 1 0,2 2 0</inkml:trace>
  <inkml:trace contextRef="#ctx0" brushRef="#br2" timeOffset="39">16527 15344 20572,'0'-6'-656,"1"0"1,1-1-1,2-2 1,0 0 0,1 1 719,0 2 0,-1-3 0,2 3 1,1-2-1,0-2 125,-1 1 0,0 3 1,-4 0-1,1-1 1,-1-2-209,-1 0 0,-1 0 0,0-1 0,-1 2 0,-2 1 147,-3 1 0,-3 4 1,-1-2-1,-1 3 1,-3 1 143,0 0 0,-3 0 0,-4 1 0,-2 4 0,-3 3 78,-3 3 0,-4 10 1,2 1-1,1 3 0,1 4-201,1 2 0,1 4 0,2 4 0,4 1 0,6 0-67,5-2 1,2-1-1,5-1 1,2-2-231,3-2 0,3-5 1,5-2-1,-1-3 0,0-2-27,1-2 0,2-3 0,1-3 0,2-1 1,1-3 297,2-2 0,1 1 0,-1-4 0,1-1-91,0-1 0,0-2 1,2-2-1,1-2 1,-3-1-213,-2 0 1,-1 1 0,-2-3 0,-1 2-230,1-1 1,-2-1 354,-3-2 0,-3 4 70,-3 0 1,-6 5 0,-4 0 0,-1 4 535,-1 2 0,-4 1 0,1 4 0,0-1 0,-2 0-120,-1 1 0,0-1 0,0 0 0,-2 0 0,1 0-225,0-3 0,-2 2 0,3-2 0,-2 2 0,1-1-243,0-1 0,5-4 0,-3 1 0,2-2 0,0-1-308,0 0 0,2-1 0,1-2 1,0-3-1,2-2-175,1-2 0,0 0 0,-3-1 0,2-3 0,2 0 84,1-3 0,-2 1 0,1-1 0,1 1 0,0-3 296,2-2 0,0-2 0,0 2 0,-1-3 1,1-1-203,1 0 1,5 0-1,2-3 1,2 1-1,2-1 116,-1 0 0,3 1 1,2 1-1,0 2 0,3 1 114,1 3 1,0 1 0,1 4 0,-2 1-1,0 2 136,-2-1 1,0 2 0,1 4 0,-1 1 0,-2 2 169,-1 2 0,-2 1 0,-1 1 31,1 0 1,-1 0 0,0 0-1,1 0 1,0 0-1,2 0 1,-1 3 0,1 0 0,-1 0 0,-1-2 69,2-1 1,-4 0 0,1 0 0,-1 0 807,0 0-868,-2 0 1,-6 0 0,-7 0 0,-1 0-214,-1 0 1,-1-4-1,1 1 1,0 1-1,0 0-46,-1-1 1,-2 2-1,-2-2 1,0 2-1,-3 2 113,0 2 1,-6 2 0,-2 6 0,-2 1-1,-2 5 59,-2 3 1,1 4 0,-3 6-1,0 3 1,2 5-46,2 4 0,3-2 1,9 3-1,2-2 1,6-2-191,5 0 0,5-9 1,6-4-1,8-2 64,8-3 0,5-5 0,3-1 0,3-3 0,3-3 123,0-5 1,-1 0-1,-1-1 1,-2-1-1,-2-2-95,-4-3 1,-3 1 0,-6-4 0,-3-2 0,-3 0-547,-1-1 1,-6 3 0,-2-1-1,-2 0-2642,-1-1 1543,0 3 1,0 5 1511,0 6 0,-4 6 0,-1 3 0</inkml:trace>
  <inkml:trace contextRef="#ctx0" brushRef="#br2" timeOffset="40">15139 15791 17265,'7'0'-1240,"-2"-1"891,-1-2 1,-1 1 174,-3-4 1,0 3-435,0-4 411,0 5 172,0-2 147,0 4 10,-4 0 0,2 0-187,-4 0 1,4-1-597,-2-2 273,-1 2 537,4-3 0,-3 3 557,4-2-697,0 2-43,0-3 0,1 1-255,2-1 0,-1 1 322,5 3 0,-4 0 0,3 0 1,1 0 62,1 0 0,2 4 1,-1 3-1,-1 1 0,0 2-62,-2 3 0,0-2 0,2 4 0,-2-1-118,-2 1 0,0 0 0,-1 4 0,-2-1 0,-3 1-78,-4 0 1,0-4 0,0 0-1,0-2 1,0-2-32,0 0 0,3 1 1,-1 1-1,1-2 1,0-1-211,1 0 364,-3-1 0,0 4 1,-5 2-1</inkml:trace>
  <inkml:trace contextRef="#ctx0" brushRef="#br2" timeOffset="41">17365 15018 16325,'-10'-9'-1070,"1"0"1,0-1-1,1 1 797,1 0 0,-1 3 0,2-1 0,-2 0 0,-2-1 0,1 0 637,0 1 1,-1 0 0,2 3-289,2-1 1,4 3 0,7-1 0,5 2 139,4 1 1,-1 0 0,5 0 0,1 0 0,2 1-119,2 2 1,-3-2 0,2 3-1,0-1 1,1 1 0,1 0-118,1 1 1,-2 1-1,-1-2 1,-2 1-1,-3 1-85,-1-1 0,0 4 0,-3-4 1,-2 1-1,-2 0 84,-2 2 0,0-3 0,-4 1 0,-1 1 101,-1 1 1,-2 5 0,-2-1-1,-4 2 1,-4 1 0,-2 4 196,-2 0 0,0 5 1,-3 2-1,2 3 40,0 2 0,1 4 1,-3-1-1,2 4 1,1 1-188,2 1 0,-3 7 1,4-3-1,0 0 1,3-1-61,3 0 0,-2-3 0,5 2 0,1 1 1,1-2-17,1 1 0,0-1 1,0-2-1,0 1 1,0-4-62,0-4 0,-1-1 0,-1-1 0,-2-2 1,-1 0 67,-2-2 1,-2-5-1,-1 1 1,-1-2-1,-3-3 40,0-1 1,-2-2 0,-2-2 0,-1-1-52,0-3 0,1 1 0,-1-6 0,0-1 0,1-1-112,-1-1 0,1 0 1,-1-1-1,0-2 1,1-2-129,-1-1 0,0-2 0,1 2 1,0-2-41,3-2 1,-2 4 0,4 1-1,-2 1 1,-1 2-40,-2 1 1,3 1 0,0 0-1,2 1 1,1 1-144,2 1 0,1 7 0,0 1 0,3 1 407,3 2 1,-2 6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62D4003-3DC5-B64B-8A8C-6675548783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15E8B6D-E6FA-F647-8AC2-A50D9F996C8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5CAA586-3F1B-0A42-B714-55214AAFB32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5A545D0-16DC-904A-818F-679C1EBCBD1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10075"/>
            <a:ext cx="562768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2B42CD9-A0D1-C644-B370-8B679D7D96B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BDAC9C2-9A63-8C45-A169-21773D7003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E18EFF-FD55-384E-B917-8CFDC3B825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24E1E787-2F04-6748-B139-FEC4ADADC4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5B0EB75-8721-EF4C-B823-EEA0A44260BF}" type="slidenum">
              <a:rPr lang="en-US" alt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541EF15-4BF1-3649-8A34-5E2423C3EB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D1811B9-0E65-E54F-BC0B-D43ED07865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>
            <a:extLst>
              <a:ext uri="{FF2B5EF4-FFF2-40B4-BE49-F238E27FC236}">
                <a16:creationId xmlns:a16="http://schemas.microsoft.com/office/drawing/2014/main" id="{CE42302B-869D-874F-AE7D-8DB5EE3BD1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>
            <a:extLst>
              <a:ext uri="{FF2B5EF4-FFF2-40B4-BE49-F238E27FC236}">
                <a16:creationId xmlns:a16="http://schemas.microsoft.com/office/drawing/2014/main" id="{EEFE52CD-E928-DA49-8BCB-A92832DEC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2947" name="Slide Number Placeholder 3">
            <a:extLst>
              <a:ext uri="{FF2B5EF4-FFF2-40B4-BE49-F238E27FC236}">
                <a16:creationId xmlns:a16="http://schemas.microsoft.com/office/drawing/2014/main" id="{BC6BA068-DF1C-0D47-994B-AE994C43AD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FD19470-818A-DE4F-B4FF-A6CDFF053EE5}" type="slidenum">
              <a:rPr lang="en-US" altLang="en-US" sz="1200">
                <a:latin typeface="Arial" panose="020B0604020202020204" pitchFamily="34" charset="0"/>
              </a:rPr>
              <a:pPr eaLnBrk="1" hangingPunct="1"/>
              <a:t>18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491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1DEA5335-CE47-FA48-93C8-2F6B3864BA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FA83845-6EA9-D241-9070-29E0440CABC8}" type="slidenum">
              <a:rPr lang="en-US" altLang="en-US" sz="1200">
                <a:latin typeface="Arial" panose="020B0604020202020204" pitchFamily="34" charset="0"/>
              </a:rPr>
              <a:pPr eaLnBrk="1" hangingPunct="1"/>
              <a:t>19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C91D6803-0199-2642-88E8-D11DC2FBAF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A6DB6F5-0095-6947-8423-501603C19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If we want our Prolog “procedure” to return a result other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than true or false, then we need to give an additional “result”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argument.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28313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>
            <a:extLst>
              <a:ext uri="{FF2B5EF4-FFF2-40B4-BE49-F238E27FC236}">
                <a16:creationId xmlns:a16="http://schemas.microsoft.com/office/drawing/2014/main" id="{1F9DCC51-E3A9-9F47-9736-BDA75C7106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D8E4000-0606-5C4B-9439-6982A108CE88}" type="slidenum">
              <a:rPr lang="en-US" altLang="en-US" sz="1200">
                <a:latin typeface="Arial" panose="020B0604020202020204" pitchFamily="34" charset="0"/>
              </a:rPr>
              <a:pPr eaLnBrk="1" hangingPunct="1"/>
              <a:t>20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D0F65C1E-87F6-D142-B191-6A9CCBD0EF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5850988B-4E1C-6E46-A8FE-483BA31F39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7297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>
            <a:extLst>
              <a:ext uri="{FF2B5EF4-FFF2-40B4-BE49-F238E27FC236}">
                <a16:creationId xmlns:a16="http://schemas.microsoft.com/office/drawing/2014/main" id="{8B0E4CC0-CC41-614D-A5AC-C1C7B57605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E4773CC-D6E7-D242-998C-E5E697A84255}" type="slidenum">
              <a:rPr lang="en-US" altLang="en-US" sz="1200">
                <a:latin typeface="Arial" panose="020B0604020202020204" pitchFamily="34" charset="0"/>
              </a:rPr>
              <a:pPr eaLnBrk="1" hangingPunct="1"/>
              <a:t>21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00B2A34E-400B-D34D-B5B8-B752CD3C94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89A643B3-899E-7B4D-8C6E-B769415FF6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Show the search tree for this query at board</a:t>
            </a:r>
          </a:p>
        </p:txBody>
      </p:sp>
    </p:spTree>
    <p:extLst>
      <p:ext uri="{BB962C8B-B14F-4D97-AF65-F5344CB8AC3E}">
        <p14:creationId xmlns:p14="http://schemas.microsoft.com/office/powerpoint/2010/main" val="10992804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58AA6CA4-A8A9-8649-8A25-9C913F3214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D027926-6085-924D-9499-77E2C17C85BA}" type="slidenum">
              <a:rPr lang="en-US" altLang="en-US" sz="1200">
                <a:latin typeface="Arial" panose="020B0604020202020204" pitchFamily="34" charset="0"/>
              </a:rPr>
              <a:pPr eaLnBrk="1" hangingPunct="1"/>
              <a:t>22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ACC04EB6-CFF0-D746-A30A-63E179488C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FD4FD5E-CBBF-EB48-B24F-A219E66E62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0C9E8967-BF54-B246-8A47-541BE437F0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A1106F8-A24C-D740-BEFB-23FA2B9069F9}" type="slidenum">
              <a:rPr lang="en-US" altLang="en-US" sz="1200">
                <a:latin typeface="Arial" panose="020B0604020202020204" pitchFamily="34" charset="0"/>
              </a:rPr>
              <a:pPr eaLnBrk="1" hangingPunct="1"/>
              <a:t>25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079C690A-6261-3740-9D45-34D6F5DB7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9C986BB-5595-2B48-9FCB-A34A03CC7D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>
            <a:extLst>
              <a:ext uri="{FF2B5EF4-FFF2-40B4-BE49-F238E27FC236}">
                <a16:creationId xmlns:a16="http://schemas.microsoft.com/office/drawing/2014/main" id="{ABAE1557-A818-4E4C-AD48-24C3E4873A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>
            <a:extLst>
              <a:ext uri="{FF2B5EF4-FFF2-40B4-BE49-F238E27FC236}">
                <a16:creationId xmlns:a16="http://schemas.microsoft.com/office/drawing/2014/main" id="{29E82A34-8A86-C742-9976-2FE83D927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DC7C8E14-3AE4-8F45-8E22-987E63CDCA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942A501-BFFC-FD43-9D64-ECF3D85D50AE}" type="slidenum">
              <a:rPr lang="en-US" altLang="en-US" sz="1200">
                <a:latin typeface="Arial" panose="020B0604020202020204" pitchFamily="34" charset="0"/>
              </a:rPr>
              <a:pPr eaLnBrk="1" hangingPunct="1"/>
              <a:t>28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0C9E8967-BF54-B246-8A47-541BE437F0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A1106F8-A24C-D740-BEFB-23FA2B9069F9}" type="slidenum">
              <a:rPr lang="en-US" alt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079C690A-6261-3740-9D45-34D6F5DB7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9C986BB-5595-2B48-9FCB-A34A03CC7D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889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>
            <a:extLst>
              <a:ext uri="{FF2B5EF4-FFF2-40B4-BE49-F238E27FC236}">
                <a16:creationId xmlns:a16="http://schemas.microsoft.com/office/drawing/2014/main" id="{7CAC2EDE-934C-874E-B70A-1C9E51A476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56E474D-0E59-5448-9879-05D68209A7B8}" type="slidenum">
              <a:rPr lang="en-US" altLang="en-US" sz="1200"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2D4945BE-2BC9-674B-A705-4AFFED42E8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3E68FF6-EFF8-0244-9ADC-39683DF881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Lists are the one and only data structure in Prolog.</a:t>
            </a:r>
          </a:p>
          <a:p>
            <a:pPr eaLnBrk="1" hangingPunct="1">
              <a:defRPr/>
            </a:pPr>
            <a:r>
              <a:rPr lang="en-US" dirty="0"/>
              <a:t>A list is written in two ways:</a:t>
            </a:r>
          </a:p>
          <a:p>
            <a:pPr marL="228600" indent="-228600" eaLnBrk="1" hangingPunct="1">
              <a:buFontTx/>
              <a:buAutoNum type="arabicParenR"/>
              <a:defRPr/>
            </a:pPr>
            <a:r>
              <a:rPr lang="en-US" dirty="0"/>
              <a:t>as a comma-separated list of terms, e.g., [</a:t>
            </a:r>
            <a:r>
              <a:rPr lang="en-US" dirty="0" err="1"/>
              <a:t>a,b,c</a:t>
            </a:r>
            <a:r>
              <a:rPr lang="en-US" dirty="0"/>
              <a:t>] or </a:t>
            </a:r>
          </a:p>
          <a:p>
            <a:pPr marL="228600" indent="-228600" eaLnBrk="1" hangingPunct="1">
              <a:buFontTx/>
              <a:buAutoNum type="arabicParenR"/>
              <a:defRPr/>
            </a:pPr>
            <a:r>
              <a:rPr lang="en-US" dirty="0"/>
              <a:t>as a structure that has a head and a tail, e.g., [ a | [</a:t>
            </a:r>
            <a:r>
              <a:rPr lang="en-US" dirty="0" err="1"/>
              <a:t>b,c</a:t>
            </a:r>
            <a:r>
              <a:rPr lang="en-US" dirty="0"/>
              <a:t>] ]</a:t>
            </a:r>
            <a:br>
              <a:rPr lang="en-US" dirty="0"/>
            </a:br>
            <a:r>
              <a:rPr lang="en-US" dirty="0"/>
              <a:t>The head of the list is the first element in the list.</a:t>
            </a:r>
            <a:br>
              <a:rPr lang="en-US" dirty="0"/>
            </a:br>
            <a:r>
              <a:rPr lang="en-US" dirty="0"/>
              <a:t>The tail of the list is the rest-of-list, the list which includes</a:t>
            </a:r>
            <a:br>
              <a:rPr lang="en-US" dirty="0"/>
            </a:br>
            <a:r>
              <a:rPr lang="en-US" dirty="0"/>
              <a:t>all the remaining elements in the list.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In both cases, a list is represented in memory as a binary tree</a:t>
            </a:r>
          </a:p>
          <a:p>
            <a:pPr eaLnBrk="1" hangingPunct="1">
              <a:defRPr/>
            </a:pPr>
            <a:r>
              <a:rPr lang="en-US" dirty="0"/>
              <a:t>where the left child is the head, and the right child is the rest-of-list structure.</a:t>
            </a:r>
          </a:p>
        </p:txBody>
      </p:sp>
    </p:spTree>
    <p:extLst>
      <p:ext uri="{BB962C8B-B14F-4D97-AF65-F5344CB8AC3E}">
        <p14:creationId xmlns:p14="http://schemas.microsoft.com/office/powerpoint/2010/main" val="1038100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>
            <a:extLst>
              <a:ext uri="{FF2B5EF4-FFF2-40B4-BE49-F238E27FC236}">
                <a16:creationId xmlns:a16="http://schemas.microsoft.com/office/drawing/2014/main" id="{F64F2F52-D440-1047-AC3D-81C3885384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1682" name="Notes Placeholder 2">
            <a:extLst>
              <a:ext uri="{FF2B5EF4-FFF2-40B4-BE49-F238E27FC236}">
                <a16:creationId xmlns:a16="http://schemas.microsoft.com/office/drawing/2014/main" id="{062E6392-1C5F-8D46-8D7A-5EE7CECF6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[1|2] is an improper list because the rest-of-list branch in the tree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 2, which is a numeric constant, not a list. Proper lists always have rest-of-list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branches that are one of 1) a proper list, or 2) the special empty list, [].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Another example of improper list is [1,2|3].</a:t>
            </a:r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177317CD-5DC3-574D-91B0-E48529C738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5375289-8FD2-814C-AE98-194D4138E2FC}" type="slidenum">
              <a:rPr lang="en-US" altLang="en-US" sz="1200">
                <a:latin typeface="Arial" panose="020B0604020202020204" pitchFamily="34" charset="0"/>
              </a:rPr>
              <a:pPr eaLnBrk="1" hangingPunct="1"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091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>
            <a:extLst>
              <a:ext uri="{FF2B5EF4-FFF2-40B4-BE49-F238E27FC236}">
                <a16:creationId xmlns:a16="http://schemas.microsoft.com/office/drawing/2014/main" id="{30620303-55EA-F743-BAF4-E563186DFD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77DA8EA-1E78-FE4A-B7DE-F61489C833F9}" type="slidenum">
              <a:rPr lang="en-US" altLang="en-US" sz="1200">
                <a:latin typeface="Arial" panose="020B0604020202020204" pitchFamily="34" charset="0"/>
              </a:rPr>
              <a:pPr eaLnBrk="1" hangingPunct="1"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CB818D86-DB30-A14D-800E-B2C07CECE1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F735504-7C67-FE4C-9E34-B34FC1881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First, Prolog unifies the heads abc = abc. Succeeds.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Next, Prolog tries to unify [Y] with Y. But this is impossible, there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does not exist a value binding for Y which will make the two trees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isomorphic.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fact, Prolog cannot unify a variable Y with a structure if Y occurs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somewhere in the structure (e.g., Y = abc(Y), or Y = abc([Y],X), etc.)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Prolog interpreter prevents infinite recursion by performing the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so called “occurs check”: if the occurs check returns true, unification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fails; otherwise, it succeeds. </a:t>
            </a:r>
          </a:p>
        </p:txBody>
      </p:sp>
    </p:spTree>
    <p:extLst>
      <p:ext uri="{BB962C8B-B14F-4D97-AF65-F5344CB8AC3E}">
        <p14:creationId xmlns:p14="http://schemas.microsoft.com/office/powerpoint/2010/main" val="1805203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0C9E8967-BF54-B246-8A47-541BE437F0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A1106F8-A24C-D740-BEFB-23FA2B9069F9}" type="slidenum">
              <a:rPr lang="en-US" altLang="en-US" sz="1200"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079C690A-6261-3740-9D45-34D6F5DB7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9C986BB-5595-2B48-9FCB-A34A03CC7D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021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3830858E-A7C9-B344-A54F-2F0B16F43E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id="{38B7111B-61C7-9049-A32D-872A6AE37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Prolog, “procedures” </a:t>
            </a:r>
            <a:r>
              <a:rPr lang="en-US" altLang="en-US" u="sng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are invertible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Normally, we think as the element and the list as arguments,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which we have to bind to values when calling procedure “member”.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But in Prolog, we can “invert” the arguments, i.e., give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unbound variables for the element and/or the list and Prolog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computes values for them! These are the values that make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“member” query true.</a:t>
            </a: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DF8ADDBF-F8F1-6B46-9FF0-3100600FB0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C50114A-9A4D-CB4F-91BD-305F327D8F9D}" type="slidenum">
              <a:rPr lang="en-US" altLang="en-US" sz="1200"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>
            <a:extLst>
              <a:ext uri="{FF2B5EF4-FFF2-40B4-BE49-F238E27FC236}">
                <a16:creationId xmlns:a16="http://schemas.microsoft.com/office/drawing/2014/main" id="{612B0672-5450-044B-A781-42DAD954F6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>
            <a:extLst>
              <a:ext uri="{FF2B5EF4-FFF2-40B4-BE49-F238E27FC236}">
                <a16:creationId xmlns:a16="http://schemas.microsoft.com/office/drawing/2014/main" id="{2D711014-36E1-B641-B977-7FBE3248E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Prolog, “procedures” are invertible.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Normally, we think as the element and the list as arguments,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which we have to bind to values when we call procedure “member”.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But in Prolog, we can “invert” the arguments, i.e., give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unbound variables for the element and/or the list, and Prolog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computes values for them, these are the values that make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member true.</a:t>
            </a:r>
          </a:p>
        </p:txBody>
      </p:sp>
      <p:sp>
        <p:nvSpPr>
          <p:cNvPr id="75779" name="Slide Number Placeholder 3">
            <a:extLst>
              <a:ext uri="{FF2B5EF4-FFF2-40B4-BE49-F238E27FC236}">
                <a16:creationId xmlns:a16="http://schemas.microsoft.com/office/drawing/2014/main" id="{D3560053-0FAE-DF4C-9497-B420776C87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553380C-04D9-7B42-8CDF-2AE505AE5FE0}" type="slidenum">
              <a:rPr lang="en-US" altLang="en-US" sz="1200">
                <a:latin typeface="Arial" panose="020B0604020202020204" pitchFamily="34" charset="0"/>
              </a:rPr>
              <a:pPr eaLnBrk="1" hangingPunct="1"/>
              <a:t>13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964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>
            <a:extLst>
              <a:ext uri="{FF2B5EF4-FFF2-40B4-BE49-F238E27FC236}">
                <a16:creationId xmlns:a16="http://schemas.microsoft.com/office/drawing/2014/main" id="{B4C1323A-11E6-5244-B0A8-C14AC37641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0898" name="Notes Placeholder 2">
            <a:extLst>
              <a:ext uri="{FF2B5EF4-FFF2-40B4-BE49-F238E27FC236}">
                <a16:creationId xmlns:a16="http://schemas.microsoft.com/office/drawing/2014/main" id="{28C82C0D-A4CC-C842-ADDC-9140586B3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0899" name="Slide Number Placeholder 3">
            <a:extLst>
              <a:ext uri="{FF2B5EF4-FFF2-40B4-BE49-F238E27FC236}">
                <a16:creationId xmlns:a16="http://schemas.microsoft.com/office/drawing/2014/main" id="{821F5434-DE51-0D4E-8336-A4874BC958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406DDB4-7F44-B340-AE83-0B07321FC1C1}" type="slidenum">
              <a:rPr lang="en-US" altLang="en-US" sz="1200">
                <a:latin typeface="Arial" panose="020B0604020202020204" pitchFamily="34" charset="0"/>
              </a:rPr>
              <a:pPr eaLnBrk="1" hangingPunct="1"/>
              <a:t>17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76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8BF7EB5-1F36-4646-8776-DA35E6D3E255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D26336AD-E6B9-D74A-B6FF-77C7B7592F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11E982D8-63E9-C445-804F-B46F440E16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B441E6D4-638E-254D-9851-EBAA238161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D9BF2D6D-4820-9E4F-A0F7-F4F1855750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993BD5DF-D3B4-2A47-BF1E-D73BE9D270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4D7F889-C642-1D42-BF11-DA449BE43C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7409A872-5B28-C64D-B8AC-F95818C08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B3323CBB-A768-6547-9564-B643975AA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9F795C67-9421-7E42-9E4E-E71BA831ABD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66E6889C-A8D2-D84E-BBD0-063FE38D85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6159071A-DA9E-3340-A616-2C0976E33F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0B6901B-7FAF-D348-A14B-CAEFCBFD41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3DE6D11-CEBF-164B-8FC1-0E89E5AAB2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90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B69EBD3-6C69-8846-9610-A23DFEF1A31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AED059A-2979-CB4A-A448-1DEAE3370F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AFE7BC-8317-924B-A6FC-F980AE2AD8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70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0"/>
            <a:ext cx="218122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92863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C9C5CCA-C79C-4648-AB88-FD515D562C1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DD58CD1-FA6C-A54F-8377-1CF9BB60138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65CC63-3FDA-B947-A241-AC77A3B181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95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D487504-713E-224C-8B00-490CC6A5FA4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E9169EA-97EA-5842-AF3D-350B25E38C2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C3A51-2E79-5B4D-A7B6-C2B604D907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13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B8B47E4-5D7B-E842-9D36-7DD3D6AD883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34B28F9-1318-9C4B-9380-AEE6E9F9402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CF42A-1EFA-D047-BFFE-88532D4A1D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84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862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4287838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AF29F13-476B-E343-A5BF-68B31D796B1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15E3C26-86AD-BE43-81C5-CDF70807A2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7DC02-46E7-CC43-91C5-8FA0A788A2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54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37495CEE-6991-CC4A-A0D9-9A1ACFD8AE0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C5C777DF-DF30-0140-AA3C-421FFF53F7B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99247-C3D1-0447-BE79-D02C6E9E4C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19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18C775C-E748-0C42-ACC7-8E465EBE41D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DAE048A-B8DC-2C4D-BE41-39201DB4E3A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71E937-E910-CC43-9084-0B61037EA3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60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06101086-678E-A943-83EF-C8A55902D9F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91517395-D38A-5341-AC62-5487B6CF811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2F45F3-A295-5F4B-A27D-614AD1C0E3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1135BAE-1358-8F40-B4D1-42C2486422E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37BA47D-3BB0-D440-95D7-17DD5D7CD24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E8E372-5A3C-8C4C-A1C3-7B30D1AC57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88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487EDD5-9CA5-9445-B5B0-61021463BB9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14327A6-A773-9649-BC7C-70ED3952304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CD2AB3-5936-104D-9273-CA275B7B48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877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F85BF985-90D9-B04D-BCF9-C85E554947AF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04800" y="1066800"/>
            <a:ext cx="8226425" cy="2698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Rectangle 9">
            <a:extLst>
              <a:ext uri="{FF2B5EF4-FFF2-40B4-BE49-F238E27FC236}">
                <a16:creationId xmlns:a16="http://schemas.microsoft.com/office/drawing/2014/main" id="{CDCE11DC-DBAA-9544-BBB2-625A059D0F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7074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9510178E-559B-3F44-9E46-225E10D08C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264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6A44FFBF-CF62-4548-9227-4386A36FF8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6BD08D12-84D4-344D-BA5F-C91D0BBC52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AD3A62-0BFA-954F-9414-60899958BA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6">
            <a:extLst>
              <a:ext uri="{FF2B5EF4-FFF2-40B4-BE49-F238E27FC236}">
                <a16:creationId xmlns:a16="http://schemas.microsoft.com/office/drawing/2014/main" id="{6BEB6D52-3805-B54C-9958-9517A9A0E6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2285EDB-DD56-C749-8659-8CBA1071B228}" type="slidenum">
              <a:rPr lang="en-US" altLang="en-US" sz="1400">
                <a:solidFill>
                  <a:schemeClr val="bg2"/>
                </a:solidFill>
              </a:rPr>
              <a:pPr eaLnBrk="1" hangingPunct="1"/>
              <a:t>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D9EA7B97-83E7-174D-9A28-1DACBF779B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Logic Programming and Prolog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E7956E7-216E-D749-AF92-800F23BD4F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810000"/>
            <a:ext cx="71628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Keep reading: Scott, Chapter 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0119C-8D9B-1B4B-9280-0606525DA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Unification and the Occurs check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57C069-18CD-1E49-A1C0-E4FDAA67F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55F7B7-D4AA-6A49-92A2-72E7377721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AC3A51-2E79-5B4D-A7B6-C2B604D907C5}" type="slidenum">
              <a:rPr lang="en-US" altLang="en-US" smtClean="0"/>
              <a:pPr/>
              <a:t>10</a:t>
            </a:fld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087C175-0E63-3547-8A3C-6B19B4DBA2E5}"/>
                  </a:ext>
                </a:extLst>
              </p14:cNvPr>
              <p14:cNvContentPartPr/>
              <p14:nvPr/>
            </p14:nvContentPartPr>
            <p14:xfrm>
              <a:off x="610200" y="834840"/>
              <a:ext cx="8480520" cy="55141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087C175-0E63-3547-8A3C-6B19B4DBA2E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8600" y="818640"/>
                <a:ext cx="8518320" cy="554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2767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3">
            <a:extLst>
              <a:ext uri="{FF2B5EF4-FFF2-40B4-BE49-F238E27FC236}">
                <a16:creationId xmlns:a16="http://schemas.microsoft.com/office/drawing/2014/main" id="{98A98A92-3112-2149-AB8E-021C5F5786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6" name="Slide Number Placeholder 4">
            <a:extLst>
              <a:ext uri="{FF2B5EF4-FFF2-40B4-BE49-F238E27FC236}">
                <a16:creationId xmlns:a16="http://schemas.microsoft.com/office/drawing/2014/main" id="{9F3EEB29-BACF-4946-ADBE-E26DBE8356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6DA3800-73C5-AC42-B602-233B1F96C112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695FC73-20BB-1848-847F-71A803E44F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5CE8D889-04A6-344D-8D2E-9F79842344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Prolog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Lists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Programming with lists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Arithmetic</a:t>
            </a:r>
          </a:p>
        </p:txBody>
      </p:sp>
    </p:spTree>
    <p:extLst>
      <p:ext uri="{BB962C8B-B14F-4D97-AF65-F5344CB8AC3E}">
        <p14:creationId xmlns:p14="http://schemas.microsoft.com/office/powerpoint/2010/main" val="3951854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>
            <a:extLst>
              <a:ext uri="{FF2B5EF4-FFF2-40B4-BE49-F238E27FC236}">
                <a16:creationId xmlns:a16="http://schemas.microsoft.com/office/drawing/2014/main" id="{345DA7F1-C74B-BA47-A104-6AA30126B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BF354CF-A7CB-CF4E-919A-F48FC6882E19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AB1048DB-CFB6-A846-9752-3BECBA70F9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Member_of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C12DFD6-E778-604D-8F1A-13DF46BB84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?</a:t>
            </a: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-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member(a,[</a:t>
            </a:r>
            <a:r>
              <a:rPr lang="en-US" altLang="en-US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a,b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]).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true.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?- member(a,[</a:t>
            </a:r>
            <a:r>
              <a:rPr lang="en-US" altLang="en-US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b,c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]).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false.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b="1" dirty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?- member(X,[</a:t>
            </a:r>
            <a:r>
              <a:rPr lang="en-US" altLang="en-US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a,b,c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]).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X = a 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X = b 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X = c 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i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false.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b="1" dirty="0">
              <a:latin typeface="Courier" pitchFamily="2" charset="0"/>
              <a:ea typeface="ＭＳ Ｐゴシック" panose="020B0600070205080204" pitchFamily="34" charset="-128"/>
            </a:endParaRP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AF8118B0-4562-1843-92CC-2E2B54C4C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19600"/>
            <a:ext cx="6248400" cy="7699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  <a:latin typeface="Courier New" panose="02070309020205020404" pitchFamily="49" charset="0"/>
              </a:rPr>
              <a:t>1. member(A, [A | B]).</a:t>
            </a:r>
          </a:p>
          <a:p>
            <a:r>
              <a:rPr lang="en-US" altLang="en-US" sz="2000" b="1">
                <a:solidFill>
                  <a:schemeClr val="hlink"/>
                </a:solidFill>
                <a:latin typeface="Courier New" panose="02070309020205020404" pitchFamily="49" charset="0"/>
              </a:rPr>
              <a:t>2. member(A, [B | C]) </a:t>
            </a:r>
            <a:r>
              <a:rPr lang="en-US" altLang="en-US" b="1">
                <a:solidFill>
                  <a:schemeClr val="hlink"/>
                </a:solidFill>
                <a:latin typeface="Courier New" panose="02070309020205020404" pitchFamily="49" charset="0"/>
              </a:rPr>
              <a:t>:-</a:t>
            </a:r>
            <a:r>
              <a:rPr lang="en-US" altLang="en-US" sz="2000" b="1">
                <a:solidFill>
                  <a:schemeClr val="hlink"/>
                </a:solidFill>
                <a:latin typeface="Courier New" panose="02070309020205020404" pitchFamily="49" charset="0"/>
              </a:rPr>
              <a:t> member(A, C).</a:t>
            </a:r>
          </a:p>
        </p:txBody>
      </p:sp>
      <p:sp>
        <p:nvSpPr>
          <p:cNvPr id="23557" name="Footer Placeholder 3">
            <a:extLst>
              <a:ext uri="{FF2B5EF4-FFF2-40B4-BE49-F238E27FC236}">
                <a16:creationId xmlns:a16="http://schemas.microsoft.com/office/drawing/2014/main" id="{96FEB61F-0DD9-3D4F-9BF9-2E393DBFD3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4">
            <a:extLst>
              <a:ext uri="{FF2B5EF4-FFF2-40B4-BE49-F238E27FC236}">
                <a16:creationId xmlns:a16="http://schemas.microsoft.com/office/drawing/2014/main" id="{DFF10D28-46D5-6943-9BE5-D21E858DDF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6F8E1C7-2D67-554E-86B6-E156524993B7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74754" name="Rectangle 3">
            <a:extLst>
              <a:ext uri="{FF2B5EF4-FFF2-40B4-BE49-F238E27FC236}">
                <a16:creationId xmlns:a16="http://schemas.microsoft.com/office/drawing/2014/main" id="{D87B212C-E1B2-F840-8A85-EE95720627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?-</a:t>
            </a:r>
            <a:r>
              <a:rPr lang="en-US" altLang="en-US" sz="2800">
                <a:latin typeface="Courier" pitchFamily="2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member(a,[a,b]).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	true.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?- member(a,[b,c]).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	false.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?- member(X,[a,b,c]).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	X = a 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	X = b 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	X = c.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?- member(a,[b,c,X]).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	X = a 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	false.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b="1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400" b="1">
              <a:latin typeface="Courier" pitchFamily="2" charset="0"/>
              <a:ea typeface="ＭＳ Ｐゴシック" panose="020B0600070205080204" pitchFamily="34" charset="-128"/>
            </a:endParaRPr>
          </a:p>
        </p:txBody>
      </p:sp>
      <p:sp>
        <p:nvSpPr>
          <p:cNvPr id="74755" name="Rectangle 4">
            <a:extLst>
              <a:ext uri="{FF2B5EF4-FFF2-40B4-BE49-F238E27FC236}">
                <a16:creationId xmlns:a16="http://schemas.microsoft.com/office/drawing/2014/main" id="{841E8638-5A1C-BA41-860D-121AC5EB9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878263"/>
            <a:ext cx="6248400" cy="7699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  <a:latin typeface="Courier New" panose="02070309020205020404" pitchFamily="49" charset="0"/>
              </a:rPr>
              <a:t>1. member(A, [A | B]).</a:t>
            </a:r>
          </a:p>
          <a:p>
            <a:r>
              <a:rPr lang="en-US" altLang="en-US" sz="2000" b="1">
                <a:solidFill>
                  <a:schemeClr val="hlink"/>
                </a:solidFill>
                <a:latin typeface="Courier New" panose="02070309020205020404" pitchFamily="49" charset="0"/>
              </a:rPr>
              <a:t>2. member(A, [B | C]) </a:t>
            </a:r>
            <a:r>
              <a:rPr lang="en-US" altLang="en-US" b="1">
                <a:solidFill>
                  <a:schemeClr val="hlink"/>
                </a:solidFill>
                <a:latin typeface="Courier New" panose="02070309020205020404" pitchFamily="49" charset="0"/>
              </a:rPr>
              <a:t>:-</a:t>
            </a:r>
            <a:r>
              <a:rPr lang="en-US" altLang="en-US" sz="2000" b="1">
                <a:solidFill>
                  <a:schemeClr val="hlink"/>
                </a:solidFill>
                <a:latin typeface="Courier New" panose="02070309020205020404" pitchFamily="49" charset="0"/>
              </a:rPr>
              <a:t> member (A, C).</a:t>
            </a:r>
          </a:p>
        </p:txBody>
      </p:sp>
      <p:sp>
        <p:nvSpPr>
          <p:cNvPr id="74756" name="Footer Placeholder 3">
            <a:extLst>
              <a:ext uri="{FF2B5EF4-FFF2-40B4-BE49-F238E27FC236}">
                <a16:creationId xmlns:a16="http://schemas.microsoft.com/office/drawing/2014/main" id="{999AB328-F83E-E149-827B-EC1FECA8C9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757" name="Rectangle 2">
            <a:extLst>
              <a:ext uri="{FF2B5EF4-FFF2-40B4-BE49-F238E27FC236}">
                <a16:creationId xmlns:a16="http://schemas.microsoft.com/office/drawing/2014/main" id="{9F1FB070-FB5E-BC4B-9A11-17A14E756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0"/>
            <a:ext cx="8707437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dirty="0" err="1">
                <a:solidFill>
                  <a:schemeClr val="tx2"/>
                </a:solidFill>
                <a:latin typeface="Arial" panose="020B0604020202020204" pitchFamily="34" charset="0"/>
              </a:rPr>
              <a:t>Member_of</a:t>
            </a:r>
            <a:r>
              <a:rPr lang="en-US" altLang="en-US" sz="40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490566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3">
            <a:extLst>
              <a:ext uri="{FF2B5EF4-FFF2-40B4-BE49-F238E27FC236}">
                <a16:creationId xmlns:a16="http://schemas.microsoft.com/office/drawing/2014/main" id="{80C4F444-F479-664C-B48E-911B14AE2A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0CF99B2-C58F-3F49-B913-E00701C0D620}" type="slidenum">
              <a:rPr lang="en-US" altLang="en-US" sz="1400">
                <a:latin typeface="Courier New" panose="02070309020205020404" pitchFamily="49" charset="0"/>
              </a:rPr>
              <a:pPr eaLnBrk="1" hangingPunct="1"/>
              <a:t>14</a:t>
            </a:fld>
            <a:endParaRPr lang="en-US" altLang="en-US" sz="1400">
              <a:latin typeface="Courier New" panose="02070309020205020404" pitchFamily="49" charset="0"/>
            </a:endParaRPr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9D63DA1B-078C-FB49-93B3-5B266E20BC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707438" cy="1004888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Prolog Search Tree (OR levels only)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B5548FEC-D331-7948-8BF7-46A7DC69D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914400"/>
            <a:ext cx="3336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member(X,[a,b,c])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6AD860DB-30DA-4A46-ABC9-2F842D21E3F0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1371600"/>
            <a:ext cx="3578225" cy="1071563"/>
            <a:chOff x="2544" y="864"/>
            <a:chExt cx="2254" cy="675"/>
          </a:xfrm>
        </p:grpSpPr>
        <p:sp>
          <p:nvSpPr>
            <p:cNvPr id="76832" name="Text Box 5">
              <a:extLst>
                <a:ext uri="{FF2B5EF4-FFF2-40B4-BE49-F238E27FC236}">
                  <a16:creationId xmlns:a16="http://schemas.microsoft.com/office/drawing/2014/main" id="{BF2A10B5-357A-0145-BF4B-4BABAC283F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1248"/>
              <a:ext cx="187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latin typeface="Courier New" panose="02070309020205020404" pitchFamily="49" charset="0"/>
                </a:rPr>
                <a:t>member(X,[b,c])</a:t>
              </a:r>
            </a:p>
          </p:txBody>
        </p:sp>
        <p:grpSp>
          <p:nvGrpSpPr>
            <p:cNvPr id="76833" name="Group 6">
              <a:extLst>
                <a:ext uri="{FF2B5EF4-FFF2-40B4-BE49-F238E27FC236}">
                  <a16:creationId xmlns:a16="http://schemas.microsoft.com/office/drawing/2014/main" id="{AEEDF608-B4E5-0E48-B967-0B7BA7A5B1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864"/>
              <a:ext cx="2254" cy="336"/>
              <a:chOff x="2544" y="864"/>
              <a:chExt cx="2254" cy="336"/>
            </a:xfrm>
          </p:grpSpPr>
          <p:sp>
            <p:nvSpPr>
              <p:cNvPr id="76834" name="Line 7">
                <a:extLst>
                  <a:ext uri="{FF2B5EF4-FFF2-40B4-BE49-F238E27FC236}">
                    <a16:creationId xmlns:a16="http://schemas.microsoft.com/office/drawing/2014/main" id="{8BB0BF9C-9CAB-354F-82FF-C2BE74104D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864"/>
                <a:ext cx="38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35" name="Text Box 8">
                <a:extLst>
                  <a:ext uri="{FF2B5EF4-FFF2-40B4-BE49-F238E27FC236}">
                    <a16:creationId xmlns:a16="http://schemas.microsoft.com/office/drawing/2014/main" id="{D032DBCF-525B-4A40-B73B-0729429B83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8" y="864"/>
                <a:ext cx="187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b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A=X,B=a,C=[b,c]</a:t>
                </a:r>
              </a:p>
            </p:txBody>
          </p:sp>
        </p:grpSp>
      </p:grpSp>
      <p:grpSp>
        <p:nvGrpSpPr>
          <p:cNvPr id="4" name="Group 9">
            <a:extLst>
              <a:ext uri="{FF2B5EF4-FFF2-40B4-BE49-F238E27FC236}">
                <a16:creationId xmlns:a16="http://schemas.microsoft.com/office/drawing/2014/main" id="{2DAC9809-887E-534E-B3F1-6D55E1AE2D0B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2438400"/>
            <a:ext cx="3746500" cy="1223963"/>
            <a:chOff x="3168" y="1536"/>
            <a:chExt cx="2360" cy="771"/>
          </a:xfrm>
        </p:grpSpPr>
        <p:sp>
          <p:nvSpPr>
            <p:cNvPr id="76829" name="Line 10">
              <a:extLst>
                <a:ext uri="{FF2B5EF4-FFF2-40B4-BE49-F238E27FC236}">
                  <a16:creationId xmlns:a16="http://schemas.microsoft.com/office/drawing/2014/main" id="{8249F707-325E-5E4A-9B0B-01DAE2A206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536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0" name="Text Box 11">
              <a:extLst>
                <a:ext uri="{FF2B5EF4-FFF2-40B4-BE49-F238E27FC236}">
                  <a16:creationId xmlns:a16="http://schemas.microsoft.com/office/drawing/2014/main" id="{43862AD4-25D0-C34A-9CA7-D46D302FAA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2016"/>
              <a:ext cx="163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latin typeface="Courier New" panose="02070309020205020404" pitchFamily="49" charset="0"/>
                </a:rPr>
                <a:t>member(X,[c])</a:t>
              </a:r>
            </a:p>
          </p:txBody>
        </p:sp>
        <p:sp>
          <p:nvSpPr>
            <p:cNvPr id="76831" name="Text Box 12">
              <a:extLst>
                <a:ext uri="{FF2B5EF4-FFF2-40B4-BE49-F238E27FC236}">
                  <a16:creationId xmlns:a16="http://schemas.microsoft.com/office/drawing/2014/main" id="{3B6A6A36-8DA8-2443-BE77-74AF4531D4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584"/>
              <a:ext cx="192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rgbClr val="FF0000"/>
                  </a:solidFill>
                  <a:latin typeface="Courier New" panose="02070309020205020404" pitchFamily="49" charset="0"/>
                </a:rPr>
                <a:t>A</a:t>
              </a:r>
              <a:r>
                <a:rPr lang="ja-JP" altLang="en-US" b="1">
                  <a:solidFill>
                    <a:srgbClr val="FF0000"/>
                  </a:solidFill>
                  <a:latin typeface="Courier New" panose="02070309020205020404" pitchFamily="49" charset="0"/>
                </a:rPr>
                <a:t>’</a:t>
              </a:r>
              <a:r>
                <a:rPr lang="en-US" altLang="ja-JP" b="1">
                  <a:solidFill>
                    <a:srgbClr val="FF0000"/>
                  </a:solidFill>
                  <a:latin typeface="Courier New" panose="02070309020205020404" pitchFamily="49" charset="0"/>
                </a:rPr>
                <a:t>=X,B</a:t>
              </a:r>
              <a:r>
                <a:rPr lang="ja-JP" altLang="en-US" b="1">
                  <a:solidFill>
                    <a:srgbClr val="FF0000"/>
                  </a:solidFill>
                  <a:latin typeface="Courier New" panose="02070309020205020404" pitchFamily="49" charset="0"/>
                </a:rPr>
                <a:t>’</a:t>
              </a:r>
              <a:r>
                <a:rPr lang="en-US" altLang="ja-JP" b="1">
                  <a:solidFill>
                    <a:srgbClr val="FF0000"/>
                  </a:solidFill>
                  <a:latin typeface="Courier New" panose="02070309020205020404" pitchFamily="49" charset="0"/>
                </a:rPr>
                <a:t>=b,C</a:t>
              </a:r>
              <a:r>
                <a:rPr lang="ja-JP" altLang="en-US" b="1">
                  <a:solidFill>
                    <a:srgbClr val="FF0000"/>
                  </a:solidFill>
                  <a:latin typeface="Courier New" panose="02070309020205020404" pitchFamily="49" charset="0"/>
                </a:rPr>
                <a:t>’</a:t>
              </a:r>
              <a:r>
                <a:rPr lang="en-US" altLang="ja-JP" b="1">
                  <a:solidFill>
                    <a:srgbClr val="FF0000"/>
                  </a:solidFill>
                  <a:latin typeface="Courier New" panose="02070309020205020404" pitchFamily="49" charset="0"/>
                </a:rPr>
                <a:t>=[c]</a:t>
              </a:r>
              <a:endParaRPr lang="en-US" altLang="en-US" b="1">
                <a:solidFill>
                  <a:srgbClr val="FF0000"/>
                </a:solidFill>
                <a:latin typeface="Courier New" panose="02070309020205020404" pitchFamily="49" charset="0"/>
              </a:endParaRPr>
            </a:p>
          </p:txBody>
        </p:sp>
      </p:grpSp>
      <p:grpSp>
        <p:nvGrpSpPr>
          <p:cNvPr id="5" name="Group 13">
            <a:extLst>
              <a:ext uri="{FF2B5EF4-FFF2-40B4-BE49-F238E27FC236}">
                <a16:creationId xmlns:a16="http://schemas.microsoft.com/office/drawing/2014/main" id="{35A7B05D-B7D1-2247-8AEB-DED76905A856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5029200"/>
            <a:ext cx="923925" cy="995363"/>
            <a:chOff x="3840" y="3168"/>
            <a:chExt cx="582" cy="627"/>
          </a:xfrm>
        </p:grpSpPr>
        <p:sp>
          <p:nvSpPr>
            <p:cNvPr id="76827" name="Line 14">
              <a:extLst>
                <a:ext uri="{FF2B5EF4-FFF2-40B4-BE49-F238E27FC236}">
                  <a16:creationId xmlns:a16="http://schemas.microsoft.com/office/drawing/2014/main" id="{9D494B18-3998-0045-92AE-F6A8F308D8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80" y="3168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8" name="Text Box 15">
              <a:extLst>
                <a:ext uri="{FF2B5EF4-FFF2-40B4-BE49-F238E27FC236}">
                  <a16:creationId xmlns:a16="http://schemas.microsoft.com/office/drawing/2014/main" id="{6E11E2AC-D2C4-FC40-BE57-379BDBDA9C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3504"/>
              <a:ext cx="58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latin typeface="Courier New" panose="02070309020205020404" pitchFamily="49" charset="0"/>
                </a:rPr>
                <a:t>fail</a:t>
              </a:r>
            </a:p>
          </p:txBody>
        </p:sp>
      </p:grpSp>
      <p:grpSp>
        <p:nvGrpSpPr>
          <p:cNvPr id="6" name="Group 16">
            <a:extLst>
              <a:ext uri="{FF2B5EF4-FFF2-40B4-BE49-F238E27FC236}">
                <a16:creationId xmlns:a16="http://schemas.microsoft.com/office/drawing/2014/main" id="{2179DE96-C7D5-344E-9523-5977F2EADF5A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5029200"/>
            <a:ext cx="1076325" cy="995363"/>
            <a:chOff x="4656" y="3168"/>
            <a:chExt cx="678" cy="627"/>
          </a:xfrm>
        </p:grpSpPr>
        <p:sp>
          <p:nvSpPr>
            <p:cNvPr id="76825" name="Line 17">
              <a:extLst>
                <a:ext uri="{FF2B5EF4-FFF2-40B4-BE49-F238E27FC236}">
                  <a16:creationId xmlns:a16="http://schemas.microsoft.com/office/drawing/2014/main" id="{02D69169-FC83-9342-BC7B-2B5D54B1E5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3168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6" name="Text Box 18">
              <a:extLst>
                <a:ext uri="{FF2B5EF4-FFF2-40B4-BE49-F238E27FC236}">
                  <a16:creationId xmlns:a16="http://schemas.microsoft.com/office/drawing/2014/main" id="{FBE994AB-ABB3-014A-A70D-FD8108FADA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3504"/>
              <a:ext cx="58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latin typeface="Courier New" panose="02070309020205020404" pitchFamily="49" charset="0"/>
                </a:rPr>
                <a:t>fail</a:t>
              </a:r>
            </a:p>
          </p:txBody>
        </p:sp>
      </p:grpSp>
      <p:grpSp>
        <p:nvGrpSpPr>
          <p:cNvPr id="7" name="Group 19">
            <a:extLst>
              <a:ext uri="{FF2B5EF4-FFF2-40B4-BE49-F238E27FC236}">
                <a16:creationId xmlns:a16="http://schemas.microsoft.com/office/drawing/2014/main" id="{29E3AA8A-9D6B-0E45-8DDB-1AB1842A6AC2}"/>
              </a:ext>
            </a:extLst>
          </p:cNvPr>
          <p:cNvGrpSpPr>
            <a:grpSpLocks/>
          </p:cNvGrpSpPr>
          <p:nvPr/>
        </p:nvGrpSpPr>
        <p:grpSpPr bwMode="auto">
          <a:xfrm>
            <a:off x="6248401" y="3505200"/>
            <a:ext cx="2687638" cy="1360488"/>
            <a:chOff x="3840" y="2304"/>
            <a:chExt cx="1693" cy="857"/>
          </a:xfrm>
        </p:grpSpPr>
        <p:sp>
          <p:nvSpPr>
            <p:cNvPr id="76822" name="Line 20">
              <a:extLst>
                <a:ext uri="{FF2B5EF4-FFF2-40B4-BE49-F238E27FC236}">
                  <a16:creationId xmlns:a16="http://schemas.microsoft.com/office/drawing/2014/main" id="{DAFEE164-4162-DD45-A38A-4E075F965A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2304"/>
              <a:ext cx="48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3" name="Text Box 21">
              <a:extLst>
                <a:ext uri="{FF2B5EF4-FFF2-40B4-BE49-F238E27FC236}">
                  <a16:creationId xmlns:a16="http://schemas.microsoft.com/office/drawing/2014/main" id="{C06B57EB-62E0-6D41-BC0B-7B9874BD66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" y="2870"/>
              <a:ext cx="151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 dirty="0">
                  <a:latin typeface="Courier New" panose="02070309020205020404" pitchFamily="49" charset="0"/>
                </a:rPr>
                <a:t>member(X,[])</a:t>
              </a:r>
            </a:p>
          </p:txBody>
        </p:sp>
        <p:sp>
          <p:nvSpPr>
            <p:cNvPr id="76824" name="Text Box 22">
              <a:extLst>
                <a:ext uri="{FF2B5EF4-FFF2-40B4-BE49-F238E27FC236}">
                  <a16:creationId xmlns:a16="http://schemas.microsoft.com/office/drawing/2014/main" id="{61FA9C6F-E05C-C545-A98F-9A74D3BBFD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400"/>
              <a:ext cx="1357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 dirty="0">
                  <a:solidFill>
                    <a:srgbClr val="FF0000"/>
                  </a:solidFill>
                  <a:latin typeface="Courier New" panose="02070309020205020404" pitchFamily="49" charset="0"/>
                </a:rPr>
                <a:t>A</a:t>
              </a:r>
              <a:r>
                <a:rPr lang="ja-JP" altLang="en-US" b="1">
                  <a:solidFill>
                    <a:srgbClr val="FF0000"/>
                  </a:solidFill>
                  <a:latin typeface="Courier New" panose="02070309020205020404" pitchFamily="49" charset="0"/>
                </a:rPr>
                <a:t>”</a:t>
              </a:r>
              <a:r>
                <a:rPr lang="en-US" altLang="ja-JP" b="1" dirty="0">
                  <a:solidFill>
                    <a:srgbClr val="FF0000"/>
                  </a:solidFill>
                  <a:latin typeface="Courier New" panose="02070309020205020404" pitchFamily="49" charset="0"/>
                </a:rPr>
                <a:t>=X</a:t>
              </a:r>
            </a:p>
            <a:p>
              <a:r>
                <a:rPr lang="en-US" altLang="en-US" b="1" dirty="0">
                  <a:solidFill>
                    <a:srgbClr val="FF0000"/>
                  </a:solidFill>
                  <a:latin typeface="Courier New" panose="02070309020205020404" pitchFamily="49" charset="0"/>
                </a:rPr>
                <a:t>B</a:t>
              </a:r>
              <a:r>
                <a:rPr lang="ja-JP" altLang="en-US" b="1">
                  <a:solidFill>
                    <a:srgbClr val="FF0000"/>
                  </a:solidFill>
                  <a:latin typeface="Courier New" panose="02070309020205020404" pitchFamily="49" charset="0"/>
                </a:rPr>
                <a:t>”</a:t>
              </a:r>
              <a:r>
                <a:rPr lang="en-US" altLang="ja-JP" b="1" dirty="0">
                  <a:solidFill>
                    <a:srgbClr val="FF0000"/>
                  </a:solidFill>
                  <a:latin typeface="Courier New" panose="02070309020205020404" pitchFamily="49" charset="0"/>
                </a:rPr>
                <a:t>=c, C</a:t>
              </a:r>
              <a:r>
                <a:rPr lang="ja-JP" altLang="en-US" b="1">
                  <a:solidFill>
                    <a:srgbClr val="FF0000"/>
                  </a:solidFill>
                  <a:latin typeface="Courier New" panose="02070309020205020404" pitchFamily="49" charset="0"/>
                </a:rPr>
                <a:t>”</a:t>
              </a:r>
              <a:r>
                <a:rPr lang="en-US" altLang="ja-JP" b="1" dirty="0">
                  <a:solidFill>
                    <a:srgbClr val="FF0000"/>
                  </a:solidFill>
                  <a:latin typeface="Courier New" panose="02070309020205020404" pitchFamily="49" charset="0"/>
                </a:rPr>
                <a:t>=[]</a:t>
              </a:r>
              <a:endPara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endParaRPr>
            </a:p>
          </p:txBody>
        </p:sp>
      </p:grpSp>
      <p:sp>
        <p:nvSpPr>
          <p:cNvPr id="76809" name="Rectangle 23">
            <a:extLst>
              <a:ext uri="{FF2B5EF4-FFF2-40B4-BE49-F238E27FC236}">
                <a16:creationId xmlns:a16="http://schemas.microsoft.com/office/drawing/2014/main" id="{AE3AC8C4-2193-9D46-B5FC-2EC330FDD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5" y="5997575"/>
            <a:ext cx="6188075" cy="7080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solidFill>
                  <a:srgbClr val="CC0000"/>
                </a:solidFill>
                <a:latin typeface="Courier New" panose="02070309020205020404" pitchFamily="49" charset="0"/>
              </a:rPr>
              <a:t>1. member(A, [A | B]).</a:t>
            </a:r>
          </a:p>
          <a:p>
            <a:r>
              <a:rPr lang="en-US" altLang="en-US" sz="2000" b="1">
                <a:solidFill>
                  <a:srgbClr val="CC0000"/>
                </a:solidFill>
                <a:latin typeface="Courier New" panose="02070309020205020404" pitchFamily="49" charset="0"/>
              </a:rPr>
              <a:t>2. member(A, [B | C]) :- member (A, C).</a:t>
            </a:r>
          </a:p>
        </p:txBody>
      </p:sp>
      <p:grpSp>
        <p:nvGrpSpPr>
          <p:cNvPr id="8" name="Group 24">
            <a:extLst>
              <a:ext uri="{FF2B5EF4-FFF2-40B4-BE49-F238E27FC236}">
                <a16:creationId xmlns:a16="http://schemas.microsoft.com/office/drawing/2014/main" id="{573568B6-A790-D74D-AF83-33155F1AE32F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1371600"/>
            <a:ext cx="2971800" cy="1363663"/>
            <a:chOff x="816" y="864"/>
            <a:chExt cx="1872" cy="859"/>
          </a:xfrm>
        </p:grpSpPr>
        <p:sp>
          <p:nvSpPr>
            <p:cNvPr id="76819" name="Text Box 25">
              <a:extLst>
                <a:ext uri="{FF2B5EF4-FFF2-40B4-BE49-F238E27FC236}">
                  <a16:creationId xmlns:a16="http://schemas.microsoft.com/office/drawing/2014/main" id="{B9E00F46-C41B-264C-99FD-A74F6B8450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1200"/>
              <a:ext cx="105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latin typeface="Courier New" panose="02070309020205020404" pitchFamily="49" charset="0"/>
                </a:rPr>
                <a:t>X=a</a:t>
              </a:r>
            </a:p>
            <a:p>
              <a:r>
                <a:rPr lang="en-US" altLang="en-US" b="1" i="1">
                  <a:latin typeface="Courier New" panose="02070309020205020404" pitchFamily="49" charset="0"/>
                </a:rPr>
                <a:t>success</a:t>
              </a:r>
            </a:p>
          </p:txBody>
        </p:sp>
        <p:sp>
          <p:nvSpPr>
            <p:cNvPr id="76820" name="Line 26">
              <a:extLst>
                <a:ext uri="{FF2B5EF4-FFF2-40B4-BE49-F238E27FC236}">
                  <a16:creationId xmlns:a16="http://schemas.microsoft.com/office/drawing/2014/main" id="{B51E5FB5-BBF0-1A49-9F53-36B0E00C7B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864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1" name="Text Box 27">
              <a:extLst>
                <a:ext uri="{FF2B5EF4-FFF2-40B4-BE49-F238E27FC236}">
                  <a16:creationId xmlns:a16="http://schemas.microsoft.com/office/drawing/2014/main" id="{E31D2185-3755-4E41-800E-B10C86E00C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864"/>
              <a:ext cx="163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rgbClr val="006666"/>
                  </a:solidFill>
                  <a:latin typeface="Courier New" panose="02070309020205020404" pitchFamily="49" charset="0"/>
                </a:rPr>
                <a:t>A=X=a,B=[b,c]</a:t>
              </a:r>
            </a:p>
          </p:txBody>
        </p:sp>
      </p:grpSp>
      <p:grpSp>
        <p:nvGrpSpPr>
          <p:cNvPr id="9" name="Group 28">
            <a:extLst>
              <a:ext uri="{FF2B5EF4-FFF2-40B4-BE49-F238E27FC236}">
                <a16:creationId xmlns:a16="http://schemas.microsoft.com/office/drawing/2014/main" id="{BDA6C2B9-9A76-EA42-9C40-863D6C3AF5A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362200"/>
            <a:ext cx="3429000" cy="2125663"/>
            <a:chOff x="864" y="1488"/>
            <a:chExt cx="2160" cy="1339"/>
          </a:xfrm>
        </p:grpSpPr>
        <p:sp>
          <p:nvSpPr>
            <p:cNvPr id="76816" name="Line 29">
              <a:extLst>
                <a:ext uri="{FF2B5EF4-FFF2-40B4-BE49-F238E27FC236}">
                  <a16:creationId xmlns:a16="http://schemas.microsoft.com/office/drawing/2014/main" id="{DEE30579-F6DF-3C4B-8327-15E24A701E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1488"/>
              <a:ext cx="96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7" name="Text Box 30">
              <a:extLst>
                <a:ext uri="{FF2B5EF4-FFF2-40B4-BE49-F238E27FC236}">
                  <a16:creationId xmlns:a16="http://schemas.microsoft.com/office/drawing/2014/main" id="{C4641E6E-B16B-E943-83AA-FA62A3C1FF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304"/>
              <a:ext cx="105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latin typeface="Courier New" panose="02070309020205020404" pitchFamily="49" charset="0"/>
                </a:rPr>
                <a:t>X</a:t>
              </a:r>
              <a:r>
                <a:rPr lang="en-US" altLang="en-US" b="1" i="1">
                  <a:latin typeface="Courier New" panose="02070309020205020404" pitchFamily="49" charset="0"/>
                </a:rPr>
                <a:t>=</a:t>
              </a:r>
              <a:r>
                <a:rPr lang="en-US" altLang="en-US" b="1">
                  <a:latin typeface="Courier New" panose="02070309020205020404" pitchFamily="49" charset="0"/>
                </a:rPr>
                <a:t>b</a:t>
              </a:r>
            </a:p>
            <a:p>
              <a:r>
                <a:rPr lang="en-US" altLang="en-US" b="1" i="1">
                  <a:latin typeface="Courier New" panose="02070309020205020404" pitchFamily="49" charset="0"/>
                </a:rPr>
                <a:t>success</a:t>
              </a:r>
            </a:p>
          </p:txBody>
        </p:sp>
        <p:sp>
          <p:nvSpPr>
            <p:cNvPr id="76818" name="Text Box 31">
              <a:extLst>
                <a:ext uri="{FF2B5EF4-FFF2-40B4-BE49-F238E27FC236}">
                  <a16:creationId xmlns:a16="http://schemas.microsoft.com/office/drawing/2014/main" id="{D90DE73C-C11F-C44A-BF2E-86BE9FADE9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872"/>
              <a:ext cx="159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 dirty="0">
                  <a:solidFill>
                    <a:srgbClr val="006666"/>
                  </a:solidFill>
                  <a:latin typeface="Courier New" panose="02070309020205020404" pitchFamily="49" charset="0"/>
                </a:rPr>
                <a:t>A</a:t>
              </a:r>
              <a:r>
                <a:rPr lang="ja-JP" altLang="en-US" b="1">
                  <a:solidFill>
                    <a:srgbClr val="006666"/>
                  </a:solidFill>
                  <a:latin typeface="Courier New" panose="02070309020205020404" pitchFamily="49" charset="0"/>
                </a:rPr>
                <a:t>’</a:t>
              </a:r>
              <a:r>
                <a:rPr lang="en-US" altLang="ja-JP" b="1" dirty="0">
                  <a:solidFill>
                    <a:srgbClr val="006666"/>
                  </a:solidFill>
                  <a:latin typeface="Courier New" panose="02070309020205020404" pitchFamily="49" charset="0"/>
                </a:rPr>
                <a:t>=X=</a:t>
              </a:r>
              <a:r>
                <a:rPr lang="en-US" altLang="ja-JP" b="1" dirty="0" err="1">
                  <a:solidFill>
                    <a:srgbClr val="006666"/>
                  </a:solidFill>
                  <a:latin typeface="Courier New" panose="02070309020205020404" pitchFamily="49" charset="0"/>
                </a:rPr>
                <a:t>b,B</a:t>
              </a:r>
              <a:r>
                <a:rPr lang="ja-JP" altLang="en-US" b="1">
                  <a:solidFill>
                    <a:srgbClr val="006666"/>
                  </a:solidFill>
                  <a:latin typeface="Courier New" panose="02070309020205020404" pitchFamily="49" charset="0"/>
                </a:rPr>
                <a:t>’</a:t>
              </a:r>
              <a:r>
                <a:rPr lang="en-US" altLang="ja-JP" b="1" dirty="0">
                  <a:solidFill>
                    <a:srgbClr val="006666"/>
                  </a:solidFill>
                  <a:latin typeface="Courier New" panose="02070309020205020404" pitchFamily="49" charset="0"/>
                </a:rPr>
                <a:t>=[c]</a:t>
              </a:r>
              <a:endParaRPr lang="en-US" altLang="en-US" b="1" dirty="0">
                <a:solidFill>
                  <a:srgbClr val="006666"/>
                </a:solidFill>
                <a:latin typeface="Courier New" panose="02070309020205020404" pitchFamily="49" charset="0"/>
              </a:endParaRPr>
            </a:p>
          </p:txBody>
        </p:sp>
      </p:grpSp>
      <p:grpSp>
        <p:nvGrpSpPr>
          <p:cNvPr id="10" name="Group 32">
            <a:extLst>
              <a:ext uri="{FF2B5EF4-FFF2-40B4-BE49-F238E27FC236}">
                <a16:creationId xmlns:a16="http://schemas.microsoft.com/office/drawing/2014/main" id="{C85591D1-3E5A-A544-8D28-FD7FAD561440}"/>
              </a:ext>
            </a:extLst>
          </p:cNvPr>
          <p:cNvGrpSpPr>
            <a:grpSpLocks/>
          </p:cNvGrpSpPr>
          <p:nvPr/>
        </p:nvGrpSpPr>
        <p:grpSpPr bwMode="auto">
          <a:xfrm>
            <a:off x="3886201" y="3657600"/>
            <a:ext cx="2338388" cy="1439863"/>
            <a:chOff x="2448" y="2304"/>
            <a:chExt cx="1473" cy="907"/>
          </a:xfrm>
        </p:grpSpPr>
        <p:sp>
          <p:nvSpPr>
            <p:cNvPr id="76813" name="Text Box 33">
              <a:extLst>
                <a:ext uri="{FF2B5EF4-FFF2-40B4-BE49-F238E27FC236}">
                  <a16:creationId xmlns:a16="http://schemas.microsoft.com/office/drawing/2014/main" id="{21DBA176-62F9-F346-90DC-8E944F083C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688"/>
              <a:ext cx="96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latin typeface="Courier New" panose="02070309020205020404" pitchFamily="49" charset="0"/>
                </a:rPr>
                <a:t>X</a:t>
              </a:r>
              <a:r>
                <a:rPr lang="en-US" altLang="en-US" b="1" i="1">
                  <a:latin typeface="Courier New" panose="02070309020205020404" pitchFamily="49" charset="0"/>
                </a:rPr>
                <a:t>=</a:t>
              </a:r>
              <a:r>
                <a:rPr lang="en-US" altLang="en-US" b="1">
                  <a:latin typeface="Courier New" panose="02070309020205020404" pitchFamily="49" charset="0"/>
                </a:rPr>
                <a:t>c</a:t>
              </a:r>
            </a:p>
            <a:p>
              <a:r>
                <a:rPr lang="en-US" altLang="en-US" b="1" i="1">
                  <a:latin typeface="Courier New" panose="02070309020205020404" pitchFamily="49" charset="0"/>
                </a:rPr>
                <a:t>success</a:t>
              </a:r>
            </a:p>
          </p:txBody>
        </p:sp>
        <p:sp>
          <p:nvSpPr>
            <p:cNvPr id="76814" name="Line 34">
              <a:extLst>
                <a:ext uri="{FF2B5EF4-FFF2-40B4-BE49-F238E27FC236}">
                  <a16:creationId xmlns:a16="http://schemas.microsoft.com/office/drawing/2014/main" id="{AEF4DED2-294A-2E4E-8F59-20ACC16834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2304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5" name="Text Box 35">
              <a:extLst>
                <a:ext uri="{FF2B5EF4-FFF2-40B4-BE49-F238E27FC236}">
                  <a16:creationId xmlns:a16="http://schemas.microsoft.com/office/drawing/2014/main" id="{BD0A3B71-E446-D04F-A3B2-AE2992DB8C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2352"/>
              <a:ext cx="147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 dirty="0">
                  <a:solidFill>
                    <a:srgbClr val="006666"/>
                  </a:solidFill>
                  <a:latin typeface="Courier New" panose="02070309020205020404" pitchFamily="49" charset="0"/>
                </a:rPr>
                <a:t>A</a:t>
              </a:r>
              <a:r>
                <a:rPr lang="ja-JP" altLang="en-US" b="1">
                  <a:solidFill>
                    <a:srgbClr val="006666"/>
                  </a:solidFill>
                  <a:latin typeface="Courier New" panose="02070309020205020404" pitchFamily="49" charset="0"/>
                </a:rPr>
                <a:t>”</a:t>
              </a:r>
              <a:r>
                <a:rPr lang="en-US" altLang="ja-JP" b="1" dirty="0">
                  <a:solidFill>
                    <a:srgbClr val="006666"/>
                  </a:solidFill>
                  <a:latin typeface="Courier New" panose="02070309020205020404" pitchFamily="49" charset="0"/>
                </a:rPr>
                <a:t>=X=</a:t>
              </a:r>
              <a:r>
                <a:rPr lang="en-US" altLang="ja-JP" b="1" dirty="0" err="1">
                  <a:solidFill>
                    <a:srgbClr val="006666"/>
                  </a:solidFill>
                  <a:latin typeface="Courier New" panose="02070309020205020404" pitchFamily="49" charset="0"/>
                </a:rPr>
                <a:t>c,B</a:t>
              </a:r>
              <a:r>
                <a:rPr lang="ja-JP" altLang="en-US" b="1">
                  <a:solidFill>
                    <a:srgbClr val="006666"/>
                  </a:solidFill>
                  <a:latin typeface="Courier New" panose="02070309020205020404" pitchFamily="49" charset="0"/>
                </a:rPr>
                <a:t>”</a:t>
              </a:r>
              <a:r>
                <a:rPr lang="en-US" altLang="ja-JP" b="1" dirty="0">
                  <a:solidFill>
                    <a:srgbClr val="006666"/>
                  </a:solidFill>
                  <a:latin typeface="Courier New" panose="02070309020205020404" pitchFamily="49" charset="0"/>
                </a:rPr>
                <a:t>=[]</a:t>
              </a:r>
              <a:endParaRPr lang="en-US" altLang="en-US" b="1" dirty="0">
                <a:solidFill>
                  <a:srgbClr val="006666"/>
                </a:solidFill>
                <a:latin typeface="Courier New" panose="02070309020205020404" pitchFamily="49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6524592-5802-3C4A-B8FF-99BEF7E9225F}"/>
                  </a:ext>
                </a:extLst>
              </p14:cNvPr>
              <p14:cNvContentPartPr/>
              <p14:nvPr/>
            </p14:nvContentPartPr>
            <p14:xfrm>
              <a:off x="1213560" y="1270800"/>
              <a:ext cx="6663600" cy="51418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6524592-5802-3C4A-B8FF-99BEF7E9225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7360" y="1249200"/>
                <a:ext cx="6696000" cy="517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77886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4">
            <a:extLst>
              <a:ext uri="{FF2B5EF4-FFF2-40B4-BE49-F238E27FC236}">
                <a16:creationId xmlns:a16="http://schemas.microsoft.com/office/drawing/2014/main" id="{16CE4B70-5434-4849-96D4-22071A9EC9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4DC1674-E764-4647-BEAB-1AC6E5BB11EF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2B1DAE6A-8E89-D345-915C-7884A0C9B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Member_of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9CA588B1-32E7-0F4B-86D3-64B4324C6E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member(A, [A|B]).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member(A, [B|C]) :- member(A,C).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i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logical semantics: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For every 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A,B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and 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C</a:t>
            </a:r>
            <a:b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member(A,[B|C])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if </a:t>
            </a:r>
            <a:r>
              <a:rPr lang="en-US" altLang="en-US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member(A,C)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procedural semantics: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Head of clause is procedure entry. Tail of clause is procedure body; subgoals correspond to </a:t>
            </a:r>
            <a:r>
              <a:rPr lang="en-US" altLang="en-US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calls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7828" name="Footer Placeholder 3">
            <a:extLst>
              <a:ext uri="{FF2B5EF4-FFF2-40B4-BE49-F238E27FC236}">
                <a16:creationId xmlns:a16="http://schemas.microsoft.com/office/drawing/2014/main" id="{04D70228-5DB4-D241-BCDA-0ED574D9EC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46463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4">
            <a:extLst>
              <a:ext uri="{FF2B5EF4-FFF2-40B4-BE49-F238E27FC236}">
                <a16:creationId xmlns:a16="http://schemas.microsoft.com/office/drawing/2014/main" id="{95852C84-E4CF-D14B-A3F8-67B3DF7FBE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CB1C6B6-7F4B-CA4C-A993-4559986DD62B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A484C131-99CE-7B4B-8A0F-618F79A39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</a:rPr>
              <a:t>Procedural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</a:rPr>
              <a:t> Interpretation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DB5E7CE2-9836-FE4F-A692-718E56216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member(A, [A|B]).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member(A, [B|C]) :- member(A,C).</a:t>
            </a:r>
            <a:endParaRPr lang="en-US" altLang="en-US" i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b="1" dirty="0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member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is a recursive “procedure”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sz="2800" b="1" dirty="0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member(A, [A|B]).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is the base case. “Procedure” exits with true if the element we are looking for, </a:t>
            </a: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A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is the first element in the list. It exits with false if we have reached the end of the list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sz="2800" b="1" dirty="0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member(A, [B|C]) :- member(A,C).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is the recursive case. If element </a:t>
            </a: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A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is not the first element in the list, call member recursively with arguments </a:t>
            </a: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A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and tail </a:t>
            </a:r>
            <a:r>
              <a:rPr lang="en-US" altLang="en-US" sz="2800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</a:t>
            </a:r>
            <a:endParaRPr lang="en-US" altLang="en-US" sz="2800" b="1" dirty="0">
              <a:solidFill>
                <a:schemeClr val="hlink"/>
              </a:solidFill>
              <a:latin typeface="Courier" pitchFamily="2" charset="0"/>
              <a:ea typeface="ＭＳ Ｐゴシック" panose="020B0600070205080204" pitchFamily="34" charset="-128"/>
            </a:endParaRPr>
          </a:p>
        </p:txBody>
      </p:sp>
      <p:sp>
        <p:nvSpPr>
          <p:cNvPr id="78852" name="Footer Placeholder 1">
            <a:extLst>
              <a:ext uri="{FF2B5EF4-FFF2-40B4-BE49-F238E27FC236}">
                <a16:creationId xmlns:a16="http://schemas.microsoft.com/office/drawing/2014/main" id="{958B03CD-C606-AF43-AFD5-83F6502359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42659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4">
            <a:extLst>
              <a:ext uri="{FF2B5EF4-FFF2-40B4-BE49-F238E27FC236}">
                <a16:creationId xmlns:a16="http://schemas.microsoft.com/office/drawing/2014/main" id="{13B94A11-A455-BF4D-92FC-6A0F8BD22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1894DF2-8425-0443-AD4F-754720075720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CA053406-68E0-9447-9DC4-44DB891A15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Question</a:t>
            </a:r>
          </a:p>
        </p:txBody>
      </p:sp>
      <p:sp>
        <p:nvSpPr>
          <p:cNvPr id="542723" name="Rectangle 3">
            <a:extLst>
              <a:ext uri="{FF2B5EF4-FFF2-40B4-BE49-F238E27FC236}">
                <a16:creationId xmlns:a16="http://schemas.microsoft.com/office/drawing/2014/main" id="{56E2F9FC-73CD-1241-8150-D715657C22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Give all answers to the following query: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?</a:t>
            </a:r>
            <a:r>
              <a:rPr lang="en-US" altLang="en-US" sz="2800">
                <a:ea typeface="ＭＳ Ｐゴシック" panose="020B0600070205080204" pitchFamily="34" charset="-128"/>
              </a:rPr>
              <a:t>- </a:t>
            </a:r>
            <a:r>
              <a:rPr lang="en-US" altLang="en-US" sz="2800" b="1">
                <a:latin typeface="Courier" pitchFamily="2" charset="0"/>
                <a:ea typeface="ＭＳ Ｐゴシック" panose="020B0600070205080204" pitchFamily="34" charset="-128"/>
              </a:rPr>
              <a:t>member(a,[b, a, X]).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>
                <a:latin typeface="Courier" pitchFamily="2" charset="0"/>
                <a:ea typeface="ＭＳ Ｐゴシック" panose="020B0600070205080204" pitchFamily="34" charset="-128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Answer: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>
                <a:latin typeface="Courier" pitchFamily="2" charset="0"/>
                <a:ea typeface="ＭＳ Ｐゴシック" panose="020B0600070205080204" pitchFamily="34" charset="-128"/>
              </a:rPr>
              <a:t>	</a:t>
            </a: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true 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	X = a 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i="1">
                <a:latin typeface="Courier" pitchFamily="2" charset="0"/>
                <a:ea typeface="ＭＳ Ｐゴシック" panose="020B0600070205080204" pitchFamily="34" charset="-128"/>
              </a:rPr>
              <a:t>	</a:t>
            </a: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false.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79876" name="Rectangle 5">
            <a:extLst>
              <a:ext uri="{FF2B5EF4-FFF2-40B4-BE49-F238E27FC236}">
                <a16:creationId xmlns:a16="http://schemas.microsoft.com/office/drawing/2014/main" id="{164C4E70-BD8F-7547-BD5E-B34D61B85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600200"/>
            <a:ext cx="6188075" cy="7080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  <a:latin typeface="Courier New" panose="02070309020205020404" pitchFamily="49" charset="0"/>
              </a:rPr>
              <a:t>1. member(A, [A | B]).</a:t>
            </a:r>
          </a:p>
          <a:p>
            <a:r>
              <a:rPr lang="en-US" altLang="en-US" sz="2000" b="1">
                <a:solidFill>
                  <a:schemeClr val="hlink"/>
                </a:solidFill>
                <a:latin typeface="Courier New" panose="02070309020205020404" pitchFamily="49" charset="0"/>
              </a:rPr>
              <a:t>2. member(A, [B | C]) :- member(A, C).</a:t>
            </a:r>
          </a:p>
        </p:txBody>
      </p:sp>
      <p:sp>
        <p:nvSpPr>
          <p:cNvPr id="79877" name="Footer Placeholder 1">
            <a:extLst>
              <a:ext uri="{FF2B5EF4-FFF2-40B4-BE49-F238E27FC236}">
                <a16:creationId xmlns:a16="http://schemas.microsoft.com/office/drawing/2014/main" id="{C38D9C32-23C0-D549-B0F3-30F59D7142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B662029-16B0-2548-BFA5-D4C0696BB43D}"/>
                  </a:ext>
                </a:extLst>
              </p14:cNvPr>
              <p14:cNvContentPartPr/>
              <p14:nvPr/>
            </p14:nvContentPartPr>
            <p14:xfrm>
              <a:off x="1553400" y="3795120"/>
              <a:ext cx="5599440" cy="2091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B662029-16B0-2548-BFA5-D4C0696BB43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31800" y="3778920"/>
                <a:ext cx="5642640" cy="212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1532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4">
            <a:extLst>
              <a:ext uri="{FF2B5EF4-FFF2-40B4-BE49-F238E27FC236}">
                <a16:creationId xmlns:a16="http://schemas.microsoft.com/office/drawing/2014/main" id="{8B101C22-8DE0-A443-BF32-B64EF026B9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1B8D1FD-4B17-1A40-8947-FBCD87A7C5A8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11DB0B31-7936-D748-A875-37073BEBC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Question</a:t>
            </a:r>
          </a:p>
        </p:txBody>
      </p:sp>
      <p:sp>
        <p:nvSpPr>
          <p:cNvPr id="542723" name="Rectangle 3">
            <a:extLst>
              <a:ext uri="{FF2B5EF4-FFF2-40B4-BE49-F238E27FC236}">
                <a16:creationId xmlns:a16="http://schemas.microsoft.com/office/drawing/2014/main" id="{88C6A764-343F-F745-A928-1D9645C7D8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Give all answers to the following query: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?</a:t>
            </a:r>
            <a:r>
              <a:rPr lang="en-US" altLang="en-US" sz="2800">
                <a:ea typeface="ＭＳ Ｐゴシック" panose="020B0600070205080204" pitchFamily="34" charset="-128"/>
              </a:rPr>
              <a:t>- </a:t>
            </a:r>
            <a:r>
              <a:rPr lang="en-US" altLang="en-US" sz="2800" b="1">
                <a:latin typeface="Courier" pitchFamily="2" charset="0"/>
                <a:ea typeface="ＭＳ Ｐゴシック" panose="020B0600070205080204" pitchFamily="34" charset="-128"/>
              </a:rPr>
              <a:t>member(a, [b | a]).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>
                <a:latin typeface="Courier" pitchFamily="2" charset="0"/>
                <a:ea typeface="ＭＳ Ｐゴシック" panose="020B0600070205080204" pitchFamily="34" charset="-128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Answer: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>
                <a:latin typeface="Courier" pitchFamily="2" charset="0"/>
                <a:ea typeface="ＭＳ Ｐゴシック" panose="020B0600070205080204" pitchFamily="34" charset="-128"/>
              </a:rPr>
              <a:t>	</a:t>
            </a: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false.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81924" name="Rectangle 5">
            <a:extLst>
              <a:ext uri="{FF2B5EF4-FFF2-40B4-BE49-F238E27FC236}">
                <a16:creationId xmlns:a16="http://schemas.microsoft.com/office/drawing/2014/main" id="{542EB9A9-7EB1-9E4C-BA02-49EFD4198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600200"/>
            <a:ext cx="6188075" cy="7080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  <a:latin typeface="Courier New" panose="02070309020205020404" pitchFamily="49" charset="0"/>
              </a:rPr>
              <a:t>1. member(A, [A | B]).</a:t>
            </a:r>
          </a:p>
          <a:p>
            <a:r>
              <a:rPr lang="en-US" altLang="en-US" sz="2000" b="1">
                <a:solidFill>
                  <a:schemeClr val="hlink"/>
                </a:solidFill>
                <a:latin typeface="Courier New" panose="02070309020205020404" pitchFamily="49" charset="0"/>
              </a:rPr>
              <a:t>2. member(A, [B | C]) :- member(A, C).</a:t>
            </a:r>
          </a:p>
        </p:txBody>
      </p:sp>
      <p:sp>
        <p:nvSpPr>
          <p:cNvPr id="81925" name="Footer Placeholder 1">
            <a:extLst>
              <a:ext uri="{FF2B5EF4-FFF2-40B4-BE49-F238E27FC236}">
                <a16:creationId xmlns:a16="http://schemas.microsoft.com/office/drawing/2014/main" id="{2D0290FA-71EB-1649-A266-FE634321C7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E91DE4B-5ADF-684D-8C36-9C5D8CB9DA15}"/>
                  </a:ext>
                </a:extLst>
              </p14:cNvPr>
              <p14:cNvContentPartPr/>
              <p14:nvPr/>
            </p14:nvContentPartPr>
            <p14:xfrm>
              <a:off x="1960920" y="3727440"/>
              <a:ext cx="6511320" cy="2899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E91DE4B-5ADF-684D-8C36-9C5D8CB9DA1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39320" y="3705840"/>
                <a:ext cx="6549120" cy="293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53830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>
            <a:extLst>
              <a:ext uri="{FF2B5EF4-FFF2-40B4-BE49-F238E27FC236}">
                <a16:creationId xmlns:a16="http://schemas.microsoft.com/office/drawing/2014/main" id="{22DACC36-5F35-5544-A226-CF2CA3D08B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345AB37-2867-6247-81A9-CB8D09AB6BC8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F6DAD7B5-A980-4D43-B09C-ADE0A52EE9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Append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A18DA06-1D57-1A4E-83E0-6F18683711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600" b="1" dirty="0">
                <a:solidFill>
                  <a:srgbClr val="FF0000"/>
                </a:solidFill>
                <a:latin typeface="Courier" charset="0"/>
              </a:rPr>
              <a:t>append([ ], A, A).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600" b="1" dirty="0">
                <a:solidFill>
                  <a:srgbClr val="FF0000"/>
                </a:solidFill>
                <a:latin typeface="Courier" charset="0"/>
              </a:rPr>
              <a:t>append([A|B], C, [A|D]) :- append(B,C,D).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8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 charset="0"/>
              </a:rPr>
              <a:t>Build a list:</a:t>
            </a:r>
            <a:endParaRPr lang="en-US" b="1" dirty="0">
              <a:latin typeface="Courier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latin typeface="Courier" charset="0"/>
                <a:ea typeface="Arial" charset="0"/>
              </a:rPr>
              <a:t>?- append([</a:t>
            </a:r>
            <a:r>
              <a:rPr lang="en-US" b="1" dirty="0" err="1">
                <a:latin typeface="Courier" charset="0"/>
                <a:ea typeface="Arial" charset="0"/>
              </a:rPr>
              <a:t>a,b,c</a:t>
            </a:r>
            <a:r>
              <a:rPr lang="en-US" b="1" dirty="0">
                <a:latin typeface="Courier" charset="0"/>
                <a:ea typeface="Arial" charset="0"/>
              </a:rPr>
              <a:t>],[</a:t>
            </a:r>
            <a:r>
              <a:rPr lang="en-US" b="1" dirty="0" err="1">
                <a:latin typeface="Courier" charset="0"/>
                <a:ea typeface="Arial" charset="0"/>
              </a:rPr>
              <a:t>d,e</a:t>
            </a:r>
            <a:r>
              <a:rPr lang="en-US" b="1" dirty="0">
                <a:latin typeface="Courier" charset="0"/>
                <a:ea typeface="Arial" charset="0"/>
              </a:rPr>
              <a:t>],Y).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latin typeface="Courier" charset="0"/>
              </a:rPr>
              <a:t>Y = [</a:t>
            </a:r>
            <a:r>
              <a:rPr lang="en-US" b="1" dirty="0" err="1">
                <a:latin typeface="Courier" charset="0"/>
              </a:rPr>
              <a:t>a,b,c,d,e</a:t>
            </a:r>
            <a:r>
              <a:rPr lang="en-US" b="1" dirty="0">
                <a:latin typeface="Courier" charset="0"/>
              </a:rPr>
              <a:t>]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>
                <a:latin typeface="Arial"/>
                <a:ea typeface="Arial" charset="0"/>
              </a:rPr>
              <a:t>Break a list into constituent parts: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latin typeface="Courier New" charset="0"/>
                <a:cs typeface="Courier New" charset="0"/>
              </a:rPr>
              <a:t>?-</a:t>
            </a:r>
            <a:r>
              <a:rPr lang="en-US" b="1" dirty="0"/>
              <a:t> </a:t>
            </a:r>
            <a:r>
              <a:rPr lang="en-US" b="1" dirty="0">
                <a:latin typeface="Courier" charset="0"/>
              </a:rPr>
              <a:t>append(X,Y,[</a:t>
            </a:r>
            <a:r>
              <a:rPr lang="en-US" b="1" dirty="0" err="1">
                <a:latin typeface="Courier" charset="0"/>
              </a:rPr>
              <a:t>a,b</a:t>
            </a:r>
            <a:r>
              <a:rPr lang="en-US" b="1" dirty="0">
                <a:latin typeface="Courier" charset="0"/>
              </a:rPr>
              <a:t>]).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b="1" dirty="0">
                <a:latin typeface="Courier" charset="0"/>
              </a:rPr>
              <a:t>	X = [], Y = [</a:t>
            </a:r>
            <a:r>
              <a:rPr lang="en-US" b="1" dirty="0" err="1">
                <a:latin typeface="Courier" charset="0"/>
              </a:rPr>
              <a:t>a,b</a:t>
            </a:r>
            <a:r>
              <a:rPr lang="en-US" b="1" dirty="0">
                <a:latin typeface="Courier" charset="0"/>
              </a:rPr>
              <a:t>]; X = [a], Y = [b];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b="1" dirty="0">
                <a:latin typeface="Courier" charset="0"/>
              </a:rPr>
              <a:t>	X = [</a:t>
            </a:r>
            <a:r>
              <a:rPr lang="en-US" b="1" dirty="0" err="1">
                <a:latin typeface="Courier" charset="0"/>
              </a:rPr>
              <a:t>a,b</a:t>
            </a:r>
            <a:r>
              <a:rPr lang="en-US" b="1" dirty="0">
                <a:latin typeface="Courier" charset="0"/>
              </a:rPr>
              <a:t>], Y = []; false.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b="1" dirty="0">
              <a:latin typeface="Courier" charset="0"/>
              <a:ea typeface="Arial" charset="0"/>
            </a:endParaRPr>
          </a:p>
        </p:txBody>
      </p:sp>
      <p:sp>
        <p:nvSpPr>
          <p:cNvPr id="25604" name="Footer Placeholder 1">
            <a:extLst>
              <a:ext uri="{FF2B5EF4-FFF2-40B4-BE49-F238E27FC236}">
                <a16:creationId xmlns:a16="http://schemas.microsoft.com/office/drawing/2014/main" id="{096DD16E-77E2-CC44-80C0-9479D3E29D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62C031F-AE34-3146-A186-6AAD469F0EBA}"/>
                  </a:ext>
                </a:extLst>
              </p14:cNvPr>
              <p14:cNvContentPartPr/>
              <p14:nvPr/>
            </p14:nvContentPartPr>
            <p14:xfrm>
              <a:off x="656640" y="395640"/>
              <a:ext cx="8182800" cy="3915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62C031F-AE34-3146-A186-6AAD469F0EB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5040" y="377280"/>
                <a:ext cx="8220600" cy="395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55957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3">
            <a:extLst>
              <a:ext uri="{FF2B5EF4-FFF2-40B4-BE49-F238E27FC236}">
                <a16:creationId xmlns:a16="http://schemas.microsoft.com/office/drawing/2014/main" id="{98A98A92-3112-2149-AB8E-021C5F5786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6" name="Slide Number Placeholder 4">
            <a:extLst>
              <a:ext uri="{FF2B5EF4-FFF2-40B4-BE49-F238E27FC236}">
                <a16:creationId xmlns:a16="http://schemas.microsoft.com/office/drawing/2014/main" id="{9F3EEB29-BACF-4946-ADBE-E26DBE8356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6DA3800-73C5-AC42-B602-233B1F96C112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695FC73-20BB-1848-847F-71A803E44F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5CE8D889-04A6-344D-8D2E-9F79842344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Prolog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Lists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Programming with lists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Arithmetic</a:t>
            </a:r>
          </a:p>
        </p:txBody>
      </p:sp>
    </p:spTree>
    <p:extLst>
      <p:ext uri="{BB962C8B-B14F-4D97-AF65-F5344CB8AC3E}">
        <p14:creationId xmlns:p14="http://schemas.microsoft.com/office/powerpoint/2010/main" val="2956735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Number Placeholder 4">
            <a:extLst>
              <a:ext uri="{FF2B5EF4-FFF2-40B4-BE49-F238E27FC236}">
                <a16:creationId xmlns:a16="http://schemas.microsoft.com/office/drawing/2014/main" id="{921B3150-FEA9-B445-A002-3ED3BA79BA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D6CBFD5-61C2-8A43-9727-131884DDDB9E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49BC6787-E571-2448-A2D2-D625AE031C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More Append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D6150E8A-122F-F442-86B3-2ADCCBA5B8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b="1" dirty="0">
                <a:solidFill>
                  <a:srgbClr val="FF0000"/>
                </a:solidFill>
                <a:latin typeface="Courier" pitchFamily="2" charset="0"/>
                <a:ea typeface="ＭＳ Ｐゴシック" panose="020B0600070205080204" pitchFamily="34" charset="-128"/>
              </a:rPr>
              <a:t>append([ ], A, A).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b="1" dirty="0">
                <a:solidFill>
                  <a:srgbClr val="FF0000"/>
                </a:solidFill>
                <a:latin typeface="Courier" pitchFamily="2" charset="0"/>
                <a:ea typeface="ＭＳ Ｐゴシック" panose="020B0600070205080204" pitchFamily="34" charset="-128"/>
              </a:rPr>
              <a:t>append([A|B], C, [A|D]) :- append(B,C,D).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Break a list into constituent parts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b="1" dirty="0">
                <a:latin typeface="Courier" pitchFamily="2" charset="0"/>
              </a:rPr>
              <a:t>?- append(X,[b],[</a:t>
            </a:r>
            <a:r>
              <a:rPr lang="en-US" altLang="en-US" sz="2600" b="1" dirty="0" err="1">
                <a:latin typeface="Courier" pitchFamily="2" charset="0"/>
              </a:rPr>
              <a:t>a,b</a:t>
            </a:r>
            <a:r>
              <a:rPr lang="en-US" altLang="en-US" sz="2600" b="1" dirty="0">
                <a:latin typeface="Courier" pitchFamily="2" charset="0"/>
              </a:rPr>
              <a:t>]).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b="1" dirty="0">
                <a:latin typeface="Courier" pitchFamily="2" charset="0"/>
              </a:rPr>
              <a:t>X = [ a ]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b="1" dirty="0">
                <a:latin typeface="Courier" pitchFamily="2" charset="0"/>
              </a:rPr>
              <a:t>?- append([a],Y,[</a:t>
            </a:r>
            <a:r>
              <a:rPr lang="en-US" altLang="en-US" sz="2600" b="1" dirty="0" err="1">
                <a:latin typeface="Courier" pitchFamily="2" charset="0"/>
              </a:rPr>
              <a:t>a,b</a:t>
            </a:r>
            <a:r>
              <a:rPr lang="en-US" altLang="en-US" sz="2600" b="1" dirty="0">
                <a:latin typeface="Courier" pitchFamily="2" charset="0"/>
              </a:rPr>
              <a:t>]).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b="1" dirty="0">
                <a:latin typeface="Courier" pitchFamily="2" charset="0"/>
              </a:rPr>
              <a:t>Y = [ b 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b="1" dirty="0">
              <a:ea typeface="ＭＳ Ｐゴシック" panose="020B0600070205080204" pitchFamily="34" charset="-128"/>
            </a:endParaRPr>
          </a:p>
        </p:txBody>
      </p:sp>
      <p:sp>
        <p:nvSpPr>
          <p:cNvPr id="86020" name="Footer Placeholder 1">
            <a:extLst>
              <a:ext uri="{FF2B5EF4-FFF2-40B4-BE49-F238E27FC236}">
                <a16:creationId xmlns:a16="http://schemas.microsoft.com/office/drawing/2014/main" id="{7980A3E8-CCCF-0C42-A0EE-0EBE6EAF5E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6A7D31C-495B-9144-9955-E887CA64D540}"/>
                  </a:ext>
                </a:extLst>
              </p14:cNvPr>
              <p14:cNvContentPartPr/>
              <p14:nvPr/>
            </p14:nvContentPartPr>
            <p14:xfrm>
              <a:off x="2953080" y="2373120"/>
              <a:ext cx="3452760" cy="861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6A7D31C-495B-9144-9955-E887CA64D54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36880" y="2356920"/>
                <a:ext cx="3485160" cy="89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624795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Number Placeholder 4">
            <a:extLst>
              <a:ext uri="{FF2B5EF4-FFF2-40B4-BE49-F238E27FC236}">
                <a16:creationId xmlns:a16="http://schemas.microsoft.com/office/drawing/2014/main" id="{FCEC1502-2D9F-1541-8F86-5D389AD031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2CD54FA-D45D-D242-BF5B-C82A7634F436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EDDE922A-F5A3-EB47-B445-9EBBBA5C1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More Append</a:t>
            </a:r>
          </a:p>
        </p:txBody>
      </p:sp>
      <p:sp>
        <p:nvSpPr>
          <p:cNvPr id="547843" name="Rectangle 3">
            <a:extLst>
              <a:ext uri="{FF2B5EF4-FFF2-40B4-BE49-F238E27FC236}">
                <a16:creationId xmlns:a16="http://schemas.microsoft.com/office/drawing/2014/main" id="{FA93488D-1C8A-6D43-BF3C-310235C15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	</a:t>
            </a:r>
            <a:r>
              <a:rPr lang="en-US" altLang="en-US" sz="26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? -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>
                <a:latin typeface="Courier" pitchFamily="2" charset="0"/>
                <a:ea typeface="ＭＳ Ｐゴシック" panose="020B0600070205080204" pitchFamily="34" charset="-128"/>
              </a:rPr>
              <a:t>append(X,Y,[</a:t>
            </a:r>
            <a:r>
              <a:rPr lang="en-US" altLang="en-US" sz="2600" b="1" dirty="0" err="1">
                <a:latin typeface="Courier" pitchFamily="2" charset="0"/>
                <a:ea typeface="ＭＳ Ｐゴシック" panose="020B0600070205080204" pitchFamily="34" charset="-128"/>
              </a:rPr>
              <a:t>a,b</a:t>
            </a:r>
            <a:r>
              <a:rPr lang="en-US" altLang="en-US" sz="2600" b="1" dirty="0">
                <a:latin typeface="Courier" pitchFamily="2" charset="0"/>
                <a:ea typeface="ＭＳ Ｐゴシック" panose="020B0600070205080204" pitchFamily="34" charset="-128"/>
              </a:rPr>
              <a:t>]).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" pitchFamily="2" charset="0"/>
                <a:ea typeface="ＭＳ Ｐゴシック" panose="020B0600070205080204" pitchFamily="34" charset="-128"/>
              </a:rPr>
              <a:t>	X = [ ],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" pitchFamily="2" charset="0"/>
                <a:ea typeface="ＭＳ Ｐゴシック" panose="020B0600070205080204" pitchFamily="34" charset="-128"/>
              </a:rPr>
              <a:t>	Y = [</a:t>
            </a:r>
            <a:r>
              <a:rPr lang="en-US" altLang="en-US" sz="2600" b="1" dirty="0" err="1">
                <a:latin typeface="Courier" pitchFamily="2" charset="0"/>
                <a:ea typeface="ＭＳ Ｐゴシック" panose="020B0600070205080204" pitchFamily="34" charset="-128"/>
              </a:rPr>
              <a:t>a,b</a:t>
            </a:r>
            <a:r>
              <a:rPr lang="en-US" altLang="en-US" sz="2600" b="1" dirty="0">
                <a:latin typeface="Courier" pitchFamily="2" charset="0"/>
                <a:ea typeface="ＭＳ Ｐゴシック" panose="020B0600070205080204" pitchFamily="34" charset="-128"/>
              </a:rPr>
              <a:t>] 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" pitchFamily="2" charset="0"/>
                <a:ea typeface="ＭＳ Ｐゴシック" panose="020B0600070205080204" pitchFamily="34" charset="-128"/>
              </a:rPr>
              <a:t>	X = [a],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" pitchFamily="2" charset="0"/>
                <a:ea typeface="ＭＳ Ｐゴシック" panose="020B0600070205080204" pitchFamily="34" charset="-128"/>
              </a:rPr>
              <a:t>	Y = [b]   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" pitchFamily="2" charset="0"/>
                <a:ea typeface="ＭＳ Ｐゴシック" panose="020B0600070205080204" pitchFamily="34" charset="-128"/>
              </a:rPr>
              <a:t>	X = [</a:t>
            </a:r>
            <a:r>
              <a:rPr lang="en-US" altLang="en-US" sz="2600" b="1" dirty="0" err="1">
                <a:latin typeface="Courier" pitchFamily="2" charset="0"/>
                <a:ea typeface="ＭＳ Ｐゴシック" panose="020B0600070205080204" pitchFamily="34" charset="-128"/>
              </a:rPr>
              <a:t>a,b</a:t>
            </a:r>
            <a:r>
              <a:rPr lang="en-US" altLang="en-US" sz="2600" b="1">
                <a:latin typeface="Courier" pitchFamily="2" charset="0"/>
                <a:ea typeface="ＭＳ Ｐゴシック" panose="020B0600070205080204" pitchFamily="34" charset="-128"/>
              </a:rPr>
              <a:t>],</a:t>
            </a:r>
            <a:endParaRPr lang="en-US" altLang="en-US" sz="2600" b="1" dirty="0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" pitchFamily="2" charset="0"/>
                <a:ea typeface="ＭＳ Ｐゴシック" panose="020B0600070205080204" pitchFamily="34" charset="-128"/>
              </a:rPr>
              <a:t>	Y = [ ]   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" pitchFamily="2" charset="0"/>
                <a:ea typeface="ＭＳ Ｐゴシック" panose="020B0600070205080204" pitchFamily="34" charset="-128"/>
              </a:rPr>
              <a:t>	false.</a:t>
            </a:r>
          </a:p>
        </p:txBody>
      </p:sp>
      <p:sp>
        <p:nvSpPr>
          <p:cNvPr id="88068" name="Footer Placeholder 1">
            <a:extLst>
              <a:ext uri="{FF2B5EF4-FFF2-40B4-BE49-F238E27FC236}">
                <a16:creationId xmlns:a16="http://schemas.microsoft.com/office/drawing/2014/main" id="{D2ED2E19-7E98-2847-A4A9-F1F0B3A285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59A0E94-3D34-E64B-A876-1C11D4106F49}"/>
                  </a:ext>
                </a:extLst>
              </p14:cNvPr>
              <p14:cNvContentPartPr/>
              <p14:nvPr/>
            </p14:nvContentPartPr>
            <p14:xfrm>
              <a:off x="381960" y="1870200"/>
              <a:ext cx="285480" cy="929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59A0E94-3D34-E64B-A876-1C11D4106F4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5760" y="1854000"/>
                <a:ext cx="317880" cy="96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419228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>
            <a:extLst>
              <a:ext uri="{FF2B5EF4-FFF2-40B4-BE49-F238E27FC236}">
                <a16:creationId xmlns:a16="http://schemas.microsoft.com/office/drawing/2014/main" id="{17877CC3-F0D0-E745-8B3B-83F53F4A1C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FB27282-4B30-9640-979A-98A39D8D2A2B}" type="slidenum">
              <a:rPr lang="en-US" altLang="en-US" sz="1400"/>
              <a:pPr eaLnBrk="1" hangingPunct="1"/>
              <a:t>22</a:t>
            </a:fld>
            <a:endParaRPr lang="en-US" altLang="en-US" sz="140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C80C1FF1-C249-5940-B115-0E0BCB9E6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Unbounded Arguments</a:t>
            </a:r>
          </a:p>
        </p:txBody>
      </p:sp>
      <p:sp>
        <p:nvSpPr>
          <p:cNvPr id="549891" name="Rectangle 3">
            <a:extLst>
              <a:ext uri="{FF2B5EF4-FFF2-40B4-BE49-F238E27FC236}">
                <a16:creationId xmlns:a16="http://schemas.microsoft.com/office/drawing/2014/main" id="{92ECDC47-74E8-604B-ACCF-18E4C98D7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Generating an unbounded number of lists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 New" panose="02070309020205020404" pitchFamily="49" charset="0"/>
              </a:rPr>
              <a:t>?</a:t>
            </a:r>
            <a:r>
              <a:rPr lang="en-US" altLang="en-US" sz="2600" b="1" dirty="0">
                <a:latin typeface="Courier" pitchFamily="2" charset="0"/>
              </a:rPr>
              <a:t>- append(X,[b],Y).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" pitchFamily="2" charset="0"/>
              </a:rPr>
              <a:t>X = [ ]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" pitchFamily="2" charset="0"/>
              </a:rPr>
              <a:t>Y = [b]  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" pitchFamily="2" charset="0"/>
              </a:rPr>
              <a:t>X = [ _G604]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" pitchFamily="2" charset="0"/>
              </a:rPr>
              <a:t>Y = [ _G604, b]   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" pitchFamily="2" charset="0"/>
              </a:rPr>
              <a:t>X = [ _G604, _G610]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" pitchFamily="2" charset="0"/>
              </a:rPr>
              <a:t>Y = [ _G604, _G610, b]  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600" b="1" dirty="0">
                <a:latin typeface="Courier" pitchFamily="2" charset="0"/>
              </a:rPr>
              <a:t>Etc.</a:t>
            </a:r>
            <a:endParaRPr lang="en-US" altLang="en-US" sz="2600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Be careful when using append with 2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unbounded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arguments!</a:t>
            </a: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0E7AB111-1AD5-AE44-91AE-77D3A470A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286000"/>
            <a:ext cx="4343400" cy="990600"/>
          </a:xfrm>
          <a:prstGeom prst="wedgeRoundRectCallout">
            <a:avLst>
              <a:gd name="adj1" fmla="val -92218"/>
              <a:gd name="adj2" fmla="val 5548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8D499F-F738-E945-8BBF-67B057ECD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286000"/>
            <a:ext cx="41989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An underscore, “don’t care” variable.</a:t>
            </a:r>
          </a:p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Unifies with anything. </a:t>
            </a:r>
          </a:p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E.g., </a:t>
            </a:r>
            <a:r>
              <a:rPr lang="en-US" altLang="en-US" sz="1800" b="1">
                <a:latin typeface="Courier New" panose="02070309020205020404" pitchFamily="49" charset="0"/>
              </a:rPr>
              <a:t>bad(Dog) :- bites(Dog,_).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D650D0B-97CD-C949-B5EC-F4CAD4E77B58}"/>
                  </a:ext>
                </a:extLst>
              </p14:cNvPr>
              <p14:cNvContentPartPr/>
              <p14:nvPr/>
            </p14:nvContentPartPr>
            <p14:xfrm>
              <a:off x="402480" y="2376360"/>
              <a:ext cx="7803360" cy="2950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D650D0B-97CD-C949-B5EC-F4CAD4E77B5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0880" y="2354760"/>
                <a:ext cx="7846560" cy="2993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B0C93A6D-BF59-3744-A5A3-BC88E97FD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3BADC-5B81-1242-974C-3BEF52D63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does this “procedure” do: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b="1" dirty="0">
                <a:solidFill>
                  <a:srgbClr val="FF0000"/>
                </a:solidFill>
                <a:latin typeface="Courier" pitchFamily="2" charset="0"/>
                <a:ea typeface="ＭＳ Ｐゴシック" panose="020B0600070205080204" pitchFamily="34" charset="-128"/>
              </a:rPr>
              <a:t>p([],[]).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b="1" dirty="0">
                <a:solidFill>
                  <a:srgbClr val="FF0000"/>
                </a:solidFill>
                <a:latin typeface="Courier" pitchFamily="2" charset="0"/>
                <a:ea typeface="ＭＳ Ｐゴシック" panose="020B0600070205080204" pitchFamily="34" charset="-128"/>
              </a:rPr>
              <a:t>p([A|B],[[A]|Rest]) :- p(</a:t>
            </a:r>
            <a:r>
              <a:rPr lang="en-US" altLang="en-US" sz="2600" b="1" dirty="0" err="1">
                <a:solidFill>
                  <a:srgbClr val="FF0000"/>
                </a:solidFill>
                <a:latin typeface="Courier" pitchFamily="2" charset="0"/>
                <a:ea typeface="ＭＳ Ｐゴシック" panose="020B0600070205080204" pitchFamily="34" charset="-128"/>
              </a:rPr>
              <a:t>B,Rest</a:t>
            </a:r>
            <a:r>
              <a:rPr lang="en-US" altLang="en-US" sz="2600" b="1" dirty="0">
                <a:solidFill>
                  <a:srgbClr val="FF0000"/>
                </a:solidFill>
                <a:latin typeface="Courier" pitchFamily="2" charset="0"/>
                <a:ea typeface="ＭＳ Ｐゴシック" panose="020B0600070205080204" pitchFamily="34" charset="-128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b="1" dirty="0">
                <a:latin typeface="Courier" pitchFamily="2" charset="0"/>
              </a:rPr>
              <a:t>?- p([</a:t>
            </a:r>
            <a:r>
              <a:rPr lang="en-US" altLang="en-US" sz="2600" b="1" dirty="0" err="1">
                <a:latin typeface="Courier" pitchFamily="2" charset="0"/>
              </a:rPr>
              <a:t>a,b,c</a:t>
            </a:r>
            <a:r>
              <a:rPr lang="en-US" altLang="en-US" sz="2600" b="1" dirty="0">
                <a:latin typeface="Courier" pitchFamily="2" charset="0"/>
              </a:rPr>
              <a:t>],Y).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b="1" dirty="0">
                <a:latin typeface="Courier" pitchFamily="2" charset="0"/>
              </a:rPr>
              <a:t>Y = [ [a],[b],[c] ]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9699" name="Footer Placeholder 3">
            <a:extLst>
              <a:ext uri="{FF2B5EF4-FFF2-40B4-BE49-F238E27FC236}">
                <a16:creationId xmlns:a16="http://schemas.microsoft.com/office/drawing/2014/main" id="{51CDAA59-84E2-3E47-B78C-DC932326B1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0" name="Slide Number Placeholder 4">
            <a:extLst>
              <a:ext uri="{FF2B5EF4-FFF2-40B4-BE49-F238E27FC236}">
                <a16:creationId xmlns:a16="http://schemas.microsoft.com/office/drawing/2014/main" id="{06448949-ADB3-3047-8F78-C166F853FE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8E0600F-539B-1E41-87D1-F6108CFE0AEF}" type="slidenum">
              <a:rPr lang="en-US" altLang="en-US" sz="1400"/>
              <a:pPr eaLnBrk="1" hangingPunct="1"/>
              <a:t>23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8C340B1-866B-0E43-A397-9AE18F54BC87}"/>
                  </a:ext>
                </a:extLst>
              </p14:cNvPr>
              <p14:cNvContentPartPr/>
              <p14:nvPr/>
            </p14:nvContentPartPr>
            <p14:xfrm>
              <a:off x="251280" y="2654640"/>
              <a:ext cx="8024760" cy="548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8C340B1-866B-0E43-A397-9AE18F54BC8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9680" y="2633040"/>
                <a:ext cx="8062560" cy="586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3166B1CC-AA2A-1C45-9506-F55238D66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Common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82782-E0E7-C742-8F13-31A5B712A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“Processing” a list: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b="1" dirty="0">
                <a:solidFill>
                  <a:srgbClr val="FF0000"/>
                </a:solidFill>
                <a:latin typeface="Courier" pitchFamily="2" charset="0"/>
                <a:ea typeface="ＭＳ Ｐゴシック" panose="020B0600070205080204" pitchFamily="34" charset="-128"/>
              </a:rPr>
              <a:t>p([],[]).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b="1" dirty="0">
                <a:solidFill>
                  <a:srgbClr val="FF0000"/>
                </a:solidFill>
                <a:latin typeface="Courier" pitchFamily="2" charset="0"/>
                <a:ea typeface="ＭＳ Ｐゴシック" panose="020B0600070205080204" pitchFamily="34" charset="-128"/>
              </a:rPr>
              <a:t>p([H|T],[H1|T1]) :- f(H,H1),p(T,T1).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Base case: we have reached the end of list. In our case, the result for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[ ]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is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[ ]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Recursive case: result is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[H1|T1]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.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H1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was obtained by calling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f(H,H1)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--- processes element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H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into result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H1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.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T1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is the result of recursive call of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on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endParaRPr lang="en-US" altLang="en-US" sz="2400" b="1" dirty="0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b="1" dirty="0">
              <a:solidFill>
                <a:srgbClr val="FF0000"/>
              </a:solidFill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 dirty="0">
              <a:solidFill>
                <a:srgbClr val="FF0000"/>
              </a:solidFill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723" name="Footer Placeholder 3">
            <a:extLst>
              <a:ext uri="{FF2B5EF4-FFF2-40B4-BE49-F238E27FC236}">
                <a16:creationId xmlns:a16="http://schemas.microsoft.com/office/drawing/2014/main" id="{CBF8AB63-4B8D-3445-8C43-8191ED1EDC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4" name="Slide Number Placeholder 4">
            <a:extLst>
              <a:ext uri="{FF2B5EF4-FFF2-40B4-BE49-F238E27FC236}">
                <a16:creationId xmlns:a16="http://schemas.microsoft.com/office/drawing/2014/main" id="{8DC0FDFF-80A1-3A44-94A5-1132EF16C8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2ADE460-3F47-834F-8461-4058310BD6EF}" type="slidenum">
              <a:rPr lang="en-US" altLang="en-US" sz="1400"/>
              <a:pPr eaLnBrk="1" hangingPunct="1"/>
              <a:t>24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83802D0-D347-E44C-AF87-078EE2159BBB}"/>
                  </a:ext>
                </a:extLst>
              </p14:cNvPr>
              <p14:cNvContentPartPr/>
              <p14:nvPr/>
            </p14:nvContentPartPr>
            <p14:xfrm>
              <a:off x="186480" y="201240"/>
              <a:ext cx="8321040" cy="2732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83802D0-D347-E44C-AF87-078EE2159BB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880" y="179640"/>
                <a:ext cx="8358840" cy="2775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3">
            <a:extLst>
              <a:ext uri="{FF2B5EF4-FFF2-40B4-BE49-F238E27FC236}">
                <a16:creationId xmlns:a16="http://schemas.microsoft.com/office/drawing/2014/main" id="{98A98A92-3112-2149-AB8E-021C5F5786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6" name="Slide Number Placeholder 4">
            <a:extLst>
              <a:ext uri="{FF2B5EF4-FFF2-40B4-BE49-F238E27FC236}">
                <a16:creationId xmlns:a16="http://schemas.microsoft.com/office/drawing/2014/main" id="{9F3EEB29-BACF-4946-ADBE-E26DBE8356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6DA3800-73C5-AC42-B602-233B1F96C112}" type="slidenum">
              <a:rPr lang="en-US" altLang="en-US" sz="1400"/>
              <a:pPr eaLnBrk="1" hangingPunct="1"/>
              <a:t>25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695FC73-20BB-1848-847F-71A803E44F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5CE8D889-04A6-344D-8D2E-9F79842344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Prolog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Lists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Programming with lists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Arithmetic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8AA5D177-9099-0E41-A301-DAF85CA65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Arithmetic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1DFCEEE6-8F6B-7D49-9963-B83DC9A24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dirty="0">
                <a:latin typeface="Arial" charset="0"/>
              </a:rPr>
              <a:t>Prolog has all arithmetic operators </a:t>
            </a:r>
          </a:p>
          <a:p>
            <a:pPr>
              <a:buFont typeface="Wingdings" charset="0"/>
              <a:buChar char="n"/>
              <a:defRPr/>
            </a:pPr>
            <a:r>
              <a:rPr lang="en-US" dirty="0">
                <a:latin typeface="Arial" charset="0"/>
              </a:rPr>
              <a:t>Built-in predicate </a:t>
            </a: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is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is</a:t>
            </a:r>
            <a:r>
              <a:rPr lang="en-US" b="1" dirty="0">
                <a:latin typeface="Courier New" charset="0"/>
                <a:cs typeface="Courier New" charset="0"/>
              </a:rPr>
              <a:t>(X, 1+3)</a:t>
            </a:r>
            <a:r>
              <a:rPr lang="en-US" dirty="0">
                <a:latin typeface="Arial" charset="0"/>
              </a:rPr>
              <a:t> or more commonly we write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b="1" dirty="0">
                <a:latin typeface="Courier New" charset="0"/>
                <a:cs typeface="Courier New" charset="0"/>
              </a:rPr>
              <a:t>X </a:t>
            </a: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is</a:t>
            </a:r>
            <a:r>
              <a:rPr lang="en-US" b="1" dirty="0">
                <a:latin typeface="Courier New" charset="0"/>
                <a:cs typeface="Courier New" charset="0"/>
              </a:rPr>
              <a:t> 1+3 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is</a:t>
            </a:r>
            <a:r>
              <a:rPr lang="en-US" b="1" dirty="0">
                <a:latin typeface="Courier New" charset="0"/>
                <a:cs typeface="Courier New" charset="0"/>
              </a:rPr>
              <a:t> </a:t>
            </a:r>
            <a:r>
              <a:rPr lang="en-US" dirty="0">
                <a:latin typeface="Arial" charset="0"/>
              </a:rPr>
              <a:t>forces evaluation of </a:t>
            </a:r>
            <a:r>
              <a:rPr lang="en-US" b="1" dirty="0">
                <a:latin typeface="Courier New" charset="0"/>
                <a:cs typeface="Courier New" charset="0"/>
              </a:rPr>
              <a:t>1+3</a:t>
            </a:r>
            <a:r>
              <a:rPr lang="en-US" dirty="0">
                <a:latin typeface="Arial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latin typeface="Courier" charset="0"/>
              </a:rPr>
              <a:t>?- X </a:t>
            </a:r>
            <a:r>
              <a:rPr lang="en-US" b="1" dirty="0">
                <a:solidFill>
                  <a:srgbClr val="FF0000"/>
                </a:solidFill>
                <a:latin typeface="Courier" charset="0"/>
              </a:rPr>
              <a:t>is</a:t>
            </a:r>
            <a:r>
              <a:rPr lang="en-US" b="1" dirty="0">
                <a:latin typeface="Courier" charset="0"/>
              </a:rPr>
              <a:t> 1+3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latin typeface="Courier" charset="0"/>
              </a:rPr>
              <a:t>X = 4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b="1" dirty="0">
                <a:solidFill>
                  <a:srgbClr val="FF0000"/>
                </a:solidFill>
                <a:latin typeface="Courier" charset="0"/>
              </a:rPr>
              <a:t>=</a:t>
            </a:r>
            <a:r>
              <a:rPr lang="en-US" b="1" dirty="0">
                <a:latin typeface="Courier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is unification not assignment!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latin typeface="Courier" charset="0"/>
              </a:rPr>
              <a:t>?- X = 4-1.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latin typeface="Courier" charset="0"/>
              </a:rPr>
              <a:t>X = 4-1 % unifies X with 4-1!!!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lvl="1">
              <a:buFont typeface="Wingdings" charset="0"/>
              <a:buChar char="n"/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33795" name="Slide Number Placeholder 4">
            <a:extLst>
              <a:ext uri="{FF2B5EF4-FFF2-40B4-BE49-F238E27FC236}">
                <a16:creationId xmlns:a16="http://schemas.microsoft.com/office/drawing/2014/main" id="{C7EC7A33-91F0-8D4B-B6C3-74FE590C9C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8DFD2DA-3CAD-7F4B-9950-7B9EE5D7322C}" type="slidenum">
              <a:rPr lang="en-US" altLang="en-US" sz="1400"/>
              <a:pPr eaLnBrk="1" hangingPunct="1"/>
              <a:t>26</a:t>
            </a:fld>
            <a:endParaRPr lang="en-US" altLang="en-US" sz="1400"/>
          </a:p>
        </p:txBody>
      </p:sp>
      <p:sp>
        <p:nvSpPr>
          <p:cNvPr id="33796" name="Footer Placeholder 1">
            <a:extLst>
              <a:ext uri="{FF2B5EF4-FFF2-40B4-BE49-F238E27FC236}">
                <a16:creationId xmlns:a16="http://schemas.microsoft.com/office/drawing/2014/main" id="{60F47DB4-D288-D24D-9405-7B795A95F3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C776096-AC44-4A4A-85F2-8780E417B8C3}"/>
                  </a:ext>
                </a:extLst>
              </p14:cNvPr>
              <p14:cNvContentPartPr/>
              <p14:nvPr/>
            </p14:nvContentPartPr>
            <p14:xfrm>
              <a:off x="3691440" y="2011320"/>
              <a:ext cx="828720" cy="492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C776096-AC44-4A4A-85F2-8780E417B8C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69840" y="1989720"/>
                <a:ext cx="871920" cy="535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44D2E3A1-F8F9-494C-86E8-FC0B0AE32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Arithmetic: Pitfalls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B4401ECF-61A8-E340-B62E-301BD5CC6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is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is not invertible! That is, arguments on the right cannot be unbound!</a:t>
            </a:r>
          </a:p>
          <a:p>
            <a:pPr lvl="1"/>
            <a:r>
              <a:rPr lang="en-US" altLang="en-US" b="1" dirty="0">
                <a:latin typeface="Courier New" panose="02070309020205020404" pitchFamily="49" charset="0"/>
              </a:rPr>
              <a:t>3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is</a:t>
            </a:r>
            <a:r>
              <a:rPr lang="en-US" altLang="en-US" b="1" dirty="0">
                <a:latin typeface="Courier New" panose="02070309020205020404" pitchFamily="49" charset="0"/>
              </a:rPr>
              <a:t> 3 – X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  <a:endParaRPr lang="en-US" altLang="en-US" b="1" dirty="0">
              <a:latin typeface="Courier" pitchFamily="2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dirty="0">
                <a:latin typeface="Courier" pitchFamily="2" charset="0"/>
              </a:rPr>
              <a:t>ERROR: is/2: Arguments are not sufficiently instantiated</a:t>
            </a:r>
            <a:endParaRPr lang="en-US" altLang="en-US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This doesn’t work either: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dirty="0">
                <a:latin typeface="Courier" pitchFamily="2" charset="0"/>
              </a:rPr>
              <a:t>?- </a:t>
            </a:r>
            <a:r>
              <a:rPr lang="da-DK" altLang="en-US" b="1" dirty="0">
                <a:latin typeface="Courier" pitchFamily="2" charset="0"/>
              </a:rPr>
              <a:t>X is 4, X = X+1.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a-DK" altLang="en-US" b="1" dirty="0">
                <a:latin typeface="Courier" pitchFamily="2" charset="0"/>
              </a:rPr>
              <a:t>false.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a-DK" altLang="en-US" dirty="0" err="1">
                <a:latin typeface="Arial" panose="020B0604020202020204" pitchFamily="34" charset="0"/>
              </a:rPr>
              <a:t>Why</a:t>
            </a:r>
            <a:r>
              <a:rPr lang="da-DK" altLang="en-US" dirty="0">
                <a:latin typeface="Arial" panose="020B0604020202020204" pitchFamily="34" charset="0"/>
              </a:rPr>
              <a:t>? </a:t>
            </a:r>
            <a:r>
              <a:rPr lang="da-DK" altLang="en-US" dirty="0" err="1">
                <a:latin typeface="Arial" panose="020B0604020202020204" pitchFamily="34" charset="0"/>
              </a:rPr>
              <a:t>What’s</a:t>
            </a:r>
            <a:r>
              <a:rPr lang="da-DK" altLang="en-US" dirty="0">
                <a:latin typeface="Arial" panose="020B0604020202020204" pitchFamily="34" charset="0"/>
              </a:rPr>
              <a:t> </a:t>
            </a:r>
            <a:r>
              <a:rPr lang="da-DK" altLang="en-US" dirty="0" err="1">
                <a:latin typeface="Arial" panose="020B0604020202020204" pitchFamily="34" charset="0"/>
              </a:rPr>
              <a:t>going</a:t>
            </a:r>
            <a:r>
              <a:rPr lang="da-DK" altLang="en-US" dirty="0">
                <a:latin typeface="Arial" panose="020B0604020202020204" pitchFamily="34" charset="0"/>
              </a:rPr>
              <a:t> on </a:t>
            </a:r>
            <a:r>
              <a:rPr lang="da-DK" altLang="en-US" dirty="0" err="1">
                <a:latin typeface="Arial" panose="020B0604020202020204" pitchFamily="34" charset="0"/>
              </a:rPr>
              <a:t>here</a:t>
            </a:r>
            <a:r>
              <a:rPr lang="da-DK" altLang="en-US" dirty="0">
                <a:latin typeface="Arial" panose="020B0604020202020204" pitchFamily="34" charset="0"/>
              </a:rPr>
              <a:t>?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4819" name="Slide Number Placeholder 4">
            <a:extLst>
              <a:ext uri="{FF2B5EF4-FFF2-40B4-BE49-F238E27FC236}">
                <a16:creationId xmlns:a16="http://schemas.microsoft.com/office/drawing/2014/main" id="{D27B33C4-0A71-934E-B28C-15378291C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87659E3-FEA4-C648-8F4B-E1D5A75F1E24}" type="slidenum">
              <a:rPr lang="en-US" altLang="en-US" sz="1400"/>
              <a:pPr eaLnBrk="1" hangingPunct="1"/>
              <a:t>27</a:t>
            </a:fld>
            <a:endParaRPr lang="en-US" altLang="en-US" sz="1400"/>
          </a:p>
        </p:txBody>
      </p:sp>
      <p:sp>
        <p:nvSpPr>
          <p:cNvPr id="34820" name="Footer Placeholder 1">
            <a:extLst>
              <a:ext uri="{FF2B5EF4-FFF2-40B4-BE49-F238E27FC236}">
                <a16:creationId xmlns:a16="http://schemas.microsoft.com/office/drawing/2014/main" id="{7F18B712-CA2D-4949-8F18-8C260010EF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BE24C29-D19F-7D4C-912C-3C7030C7D24B}"/>
                  </a:ext>
                </a:extLst>
              </p14:cNvPr>
              <p14:cNvContentPartPr/>
              <p14:nvPr/>
            </p14:nvContentPartPr>
            <p14:xfrm>
              <a:off x="3341880" y="4502520"/>
              <a:ext cx="5420520" cy="1310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BE24C29-D19F-7D4C-912C-3C7030C7D24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20280" y="4480920"/>
                <a:ext cx="5458320" cy="1353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6AE89C18-E167-704C-854E-D9A5241A2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AB7BE-04FE-EA4D-9606-51B5A9124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Write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sum</a:t>
            </a:r>
            <a:r>
              <a:rPr lang="en-US" dirty="0">
                <a:latin typeface="Arial"/>
              </a:rPr>
              <a:t>, which takes a list of integers and computes the sum of the integers. E.g., </a:t>
            </a:r>
            <a:endParaRPr lang="en-US" sz="2400" b="1" dirty="0">
              <a:solidFill>
                <a:srgbClr val="FF0000"/>
              </a:solidFill>
              <a:latin typeface="Courier" charset="0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Courier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sum([1,2,3],R).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?- R = 6.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How about if the integers are arbitrarily nested? E.g., 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sum([[1],[[[2]],3]],R).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?- R = 6.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b="1" dirty="0">
              <a:solidFill>
                <a:srgbClr val="FF0000"/>
              </a:solidFill>
              <a:latin typeface="Courier" charset="0"/>
              <a:ea typeface="Arial" charset="0"/>
            </a:endParaRPr>
          </a:p>
        </p:txBody>
      </p:sp>
      <p:sp>
        <p:nvSpPr>
          <p:cNvPr id="35843" name="Footer Placeholder 3">
            <a:extLst>
              <a:ext uri="{FF2B5EF4-FFF2-40B4-BE49-F238E27FC236}">
                <a16:creationId xmlns:a16="http://schemas.microsoft.com/office/drawing/2014/main" id="{3C7514D9-45E4-9543-801E-49046E2847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4" name="Slide Number Placeholder 4">
            <a:extLst>
              <a:ext uri="{FF2B5EF4-FFF2-40B4-BE49-F238E27FC236}">
                <a16:creationId xmlns:a16="http://schemas.microsoft.com/office/drawing/2014/main" id="{E60968D0-F76C-BD4C-972C-B1239033ED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BED22A8-4643-D645-905A-F50A0EBF5BE0}" type="slidenum">
              <a:rPr lang="en-US" altLang="en-US" sz="1400"/>
              <a:pPr eaLnBrk="1" hangingPunct="1"/>
              <a:t>28</a:t>
            </a:fld>
            <a:endParaRPr lang="en-US" altLang="en-US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8103603-BEA5-C24B-8CE6-65C24624D892}"/>
                  </a:ext>
                </a:extLst>
              </p14:cNvPr>
              <p14:cNvContentPartPr/>
              <p14:nvPr/>
            </p14:nvContentPartPr>
            <p14:xfrm>
              <a:off x="318600" y="2294640"/>
              <a:ext cx="8677440" cy="3507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8103603-BEA5-C24B-8CE6-65C24624D89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7000" y="2278440"/>
                <a:ext cx="8720640" cy="3545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C40D2-3DA9-C74F-BAE5-27FD6E570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5C5791-D334-CF41-B03E-4436BF19F1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 Milanova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7014B7-3145-2843-948D-988A6243F6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AC3A51-2E79-5B4D-A7B6-C2B604D907C5}" type="slidenum">
              <a:rPr lang="en-US" altLang="en-US" smtClean="0"/>
              <a:pPr/>
              <a:t>29</a:t>
            </a:fld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8AC0B1C-4230-674C-A9B7-842C4B8AC12C}"/>
                  </a:ext>
                </a:extLst>
              </p14:cNvPr>
              <p14:cNvContentPartPr/>
              <p14:nvPr/>
            </p14:nvContentPartPr>
            <p14:xfrm>
              <a:off x="1411200" y="1179720"/>
              <a:ext cx="6529680" cy="35334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8AC0B1C-4230-674C-A9B7-842C4B8AC1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89600" y="1158120"/>
                <a:ext cx="6567480" cy="357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8740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4">
            <a:extLst>
              <a:ext uri="{FF2B5EF4-FFF2-40B4-BE49-F238E27FC236}">
                <a16:creationId xmlns:a16="http://schemas.microsoft.com/office/drawing/2014/main" id="{C577DEB4-586D-C149-A435-54595C2E6B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8225F19-7AD8-4749-83E4-329D49AED1C6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AD221A62-0378-7543-9F93-13753E42D5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Lists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C88902AB-1148-C346-A3BE-D68FA415C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458200" cy="3854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u="sng">
                <a:latin typeface="Arial" panose="020B0604020202020204" pitchFamily="34" charset="0"/>
                <a:ea typeface="ＭＳ Ｐゴシック" panose="020B0600070205080204" pitchFamily="34" charset="-128"/>
              </a:rPr>
              <a:t>list			head		tail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[a,b,c]		a		[b,c]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[X,[cat],Y]	X		[[cat],Y]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[a,[b,c],d]	a		[[b,c],d]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b="1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[X | Y]		X		Y</a:t>
            </a:r>
            <a:r>
              <a:rPr lang="en-US" altLang="en-US">
                <a:ea typeface="ＭＳ Ｐゴシック" panose="020B0600070205080204" pitchFamily="34" charset="-128"/>
              </a:rPr>
              <a:t>	</a:t>
            </a:r>
          </a:p>
        </p:txBody>
      </p:sp>
      <p:sp>
        <p:nvSpPr>
          <p:cNvPr id="64516" name="Text Box 4">
            <a:extLst>
              <a:ext uri="{FF2B5EF4-FFF2-40B4-BE49-F238E27FC236}">
                <a16:creationId xmlns:a16="http://schemas.microsoft.com/office/drawing/2014/main" id="{CC720542-9AFA-0E4F-AF1B-2E640A8DE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447800"/>
            <a:ext cx="606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64517" name="Text Box 5">
            <a:extLst>
              <a:ext uri="{FF2B5EF4-FFF2-40B4-BE49-F238E27FC236}">
                <a16:creationId xmlns:a16="http://schemas.microsoft.com/office/drawing/2014/main" id="{82662F4D-7DC4-AA42-94C1-C8DB85C46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057400"/>
            <a:ext cx="552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64518" name="Text Box 6">
            <a:extLst>
              <a:ext uri="{FF2B5EF4-FFF2-40B4-BE49-F238E27FC236}">
                <a16:creationId xmlns:a16="http://schemas.microsoft.com/office/drawing/2014/main" id="{6953259C-3107-4649-A0C2-FE5AB6DC5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590800"/>
            <a:ext cx="606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64519" name="Line 7">
            <a:extLst>
              <a:ext uri="{FF2B5EF4-FFF2-40B4-BE49-F238E27FC236}">
                <a16:creationId xmlns:a16="http://schemas.microsoft.com/office/drawing/2014/main" id="{7F660A1C-68CF-1941-99EE-D406FE9C25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9144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Line 8">
            <a:extLst>
              <a:ext uri="{FF2B5EF4-FFF2-40B4-BE49-F238E27FC236}">
                <a16:creationId xmlns:a16="http://schemas.microsoft.com/office/drawing/2014/main" id="{FEE4DBB5-D3C6-E34C-A05D-B5E2D1A0446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914400"/>
            <a:ext cx="838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Line 9">
            <a:extLst>
              <a:ext uri="{FF2B5EF4-FFF2-40B4-BE49-F238E27FC236}">
                <a16:creationId xmlns:a16="http://schemas.microsoft.com/office/drawing/2014/main" id="{38B13A32-CD48-FA49-9BE3-EB5AF0EFCB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1600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Line 10">
            <a:extLst>
              <a:ext uri="{FF2B5EF4-FFF2-40B4-BE49-F238E27FC236}">
                <a16:creationId xmlns:a16="http://schemas.microsoft.com/office/drawing/2014/main" id="{5F37B68E-6DAF-084C-A0A8-C04C3140D9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2286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Text Box 11">
            <a:extLst>
              <a:ext uri="{FF2B5EF4-FFF2-40B4-BE49-F238E27FC236}">
                <a16:creationId xmlns:a16="http://schemas.microsoft.com/office/drawing/2014/main" id="{717D22C7-FD0E-554B-8153-903FEDB97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2819400"/>
            <a:ext cx="1214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[ ]</a:t>
            </a:r>
          </a:p>
        </p:txBody>
      </p:sp>
      <p:sp>
        <p:nvSpPr>
          <p:cNvPr id="64524" name="Text Box 12">
            <a:extLst>
              <a:ext uri="{FF2B5EF4-FFF2-40B4-BE49-F238E27FC236}">
                <a16:creationId xmlns:a16="http://schemas.microsoft.com/office/drawing/2014/main" id="{C3E3E772-4B23-6444-BDDA-902215F9C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191000"/>
            <a:ext cx="606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64525" name="Text Box 13">
            <a:extLst>
              <a:ext uri="{FF2B5EF4-FFF2-40B4-BE49-F238E27FC236}">
                <a16:creationId xmlns:a16="http://schemas.microsoft.com/office/drawing/2014/main" id="{E4D37B88-B4A3-0E40-9633-466554236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724400"/>
            <a:ext cx="552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64526" name="Text Box 14">
            <a:extLst>
              <a:ext uri="{FF2B5EF4-FFF2-40B4-BE49-F238E27FC236}">
                <a16:creationId xmlns:a16="http://schemas.microsoft.com/office/drawing/2014/main" id="{392C7C16-7EA8-F349-9C84-D3DCFA439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105400"/>
            <a:ext cx="606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64527" name="Line 15">
            <a:extLst>
              <a:ext uri="{FF2B5EF4-FFF2-40B4-BE49-F238E27FC236}">
                <a16:creationId xmlns:a16="http://schemas.microsoft.com/office/drawing/2014/main" id="{476AC136-9298-7445-A46B-C6C85455DB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36576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8" name="Line 16">
            <a:extLst>
              <a:ext uri="{FF2B5EF4-FFF2-40B4-BE49-F238E27FC236}">
                <a16:creationId xmlns:a16="http://schemas.microsoft.com/office/drawing/2014/main" id="{6DE37039-8185-B34F-84B2-2E33F890627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3657600"/>
            <a:ext cx="990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9" name="Line 17">
            <a:extLst>
              <a:ext uri="{FF2B5EF4-FFF2-40B4-BE49-F238E27FC236}">
                <a16:creationId xmlns:a16="http://schemas.microsoft.com/office/drawing/2014/main" id="{3C54E2B9-AE95-7347-ACB4-7D8FA8E883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4114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0" name="Text Box 18">
            <a:extLst>
              <a:ext uri="{FF2B5EF4-FFF2-40B4-BE49-F238E27FC236}">
                <a16:creationId xmlns:a16="http://schemas.microsoft.com/office/drawing/2014/main" id="{201E5272-482A-9943-948E-9EF1E75ED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55626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[ ]</a:t>
            </a:r>
          </a:p>
        </p:txBody>
      </p:sp>
      <p:sp>
        <p:nvSpPr>
          <p:cNvPr id="64531" name="Text Box 19">
            <a:extLst>
              <a:ext uri="{FF2B5EF4-FFF2-40B4-BE49-F238E27FC236}">
                <a16:creationId xmlns:a16="http://schemas.microsoft.com/office/drawing/2014/main" id="{9B2A581B-6007-E449-8900-F751DEE5C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791200"/>
            <a:ext cx="58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64532" name="Line 20">
            <a:extLst>
              <a:ext uri="{FF2B5EF4-FFF2-40B4-BE49-F238E27FC236}">
                <a16:creationId xmlns:a16="http://schemas.microsoft.com/office/drawing/2014/main" id="{FD3F85C9-115A-7548-8FEA-46F5306BED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24800" y="5410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3" name="Line 21">
            <a:extLst>
              <a:ext uri="{FF2B5EF4-FFF2-40B4-BE49-F238E27FC236}">
                <a16:creationId xmlns:a16="http://schemas.microsoft.com/office/drawing/2014/main" id="{6694C7E6-7518-464B-A2FF-151F53345E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495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4" name="Line 22">
            <a:extLst>
              <a:ext uri="{FF2B5EF4-FFF2-40B4-BE49-F238E27FC236}">
                <a16:creationId xmlns:a16="http://schemas.microsoft.com/office/drawing/2014/main" id="{70073B6A-66BD-4846-8CDC-80304DED6A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44958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5" name="Line 23">
            <a:extLst>
              <a:ext uri="{FF2B5EF4-FFF2-40B4-BE49-F238E27FC236}">
                <a16:creationId xmlns:a16="http://schemas.microsoft.com/office/drawing/2014/main" id="{33F1707D-E790-C842-9C88-A858F3EDA1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4876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6" name="Text Box 24">
            <a:extLst>
              <a:ext uri="{FF2B5EF4-FFF2-40B4-BE49-F238E27FC236}">
                <a16:creationId xmlns:a16="http://schemas.microsoft.com/office/drawing/2014/main" id="{2559DB46-1BCD-5743-82BF-BF43ADB9C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1054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[ ]</a:t>
            </a:r>
          </a:p>
        </p:txBody>
      </p:sp>
      <p:sp>
        <p:nvSpPr>
          <p:cNvPr id="64537" name="Footer Placeholder 3">
            <a:extLst>
              <a:ext uri="{FF2B5EF4-FFF2-40B4-BE49-F238E27FC236}">
                <a16:creationId xmlns:a16="http://schemas.microsoft.com/office/drawing/2014/main" id="{AB756131-025C-464C-9393-84E4F46B88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1E3B372-2A37-9740-9BE4-5FABF2FB8BEB}"/>
                  </a:ext>
                </a:extLst>
              </p14:cNvPr>
              <p14:cNvContentPartPr/>
              <p14:nvPr/>
            </p14:nvContentPartPr>
            <p14:xfrm>
              <a:off x="3439080" y="579960"/>
              <a:ext cx="5704920" cy="3955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1E3B372-2A37-9740-9BE4-5FABF2FB8BE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17120" y="558000"/>
                <a:ext cx="5742720" cy="399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59313822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7370A163-A6D7-D446-BE90-82FEA0306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57DC2-8F91-E640-B5D3-81BAAF326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Write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plus10</a:t>
            </a:r>
            <a:r>
              <a:rPr lang="en-US" dirty="0">
                <a:latin typeface="Arial"/>
              </a:rPr>
              <a:t>, which takes a list of integers and computes another list, where all integers are shifted +10. E.g., 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Courier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urier New"/>
                <a:cs typeface="Courier New"/>
              </a:rPr>
              <a:t>plus10([1,2,3],R).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b="1" dirty="0">
                <a:solidFill>
                  <a:srgbClr val="FF0000"/>
                </a:solidFill>
                <a:latin typeface="Courier New"/>
                <a:cs typeface="Courier New"/>
              </a:rPr>
              <a:t>	?- R = [11,12,13].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Write </a:t>
            </a:r>
            <a:r>
              <a:rPr lang="en-US" b="1" dirty="0" err="1">
                <a:solidFill>
                  <a:srgbClr val="FF0000"/>
                </a:solidFill>
                <a:latin typeface="Courier New"/>
                <a:cs typeface="Courier New"/>
              </a:rPr>
              <a:t>len</a:t>
            </a:r>
            <a:r>
              <a:rPr lang="en-US" dirty="0">
                <a:latin typeface="Arial"/>
              </a:rPr>
              <a:t>, which takes a list and computes the length of the list. E.g., </a:t>
            </a:r>
            <a:endParaRPr lang="en-US" b="1" dirty="0">
              <a:latin typeface="Courier" charset="0"/>
              <a:ea typeface="Arial" charset="0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Courier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latin typeface="Courier New"/>
                <a:cs typeface="Courier New"/>
              </a:rPr>
              <a:t>len</a:t>
            </a:r>
            <a:r>
              <a:rPr lang="en-US" sz="2800" b="1" dirty="0">
                <a:solidFill>
                  <a:srgbClr val="FF0000"/>
                </a:solidFill>
                <a:latin typeface="Courier New"/>
                <a:cs typeface="Courier New"/>
              </a:rPr>
              <a:t>([1,[2],3],R).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b="1" dirty="0">
                <a:solidFill>
                  <a:srgbClr val="FF0000"/>
                </a:solidFill>
                <a:latin typeface="Courier New"/>
                <a:cs typeface="Courier New"/>
              </a:rPr>
              <a:t>	?- R = 3.</a:t>
            </a:r>
            <a:endParaRPr lang="en-US" sz="2800" b="1" dirty="0">
              <a:latin typeface="Courier New"/>
              <a:ea typeface="Arial" charset="0"/>
              <a:cs typeface="Courier New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800" b="1" dirty="0">
              <a:solidFill>
                <a:srgbClr val="FF0000"/>
              </a:solidFill>
              <a:latin typeface="Courier" charset="0"/>
              <a:ea typeface="Arial" charset="0"/>
            </a:endParaRPr>
          </a:p>
        </p:txBody>
      </p:sp>
      <p:sp>
        <p:nvSpPr>
          <p:cNvPr id="37891" name="Footer Placeholder 3">
            <a:extLst>
              <a:ext uri="{FF2B5EF4-FFF2-40B4-BE49-F238E27FC236}">
                <a16:creationId xmlns:a16="http://schemas.microsoft.com/office/drawing/2014/main" id="{50726CD2-8927-694F-9278-9E8531F058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2" name="Slide Number Placeholder 4">
            <a:extLst>
              <a:ext uri="{FF2B5EF4-FFF2-40B4-BE49-F238E27FC236}">
                <a16:creationId xmlns:a16="http://schemas.microsoft.com/office/drawing/2014/main" id="{C18BF900-9055-3B4D-BA35-B81E86F6A4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143CF4F-0A72-0D45-A630-5A8024C68CB2}" type="slidenum">
              <a:rPr lang="en-US" altLang="en-US" sz="1400"/>
              <a:pPr eaLnBrk="1" hangingPunct="1"/>
              <a:t>30</a:t>
            </a:fld>
            <a:endParaRPr lang="en-US" altLang="en-US" sz="1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844FA20D-76F1-9C4B-A183-9C3C5A6AE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D3FD3-5EC9-C242-B58E-7817A6A04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Write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atoms</a:t>
            </a:r>
            <a:r>
              <a:rPr lang="en-US" dirty="0">
                <a:latin typeface="Arial"/>
              </a:rPr>
              <a:t>, which takes a list and computes the number of atoms in the list. E.g., </a:t>
            </a:r>
            <a:endParaRPr lang="en-US" b="1" dirty="0">
              <a:latin typeface="Courier" charset="0"/>
              <a:ea typeface="Arial" charset="0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Courier" charset="0"/>
              </a:rPr>
              <a:t>  </a:t>
            </a:r>
            <a:r>
              <a:rPr lang="en-US" sz="2800" b="1" dirty="0">
                <a:solidFill>
                  <a:srgbClr val="FF0000"/>
                </a:solidFill>
                <a:latin typeface="Courier New"/>
                <a:cs typeface="Courier New"/>
              </a:rPr>
              <a:t>atoms([a,[b,[[c]]]],R).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b="1" dirty="0">
                <a:solidFill>
                  <a:srgbClr val="FF0000"/>
                </a:solidFill>
                <a:latin typeface="Courier New"/>
                <a:cs typeface="Courier New"/>
              </a:rPr>
              <a:t>	?- R = 3.</a:t>
            </a:r>
            <a:endParaRPr lang="en-US" sz="2800" b="1" dirty="0">
              <a:latin typeface="Courier New"/>
              <a:ea typeface="Arial" charset="0"/>
              <a:cs typeface="Courier New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800" b="1" dirty="0">
              <a:solidFill>
                <a:srgbClr val="FF0000"/>
              </a:solidFill>
              <a:latin typeface="Courier" charset="0"/>
              <a:ea typeface="Arial" charset="0"/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latin typeface="Arial"/>
                <a:ea typeface="Arial" charset="0"/>
              </a:rPr>
              <a:t>Hint: built-in predicate </a:t>
            </a:r>
            <a:r>
              <a:rPr lang="en-US" sz="2800" b="1" dirty="0">
                <a:latin typeface="Courier New"/>
                <a:ea typeface="Arial" charset="0"/>
                <a:cs typeface="Courier New"/>
              </a:rPr>
              <a:t>atom(X)</a:t>
            </a:r>
            <a:r>
              <a:rPr lang="en-US" sz="2800" dirty="0">
                <a:latin typeface="Arial"/>
                <a:ea typeface="Arial" charset="0"/>
              </a:rPr>
              <a:t> yields true if </a:t>
            </a:r>
            <a:r>
              <a:rPr lang="en-US" sz="2800" b="1" dirty="0">
                <a:latin typeface="Courier New"/>
                <a:ea typeface="Arial" charset="0"/>
                <a:cs typeface="Courier New"/>
              </a:rPr>
              <a:t>X</a:t>
            </a:r>
            <a:r>
              <a:rPr lang="en-US" sz="2800" dirty="0">
                <a:latin typeface="Arial"/>
                <a:ea typeface="Arial" charset="0"/>
              </a:rPr>
              <a:t> is an atom (i.e., symbolic constant such as </a:t>
            </a:r>
            <a:r>
              <a:rPr lang="en-US" sz="2800" b="1" dirty="0">
                <a:latin typeface="Courier New"/>
                <a:ea typeface="Arial" charset="0"/>
                <a:cs typeface="Courier New"/>
              </a:rPr>
              <a:t>x</a:t>
            </a:r>
            <a:r>
              <a:rPr lang="en-US" sz="2800" dirty="0">
                <a:latin typeface="Arial"/>
                <a:ea typeface="Arial" charset="0"/>
              </a:rPr>
              <a:t>, </a:t>
            </a:r>
            <a:r>
              <a:rPr lang="en-US" sz="2800" b="1" dirty="0" err="1">
                <a:latin typeface="Courier New"/>
                <a:ea typeface="Arial" charset="0"/>
                <a:cs typeface="Courier New"/>
              </a:rPr>
              <a:t>abc</a:t>
            </a:r>
            <a:r>
              <a:rPr lang="en-US" sz="2800" b="1" dirty="0">
                <a:latin typeface="Courier New"/>
                <a:ea typeface="Arial" charset="0"/>
                <a:cs typeface="Courier New"/>
              </a:rPr>
              <a:t>, tom</a:t>
            </a:r>
            <a:r>
              <a:rPr lang="en-US" sz="2800" dirty="0">
                <a:latin typeface="Arial"/>
                <a:ea typeface="Arial" charset="0"/>
              </a:rPr>
              <a:t>).</a:t>
            </a:r>
            <a:endParaRPr lang="en-US" sz="2800" dirty="0">
              <a:solidFill>
                <a:srgbClr val="FF0000"/>
              </a:solidFill>
              <a:latin typeface="Arial"/>
              <a:ea typeface="Arial" charset="0"/>
            </a:endParaRPr>
          </a:p>
        </p:txBody>
      </p:sp>
      <p:sp>
        <p:nvSpPr>
          <p:cNvPr id="38915" name="Footer Placeholder 3">
            <a:extLst>
              <a:ext uri="{FF2B5EF4-FFF2-40B4-BE49-F238E27FC236}">
                <a16:creationId xmlns:a16="http://schemas.microsoft.com/office/drawing/2014/main" id="{25CFC0C1-2790-F249-B212-94F37F7AFD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6" name="Slide Number Placeholder 4">
            <a:extLst>
              <a:ext uri="{FF2B5EF4-FFF2-40B4-BE49-F238E27FC236}">
                <a16:creationId xmlns:a16="http://schemas.microsoft.com/office/drawing/2014/main" id="{24EBC8ED-79CA-044C-AD4E-C47FB34D67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4465950-6F66-0A4A-A10B-4792D331D29B}" type="slidenum">
              <a:rPr lang="en-US" altLang="en-US" sz="1400"/>
              <a:pPr eaLnBrk="1" hangingPunct="1"/>
              <a:t>31</a:t>
            </a:fld>
            <a:endParaRPr lang="en-US" altLang="en-US" sz="1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A086E-CF60-8565-3EE6-0C755F332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D235B-E2C0-1E8F-1C23-8B87EC692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not(member(a,[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])).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not(member(c,[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])).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sister_of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(X,Y) :- 		female(X),parents(X,M,F),                      	parents(Y,M,F).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3E8AE-F90C-BF64-D128-B8452E6E87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 Milanova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56832D-0ACF-E604-6874-F43304CF66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AC3A51-2E79-5B4D-A7B6-C2B604D907C5}" type="slidenum">
              <a:rPr lang="en-US" altLang="en-US" smtClean="0"/>
              <a:pPr/>
              <a:t>32</a:t>
            </a:fld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02D5BEB-D513-BD4F-A616-4C0C4EBF2450}"/>
                  </a:ext>
                </a:extLst>
              </p14:cNvPr>
              <p14:cNvContentPartPr/>
              <p14:nvPr/>
            </p14:nvContentPartPr>
            <p14:xfrm>
              <a:off x="258120" y="1506600"/>
              <a:ext cx="6533280" cy="17377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02D5BEB-D513-BD4F-A616-4C0C4EBF24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6520" y="1485000"/>
                <a:ext cx="6571080" cy="178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45649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2B940-B9CA-CA48-934E-6ECDFFCCB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BF8AE-5D31-904D-B045-5724113A0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B1FDEC-2EDB-704A-9D64-3B2D8B65A9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623638-65C3-5C4B-9BCC-5B70CB7547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AC3A51-2E79-5B4D-A7B6-C2B604D907C5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426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4">
            <a:extLst>
              <a:ext uri="{FF2B5EF4-FFF2-40B4-BE49-F238E27FC236}">
                <a16:creationId xmlns:a16="http://schemas.microsoft.com/office/drawing/2014/main" id="{09698075-5C9A-7E41-9DD2-25E79A5003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FC111E4-03D6-C04F-BFD2-C6A876AE9E78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E6C7489E-65C2-574E-AE60-1FDD983E7A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Lists: Unification</a:t>
            </a:r>
          </a:p>
        </p:txBody>
      </p:sp>
      <p:sp>
        <p:nvSpPr>
          <p:cNvPr id="66563" name="Footer Placeholder 3">
            <a:extLst>
              <a:ext uri="{FF2B5EF4-FFF2-40B4-BE49-F238E27FC236}">
                <a16:creationId xmlns:a16="http://schemas.microsoft.com/office/drawing/2014/main" id="{0D12EA13-2309-4F45-B6CF-F2B71648F4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08F86A-D927-C746-A2A2-B91F6C4D0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b="1" dirty="0">
                <a:latin typeface="Courier New"/>
                <a:cs typeface="Courier New"/>
              </a:rPr>
              <a:t>[ H1 | T1 ] = [ H2 | T2 ]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Head </a:t>
            </a:r>
            <a:r>
              <a:rPr lang="en-US" b="1" dirty="0">
                <a:latin typeface="Courier New"/>
                <a:cs typeface="Courier New"/>
              </a:rPr>
              <a:t>H1</a:t>
            </a:r>
            <a:r>
              <a:rPr lang="en-US" dirty="0">
                <a:latin typeface="Arial"/>
              </a:rPr>
              <a:t> unifies with </a:t>
            </a:r>
            <a:r>
              <a:rPr lang="en-US" b="1" dirty="0">
                <a:latin typeface="Courier New"/>
                <a:cs typeface="Courier New"/>
              </a:rPr>
              <a:t>H2,</a:t>
            </a:r>
            <a:r>
              <a:rPr lang="en-US" dirty="0">
                <a:latin typeface="Arial"/>
              </a:rPr>
              <a:t> possibly recursively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Tail </a:t>
            </a:r>
            <a:r>
              <a:rPr lang="en-US" b="1" dirty="0">
                <a:latin typeface="Courier New"/>
                <a:cs typeface="Courier New"/>
              </a:rPr>
              <a:t>T1</a:t>
            </a:r>
            <a:r>
              <a:rPr lang="en-US" dirty="0">
                <a:latin typeface="Arial"/>
              </a:rPr>
              <a:t> unifies with </a:t>
            </a:r>
            <a:r>
              <a:rPr lang="en-US" b="1" dirty="0">
                <a:latin typeface="Courier New"/>
                <a:cs typeface="Courier New"/>
              </a:rPr>
              <a:t>T2,</a:t>
            </a:r>
            <a:r>
              <a:rPr lang="en-US" dirty="0">
                <a:latin typeface="Arial"/>
              </a:rPr>
              <a:t> possibly recursively</a:t>
            </a:r>
          </a:p>
          <a:p>
            <a:pPr marL="457200" lvl="1" indent="0">
              <a:buFont typeface="Wingdings" charset="0"/>
              <a:buNone/>
              <a:defRPr/>
            </a:pPr>
            <a:endParaRPr lang="en-US" dirty="0">
              <a:latin typeface="Arial"/>
            </a:endParaRPr>
          </a:p>
          <a:p>
            <a:pPr marL="514350" indent="-457200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E.g., </a:t>
            </a:r>
            <a:r>
              <a:rPr lang="en-US" b="1" dirty="0">
                <a:latin typeface="Courier New"/>
                <a:cs typeface="Courier New"/>
              </a:rPr>
              <a:t>[ a | [b, c] ] = [ X | Y ]</a:t>
            </a:r>
          </a:p>
          <a:p>
            <a:pPr marL="914400" lvl="1" indent="-457200">
              <a:buFont typeface="Wingdings" charset="0"/>
              <a:buChar char="n"/>
              <a:defRPr/>
            </a:pPr>
            <a:r>
              <a:rPr lang="en-US" b="1" dirty="0">
                <a:latin typeface="Courier New"/>
                <a:cs typeface="Courier New"/>
              </a:rPr>
              <a:t>X = a</a:t>
            </a:r>
          </a:p>
          <a:p>
            <a:pPr marL="914400" lvl="1" indent="-457200">
              <a:buFont typeface="Wingdings" charset="0"/>
              <a:buChar char="n"/>
              <a:defRPr/>
            </a:pPr>
            <a:r>
              <a:rPr lang="en-US" b="1" dirty="0">
                <a:latin typeface="Courier New"/>
                <a:cs typeface="Courier New"/>
              </a:rPr>
              <a:t>Y = [b, c]</a:t>
            </a:r>
          </a:p>
          <a:p>
            <a:pPr marL="514350" indent="-457200">
              <a:buFont typeface="Wingdings" charset="0"/>
              <a:buChar char="n"/>
              <a:defRPr/>
            </a:pPr>
            <a:r>
              <a:rPr lang="en-US" dirty="0">
                <a:solidFill>
                  <a:srgbClr val="FF0000"/>
                </a:solidFill>
                <a:latin typeface="Arial"/>
              </a:rPr>
              <a:t>NOTE: In Prolog, = denotes unification, not assignment! </a:t>
            </a:r>
          </a:p>
        </p:txBody>
      </p:sp>
    </p:spTree>
    <p:extLst>
      <p:ext uri="{BB962C8B-B14F-4D97-AF65-F5344CB8AC3E}">
        <p14:creationId xmlns:p14="http://schemas.microsoft.com/office/powerpoint/2010/main" val="260363131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4">
            <a:extLst>
              <a:ext uri="{FF2B5EF4-FFF2-40B4-BE49-F238E27FC236}">
                <a16:creationId xmlns:a16="http://schemas.microsoft.com/office/drawing/2014/main" id="{5E162A26-152C-7041-A33F-FC97D55D17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564F40A-5E41-9E45-B99D-E61C8434FD0B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3DF11DBA-C8AD-254C-8771-AAB31C0D6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Question</a:t>
            </a:r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5163F999-64FE-9B48-9D6D-7A04366EB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70913" cy="4275138"/>
          </a:xfrm>
        </p:spPr>
        <p:txBody>
          <a:bodyPr/>
          <a:lstStyle/>
          <a:p>
            <a:pPr eaLnBrk="1" hangingPunct="1"/>
            <a:r>
              <a:rPr lang="en-US" altLang="en-US" sz="2800" b="1">
                <a:latin typeface="Courier" pitchFamily="2" charset="0"/>
                <a:ea typeface="ＭＳ Ｐゴシック" panose="020B0600070205080204" pitchFamily="34" charset="-128"/>
              </a:rPr>
              <a:t>[X,Y,Z] = [john, likes, fish]</a:t>
            </a:r>
          </a:p>
          <a:p>
            <a:pPr lvl="1" eaLnBrk="1" hangingPunct="1"/>
            <a:r>
              <a:rPr lang="en-US" altLang="en-US" sz="2400" b="1">
                <a:latin typeface="Courier" pitchFamily="2" charset="0"/>
              </a:rPr>
              <a:t>X = john, Y = likes, Z = fish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b="1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b="1">
                <a:latin typeface="Courier" pitchFamily="2" charset="0"/>
                <a:ea typeface="ＭＳ Ｐゴシック" panose="020B0600070205080204" pitchFamily="34" charset="-128"/>
              </a:rPr>
              <a:t>[cat] = [X | Y]</a:t>
            </a: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	</a:t>
            </a:r>
          </a:p>
          <a:p>
            <a:pPr lvl="1" eaLnBrk="1" hangingPunct="1"/>
            <a:r>
              <a:rPr lang="en-US" altLang="en-US" sz="2400" b="1">
                <a:latin typeface="Courier" pitchFamily="2" charset="0"/>
              </a:rPr>
              <a:t>X = cat, Y = [ ] </a:t>
            </a:r>
          </a:p>
          <a:p>
            <a:pPr eaLnBrk="1" hangingPunct="1"/>
            <a:endParaRPr lang="en-US" altLang="en-US" sz="2800" b="1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b="1">
                <a:latin typeface="Courier" pitchFamily="2" charset="0"/>
                <a:ea typeface="ＭＳ Ｐゴシック" panose="020B0600070205080204" pitchFamily="34" charset="-128"/>
              </a:rPr>
              <a:t>[[the, Y]|Z] = [[X, hare]|[is,here]]</a:t>
            </a:r>
          </a:p>
          <a:p>
            <a:pPr lvl="1" eaLnBrk="1" hangingPunct="1"/>
            <a:r>
              <a:rPr lang="en-US" altLang="en-US" sz="2400" b="1">
                <a:latin typeface="Courier" pitchFamily="2" charset="0"/>
              </a:rPr>
              <a:t>X = the, Y = hare, Z = [is, here]</a:t>
            </a:r>
            <a:r>
              <a:rPr lang="en-US" altLang="en-US" sz="2400" b="1" i="1">
                <a:latin typeface="Courier" pitchFamily="2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b="1">
              <a:latin typeface="Courier" pitchFamily="2" charset="0"/>
              <a:ea typeface="ＭＳ Ｐゴシック" panose="020B0600070205080204" pitchFamily="34" charset="-128"/>
            </a:endParaRPr>
          </a:p>
        </p:txBody>
      </p:sp>
      <p:sp>
        <p:nvSpPr>
          <p:cNvPr id="67588" name="Footer Placeholder 3">
            <a:extLst>
              <a:ext uri="{FF2B5EF4-FFF2-40B4-BE49-F238E27FC236}">
                <a16:creationId xmlns:a16="http://schemas.microsoft.com/office/drawing/2014/main" id="{D786ADA8-C09E-AF4A-B594-BCED4367BF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8EAC37D-1D90-8A43-8374-F53FDB9F474A}"/>
                  </a:ext>
                </a:extLst>
              </p14:cNvPr>
              <p14:cNvContentPartPr/>
              <p14:nvPr/>
            </p14:nvContentPartPr>
            <p14:xfrm>
              <a:off x="978840" y="235440"/>
              <a:ext cx="7451640" cy="6431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8EAC37D-1D90-8A43-8374-F53FDB9F474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6880" y="213480"/>
                <a:ext cx="7489440" cy="647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88508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4">
            <a:extLst>
              <a:ext uri="{FF2B5EF4-FFF2-40B4-BE49-F238E27FC236}">
                <a16:creationId xmlns:a16="http://schemas.microsoft.com/office/drawing/2014/main" id="{8B023EED-FABA-F94A-B782-F4072A4B22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4A2BDB7-0079-3749-94B9-B6E73F42841F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5FFD8933-2317-9A4C-BBC8-12237FEA2A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Lists: Unification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F265AA73-6C1E-D247-9525-C1E516264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9400" y="1295400"/>
            <a:ext cx="8483600" cy="2925763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Sequence of comma separated terms, or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[ first term | </a:t>
            </a:r>
            <a:r>
              <a:rPr lang="en-US" altLang="en-US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rest_of_list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]</a:t>
            </a:r>
          </a:p>
          <a:p>
            <a:pPr marL="457200" lvl="1" indent="0" eaLnBrk="1" hangingPunct="1">
              <a:buFont typeface="Wingdings" pitchFamily="2" charset="2"/>
              <a:buNone/>
            </a:pPr>
            <a:endParaRPr lang="en-US" altLang="en-US" sz="2400" dirty="0"/>
          </a:p>
          <a:p>
            <a:pPr marL="457200" lvl="1" indent="0" eaLnBrk="1" hangingPunct="1">
              <a:buFont typeface="Wingdings" pitchFamily="2" charset="2"/>
              <a:buNone/>
            </a:pPr>
            <a:endParaRPr lang="en-US" altLang="en-US" sz="1800" dirty="0">
              <a:latin typeface="Courier" pitchFamily="2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 b="1" dirty="0">
                <a:latin typeface="Courier" pitchFamily="2" charset="0"/>
                <a:ea typeface="ＭＳ Ｐゴシック" panose="020B0600070205080204" pitchFamily="34" charset="-128"/>
              </a:rPr>
              <a:t>[ [the | Y] | Z ]   = [ [X, hare] | [is, here] ]</a:t>
            </a:r>
            <a:endParaRPr lang="en-US" altLang="en-US" sz="2200" b="1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200" b="1" dirty="0">
              <a:ea typeface="ＭＳ Ｐゴシック" panose="020B0600070205080204" pitchFamily="34" charset="-128"/>
            </a:endParaRPr>
          </a:p>
        </p:txBody>
      </p:sp>
      <p:sp>
        <p:nvSpPr>
          <p:cNvPr id="68612" name="Line 4">
            <a:extLst>
              <a:ext uri="{FF2B5EF4-FFF2-40B4-BE49-F238E27FC236}">
                <a16:creationId xmlns:a16="http://schemas.microsoft.com/office/drawing/2014/main" id="{86DFA8E3-708E-E749-B681-FA6322EB18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4343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Line 5">
            <a:extLst>
              <a:ext uri="{FF2B5EF4-FFF2-40B4-BE49-F238E27FC236}">
                <a16:creationId xmlns:a16="http://schemas.microsoft.com/office/drawing/2014/main" id="{30F132E0-4191-CE46-B527-F5DC937110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343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Line 6">
            <a:extLst>
              <a:ext uri="{FF2B5EF4-FFF2-40B4-BE49-F238E27FC236}">
                <a16:creationId xmlns:a16="http://schemas.microsoft.com/office/drawing/2014/main" id="{F0BFB855-D0BC-C547-BF79-B74CCF5870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41910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Line 7">
            <a:extLst>
              <a:ext uri="{FF2B5EF4-FFF2-40B4-BE49-F238E27FC236}">
                <a16:creationId xmlns:a16="http://schemas.microsoft.com/office/drawing/2014/main" id="{3906AB1C-6197-D341-86D2-E1E8303C54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5029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Line 8">
            <a:extLst>
              <a:ext uri="{FF2B5EF4-FFF2-40B4-BE49-F238E27FC236}">
                <a16:creationId xmlns:a16="http://schemas.microsoft.com/office/drawing/2014/main" id="{45A9809D-3C8D-BB4A-8323-493962CC6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029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Line 9">
            <a:extLst>
              <a:ext uri="{FF2B5EF4-FFF2-40B4-BE49-F238E27FC236}">
                <a16:creationId xmlns:a16="http://schemas.microsoft.com/office/drawing/2014/main" id="{69AFB88A-48E8-2B47-B60E-AC71357EE0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5486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Line 10">
            <a:extLst>
              <a:ext uri="{FF2B5EF4-FFF2-40B4-BE49-F238E27FC236}">
                <a16:creationId xmlns:a16="http://schemas.microsoft.com/office/drawing/2014/main" id="{C8922483-913F-8243-BF33-5923ED8836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4191000"/>
            <a:ext cx="1143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Line 11">
            <a:extLst>
              <a:ext uri="{FF2B5EF4-FFF2-40B4-BE49-F238E27FC236}">
                <a16:creationId xmlns:a16="http://schemas.microsoft.com/office/drawing/2014/main" id="{5225809C-48A1-0149-AC0C-E89C0A4F7A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648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Line 12">
            <a:extLst>
              <a:ext uri="{FF2B5EF4-FFF2-40B4-BE49-F238E27FC236}">
                <a16:creationId xmlns:a16="http://schemas.microsoft.com/office/drawing/2014/main" id="{2295DB1B-0B85-5E46-BE87-657F2C20A6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5181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Text Box 13">
            <a:extLst>
              <a:ext uri="{FF2B5EF4-FFF2-40B4-BE49-F238E27FC236}">
                <a16:creationId xmlns:a16="http://schemas.microsoft.com/office/drawing/2014/main" id="{61A0D3AD-4A18-9843-90BC-FE46F12D1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105400"/>
            <a:ext cx="7377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</a:p>
        </p:txBody>
      </p:sp>
      <p:sp>
        <p:nvSpPr>
          <p:cNvPr id="68622" name="Text Box 14">
            <a:extLst>
              <a:ext uri="{FF2B5EF4-FFF2-40B4-BE49-F238E27FC236}">
                <a16:creationId xmlns:a16="http://schemas.microsoft.com/office/drawing/2014/main" id="{F598AFD5-4E3B-D149-832F-5CE379016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105400"/>
            <a:ext cx="369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68623" name="Text Box 15">
            <a:extLst>
              <a:ext uri="{FF2B5EF4-FFF2-40B4-BE49-F238E27FC236}">
                <a16:creationId xmlns:a16="http://schemas.microsoft.com/office/drawing/2014/main" id="{A537336C-FCA4-B04C-A6CC-D685841B8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8006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</p:txBody>
      </p:sp>
      <p:sp>
        <p:nvSpPr>
          <p:cNvPr id="68624" name="Line 16">
            <a:extLst>
              <a:ext uri="{FF2B5EF4-FFF2-40B4-BE49-F238E27FC236}">
                <a16:creationId xmlns:a16="http://schemas.microsoft.com/office/drawing/2014/main" id="{1366840C-D060-5B46-8CBA-126EA78ADD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648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5" name="Text Box 17">
            <a:extLst>
              <a:ext uri="{FF2B5EF4-FFF2-40B4-BE49-F238E27FC236}">
                <a16:creationId xmlns:a16="http://schemas.microsoft.com/office/drawing/2014/main" id="{C01F18ED-86A0-F04E-ABCE-8BCF02FAC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486400"/>
            <a:ext cx="369012" cy="46166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alt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626" name="Text Box 18">
            <a:extLst>
              <a:ext uri="{FF2B5EF4-FFF2-40B4-BE49-F238E27FC236}">
                <a16:creationId xmlns:a16="http://schemas.microsoft.com/office/drawing/2014/main" id="{6447E5F5-C5A1-6845-84D5-81729EE21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6019800"/>
            <a:ext cx="923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hare</a:t>
            </a:r>
          </a:p>
        </p:txBody>
      </p:sp>
      <p:sp>
        <p:nvSpPr>
          <p:cNvPr id="68627" name="Text Box 19">
            <a:extLst>
              <a:ext uri="{FF2B5EF4-FFF2-40B4-BE49-F238E27FC236}">
                <a16:creationId xmlns:a16="http://schemas.microsoft.com/office/drawing/2014/main" id="{B55B2C7E-9504-BF4F-AD51-AAE696FBC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6096000"/>
            <a:ext cx="7377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[ ]</a:t>
            </a:r>
          </a:p>
        </p:txBody>
      </p:sp>
      <p:sp>
        <p:nvSpPr>
          <p:cNvPr id="68628" name="Text Box 20">
            <a:extLst>
              <a:ext uri="{FF2B5EF4-FFF2-40B4-BE49-F238E27FC236}">
                <a16:creationId xmlns:a16="http://schemas.microsoft.com/office/drawing/2014/main" id="{B01F0C50-AE7C-F246-9308-3F3468A1D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181600"/>
            <a:ext cx="554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</a:p>
        </p:txBody>
      </p:sp>
      <p:sp>
        <p:nvSpPr>
          <p:cNvPr id="68629" name="Text Box 21">
            <a:extLst>
              <a:ext uri="{FF2B5EF4-FFF2-40B4-BE49-F238E27FC236}">
                <a16:creationId xmlns:a16="http://schemas.microsoft.com/office/drawing/2014/main" id="{13CA486E-6C5B-3A44-BAC0-CD497A6A7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562600"/>
            <a:ext cx="923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</a:t>
            </a:r>
          </a:p>
        </p:txBody>
      </p:sp>
      <p:sp>
        <p:nvSpPr>
          <p:cNvPr id="68630" name="Text Box 22">
            <a:extLst>
              <a:ext uri="{FF2B5EF4-FFF2-40B4-BE49-F238E27FC236}">
                <a16:creationId xmlns:a16="http://schemas.microsoft.com/office/drawing/2014/main" id="{BC29A02F-A8D9-F147-9375-102045C78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715000"/>
            <a:ext cx="7377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 ]</a:t>
            </a:r>
          </a:p>
        </p:txBody>
      </p:sp>
      <p:sp>
        <p:nvSpPr>
          <p:cNvPr id="68631" name="Oval 23">
            <a:extLst>
              <a:ext uri="{FF2B5EF4-FFF2-40B4-BE49-F238E27FC236}">
                <a16:creationId xmlns:a16="http://schemas.microsoft.com/office/drawing/2014/main" id="{FD3BD8E8-F53E-3C44-B822-27C748E07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410200"/>
            <a:ext cx="2667000" cy="12192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32" name="Oval 24">
            <a:extLst>
              <a:ext uri="{FF2B5EF4-FFF2-40B4-BE49-F238E27FC236}">
                <a16:creationId xmlns:a16="http://schemas.microsoft.com/office/drawing/2014/main" id="{77A88AAD-2602-4F43-9E7E-EC317D91D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029200"/>
            <a:ext cx="762000" cy="6096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633" name="Rectangle 25">
            <a:extLst>
              <a:ext uri="{FF2B5EF4-FFF2-40B4-BE49-F238E27FC236}">
                <a16:creationId xmlns:a16="http://schemas.microsoft.com/office/drawing/2014/main" id="{038B779F-0D60-CD4D-BABC-BA594D0F7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029200"/>
            <a:ext cx="762000" cy="6096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634" name="Oval 26">
            <a:extLst>
              <a:ext uri="{FF2B5EF4-FFF2-40B4-BE49-F238E27FC236}">
                <a16:creationId xmlns:a16="http://schemas.microsoft.com/office/drawing/2014/main" id="{F10B5019-FBCD-6F45-A922-5DC97399C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724400"/>
            <a:ext cx="9144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>
              <a:solidFill>
                <a:srgbClr val="FF0000"/>
              </a:solidFill>
              <a:latin typeface="Times" pitchFamily="2" charset="0"/>
            </a:endParaRPr>
          </a:p>
        </p:txBody>
      </p:sp>
      <p:sp>
        <p:nvSpPr>
          <p:cNvPr id="68635" name="Oval 27">
            <a:extLst>
              <a:ext uri="{FF2B5EF4-FFF2-40B4-BE49-F238E27FC236}">
                <a16:creationId xmlns:a16="http://schemas.microsoft.com/office/drawing/2014/main" id="{48882789-0A58-7242-AC0C-525C05927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495800"/>
            <a:ext cx="3048000" cy="18288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8636" name="Footer Placeholder 3">
            <a:extLst>
              <a:ext uri="{FF2B5EF4-FFF2-40B4-BE49-F238E27FC236}">
                <a16:creationId xmlns:a16="http://schemas.microsoft.com/office/drawing/2014/main" id="{918534FE-26E1-F44E-B047-5710CF57A5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D5919B6-3EDD-FE4B-A365-A799D6D13105}"/>
                  </a:ext>
                </a:extLst>
              </p14:cNvPr>
              <p14:cNvContentPartPr/>
              <p14:nvPr/>
            </p14:nvContentPartPr>
            <p14:xfrm>
              <a:off x="1045800" y="2735280"/>
              <a:ext cx="6636960" cy="2333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D5919B6-3EDD-FE4B-A365-A799D6D131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4200" y="2713680"/>
                <a:ext cx="6680160" cy="237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2186791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4">
            <a:extLst>
              <a:ext uri="{FF2B5EF4-FFF2-40B4-BE49-F238E27FC236}">
                <a16:creationId xmlns:a16="http://schemas.microsoft.com/office/drawing/2014/main" id="{31FF9122-DC84-AE43-A836-801F6B1040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93B3CE7-429D-5A4F-B572-D3AF53B78FAB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78EF37B8-1608-8445-9E6C-3B2B7B3FD5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Lists Unification</a:t>
            </a:r>
          </a:p>
        </p:txBody>
      </p:sp>
      <p:sp>
        <p:nvSpPr>
          <p:cNvPr id="539651" name="Rectangle 3">
            <a:extLst>
              <a:ext uri="{FF2B5EF4-FFF2-40B4-BE49-F238E27FC236}">
                <a16:creationId xmlns:a16="http://schemas.microsoft.com/office/drawing/2014/main" id="{94D2E320-4AD5-9142-952C-F37DFE4D3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Look at the trees to see how this works!</a:t>
            </a:r>
            <a:endParaRPr lang="en-US" altLang="en-US" sz="2800" i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000" b="1" dirty="0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000" b="1" dirty="0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[ a, b, c ] = [ X | Y 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i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X = a, Y = [</a:t>
            </a:r>
            <a:r>
              <a:rPr lang="en-US" altLang="en-US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b,c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].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400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  <a:ea typeface="ＭＳ Ｐゴシック" panose="020B0600070205080204" pitchFamily="34" charset="-128"/>
              </a:rPr>
              <a:t>[a | Z ] =? [ X | Y 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  <a:ea typeface="ＭＳ Ｐゴシック" panose="020B0600070205080204" pitchFamily="34" charset="-128"/>
              </a:rPr>
              <a:t>	X = a, Y = Z.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400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69636" name="Footer Placeholder 3">
            <a:extLst>
              <a:ext uri="{FF2B5EF4-FFF2-40B4-BE49-F238E27FC236}">
                <a16:creationId xmlns:a16="http://schemas.microsoft.com/office/drawing/2014/main" id="{0CA7750F-8834-D44D-8AF8-946144512C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A331AF8-1B77-4A4A-828F-C147BD40EF54}"/>
                  </a:ext>
                </a:extLst>
              </p14:cNvPr>
              <p14:cNvContentPartPr/>
              <p14:nvPr/>
            </p14:nvContentPartPr>
            <p14:xfrm>
              <a:off x="2155680" y="2638440"/>
              <a:ext cx="6492600" cy="3153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A331AF8-1B77-4A4A-828F-C147BD40EF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34080" y="2616840"/>
                <a:ext cx="6535800" cy="319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08844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4">
            <a:extLst>
              <a:ext uri="{FF2B5EF4-FFF2-40B4-BE49-F238E27FC236}">
                <a16:creationId xmlns:a16="http://schemas.microsoft.com/office/drawing/2014/main" id="{CDB4352F-F1A7-2646-9C10-C7A784E892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7C20C5F-CCA4-B049-B587-55E2346D2947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9AF81711-4A59-634E-968B-AD4007EBEB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Improper and Proper Lists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6404008C-A95E-4C4A-AB8F-1CA018B290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0088" y="1371600"/>
            <a:ext cx="8175625" cy="42751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[1 | 2]</a:t>
            </a:r>
            <a:r>
              <a:rPr lang="en-US" altLang="en-US" sz="2400">
                <a:latin typeface="Courier" pitchFamily="2" charset="0"/>
                <a:ea typeface="ＭＳ Ｐゴシック" panose="020B0600070205080204" pitchFamily="34" charset="-128"/>
              </a:rPr>
              <a:t>  		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versus 	</a:t>
            </a:r>
            <a:r>
              <a:rPr lang="en-US" altLang="en-US" sz="2400" b="1">
                <a:latin typeface="Courier" pitchFamily="2" charset="0"/>
                <a:ea typeface="ＭＳ Ｐゴシック" panose="020B0600070205080204" pitchFamily="34" charset="-128"/>
              </a:rPr>
              <a:t>[1, 2]</a:t>
            </a:r>
          </a:p>
        </p:txBody>
      </p:sp>
      <p:sp>
        <p:nvSpPr>
          <p:cNvPr id="70660" name="Text Box 4">
            <a:extLst>
              <a:ext uri="{FF2B5EF4-FFF2-40B4-BE49-F238E27FC236}">
                <a16:creationId xmlns:a16="http://schemas.microsoft.com/office/drawing/2014/main" id="{0532BEA7-232D-ED4D-8C88-227228FAC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200400"/>
            <a:ext cx="668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1 </a:t>
            </a:r>
          </a:p>
        </p:txBody>
      </p:sp>
      <p:sp>
        <p:nvSpPr>
          <p:cNvPr id="70661" name="Text Box 5">
            <a:extLst>
              <a:ext uri="{FF2B5EF4-FFF2-40B4-BE49-F238E27FC236}">
                <a16:creationId xmlns:a16="http://schemas.microsoft.com/office/drawing/2014/main" id="{53B322F9-D358-404A-AE68-83B567184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200400"/>
            <a:ext cx="668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2 </a:t>
            </a:r>
          </a:p>
        </p:txBody>
      </p:sp>
      <p:sp>
        <p:nvSpPr>
          <p:cNvPr id="70662" name="Line 6">
            <a:extLst>
              <a:ext uri="{FF2B5EF4-FFF2-40B4-BE49-F238E27FC236}">
                <a16:creationId xmlns:a16="http://schemas.microsoft.com/office/drawing/2014/main" id="{A9B00661-4A62-7342-819C-94210C306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514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Line 7">
            <a:extLst>
              <a:ext uri="{FF2B5EF4-FFF2-40B4-BE49-F238E27FC236}">
                <a16:creationId xmlns:a16="http://schemas.microsoft.com/office/drawing/2014/main" id="{A7386585-A124-F44F-90FB-A581D6D6A0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6800" y="2514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4" name="Line 8">
            <a:extLst>
              <a:ext uri="{FF2B5EF4-FFF2-40B4-BE49-F238E27FC236}">
                <a16:creationId xmlns:a16="http://schemas.microsoft.com/office/drawing/2014/main" id="{A3B27323-AE22-E44F-B7EA-5C0F0AE4AD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22860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Line 9">
            <a:extLst>
              <a:ext uri="{FF2B5EF4-FFF2-40B4-BE49-F238E27FC236}">
                <a16:creationId xmlns:a16="http://schemas.microsoft.com/office/drawing/2014/main" id="{0ED8DE31-0D96-C04A-A984-B0E45B91DC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2667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Line 10">
            <a:extLst>
              <a:ext uri="{FF2B5EF4-FFF2-40B4-BE49-F238E27FC236}">
                <a16:creationId xmlns:a16="http://schemas.microsoft.com/office/drawing/2014/main" id="{E8EDF117-79C7-2148-8123-467CB1C39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2860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Text Box 11">
            <a:extLst>
              <a:ext uri="{FF2B5EF4-FFF2-40B4-BE49-F238E27FC236}">
                <a16:creationId xmlns:a16="http://schemas.microsoft.com/office/drawing/2014/main" id="{BC8825A3-BAE9-AD42-90BC-B5E62DFE9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971800"/>
            <a:ext cx="74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1 </a:t>
            </a:r>
          </a:p>
        </p:txBody>
      </p:sp>
      <p:sp>
        <p:nvSpPr>
          <p:cNvPr id="70668" name="Text Box 12">
            <a:extLst>
              <a:ext uri="{FF2B5EF4-FFF2-40B4-BE49-F238E27FC236}">
                <a16:creationId xmlns:a16="http://schemas.microsoft.com/office/drawing/2014/main" id="{2B0A8E44-499A-A14C-A991-07ECAA8BD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352800"/>
            <a:ext cx="74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2 </a:t>
            </a:r>
          </a:p>
        </p:txBody>
      </p:sp>
      <p:sp>
        <p:nvSpPr>
          <p:cNvPr id="70669" name="Text Box 13">
            <a:extLst>
              <a:ext uri="{FF2B5EF4-FFF2-40B4-BE49-F238E27FC236}">
                <a16:creationId xmlns:a16="http://schemas.microsoft.com/office/drawing/2014/main" id="{A8074F2C-EC27-A145-89C0-324E0C765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352800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[ ]</a:t>
            </a:r>
          </a:p>
        </p:txBody>
      </p:sp>
      <p:sp>
        <p:nvSpPr>
          <p:cNvPr id="70670" name="Footer Placeholder 3">
            <a:extLst>
              <a:ext uri="{FF2B5EF4-FFF2-40B4-BE49-F238E27FC236}">
                <a16:creationId xmlns:a16="http://schemas.microsoft.com/office/drawing/2014/main" id="{0AF5EC0E-8AA7-A847-A8B0-E49EF9433B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86107D0-6E11-A246-BBFF-18EBB7D22574}"/>
                  </a:ext>
                </a:extLst>
              </p14:cNvPr>
              <p14:cNvContentPartPr/>
              <p14:nvPr/>
            </p14:nvContentPartPr>
            <p14:xfrm>
              <a:off x="875160" y="2918160"/>
              <a:ext cx="6498360" cy="1505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86107D0-6E11-A246-BBFF-18EBB7D2257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3560" y="2901960"/>
                <a:ext cx="6541560" cy="153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626701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4">
            <a:extLst>
              <a:ext uri="{FF2B5EF4-FFF2-40B4-BE49-F238E27FC236}">
                <a16:creationId xmlns:a16="http://schemas.microsoft.com/office/drawing/2014/main" id="{67178B78-01BB-734A-9D39-DB04E125AF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F86BD20-AA07-4F4A-A8BC-1D5C6358C72A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9BE240D9-9A73-D147-8B3A-E790D7686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07438" cy="1004888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Question. Can we unify these lists?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B6C245AF-22FB-F547-9CE1-CAD74E354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40763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b="1">
                <a:latin typeface="Courier" pitchFamily="2" charset="0"/>
                <a:ea typeface="ＭＳ Ｐゴシック" panose="020B0600070205080204" pitchFamily="34" charset="-128"/>
              </a:rPr>
              <a:t>    [abc, Y]   =?  [ abc | Y ]</a:t>
            </a:r>
          </a:p>
        </p:txBody>
      </p:sp>
      <p:sp>
        <p:nvSpPr>
          <p:cNvPr id="72708" name="Line 5">
            <a:extLst>
              <a:ext uri="{FF2B5EF4-FFF2-40B4-BE49-F238E27FC236}">
                <a16:creationId xmlns:a16="http://schemas.microsoft.com/office/drawing/2014/main" id="{ADFC6919-D2F2-2E40-8F94-5CF03A75EB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2667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9" name="Line 6">
            <a:extLst>
              <a:ext uri="{FF2B5EF4-FFF2-40B4-BE49-F238E27FC236}">
                <a16:creationId xmlns:a16="http://schemas.microsoft.com/office/drawing/2014/main" id="{B867FA7E-E9A5-D443-A468-7A01099A06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048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Line 7">
            <a:extLst>
              <a:ext uri="{FF2B5EF4-FFF2-40B4-BE49-F238E27FC236}">
                <a16:creationId xmlns:a16="http://schemas.microsoft.com/office/drawing/2014/main" id="{67917A2F-6EBD-9A44-90E0-F2A72460C2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6670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Text Box 9">
            <a:extLst>
              <a:ext uri="{FF2B5EF4-FFF2-40B4-BE49-F238E27FC236}">
                <a16:creationId xmlns:a16="http://schemas.microsoft.com/office/drawing/2014/main" id="{63EBA97E-82F2-BA4D-8EA6-64B379EA9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76600"/>
            <a:ext cx="738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abc</a:t>
            </a:r>
          </a:p>
        </p:txBody>
      </p:sp>
      <p:sp>
        <p:nvSpPr>
          <p:cNvPr id="72712" name="Text Box 10">
            <a:extLst>
              <a:ext uri="{FF2B5EF4-FFF2-40B4-BE49-F238E27FC236}">
                <a16:creationId xmlns:a16="http://schemas.microsoft.com/office/drawing/2014/main" id="{D1B8138B-C94D-6A4F-BB57-4D8E4DBC8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733800"/>
            <a:ext cx="369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Y </a:t>
            </a:r>
          </a:p>
        </p:txBody>
      </p:sp>
      <p:sp>
        <p:nvSpPr>
          <p:cNvPr id="72713" name="Text Box 11">
            <a:extLst>
              <a:ext uri="{FF2B5EF4-FFF2-40B4-BE49-F238E27FC236}">
                <a16:creationId xmlns:a16="http://schemas.microsoft.com/office/drawing/2014/main" id="{B9267337-E09D-8548-891E-2DB3D1950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733800"/>
            <a:ext cx="738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[ ]</a:t>
            </a:r>
          </a:p>
        </p:txBody>
      </p:sp>
      <p:sp>
        <p:nvSpPr>
          <p:cNvPr id="72714" name="Line 13">
            <a:extLst>
              <a:ext uri="{FF2B5EF4-FFF2-40B4-BE49-F238E27FC236}">
                <a16:creationId xmlns:a16="http://schemas.microsoft.com/office/drawing/2014/main" id="{EDFA4ACB-5A73-9C4C-A048-7BEF2BAEFA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2590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Line 14">
            <a:extLst>
              <a:ext uri="{FF2B5EF4-FFF2-40B4-BE49-F238E27FC236}">
                <a16:creationId xmlns:a16="http://schemas.microsoft.com/office/drawing/2014/main" id="{D9D56AD6-622F-5644-8EBA-71A348E6A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25908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Text Box 16">
            <a:extLst>
              <a:ext uri="{FF2B5EF4-FFF2-40B4-BE49-F238E27FC236}">
                <a16:creationId xmlns:a16="http://schemas.microsoft.com/office/drawing/2014/main" id="{8BEEF615-CD29-7444-8D98-ECF40EA5C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738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abc</a:t>
            </a:r>
          </a:p>
        </p:txBody>
      </p:sp>
      <p:sp>
        <p:nvSpPr>
          <p:cNvPr id="72717" name="Text Box 17">
            <a:extLst>
              <a:ext uri="{FF2B5EF4-FFF2-40B4-BE49-F238E27FC236}">
                <a16:creationId xmlns:a16="http://schemas.microsoft.com/office/drawing/2014/main" id="{FD10FDA3-D9CD-1041-A405-5C7503692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505200"/>
            <a:ext cx="369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latin typeface="Courier New" panose="02070309020205020404" pitchFamily="49" charset="0"/>
              </a:rPr>
              <a:t>Y </a:t>
            </a:r>
          </a:p>
        </p:txBody>
      </p:sp>
      <p:sp>
        <p:nvSpPr>
          <p:cNvPr id="537618" name="Text Box 18">
            <a:extLst>
              <a:ext uri="{FF2B5EF4-FFF2-40B4-BE49-F238E27FC236}">
                <a16:creationId xmlns:a16="http://schemas.microsoft.com/office/drawing/2014/main" id="{BF0AD32B-E70B-3749-9794-55A04C4DD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14837"/>
            <a:ext cx="754221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dirty="0">
                <a:latin typeface="Arial" panose="020B0604020202020204" pitchFamily="34" charset="0"/>
              </a:rPr>
              <a:t>Answer: No. There is no value binding for </a:t>
            </a:r>
            <a:r>
              <a:rPr lang="en-US" altLang="en-US" sz="3200" b="1" dirty="0">
                <a:latin typeface="Courier New" panose="02070309020205020404" pitchFamily="49" charset="0"/>
              </a:rPr>
              <a:t>Y</a:t>
            </a:r>
            <a:r>
              <a:rPr lang="en-US" altLang="en-US" sz="3200" dirty="0">
                <a:latin typeface="Arial" panose="020B0604020202020204" pitchFamily="34" charset="0"/>
              </a:rPr>
              <a:t> that makes these two trees isomorphic </a:t>
            </a:r>
          </a:p>
          <a:p>
            <a:pPr eaLnBrk="1" hangingPunct="1"/>
            <a:endParaRPr lang="en-US" altLang="en-US" sz="32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3CB7AEC-0A3D-634F-BC37-AAAA44F0D2C9}"/>
                  </a:ext>
                </a:extLst>
              </p14:cNvPr>
              <p14:cNvContentPartPr/>
              <p14:nvPr/>
            </p14:nvContentPartPr>
            <p14:xfrm>
              <a:off x="4166280" y="5268240"/>
              <a:ext cx="4631040" cy="1063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3CB7AEC-0A3D-634F-BC37-AAAA44F0D2C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44680" y="5246640"/>
                <a:ext cx="4674240" cy="110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55828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18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Arial"/>
        <a:cs typeface="Arial"/>
      </a:majorFont>
      <a:minorFont>
        <a:latin typeface="Tahom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27555</TotalTime>
  <Words>2797</Words>
  <Application>Microsoft Macintosh PowerPoint</Application>
  <PresentationFormat>On-screen Show (4:3)</PresentationFormat>
  <Paragraphs>397</Paragraphs>
  <Slides>33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Courier</vt:lpstr>
      <vt:lpstr>Courier New</vt:lpstr>
      <vt:lpstr>Tahoma</vt:lpstr>
      <vt:lpstr>Times</vt:lpstr>
      <vt:lpstr>Wingdings</vt:lpstr>
      <vt:lpstr>Blends</vt:lpstr>
      <vt:lpstr> Logic Programming and Prolog</vt:lpstr>
      <vt:lpstr>Lecture Outline</vt:lpstr>
      <vt:lpstr>Lists</vt:lpstr>
      <vt:lpstr>Lists: Unification</vt:lpstr>
      <vt:lpstr>Question</vt:lpstr>
      <vt:lpstr>Lists: Unification</vt:lpstr>
      <vt:lpstr>Lists Unification</vt:lpstr>
      <vt:lpstr>Improper and Proper Lists</vt:lpstr>
      <vt:lpstr>Question. Can we unify these lists?</vt:lpstr>
      <vt:lpstr>Unification and the Occurs check</vt:lpstr>
      <vt:lpstr>Lecture Outline</vt:lpstr>
      <vt:lpstr>Member_of</vt:lpstr>
      <vt:lpstr>PowerPoint Presentation</vt:lpstr>
      <vt:lpstr>Prolog Search Tree (OR levels only)</vt:lpstr>
      <vt:lpstr>Member_of</vt:lpstr>
      <vt:lpstr>“Procedural” Interpretation</vt:lpstr>
      <vt:lpstr>Question</vt:lpstr>
      <vt:lpstr>Question</vt:lpstr>
      <vt:lpstr>Append</vt:lpstr>
      <vt:lpstr>More Append</vt:lpstr>
      <vt:lpstr>More Append</vt:lpstr>
      <vt:lpstr>Unbounded Arguments</vt:lpstr>
      <vt:lpstr>Question</vt:lpstr>
      <vt:lpstr>Common Structure</vt:lpstr>
      <vt:lpstr>Lecture Outline</vt:lpstr>
      <vt:lpstr>Arithmetic</vt:lpstr>
      <vt:lpstr>Arithmetic: Pitfalls</vt:lpstr>
      <vt:lpstr>Exercise</vt:lpstr>
      <vt:lpstr>Exercise</vt:lpstr>
      <vt:lpstr>Exercise</vt:lpstr>
      <vt:lpstr>Exercise</vt:lpstr>
      <vt:lpstr>Negation</vt:lpstr>
      <vt:lpstr>The End</vt:lpstr>
    </vt:vector>
  </TitlesOfParts>
  <Company>Rensselaer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 CSCI 4430 &amp; CSCI 6969</dc:title>
  <dc:creator>student</dc:creator>
  <cp:lastModifiedBy>Milanova, Ana L.</cp:lastModifiedBy>
  <cp:revision>4066</cp:revision>
  <dcterms:created xsi:type="dcterms:W3CDTF">2010-09-15T21:26:51Z</dcterms:created>
  <dcterms:modified xsi:type="dcterms:W3CDTF">2022-09-20T20:57:00Z</dcterms:modified>
</cp:coreProperties>
</file>