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notesSlides/notesSlide3.xml" ContentType="application/vnd.openxmlformats-officedocument.presentationml.notesSlide+xml"/>
  <Override PartName="/ppt/ink/ink2.xml" ContentType="application/inkml+xml"/>
  <Override PartName="/ppt/notesSlides/notesSlide4.xml" ContentType="application/vnd.openxmlformats-officedocument.presentationml.notesSlide+xml"/>
  <Override PartName="/ppt/ink/ink3.xml" ContentType="application/inkml+xml"/>
  <Override PartName="/ppt/notesSlides/notesSlide5.xml" ContentType="application/vnd.openxmlformats-officedocument.presentationml.notesSlide+xml"/>
  <Override PartName="/ppt/ink/ink4.xml" ContentType="application/inkml+xml"/>
  <Override PartName="/ppt/notesSlides/notesSlide6.xml" ContentType="application/vnd.openxmlformats-officedocument.presentationml.notesSlide+xml"/>
  <Override PartName="/ppt/notesSlides/notesSlide7.xml" ContentType="application/vnd.openxmlformats-officedocument.presentationml.notesSlide+xml"/>
  <Override PartName="/ppt/ink/ink5.xml" ContentType="application/inkml+xml"/>
  <Override PartName="/ppt/notesSlides/notesSlide8.xml" ContentType="application/vnd.openxmlformats-officedocument.presentationml.notesSlide+xml"/>
  <Override PartName="/ppt/ink/ink6.xml" ContentType="application/inkml+xml"/>
  <Override PartName="/ppt/notesSlides/notesSlide9.xml" ContentType="application/vnd.openxmlformats-officedocument.presentationml.notesSlide+xml"/>
  <Override PartName="/ppt/ink/ink7.xml" ContentType="application/inkml+xml"/>
  <Override PartName="/ppt/notesSlides/notesSlide10.xml" ContentType="application/vnd.openxmlformats-officedocument.presentationml.notesSlide+xml"/>
  <Override PartName="/ppt/ink/ink8.xml" ContentType="application/inkml+xml"/>
  <Override PartName="/ppt/notesSlides/notesSlide11.xml" ContentType="application/vnd.openxmlformats-officedocument.presentationml.notesSlide+xml"/>
  <Override PartName="/ppt/ink/ink9.xml" ContentType="application/inkml+xml"/>
  <Override PartName="/ppt/notesSlides/notesSlide12.xml" ContentType="application/vnd.openxmlformats-officedocument.presentationml.notesSlide+xml"/>
  <Override PartName="/ppt/ink/ink10.xml" ContentType="application/inkml+xml"/>
  <Override PartName="/ppt/notesSlides/notesSlide13.xml" ContentType="application/vnd.openxmlformats-officedocument.presentationml.notesSlide+xml"/>
  <Override PartName="/ppt/ink/ink11.xml" ContentType="application/inkml+xml"/>
  <Override PartName="/ppt/notesSlides/notesSlide14.xml" ContentType="application/vnd.openxmlformats-officedocument.presentationml.notesSlide+xml"/>
  <Override PartName="/ppt/ink/ink12.xml" ContentType="application/inkml+xml"/>
  <Override PartName="/ppt/ink/ink13.xml" ContentType="application/inkml+xml"/>
  <Override PartName="/ppt/notesSlides/notesSlide15.xml" ContentType="application/vnd.openxmlformats-officedocument.presentationml.notesSlide+xml"/>
  <Override PartName="/ppt/ink/ink14.xml" ContentType="application/inkml+xml"/>
  <Override PartName="/ppt/notesSlides/notesSlide16.xml" ContentType="application/vnd.openxmlformats-officedocument.presentationml.notesSlide+xml"/>
  <Override PartName="/ppt/ink/ink15.xml" ContentType="application/inkml+xml"/>
  <Override PartName="/ppt/notesSlides/notesSlide17.xml" ContentType="application/vnd.openxmlformats-officedocument.presentationml.notesSlide+xml"/>
  <Override PartName="/ppt/ink/ink16.xml" ContentType="application/inkml+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ink/ink17.xml" ContentType="application/inkml+xml"/>
  <Override PartName="/ppt/notesSlides/notesSlide21.xml" ContentType="application/vnd.openxmlformats-officedocument.presentationml.notesSlide+xml"/>
  <Override PartName="/ppt/ink/ink18.xml" ContentType="application/inkml+xml"/>
  <Override PartName="/ppt/notesSlides/notesSlide22.xml" ContentType="application/vnd.openxmlformats-officedocument.presentationml.notesSlide+xml"/>
  <Override PartName="/ppt/ink/ink19.xml" ContentType="application/inkml+xml"/>
  <Override PartName="/ppt/notesSlides/notesSlide23.xml" ContentType="application/vnd.openxmlformats-officedocument.presentationml.notesSlide+xml"/>
  <Override PartName="/ppt/ink/ink20.xml" ContentType="application/inkml+xml"/>
  <Override PartName="/ppt/notesSlides/notesSlide24.xml" ContentType="application/vnd.openxmlformats-officedocument.presentationml.notesSlide+xml"/>
  <Override PartName="/ppt/ink/ink21.xml" ContentType="application/inkml+xml"/>
  <Override PartName="/ppt/notesSlides/notesSlide25.xml" ContentType="application/vnd.openxmlformats-officedocument.presentationml.notesSlide+xml"/>
  <Override PartName="/ppt/ink/ink22.xml" ContentType="application/inkml+xml"/>
  <Override PartName="/ppt/notesSlides/notesSlide26.xml" ContentType="application/vnd.openxmlformats-officedocument.presentationml.notesSlide+xml"/>
  <Override PartName="/ppt/ink/ink23.xml" ContentType="application/inkml+xml"/>
  <Override PartName="/ppt/ink/ink24.xml" ContentType="application/inkml+xml"/>
  <Override PartName="/ppt/ink/ink25.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32"/>
  </p:notesMasterIdLst>
  <p:handoutMasterIdLst>
    <p:handoutMasterId r:id="rId33"/>
  </p:handoutMasterIdLst>
  <p:sldIdLst>
    <p:sldId id="473" r:id="rId2"/>
    <p:sldId id="566" r:id="rId3"/>
    <p:sldId id="573" r:id="rId4"/>
    <p:sldId id="574" r:id="rId5"/>
    <p:sldId id="599" r:id="rId6"/>
    <p:sldId id="576" r:id="rId7"/>
    <p:sldId id="577" r:id="rId8"/>
    <p:sldId id="578" r:id="rId9"/>
    <p:sldId id="579" r:id="rId10"/>
    <p:sldId id="580" r:id="rId11"/>
    <p:sldId id="581" r:id="rId12"/>
    <p:sldId id="582" r:id="rId13"/>
    <p:sldId id="583" r:id="rId14"/>
    <p:sldId id="584" r:id="rId15"/>
    <p:sldId id="600" r:id="rId16"/>
    <p:sldId id="585" r:id="rId17"/>
    <p:sldId id="586" r:id="rId18"/>
    <p:sldId id="554" r:id="rId19"/>
    <p:sldId id="587" r:id="rId20"/>
    <p:sldId id="588" r:id="rId21"/>
    <p:sldId id="589" r:id="rId22"/>
    <p:sldId id="590" r:id="rId23"/>
    <p:sldId id="591" r:id="rId24"/>
    <p:sldId id="592" r:id="rId25"/>
    <p:sldId id="593" r:id="rId26"/>
    <p:sldId id="594" r:id="rId27"/>
    <p:sldId id="595" r:id="rId28"/>
    <p:sldId id="596" r:id="rId29"/>
    <p:sldId id="597" r:id="rId30"/>
    <p:sldId id="598" r:id="rId31"/>
  </p:sldIdLst>
  <p:sldSz cx="9144000" cy="6858000" type="screen4x3"/>
  <p:notesSz cx="7034213" cy="9283700"/>
  <p:defaultTextStyle>
    <a:defPPr>
      <a:defRPr lang="en-US"/>
    </a:defPPr>
    <a:lvl1pPr algn="l" rtl="0" fontAlgn="base">
      <a:spcBef>
        <a:spcPct val="0"/>
      </a:spcBef>
      <a:spcAft>
        <a:spcPct val="0"/>
      </a:spcAft>
      <a:defRPr kern="1200">
        <a:solidFill>
          <a:schemeClr val="tx1"/>
        </a:solidFill>
        <a:latin typeface="Tahoma" panose="020B0604030504040204" pitchFamily="34"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Tahoma" panose="020B0604030504040204" pitchFamily="34"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Tahoma" panose="020B0604030504040204" pitchFamily="34"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Tahoma" panose="020B0604030504040204" pitchFamily="34"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Tahoma" panose="020B060403050404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Tahoma" panose="020B060403050404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Tahoma" panose="020B060403050404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Tahoma" panose="020B060403050404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Tahoma" panose="020B060403050404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81293"/>
  </p:normalViewPr>
  <p:slideViewPr>
    <p:cSldViewPr>
      <p:cViewPr varScale="1">
        <p:scale>
          <a:sx n="103" d="100"/>
          <a:sy n="103" d="100"/>
        </p:scale>
        <p:origin x="2424"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055A190B-BDA6-6D45-AB77-3BAF05FCE686}"/>
              </a:ext>
            </a:extLst>
          </p:cNvPr>
          <p:cNvSpPr>
            <a:spLocks noGrp="1" noChangeArrowheads="1"/>
          </p:cNvSpPr>
          <p:nvPr>
            <p:ph type="hdr" sz="quarter"/>
          </p:nvPr>
        </p:nvSpPr>
        <p:spPr bwMode="auto">
          <a:xfrm>
            <a:off x="0" y="0"/>
            <a:ext cx="3048000" cy="463550"/>
          </a:xfrm>
          <a:prstGeom prst="rect">
            <a:avLst/>
          </a:prstGeom>
          <a:noFill/>
          <a:ln w="9525">
            <a:noFill/>
            <a:miter lim="800000"/>
            <a:headEnd/>
            <a:tailEnd/>
          </a:ln>
          <a:effectLst/>
        </p:spPr>
        <p:txBody>
          <a:bodyPr vert="horz" wrap="square" lIns="93241" tIns="46621" rIns="93241" bIns="46621" numCol="1" anchor="t" anchorCtr="0" compatLnSpc="1">
            <a:prstTxWarp prst="textNoShape">
              <a:avLst/>
            </a:prstTxWarp>
          </a:bodyPr>
          <a:lstStyle>
            <a:lvl1pPr defTabSz="931863">
              <a:defRPr sz="1200">
                <a:latin typeface="Arial" charset="0"/>
                <a:ea typeface="ＭＳ Ｐゴシック" charset="0"/>
                <a:cs typeface="Arial" charset="0"/>
              </a:defRPr>
            </a:lvl1pPr>
          </a:lstStyle>
          <a:p>
            <a:pPr>
              <a:defRPr/>
            </a:pPr>
            <a:endParaRPr lang="en-US"/>
          </a:p>
        </p:txBody>
      </p:sp>
      <p:sp>
        <p:nvSpPr>
          <p:cNvPr id="77827" name="Rectangle 3">
            <a:extLst>
              <a:ext uri="{FF2B5EF4-FFF2-40B4-BE49-F238E27FC236}">
                <a16:creationId xmlns:a16="http://schemas.microsoft.com/office/drawing/2014/main" id="{C892632E-2CC2-4B4A-A13F-BC9D2DD1D16F}"/>
              </a:ext>
            </a:extLst>
          </p:cNvPr>
          <p:cNvSpPr>
            <a:spLocks noGrp="1" noChangeArrowheads="1"/>
          </p:cNvSpPr>
          <p:nvPr>
            <p:ph type="dt" sz="quarter" idx="1"/>
          </p:nvPr>
        </p:nvSpPr>
        <p:spPr bwMode="auto">
          <a:xfrm>
            <a:off x="3984625" y="0"/>
            <a:ext cx="3048000" cy="463550"/>
          </a:xfrm>
          <a:prstGeom prst="rect">
            <a:avLst/>
          </a:prstGeom>
          <a:noFill/>
          <a:ln w="9525">
            <a:noFill/>
            <a:miter lim="800000"/>
            <a:headEnd/>
            <a:tailEnd/>
          </a:ln>
          <a:effectLst/>
        </p:spPr>
        <p:txBody>
          <a:bodyPr vert="horz" wrap="square" lIns="93241" tIns="46621" rIns="93241" bIns="46621" numCol="1" anchor="t" anchorCtr="0" compatLnSpc="1">
            <a:prstTxWarp prst="textNoShape">
              <a:avLst/>
            </a:prstTxWarp>
          </a:bodyPr>
          <a:lstStyle>
            <a:lvl1pPr algn="r" defTabSz="931863">
              <a:defRPr sz="1200">
                <a:latin typeface="Arial" charset="0"/>
                <a:ea typeface="ＭＳ Ｐゴシック" charset="0"/>
                <a:cs typeface="Arial" charset="0"/>
              </a:defRPr>
            </a:lvl1pPr>
          </a:lstStyle>
          <a:p>
            <a:pPr>
              <a:defRPr/>
            </a:pPr>
            <a:endParaRPr lang="en-US"/>
          </a:p>
        </p:txBody>
      </p:sp>
      <p:sp>
        <p:nvSpPr>
          <p:cNvPr id="77828" name="Rectangle 4">
            <a:extLst>
              <a:ext uri="{FF2B5EF4-FFF2-40B4-BE49-F238E27FC236}">
                <a16:creationId xmlns:a16="http://schemas.microsoft.com/office/drawing/2014/main" id="{EAF7B50F-F5B7-1B44-AF4C-F9860EAAB5CA}"/>
              </a:ext>
            </a:extLst>
          </p:cNvPr>
          <p:cNvSpPr>
            <a:spLocks noGrp="1" noChangeArrowheads="1"/>
          </p:cNvSpPr>
          <p:nvPr>
            <p:ph type="ftr" sz="quarter" idx="2"/>
          </p:nvPr>
        </p:nvSpPr>
        <p:spPr bwMode="auto">
          <a:xfrm>
            <a:off x="0" y="8818563"/>
            <a:ext cx="3048000" cy="463550"/>
          </a:xfrm>
          <a:prstGeom prst="rect">
            <a:avLst/>
          </a:prstGeom>
          <a:noFill/>
          <a:ln w="9525">
            <a:noFill/>
            <a:miter lim="800000"/>
            <a:headEnd/>
            <a:tailEnd/>
          </a:ln>
          <a:effectLst/>
        </p:spPr>
        <p:txBody>
          <a:bodyPr vert="horz" wrap="square" lIns="93241" tIns="46621" rIns="93241" bIns="46621" numCol="1" anchor="b" anchorCtr="0" compatLnSpc="1">
            <a:prstTxWarp prst="textNoShape">
              <a:avLst/>
            </a:prstTxWarp>
          </a:bodyPr>
          <a:lstStyle>
            <a:lvl1pPr defTabSz="931863">
              <a:defRPr sz="1200">
                <a:latin typeface="Arial" charset="0"/>
                <a:ea typeface="ＭＳ Ｐゴシック" charset="0"/>
                <a:cs typeface="Arial" charset="0"/>
              </a:defRPr>
            </a:lvl1pPr>
          </a:lstStyle>
          <a:p>
            <a:pPr>
              <a:defRPr/>
            </a:pPr>
            <a:endParaRPr lang="en-US"/>
          </a:p>
        </p:txBody>
      </p:sp>
      <p:sp>
        <p:nvSpPr>
          <p:cNvPr id="77829" name="Rectangle 5">
            <a:extLst>
              <a:ext uri="{FF2B5EF4-FFF2-40B4-BE49-F238E27FC236}">
                <a16:creationId xmlns:a16="http://schemas.microsoft.com/office/drawing/2014/main" id="{13795B1B-37DE-1F4C-9991-0D2BE17AA201}"/>
              </a:ext>
            </a:extLst>
          </p:cNvPr>
          <p:cNvSpPr>
            <a:spLocks noGrp="1" noChangeArrowheads="1"/>
          </p:cNvSpPr>
          <p:nvPr>
            <p:ph type="sldNum" sz="quarter" idx="3"/>
          </p:nvPr>
        </p:nvSpPr>
        <p:spPr bwMode="auto">
          <a:xfrm>
            <a:off x="3984625" y="8818563"/>
            <a:ext cx="3048000" cy="463550"/>
          </a:xfrm>
          <a:prstGeom prst="rect">
            <a:avLst/>
          </a:prstGeom>
          <a:noFill/>
          <a:ln w="9525">
            <a:noFill/>
            <a:miter lim="800000"/>
            <a:headEnd/>
            <a:tailEnd/>
          </a:ln>
          <a:effectLst/>
        </p:spPr>
        <p:txBody>
          <a:bodyPr vert="horz" wrap="square" lIns="93241" tIns="46621" rIns="93241" bIns="46621" numCol="1" anchor="b" anchorCtr="0" compatLnSpc="1">
            <a:prstTxWarp prst="textNoShape">
              <a:avLst/>
            </a:prstTxWarp>
          </a:bodyPr>
          <a:lstStyle>
            <a:lvl1pPr algn="r" defTabSz="931863">
              <a:defRPr sz="1200">
                <a:latin typeface="Arial" panose="020B0604020202020204" pitchFamily="34" charset="0"/>
                <a:cs typeface="Arial" panose="020B0604020202020204" pitchFamily="34" charset="0"/>
              </a:defRPr>
            </a:lvl1pPr>
          </a:lstStyle>
          <a:p>
            <a:fld id="{51CEC271-2997-EB4B-8DE3-15396CA25365}"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3T20:46:25.154"/>
    </inkml:context>
    <inkml:brush xml:id="br0">
      <inkml:brushProperty name="width" value="0.12114" units="cm"/>
      <inkml:brushProperty name="height" value="0.12114" units="cm"/>
      <inkml:brushProperty name="color" value="#FF0000"/>
    </inkml:brush>
    <inkml:brush xml:id="br1">
      <inkml:brushProperty name="width" value="0.09086" units="cm"/>
      <inkml:brushProperty name="height" value="0.09086" units="cm"/>
      <inkml:brushProperty name="color" value="#FF0000"/>
    </inkml:brush>
  </inkml:definitions>
  <inkml:trace contextRef="#ctx0" brushRef="#br0">14869 6378 16433,'5'-9'-365,"-1"-1"0,2 1 0,-3 0 0,-2-1-1667,-1 1 1419,0 0 599,0 4 0,-3 1 0,-1 9 0,-1 4 0,-4 5 138,-2 4 0,1 8 1,-4 4-1,2 4-69,-1 4 0,1 3 0,3-1 0,-1 4 1,1 6-1,4-23 0,1 0-118,-1 0 1,0 1 0,1 1-1,0 0 1,-2 22 0,2 0-369,0-4 0,3-4 1,-3-9-1,3-8-227,1-7 1,0-11 0,0-8 361,0-5 1,0-8 0,0-2 0,0-4 148,0-2 0,0-6 1,0-5-1,0-2 129,0-1 0,0-5 1,0-2-1</inkml:trace>
  <inkml:trace contextRef="#ctx0" brushRef="#br0" timeOffset="1">14860 6434 9546,'13'-22'-158,"-1"0"0,-3 2 0,-4 4 0,1 5-71,-1 4 0,-3 3 0,1 8 0,-3 3 0,-3 5 419,-3 7 1,0 5-1,-1 7 1,-2 3-1,-2 2-35,-1 1 1,4 1 0,1 2 0,-2 1-153,2 2 0,-1-3 0,-4 3 1,0 2-1,0 0 0,-1 1 1,1-4-86,0-4 1,2-6-1,1-8-75,-1-2 0,2-11 8,2-8 1,2-6 0,4-7 0,0 0 0,1-1 0,1-3-937,1 0 1071,4 2 0,-2-5 1,5 2-1</inkml:trace>
  <inkml:trace contextRef="#ctx0" brushRef="#br0" timeOffset="2">14599 7737 12008,'-5'0'-1529,"1"0"1566,4-4 21,0 3 1,0-7 0,1 2-1,1-3 62,1 0 0,5-3 1,-3-1-1,1 3 1,-1 2-1,0 2 178,0 2 0,-2-1-133,0 5 1,-2 6 0,-2 11-1,-1 3 1,-3 2-12,0 2 1,3-2 0,-2 2 0,1-2-126,0-1 1,1-2 0,5-4-1,3-3 1,3-5-81,4-4 0,1-3 1,5-3-1,0-5 1,-2-6-204,-1-5 1,0-5 0,-3-1 0,-3-2-1,-3-1 1,-4 1-36,-2 2 0,-2 3 0,-2 4 0,-3 3 315,-2 6 0,-3 1 1,0 5-1,-1 1 190,0 1 1,2 5-1,1 2 1,-1 2 0,1 2 0,0-1 1,0 3-1,2 1 1,2-2-1,1-1 1,1 1-631,-1 1 1,2-1 404,-1 1 0,6 2 0,3 1 0</inkml:trace>
  <inkml:trace contextRef="#ctx0" brushRef="#br0" timeOffset="3">14041 9404 9797,'-10'0'-19,"1"0"0,1-4 1,2-2-1,3-3 0,2 0 268,1 0 0,4-2 0,3-1 0,3-3 1,4 0-1,0-2-67,3-2 0,1-1 0,3-4 0,1 1-128,-2-1 1,4-2 0,1-4 0,3-3 0,2-1-1,1-3-90,-1 2 1,-5 4-1,-4 2 1,-4 5-96,-1 6 218,-9 10 0,0 9 0,-10 14 0,-4 9 0,-5 6 1,-3 5 221,-3 4 0,0 1 0,-1 2 0,2-1-186,1-1 0,3-3 0,3-2 0,1-1 0,1-1-185,1-3 1,4-1-1,6-10 1,4-6 0,2-4-252,3-6 0,6-3 1,5-4-1,1-7 91,1-6 1,3-7-1,2-6 1,1-2-1,-1-1-15,-1-2 1,-4-2-1,-1 0 1,-1 2-1,-4 3-11,-2 4 0,-5 10 463,-5 3 1,-9 13-1,-6 8 1,-4 7-1,-3 6 195,-1 3 0,-1-1 0,1 2 0,1 0 1,2-3-128,1-4 1,6 2-1,3-4 1,2 1-354,1-3 1,2-2 0,4-4-1,7-3 1,4-2-429,5-1 0,2-5 0,4-4 0,1-3 0,0-2-117,-1-3 1,2-2 0,-7-1 0,1-2 351,-2 1 1,0 6-1,-4 2 1,-4 6 399,-6 7 1,-8 4 0,-6 14 0,-3 3 480,0 1 1,0 2 0,0 2 0,0-2 0,3-1-207,3-3 1,3-1 0,3-4 0,4-2 0,5-4-338,3-3 0,6-3 0,2-6 0,-1-4-276,1-4 0,2-4 0,-3-3 0,-3-1 0,-2 0 0,-5 1-191,-1-1 0,-3 0 0,-2 2 1,-3 0 251,-2 2 1,-2 6 0,-2 0 0,-3 2 0,-3 2 333,-4 2 0,2 2 0,-4 1 0,2 1 0,2 1-544,0 1 0,2 3 0,1-2 1,1 1 339,4 3 0,2 0 0,1 1 0</inkml:trace>
  <inkml:trace contextRef="#ctx0" brushRef="#br1" timeOffset="4">15689 8613 8562,'-4'-15'-236,"2"-3"1,-4 4 0,1 1 0,0 3 633,-2 6 0,-2 5 0,-4 5 0,-2 9 0,-3 9 0,-1 10-175,1 7 1,8-16 0,1 0-1,0 1 1,-1 1 0,1 0 0,0 0-1,0 2 1,0-1 0,1 2 0,0-1-11,0 2 0,0 0 1,2 2-1,1-1 1,-1 0-1,-1 0 1,2-4-1,1-1-228,-2 23 1,2-6 0,4-10 0,1-4 0,2-5 0,3-8-472,2-7 1,3-4 0,0-6-1,3 0 66,0 0 1,2-1-1,2-2 1,0-5 0,-1-3-875,2-5 1,-7 1 1293,4-4 0,-1 3 0,0-7 0</inkml:trace>
  <inkml:trace contextRef="#ctx0" brushRef="#br1" timeOffset="5">15465 9022 8514,'-23'0'0,"1"0"0,6-1 575,4-2 1,8 2 0,7-3 0,9 1-471,8 0 0,4-1 0,5 1 0,2-1 0,3 0-813,2 0 1,4-3 0,1 2 0,-2-2 707,-1 1 0,4-4 0,0-5 0</inkml:trace>
  <inkml:trace contextRef="#ctx0" brushRef="#br1" timeOffset="6">16220 8519 8514,'0'-13'-198,"0"3"0,0-3 411,0 3 1,-3 5 0,-3 4-1,-7 7 1,-8 10 134,-7 10 0,-5 12 0,13-15 0,0 1 0,-2 3 0,1 0 0,0 2 0,0 1-113,0 0 0,2 1 0,1 0 0,1 1 0,2 1 0,0 1 0,2 1 0,2 0 0,1-1 0,1 1-373,1 0 0,2-1 1,3 0-1,1 0 1,2-1-1,0-1 0,3-1 1,1 0-1,1-2 1,1 0-517,1-2 1,1-1 0,13 16-1,1-11 654,-1-7 0,-2-7 0,0-4 0,-1-5 0</inkml:trace>
  <inkml:trace contextRef="#ctx0" brushRef="#br1" timeOffset="7">16787 8901 8183,'-9'-5'-92,"0"3"0,-2 5 646,-1 6 0,-7 6 0,-6 8 0,-4 5 0,-3 5-175,-2 3 0,17-16 0,0 1 0,0 0 1,-1 0-1,-14 19 0,5-4-402,3-3 1,4-2-1,3-2 1,2 0 0,-1-2-1,2-5-797,1-5 1,3-5 0,1-1 0,-1-4-1568,1-3 2387,0-3 0,-5-6 0,0 0 0</inkml:trace>
  <inkml:trace contextRef="#ctx0" brushRef="#br1" timeOffset="8">16368 9013 7999,'6'2'530,"-2"4"0,0 7 289,2 3 0,2 8 0,3 3 0,1 4-775,4 2 0,5 0 0,5 1 0,3-3 0,1-3 0,-2-4-840,-2-5 1,-2-5-1,1-6 796,-4-1 0,-1-7 0,-1-6 0</inkml:trace>
  <inkml:trace contextRef="#ctx0" brushRef="#br1" timeOffset="9">17057 8687 8230,'11'0'0,"1"1"0,5 3 819,3 6 0,3 8 0,2 11 0,-3 7-552,-3 7 1,-5 6 0,-9-22-1,-1-1 1,-1 1 0,-2 1 0,0 0-1,-2 0 1,1 0 0,-2 0-253,1 0 1,-1 0 0,-6 19 0,-1-2 0,-6-4 0,-4 0-108,-2 2 1,-2-4 0,-3 0 0,1-4 0,0-6-290,2-4 381,-4-4 0,-1 6 0,-5-3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3T20:46:25.677"/>
    </inkml:context>
    <inkml:brush xml:id="br0">
      <inkml:brushProperty name="width" value="0.12114" units="cm"/>
      <inkml:brushProperty name="height" value="0.12114" units="cm"/>
      <inkml:brushProperty name="color" value="#FF0000"/>
    </inkml:brush>
    <inkml:brush xml:id="br1">
      <inkml:brushProperty name="width" value="0.09086" units="cm"/>
      <inkml:brushProperty name="height" value="0.09086" units="cm"/>
      <inkml:brushProperty name="color" value="#FF0000"/>
    </inkml:brush>
  </inkml:definitions>
  <inkml:trace contextRef="#ctx0" brushRef="#br0">2318 16545 13974,'-9'0'-474,"3"-3"1,0-1 0,-1-1 0,1-2 0,1-2 713,1 0 0,1-1 0,4-2 0,2-1 1,3-2-1,4-1 0,2-2 0,3-1 306,3-3 0,4 1 0,1-3 0,0 2 0,3 1 0,0 2-42,-1 4 0,1 6 1,-5 5-1,1 3 1,-1 2-1,-3 4-811,-3 4 1,-4 7 0,-2 7 0,-3 2 0,-3 3 146,-2 2 0,-6 5 1,-5-1-1,-4 3-152,-4 0 0,-3 0 1,-1 0-1,0 0 0,2 1 1,0-1-715,2 0 1,6-4 1195,-1-2 0,3-2 0,1-1 0</inkml:trace>
  <inkml:trace contextRef="#ctx0" brushRef="#br0" timeOffset="1">2514 17151 13910,'-3'9'1757,"0"0"-678,1 1 1,1-4 0,0 0-683,-3 1 0,3 1 0,-1 1-685,4-3 1,12 2 0,6-3 0</inkml:trace>
  <inkml:trace contextRef="#ctx0" brushRef="#br0" timeOffset="2">3128 16815 15410,'-9'0'-742,"0"-1"224,0-2 0,3 1 0,4-3 1116,4 1 1,5 1-1,5 2 1,5-1-1,4-2-52,7-2 0,1 3 0,6-2 0,3 0 0,1 1 0,1 0-593,2 2 1,-4 1-1,3 1 1,-1 0 27,-3 0 1,-2 0 0,-7 0 0</inkml:trace>
  <inkml:trace contextRef="#ctx0" brushRef="#br0" timeOffset="3">4609 16508 15747,'-4'5'1133,"-2"-1"-1236,-3 1 1,5-5 0,4 0 0,5-6 0,4-2 0,0-1 480,0 0 1,0-4 0,0 0 0,-2-1 0,-2 0-478,-1-1 0,-1 3 1,-4-3-1,-2 2 1,-4 3 29,-4 2 1,-6 4-1,-8 6 1,-6 5-1,-6 10 1,-4 10 315,19-10 0,0 2 0,0 2 0,1 1 0,2 2 0,3 1 0,-1 1 0,3 1-15,0 0 1,3 1 0,2 1 0,2 0 0,2-2 0,3 1 0,5 20 0,13-6-265,9-7 0,10-3 0,7-6 0,6-6 0,2-6-284,-23-9 1,0-2 0,25-1-1,-26 0 1,1-1 0,25-2-1,-1-5 108,-4-6 1,-1-5-177,-2-2 1,-3-3 0,0-2 0</inkml:trace>
  <inkml:trace contextRef="#ctx0" brushRef="#br0" timeOffset="4">5177 16601 10635,'1'-8'1566,"2"1"0,3 2-1149,2 0 0,5 2 1,1 3-1,3 0 0,4 0 1,1 0-1074,4 0 1,2 0-1,3 0 1,2 1 0,1 1 593,1 2 1,-5 3 0,2-2-1</inkml:trace>
  <inkml:trace contextRef="#ctx0" brushRef="#br0" timeOffset="5">5391 16722 10635,'-19'15'427,"5"-2"0,2-3-52,5-1 0,5-4 1,8-2-1,7-2 0,4-1 174,5 0 0,3-3 0,6-1 0,3-1 0,4-3-584,6 0 38,3-1 1,-17 2-1,0 0 1,1 0-1,-1 0 1</inkml:trace>
  <inkml:trace contextRef="#ctx0" brushRef="#br0" timeOffset="6">6322 16462 9238,'-6'0'13,"1"2"1,1 4 187,1 6 0,2 9 0,1 5 0,0 5 1,0 6-1,0 7 153,0 4 1,0-1 0,0-1-1,0-5 1,0-6-146,0-4 1,0-7 0,0-6 0,0-4-91,0-4 1,-3-6 0,0-4 0,1-6-75,1-5 0,-2-4 0,0-6 0,1-2 0,2-6-224,3-3 0,2-3 0,4-3 0,2-2 0,1-4-194,4-1 0,1-1 1,2 2-1,1 2 1,1 3 82,4 3 1,-5 10-1,-3 5 1,-1 10 10,-2 7 1,-2 4-1,-1 4 1,-3 5 0,-2 6-1,-1 3-1560,0 4 1834,-3-2 0,6 7 0,-3-3 0</inkml:trace>
  <inkml:trace contextRef="#ctx0" brushRef="#br0" timeOffset="7">6695 16583 9238,'-10'4'210,"4"-2"1,0 5 0,-1 3 160,-2 5 0,1 4 0,1 2 0,1 4 1,-1 3 81,2 3 1,1-5 0,4 1 0,1-4 0,3-5-316,5-1 1,5-9-1,6 0 1,1-4-1,4-5 1,2-4-22,1-3 1,-1-7 0,-2-2-1,-4-5-413,-1-2 0,-2 0 0,-3-4 1,-3 0-1,-5 0-190,-4 0 1,-4 0 0,-4 1 0,-7 2 0,-3 5 200,-5 7 1,-5 2 0,2 9 0,-1 4 0,2 6-252,2 6 0,6 4 1,3 2 531,3 1 1,4 3-1,4 4 1</inkml:trace>
  <inkml:trace contextRef="#ctx0" brushRef="#br0" timeOffset="8">7318 16638 9238,'0'-12'-41,"0"0"1,0-1 150,0 0 1,0 1 0,0-2 0,0 0 221,0 3 1,-4 5 0,-2 3 0,-3 3 0,-4 4 155,-2 5 1,-4 6 0,-2 6 0,-1 4 0,0 2-159,2 1 0,2 0 1,8 0-1,5 0 0,3-1-375,2-2 1,5-3 0,6-4 0,7-4 0,9-4-386,6-6 1,4-4 0,4-3 0,2-4-1,2-6-390,-2-5 1,3-5 0,-4-6 0,0-2 652,-5-3 1,-4-7-1,-5-1 1</inkml:trace>
  <inkml:trace contextRef="#ctx0" brushRef="#br0" timeOffset="9">7728 16089 9262,'-14'0'-258,"0"0"0,5 1 0,0 2 317,3 3 0,-2 11 1,3 5-1,-1 6 1,-1 7 349,0 8 1,0 7-1,3-22 1,1 1-1,0 0 1,1 0 0,-1 1-1,0 0-56,1 0 1,-1 1-1,2-2 1,-1 1-1,0-1 1,-1-1-1,-1 20 1,2-4-1,1-6-489,1-3 1,0-5 0,0-7 0,0-5-104,0-4 0,1-6 1,2-5-1,3-3-130,2-3 0,3-6 0,1-7 1,5-6-1,2-6-287,3-5 1,1 0-1,-3 0 1,2 0 0,-1 3 113,-2 1 0,-1 10 0,-2 4 620,-4 7 0,-6 9 0,-3 9 0,-3 8 0,-3 5 577,-3 1 0,2 1 1,1-3-1,2-1 0,2-1-24,2-2 1,6-3 0,8-4 0,2-4 0,5-4-671,3-2 1,-1-2 0,6-2-1,0-3 1,0-3 0,-1-4-264,-3-2 0,-3-3 0,0 0 1,-3-2-1,-4-1-232,-2 0 1,-3-5-1,-5 1 1,0-2 256,-2-1 0,-4 4 0,0 4 0,-5 3 1,-5 6-1,-5 3 578,-1 5 0,-5 3 1,-3 4-1,1 6 115,-2 4 0,2 5 0,-3 3 0,2 2 0,2 3-28,3 1 1,5-3-1,5 0 1,2 1-1,3 1-556,6 1 0,6-6 0,13-2 0,5-5 0,5-2-488,3-5 1,4-4-1,2-7 1,-1-4 0,2-4 556,-1-5 1,-3-6 0,3-1 0</inkml:trace>
  <inkml:trace contextRef="#ctx0" brushRef="#br1" timeOffset="10">8640 16452 8555,'-13'0'38,"-1"0"1,-2 0 188,1 0 0,0 1 0,-2 2 0,3 4 0,1 1 133,1 1 0,3 5 0,3 1 0,3 3 0,3 1-58,3 3 1,3-1 0,6 3 0,4-2 0,1-1-68,2-1 0,0-1 0,-1 1 0,0 0 0,-2-4-215,0-1 0,-6-3 0,1-3 1,-5 1-115,-2-1 0,-6-1 0,-7-1 0,-7-3 0,-6-1-295,-6 0 0,-4 0 1,-4-3-1,2 1 1,4 1-46,4 1 1,7 0 0,9-3 0,7 0 433,9 0 0,11-8 0,7-2 0</inkml:trace>
  <inkml:trace contextRef="#ctx0" brushRef="#br1" timeOffset="11">9013 16266 8555,'3'-19'209,"1"2"134,1 1 0,0 8 0,2 10 0,-4 10-8,-2 8 0,-1 8 0,-1 5 0,-2 6 0,-4 2 59,-1 3 1,2 6-1,1 2 1,0-1 0,1-1-671,-1-2 0,2-2 0,3-1 1,0-5-1,0-7-712,0-6 0,0-5 0,-1-7 988,-2-2 0,-2-7 0,-4-2 0</inkml:trace>
  <inkml:trace contextRef="#ctx0" brushRef="#br1" timeOffset="12">8920 16694 8499,'0'-9'25,"1"0"1,2 0 74,3 3 1,7-1 0,3 4 0,5 1 0,3 0-113,-1-1 1,4 2-1,-3-2 1,1 1 0,0 4-849,1 1 1,-4-2 859,0 2 0,-2 2 0,-2 0 0</inkml:trace>
  <inkml:trace contextRef="#ctx0" brushRef="#br1" timeOffset="13">9208 16676 8422,'-4'5'89,"0"0"199,-2-2 1,3 1-1,6 4 1,4-3 16,5-1 1,3-1-1,7-3 1,3 0-1,2 0 54,0 0 1,6-4-1,0-2 1,1-4 0,-1-1-355,-1-1 0,-4-6 1,-4 0-1,-3-3 0,-3-3-201,-5-2 0,-6-1 0,-4-1 0,-2 1 0,-2 2 0,-3 4 49,-6 1 0,0 9 1,-6 2-1,0 4 1,-2 5 306,0 5 1,-1 7 0,0 9 0,1 5 0,0 4 429,3 4 0,-2 3 1,5 1-1,1 1-274,4 2 0,0 2 1,5-4-1,3-2 1,5-6-1,7-5-519,5-5 0,5-5 1,6-5-1,2-5-244,3-6 1,5-8 0,4-8 0,0-5 0,2-4-210,-4-2 1,-2 2-1,-2 1 1,-3 3 0,-4 3 137,-4 5 0,-5 6 0,-5 4 1,-5 4-1,-4 6 750,-3 5 1,-4 5 0,-2 2 0,-3 2 0,0 1 422,-2-2 0,-1 2 1,-2-2-1,1-4 0,0-2-187,-1-6 1,0-3 0,-1-5 0,-3-1 0,1-3-368,-1-5 0,2-6 1,3-6-1,-1-4 1,2-3-267,2-3 0,2-2 0,5-5 1,3 1-1,5 0-351,6 0 0,3 4 0,5 4 0,4 5 214,3 5 0,4 11 0,-2 3 0,0 6 0,0 6-115,-2 4 1,2 7-1,-2 4 1,-2-1 416,-2 2 0,-1 1 0,3 4 0</inkml:trace>
  <inkml:trace contextRef="#ctx0" brushRef="#br1" timeOffset="14">10586 16862 8465,'-14'4'-10,"-3"-3"1,5 2-1,0-2 1,-2-1 0,-1 1 664,-3 2 0,4-1 1,0 5-1,3 0 0,1 1 0,5 2 0,4-1 1,5-1-1,6-1 0,5-1-28,6-2 1,6-1 0,4-3 0,-1-1 0,-1-2-799,-1-4 0,-2-1 0,-4-1 0,-5 0-292,-6-1 0,-6 5 0,-13 2 0,-10 3-2113,-11 3 2576,-15 6 0,19 2 0,-2 1 0,-3 3 0,-1-1 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3T20:46:25.692"/>
    </inkml:context>
    <inkml:brush xml:id="br0">
      <inkml:brushProperty name="width" value="0.12114" units="cm"/>
      <inkml:brushProperty name="height" value="0.12114" units="cm"/>
      <inkml:brushProperty name="color" value="#FF0000"/>
    </inkml:brush>
    <inkml:brush xml:id="br1">
      <inkml:brushProperty name="width" value="0.09086" units="cm"/>
      <inkml:brushProperty name="height" value="0.09086" units="cm"/>
      <inkml:brushProperty name="color" value="#FF0000"/>
    </inkml:brush>
  </inkml:definitions>
  <inkml:trace contextRef="#ctx0" brushRef="#br0">10698 7886 11237,'-10'-6'-751,"-3"0"-101,7 4 890,-6-2 0,7 3 1,-5-1-1,1-2 1,1 3 168,2 3 0,1 2 0,5 4 0,1 3 0,3 3 1,3 2-102,4 2 1,4 0-1,3 1 1,1 1-1,-1 0 1,1 2-92,0-1 1,-2 2 0,0-2 0,-3-1 0,0-2-84,-3-3 1,-4-2 0,-1 1 0,-2-1-14,-2-1 0,-2-3 0,-3-3 97,-4-3 0,2-3 1,-1-3-1,0-3 1,0-3-177,-1-4 0,2 2 0,-2-4 0,2-2 0,0-2-60,0-2 1,2 1 0,0-2 0,2 3 0,1 0 197,0 0 0,0 1 1,0-1-1,0 2 1,0 1 478,0 4 1,0 4-274,0 2 1,4 4-1,3-1 1,1 2-1,1 2-174,1 2 0,0-1 1,1 3-1,3-1 1,0 0-138,3 0 0,-3-3 1,2 2-1,-1-2 1,0-1 23,-3 0 1,-2 1 0,-4 2 0,-4 4 281,-4 5 1,-8 2 0,-5 5 0,-3-1 0,-1 2 161,-3 2 1,2-2 0,0 4-1,3-1 1,6-2-334,3-2 0,4 0 0,5-1-59,2-3 0,11-2 0,6-3 0</inkml:trace>
  <inkml:trace contextRef="#ctx0" brushRef="#br0" timeOffset="1">7905 11424 13775,'0'-6'-763,"0"0"0,0-1 0,0-2 893,0 0 0,0 5 0,0 4 1,-1 6 226,-2 6 0,-3 5 0,-7 7 0,-3 3 0,-4 4-140,-2 1 1,-3 4 0,3-3 0,-2 0-1,-1-2 1,1-2-62,2-1 1,8-8 0,5-4-335,5-5 0,4-3 0,4-3 1,6-5-1,8-5 0,5-3 29,4-1 1,5-4 0,1 1 0,0 0-72,-6 2 0,0 4 0,-4 1 0,-1 1 0,-2 1 0,-6 2-1437,-3 1 1598,-1 0 0,-6 4 0,-4-1 0,-5-1 0,-4-1 46,0-1 1,0-4-1,-1-3 1,1-2-1,0-2-60,0-2 0,2 0 0,1 1 0,0-1 0,1-1 86,2-3 0,2 4 0,1 0 1,0 3 398,0 0 0,4 2 1,2 2-1,2 3-215,2 2 0,-5 5 0,-2 2 1,-2 3-155,-1 4 1,0-2 0,0 4 0,-1-2-1,-2 0 1,-4-1 4,-1 0 0,2 1 0,0-4 0,-1 2-64,-2 1 0,0-5 0,1 2 0,0 0 0,2-1-97,-1 1 1,3 1 0,2-2 145,4-2 1,3-2 0,4-4 0,2 0 0,1 0-1,3 0-64,-1 0 0,3 0 0,-5 0 0,-1 0 0,0 0-1188,-2 0 1137,-4 0 0,-5 4 0,-5 2 0</inkml:trace>
  <inkml:trace contextRef="#ctx0" brushRef="#br1" timeOffset="2">11462 9302 8544,'0'-19'-176,"0"-1"0,0 0 0,0-2 0,0 1 0,0 0 0,0 1 168,0-2 0,3 1 1,0 4-1,0 0 1,0 1-1,0 2 947,-1 3-788,3 2 1,-4 13 0,3 9 0,-3 13 0,-2 11 0,-2 10-78,2-20 0,-1 1 1,-1 2-1,0 1 0,1 2 1,1 2-1,0 0 0,-1 0 1,0 1-1,1-1-89,-1-1 0,1 0 1,-1-1-1,1 0 0,0 0 1,2-1-1,-1 1 0,0-1 1,0 1-1,0-1-24,0-1 1,0 0-1,0-3 1,0-1-1,0 19 1,1-6-204,2-4 1,-2-13 0,2-7 164,-2-5 1,-1-7 0,0-5 0,0-7 95,0-6 0,0-9 0,1-4 0,1-4-10,1-2 0,0-5 1,-3-6-1,0-1 0,0-2 1,0 0 1,0 1 0,3-4 1,0 0-1,-1 23 1,-1 1-30,-1-3 1,1 1-1,-1-24 1,1-1 0,1 7 44,1 6 1,0 3-1,-3 11 77,0 5 0,0 17 0,0 17 1,-1 13-67,-2 10 1,-1 11 0,0-20 0,0 2 0,2 1-1,-1 2 18,1 1 0,0 1 0,0-3 0,0 1 0,1 0 0,0 0 0,-1-2 0,1 0 1,0-2-1,0 0 0,0 25-80,1-3 0,1-4 0,2-8 0,3-6-176,2-7 1,-2-8-1,1-6 1,-1-5 168,-1-6 0,-1-9 0,-4-10 0,0-7 0,0-7 60,0-7 0,0-6 0,-1-5 0,0 22 0,0 0 0,-1-3 1,0 0-99,-1-1 1,1-1 0,1-1 0,0-1 0,-1-1 0,0 0 0,0-3 0,0-1 0,1 0 0,-1-1-31,1 2 0,0-1 0,1 3 0,-1 1 0,1 6 0,0 2 0,0-22 77,0 13 1,1 15-1,1 18 1,1 11 96,0 11 1,-2 14 0,-1 10 0,0 8 0,0-21 0,0 1 51,0 3 1,0 0-1,0 0 1,0 1 0,0 2-1,0-1 1,0 1 0,0-1-1,0-1 1,0 1-82,0-2 0,0 0 1,0 0-1,0 0 1,0-3-1,1 0 1,-1 0-1,2-1 0,0-1 1,0 1-155,0-1 0,1 0 0,0 20 0,3-10 0,1-6-195,-2-5 0,-1-4 0,-4-6 205,0-4 0,0-8 1,0-7-1,0-9 70,0-8 1,0-9 0,0-9 0,0-9-1,0 20 1,0-1 0,0-2 1,0-1 0,1-1 0,1-1 0,0-1-1,0-1 1,1-3 0,-1 0 0,1-2 0,0 0-10,0-2 0,0 1 0,1-1 0,0 0 1,-1 5-1,0 1 0,1 2 0,0 2 83,1 4 0,0 2 1,0-10-1,-2 22 1,-2 16 79,-1 13 1,-4 12 0,-2 10 0,-3 6-31,5-17 0,-1 1 0,0 3 0,1 1 1,-1 3-1,0 1 0,1 0 0,0 1 1,0-3-1,1 1 0,0-2 0,1-1-8,0-1 1,0 0-1,0 0 1,1 0 0,0-2-1,2 0 1,0 23-131,2-8 0,3-8 0,5-8 0,2-2 0,-2-6-196,-1-5 1,0-4 0,-2-10-1,-2-5 96,-3-5 0,-2-7 0,-1-8 0,-1-6 0,-1-5 106,-1-4 0,-4-6 0,2-3 0,0-1 1,0-1 11,3 25 1,0-1 0,2-2 0,-1-1 0,0 0-1,-1-2 1,1 1 0,1-1 0,0 1 0,0 0 21,0 1 0,0 1 0,3-18 0,1 7 0,1 12 65,3 12 0,-4 16 0,0 16 0,-1 12 32,0 12 1,0 7-1,-3-17 1,-1 0-1,0 3 1,-1-1 0,0 3-1,-1 1 1,0 1-1,0 0 14,0 2 0,0 0 0,0-3 0,-1 0 0,0 1 0,0 0 0,0-2 0,1 0-107,0-1 0,0-1 1,1 0-1,1 0 1,-2-3-1,0 1 0,1-4 1,0 0-1,1 20 1,2-10-209,2-8 1,4-9 0,-3-9 0,0-5 104,0-6 0,0-10 1,-2-13-1,1-11 1,0-11-1,-1 18 1,-1-1 59,1-2 1,0-1 0,1-4 0,0-2 0,-1-1 0,0 0 0,0-2 0,0-1-12,0-1 0,0-1 0,0-1 1,0-1-1,-1 1 0,0 0 0,1 1 1,1-1-1,-1 1 0,0 1 0,0 2 1,0 1-27,-1 3 0,0 2 0,0-15 0,-1 27 258,0 16 0,0 22 0,0 17 1,-1 4 1,-2 5 0,-2 8 1,1-23-1,-1 1 1,2 1-1,-1 0 1,1 0-1,1 0-37,0-1 0,0 1 0,-1-2 0,0 0 0,0 0 0,1 0 0,-2 24 0,0-3-161,2-6 1,2-5 0,3-6 0,3-6-1,2-5-219,-2-5 0,2-5 0,-3-8 0,2-5 0,-1-8 16,1-6 1,-2-11-1,0-11 1,-1-6-1,0-7 146,-2 25 1,0-1 0,0-3-1,0 0 1,1 0 0,0 0-1,-1 1 1,-1 0 0,0 1-1,0 1-5,1 1 0,-1 1 0,0-19 0,2 10 1,-2 11-1,-2 15 165,-2 13 1,-2 21 0,-4 13-1,0 8 1,4-19 0,0-1 82,1 2 1,-1-1-1,-1 1 1,0 0-1,-1 0 1,1 0-1,0 0 1,1 0-1,-1-1 1,1 0-43,0 0 0,1-1 0,-1 24 0,2-8 0,2-4 0,1-7-173,0-6 0,4-6 1,2-8-1,2-3 1,2-5-881,-1-2 0,-1-3 924,-2-4 0,-1-9 0,-5-9 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3T20:46:25.695"/>
    </inkml:context>
    <inkml:brush xml:id="br0">
      <inkml:brushProperty name="width" value="0.12114" units="cm"/>
      <inkml:brushProperty name="height" value="0.12114" units="cm"/>
      <inkml:brushProperty name="color" value="#FF0000"/>
    </inkml:brush>
    <inkml:brush xml:id="br1">
      <inkml:brushProperty name="width" value="0.09086" units="cm"/>
      <inkml:brushProperty name="height" value="0.09086" units="cm"/>
      <inkml:brushProperty name="color" value="#FF0000"/>
    </inkml:brush>
  </inkml:definitions>
  <inkml:trace contextRef="#ctx0" brushRef="#br0">18929 12486 27554,'-9'-9'-547,"-1"-1"1,2 1 0,2 0 0,4 0 0,5 2 0,7 2 456,8 1 0,13-2 0,10 2 1,7 1-1,-21 2 0,2-1 0,2 0 1,2 0-1,4 0 0,1 0 0,3 0 1,1 0 206,1 1 0,1 0 0,-1 0 1,0 1-1,-3 0 0,1 0 0,-2 0 1,-1 0-1,-1 0 0,0 0 0,-3 0 1,0 0-1,-3 0 0,-1 0-166,-2 0 0,-1 0 1,19 0-1,-5 1 0,-5 1 1,-6 1-172,-8-1 0,-11 0 0,-10 1 0,-8 2 1,-13 2 248,-12-1 0,-10-1 1,16-1-1,-1-1 1,-3 0-1,-1 0 9,-3 1 1,-1 0 0,-3-2 0,0 1 0,-4 0-1,0 0 1,0 0 0,0 0 0,0 0 0,0 0-1,-2 0 1,0 1-43,-3-1 0,1 1 1,1 0-1,1 0 1,-1 1-1,2-1 0,3 1 1,1 0 368,4-1 1,2 1-1,-17 4 1,16 1-1,12-1 1,14 0 0,10 1-464,10-1 1,12-1-1,14-1 1,9-1 136,-20-4 1,1 0 0,2 0 0,1-1 0,3-1 0,1 0-1,3 0 1,0 0 0,2 0 0,1 0 0,2 0 0,0 0-22,0 0 0,0 0 0,-2 0 0,0 0 0,-2 0 0,1 0 0,-2 0 0,-1 0 0,-3 0 0,-1 0-168,-3 0 0,-2 0 1,16 0-27,-19 0 1,-19 0 0,-17 0-1,-8 0 1,-9 0-170,-5 0 1,-8 0-1,-2 0 1,-3 0 344,0 0 0,-3 0 0,3 0 0,1 0 0</inkml:trace>
  <inkml:trace contextRef="#ctx0" brushRef="#br0" timeOffset="1">9851 16517 16914,'0'-9'-507,"0"0"0,0 0 0,0-2 1,0 0-1,0-2 494,0 2 1,1 1-1,1 0 1,2 2 555,1 2 1,-3 4 0,1 8-307,-1 6 0,-7 10 0,-1 7 0,-3 8 0,-4 9-2,6-21 1,-1 2 0,-1 0 0,0 1 0,0 2 0,-1 0 0,-1 3 0,0 0 0,-1 2-1,-1 1-122,0 2 1,-1 1 0,2-2-1,1 0 1,1 0 0,1 0-1,1-4 1,1-1 0,2-4-1,0 0-245,0 19 1,3-5 0,4-9 0,3-6-163,4-8 1,4 0 0,-1-5 0,3 1 0,0-3 28,1-1 0,-1-6 0,4-2 0,-1-2 0,1-2 59,0-2 1,-1-7 0,2-6-1,1-5 1,1-4-294,2-2 1,-2-2 0,2-2-1,-1-3 1,0-1 613,0 1 0,2-2 1,-2 3-1,-2 1-131,-1 4 0,0 5 0,-9 7 32,-3 4 1,-4 15 0,-7 9 0,-4 10 0,-3 5 750,-3 1 1,1 1 0,3 1 0,-1 2-263,1 1 1,1-3 0,1 0-1,4-3 1,2-3-516,1-1 1,4 0 0,3-4 0,2-4-1,2-5-750,2-4 0,3-2 0,0-6 1,0-4 167,0-6 1,0-6-1,-3-4 1,-2-3 0,0-2 169,-2 0 265,-4-6 1,-1-4 0,-4-5 0</inkml:trace>
  <inkml:trace contextRef="#ctx0" brushRef="#br0" timeOffset="2">10205 16964 14654,'-16'-18'-1314,"1"0"0,-1 4 1429,2 4 0,-3 2 0,4 5 0,-2 1 0,0 1 518,0 1 0,3 4 1,6 2-1,3 3-1653,6 0 0,6 0 0,7 1 1000,5 3 1,7-3 0,5 4 0</inkml:trace>
  <inkml:trace contextRef="#ctx0" brushRef="#br0" timeOffset="3">10493 16927 14654,'0'-9'-869,"0"3"0,0-1 1055,0 0 0,0 4 0,0 4 0,-1 7 332,-2 7 0,1 8 0,-4 6 1,-2 6-1,-3 4 0,-1 1-138,0 2 0,2-3 0,1 4 1,1-2-1,0-3-342,2-3 1,4-7 0,-1-6-1,2-3 1,1-4-556,0-2 0,1-7 0,2-5 182,3-6 0,7-3 0,2-7 0,3-3 1,0-2-17,1-5 0,5 0 0,3-2 0,3-2 0,0 0 150,-1 0 0,-1 4 0,1 0 0,0 1 0,-3 0 430,-5 2 1,-5 8-1,-10 4 100,-6 6 1,-4 11 0,-14 6-1,-4 4 1,-2 5 152,-5 3 1,-1 2 0,2 1 0,1 0 0,2 0-21,3 0 1,5-1 0,4-2 0,8-1 0,7-1-536,7-2 0,10-4 0,9-3 0,6-6 0,4-3-1020,3-3 1,3-2 0,-2-3 991,-3-3 0,1-7 0,-7-1 1</inkml:trace>
  <inkml:trace contextRef="#ctx0" brushRef="#br0" timeOffset="4">10968 17216 13665,'-9'0'69,"1"1"0,0 1 453,2 1 0,0 4 1,-2-1-1,1 3 1,4 0-70,2 0 0,2 1 1,3-1-463,6 0 1,3-4-1,6-1 1,-1-3-1,1-1 1,0-1-251,-1-3 0,1-1 1,0-4-1,-2 0 1,-1-2-106,-4-1 1,0-3 0,-2-3-1,-1-1 1,-3 1-76,0-1 1,-5-3 0,2 0 0,-3 2 408,-3 0 0,-7 7 0,-5 2 0,-3 5 0,-2 3 508,-1 4 0,-2 8 1,-3 10-1,2 5 1,1 3-10,-1 1 0,4 6 1,1 1-1,6 0 1,4 1-412,3 0 0,7-2 0,9-4 0,7-5 0,8-4-1456,5-4 1,3-8 1321,5-6 0,3-2 0,1-1 0</inkml:trace>
  <inkml:trace contextRef="#ctx0" brushRef="#br0" timeOffset="5">11657 17076 13376,'0'-9'-500,"0"-1"0,0 1 1,-1 0-1,-2 1 1,-3 0 673,-2 2 0,-3 4 0,0-1 0,-3 2 0,0 1 0,-3 0 0,0 1 229,-2 2 0,2 2 0,0 5 0,4-1 0,1 1-396,4 3 1,5-2 0,1 5 0,4 0 0,4 2-171,2 0 1,6 1-1,1 1 1,4 1-1,2 3 36,0 0 1,-2 0 0,-5-4 0,0 2 0,-4 0 116,-3 1 0,-3-4 1,-8 3-1,-4-2 0,-5-3 223,-6-1 0,-6-1 0,0-4 0,0-4 0,-1-2-98,1-3 1,7-2-1,2-3 1,4-3-1024,7-3 0,8-4 867,7-3 1,7-5 0,7-3 0</inkml:trace>
  <inkml:trace contextRef="#ctx0" brushRef="#br0" timeOffset="6">12179 16704 12113,'-10'0'-262,"0"-3"0,-1-1 1,-3 2-1,0 3 908,-3 6 1,-5 4 0,-2 12 0,-4 7 0,-2 9-383,14-15 0,1 1 0,-1 5 0,1 1 0,1 1 0,1 1 0,0 0 0,2 1 0,1 0 0,2 0-87,2 1 0,2-1 0,1 0 0,2-1 0,2-2 0,2 0 0,1-2 0,1 0 0,2-2 1,2 0-462,0-2 1,2-1 0,13 20 0,3-6 0,-1-6-1,-2-7-1355,-1-4 1,1-4 1611,-2-1 0,4 1 0,-2-2 0</inkml:trace>
  <inkml:trace contextRef="#ctx0" brushRef="#br0" timeOffset="7">12309 17234 10971,'-19'0'239,"5"3"1,1 2-1,4 0 1,3 2 0,3 1 73,2 2 0,9-2 0,4-2 0,6-3 1,4-2-1,4-1-152,4 0 0,-1-5 0,3-3 1,0-4-1,1 0-215,0-1 0,-4 1 1,-5-3-1,-2-3 1,-1-2-255,-1-1 0,-9-2 1,-3 1-1,-3-3 1,-6-2-50,-5 0 0,-5 6 0,-2 3 0,-2 5 1,-2 5 510,-4 3 0,-2 5 0,-3 5 0,1 5 0,0 7 1,-1 7 356,1 3 0,0 5 1,5 2-1,4 4-221,1 2 1,7-2 0,5 3 0,3-3 0,5-2-587,7-2 0,7-6 0,10-7 0,3-5 1,4-4-212,4-5 1,0-4 0,-4-7 0,-1-4 0,-1-6 18,-2-3 0,-6-3 0,-5-6 1,-4 0-1,-5-2 193,-2-2 1,-1-4 0,-2 3 0,-2 0-1,-1 0 350,-2 0 0,0 1 0,1 6 0,0 6 399,-1 4 1,-5 13-1,-4 7 1,0 9-24,1 6 1,-2 5-1,1 7 1,0 0-1,1 2 205,3 1 0,2 0 0,1-2 1,0-3-1,1-2-467,2-1 0,3-5 1,7-4-1,2-7 1,2-5-216,-2-4 0,6-7 0,-2-6 0,0-8 1,1-5-183,-2-4 0,-2-5 0,-2-3 1,0-1-1,-4-1-93,-3 0 1,1 1-1,-4 0 1,0 4-1,0 4 72,-2 8 1,-2 5-1,-3 9 1,-3 4 27,-2 4 1,-2 4 0,1 7 0,1 2-1,2 3-787,2 0 0,3 1 992,1 0 0,0 3 0,0 2 1</inkml:trace>
  <inkml:trace contextRef="#ctx0" brushRef="#br0" timeOffset="8">13110 17318 11449,'9'-4'1092,"0"2"0,2-4 0,1-1-870,4-2 0,1-1 0,2-3 0,-1-1 1,0-2-452,-2 1 0,1-4 0,-2-3 0,-1-1 0,-2 0-64,-1 2 0,-6 0 0,-2 1 0,-3 3 1,-3 4-1,-4 5 420,-5 4 1,-3 7 0,-7 4 0,-2 4 325,1 5 0,-1 6 0,3 2 0,-1 3 1,3 2-3,2 2 1,4-2 0,4 2 0,4-2-1,5-2-691,5-2 0,9 1 1,6-5-1,5-5 1,6-5-246,3-3 1,0-6 0,2 0 0,-2-4 474,-3-4 1,-2-7-1,-1-1 1</inkml:trace>
  <inkml:trace contextRef="#ctx0" brushRef="#br0" timeOffset="9">13585 17337 9930,'0'9'-35,"0"1"1,0 3 0,0 2 689,0 3 0,-8 5 1,-1 2-1,-2 3 0,-2 2-215,1 1 1,-5 1 0,3-2 0,-2 1-1,2-1-1481,0-1 1027,2-1 1,3-5 0,-1 0 0</inkml:trace>
  <inkml:trace contextRef="#ctx0" brushRef="#br1" timeOffset="10">14227 16946 8426,'-1'-6'-887,"-2"2"1099,-3 7 1,0 5 0,1 15 0,1 6 0,1 7 0,0 7-58,0 6 1,0-22 0,0 2-1,0 1 1,1 2 0,0 0 0,-1 0-1,0 0 1,-2 1-185,0 0 1,-1-1 0,-1 1-1,0-1 1,-1 0 0,0-2 0,0-1-1,1-2 1,-6 20-378,1-7 0,2-10 0,1-3 0,-1-4 0,1-6-397,0-3 0,3-8 803,-1-3 0,1-2 0,-3-1 0</inkml:trace>
  <inkml:trace contextRef="#ctx0" brushRef="#br1" timeOffset="11">14143 17234 8426,'16'-31'0,"0"0"0,4 1 221,4 1 0,-1 7 1,1 3-1,-1 7 0,-3 4 1,-4 6 122,-3 4 0,-3 6 1,-2 6-1,-1 6-341,-4 2 1,-2 3 0,-1 3 0,-1 1 0,-2 1 9,-4 1 0,-1 1 0,-1-2 0,-1 1 0,1-2-37,0-3 0,-4-3 0,1-3 0,1-1 1,0 0 12,2-5 1,3-6-1,1-7-191,0-7 1,7-4 0,7-10-1,3 0-290,3-2 0,0-7 0,4 1 1,-1-1-1,1 1 170,0 3 0,-1-2 0,1 4 1,1 0-1,0 3 322,2 4 0,-1 4 0,-5 1 0,0 4 0,-1 4 45,0 2 0,-3 5 0,-6 3 1,-3 5-1,-2 7 528,-1 5 0,-1 3 0,-2 1 0,-2 1 0,-1 1-60,0 1 0,4-3 1,-1-5-1,2 0 1,1-2-413,0-2 1,4-5 0,3-5 0,4-5 0,4-3-398,-1-1 1,4-4-1,-4-3 1,1-5 0,-3-6-361,-1-3 1,-6-5-1,-2 2 1,-2-3 0,-2-1 318,-2 0 1,-2-3-1,-5-2 1,0-1-1,-1-2 337,-2 4 0,0 0 0,1 3 0,0 2 0,1 3 145,0 3 1,3 0 0,1 9 0,1 0 0,2 2 658,2 1 0,2 4 1,3 3-829,4 4 1,1 4-1,2 6 1,2 4-1,1 1-1579,2 2 1603,0 4 0,4 5 0,-1 5 0</inkml:trace>
  <inkml:trace contextRef="#ctx0" brushRef="#br1" timeOffset="12">14795 17374 8426,'-1'8'-408,"-1"0"665,-1-2 1,1-1 0,5 1-1,4-3 1,3-2 269,3-1 0,4-4 1,1-3-1,3-3 0,0-4-569,2 0 1,-3-2 0,3-4-1,-3 0 1,0-3 0,-5 0-294,-3 0 0,-2-1 0,-7 1 1,-1 0 87,-1 0 0,-5 6 0,-3 4 0,-4 4 0,-6 3 365,-4 3 0,1 3 1,-4 4-1,0 5 0,1 6 469,1 2 0,1 6 1,5 2-1,5 2 0,4 2-306,4 2 1,3-2 0,4 2 0,6-3 0,8-3-657,5-4 0,5-5 1,3-4-1,3-3 1,-1-2 374,-2-4 0,2-6 0,0-2 0</inkml:trace>
  <inkml:trace contextRef="#ctx0" brushRef="#br1" timeOffset="13">15447 16797 8491,'23'0'158,"5"4"0,-1 4 0,3 7 0,-1 8 169,-3 10 1,-8 10 0,-13-16-1,-1 2 1,-2 1 0,-1 1-1,-2 0 1,-1 1 0,-2 0-1,-1-1 82,-2 0 1,-1 0-1,0-1 1,-1-1-1,-1 2 1,1-1 0,0 0-1,0-1-554,2-1 0,-1-1 1,-10 22-1,3-8 0,-3-2 1,1-4-636,1-1 0,0-8 0,3-5 780,2-4 0,5-4 0,1-4 0</inkml:trace>
  <inkml:trace contextRef="#ctx0" brushRef="#br1" timeOffset="14">15977 17411 8420,'0'-9'62,"0"0"1,0-1 0,0 1 0,-1 1-1,-1 1 1,-2 1 311,-1 2 0,2 1 1,-3 4-1,-2 3 0,0 5 1,-1 4 35,0 5 1,0-2-1,2 6 1,2-2-1,1-1-254,2 3 0,1-3 1,2-1-1,2-3 1,4-4-199,4-2 0,4 2 1,5-8-1,0-1 0,2-2-235,-1-3 0,-2-2 1,-1-6-1,-3-1 1,-3-4-17,-5-1 1,-3-2 0,-4 0 0,0 2 0,-2 1 370,-4 4 0,-1 3 1,-9 1-1,0 3 1,-2 1 203,-1 2 1,4 6 0,0 4 0,3 5 0,3 1-216,1 3 0,6-3 1,1 2-1,6-1 1,8 0-234,3-3 1,7-2 0,2-4-1,2-3 1,0-2-157,-2-1 0,-1-1 1,-5-3-1,-5-4 1,-6-5 208,-5-1 0,-4-1 0,-5 0 1,-8 2-1,-5 3 414,-6 1 1,-2 3-1,-1 3 1,1 2-1,3 1-233,6 0 0,3 1 1,7 3-1,2 5 1,3 3-69,1 3 0,11 0 0,1 4 0</inkml:trace>
  <inkml:trace contextRef="#ctx0" brushRef="#br0" timeOffset="15">17728 17123 11817,'-20'-1'-241,"0"-1"1,-2-3 0,2 1 0,4-1-1,3 1 765,3 0 0,1 0 1,-1 2-179,1-1 1,5-4-1,4 4 1,6 1-151,5 1 1,5 1 0,6 0 0,3 0 0,5 0 100,5 0 0,2-3 0,4 0 0,5 1 0,3 1-232,3 1 0,-2 0 0,3 0 1,-1 0-1,0 0-229,-2 0 1,-1 0-1,-3 0 1,-8 0 0,-8 0-121,-7 0 1,-4 0 0,-4-1 190,-3-2 1,-6 3 0,-6 1 0,-7 6 367,-4 4 0,-1 7 0,-6-1 0,-3 5 0,0 2 326,-2 2 0,-2 1 1,3 1-1,2 0 1,1 0-146,3-1 0,0 1 1,4-1-1,1-2-423,4-3 1,0-2-1,4-1 1,1 1-1,0-2-422,2-3 0,2-4 0,0-1 0,1-1 0,0-1-1250,1-2 1,-2 2-1639,4-5 2905,-4 0 0,7-3 0,-4 0 0</inkml:trace>
  <inkml:trace contextRef="#ctx0" brushRef="#br0" timeOffset="16">19013 16750 14012,'0'-13'-404,"0"2"1,0-1 0,0 2 0,0 0 0,-1 0 0,-1-1 0,-1-2 0,0 2 614,2 0 1,1 2-96,0 0 1,0 6 0,-1 6-1,-2 9 1,-2 9 179,0 7 0,-4 5 0,0 8 1,-3 6-1,5-21 0,-1 0-159,0 1 1,0 1 0,-1 1-1,0 2 1,0 0 0,0 1 0,-1 1-1,1 0 1,0 0 0,1 1-13,0-2 1,0 0-1,1-3 1,1-1-1,-3 20 1,3-6 0,4-7-153,4-5 1,3-8 0,6-10-1,1-2 1,5-3-204,3-1 0,0-4 0,2 1 1,-3-2-1,0-2-390,0-2 0,2-2 1,1-5-1,0-2 749,0 0 0,2-5 1,4 3-1</inkml:trace>
  <inkml:trace contextRef="#ctx0" brushRef="#br0" timeOffset="17">19469 17095 14371,'0'-15'-431,"0"2"0,-1 5 0,-2 2 0,-4 7 1,-4 9 895,-1 7 0,-2 6 0,3 6 0,-1 2 1,0 3-1,3 2 0,2 2-345,0-1 0,5-3 0,-1-1 0,2-1 0,2-2-841,2-1 1,-1-8 0,5-5 0,-1-3-919,-1-5 1,0-6 1566,-2-2 0,-2-8 0,4-7 0</inkml:trace>
  <inkml:trace contextRef="#ctx0" brushRef="#br0" timeOffset="18">19497 16825 16146,'0'-15'-287,"0"2"1,0 3 0,1 1 0,1 0 0,2 1 458,1 1 1,-3 5 0,2 7-1,-3 6 1,-1 2-1718,0 4 1,0 0 1429,0 2 0,-5 4 0,0 1 0</inkml:trace>
  <inkml:trace contextRef="#ctx0" brushRef="#br0" timeOffset="19">19702 17160 15788,'0'-14'-1017,"0"7"0,0-2 1,0 3 1220,0 4 0,0 11 0,0 13 0,-1 4 1,-2 1 57,-4 1 0,2 0 1,-1 0-1,0 0 0,0 0 1,0-1-266,2-2 1,1-2-1,3-6 1,0-1 0,0-4-257,0-2 0,4-4 0,3-4 0,2-4 207,3-5 1,0-2 0,3-3-1,2-4 1,1-1-270,4-2 1,-2-1-1,1 0 1,-1-3-1,-1 0 1,-1 0-33,1 3 1,-5-2 0,-1 2 0,-3 4-1,-2 1 448,-1 4 1,-4 5-1,-6 3 1,-5 3 336,-3 3 0,-3 6 1,-6 6-1,-1 3 1,-2 2 196,0 1 0,2 0 0,-1 3 0,4 0 0,3-2-208,6 1 0,4 2 1,6-2-1,3-1-768,5-3 0,9 1 0,8-9 0,4-1 0,4-4 0,1-2-2840,-1-2 3154,-2-1 0,-4-5 0,0-1 0</inkml:trace>
  <inkml:trace contextRef="#ctx0" brushRef="#br0" timeOffset="20">20102 17327 10852,'-5'5'-334,"1"-3"1313,4 4 0,0-3 1,1 2-596,2-1 0,5-1 1,6-3-1,-1 0 0,2-1 1,-1-2-511,3-3 0,-1-2 0,1-3 1,-2 0-1,1-2-162,-2-2 0,2 0 0,-6-4 0,-3 0 0,0 1-156,-2-1 1,-4 2 0,-1 0 0,-5 4 0,-5 2 476,-2 6 0,-3 3 0,-3 3 0,0 2 350,3 3 1,-3 7 0,4 3 0,-2 5 0,2 4-80,0 2 0,3 1 0,5 0 0,2-2 0,3 0-661,1-1 0,8-2 0,2 0 1,3-6-1,5-2-2661,3-4 2985,-2-5 0,8 3 0,-3-4 0</inkml:trace>
  <inkml:trace contextRef="#ctx0" brushRef="#br0" timeOffset="21">20586 17169 10972,'0'-6'-977,"0"0"1101,0 4 0,-4-2-1,-2 4 1,-2 1 319,-2 2 1,-2 3 0,0 6 0,0 3-223,2-1 0,2 5 1,1-1-1,4 2 0,3 1 1,3 0-252,4 0 0,4-2 0,2 1 0,2-4-138,1 1 0,-2-4 0,-2 0 0,-2-3 121,-4-1 1,-4-4 0,-8-2-1,-7-1 1,-4-2 151,-5 0 1,-3 0 0,-5 0 0,-1 0 0,2 0-48,3 0-4,3 4 1,9 1 0,1 4 0</inkml:trace>
  <inkml:trace contextRef="#ctx0" brushRef="#br1" timeOffset="22">21322 16899 8445,'-15'0'83,"2"-3"1,3 0-1,-3 1 1,-2 3 430,-3 5 1,-4 6-1,-1 9 1,-3 6-1,-3 6-217,0 8 1,14-17 0,1 2 0,0 2 0,1 1 0,0 2 0,2 0 0,1 1-1,1-1 1,2 1 0,1 1-155,0-1 1,2 0 0,1-1 0,0 0 0,2-1 0,-1 0 0,2-2 0,-1 0 0,2 20-3421,2-5 2771,3-5 0,7 3 0,2 2 0</inkml:trace>
  <inkml:trace contextRef="#ctx0" brushRef="#br1" timeOffset="23">21396 17290 8544,'-5'4'151,"0"1"1,3 2 0,-1-1 0,2 0-1,3 0 1,5 0 394,4-2 0,1-1 0,4-3 0,3-1 0,3-2 0,2-4-185,1-1 1,2-2 0,1-3-1,-1-2-546,-2-3 1,1-3-1,-4-2 1,-3 0-1,-2-1 1,-6 2-197,-4-1 1,-2-2 0,-7 3-1,-1 3 1,-4 2 410,-4 5 0,-7 5 1,-6 4-1,0 4 1,-3 6 390,1 5 0,-2 9 1,-1 4-1,2 7 1,1 4 219,2 3 0,6 6 0,6-2 0,5 1 0,5 1-644,4-2 1,12-4 0,8-3 0,8-7-654,8-6 1,0-9-1,5-5 1,1-5 0,-2-8-1,-2-5 1,-4-5-1,-4-9 1,-3-4 0,-7-4-984,-4-2 1,-5-1 1482,-3-4 1,-1-3 0,0-1-1</inkml:trace>
  <inkml:trace contextRef="#ctx0" brushRef="#br1" timeOffset="24">21927 17113 8543,'0'-9'1049,"0"0"-594,0 8 1,-4 10 0,-3 15 0,-4 8 142,-1 8 0,-1 6 0,5 2 0,1 3 0,2 0-53,1-1 1,5-4-1,5-7 1,3-5-1,4-7-379,2-7 1,3-7 0,1-7 0,2-7-1,2-9-474,1-7 0,-4-7 0,2-7 0,-2-4 0,-2-5-237,1-3 1,-5-3 0,-1 0 0,-3-1 0,-2 2-90,-1 1 1,0 2 0,-4 8-1,-2 8 1,-3 8 451,-4 9 1,-4 4 0,-1 7 0,0 3 0,1 5-567,3 4 1,5 4-1,-1 5 748,2 1 0,5 1 0,1 3 0</inkml:trace>
  <inkml:trace contextRef="#ctx0" brushRef="#br1" timeOffset="25">22206 17486 9807,'10'-10'658,"4"0"0,4-2 1,5-5-428,3-4 0,0-3 0,5-6 0,-2-1 0,-2 1-331,-2 1 1,-3 4 0,-7 0 0,-3 0 0,-5 2-55,-4 5 0,-2 3 0,-2 7 0,-3 2 0,-5 3 0,-6 2 627,-3 1 1,-3 8 0,-2 5 0,-1 7 83,-2 5 0,0 3 0,2 3 0,2 3 0,3 2-230,4 1 1,-1 1-1,7-1 1,4 0-1,5-1-983,6-1 1,7-4-1,11-7 1,2-4 0,3-7 387,0-6 0,4-5 0,0-2 0</inkml:trace>
  <inkml:trace contextRef="#ctx0" brushRef="#br1" timeOffset="26">22644 17495 8440,'-1'9'619,"-1"2"0,-2 1 26,-1 4 1,-2 1 0,-2 3 0,0 2 0,-2 4-439,-1 4 1,-1-2 0,-4 4 0,3-4 0,-1 0-208,1 0 0,-2-4 0,-3-1 0</inkml:trace>
  <inkml:trace contextRef="#ctx0" brushRef="#br1" timeOffset="27">23100 17113 8566,'-5'4'36,"-3"2"1,3 4-1,-2 3 1,2 8 0,0 9-1,0 10 1,-2 10 236,3-21 0,-1 1 0,1 1 0,-1 0 0,0 5 0,1 0 0,-1-1 0,0 0 0,1-1 0,-1 0 0,0-1 0,0-2-216,-1 0 0,-1-1 1,3 0-1,-1-2 1,0-1-1,0-1 1,-3 22-1,1-8-696,-1-9 0,-2-7 1,-2-9-1,-1-2 1,-2-4-1836,-1-3 2474,-2-6 0,0-9 0,-1-6 0</inkml:trace>
  <inkml:trace contextRef="#ctx0" brushRef="#br1" timeOffset="28">22998 17439 8456,'15'-22'0,"1"1"0,15-22 0,-1 4 393,-1 6 1,-5 6 0,-3 12 0,-2 3 143,-4 5 0,-5 11 0,-7 8 1,-2 6-1,-2 4-141,-2 3 0,-3 1 1,-7 2-1,-2 1 1,-3 1-250,-1 1 0,1 3 0,-1-5 0,1-4 0,0-1-324,2-3 0,3-1 1,4-3-1,0-1-479,3-4 1,4-7-1,8-6 1,7-7 0,4-7-1,5-2 1,3-6-1,5-2 1,2-2 0,0-1 369,0 0 1,-2 5 0,-4 0 0,-2 2 0,-1 2 285,-3 1 0,-4 7 0,-4 1 0,-1 7 44,-2 5 1,-4 7-1,-2 5 1,-2 3-1,-1 3 508,0 3 1,-1-1-1,-1 2 1,-1-1 0,1 0 10,1 0 1,1-5 0,0-2-1,1 0-646,2-2 1,2-5 0,6-6 0,0-2 82,1-1 0,5-8 0,-3-2 0</inkml:trace>
  <inkml:trace contextRef="#ctx0" brushRef="#br1" timeOffset="29">23398 17113 8428,'-3'-15'90,"0"0"0,1 2 645,1 2 0,2 4-918,2 4 1,5 9 0,6 5 182,0 2 0,2 7 0,2 4 0</inkml:trace>
  <inkml:trace contextRef="#ctx0" brushRef="#br1" timeOffset="30">23603 17402 8428,'-8'9'373,"2"1"91,2-1 1,4-1 0,5-2 0,4-3-1,6 0 191,6 0 0,2-2 1,3 1-1,0-4 0,1-5-652,3-1 1,-2-2 0,-4-2 0,-2-1 0,-3-1-308,-3-3 1,-6-1 0,0 0 0,-6-1 0,-4 1-188,-3-1 0,-3 3 0,-7 2 0,-2 2 508,-3 3 1,-4 1-1,1 6 1,0 3-1,1 4 1,2 5 788,-1 6 0,1 1 1,3 7-1,3 3-562,1 3 1,6-1 0,2 3 0,3-1 0,4 1-1030,5 2 1,9-6-1,7-1 1,2-7 784,1-7 0,4-2 0,1-2 0</inkml:trace>
  <inkml:trace contextRef="#ctx0" brushRef="#br1" timeOffset="31">24218 17039 8362,'13'0'415,"-2"1"0,4 3 1,-1 5 239,1 6 0,-8 9 1,-1 7-1,-5 9 0,-5 8-328,0-22 1,-1 0 0,-3 3-1,-2 0 1,-2 1 0,-1-1-1,0 0 1,-2 0 0,1-1-1,-2 0 82,1-1 1,-1-1-1,1-1 1,-1 1-1,2-3 1,-1-1 0,-14 21-1,2-3-908,3-5 0,4-7 1,5-7-1,3-4 499,5-1 0,-1-9 0,3 1 0</inkml:trace>
  <inkml:trace contextRef="#ctx0" brushRef="#br1" timeOffset="32">24450 17635 9094,'-5'1'465,"1"1"1,1 2 0,-1 0-1,0 1 143,-1 0 0,-1 2 0,3 2 0,1 0-477,1 1 0,2-5 1,2-2-372,3-2 1,3-2 0,0-2 0,0-3-240,1-3 1,-4 0 0,-1 0 319,-1-1 1,-1 1-1,-3 0 491,0-1 1,-1 5 0,-2 2-1,-2 3 1,-2 3 0,-2 5 242,-1 3 1,2 0 0,2 5-1,-2-1-420,0 0 1,3-1 0,2-2-1,2 0-453,1-1 1,4-4 0,3-4 0,3-2 0,3-2-124,-2-2 0,3-4 0,-2-4 0,-2-2 1,-1-1 270,-3 1 1,-4-3 0,1 4 0,-2 0 0,-2 2 423,-2 1 0,-2 3 0,-4 0 1,-1 2-1,1 2-26,0 1 1,-1 2 0,2 2 0,1 3 0,2 4-2808,0 2 2559,2-1 0,-1 6 0,-1-2 0</inkml:trace>
  <inkml:trace contextRef="#ctx0" brushRef="#br0" timeOffset="33">22290 16480 12144,'23'-28'-300,"-2"4"1,2 3 0,1 1 0,-1 1-1,0 2 1,-4 1 706,-2 4 0,-4 2 0,-4 0 1,-3 1-202,-3 0 0,-3 4 0,-3 1 1,-4 3-1,-6 3 0,-5 6 22,-6 7 1,-8 8 0,-8 8 0,17-13-1,-2 0 1,-4 3 0,0 0-80,-2 1 1,-1 2 0,-3 4 0,0 1 0,-1 1-1,-1 0 1,10-7 0,-1 0 0,-1 1 0,-3 4-1,-1 0 1,0 1-235,-4 4 0,0 1 0,-2 1 1,7-7-1,0 2 0,-1-1 1,0 2-1,-1 0 0,0 2 1,0 0-1,0 0 0,-1 1 0,0-1 1,0 1-1,0 0 0,-1 1 1,1-1-1,-1 1 0,1-1 47,-1 0 1,1 1-1,0-1 1,0 0-1,3-4 1,0 0-1,1 0 1,0-1-1,1-2 1,0 0-1,1-1 1,0 0 0,-7 7-1,0-1 1,0 0-1,3-2 1,0-1-1,0 0-187,2-1 1,0 0 0,0-1 0,1-1-1,1 0 1,0 0 0,2-3 0,0 1 0,0-1-1,-11 10 1,0 0-10,1-1 0,1-1 0,2-2 1,1-1-1,3 0 0,1-1 1,3-3-1,1-1 0,4-4 1,0-1-812,-13 11 1,11-10 1044,5-6 0,9-7 0,3-3 0</inkml:trace>
  <inkml:trace contextRef="#ctx0" brushRef="#br0" timeOffset="34">20242 16359 16195,'-23'-9'-1240,"4"1"831,6 1 1,9 16 0,8 10-1,11 11 1,12 10 0,-8-17-1,2 1 591,3 3 0,3 0 0,8 4 0,3 1 0,-7-7 0,3 0 0,1 0 0,5 2 0,2 0 0,1 0 0,-6-5 0,0 0 0,2 0 0,-1-1 0,4 2 0,0 0 0,1-1 0,0 0-19,1 0 1,0 0 0,0 0 0,1 0 0,0 0 0,0 1-1,1-1 1,-1 0 0,0 0 0,0 0 0,-1-1 0,1 1-1,0 0 1,-1 0 0,1 0 0,-1 0 0,0 0 0,-1 0-1,1 1 1,-1-1-148,-1 0 0,0 1 0,1-1 0,-2 1 0,0-1 0,0 1 0,0-1 0,-1 0 0,-3-2 0,-1 1 0,-1-1 0,1 1 0,-2-1 0,1 0 0,-1 0 0,-1 0 0,10 7 0,-1 1 0,-1 0-473,-1 0 1,-1 1 0,-1 0 0,-3-2 0,0 1 0,-2 0 456,-2 0 0,-2 2 0,1-1 0,-3-3 0,1 0 0,-2 0 0,1 2 0,-1-1 0</inkml:trace>
  <inkml:trace contextRef="#ctx0" brushRef="#br0" timeOffset="35">4767 9897 13127,'-6'-9'-965,"0"1"1,0 1 0,0 0 1430,3 0 1,-1 4-245,1 3 0,0 8 0,3 8 0,1 2 0,2 4 0,4 3-56,5 2 1,3 4 0,7 1 0,4 0 0,5 0 0,7-2-187,-16-15 0,2-1 0,1 0 0,1 0 0,3 0 1,0-1-1,1-1 0,-1 0 0,0-2 0,-1-2-129,-1 0 0,0-2 0,24 1 0,-8-2 1,-6-1-1,-9-2 0,-7-2-507,-6-3 1,-2 1 0,-6-3-538,-1 1 0,-5-3 855,-1 1 1,-4-3 0,-4 0 326,2 0 1,-1 2 0,2 1 0,1-1-22,0-1 1,1-2 0,3 1 0,0 0 0,0-1 186,0 1 0,0 0 0,1 1 0,2 0 0,3 3 121,3 1 1,0-2 0,0 3 0,1 1 0,-1 1-62,0 1 1,4 1 0,-1 2 0,-1 4 0,0 3-72,-2 3 0,0 0 0,1-1 0,-1 1 0,-1 1-83,-2 3 0,2-4 1,-5 1-1,-1-2 0,-1 2-50,-1 0 0,0 1 0,-1 0 0,-3-1 0,-5-2-95,-2 1 0,-5 2 0,0-3 1,-2 1-1,0-1-345,-1 1 1,2 0 0,0-1-1,4 0 432,2-1 0,-4 4 0,4-1 1</inkml:trace>
  <inkml:trace contextRef="#ctx0" brushRef="#br1" timeOffset="36">6620 9804 8560,'0'-22'-253,"0"2"0,1 3 344,2 1 0,-2 2 1,2 2-1,-3 3 1,-3 3-1,-3 7 341,-2 8 1,-2 5 0,0 9-1,-1 5 1,-3 6 0,1 5-81,-1 5 1,-1 1 0,2 2-1,1 1 1,0 1-233,5-22 1,1-1-1,-6 25 1,2-2 0,1-1-1,0-3 1,1-1-182,1-4 1,0-10-1,4-5-149,1-4 0,1-7 0,1-3-301,0-7 1,-1-16 275,-2-9 0,2-3 0,-2 5 1,1-1-1,-1-1-146,0-4 0,-3 1 0,2 0 0,-2 2 0,-4 1 201,-1 1 0,-3 6 0,-1 2 0,-5 5 0,-3 5 530,-6 4 1,-3 7 0,-7 9 0,1 5 0,0 6 92,2 3 1,6 1 0,3 2 0,8-2 0,9-1-203,6-2 1,12-2 0,7-3-1,9-4 1,6-5-353,4-3 0,3-4 0,1-3 0,1-3-164,1-2 0,0-2 1,-6-2-1,-3-4 0,-1-4-66,1-5 1,-3-3-1,0-1 1,-5-2-1,-4 0 16,0 0 0,-4-1 0,0-2 0,-2 3 148,-1 3 1,-3 4-1,-2 3 560,-1 1 0,-7 14 0,0 6 1,-3 5-1,-3 4 61,-1 1 1,2 2 0,0-2-1,2-1 1,2 1-297,1 0 1,1-4 0,1 0-1,2-2 1,3-2-162,3 0 1,3-6 0,2-2 0,0-2-337,3-1 1,-3-5 0,2-3 0,-1-5 0,0-1-11,-3-3 0,-2-1 0,0-3 0,-2-1 1,-2 1 130,-3 2 1,-2 1 0,-2 2-1,-3 1 1,-5 3 133,-6 4 0,-3-1 1,-3 6-1,-1 1 0,2 1 56,0 1 1,2 4 37,3 2 0,1 3 0,5 0 0</inkml:trace>
  <inkml:trace contextRef="#ctx0" brushRef="#br1" timeOffset="37">6946 10261 8499,'0'-10'44,"0"4"0,-1 1 384,-2 1 1,-1 6 0,-5 8 0,1 8 0,-2 6 98,-1 2 1,-2 3 0,1 1 0,0 2 0,3 1-332,3-1 1,-2-2 0,5-5 0,1-2 0,2-2 0,3-6-293,4-3 0,2-2 0,3-7 0,5-2-125,3-3 1,0-4 0,3-6 0,-1-4 0,-1-3 0,0-1-467,-1-2 1,-6 0-1,-1 5 1,-3 1 294,-1 4 0,-2 0 0,-3 6 450,-8 7 1,-2 10 0,-1 5 0,1 4 207,-1 2 1,-1-1-1,2-1 1,3 1-1,2 0 1,1-1-475,0-3 0,1-1 0,2-5 208,3-2 0,7 0 0,1-4 0</inkml:trace>
  <inkml:trace contextRef="#ctx0" brushRef="#br1" timeOffset="38">7411 10102 8486,'-13'5'-115,"3"1"0,-3-3 1,2 3 660,-2 2 0,0 6 0,-4 2 0,3 5 0,0 4 0,4 2-216,3 1 0,3-1 0,4 0 1,1-1-1731,2-1 0,2-7 1400,4 0 0,5-5 0,0 0 0</inkml:trace>
  <inkml:trace contextRef="#ctx0" brushRef="#br1" timeOffset="39">7719 10056 8459,'-7'9'110,"1"1"0,-2 4 453,-3 4 0,-2 10 0,-4 10 0,-3 4 0,0 4-86,1 0 1,0 1 0,1-1-1,3 0 1,4-3-603,3-2 0,1-7 0,4-4 1,1-4-1,1-5-933,1-1 0,1-7 0,2-3 1058,3-6 0,2-7 0,2-2 0</inkml:trace>
  <inkml:trace contextRef="#ctx0" brushRef="#br1" timeOffset="40">7514 10540 8448,'-9'0'501,"-1"-1"1,1-1 317,0-1 0,4 0 0,5 2 0,7-2-230,4 0 1,8-1-1,6 2 1,1-2 0,3 0-1407,2 0 0,1-2 817,3 2 0,1-3 0,-3 2 0</inkml:trace>
  <inkml:trace contextRef="#ctx0" brushRef="#br1" timeOffset="41">8529 10447 8541,'0'-14'-130,"0"3"0,0-4 1,0 2-1,0 1 0,1-1 1,1 0 184,1-2 1,0 3 0,-3-3 0,0 2 0,0 2 0,0 0 286,0 2 0,-4 1 0,-3 1 0,-5 4 0,-3 2 118,-3 1 0,-6 5 1,-3 5-1,-4 5 1,-1 6 15,0 4 1,-2 6-1,4 2 1,4 1-1,7-1-399,5-1 0,8-1 0,4-4 0,5-2 0,7-3-556,8-3 0,6-4 0,7-3 0,4-2 0,2-4-1160,0-3 1,2-2 1431,-8-1 1,0 0 0,-3 0 0</inkml:trace>
  <inkml:trace contextRef="#ctx0" brushRef="#br1" timeOffset="42">8836 10410 8478,'-3'-13'-406,"-1"2"1,-1 1 730,-3 3 0,0 2 0,-1-2 0,-1 2 0,0 0 232,-2 3 0,0 1 0,-3 2 0,-2 2 0,0 5-26,-2 3 1,0 0 0,2 5-1,1 1 1,4 1 0,2 3-321,0 1 0,5-1 1,2-3-1,2-2-264,1 0 0,4-2 0,3 2 1,4-5-1,2-2-387,2-3 0,-3-4 1,2 1-1,1-2 1,-2-2-217,1-2 1,1-2-1,-2-5 1,-1 0 0,1-1-1,-1-2 1,1-2-1,-1 1 1,0 1 0,0-2 293,-2 1 0,-1 3 1,1-2 575,-1 3 1,-4 6 0,-3 4 0,-4 5 0,-4 4 402,-2 4 0,-2 0 1,1 4-1,0-2-344,-1 2 1,5-3-1,2 1 1,2-2-1,1-2 1,0 0-795,0-2 1,1-1 0,2-1 0,3-4 520,3-2 0,4 3 0,2 1 0</inkml:trace>
  <inkml:trace contextRef="#ctx0" brushRef="#br1" timeOffset="43">9106 10382 8461,'-1'-6'144,"-1"4"0,-2 5 248,-1 7 0,-1 3 0,-1 7 0,1 2 0,-1 2 0,-2 3 0,0 1-8,0 0 1,0-3-1,-1-1 1,1-1 0,1-4-44,1-2 0,2-4-427,2-3 0,2-10 0,-1-7 0,4-6 0,4-6-330,3-2 1,1-3-1,1-4 1,2 1 80,-2 2 0,3-2 1,-1 2-1,1-1 1,2 2-1,-2 2-25,-1 2 0,-3 6 1,1 1 25,1 3 1,-2 5 0,3 3 333,-3 4 0,-1 7 0,1 6 0</inkml:trace>
  <inkml:trace contextRef="#ctx0" brushRef="#br1" timeOffset="44">9264 10540 8414,'4'-5'438,"-1"-3"0,3 4 0,1 0 19,1 0 1,3-2-1,1 2 1,4-1-1,1-3-257,2 0 1,-1 2 0,1 0 0,-1-2 0,-2 0-293,0-1 0,-5-1 1,1 0-1,-1-1 1,-3-2-419,-2 2 0,-2 1 0,-4 0 1,-1 1 327,-2 0 1,-6 3 0,-7 3 0,-1 3 608,-2 3 1,-3 6 0,1 4-1,0 3 1,1 2 0,2 4 375,-1 2 1,5-2 0,1 2 0,4 2-717,3 1 0,2 1 0,6-1 0,4-1 0,6-3-601,5-4 1,6-2 0,1-9 0,3-2 0,0-3-307,-2-2 1,1-5 0,-4-3 0,-2-3 163,0-3 1,1-3-1,-2 1 1,-1 0 0,0 0 472,-1 2 0,1 0 0,-2 5 0,-1 2 0,-2 3 332,-1 2 1,-5 1 0,-2 1 0,-1 2-1,-2 3 506,-1 2 0,-5 2 1,-2-1-1,-2 0 0,-2 1 132,1-1 0,0 0 0,-1 0 0,2-2-787,2-1 0,-7 4 0,3 5 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3T20:46:25.740"/>
    </inkml:context>
    <inkml:brush xml:id="br0">
      <inkml:brushProperty name="width" value="0.09071" units="cm"/>
      <inkml:brushProperty name="height" value="0.09071" units="cm"/>
    </inkml:brush>
    <inkml:brush xml:id="br1">
      <inkml:brushProperty name="width" value="0.12095" units="cm"/>
      <inkml:brushProperty name="height" value="0.12095" units="cm"/>
    </inkml:brush>
    <inkml:brush xml:id="br2">
      <inkml:brushProperty name="width" value="0.12095" units="cm"/>
      <inkml:brushProperty name="height" value="0.12095" units="cm"/>
      <inkml:brushProperty name="color" value="#FF0000"/>
    </inkml:brush>
    <inkml:brush xml:id="br3">
      <inkml:brushProperty name="width" value="0.09071" units="cm"/>
      <inkml:brushProperty name="height" value="0.09071" units="cm"/>
      <inkml:brushProperty name="color" value="#FF0000"/>
    </inkml:brush>
  </inkml:definitions>
  <inkml:trace contextRef="#ctx0" brushRef="#br0">5028 5512 8323,'0'-14'-219,"0"-3"0,0 4 1,1-2 370,2-1 1,-1-1-1,4 0 1,2 2-1,0-2 1,1-1 0,0-3-1,1-1 1,-1 3 61,0 2 1,1 1 0,-1 2-1,0 2 1,1 0-178,-1 4 1,-1 9 0,-2 3 0,-3 7 0,-1 6 121,-2 7 1,-6 6 0,-2 9 0,-3 3-1,-1-1 1,2 1-7,1 1 1,-2-4-1,1 1 1,0-2-1,1-4-106,1-3 0,4-3 0,1-2 0,2-4-107,1-2 1,5-7 0,3-10 0,6-4 0,2-5 31,4-3 0,2-11 1,-1 0-1,3-5 1,1-2-55,0-2 1,-5-4 0,2 1 0,-2 0 0,-2-1-203,1 0 0,0 0 1,-2-1-1,-1 6 1,-4 8 45,-1 6 1,-6 5 0,-2 12 424,-2 7 0,-2 7 1,-2 5-1,-3 4 0,-3 3 278,0 2 0,0 0 1,-1-4-1,1-2 1,1 0-304,2 1 0,1-6 0,5-3 0,0-2 0,1-4-284,3 0 1,2-3-1,5-2 1,3-3-1,0-3-103,3-3 0,3-6 1,2-6-1,-1-1 1,-2-2-196,0-2 1,0-1 0,-1 0 0,0-2 0,-2-1 43,0-1 0,-4 1 1,3 1-1,-3 3 1,-2 7 150,-3 5 1,-5 1 0,1 7 430,-2 5 0,-1 9 1,-1 6-1,-1 3 0,-2 3 1,-1 3 398,-3 2 0,3-1 0,0-4 0,1-2 0,2 0-302,1 0 1,2-5-1,2 0 1,3-7 0,3-4-282,4-5 0,5-2 1,7-3-1,2-6 0,0-6-263,-2-6 1,1-5 0,-6 3 0,-2-2-1,-6-1-208,-4 1 1,-1-2 0,-5 4 0,-3-1 0,-5 1 202,-6 5 0,-2-1 1,-6 7-1,0 1 1,-2 4 462,1 2 0,1 2 0,3 5 0,1 3-327,4 2 0,2 3 0,1 0 0,3 3 110,3 0 0,10 2 0,4 2 0</inkml:trace>
  <inkml:trace contextRef="#ctx0" brushRef="#br0" timeOffset="1">6331 4991 8289,'0'-10'-200,"-3"1"34,0 0 1,-1 4-1,1 5 1,-3 8 0,-3 11-1,-1 11 493,-2 11 1,-3 6 0,6-18-1,1 1 1,-1 2 0,1-1-1,0 3 1,1 0 0,-1 1-1,0 1 82,1 1 1,0 0-1,-1 0 1,2 0-1,2-1 1,0-1 0,0-2-1,2 0-352,0-5 1,1-1 0,-1 18 0,4-8 0,1-5 0,3-4 0,2-4-365,1-5 0,1-6 0,-1-7 0,1-3-136,3-2 0,0-2 1,4-3-1,-2-5 1,2-6-1,0-3-2303,2-4 2746,-4-2 0,-2-8 0,-4-1 0</inkml:trace>
  <inkml:trace contextRef="#ctx0" brushRef="#br0" timeOffset="2">6154 5531 8289,'-23'0'253,"1"-1"1,6-1-1,4-2 1110,2 2 0,3 1-1198,7 1 0,11 0 0,16 0 1,6 0-1,7-1-1551,5-2 1386,5-2 0,-2-4 0,3-1 0</inkml:trace>
  <inkml:trace contextRef="#ctx0" brushRef="#br0" timeOffset="3">6992 4953 8275,'-17'-6'0,"0"-1"0,2 1 290,-2 1 1,0 2-1,-3 8 1,-2 5 0,-3 9-1,-1 9 154,-2 8 1,14-14-1,1 2 1,0 4-1,1 1 1,1 3-1,2 0-206,2 3 1,1 1 0,-1 0-1,2 1 1,4 0 0,0 1 0,2-1-1,0 1 1,2-1 0,2 1-1,0-2 1,2 0-212,0-2 1,1-1 0,-1-3 0,1-1 0,1 0 0,0-2 0,7 23-441,0-6 0,-5-7 0,0-7 0,-2-4 413,-3-4 0,-8-6 0,1-3 0</inkml:trace>
  <inkml:trace contextRef="#ctx0" brushRef="#br1" timeOffset="4">7514 5344 11002,'-5'-4'-247,"1"3"0,3-6 0,-2 3 0,0-1 1,0-2 633,-1 2 1,3 0 0,-3 2 0,1-3-171,0-2 1,-5 2 0,1 3-27,-4 2 0,-1 2 1,-4 3-1,-4 7 0,-4 7 1,-2 9 140,-2 6 0,3 4 1,1 1-1,2 2-345,5 4 0,6-4 0,8-2 0,5-5 1,7-3-1,8-4-201,8-2 1,5-3-1,7-7 1,2-3-1,0-5-174,1-2 1,1-1-1,-4-3 1,0-1-1,0-2-1417,1-3 1894,-1-7 1,0-1 0,0-5-1</inkml:trace>
  <inkml:trace contextRef="#ctx0" brushRef="#br1" timeOffset="5">8100 4907 9979,'6'-9'32,"3"-2"1,0 1 0,7 1 0,4 3 8,5 4 1,2 12-1,1 6 1,-1 12 0,-3 11-1,-14-15 1,-2 2 231,0 2 0,-2 1 0,-1 2 0,-1 0 0,0 3 0,-2 1 0,0 2 0,-2 0 0,0 1 0,-2 0 0,-1 1 0,-1-1-36,-1 0 0,-1-1 0,-2-1 0,-2-1 0,0-1 0,-2 0 0,2-1 0,0-1-375,0 0 0,0-2 1,3-3-1,0-2 0,-6 18 1,3-4-1,2-6 0,0-5-415,2-5 0,3-4 0,-4 0 564,-4-1 1,-2 1 0,-6 0 0</inkml:trace>
  <inkml:trace contextRef="#ctx0" brushRef="#br1" timeOffset="6">5763 6434 22711,'6'-10'-469,"-1"1"1,-3 0 0,2 0 0,1 0 0,1 2 0,1 1 0,-2-1 187,-1-2 1,2 3 0,-2 1 627,1 1 0,-3 2 0,2 5 0,-5 5-88,-6 7 1,-4 4-1,-11 10 1,-4 3-1,-4 6-121,13-18 1,0 2 0,-2 3 0,0 1 0,-2 2-1,-2 1 1,-1 2 0,-1 2 0,-2 2 0,-1 1-120,-1 2 0,-1 1 0,0 2 0,0 1 0,9-12 0,1 0 0,0-1 0,-8 15 0,1-1 1,4-2-1,1-2-386,3-4 1,2-1-1,3-4 1,2-2 0,-4 21-1,3-5 1,0-4 0,1-5-727,0-4 1,2-5 0,1-3 685,-1 0 0,1-1 0,0-3 1</inkml:trace>
  <inkml:trace contextRef="#ctx0" brushRef="#br0" timeOffset="7">2979 8445 8543,'0'-10'-78,"0"-2"1,0 0 0,0-1 0,2 1 0,0 0 0,2-1 287,1 0 1,0 2 0,2-1 0,0 2 159,0 0 0,-2 2 0,0 3 1,-1 5-255,-2 5 1,-1 8 0,-1 6 0,-1 6 0,-2 5 0,-3 4 248,-2 2 0,-2 1 0,2 1 0,1-2-381,1-2 1,1-2 0,-2-4 0,3-1 0,1-2 0,0-4-119,1-5 0,2-4 1,3-5-1,3-4 221,2-2 0,3-6 1,0-5-1,3-4 0,0-5 1,3-2-105,0-4 1,2-5-1,0-2 1,-2 0-187,-1-1 1,1 2-1,-2 3 1,-1 3-1,-1 2 1,-3 6-71,-1 6 0,-3 1 0,0 8 0,-2 4 291,-2 6 1,-1 5 0,-1 7-1,0 2 1,0 3 0,-1 1 375,-2 2 0,2-4 0,-2-1 1,2-1-319,1-1 1,1-3-1,2-6 1,3-1 0,3-3-1,3-2-236,0-3 1,6-3 0,-1-4-1,5-4-57,2-3 1,1-9 0,1 0 0,-1-2-1,-3-1 1,-2 0-226,-2 0 0,1 2 0,-3 6 0,-2 3 255,-5 1 0,-3 8 0,1 5 1,-4 8-1,-2 6 615,-1 4 1,0 4 0,0 1-1,0 2-82,0 1 0,1-4 0,1-2 0,3-4 0,2-1 0,4-4-51,-1-2 0,4-4 1,2-7-1,2-2-197,0-4 0,1-5 0,-2-7 0,-1-1 0,-4 0 0,-2 1-229,-4-1 0,-2 1 0,-5-1 0,-2 1-20,-3 3 0,-8-2 1,-3 5-1,-5 0 0,-1 2 1,0 2 59,3 2 1,1 1-1,2 5 1,3 0-1021,1 0 1111,4 0 0,13 9 0,7 1 0</inkml:trace>
  <inkml:trace contextRef="#ctx0" brushRef="#br0" timeOffset="8">4153 8100 8478,'0'-9'238,"-1"0"1,-1 0 288,-2-1 1,1 6-1,3 5-375,0 7 0,-7 14 0,-3 11 1,-4 10-1,6-18 0,-1 1 107,-2 2 1,1 1 0,0 4 0,0 1 0,-1 0 0,1 1 0,-1 1-1,2 0 1,0 0 0,1 1-288,2-3 1,0 0 0,1-4 0,2-1 0,5 15 0,3-8 0,6-11-546,6-4 0,-1-11 0,7-3 0,0-5 214,2-2 1,-1-4-1,-1-4 1,0-3-1,-2-5 1,-3-1 358,-2-2 0,2-4 0,-4 0 0</inkml:trace>
  <inkml:trace contextRef="#ctx0" brushRef="#br0" timeOffset="9">4032 8566 8356,'-19'0'266,"4"0"1,3 0 584,2 0 1,6 0-1,5 0-733,7 0 1,11-3 0,8-1 0,7-1-1,3-2-118,3 2 0,3-3 0,3 3 0</inkml:trace>
  <inkml:trace contextRef="#ctx0" brushRef="#br0" timeOffset="10">4916 8091 8448,'-14'-3'98,"1"-1"0,3 0 1,0 0-1,-2 3 312,0 3 0,-8 8 0,0 10 0,-2 8 0,-4 9 0,12-15 0,0 2-196,-2 3 1,1 1 0,2 4 0,1 1 0,0 3 0,0 1 0,3 0-1,2-1 1,1-1 0,2 0 0,2-3 0,1 0-279,1-3 1,2 1 0,2-2 0,3 0 0,1-3 0,1 0 0,13 19 0,2-10-2129,2-7 2192,1-5 0,-4-7 0,0-2 0</inkml:trace>
  <inkml:trace contextRef="#ctx0" brushRef="#br0" timeOffset="11">5596 8277 8259,'-1'-5'266,"-1"1"0,-2 1 0,-2 1 233,-1 3 0,-5 7 0,-4 10 0,-3 6 0,-5 7 0,-5 5-163,-3 4 0,15-17 1,1 0-1,-2 1 0,0 1 1,1 0-1,0-1 0,0 0 1,0 0-552,1-1 0,-1 0 0,-14 18 0,6-3 0,5-6 0,3-4 1,4-4-1425,-1-6 1,7-3 1510,-2-6 1,5-12 0,0-3 0</inkml:trace>
  <inkml:trace contextRef="#ctx0" brushRef="#br0" timeOffset="12">5130 8426 8259,'5'-14'87,"4"0"1,-3 6 0,3 2 458,4 3 0,1 3 0,5 4 0,-1 5 0,1 7 0,1 4 219,1 5 1,3 6 0,4 3 0,-1 2-1147,-2-2 0,2 1 1,-2-5-1,1-2 1,2-4-1,-1-5 381,-2-4 0,-2-4 0,-4-1 0</inkml:trace>
  <inkml:trace contextRef="#ctx0" brushRef="#br0" timeOffset="13">5978 8045 8318,'10'0'382,"2"0"0,4 1 164,1 2 0,5 8 0,-1 11 0,-4 9 0,-4 8 0,-6 9-137,-5-21 1,-1 1-1,-2 0 1,-1 2-1,-1 1 1,-1 1 0,-1-1-1,0 0-186,-2-3 1,1 1 0,0-3 0,0-1 0,-4 20-1,1-3 1,0-1 0,-1-5-349,1-4 0,3-4 0,0-3 0,-2-4 0,0-2-2593,-1-4 2718,0-1 0,-1-5 0,1 1 0</inkml:trace>
  <inkml:trace contextRef="#ctx0" brushRef="#br1" timeOffset="14">3380 9451 12162,'3'-10'-399,"1"1"1,0 0 0,0-1 738,-2 1 1,-3 8 0,-4 5 0,-5 6 0,-4 7 0,-3 4 0,-3 3 308,-2 3 0,0 5 1,0 4-1,-2 3-504,0 4 1,11-18 0,-1 1-1,2 1 1,-1 1 0,-2 2 0,1 0-1,-2 1 1,0 1 0,0 1-1,0-1-39,0 0 1,-1-1-1,0-2 1,0-1 0,2-3-1,0-1 1,-13 20-285,3-3 1,1-5 0,-1-4 0,3-5 0,4-3-308,2-4 1,3 0-1,4-2 1,3-3-1,3-3-2792,2-1 3161,1-2 0,8 0 0,3 1 0</inkml:trace>
  <inkml:trace contextRef="#ctx0" brushRef="#br0" timeOffset="15">2644 11322 8533,'0'-9'-42,"-1"0"1,-2 4 0,-3 6 531,-2 8 0,-9 5 0,-4 10 0,-3 6 0,-6 7 0,-2 4-251,14-19 0,0 1 1,0 1-1,-1 2 1,-1 0-1,0 0 1,-1 2-1,-1-1 0,1 1 1,0-1-1,1 0 1,0-1-225,0-1 0,1-1 1,1-1-1,0-1 1,0-1-1,1 0 1,-15 20-125,3-5 1,0-4 0,8-6 0,4-2 0,2-2 0,4-1-582,1-1 1,2-6 0,6-1 0,-1-3-1700,1-1 2389,1-4 0,5-5 0,1-5 0</inkml:trace>
  <inkml:trace contextRef="#ctx0" brushRef="#br0" timeOffset="16">2030 11629 8533,'0'-12'19,"1"-1"0,1 2 196,1 1 0,7 5 0,1 1 0,3 5 0,5 7 314,1 7 1,6 11-1,-1 9 1,2 5 0,2 3-224,-13-20 1,-1 0-1,0 0 1,-1 0 0,1 0-1,0 0 1,12 20-1,-3-4 1,0-2-161,-1-3 0,-3-8 1,0-2-1,-4-4-164,1-4 0,-4-2 0,0-4 0,-3 0 0,-1-5-802,1-3 1,-1-2 0,0 0 0,0 0 772,1 0 1,-1-4-1,0-1 1</inkml:trace>
  <inkml:trace contextRef="#ctx0" brushRef="#br0" timeOffset="17">5009 9525 8523,'-9'-12'-104,"0"-1"1,0 1 0,3-1 0,3 0 0,2-2-1,1-1 279,0-2 0,0 0 0,1 0 0,2 2 0,3 1 1,3 1 42,0-1 0,0 5 0,1 0-52,-1 6 1,-4 12 0,-2 6 0,-2 10-1,-2 10 49,-2 7 1,-1-14 0,0 0 0,-3 3 0,0 0 0,0 3-1,0 0 1,-1 2 0,0 1-76,1-1 1,0 0 0,-2 2-1,1-1 1,2 1 0,0-1 0,0 1-1,2 1 1,-1 1 0,2-1-217,1-1 1,1-1 0,0-2 0,1-2 0,0-4 0,1-2 0,2 22 0,3-8-712,3-4 0,-1-9 1,-1-6-1,-2-4 787,0-5 0,-2 3 0,-3-1 0</inkml:trace>
  <inkml:trace contextRef="#ctx0" brushRef="#br0" timeOffset="18">5102 11005 8574,'0'-9'-161,"0"0"0,0-1 0,0 1 0,0 0 0,-1 1 0,-1 0 395,-1 2 0,-4 5 0,1 1 0,-4 6 0,-1 6 0,-2 5 135,-2 7 0,0 6 0,-3 11 0,1 6 0,10-21 0,0 0-213,0 1 0,0 1 0,0 2 0,-1 1 1,1 0-1,2 2 0,-1 0 0,1 1 0,1 0 1,0-1-123,0 1 1,2-2 0,1-3 0,0-1 0,-1-1 0,1-1 0,1 20-1,3-9-380,3-9 1,2-10 0,1-3 0,1-3-57,-1-3 0,-3-5 0,0-7 1,1-4-1,-1-3 6,0-5 1,-1-1 0,3-7-1,-3 1 1,-1-3 71,-2-2 0,0-2 1,0-1-1,1-2 1,-1-1 323,-1-3 0,-1-1 0,0-2 0,1-2 0,1-2-1,1-1 1,4 1 0,-3 1 0,2 0 0,3 4 46,3 3 0,1 7 0,-1 7 0,0 4 160,-1 1 0,0 9 0,-2 2 0,0 6 0,1 7 1,-2 6 605,-2 4 0,-2 11 0,-4 3 0,0 6-363,0 2 1,-1 7-1,-1 0 1,-2 1-1,0-1-260,0 0 1,-4-1 0,2 1-1,-2-2 1,0-1-208,1-4 1,0-6 0,4-4 0,0-3 0,0-4-434,0-3 0,-4-4 0,0-7 0,-2 0 3,-3-3 0,1-3 0,-1-6 0,2-3 0,1-4 174,3-2 1,-1-2 0,4-5 0,1-1 0,1-1 147,1-4 0,4-2 1,2-1-1,2-1 0,3-1 101,1-1 1,-1-5 0,5-1-1,-1-2 1,1 0 88,-1 1 0,-3 0 0,-1 0 1,-4 0-1,-3 2-29,-3 6 1,-1 6-1,-1 8 1,-3 5 0,-2 4 155,-2 4 1,-2 8 0,-3 6 0,-1 8 0,-2 4 62,1 6 1,0 4 0,0 4 0,2 1 0,4 2-348,3 4 0,-1 0 0,3 1 0,2-3 93,1 0 0,10-2 0,1-3 0</inkml:trace>
  <inkml:trace contextRef="#ctx0" brushRef="#br0" timeOffset="19">5065 12141 8296,'-19'4'194,"4"3"0,0 5 0,2 4 0,2 2 0,-1 4 225,0 3 0,6 1 1,-1 0-1,5-3 1,2 0-1,1-3-216,3-4 0,5-2 1,5-6-1,2-2 1,-1-3-1,3-2-302,3-1 1,-3-5-1,2-3 1,-4-5 0,0-1-131,-2-3 0,0 0 0,-6-2 1,-2 1-1,-3-1 51,-1 0 0,-2 1 0,-2 0 0,0 2 0,-2 1 173,-1 2 0,-2 1 0,-5 5 0,0 2 1,1 1 144,0 2 1,-1 2-1,0 3 1,0 3 0,2 3 38,0 4 0,1 1 1,0 5-1,0-1 0,0 1-135,3 0 0,2-1 0,4 0 0,0-3 0,0-1-537,0-1 0,1-5 0,1 1 1,2-2 492,1-2 0,2 4 0,2-4 0</inkml:trace>
  <inkml:trace contextRef="#ctx0" brushRef="#br1" timeOffset="20">6676 9516 8771,'-19'-10'9,"2"1"1,0 0 0,3-1 0,0 1-1,4 0 1,2 1 179,1 1 0,5 2 0,-1 4 0,4 1 159,5 4 1,6 8-1,10 4 1,4 6 0,8 5-1,6 5-150,-18-14 0,0 0 0,3 1 0,1 1 0,0 3 0,1 1 0,1 0 0,1 1-168,2 1 1,0 0 0,0 2 0,0 0 0,2 3 0,0 0 0,-2-1 0,-1-1 0,-2 0 0,-1 0-353,0 1 0,-2-1 1,-6-3-1,-1 0 0,-3-1 1,-2 1-1,8 18 322,-6-3 0,-3 0 0,-5-4 0,-3 0 0</inkml:trace>
  <inkml:trace contextRef="#ctx0" brushRef="#br0" timeOffset="21">7505 11639 8400,'-10'0'7,"1"0"0,1-1 0,4-4 199,7-4 1,3-4 0,10-7-1,3-2 1,3-4 0,0-3-234,1-2 1,2-5-1,-3 0 1,-2-4 0,-1-2-91,-3 1 1,-7 1 0,-6 2 0,-3 2 0,-4 3 82,-5 5 0,-6 9 1,-6 10-1,-2 6 1,-3 6 280,-3 6 1,-2 11 0,1 11-1,-1 10 1,15-16 0,2 1-55,-2 3 1,3 1 0,2 3 0,2 1 0,1 2-1,1 0 1,1 0 0,1 1 0,2 0 0,1 1-156,1-1 0,2 0 0,1 1 0,1 1 1,3-1-1,2-1 0,0 0 0,1 0 0,1-1 1,1 1-350,0 0 1,-1 0-1,-2-2 1,0 1-1,-1-1 1,0-1 0,-2-1-1,0-1-144,-2-2 1,-1-2 0,0 23 0,-4-11 0,-3-5-1,-5-8 455,-4-9 0,-1 1 0,-4-13 0,0 0 0</inkml:trace>
  <inkml:trace contextRef="#ctx0" brushRef="#br0" timeOffset="22">7151 12244 8324,'-1'-20'0,"-1"-1"0,0-1 481,3-2 1,7 3 0,8-1-1,6 3 1,7 0-162,7 1 0,6 0 0,4 2 0,1 5 0,-1 3-867,1 2 1,3 0 0,-2-1 0,-1 2 0,-3 0 0,0 1 257,-2 0 1,-1-8-1,-3 2 1</inkml:trace>
  <inkml:trace contextRef="#ctx0" brushRef="#br0" timeOffset="23">8073 11741 8324,'-10'-18'0,"1"2"0,0 1 234,-1 2 1,1 2 0,0 4 0,-2 4 0,-2 2 277,-6 1 0,0 2 1,-5 3-1,0 7 0,0 4 6,-2 7 1,-1 3 0,1 3 0,1 2 0,4 3-184,4 2 1,4 0 0,5-4 0,3-6-1,5-2-412,5-3 1,7-6 0,5-3-1,2-5 1,4-5-311,1-4 0,1-4 0,4-7 1,0-3-1,-1-4-269,-5-1 1,-3-2-1,-3 2 1,-3-2 0,0 0 104,-3-3 0,-1 3 0,-1 1 0,-3 4 0,-3 2 587,-2 4 1,-2 5 0,-2 6 0,-2 7-1,-2 6 317,1 5 0,1 5 0,-2 3 0,2 2 0,0 0-172,3-2 1,2 1-1,3-5 1,5-1 0,3-3-502,5-5 1,1-3-1,3-3 1,1-2 0,1-5 319,2-6 0,1-7 0,3-10 0</inkml:trace>
  <inkml:trace contextRef="#ctx0" brushRef="#br0" timeOffset="24">8305 11825 8324,'-11'10'-142,"1"2"1,1 2 544,1 4 0,4 2 1,1 7-1,2-1 0,1-1 16,0 1 0,0 0 0,1-3 0,2-3 1,3-5-730,2-5 1,-1 0 0,-1-7 0,0-2 0,0-4-511,0-6 1,-4-9 0,2-6 0,-3-3 753,-1-1 0,0-9 0,0-1 0</inkml:trace>
  <inkml:trace contextRef="#ctx0" brushRef="#br0" timeOffset="25">8287 11583 8324,'0'-24'105,"0"1"0,0 5 0,1 0 77,2 2 0,-1 3 1,4 5-1,1 1-418,2 4 1,0 3-1,0 3 236,1 4 0,3 1 0,1 1 0</inkml:trace>
  <inkml:trace contextRef="#ctx0" brushRef="#br0" timeOffset="26">8752 11210 8324,'0'14'860,"0"6"0,-1 14 1,-2 12-534,0-17 1,0 2 0,-3 5-1,-1 0 1,0 4 0,-1 0-1,-1 0 1,0 0 0,0-2-1,1-1 82,0-2 1,0 0-1,2-3 1,0 0-1,2-5 1,2 0 0,-1 22-1,3-5-191,3-5 0,3-11 0,6-6 1,5-8-1,3-5-380,5-2 0,2-4 0,1-6 1,-1-5-1,-2-2-569,-3-2 1,-3-5 0,-1 3 0,-4-2-90,-4 1 1,-2 0 0,-5-1 0,-1 0 673,-1-1 1,-1 4 0,0 0 0</inkml:trace>
  <inkml:trace contextRef="#ctx0" brushRef="#br2" timeOffset="27">5019 6192 11317,'4'-15'-1172,"-3"-1"1,2 2 1424,-2 0 0,2 2 0,0 0 0,0 2 1,0 0-1,0 1 445,-1 0 0,-1 5-513,-1 4 1,-1 5-1,-2 7 1,-4 5-1,-4 4 1,-6 8-99,-4 8 0,-2 4 1,8-17-1,1 0 1,-2 0-1,1 1 1,-3 1-1,1 1 1,-3 1-1,0 1-59,-1 2 1,-1 0 0,-1 2 0,0 0 0,0 4 0,1 0-1,0-2 1,0 0-195,2-2 0,0-1 0,1-2 0,1-1 0,0-3 0,2-1 0,1-3 0,1 0 0,-10 17 0,6-9-352,4-7 1,1-3 0,4-2-1,0-3 244,-1-2 0,4-4 1,0-3-1,-1-3 1,-2-3 247,0-3 1,1-2 0,1-5 0,1-3-62,2-2 0,-3-3 0,2-2 1,0 0-1,2-3 85,2-1 0,0 2 0,-2-2 0,0-1 0,1 0 377,1 0 0,1 5 0,0 1-92,0 2 0,-1 11 1,-1 5-1,-2 11 0,-1 12-30,-2 7 1,-1 4-1,1 4 1,2 1 0,1 0-21,2 2 0,1-5 0,2 2 0,3-5 0,4-5-329,4-5 0,4-6 0,1-5 0,3-4 102,5-3 0,2-8 1,1-3-1,0-4 1,0-6-1,0-2-127,0-3 1,-3-3-1,-3 3 1,-1 3-513,-3 2 1,-7 1-1,-1 4 1,-2 3 700,-1 2 0,-7 9 0,-1-1 0</inkml:trace>
  <inkml:trace contextRef="#ctx0" brushRef="#br2" timeOffset="28">2728 9469 15482,'5'-14'-372,"0"-4"0,-3 4 0,2-1 0,-2 3 1,0 1-1,0 2 0,1 0 471,-1-1 0,-1 1-74,-1 0 1,-1 4-1,-2 3 1,-4 5 226,-5 6 1,1 5 0,-5 8 0,0 4 0,-3 5-99,-3 6 1,-1 6-1,8-19 1,1 1-1,-2 2 1,1 0-1,-2 2 1,0 1-95,-1 2 0,-1 1 0,-1 2 1,-1 1-1,-1 2 0,-1 1 0,0 1 1,0 0-1,-1-1 0,1 1-98,2-3 0,0 0 0,2-2 0,0-2 0,1-3 0,1-1 0,2-2 0,-1-2-279,2-2 1,-1 0 0,-8 14-1,1-6 1,3-2 0,4-1-1,1 0-269,1 0 1,6-5 0,-2-2-1,3-4 127,1-5 0,2-5 1,-3-2 458,-2 0 0,1-5 0,1-4 0</inkml:trace>
  <inkml:trace contextRef="#ctx0" brushRef="#br2" timeOffset="29">1946 10512 13263,'-8'-1'-885,"0"-1"1031,2-1 1,1 1-1,-2 5 1,1 4 0,-1 3 258,2 3 0,-2 3 0,4 0 0,1 2 1,1 3-298,1 1 0,1-3 1,3-4-1,5 1 1,7-3-103,4-4 0,4 0 0,4-7 0,0-3 0,0-5-353,0-2 0,-1-1 0,-1-1 1,-2-2-1,-3 0-738,-3 0 0,0 2 1123,-2 1 1,2-1 0,0 1 0</inkml:trace>
  <inkml:trace contextRef="#ctx0" brushRef="#br3" timeOffset="30">3138 11201 8582,'-4'-12'-201,"-2"-1"0,0 3 0,1 2 0,1 1 0,1 1 480,-1 1 0,3 2 0,-2 7 0,2 5 1,1 7-1,0 6 0,1 4 134,2 4 1,2 6 0,4-2 0,0 1 0,2-1-230,1-3 1,0-2-1,3-3 1,3-3-1,2-7 1,5-4 15,2-7 0,2-9 1,1-10-1,3-11 0,1-10-233,-16 14 0,-1 0 1,2-2-1,0 0 0,-3 0 1,-1 0-1,-1 0 0,1-1 1,-2 1-1,1-1-292,-2-1 0,0 0 0,9-19 1,1 0-1,-3 4 0,-4 2-1586,-3 5 1911,3 7 0,-5 4 0,4 3 0</inkml:trace>
  <inkml:trace contextRef="#ctx0" brushRef="#br2" timeOffset="31">4022 12467 18331,'-4'-5'-1639,"2"-2"1,-3 3 220,1-1 1,1-2 1615,3-2 1,1 3 24,2 0 0,-2 5 0,3 1 0,-1 5 0,0 4 0,-1 3 43,-1 4 0,0 6 0,2 4 1,3 3-1,1 4 0,2 2-78,5 3 0,3 6 0,6-1 0,5 1 1,-12-21-1,2-1-139,1 0 0,1-1 0,4-2 0,2-1 1,2 0-1,2-1 0,1-1 0,1-2 0,2-2 1,1-1-149,1-2 1,1-1 0,0-2-1,0-3 1,0 0 0,0-2-1,-1-1 1,-1 0 189,-1-2 1,0 0-1,-1 0 1,0-1-1,-3-1 1,1-2 0,-3 0-1,-1-1 1,23-8-360,-5-3 0,-3-1 0,-4-2 1,0-2-1,-5-1-229,-3-1 0,-6-1 1,1-1-1,0 0 0,-1-1-505,-2 2 0,-3-2 0,-1 4 1002,-3 1 0,0 0 0,-3 2 0,4-4 0,1-4 0</inkml:trace>
  <inkml:trace contextRef="#ctx0" brushRef="#br2" timeOffset="32">5475 12467 11221,'-15'-1'-130,"3"-1"1,3-2-201,2-1 0,-1 2 657,2-3 0,3 0-100,3 0 1,4 1-1,6 3 1,3-1-1,2 1 1,3 1-87,0 1 0,2 0 0,0 0 0,-1 0-153,-1 0 1,-5 0-1,2 1 1,-2 2-1,-1 3-109,-2 2 0,-4 5 0,-1 0 1,0 1-1,-2 0 70,1 1 1,-3 0-1,2 4 1,-2-1 0,-1 0 21,0-3 0,0 3 0,0-3 0,0 0 0,-1 0 145,-2-2 0,-2 2 1,-5-2-1,1-1 0,0 1-74,-1-1 1,0-3-1,0-2 1,-1 0 0,3 0-618,0-1 0,4 3-1122,1-3 1691,2-2 1,1 0-1,0-4 1</inkml:trace>
  <inkml:trace contextRef="#ctx0" brushRef="#br2" timeOffset="33">6881 12486 19572,'-15'-3'-739,"3"0"0,1 1 946,2 1 1,1 2-1,2 2 1,4 4 0,4 4-1,4 6 1,4 4-364,6 3 1,3 4-1,11 3 1,6 3 0,-15-15-1,1-1 1,3 0 0,2 1 275,1 0 1,2-1 0,2-1-1,2-1 1,3 0 0,1-1 0,4 0-1,1-2 1,4 0 0,0-1-1,4-1 1,0-1 43,0-1 1,1-2 0,0-1 0,1-2 0,-2-2 0,1-1-1,0-1 1,1 1-189,-1-1 0,0 0 0,-5 0 0,-1-1 1,1-1-1,-1 0 0,-2-2 0,-2-2 1,-1 0-1,-1-2 0,-1-1 0,1-1-142,-1 0 1,0-2 0,-4 1-1,-2-1 1,1-2 0,0-1-1,-3 0 1,-1-1-12,-3-1 0,1 0 0,0-3 0,-1 0 0,0 0 0,-2 0 0,1 0 0,-1 0 0,-1-1 0,-2 1-27,0 0 0,-2 0 1,-1 0-1,-1-1 1,16-15-1,-3 2 1,-3 3-225,-3 2 1,-2 6 0,-6 4 0,-1 3 0,-5 3 477,-4 1 0,1 5-50,-5 1 0,1 2 0,-7-6 0,-4-1 0</inkml:trace>
  <inkml:trace contextRef="#ctx0" brushRef="#br2" timeOffset="34">9199 12234 13676,'-5'-9'-3277,"2"0"3333,2 0 0,3 0 0,3 2 0,6 1 1,5 0 180,4 0 0,1 2 1,0 4-1,1 0 0,-2 0-260,0 0 0,-5 5 1,-3 4-1,-3 3 1,-2 2-1,-4 0 224,-2 1 1,-9 0 0,-2 4 0,-3-1 140,-4 1 0,-1 0 1,1-2-1,1 0 0,4-3-227,2 0 0,3 1 0,2-2 0,1-2 1,3-1-749,3 0 1,0-1 0,4 0 640,2 1 0,0-1 0,1 0 1</inkml:trace>
  <inkml:trace contextRef="#ctx0" brushRef="#br2" timeOffset="35">7095 9218 9752,'-15'-4'-160,"-1"-2"1,3-3-1,3 0 1,2-1-1,2 1 1,-1 0-1,1-1-149,0-3 1,1 2 0,-2-4 0,1 1 0,1-1-1,0 0 360,-2 0 0,-1 1 1,-2 2-1,1 0 0,0 1 124,-1 0 0,-2 3 0,-1 1 0,1 2 0,0-1 35,-1 1 1,1 0-1,2-1 1,1 2 89,0 0 0,5-1-244,4-1 1,9 7 0,10 10 0,7 7 0,7 10 2,-14-10 0,2 0 1,2 4-1,1 0 0,1 3 1,1 2-1,2 1 0,1 0 1,1 3-1,1 1-24,2 2 1,0 1 0,4 2-1,0 1 1,-10-9 0,0 0-1,0 0 1,0 1 0,0-1-1,-1 0 1,0 0 0,0-1-1,-1 0-74,9 11 0,0 0 0,-1-2 0,-1 0 0,-2-3 1,-1-1-1,0 0 0,-1 0 0,-2-3 0,0 0 47,-4-3 1,-1-1-1,-2-1 1,-2-2-1,9 11 1,-2-4-277,-1-4 0,-2-4 1,-6-7-1,-2-2-443,-3-3 1,-6-10 0,-4-6 710,-5-8 0,-8-3 0,-1-2 0</inkml:trace>
  <inkml:trace contextRef="#ctx0" brushRef="#br2" timeOffset="36">6145 7290 9266,'-14'0'76,"-4"0"0,11 0 1,-1-1 246,2-2 1,13-6-1,8-9 1,9-5-1,7-11 1,-13 14-1,1-1-135,2-3 0,1-2 0,1-3 0,0-1 0,2-1 0,1-2 0,1-1 0,2 0-209,1-1 1,1 0 0,-2 2 0,1 1 0,-2 0 0,0 1-1,-3 4 1,-1 1 0,-1 2 0,-1 0 0,-2 2 0,0 0-1619,-1 0 1,0 0 1349,14-13 1,0-5 0,-6 6 0</inkml:trace>
  <inkml:trace contextRef="#ctx0" brushRef="#br2" timeOffset="37">7970 4506 15266,'-14'0'-529,"1"0"1,3 0 0,3-1 0,3-2 0,9-3 894,5-2 1,6-10-1,6-3 1,7-7-1,7-7 1,-15 16-1,1-1-339,1 0 1,-1-1 0,2-2 0,-1-1 0,0 2 0,0-1 0,1-2-1,0 1-238,1 0 1,0-1-1,-4 3 1,0 1-1,0 1 1,0 1-1,14-17 1,-3 5-707,-2 2 0,1 2 561,-3-1 1,2 4 0,-6 1-1</inkml:trace>
  <inkml:trace contextRef="#ctx0" brushRef="#br2" timeOffset="38">8640 3603 10736,'-6'-3'-3090,"1"-1"3705,1-1 1,1-1-1,4-4 1,2 1-399,3 0 1,4-2-1,1 0 1,2-1 0,1 0-1,-1 2-205,-1 1 0,-2 2 1,-1 2-1,1 1 83,-1 2 0,-1 3 0,-3 5 0,-5 8 427,-5 5 0,-6 5 1,-3 5-1,1 1-475,-1 1 0,-1 3 1,3-3-1,-1 0 0,2 0 1,0-1-722,3-3 0,5 1 765,0-3 0,6-2 0,2 0 1</inkml:trace>
  <inkml:trace contextRef="#ctx0" brushRef="#br2" timeOffset="39">9702 3203 11983,'-9'0'41,"2"0"1,2-1-1,0-1 118,0-1 0,4-5 1,1 2-1,6-3 1,4-3-1,4-4 288,0-2 1,2-1-347,2-3 0,1-3 1,-1-5-1,-3-1 92,-2 1 1,-6 1-209,-1 1 0,-4 0 25,1 0 1,-3 5 192,-3 1 0,-2 3-182,-4 4 0,-4 2-98,1 7 0,-5 2-141,2 4 1,-3 10 286,0 9 1,-1 9-1,0 13 1,2 7 53,9-21 1,0 1-72,1 3 1,1 2-382,1 0 0,0 0 0,2 4 0,1 1 305,0-1 1,1 0 0,0 1-1,1 0-560,0 2 1,0 0-1,0 1 1,1-1 511,1 2 1,-1 0 0,1 0-1,0 1-181,1 0 1,1 0-150,0-2 1,0-1 150,-3 0 1,-1-1-1,2-8 1,-1-2 250,-4 20 0,3-1 0,-4-11 0,-1-8 0,-1-6 0</inkml:trace>
  <inkml:trace contextRef="#ctx0" brushRef="#br2" timeOffset="40">9413 3827 11128,'1'-24'480,"2"2"0,5-2-139,7 0 1,6-4 357,10-3 0,2 3-568,4 0 0,0 1-728,1 5 1,-2 1-45,-2 6 0,5-2-996,-1 5 1375,1 0 1,-2-2 0,0 0 0</inkml:trace>
  <inkml:trace contextRef="#ctx0" brushRef="#br2" timeOffset="41">10242 3212 11134,'0'-14'18,"-3"-3"1,-1 5 0,-1 0 86,-3 2 1,-1 2-1,-2 1 1,-3 1 294,0 2 0,-5 2 0,-4 5 0,-1 5 0,-1 3 0,-1 5 239,1 5 1,-1 7-1,3 6 1,1 3-1,0 3-420,4 0 1,7-3 0,6-4 0,2 0-1,4-3-332,4-1 1,7-10 0,4-3 0,2-6-406,4-4 0,0-3 0,4-7 0,1-5 0,-2-6 0,1-2-69,-2-2 1,0-4-1,-3 0 1,-1-2 288,-2 0 1,-1 0 0,-4-3 0,-2 0-1,-1 1 190,-4 3 1,-2 2 656,-4 6 1,-1 9 0,-2 10 0,-2 10-153,-1 6 0,-1 5 0,4 4 0,1 0 0,1 0 0,1-1-342,0-2 1,0 0 0,1-3 0,2-2-489,3-4 0,4-2 1,2-6-1,4-2 1,1-4-61,2-4 1,-1-7 0,1-7 0,0-2-1,-1-4 433,1-3 1,-4-1-1,-1 3 1,-3 4 0,-4 6 55,-1 2 0,-3 8 1,-4 5 472,-2 6 1,1 8-1,-4-2 1,2 2 6,2-1 0,1-2 0,1 1 0,1 0 0,2-3 0,3-1-832,3-4 1,0-2 0,1-4-1,2 0-548,0 0 0,1-4 1027,-4-2 1,0-7 0,1-1-1</inkml:trace>
  <inkml:trace contextRef="#ctx0" brushRef="#br2" timeOffset="42">10391 3175 11032,'-9'-13'34,"-1"-3"0,5 3 0,2 0 0,2 3 143,1 1 1,4-1 0,3 1 0,5 0-1100,3-1 0,3 1 974,0 0 0,5-5 0,1 0 0</inkml:trace>
  <inkml:trace contextRef="#ctx0" brushRef="#br2" timeOffset="43">10829 2635 11312,'0'-9'707,"0"2"-300,0 1 0,0 21 1,-2 7-1,-1 15-68,-3 9 0,2-17 0,-1 1 0,-1 5 0,0 1 0,0 2 0,-1 1 1,0 3-1,1 0-202,-1 1 1,0-1 0,1-2-1,0-1 1,1-1 0,1-1-1,1-3 1,0 0 0,1-3 0,1-1-282,0 23 0,5-12 0,3-14 0,6-8 0,6-9-272,4-6 1,5-9-1,3-7 1,3-10-535,3-7 1,-4-4-1,-3-3 1020,-4 2 1,-4 2 0,-3 4-1</inkml:trace>
  <inkml:trace contextRef="#ctx0" brushRef="#br2" timeOffset="44">5996 6359 21346,'0'-9'-1639,"0"3"1,0 0-853,0-2 1968,0 0 1,-1 5 0,-1 5 1258,-1 6 0,-8 9-487,-2 1 1,-3 8 0,-4 7 0,-3 4 0,-5 4 0,12-18 0,-2 1-86,-1 2 1,-1 0-1,-1 2 1,-1 1-1,-1 4 1,-1-1-1,0 1 1,-1 0-1,0 0 1,0 0-88,-1 1 1,0 0 0,-1-1 0,-1-1-1,0 1 1,0-1 0,2-2 0,0-2-1,2-2 1,1-1-18,1-3 0,0 0 1,1-3-1,1 1 1,-15 15-1,4-4 1,7-6 384,6-4 1,5-4 0,4 0-9,-1-2 0,5-9 0,2-2 0,3-10-172,3-5 0,6-11 0,7-7 1,3-3-1,3-4-232,6-3 1,-12 18 0,0-1 0,3-1-1,0 0 1,0-1 0,0 1 34,1 0 1,0 0-1,0-3 1,1 1 0,1-1-1,1-1 1,1 0-1,0-1 1,0 0 0,0 0-1,1 0 1,0 0-4,0-2 0,0 1 0,0 1 0,0 1 1,-1-1-1,0 0 0,-1 2 0,0 0-76,-1 4 1,-1 0-1,13-18 1,-6 7-1,-5 4 1,-5 6-1,-2 3-43,-4 5 0,-2 4 206,-4 2 0,-4 5 1,-8 5 77,-7 7 1,-9 9 0,-5 8 0,-7 4-146,-2 5 0,14-15 0,0 1 0,-2 3 0,1 1 0,-1 1 0,0 0 0,-2 1 0,0 2 0,-2 1 0,0 1-48,-2 2 0,-1 1 0,6-8 0,0 0 1,-1 1-1,0 2 0,-1 1 0,1-1 1,-1 1-1,0-1 0,1 1-71,0-1 1,1 1-1,1-1 1,-10 11-1,2-2 1,4-4-1,2-1 1,2-4-1,2-2 1,4-3 0,1-1-1,-8 12-182,7-7 1,6-8-1,5-7-34,1-2 0,5-4 0,1-5 0,7-8 1,7-9 235,8-10 1,5-6-1,4-6 1,-14 18 0,0-1 15,1 0 1,0-1 0,3-2-1,0-1 1,0 0 0,1-1 0,1 1-1,1-1 1,0-1 0,1-1 0,2-1-1,0-1-45,2-2 1,0-1 0,4-3 0,1-1 0,2-1 0,-1 0 0,-2 1 0,0 1 0,-2 3 1,-1 0-1,-2 3 1,0 0-1,-2 4 1,1 0 0,-3 3-1,0 0 1,-2 3-1,0 1 1,15-15-45,-5 7 0,-7 5 0,-5 1 108,-3 5 0,-8 7 0,-7 8 0,-5 5 0,-7 6 72,-8 6 0,-13 10 0,11-8 0,-1 0 0,-3 3 0,0 0 0,-2 3 0,-1 0 33,-2 3 1,0 0-1,0 0 1,0 1-1,-2 3 1,0 0-1,-1 1 1,0 1 0,-1 2-1,-1 2-88,10-11 0,-2 1 1,2 0-1,0 2 1,0 0-1,-1 0 0,-1 2 1,-1 0-1,1-1 1,1 0-1,1 0 0,0-1 1,-8 13-1,0 0-104,3-2 1,1-1 0,2-6-1,2 0 1,2-4 0,1 0 0,2-4-1,1-2 1,-14 18-82,3-6 0,2-7 0,3-8 0,8-7-417,8-7 0,9-13 0,13-10 1,5-11 464,8-11 1,-9 15 0,2 0 0,2-6-1,2-1 1,2-2 0,1-1 0,1 0 0,1 0-1,0-1 1,1 0 27,-1 0 1,0-1-1,1 0 1,2 0 0,0-3-1,2 0 1,-10 12 0,1 0-1,0 0 113,3-2 1,-1 0 0,1 1 0,0 0 0,-1 2-1,1-1 1,0 0 0,0 1 0,0 0 0,11-9-1,-2 1 1,-2 4 0,-2 1 0,-4 3 0,-1 1 127,-3 3 1,-2 0 0,12-11 0,-4 8 0,-8 4 0,-6 4 12,-5 1 0,-7 7 0,-5 7-61,-5 4 1,-13 9-1,-7 11 1,-11 9-1,15-12 1,-1 0-1,-2 3 1,-2 1-40,-1 1 0,-2 0 0,-1 4 1,-1 1-1,-2 3 0,-1 0 0,0 2 1,-1 1 39,0 0 0,0 0 0,10-10 0,-1 1 0,1 0 0,-2 1 0,0 1 0,0 0 0,0 2 0,-1 0 0,1-1 0,-1 1 0,1 0 0,1-1 0,1 0 0,0-1 0,1-1-233,-7 11 1,0-1 0,6-7 0,2-1-1,4-5 1,2 0 0,-12 16 0,7-10-237,5-8 0,9-5 0,8-12 0,7-6 258,8-7 0,5-11 1,11-10-1,5-7 1,-17 15-1,2-1 115,2-3 1,1 1 0,-1-2 0,1 0 0,2-2 0,1 0 0,0 0 0,1-1 0,0 0 0,1-2-22,0-1 0,1-1 0,4-2 0,1-2 0,-12 11 0,0-1 0,0 0 0,1 0 0,0 0 0,0-1 0,0 0 0,0 0 0,1 0 1,-1 0-1,1 0 0,-1 0-39,1 0 0,0 1 0,0 0 0,9-11 0,0 1 0,-3 4 0,-1 1 0,-4 6 0,-2 2-14,-4 4 1,-1 2 0,9-8-70,-9 10 1,-11 12 0,-13 12 0,-14 13 0,-14 14 0,11-12 0,-2 2 250,-5 3 0,0 2 1,-4 3-1,-1 2 0,9-10 1,-2 0-1,1 1 0,-2 2 1,1-1-1,-1 1-56,0 0 1,-1 1 0,0 0 0,-1 3 0,-2 1 0,1-1 0,-1 0 0,0-1 0,0 1 0,-2 2 0,-1 1 0,0 0-1,0 1 1,0 0 0,0 1 0,2-3 0,0 0 0,2 0-123,2-3 1,2 0 0,1-1 0,-7 7 0,4-2 0,11-10 0,4-1 0,-6 14 0,12-10-1,7-9-778,4-9 1,5-5 0,7-7 0,3-5 720,8-8 1,12-19 0,-14 12-1,1-1 1,2-3 0,0-1 0,3-2-1,0-2 1,2-1 0,0 0 115,2-2 1,0 0-1,1-3 1,1 0 0,-12 11-1,1 0 1,-1 0 0,1-1-1,-1 1 1,1-1 0,-1 0-1,0 0 1,1-1-7,0 1 1,0-1 0,1 1-1,-1-2 1,2 1 0,-2 0-1,-1 1 1,0 0 0,0 0 0,8-10-1,0 2 1,-3 2 0,-1 1 46,-3 4 0,-1 1 0,-1 4 0,0 2 0,12-12 1,-4 7-1,-8 8-57,-9 4 0,-6 9 1,-9 5 108,-2 5 1,-10 5-1,-9 6 1,-6 7 0,-5 6-1,-4 5-4,-1 2 1,17-15 0,-1 0-1,0 2 1,0 1 0,-2 2 0,-1 0-1,-1 1 1,0 0 188,1-1 0,-1 0 0,-2 2 1,1-1-1,0-1 0,1 1 1,-1 1-1,0 0 0,0 1 1,0 0-478,1 0 0,0 1 1,3-3-1,1 0 0,1-1 1,0-2-1,2 0 0,1 0 182,0-1 0,1 0 0,-14 20 0,-1-3 0,3-2 0,3 0 0</inkml:trace>
  <inkml:trace contextRef="#ctx0" brushRef="#br2" timeOffset="45">7886 6536 17113,'0'-9'-563,"1"3"0,1-1 0,3 1 0,-1 0 0,1 1 892,0 1 1,-2 1 0,3 3 0,2 0-1,0 0-417,1 0 0,5 4 0,1 2 0,3 2 0,1 3-492,3 1 1,5-1 470,4 5 0,8 4 0,0 3 0</inkml:trace>
  <inkml:trace contextRef="#ctx0" brushRef="#br2" timeOffset="46">8370 6732 9288,'7'0'-1088,"-1"0"921,1 0 1,1 1-1,2 2 1,0 2-99,2 0 0,4 7 0,5-3 255,0 1 0,5 5 1,-2-1-1</inkml:trace>
  <inkml:trace contextRef="#ctx0" brushRef="#br2" timeOffset="47">9004 7020 9288,'0'10'-265,"0"-1"1,1 0-113,2 1 0,1-1 1,3-1-1,0-1 1,3-1-1,2-1 387,3 0 1,0-3 0,4 2 0</inkml:trace>
  <inkml:trace contextRef="#ctx0" brushRef="#br2" timeOffset="48">9078 4479 9028,'-9'0'165,"-1"0"1,1 0 673,0 0 1,4-2 0,2-1-678,2-3 1,6-3 0,3-3-1,4-1 1,3 0-316,1-1 1,2 2 0,1 2 0,-1 2 0,0 2 21,-3 3 1,-2 3-1,-6 5 1,-2 7-1,-2 10 1,-4 7 353,-4 5 1,-6 6-1,-3 0 1,0 0-1,-1 0-96,4-3 1,0-3 0,7-9-1,3-4 1,3-2 0,6-4-684,3-6 1,4-6-1,4-9 1,3-7-293,3-3 1,1-7 0,-3-2 852,-4-2 1,0-5-1,-5-1 1</inkml:trace>
  <inkml:trace contextRef="#ctx0" brushRef="#br2" timeOffset="49">9134 4302 9028,'-14'-5'104,"4"1"0,-2-3 1200,1 1-1568,6 4 0,2-2 0,6 4 0,3 1 0,4 1 0,3 2 253,6 1 0,4 1 0,4 4 0</inkml:trace>
  <inkml:trace contextRef="#ctx0" brushRef="#br3" timeOffset="50">9553 4367 8576,'3'-13'147,"1"0"1,1-1 96,3 1 1,0-4-1,1 2 1,0-4-184,1-2 1,-1 0 0,0-3 0,0 1-1,-3 3 1,-3 0 13,-2 1 0,-1 4 0,0 0 0,-1 3 54,-2 4 1,-2 3-1,-5 6 1,2 4 0,1 7-338,1 9 1,-1 13 0,-1 8 0,2 9 168,4-22 1,1 1 0,0 0 0,1 0 0,0 1 0,0 0 0,0 1 0,0-1-1,0 2 1,0-1 0,0 3 0,0 0-76,0 2 1,0 0-1,0 0 1,0 1-1,0 0 1,0 1 0,0-1-1,-1 0-16,0-1 1,-1 0-1,-2-2 1,-2 0 0,-1-3-1,-1-1 1,-1-4 0,0-2-57,-9 17 1,-5-13 0,-2-12-1,-3-5 1,-1-6 0,1-3-91,4-4 0,4-4 1,2-6-1,3-3 426,2 0 0,7-2 1,3-3-1,2 1 1,3-1 497,4 1 0,2-5 0,11-1 0,4-1 0,4 1 171,4 2 0,2-6 0,4 2 0,1 1-771,3 1 1,-2 3-49,5 2 0,0 0 0,4 1 0,-2-1 0,-1 0 0</inkml:trace>
  <inkml:trace contextRef="#ctx0" brushRef="#br3" timeOffset="51">10540 4441 7864,'-5'-1'789,"2"-2"-666,2-3 1,2-2 0,2-3 0,2 0 0,1-3 0,0-1-1,2-4 1,0-2-202,1-3 1,-1 0 0,-1-2 0,-4 2 0,-2 2 63,-1 1 1,0 2-1,0 4 1,-2 3 0,-3 5 133,-5 4 1,-6 7 0,-3 8 0,-5 8-29,-3 10 1,-4 10 0,16-19 0,0 2 0,1 1 0,0 1 0,2 0 0,1 1 0,0 0 0,2 0 145,-6 24 1,5-6 0,5-2-1,5-3-523,5-3 0,11-6 0,3-2 1,4-5-1,4-5 0,3-3-444,4-6 729,-2-4 0,4-5 0,-3 0 0</inkml:trace>
  <inkml:trace contextRef="#ctx0" brushRef="#br3" timeOffset="52">11164 4404 8424,'3'-9'-309,"0"-1"1,-1 0 480,-1-2 1,-1 1 0,0-1 0,0 2 205,0 0 0,-1 2 1,-2 2-1,-4 3-119,-5 2 1,2 1 0,-4 1 0,1 2-1,-1 4-161,-1 4 0,-2 1 1,5 3-1,2 2 1,1 1-241,3 4 0,4-1 0,-1 4 0,3 0 1,3-2-11,3-1 0,3 1 0,1-1 0,1-1 0,2 1 25,-2 0 1,3-4 0,-3-3 0,-2-2 0,-2 0 178,-3 0 1,-1-3 0,-4 3 0,-2-3 130,-4 0 0,-4-2 0,-1-2 0,0-3 0,2-2-61,1-1 1,-1 0 0,2-1-71,2-2 0,2 0 0,4-5 1,1-4-478,2-1 0,3 0 0,6-3 0,3-3 0,0-3 0,1 0 1,1-1 1,0 1 0,1 4 0,-2-1 348,0 0 0,-1 1 1,3 1-1,-2 4 1,-1 4 320,-2 4 1,0 2-1,-5 4 1,-2 3 192,-3 6 1,-2 0-1,-1 6 1,0-1-215,0 0 1,0 2-1,0-2 1,0 0 0,0 0-1,0-2-195,0-2 0,5 0 0,1-3-263,2-2 1,1-2 0,1-5 0,-1-2 0,1-3-8,3-2 1,-3-5 0,2 0 0,-1-1 0,-2 0 215,0 0 1,0 2-1,-2 1 1,-2 2 197,-1 3 0,-1 6 0,-3 2 1,0 7-88,0 1 0,0 4 0,0 1 0,0 0-1279,0 1 1192,4-1 0,2 4 0,3 0 0</inkml:trace>
  <inkml:trace contextRef="#ctx0" brushRef="#br3" timeOffset="53">11741 4460 8365,'0'-9'-76,"0"2"0,0 1 0,0-1 471,0-1 1,-1 2 0,-2 3 0,-3 2 10,-3 1 1,0 2-1,-1 4 1,-2 4-1,-1 4 1,-1 5 202,1 2 0,-3 4 0,5-4 0,2 1-522,2 1 1,4-4 0,0 2 0,2-3 0,2-4-1,3 0-551,6-3 1,3-4 0,7-2-1,1 0 464,0-3 0,9-5 0,-1-3 0</inkml:trace>
  <inkml:trace contextRef="#ctx0" brushRef="#br3" timeOffset="54">11983 4441 8365,'0'-6'-544,"0"0"1181,0-1 1,-4 2-1,-2 2 1,-3 3-1,0 3 55,0 4 1,-2 2-1,0 4 1,-2 5-445,-2 3 1,4 1-1,-2-1 1,4 2 0,2 0-1,2-1-286,1-1 1,1-2-1,7-4 1,3-2-560,4-3 1,4-4 0,3-1-1,1 0 1,1-4 596,1-3 0,-1-4 0,3-3 0</inkml:trace>
  <inkml:trace contextRef="#ctx0" brushRef="#br3" timeOffset="55">12104 4609 8435,'-5'1'2457,"2"2"-1911,2-2 0,6 2 0,3-5-399,4-1 0,1-4 1,-2 1-1,3-3 1,-1 0-1,2-1-416,-1-3 0,1 2 0,1-5 0,-1 0 0,-2-2-231,-1 0 1,-2-1 0,-2 1 0,-2 3 0,-2 2 162,-3 3 0,-2 5 1,-4 2-1,-3 2 615,-3 1 0,-6 8 0,2 5 1,-3 7-1,0 5 377,-1 2 0,3 2 1,2 1-1,0 1 0,3-1-450,1-1 0,5-2 1,1-2-1,3-4 0,3-2-1186,5-4 1,3-2 980,9-7 0,3-2 0,2-4 0</inkml:trace>
  <inkml:trace contextRef="#ctx0" brushRef="#br3" timeOffset="56">12495 4655 8123,'0'-6'1258,"0"0"-933,0 0 1,0 0-1,1 0 1,1 1 0,2 1 21,2 0 0,0-3 0,3 1 0,1-3-356,3 0 1,-3 0 0,3-1 0,-3 1 0,-1 0-596,1-1 0,-2 1 0,-1 0 1,-2-1-1,-1 1 314,-2 0 1,-2 1 0,-3 1 475,-3 4 1,-6 3 0,-3 3 0,0 5 0,-1 4 0,0 6 386,-2 2 0,4 5 0,1-3 0,3 0-583,1 0 1,3-2 0,4 2 0,5-4-1,7-2 1,5-5-904,6-4 0,3-2 0,5-7 913,2-5 0,-2-3 0,3-9 0</inkml:trace>
  <inkml:trace contextRef="#ctx0" brushRef="#br3" timeOffset="57">13007 4115 8123,'-9'0'-805,"0"0"0,0 2 1381,3 5 1,-2 4 0,2 12 0,-3 5 25,0 5 1,0 8 0,-1 5 0,2 2-358,2 1 1,-2 1 0,3-5 0,-1-6 0,3-5 0,2-6-93,1-4 0,0 1-544,0-6 1,0-8 0,0-11-123,0-5 1,0-7 0,0-4 0,0-2 0,0 0-131,0-1 1,-3 1-1,0 0 1,0 3 683,-1 2 0,-1 6 0,-5 2 0,1 1 0,-1 3 0,-2 2 459,0 2 0,-4 7 0,3 0 0,-1 4 0,1 2-3,2 2 1,1 1 0,4-1 0,3 1 0,2-2-487,1-1 0,8-3 0,6-4 0,5-3-215,6-3 1,3-3-1,2-3 1,2-3 0,0-3-197,0 0 0,-4-4 0,-4-3 0,0-2 0,-1 0-3,-1-1 0,-1 1 1,-4-2-1,-3-1 346,0 0 0,-2-1 0,-3 3 0,0 2 0,-3 1 0,-3 4 1203,-2 1-842,-1 2 1,-1 4-1,-2 3 1,-3 4-153,-3 4 1,0 3 0,1 4-1,0 2 1,3 2 40,1-2 1,-2 3 0,3-3 0,1 3 0,1 1-71,1-1 1,1-2 0,2-2 0,3 1 0,2-2 103,2 1 1,-1-2 0,0-4 0,1 0-147,-1-2 0,0-1 1,0 2-1,0-1 0,-3 2 52,-3 0 1,-4 1-1,-4 1-226,-4-1 0,-4 0 1,1 1-1,-4-1 0,-1 0-3153,-2 0 3246,0 1 0,1-1 0,-1 0 0</inkml:trace>
  <inkml:trace contextRef="#ctx0" brushRef="#br0" timeOffset="58">18119 5587 8569,'-15'0'-96,"3"0"1,2 1 0,0 1 0,1 1 0,0-1 0,-1-1 726,1-1 0,3 0 0,0 0-370,-2 0 0,4-4 1,2-4-1,3-2 1,3-3-263,2-2 0,3 0 1,4-4-1,2-1-171,1-1 1,2-2-1,2-3 1,0 1-1,1 0-90,-3 2 1,0 1 0,-3 5-1,-1 4 221,-1 2 0,-4 6 1,-3 12-1,-4 6 267,-4 7 0,-4 8 0,-6 7 0,-4 3 0,-1 2 129,2 0 0,-2-2 1,5-1-1,1 0 1,1 0-290,4-3 0,2-3 1,4-6-1,2-4 0,4-2-136,7-3 0,1-4 0,4-7 0,1-5-33,1-5 0,4-4 0,0-5 0,-1-3 1,-1-5-1,-2-2-248,-2-2 1,1-2 0,-1-2 0,-3 0 117,-2 3 1,0-1 0,-1 5 0,0-2-1,-2 2 1,-2 3 254,-1 6 1,-3 8 91,-4 6 1,-1 8 0,-2 9 0,-4 2 0,-1 4 412,-1 1 0,-4 1 0,1 1 1,1-1-1,1-3-248,4-2 1,2 0 0,4 0 0,0-3-1,1-3-359,2-3 0,6-1 1,8-4-1,4-3 1,4-3-237,5-3 1,-1-5-1,4-6 1,-2 0 0,0-3-1,-2 0-286,-4-2 1,-2-2 0,-4 2 0,-2 1 317,-1 0 0,-4 5 0,-4 2 0,-3 4 606,-1 7 0,-2 8 0,-5 6 0,-3 3 103,-3 2 0,1 2 0,1-2 0,2-1 0,1 1 1,1-1-132,2-3 1,6 2 0,2-6 0,5-3 0,7-4-281,5-3 0,3-1 0,0-2 1,1-4-1,0-5-288,0-3 0,-4-3 0,-3 0 0,-6-2 0,-4-3 36,-4 1 1,-6 1-1,-2 2 1,-7-2 0,-8 1 196,-5 0 0,-2-1 1,-6 9-1,-1 2 1,-1 2-1,2 3 199,3 2 1,4 1 0,7 1 0,2 1-635,3 2 0,5 2 1,2 5 475,6-1 0,10 4 0,7 2 0</inkml:trace>
  <inkml:trace contextRef="#ctx0" brushRef="#br0" timeOffset="59">19469 5074 8557,'0'-18'-38,"0"3"1,0 3 174,0 2 1,-1 6 0,-2 8 0,-3 9 0,-3 10 0,-1 8 424,-2 4 1,1 7 0,-1 4-1,2 3 1,0 1-318,5-23 1,1 0-1,1 0 1,1 0-1,0 3 1,1 0-1,0-1 1,1 0-1,0 24-69,0-5 0,4-3 0,2-9 0,3-3 0,3-5-303,0-5 1,0-9 0,-1-5 0,0-4 0,2-4-412,-2-1 1,3-6 0,1-3 0,0-5 0,1-4-198,1-1 0,-4 0 1,-1-2-1,-1-1 735,-2 2 0,0-8 0,1-1 0</inkml:trace>
  <inkml:trace contextRef="#ctx0" brushRef="#br0" timeOffset="60">19404 5559 8140,'-15'-5'-115,"-1"3"1,3-3-1,2 1 809,1 2 1,4-3-1,5-1-501,7-3 0,5 3 0,12 0 0,5-1 0,5-2 1,3 1-1229,1 2 1,0-1 1034,1 4 0,3-9 0,2 2 0</inkml:trace>
  <inkml:trace contextRef="#ctx0" brushRef="#br1" timeOffset="61">20102 5093 9418,'-18'-3'-277,"-1"0"1,-1 1 553,-1 1 1,4 6 0,-2 5 0,2 8-1,0 7 1,2 6 86,2 6 0,4 5 0,3 8 0,4-23 0,1 0 0,0 1 0,2 1 0,0 1 0,1 0-227,0 0 0,2 1 1,1-4-1,1 1 1,1-1-1,-1 0 1,0-1-1,-1 0-478,5 23 0,0-2 1,-2-2-1,-1-5 330,-1-6 1,-3-8 0,1-3 0</inkml:trace>
  <inkml:trace contextRef="#ctx0" brushRef="#br0" timeOffset="62">20679 5316 8469,'-9'-9'41,"0"0"0,-2 1 0,-1 0 0,-4 3 306,-1 1 0,-3 2 0,-1 5 1,-5 5-1,-5 7 0,-5 7 197,0 3 0,1 7 0,9 3 0,4 2 0,8 3 0,6 2-118,5-3 1,11 0 0,7-8-1,9-2-680,6-3 0,2-3 1,3-7-1,-1-3 1,-2-7-567,-2-4 1,-5-2 0,0-1 0,-1-2 792,-3-3 1,5-11 0,-7-2 0</inkml:trace>
  <inkml:trace contextRef="#ctx0" brushRef="#br0" timeOffset="63">21005 5121 8433,'19'0'206,"0"0"1,0 1 448,3 2 0,-3 7 1,-1 10-1,-4 7 0,-5 7 0,-3 5 0,-2 5 1,-5 6-1,-2 0 0,-3 0-192,-2-4 0,-2-4 1,0 0-1,-1 1 1,-3-2-998,0 0 1,-5 0-1,-3-4 1,1-1 533,-2-2 0,-1 3 0,-4-4 0</inkml:trace>
  <inkml:trace contextRef="#ctx0" brushRef="#br1" timeOffset="64">18463 6276 10851,'10'-12'-90,"-1"1"0,1 1 0,2 1 0,0 2 0,0-1 686,-2-1 0,-3 1-323,-4 2 0,-5 7 0,-11 8 0,-6 6-55,-5 2 0,-4 10 0,-3 4 0,-4 5 1,16-16-1,-1 0 0,-2 1 0,-1 0-37,-1 2 1,0 0 0,-2 1-1,-1 1 1,-3 5 0,0 0-1,-3 3 1,0-1-163,-4 3 0,0 1 0,3-1 0,1-1 0,0 0 0,0-1 0,3-1 0,1-2 0,3-2 0,0-1-83,2-3 0,0 0 0,1-1 0,1-1 0,2-2 0,0 0 0,-14 15 0,4-5-234,2-4 0,4-6 0,3 2 1,5-2-1,3-3 0,4-1-1104,3-4 0,-2-1 819,5-2 0,1-4 0,5-3 641,4-4 1,5-3 0,2-4 0</inkml:trace>
  <inkml:trace contextRef="#ctx0" brushRef="#br1" timeOffset="65">15791 8073 13752,'-6'0'-681,"0"0"1,-1 0 1532,-2 0 0,1-2-641,2-1 0,2-2 0,4-4 0,0 0-91,0-1 1,1 0-1,2-1 1,3-3-1,2 0-140,2-3 0,-1-1 0,1 0 0,2 0 1,1 2 47,2 0 1,-4 2 0,1-1-1,-1 5-84,-2 3 1,-3 5 0,-1 1 0,0 7 0,-4 10 0,-4 10 316,-3 7 0,-3 8 0,-2 2 1,-3 2 0,0-2 1,2 3 0,0-4-1,2 1 1,1-1-264,3-4 0,2-4 0,4-9 0,1-4 1,2-6 61,3-5 1,4-5 0,2-7-1,3-5-207,3-5 0,2-6 0,0-3 0,2-4 0,0-2 0,0-1-207,-1 0 1,1-4-1,-3-1 1,-2-1 20,-1 0 1,0 5 0,-3 1 0,-2 5 0,-1 5 228,0 6 1,-5 5 0,-3 10 0,-4 4 572,-4 4 1,-4 7-1,-1 5 1,-2 1-13,-2 1 0,4 4 0,-2 0 1,3-3-1,2-2-257,1-3 0,3-2 1,4-1-1,1-2 1,2-4-259,4-2 0,5-5 0,5-1 1,3-4-267,5-4 0,-1-2 0,1-6 0,0-4 0,-1-1-137,1-2 0,-4 0 1,0 2-1,-4 0 1,-2 3-291,-2 0 0,-1 5 748,-6 3 0,-2 11 1,-4 3-1,-1 7 0,-2 4 1,-2 2 462,-1 2 0,2 0 0,4 3 0,0-3-281,0 0 1,2-4-1,4-5 1,4-1 0,4-4-142,6-2 1,0-5 0,5-1-1,0-5 1,2-6-269,1-4 1,-4-4-1,-3-4 1,-5 1-66,-3 2 1,-4-1-1,-3-1 1,-4 0-1,-5-1 1,-6 0-14,-6 0 0,-2 1 0,-3 2 0,-1 1 215,0 3 1,-1 2 0,3 4 0,1 3-1,-1 3-186,0 2 1,4 5 0,0 3 0,3 5 0,3 4 256,2 5 0,0 3 0,-2 4 1</inkml:trace>
  <inkml:trace contextRef="#ctx0" brushRef="#br0" timeOffset="66">16992 7737 8562,'0'-12'15,"0"-1"225,0 2 0,0 6 0,-1 6 0,-2 9 76,-3 11 1,-4 8 0,-5 12 0,-3 7 0,8-22-1,0 2 1,0 1 0,0 0-73,1 0 0,0 0 0,0-1 0,0 1 0,1-2 0,0 1 0,2 0 0,1 0-190,1 0 0,1 0 1,-1 20-1,5-6 0,3-7 1,5-7-381,6-5 0,3-5 0,4-6 0,3-6 1,2-4-288,1-2 1,3-2-1,-1-3 1,-2-5 84,-2-4 1,-9 2 0,1-5 0,-5-1 0,-5-3 0,-3 0 527,-4 2 0,-6-4 0,0-1 0</inkml:trace>
  <inkml:trace contextRef="#ctx0" brushRef="#br0" timeOffset="67">17020 8175 8567,'-28'-12'0,"1"-1"0,2 2 297,0 0 1,4 5 0,-1 1 0,4 1 0,3 1 315,6-1 0,5 3 0,8-3 0,6 3-405,8 1 1,10 0 0,9 0 0,5 0 0,4 0-209,0 0 0,5 5 0,1 0 0</inkml:trace>
  <inkml:trace contextRef="#ctx0" brushRef="#br0" timeOffset="68">17765 7728 8422,'-9'-13'162,"-2"3"0,0 0 1,-2 4 247,-2 2 1,-5 6 0,-4 8-1,-4 9 1,-3 9-132,-3 8 0,16-15 0,0 1 0,1 3 0,0 2 0,1 1 0,1 1 0,1 1 0,0 1 5,1 2 0,1 0 0,3-1 0,1 0 0,2 1 0,3 0 0,0-1 0,1-2 0,2 1 0,-1-2-469,1 1 0,0-2 1,8 24-1,2-5 1,3-6-1,3-4-908,-2-3 1,4-5 0,-4-6 905,1-3 0,3-4 0,-4-6 0</inkml:trace>
  <inkml:trace contextRef="#ctx0" brushRef="#br0" timeOffset="69">18342 7998 8531,'-6'0'-158,"0"0"1,-1 0 650,-2 0 0,-5 5 0,-5 6 0,-5 6 1,-5 7-1,-5 5-84,-2 5 1,1 0-1,15-13 1,0 0-1,0-1 1,1 0 0,-16 19-1,3-2-294,4-1 1,8-9 0,1-1 0,5-3-1755,4-5 1,4-5-1639,0-7 3082,4-6 0,-7-9 1,4-5-1</inkml:trace>
  <inkml:trace contextRef="#ctx0" brushRef="#br0" timeOffset="70">17840 8128 8477,'-4'-9'169,"1"0"-99,1-1 1,2 5 0,4 2-1,5 3 393,2 3 0,7 7 1,-1 5-1,5 4 1,3 2-1,3 4-188,2 2 1,4 1 0,-2 0 0,1 0-1,1-1-2456,-1-2 2181,-1-3 0,0-3 0,2 0 0</inkml:trace>
  <inkml:trace contextRef="#ctx0" brushRef="#br0" timeOffset="71">18622 7784 8393,'13'0'252,"0"-3"0,4 1 0,4 4 567,2 6 0,-2 11 0,2 10 0,-3 6-455,-6 4 0,-7 10 0,-4-1 0,-4-21 0,-1-1 0,-1 1 0,-1 0 0,-1 0 0,0 0 289,-8 23 1,-3-2 0,1-4 0,-1 0 0,-2-1-1474,-1 0 1,0-3 0,2-5 0,0-2 553,0 0 1,-3 2-1,-4-2 1</inkml:trace>
  <inkml:trace contextRef="#ctx0" brushRef="#br1" timeOffset="72">16043 9032 11811,'0'-15'-217,"0"3"1,0 1 0,0 2 0,0 0 0,1 0 826,2 3 0,-1-1-160,4 4 1,-4 2 0,0 7 0,-5 6-139,-6 5 1,-5 9 0,-5 4-1,-4 5 1,-5 6 0,11-18-1,0 0-99,-2 1 0,-2 2 1,-2 3-1,-1 1 1,-4 2-1,0 2 1,-2 0-1,0 1-81,0 1 1,-1 0-1,0-1 1,0 0-1,2-1 1,2 0-1,1-2 1,1 0 0,2-2-1,1-2-11,1-3 0,1 0 0,4-3 0,-1-1 0,-11 15 0,6 0 1,3-3-778,4-1 1,1-4-1,6-3 1,1-1 0,0 1 610,0 0 0,3-4 0,0 2 0</inkml:trace>
  <inkml:trace contextRef="#ctx0" brushRef="#br0" timeOffset="73">14804 10950 8517,'5'-16'-209,"-1"2"0,-2 0 0,0 3 0,0 1 549,-3 4 0,-3 2 0,-6 6 0,0 3 0,-3 6 0,-3 3 167,-5 6 0,-3 3 0,-3 6 0,-1 2 0,-1 3-168,-2 2 1,0 1-1,-5 0 1,0 0-1,2-2-341,1-1 1,2-1 0,3 2 0,1-2 0,2-2-305,4-4 1,5 0 0,3-5 0,0-1 0,1-2-376,0 0 0,2-5 0,2-1 0,0-3-70,2-1 0,0-3 0,-3-3 0,0-3 751,3-3 0,-2-3 0,3-3 0</inkml:trace>
  <inkml:trace contextRef="#ctx0" brushRef="#br0" timeOffset="74">14199 11164 8517,'0'-10'-45,"0"1"1,0 0 71,0-1 1,1 4 0,2 1-1,3 1 1,3 3 379,0 3 1,4 7-1,3 9 1,2 5 0,1 6 97,3 3 0,1 3 0,3 4 1,-1 3-1,2-1-303,0 0 0,3-1 1,-5-6-1,1-3 1,0-3-430,-1-3 0,-5-4 0,1-5 1,-4-4-1,-5-1-427,-2-2 1,0 0 653,-1 0 0,0 1 0,1-1 0</inkml:trace>
  <inkml:trace contextRef="#ctx0" brushRef="#br0" timeOffset="75">17067 8994 8447,'0'-15'-33,"0"-1"1,0 1 0,0-1 0,0 2-1,0 2 179,0 7 0,-1 7 0,-1 14 1,-2 8-1,-2 8 0,-2 8 70,-3 4 0,5-17 0,0 0 0,-1 1 0,0 0 0,0 1 0,-1 0-105,1 1 1,0 0-1,1-1 1,-1 1-1,0 2 1,0 1-1,0 1 1,1-1-548,0 1 0,0-1 0,1 1 1,0-1 306,0-3 0,1-1 0,1-1 0,0-1 0,0 22 0,2-3 1,1-7-207,0-8 0,0-3 1,0-6-1,0 0 335,0 0 0,1 1 0,-2 2 0,-3-3 0,-1-3 0</inkml:trace>
  <inkml:trace contextRef="#ctx0" brushRef="#br0" timeOffset="76">16853 10801 8299,'1'-22'-32,"1"0"1,1 1 0,0 2 0,0 0 0,1 1 502,1-1 1,-3 4 0,1 5-121,-6 6 0,-2 6 0,-5 11 1,-2 7-98,-4 7 0,-2 8 0,0 8 0,-1 2 0,10-20 0,0 0 0,-1 1 0,1 0-71,-1 0 1,1 0-1,2 2 1,0-1 0,0 1-1,1 0 1,-3 24-312,3-4 0,2-5 1,4-4-1,1-4 1,2-5-558,3-4 0,1-7 1,1-6 190,-2 1 1,-4-9-1,1-3 1,-2-8-1,-1-7 53,0-1 0,0-6 1,0-4-1,0-2 0,0-1 251,0-6 1,0 1-1,0-2 1,0-1 0,0-1 177,0-1 1,0-7 0,2 0 0,3-1 0,6 0 263,2-1 0,7 3 0,4 0 0,3 3 1,2 5 297,2 6 0,-5 7 0,1 9 0,-3 4 0,-4 6-122,-4 7 1,-7 10 0,-5 12 0,-3 5-221,-1 6 0,-9 4 1,-3 7-1,-5 1 1,8-25-1,0 1 1,-1 0-1,1 0 14,0 0 1,0 1 0,-13 21 0,11-22-1,0 0 1,-9 21-47,4-2 1,-2-2 0,4-3 0,-1-3-1,4-5 1,3-5-816,1-4 0,4-4 0,-3-7 87,-1-3 1,3-5 0,0-6 0,-1-5-1,0-3 165,0-5 1,1-2 0,4-4-1,0-3 1,0-2 270,0-1 0,4-1 0,2-1 0,4-2 0,2-1 46,4-2 0,1-1 1,2-1-1,0-1 1,2 2 171,1 2 0,0 3 0,-6 7 0,-2 6 240,-5 4 1,-7 9 0,-3 6 0,-7 7 0,-7 8 57,-2 5 1,-5-1 0,-1 6 0,0 2-1,2 2-417,3 0 1,0 0 0,7 0 0,2 2 0,3 1-499,1 2 515,2 2 0,7 0 0,2 0 0</inkml:trace>
  <inkml:trace contextRef="#ctx0" brushRef="#br0" timeOffset="77">16760 11853 8252,'0'-10'-93,"0"1"1,0 0 453,0-1 1,-2 5-1,0 3 1,-2 5 224,-1 7 0,-1 6 0,-4 7 0,-2 1 0,0 2-109,0 1 1,3-1 0,2-1 0,2-3 0,1-2-462,1-2 0,7-3 0,3-4 0,5-4 0,7-5-46,5-4 1,3-4-1,0-6 1,1-4-358,0-1 1,-4-2-1,-2 0 1,-2 0 0,-4-1-1,-2 0-188,-5 3 1,-6 3 0,-2 0 0,-5 1 639,-5 5 1,-10 3-1,-2 5 1,-3 0 0,-2 1 341,0 2 0,1 2 0,0 5 1,4-1-1,5 0-259,3 1 1,3-1 0,2 1-1,3 2-640,5 0 1,4 0 0,6-2 0,2 0 491,4 3 0,-3 1 0,1 5 0</inkml:trace>
  <inkml:trace contextRef="#ctx0" brushRef="#br1" timeOffset="78">18342 9311 11143,'-5'-9'-1076,"2"-1"0,2 1 1518,1 0 1,1 3-1,2 4 1,3 5-1,4 7 1,3 5 26,6 6 0,8 4 1,7 6-1,4 3 0,-17-16 1,2 1-370,1 1 0,1 1 0,4 0 0,0 0 0,2 2 0,0 0 1,1-1-1,-1-1 0,1-1 0,-2 0 0,0-1 0,-2 1-385,0-2 0,-2 1 0,-3-2 0,0-1 0,14 14 1,-5-3-1,-4-3-1740,-3-2 2003,-3 0 0,-3 1 0,0 1 0</inkml:trace>
  <inkml:trace contextRef="#ctx0" brushRef="#br1" timeOffset="79">19320 11192 9135,'0'-10'-115,"0"1"0,0 0 0,0-2 0,1 0 1,1-2-1,2-2 124,1-2 0,1 0 0,1-3 0,-1 0 0,1-2 0,1 0 28,-2-1 1,1 0 0,-4-4 0,-1 1 0,-1 3 111,-1 3 0,0 1 0,-1 6 0,-2 3 0,-3 3 114,-2 4 0,-5 4 0,-1 6 1,-3 9-1,-3 11-64,1 10 1,-4 9 0,12-18 0,0 1 0,1 3 0,0 0 0,0 3 0,1 1-106,1 0 0,0 1 1,0 1-1,0 1 1,2-2-1,1 1 1,0-1-1,1-1 1,1 1-1,1 0-337,0 0 1,0-1-1,1 0 1,1 0-1,-2-1 1,1-1-1,0-1 1,1 0 0,0-2-1,0-2-320,0-1 1,0-1 0,-4 20 0,-4-8 0,-3-5-759,-4-6 1321,-3-4 0,-4-8 0,0-3 0,2-7 0,0-4 0</inkml:trace>
  <inkml:trace contextRef="#ctx0" brushRef="#br1" timeOffset="80">18882 11834 9113,'5'-23'22,"-3"3"0,5-5 1,3 0 347,5 1 0,6 1 1,4 5-1,3 0-485,3 3 1,1 2-1,3 6 1,0 2-1,0 1 115,1 2 0,5 1 0,2 1 1</inkml:trace>
  <inkml:trace contextRef="#ctx0" brushRef="#br0" timeOffset="81">19795 11350 8154,'-5'-14'-230,"-4"3"0,2-3 0,-3 0 728,-3 3 1,-3 5-1,0 2 1,-2 3-1,-3 1 28,-1 0 0,-4 8 0,3 3 1,-1 6-1,2 5-36,2 4 0,2 3 1,0 1-1,4 1 0,3-1-429,4-1 1,5-5 0,0-1 0,4-3 0,5-1-543,5-4 0,2-8 0,6-4 1,2-2 76,2-1 0,0-1 0,1-3 1,0-5-1,-1-3 0,-3-1-416,-1-1 1,-1-2 0,-1 0 0,0-1 581,-3-2 1,2-3 0,-5 0 0,0 3 0,-2 2 456,-1 5 0,-2 3 1,-2 3-1,-2 7 224,-4 8 0,-3 5 0,-6 7 0,1 2 1,0-1 211,-1 1 0,5 2 1,2-3-1,2-2 0,1-1-861,0-4 0,5-1 0,5-5 1,4 0-1,5-3-614,2-3 1,2-3 0,3-4 0,-2-6 819,-1-4 0,3-4 0,-3 0 0</inkml:trace>
  <inkml:trace contextRef="#ctx0" brushRef="#br0" timeOffset="82">20102 11527 8515,'0'6'387,"0"0"0,0 1 248,0 2 1,0 3 0,0 2 0,0 0-414,0 3 0,3 0 0,1 2 0,1-2 0,0 0 0,0-3-464,2 0 0,1-2 0,3-3 0,0-3-2275,2-3 2517,-5-2 0,4-5 0,-1-1 0</inkml:trace>
  <inkml:trace contextRef="#ctx0" brushRef="#br0" timeOffset="83">20074 11294 8503,'-9'-19'233,"1"2"0,1 1 242,4 4 0,2 2 0,1 0 1,1 2-599,2 2 1,4-1 0,5 3 0,4 2 0,2 1-2702,4 1 2824,-2 0 0,11 4 0,-2 2 0</inkml:trace>
  <inkml:trace contextRef="#ctx0" brushRef="#br0" timeOffset="84">20558 10977 8881,'6'5'755,"-2"6"1,-4 12 0,-2 11-392,-5 10 0,4-14 0,-1 0 0,-3 5 0,-1 1 0,0 1 0,0 1 0,1 0 0,0-1 104,0-2 0,1-1 0,3-2 0,0-1 0,0 21 0,3-6 0,4-5 26,5-6 1,2-5 0,3-7-1,1-6 1,-1-3-652,3-6 0,-3-3 0,3-7 1,1-4-1,3-6-499,0-5 1,-2-2-1,-1 2 1,-1 0 0,-3 3-112,-1 0 1,0-6 0,-4 0 0</inkml:trace>
  <inkml:trace contextRef="#ctx0" brushRef="#br2" timeOffset="85">17895 6192 12759,'0'-10'-411,"4"1"0,0 0 0,0-1 0,1 2 0,-1 1 0,1 1 0,-1-1 560,1-2 0,-1 0 1,-2 0 16,1-1 0,-1 5 1,-5 2 8,-3 2 0,-6 2 0,-2 3 0,-3 5 0,-3 6-93,-3 3 1,-7 7 0,-7 4-1,15-12 1,0-1 0,-2 3 0,1 1-59,-2 1 0,0 0 0,-3 2 1,-1 0-1,1 0 0,-1 0 0,-1 1 1,0 0-1,-2 1 0,0-1 1,0 2-1,0-1-64,1 0 0,0-1 1,0 0-1,1 0 1,4-3-1,2-1-70,0 0 1,-1-1-1,3-1 1,0-1-1,1 0 1,1-1-1,-19 15 1,7-4 0,4-3-1,3-2-75,0 0 1,5-2-1,2-4 1,4-4-1,2-1-210,2-2 463,1 0 0,4-5 0,1-5 0,3-6 0,1-5-190,0-3 0,-4-5 0,-1-3 0</inkml:trace>
  <inkml:trace contextRef="#ctx0" brushRef="#br2" timeOffset="86">16843 6788 10432,'0'-10'-665,"-1"5"941,-2 2 1,1 10 0,-4 6-1,-1 5 1,-2 6 0,0 4 224,0 1 0,-1 3-549,1-1 1,1 0-1,2-3 1,4-1-1,4-2 1,5-3-1,5-5 14,7-4 1,8-2 0,8-9 0,4-3-112,5-4 0,1-7 1,1-1-1,-3-2 1,-2-1 217,-3-2 0,-5-4 1,-1-2-1</inkml:trace>
  <inkml:trace contextRef="#ctx0" brushRef="#br2" timeOffset="87">15354 8957 12283,'0'-10'-469,"0"-3"1,0 3 0,0-2 0,0 1 0,0 2 0,0 0 0,0-1 861,0 1 0,3 3 0,-1 2 1,-3 3-85,-4 5 1,-8 10 0,-2 7 0,-5 6-228,-5 8 0,-1 6 1,9-16-1,-1 0 0,-1 2 1,0 0-1,-3 2 1,0 1-87,-2 2 0,0 1 0,-2 1 0,0 1 0,-2 2 0,0 1 0,0-1 0,0-1 0,1 0 0,-1-1 0,2-3 0,1 1-95,1-3 0,1 0 1,1-4-1,0-1 1,3-1-1,0-1 0,-13 17-112,5-5 1,4 1 0,3-5 0,0-2 0,5-3 0,2-5-201,5-1 1,2-1-1,0-2 1,2-2 520,-1-6-110,4 0 0,-3-13 0</inkml:trace>
  <inkml:trace contextRef="#ctx0" brushRef="#br2" timeOffset="88">14413 9879 12283,'-4'-5'-2239,"-2"2"2503,-2 2 1,1 2-1,1 3 1,0 5 0,0 5-1,1 5-18,0 3 0,2-1 1,3 2-1,1 0 0,4-2-14,4-2 0,5-1 0,8-2 0,3-5-566,2-4 0,5-3 1,3-5-1,3-2 1,3-3-55,-2-2 1,-5-3 0,-3 0-1,-3-1 454,-3 0 1,-2-2-1,-5-1 1</inkml:trace>
  <inkml:trace contextRef="#ctx0" brushRef="#br2" timeOffset="89">15577 11601 11300,'-1'-5'491,"-2"3"1,-3 4-1,-3 5 1,-1 6 0,-2 4-1,-4 6-23,-1 4 0,-6 3 0,-2 7 0,-2 1 0,-1 0 0,0 0 0,0 0-115,0-1 0,1-6 1,3 0-766,2-2 0,3-7 0,4-2 0,2-3 0,4-2 0,2 1-681,1-1 1,2-5 0,-1 1-547,1-4 1,0-6 1478,1-1 1,-2-12 0,-5-8-1</inkml:trace>
  <inkml:trace contextRef="#ctx0" brushRef="#br2" timeOffset="90">15186 11760 10767,'1'-6'112,"2"5"521,3 7 1,3 6-1,0 13 1,0 5-436,1 2 1,3 7-1,3-1 1,2 3 0,4 1-436,3 1 1,-2-5 0,2 0 0,0-5 0,-2-3-864,-4-3 0,-5 1 1096,-5 0 0,-8 2 1,-2-6-1</inkml:trace>
  <inkml:trace contextRef="#ctx0" brushRef="#br3" timeOffset="91">14609 12923 8405,'-5'-1'-62,"1"-2"1,3-3 508,1-2 1,6-1-1,2-2 1,4 0 0,3-3-302,1 0 1,2-2 0,1-2 0,-1-2 0,1-1-271,-1 0 1,1-5 0,-1 2-1,-3-1 1,-4 0-89,-3-1 1,-4 3 0,-5-2 0,-2 0 0,-5 2 0,-2 5 222,-2 4 0,-5 5 1,2 3-1,-4 4 287,-3 4 0,3 8 1,-3 11-1,1 9 1,1 10-1,-2 8 73,11-22 0,1 0 1,2 4-1,1-1 0,0 2 1,1 0-1,1 1 0,1 1-387,0-1 0,2 1 0,-1 0 0,2 1 0,1-1 0,1 0 0,0-1 0,1 0-305,1 0 1,0 1-1,-1-2 1,0 1-1,0 0 1,-1 0 0,0-1-1,-1 0 1,0-1-1,0 0-226,1-3 1,-2 0 0,-6 14 0,-3-7 0,-4-5 0,-3-6 417,-4-8 1,-3-5 0,-4-10 0</inkml:trace>
  <inkml:trace contextRef="#ctx0" brushRef="#br3" timeOffset="92">14255 13417 8405,'0'-19'332,"1"-3"1,3-3 0,5-1 322,6 1 0,7 1 1,2 4-1,4-2 0,4 2-465,6 4 1,0 0 0,4 6 0,1 1 0,-2 2-1830,1 2 1,-2 1 1522,-3 4 1,-4 0 0,-1 0-1</inkml:trace>
  <inkml:trace contextRef="#ctx0" brushRef="#br3" timeOffset="93">15112 12970 8405,'0'-14'-57,"0"-3"0,0 5 0,0-1 215,0 0 1,0 2 0,-2-1 0,-1 2 387,-3 0 0,-2 5 0,-2 2 0,-3 3 0,-2 4 0,-4 6 109,-3 8 0,-2 5 1,-3 7-1,0 2 0,2 3 119,3 0 0,3-3 0,5 1 0,5-2-838,5-4 1,4-3 0,4-6-1,5-4 1,6-4 0,6-6-414,4-3 1,2-5-1,1-4-907,0-3 962,0-4 1,-1-4 0,-3-2-1,-3-2 1,-3 1-126,-3-1 1,-2-4 0,0 1 0,-2-2 0,-3 2 0,-3 4 255,-3 4 1,-1 3-1,-1 8 1,-1 5 785,-2 8 0,1 8 0,-4 6 0,-2 3 324,0 1 0,0 1 0,2 2 0,2-2-328,3-4 1,1 2 0,0-2 0,1-3-1148,3-1 1,2-9-1,5 1 1,3-4 0,0-3 186,3-1 1,0-8 0,2-4 0,-1-2 0,0-3 0,-1 1 0,-3 0-217,0 2 0,-3 0 1,-4 5-1,-1 2 1238,2 3 0,-4 4 0,-1 4 0,-2 5 0,0 4-58,2 2 1,-2 2 0,3 1 0,-1-2-539,0-1 1,5 0-1,-3-3 1,1-2 0,0-2-948,1-2 1,-1-3 0,-1-5 989,-1-2 0,3-11 0,-2-6 0</inkml:trace>
  <inkml:trace contextRef="#ctx0" brushRef="#br3" timeOffset="94">15400 12923 8150,'-9'-14'46,"0"-4"0,0 4 0,3-2 773,3 1 0,2 2 0,1-1 0,0 1-80,0 1 0,0 2 1,1 2-1,2 1-1286,3 4 1,3 2 0,0 2 0,0 2 0,0 4 0,2 1-1093,1 1 1,0 0 1323,3 1 0,1-1 0,2 0 0</inkml:trace>
  <inkml:trace contextRef="#ctx0" brushRef="#br3" timeOffset="95">15679 12607 8252,'0'-9'566,"0"-1"1,0 3-1,0 6 395,0 10 0,-7 11 1,-3 14-346,-4 6 1,2 5 0,-2 3 0,-1 0 0,3 3-352,1 1 0,1-4 0,7 1 1,1-6-1,1-5 0,2-7-701,2-6 0,2-6 1,5-8-1,2-3 0,2-5-220,4-2 1,-2-6-1,6-4 1,-2-2 0,-3 0-984,-1 0 1,1-1 1056,-1-1 0,2-3 1,0 1-1</inkml:trace>
  <inkml:trace contextRef="#ctx0" brushRef="#br3" timeOffset="96">15866 13007 8364,'13'-14'-325,"-3"-4"0,3 4 0,-3-2 150,0 1 1,-1 2 0,0-1 0,-1 0 562,-1 3 0,-3 4 1,-5 2-1,-2 0 0,-4 3 209,-1 1 1,-2 5 0,-3 3 0,-3 2 0,-4 2 10,-2 2 1,-2 3 0,3 0-1,2 1 1,4 2-282,1 0 0,3-1 0,5 1 0,3 0-174,2-1 1,6 1-1,4-1 1,8 1-1,5 0-83,6-1 0,2-2 1,-3-2-1,-1 0 1,-2-3-361,-1-1 0,-7 0 0,-6-1 0,-6 0 28,-3 1 0,-14 3 0,-5 3 1,-8 1-1,-5 2 0,-2-1-558,0 1 1,-3 2 0,5-2 0,2-2 229,4-3 0,-2 3 0,3-3 0</inkml:trace>
  <inkml:trace contextRef="#ctx0" brushRef="#br2" timeOffset="97">15493 11853 11632,'0'-19'-425,"3"4"1,1-1 0,1 0 229,-1-2 0,2 0 1,-2 2-1,0 0 1,0 1-1,-2-1 0,1 1 335,0-2 1,-2 3-1,2-1 1,-2 2 0,-1 1-1,0 2 86,0 1 0,0 5 0,-1 5 0,-3 8-57,-6 8 0,-5 12 0,-9 12 0,9-17 0,0 1 0,-3 4 0,0 0 0,-3 4 0,-2 0-47,0 2 0,-1 0 0,-3 2 0,0 0 0,0 2 0,0 0 0,-1 1 0,-1 1 0,-1 0 0,0 0-233,-1 2 0,1-2 1,5-5-1,1-1 0,0-4 1,2-1-1,3-5 0,1-2 1,-12 15-728,4-10 0,8-5 838,9-7 0,4-10 0</inkml:trace>
  <inkml:trace contextRef="#ctx0" brushRef="#br2" timeOffset="98">15121 11825 12970,'-4'-15'-1206,"-1"-2"0,-4 2 1465,3 1 0,3 4 0,5 8 1,2 5-1,1 8 0,4 7 57,2 9 0,0 5 1,5 6-1,0 0-335,2 2 1,1 1-1,0 4 1,-8-21-1,0 1 1,1 0-1,1-1 1,0 2-1,1 0-286,0 0 0,0 0 0,0-1 1,0 0-1,-1 0 0,0 0 0,12 22 262,-3-8 0,-2-5 0,-2-6 0</inkml:trace>
  <inkml:trace contextRef="#ctx0" brushRef="#br2" timeOffset="99">15624 10093 12953,'-19'9'364,"5"-3"1,1 0-1,3-2-143,0-2 0,10-6 0,7-6 1,7-4-1,7-5 0,5-3-170,4-6 0,4-5 1,-14 12-1,0 0 0,2-2 1,1 0-1,1-3 1,0 0-1,2-1 0,1-1-230,0 0 1,1 0 0,3-2 0,1 0-1,1-1 1,1 0 0,1-1 0,0 1-291,-1 0 1,1 0 0,0-1 0,0 0 0,-4 1 0,-1 1 0</inkml:trace>
  <inkml:trace contextRef="#ctx0" brushRef="#br1" timeOffset="100">18435 6303 22724,'10'-13'650,"-5"3"0,6-4-679,-1 5 0,5 0 1,1-1-1,1 1 1,2 0-1,-2-2-74,-1-1 0,1 2 0,-5-3 0,-1 2 0,-1-1 0,-3 0 0,-2 1-3,-1 0 1,2 2 280,-2 0 0,-7 8 1,-7 6-1,-7 9 0,-9 12 1,-8 10-126,12-13 1,0 0 0,-3 3 0,-2 1 0,-3 3 0,-1 1 0,-2 2 0,-1 1-33,-1 2 0,-2 0 1,8-9-1,-1 1 1,0 0-479,-4 4 0,0 0 0,-1 0 0,-3 2 1,-2 0-1,0 1 408,9-8 1,-1 2 0,0-1 0,0-1-1,-8 8 1,0 0 0,1-1-39,0-1 0,1 1 0,0-2 0,5-4 0,0 0 0,1-1 87,4-2 1,1 0-1,1-1 1,-7 7-1,1-3 93,6-2 1,2-2 0,-7 11-411,13-10 280,5-8 0,10-8-632,6-6 0,13-11 629,15-8 1,-10 0-1,1-3 33,7-5 1,1-2-1,5-3 1,1-2-327,-9 8 1,1-1 0,1 0 0,-2 1 0,1 0 0,0 0 304,1-3 0,0 0 1,0 0-1,0 2 1,-1-1-1,0 1 16,0-2 0,0 0 1,0 0-1,2-1 0,1 0 1,1-1 13,1 0 0,0-1 1,0-1-1,1 1 0,0-1 1,0 0 105,1-1 1,0-2 0,0 1 0,-1 1 0,1 1-1,-1-1 87,-1 2 0,0 0 0,0 0 0,-1 2 0,0-1 0,0 2-81,-1 1 1,-1 1 0,-1 1-118,8-6 0,-3 1 76,-1 4 0,-2 3 1,7-6 203,-4 8 895,-12 5 1,-10 9-1031,-12 1 0,-13 13 59,-12 6 1,-14 10-153,14-7 1,0 1-1,-6 3 1,-2 1-228,-4 5 0,-1 3 1,11-10-1,-2 2 1,0-1 209,-3 2 1,-1 1 0,-1 0 0,-1 2 0,0 1 0,-1-1 0,-3 2 0,1 1 0,-1-1 0,-1 1-1,1 1 1,-1-1 41,9-6 0,0 0 0,-1 1 0,1-1 0,-2 2 0,-1-1 0,1 0 0,-1 1-44,-1 1 1,-1 0-1,0 0 1,0 0 0,2 0-1,1 0 1,-1 0 0,2 0-56,-9 7 1,2-1 0,1-1 0,5-3-1,1-2 1,2 0-1,-4 6 0,3-1 0,4-5 0,3-1-195,6-4 1,2 0 0,-7 14-175,14-11 0,6-8-525,9-8 1,6-4 314,13-9 1,12-11 606,-13 2 0,2-2 0,5-3 0,1-2 0,3-6 1,1-1-1,3-2 0,1-1 16,1-1 0,1-1 0,-12 8 0,0 0 0,1 1-4,0-1 1,0 0-1,0 0 1,1-2-1,0-1 1,-1 0-274,0 2 0,0-1 0,0 0 0,3-2 0,0-1 0,0 0 337,1-1 0,0 0 0,0 0 0,2-2 0,0 0 0,1 0 12,-1 0 0,1 1 0,-1 1 0,-2 0 0,0 1 1,-1 1 192,-2 4 1,-1 2 0,-1 0 0,10-9 0,-2 3 190,-6 3 1,-2 3 0,-5 5-1,-1 1-888,3-6 191,-9 11 459,-22 7 38,-11 8 0,-15 10-171,-10 11 1,14-8 0,-1 2-65,-6 4 1,-2 1 0,-4 3-1,-1 2 90,11-8 0,-1 1 0,-1 0 0,-2 2 0,-2 0 0,1 0-100,-1 2 0,0 0 0,-1 0-777,1 0 0,-1 0 1,0 0 857,-1 0 1,0 0-1,0 0 1,-1 2-1,-1 0 1,0 0-5,-2 2 1,0 0 0,-1 0 0,1 1-1,0-1 1,0 1-79,3-2 1,0 0 0,2 0 0,4-3 0,1 0 0,1-2-25,-4 7 0,3-3 0,7-4 0,4 0-384,-8 16 1,11-11-309,8-10 1,12-9 138,9-7 0,11-8 402,8-7 1,-8-1-1,2-2 118,6-6 0,3-2 1,4-3-1,2-2 139,-9 7 1,0-1 0,1-1 0,1-1 0,1-1 0,1-1-170,2-3 1,0 0-1,1 0 1,0 0 0,0 1-1,1-1-118,0-1 0,0-2 0,0 1 1,1 0-1,1-1 0,-2 1 209,1-1 1,-1 0-1,0 0 1,-2 1-1,0 1 1,-1 1 111,-1 1 1,0 1 0,-3 1 0,6-3-1,-5 2 825,-10 9 0,-3 2-851,3-2 1,-28 23-193,-11 7 1,-13 10 48,-14 6 0,17-10 0,-2 1-296,-7 4 1,-1 0 0,-1 3 0,0 0 324,-4 3 1,-1 1-1,3-2 1,0 1-3,-1 0 0,-1 1 0,2 0 0,0 0 0,-1 0 0,-1-1 0</inkml:trace>
  <inkml:trace contextRef="#ctx0" brushRef="#br1" timeOffset="101">20065 6406 14210,'-9'-9'-1093,"-1"-4"1,2 1 0,1 0 1009,1 2 0,0 1 1,0-1-1,3 1 792,2 0 1,2 2 0,3 3-490,6 8 0,7 4 1,9 5-1,5 6 0,6 6-62,6 5 0,-20-14 1,1 2-1,2 2 0,1 0 1,3 2-1,0 1 0,3 1 1,0 0-95,3 3 1,0-1 0,2 1 0,1 0 0,2 0 0,0 0 0,1-2 0,0-1 0,-1-1 0,0-1-40,-2-3 0,-1-2 1,-4-2-1,-1 0 0,-3-3 1,-2 0-1,-1-2 0,0-1 1,22 8-30,-5 0 1,-6-3 0,-5 2 0,1-1 0,-1 1-76,2-1 0,-7-2 0,-4 1 1,-7-1-1715,-4-1-1219,-7-2 3012,-2-5 0</inkml:trace>
  <inkml:trace contextRef="#ctx0" brushRef="#br1" timeOffset="102">20661 8156 14416,'-15'0'-373,"2"-1"1,5-2 0,1-3-1,4-2 1,3-3 0,3-1 732,4-4 0,2-1 0,3-3 1,4-2-1,1-2 0,2-3 1,0-1-173,-1 0 0,1 0 0,0 1 0,-1 1 0,1 3 50,-1 4 0,-3 0 0,-4 9 0,-2 3-230,-3 1 1,-4 12-1,1 7 1,-2 8 0,-2 8-1,-3 7 529,-6 6 0,1 4 0,-3 0 0,1 1-313,2-1 0,1-2 1,1-2-1,1 0 1,2-4-170,2-3 1,1-7 0,2-6 0,2-5 0,5-4-89,3-7 1,3-6 0,6-6-1,2-8 1,3-5-128,1-6 0,2-3 0,0-3 0,-1-3 0,-1-3-173,-1-4 1,-7 4-1,-1-1 1,-1 4-412,-2 1 0,-6 3 1,1 6 804,-4 2 0,-6 12 1,-5 7-1,-4 11 1,-1 7 458,-2 6 0,-2 3 0,3 5 0,0 0 0,3 0-79,3-2 0,2-5 0,4 2 0,0-1 0,1-4-498,2-2 1,6-1 0,8-6 0,2-3 0,4-2-201,1-3 0,1-6 1,2-5-1,1-6 1,-1-2-365,-2-2 0,1 1 1,-4-1-1,-2 0 60,0 1 0,-2 0 0,-3 3 0,-2 2 374,-3 3 0,-4 9 0,-1 5 1,-1 6 493,-1 6 1,-2 2 0,0 3 0,1 2 0,2 0-145,1-1 0,1 1 0,4-3 1,-1 0-1,1-4-277,3-1 1,-3-3-1,3-4 1,0-2-1,-1-2 170,0-3 1,1-6 0,0-2 0,1-4 0,0-5-145,1-1 1,-3-2 0,3-1 0,-1 0 0,0-2-35,-1 1 1,-1-1 0,-5-1-1,-2-1 1,-1-1-3,-2 1 0,-2 2 0,-3 4 0,-4 3 61,-5 2 1,-5 3 0,-7 2-1,-2 1 1,-4 4 64,-2 2 0,1 6 0,-2 5 0,2 3 0,4 4-991,4 1 1205,4-1 1,0 10 0,0-3 0</inkml:trace>
  <inkml:trace contextRef="#ctx0" brushRef="#br1" timeOffset="103">22076 7579 12269,'-5'-19'-333,"0"1"1,3 0 659,-1 3 1,0 6 0,6 10-1,0 9 61,-1 7 1,-2 11 0,-3 10-1,-4 6 1,-1 7-153,3-24 0,1 2 0,-1 1 1,0 2-1,1-1 0,-1 0 1,0 1-1,1 0 0,-1 0 1,1 0-221,-1-1 1,0 0 0,2-1 0,1-1 0,0-2 0,1-1 0,1 22 0,4-5-227,5-9 1,3-7-1,5-12 1,4-3-245,2-5 1,2-3 0,3-6-1,-2-3 1,0-5 0,-2-4-640,-1-2 1,-2-5 0,-6-1 1035,-2 1 1,-3-2 0,-1-1-1</inkml:trace>
  <inkml:trace contextRef="#ctx0" brushRef="#br0" timeOffset="104">22085 7979 8444,'-18'0'-58,"4"-1"91,5-2 1,9 2-1,10-1 1,7 3 0,5 2 7,1-1 0,3-1-41,5-1 0,-2 5 0,3 0 0</inkml:trace>
  <inkml:trace contextRef="#ctx0" brushRef="#br0" timeOffset="105">22877 7384 8515,'-23'4'77,"6"-2"0,-1 4 1,0 3-1,0 6 1,-3 7 390,-1 7 0,-3 10 0,4 8 0,10-19 0,1 0 0,0 3 0,1 1-141,1 2 1,1 0 0,1 1-1,3 1 1,0-2 0,2 0-1,1-1 1,-1 0 0,2-1-1,-1-2-256,1-1 1,2-2-1,0 0 1,3-1 0,9 21-1,3-3 1,1-6-648,-1-3 0,1-2 0,-1-4 0,1-5 576,0-3 0,3 0 0,2-7 0</inkml:trace>
  <inkml:trace contextRef="#ctx0" brushRef="#br1" timeOffset="106">23072 8231 10272,'-9'-4'-490,"1"-3"820,1-1 0,7 2 1,8 0-1,3-1 1,6-2-1,4 0 0,6 0 285,3-1 0,10 1 1,-1 0-1,2-1 1,-1 2-745,-5 2 1,-4 2 0,-5 4 0,-4 0 0,-2 0-622,-5 0 0,-7 0 330,-2 0 0,-8 3 1,-1 0-1,-5 0 371,-5 1 1,-1-2 0,-6 3 0,-2 1-1,-2-1 1,-4 2 160,-3 1 1,-2 2-1,-1-1 1,3 0 121,2 1 0,1-1 0,2 0 0,2 0 0,5 1-183,6-1 0,6-3 0,7-1 1,9 0-133,9-3 0,8-2 0,6-2 0,6-3 0,3 0-337,1-2 429,0-1 1,-5-2 0,0 1 0</inkml:trace>
  <inkml:trace contextRef="#ctx0" brushRef="#br0" timeOffset="107">23864 7411 8483,'9'-14'78,"4"5"1,3 6 0,3 4 285,2 5 0,3 9 0,3 14 0,-2 7 0,-3 9 0,-12-20 0,-1 2 0,0 2 0,0 1-37,-1 1 1,-1 1 0,0 1-1,0 1 1,-2-1 0,-1 0-1,0-2 1,0 0 0,0-1-1,-1-1 0,-1-1 0,-1-1 1,-1 0-1,0 0 1,-1 0-1,-1 1 1,-2-2-1,0 0 1,-6 24-689,-2-2 0,-8-1 0,1 1 0,-1-2 0,-2-4-732,0-6 1,0-1 0,3-3 964,-3 1 1,2-7-1,-2 1 1</inkml:trace>
  <inkml:trace contextRef="#ctx0" brushRef="#br3" timeOffset="108">16555 9087 8472,'-10'0'-57,"1"0"0,1-1 0,1-1 1,1-2-1,3-1 25,4-2 1,4-1 0,9 1 0,4 1-1,3-1 1,3-1 33,2-2 1,4-2-1,1-1 1,-1 2 0,-1 1-1,-1 1-240,0 3 1,-4-1 177,-3 4 1,-10 8 0,-9 7-1,-10 6 1,-7 5 0,-7 4 62,-6 3 1,0 4-1,-4-2 1,2 0 0,1 0 112,2-2 1,7-5-1,1-3 1,7-4-144,4-2 0,13-8 1,8-8-1,7-6 1,5-7-1,1-4-363,2-4 1,-1-1 389,-2 4 0,2-5 0,-3-1 0</inkml:trace>
  <inkml:trace contextRef="#ctx0" brushRef="#br2" timeOffset="109">18668 7244 9512,'-6'0'-245,"0"0"1,0-1-1,-1-1-234,1-1 1,4-5-1,-1 2 600,2-2 0,2 0 0,2 0 0,3 1 0,3-2-7,0-3 0,1-4 0,3 0 0,2-1 0,3-3-55,0-2 1,5 2-1,3-4 1,4 0-1,4 0 1,2-2-61,2 0 0,-2 3 0,-1 4 0,-2 6-27,-1 2 0,-2 2 0,-5 1 0,-2 2 0,-1 3 25,-1 1 0,1 2 1,-2 0-1,1 0 1,3 0-12,0 0 0,3 0 0,-3 0 0,0 0 0,1 0-391,1 0 394,1 0 0,1 0 0,0 0 0</inkml:trace>
  <inkml:trace contextRef="#ctx0" brushRef="#br2" timeOffset="110">20177 7011 12967,'-14'-9'-373,"4"-4"1,-3 0 0,4-1 0,2 1 0,1 2 0,-1 0 0,1 2 0,1 0 446,1-1 1,1 1 0,2 1 0,-1 1 93,-1 0 0,1 6 1,5 1-1,4 6-113,4 6 1,5 2-1,4 5 1,4 0 4,3-1 1,2 4 0,7 0 0,2-1 0,3 1-1,4 0-57,-20-11 0,0-1 1,1-2-1,0 0 0,1 0 1,1 0-1,-1-1 1,1 1-135,0-1 0,-1 1 0,22 8 0,1-3 0,-8-1 0,-4 0 1,-1 2-293,-3 0 0,-6 1 1,-7 1-1,-1 0 422,-1 0 0,-5 2 0,0 1 0</inkml:trace>
  <inkml:trace contextRef="#ctx0" brushRef="#br2" timeOffset="111">20884 7030 12856,'-14'-14'-673,"-3"4"1,4-3 0,-1 4 786,1 3 1,4 1-14,2 2 1,6 3 0,1 0-1,7 5-67,4 3 0,3 1 1,6 2-1,1 1 1,0 4 52,0 1 0,3 2 1,0 0-1,0-1 0,-3 1-53,-1-1 1,-5-2 0,1-1 0,-1 2-9,0 1 1,-2-3 0,-4 0 0,-3-2 0,-3-1 0,-3 1 125,-3-1 1,-6 2-1,-8-3 1,-4 2 21,-4-2 1,-2-1 0,-3-1 0,-1-2-1,1-2-77,1-1 0,4 2 1,2-3-1,3-1 1,6 0-562,2-2 0,8 1 0,4 1-1152,5 1 1634,4 4 0,4-2 1,2 4-1</inkml:trace>
  <inkml:trace contextRef="#ctx0" brushRef="#br2" timeOffset="112">21108 6257 13669,'-15'-4'-545,"2"3"1,3-3 0,4 0 517,6 1 1,11 5-1,14 8 1,6 5-1,7 6 1,5 4 154,-19-12 1,1 1 0,1 1 0,1 2 0,2 0 0,2 1 0,0 1 0,2 1-104,0 2 0,1 0 1,0 0-1,-1 0 0,-1 0 1,-2 0-1,0-2 0,-2-1 1,-1-1-1,-1-1 0,-3-1 1,-1-1-164,17 14 0,-7-6 1,-7-3-1,-5-4 48,-3 1 0,-4 0 0,-3 1 0,-1-2 1,-1 0-343,-2 0 0,-1-2 1,-5-2-1,0-1-1077,0-2 1539,-5-4 1,-4-5-1,-5-5 1</inkml:trace>
  <inkml:trace contextRef="#ctx0" brushRef="#br2" timeOffset="113">21108 6164 9003,'-13'-10'-94,"0"1"1,-1 0-133,1 0 0,2 2 0,3 2 1,2 1-1,-1 2 278,-1 1 0,-1 2 1,2 2-1,1 3 0,-1 3 102,-2 0 1,3 4 0,0 4 0,0 3 0,0 1 0,0 1-47,2 1 0,1-4 1,3 3-1,0-2-133,0-2 0,4-2 1,2-2-1,3-1 0,0-5-35,0-4 0,4-3 0,0-1 0,1-1 0,-1-3 7,-2-5 1,3-2 0,-2-4-1,0-2 1,-2-1-62,-1-4 0,-2 2 0,-2-1 1,-1 1-1,-2 0-27,-1-1 1,-1 1-1,-1-1 1,-2 5-1,-2 3 317,0 3 0,-4 5-84,3 2 1,-1 6 0,1 3-1,4 3 1,3 3-39,2 0 1,4 0-1,0-2 1,5-1 0,2-1-71,0-1 0,4 0 1,-2-4-1,0-1 1,1-1-259,-2-1 0,-3 0 0,0 0 260,-2 0 1,-4 0-1,-2 0 1</inkml:trace>
  <inkml:trace contextRef="#ctx0" brushRef="#br2" timeOffset="114">20549 3743 15128,'0'-16'-246,"0"2"1,0 1 0,0 1 0,0 2 0,0-1 174,0-1 1,0 2 0,0-3 0,0 3 0,1 1 0,1-1-1,1 1 616,-1 0 1,-1 2 0,0 2-606,2 1 0,0 2 1,2 6-1,-1 8 0,-2 9 1,-1 13 176,-1 11 0,0-16 1,0 1-1,0 4 1,-1 1-1,0 3 0,-1 0-78,-1 2 1,0 0-1,-3 3 1,0-1-1,0 3 1,-1 1-1,0 2 1,0 1-1,0-1 1,0 1-123,-1-3 1,1 0 0,2-5-1,0 0 1,0-5 0,0 0-1,1-4 1,1-2 0,-1 19-360,2-13 0,1-12 301,1-12 0,0-11 0,0-7 0,0-9 0,0-6-67,0-7 1,3-1 0,1-5 0,1-3 0,0-1 207,0-2 0,0-4 0,1 4 0,-2 0 0</inkml:trace>
  <inkml:trace contextRef="#ctx0" brushRef="#br2" timeOffset="115">20624 3575 13591,'-5'-21'-607,"0"-1"1,-1 2 305,0 4 1,3 2-1,-2 5 1,-1 1 379,1 1 0,-1 0 0,-3 4 0,-2 2 112,-1 3 0,1 4 0,-5 7 0,-1 2 0,-1 3 0,-3 2 91,-1 1 0,-2 0 0,2 3 0,2-1-174,4-3 0,-1 0 1,5-2-1,1 0 1,4-2-298,4-4 0,2-2 0,2-1 0,2-3 0,4-3 63,5-2 0,2-5 0,7-3 0,3-5 0,4-3 87,1-3 1,0-1 0,-2 1 0,1-1 0,0 2 75,0 1 1,-4 0 0,-2 3 0,-4 2 0,-2 1 215,-4 4 0,-5 3 0,-4 6 0,-2 3-136,-1 3 0,0 4 1,0 3-1,0 1 0,0 2-131,0 0 0,0-1 1,0 1-1,1-2 1,1 0-248,1-2 0,1 0 1,-2 0-1,1-1 97,-1-1 0,-1-2 0,-1 1 1,-1-2 140,-2 0 1,-3-4 0,-6-1 0,-4-1-1,-2-1-45,0 2 1,-1-4 0,1 2 0,-1-2 0,0-1 42,1 0 0,-1-4 1,2-2-1,0 0 0,2 0 648,2-1 1,2-2-318,4 0 0,4 0 0,7 0 0,7-1 0,6 1 0,8 0 134,5-1 0,4 1-362,7 0 0,-3-1 1,3 1-1</inkml:trace>
  <inkml:trace contextRef="#ctx0" brushRef="#br2" timeOffset="116">21545 3547 15444,'0'-12'-756,"0"0"1,0 0 0,-1 2 580,-2 1 1,1-1 0,-4 1 0,-1 1-1,-2 0 1,0 3 0,-1 0 698,-3 0 1,-1 3-1,-4-1 1,2 4-290,0 5 1,2 1 0,-2 9 0,4 1-1,2 5 1,4 5-404,3 3 0,3 5 0,3-1 0,4 1 85,5 0 0,1 1 0,5-2 0,-2 1 0,2-1 32,-1-3 1,-5-2-1,-1-2 1,-3-1-1,-5-2 174,-2-1 1,-6-2 0,-6-3 0,-6-2 0,-6-1-40,-1-2 0,-2-4 0,5-6 0,1-2 0,2-3-171,3-5 1,8-3 0,0-10 0,6-1-218,4-4 1,7-5-1,6-2 1,5-1-1,3-1-153,0 1 1,2 0-1,-1 6 1,2-2-1,0 0 460,-2 1 1,1 2 0,-5 9 0,0 4 0,-2 5 320,-4 2 1,-1 5 0,-6 6 0,-2 7 87,-3 4 1,-3 2 0,-3 6 0,-2 0 0,0-2 119,2 1 0,-1 2 0,1-3 0,0-2 0,3-1-642,4-4 1,1-1 0,5-6 0,2-2 0,4-2 136,2-3 1,0-2 0,1-4 0,-1-4 0,1-4-191,0-2 0,-4-2 0,0 1 1,-2-2-1,-3 1-487,-2 1 0,-3 3 332,-2 4 1,-5 4 0,2 6 373,-1 8 0,0 1 0,1 5 0,1-1 0,3 1-766,5 1 1,2-1 0,5-1 616,4 0 0,3 2 0,5-1 0</inkml:trace>
  <inkml:trace contextRef="#ctx0" brushRef="#br2" timeOffset="117">22272 3622 13806,'-7'-4'-2065,"1"-2"1896,-1-3 0,2 3 0,-1 1 1,-2 1 799,0 2 0,-5 5 1,-2 4-1,0 5 1,-1 6-258,-1 3 0,1 6 0,0-1 0,5 1 0,4-1-370,4-2 1,2 2 0,3-3 0,4-2 0,7-3-578,7-3 0,4-4 0,4-5 1,0-3-1,0-2-1954,0-1 2460,-1-4 0,1-5 1,0-6-1</inkml:trace>
  <inkml:trace contextRef="#ctx0" brushRef="#br2" timeOffset="118">22532 3613 10992,'-6'-7'-887,"0"2"0,0 0 1161,0 0 0,-2 2 0,2-2 119,-2 0 1,1 2-1,1 4 1,-1 4 0,-1 3-11,-2 3 1,1 7 0,0-1 0,0 4 0,-1 1-90,1 1 1,4-4 0,2 3-1,2-2 1,1-2-538,0 1 0,5-5 0,3-1 0,4-3 0,3-2-524,1-1 1,5-3-1,2-4 774,1 0 0,1-4 0,3-2 1</inkml:trace>
  <inkml:trace contextRef="#ctx0" brushRef="#br2" timeOffset="119">22728 3724 17103,'-6'1'-813,"0"2"730,2 4 0,2-3 0,5-1 0,4-2 0,2-1 0,3-1 319,4-2 0,0-2 1,2-5-1,-2 1 1,2-1-511,-1-3 1,-2 3 0,2-4-1,-2 1 1,1-2-184,-2-3 0,0-1 1,-6 1-1,-2-1 0,-3 1-19,-2 3 1,-2-2 0,-3 6 0,-5 3 742,-6 4 1,-2 8 0,-3 5 0,-1 7 0,0 4 61,0 5 1,-1 2-1,4 1 1,3 0-1,4 0-458,1 0 0,5 0 0,2 0 0,4-2 1,5-2-248,7-5 1,4-5 0,5-5 0,3-3 323,2-3 1,5-6-1,1-2 1</inkml:trace>
  <inkml:trace contextRef="#ctx0" brushRef="#br2" timeOffset="120">23110 3706 11779,'-10'0'220,"1"0"1233,4 0-1409,-4 0 0,13 0 1,-1-1-1,4-2 1,3-3-183,3 1 0,-2-3 0,4 2 0,-2-3 0,-1 0 15,2 0 0,-4-4 0,2 1 0,-4 1 0,-2 0-146,1 2 0,-3-3 0,0-1 0,-3 2 1,-1 0 230,0 2 0,-5 4 0,-2 2 0,-3 2 0,-4 1 394,0 0 1,-1 5-1,-1 3 1,1 6-1,2 2-63,2 4 0,0 4 1,3-2-1,2 1 1,3 1-424,2 0 1,8-3 0,3-1 0,5-2 0,4-5-493,5-2 0,3-4 0,1-7 589,0 0 0,4-8 0,1-3 0</inkml:trace>
  <inkml:trace contextRef="#ctx0" brushRef="#br2" timeOffset="121">23715 3203 11944,'-10'0'-438,"1"5"1,0 4 0,-2 7 722,-1 5 1,2 7 0,-4 8 0,2 5 0,-1 8 260,7-22 0,1 0 0,-1 18 0,3 2 0,2-7 0,2-4-520,2-2 1,-1-6 0,3-6 0,-1-3-1,-1-4-627,1-2 1,-3-6 0,3-3 151,-3-3 0,-1-3 0,-1-8 1,-1-2-1,-3-1-120,0-2 1,-1 1-1,-3-3 1,-1 3-1,1 0 472,0 3 0,-1 4 1,0 1-1,-1 2 0,-3 2 452,0 1 1,-2 4 0,-1 1 0,0 2 0,3 2 299,0 3 0,0 0 1,3 1-1,4-1 0,2 1-507,3 0 0,6 1 0,5-5 1,7-2-1,5-3-409,3-2 1,6-1-1,3 0 1,2-1-1,1-2-167,-1-3 0,-4-5 0,1-2 0,-1 1 0,0-2 129,-1-1 1,-2-3 0,-2 1 0,-2 0 0,-1 2 392,-3-2 0,-4-1 0,-4 1 1,-3 1-1,-1 4 53,-2 2 0,-5 1 0,-1 3 293,-5 3 0,-3 6 0,-3 3 1,0 4-1,-2 2 3,2 3 0,2 4 0,1 2 0,3 1 0,1-1-67,2 2 0,1-3 0,2 2 1,2 0-1,2 0-315,1-1 0,5-5 0,-2-1 0,2-2 0,-2-2-531,-3 0 1,1-5-25,-4 0 0,-1-3 1,-6 2-1,-4 1 1,-4-2-1309,-3 0 1815,-4 7 1,-5-5-1,-4 8 1</inkml:trace>
  <inkml:trace contextRef="#ctx0" brushRef="#br3" timeOffset="122">22579 4423 8371,'-18'0'-677,"3"0"0,12-1 1140,12-2 1,13-3-1,13-4 1,6-1-200,9-2 1,-24 5 0,2 0 0,4 0 0,2 0 0,1-1-1,1 1 1,1-2 0,1 1-139,-1-1 0,-1 1 0,-1 2 1,-2 0-1,-3 1 0,-1 0 1,-2 2-1,-1 0 0,20-1-787,-9 1 1,-3 1 0,-12 4 660,-1 2 0,-6 2 0,-2 4 0</inkml:trace>
  <inkml:trace contextRef="#ctx0" brushRef="#br3" timeOffset="123">23007 4572 8371,'-19'3'853,"1"0"0,14-1-359,10-5 0,13-2 0,15-5 0,7 0-466,7-2 1,0-2 0,-21 6-1,-1 0 1,0 0 0,1 1-29,-1 0 0,0 1 0,24-7 0,-3 4 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3T20:46:25.864"/>
    </inkml:context>
    <inkml:brush xml:id="br0">
      <inkml:brushProperty name="width" value="0.12095" units="cm"/>
      <inkml:brushProperty name="height" value="0.12095" units="cm"/>
      <inkml:brushProperty name="color" value="#FF0000"/>
    </inkml:brush>
    <inkml:brush xml:id="br1">
      <inkml:brushProperty name="width" value="0.09071" units="cm"/>
      <inkml:brushProperty name="height" value="0.09071" units="cm"/>
      <inkml:brushProperty name="color" value="#FF0000"/>
    </inkml:brush>
  </inkml:definitions>
  <inkml:trace contextRef="#ctx0" brushRef="#br0">11350 13240 26790,'-14'-1'-475,"0"-1"1,0-2-182,1-1 1,0 3-1,0-2 1,2 3 0,4 1 876,7 0 0,7-1 0,16-1 1,6-1-1,8 1 0,9 1-152,-19 1 1,1 0 0,5 0 0,0 0-1,7 0 1,1 0 0,6 0 0,1 0-1,-11 0 1,0 0 0,1 0-44,3 0 1,0 0 0,1 0-1,3 1 1,0 0 0,1 0 0,2 1-1,1-1 1,0 0 0,0 1-1,0-1 1,0 0 0,1 1 0,-1 0-1,-1 0 3,0-1 1,0 1 0,-1 0 0,-2-1-1,-2-1 1,1 1 0,-4 0 0,1 1 0,-1-1-1,-1 0 1,1 0 0,0 0 0,-1 0 0,0 0-1,1 0 1,-2 0 0,0 0 0,0 0-23,-1 1 1,0-1-1,-1 0 1,15 0-1,-2 0 1,-5 0 0,-2 1-1,-1-2 1,0 1-1,-2-1 1,-1 0-60,-2 0 1,0 0 0,-7 0-1,-1 0 1,17-1 0,-7-2 0,-8-3 95,-5 1 0,-3-2 1,-6 4-137,-4 1 0,-8 0 1,-7 0-1,-10-1 0,-10 0 41,-8 2 1,-9 1 0,-9 0-1,21 0 1,-2 0 0,-3 0-1,-1 0-7,-2 0 0,-1 0 0,-2 0 0,-1 0 1,-2 0-1,-1 0 0,-2 0 0,-1 0 1,-2 1-1,0-1 21,-1 2 1,-1 0 0,-2-2 0,-1 1-1,15 0 1,0 0 0,-1 1 0,-2-1 0,-2 0-1,1 0 39,-4 0 0,0 0 0,0 0 0,2 0 0,-1 1 0,1-1 0,-3 0 0,1-1 0,0 1 1,2 0-1,1 1 0,1-1 79,1 1 1,1 0 0,0-1-1,1 0 1,1 0 0,1 0-1,-16 1 1,1 0 0,3-1-1,1 1 1,5 0 0,0 0 36,4 0 1,0 1 0,0 0 0,1-1 0,1 2 0,0-1 0,2 0 0,1 0 0,4-1 0,1 1 0,-16 1 202,12 0 0,18-1 0,17-3 1,16 0-161,14 0 1,19 0 0,-19 0-1,3-1 1,6 0 0,2-1-143,6-1 0,2 0 1,-14 1-1,0 0 1,1 1-1,3-1 1,1 0-1,1 1 1,1-1-1,0 0 1,0 0-1,3 1 1,0 0-1,0-1 1,3 1-1,0-1 1,0 1-30,-10 0 0,1 1 0,0-1 1,0 1-1,-1 0 0,0-1 0,0 1 1,1 0-1,0 0 0,1 0 0,0 0 1,-2 0-1,11 0 0,-1 0 1,-2 0-1,-4 0 0,-1 0 0,-1 1-141,-5 0 0,-1 0 0,-2 0 0,12 1 0,-4 0 0,-11 1 1,-4 0-1,13 2 151,-17-1 0,-8-3 0,-6 3 0</inkml:trace>
  <inkml:trace contextRef="#ctx0" brushRef="#br0" timeOffset="1">1564 15000 25368,'-6'-1'-656,"1"-2"1,1-4-1,2-1 1,1-1 0,1 0 330,0-1 0,1 1 0,2-1 0,3-2 0,2-1 0,3-1 0,0 0 0,2-1 0,2 0 1144,1 0 0,2 2 0,1 4 0,-1 0-478,1 3 1,0 2 0,-1 4-1,1 1 1,-2 3 0,-1 4-1,-5 6-890,-4 3 1,1 1 0,-4 6 0,0 0 0,0-2 443,-2 1 0,-4 0 0,-2-1 0,-2 1 0,-4 1 163,-1-2 1,-5-2 0,0-1-1,-2 2 1,0 1-426,-1-2 0,1 0 0,0-1 0,1 0 845,2 3 1,4-2-1,-3 2 1</inkml:trace>
  <inkml:trace contextRef="#ctx0" brushRef="#br0" timeOffset="2">1657 15652 24422,'-6'9'496,"1"0"-488,1 0 0,-2-2 0,3-1-448,0 1 1,3 1 0,4 1-1,2-2-263,2-1 1,-2 0-1,0 4 1,2 0 277,0 2 1,1-1-1,1 2 1</inkml:trace>
  <inkml:trace contextRef="#ctx0" brushRef="#br0" timeOffset="3">2272 15335 15033,'-8'-4'-315,"1"-2"1,0 0 0,3 1-1,0 0 1,1 1 0,5 0 0,6 1-1,8 0 970,4 0 0,6-1 1,7 3-1,7-1 0,4-1-658,7 1 0,-23 1 0,2 1 0,1 0 0,0 0 32,1 0 1,0 0-1,0 2 1,1 0-1,0 1 1,-1-1-1</inkml:trace>
  <inkml:trace contextRef="#ctx0" brushRef="#br0" timeOffset="4">3631 14860 20229,'-9'-9'-820,"3"-1"1,0 1 0,-2 1 0,1 1 100,1 0 1,-2 2 0,2 1 986,1 7 1,1 3 0,4 11 0,0 2-1,0 2 1,1 3-223,2 2 1,3-2 0,7 1-1,2 1-83,3 0 0,2-2 1,1-2-1,4-3 1,2-3 232,1 0 0,1-6 0,1-1 0,1-5 1,-1-3 32,-1-1 0,-2-5 0,-2-4 1,-4-4-1,-2-3-382,-3 0 0,-3 1 0,-4-4 1,0 1-1,-2 0-194,-1 3 1,-4-2 0,1 5-1,-2 0-370,-1 2 1,-4 5 0,-3 2 839,-5 2 1,-2 5-1,-5 1 1</inkml:trace>
  <inkml:trace contextRef="#ctx0" brushRef="#br0" timeOffset="5">3883 15186 20229,'0'6'-2673,"0"0"2451,0 2 0,0 0 1,0 2-1,0 3 531,0 2 1,-5 5 0,0 4 0,-1 4-1,0 1 1,-1 1-272,-2 1 1,3-1-1,1 3 1,1-2-305,2-4 1,2-4-1,3-5 1,3-1-758,2-2 0,6-5 0,1 0 1109,3-6 1,5-3 0,0-1-1</inkml:trace>
  <inkml:trace contextRef="#ctx0" brushRef="#br0" timeOffset="6">4320 15307 20229,'0'-9'-1639,"1"-1"1,2 1 2293,4 0 0,2 4 1,3 0-1,5 2 0,4 0-500,3 1 0,4 1 0,3 1 0,2 0 0,2 1-2499,-1 2 2242,-4 2 0,2 5 0,-4-1 0</inkml:trace>
  <inkml:trace contextRef="#ctx0" brushRef="#br0" timeOffset="7">4385 15493 20229,'12'0'593,"3"-1"0,10-2-184,10-3 1,7-2-1,-15 3 1,1 0-1,0 1 1,0-1 0,0 0-1,-1 1-1332,24-6 0,-6 5 905,-7 2 0,-5 2 0,-1 1 0</inkml:trace>
  <inkml:trace contextRef="#ctx0" brushRef="#br0" timeOffset="8">6043 15214 21384,'-6'0'510,"0"1"1,1 3 0,0 5-1,-1 7 1,0 6 0,-1 6-1058,0 5 1,0 7 0,0 5 0,0 2 0,1 3 0,0-3 225,0-2 1,3-4 0,-3-4 0,-1 0 0,1-3 0,0-3 618,-1-2 1,-3-5 0,-1-3 0,-1-1-319,0-1 0,-1-5 1,0-3-1,2-3 1,0-5-973,-2-2 1,3-1 826,-3 0 1,-1-8 0,-1-3 0</inkml:trace>
  <inkml:trace contextRef="#ctx0" brushRef="#br0" timeOffset="9">5838 15065 21480,'3'-36'-738,"1"2"1,1 5 1034,3 6 1,0 6 0,0 12-320,-2 5 0,-1 5 0,-2 8-323,0 2 1,4 7-1,-2 2 1</inkml:trace>
  <inkml:trace contextRef="#ctx0" brushRef="#br0" timeOffset="10">6629 15214 23143,'0'-15'-653,"1"1"0,1 3 0,2-2 1,-3 2-1,-4 1 682,-3 4 1,-3-1 0,-3 4 0,-4 1 0,-3 1 0,-2 2 789,-4 2 0,-2 3 0,0 7 0,1 3-453,1 5 0,5 3 0,-2 4 1,3 1-1,4 1 0,3 1-397,5-1 1,3-3 0,5-1 0,2-2-575,3-1 1,7-2 0,3-6 0,4-4 0,2-2 394,-2-3 0,3-4 1,-1 0-1,-1-4 1,-2-5-2,0-5 1,-2 1-1,-1-4 1,-4-2 64,-1-1 0,-2 0 1,0-1-1,0 1 0,-2 0 406,-1 2 0,-4 5-171,1 8 1,-5 8-1,-2 11 1,0 1-1,0 3-372,2 2 1,1 0-1,2 4 1,2-2-1,3 0-206,2 0 1,5-4 0,0 1 0,1-4 0,0-5 653,1-2 1,0 0 0,4-1 0</inkml:trace>
  <inkml:trace contextRef="#ctx0" brushRef="#br0" timeOffset="11">7002 15195 20399,'0'-13'-1486,"0"3"0,0-3 1314,0 3 0,-1 6 0,-3 5 1,-5 7 716,-2 6 0,-6 7 0,2 3 0,-2 2 0,1 3-405,0 0 1,6 3 0,1-1-1,4-1 1,4-2-280,1-3 1,5-3-1,2-3 1,4-3 0,5-2-135,1-5 1,2-6 0,0 0-1,-1-4 1,1-4-24,-1-4 1,0-7 0,-1 1 0,-3-3 0,-1-1-135,-1-3 0,-2 2 1,-2-1-1,0 2 0,-3 3 566,-1 4 1,-2 7-1,-5 5 86,-3 5 0,1 8 0,-1 5 0,2 3 0,2 0-467,1 2 0,1-3 1,1 3-1,2-2 0,5 0-1792,3-3 2026,3 0 0,5-7 0,0 2 0</inkml:trace>
  <inkml:trace contextRef="#ctx0" brushRef="#br0" timeOffset="12">7365 15419 16761,'6'0'651,"0"0"0,2 0-527,0 0 1,4 3 0,2 0-1,0-1 1,3-1-231,0-1 0,2-1 0,0-2 0,-2-3 0,0-4-363,-2-2 1,-4 1-1,-1-4 1,-4 1-1,-2-2 21,-2-4 1,-1 3-1,-2-3 1,-2 5-1,-4 1 414,-4 3 0,-3 2 0,-2 2 0,0 5 0,-2 5 689,-2 7 0,-1 6 1,-3 7-1,2 2 0,2 3-21,3 2 1,5 4-1,6-2 1,3 0 0,4 0-864,5-2 0,6-2 0,13-3 0,6-4 1,3-5-155,0-3 1,2-4 0,-5-3-1,-2-3 359,-4-2 1,2-1 0,-3 0-1</inkml:trace>
  <inkml:trace contextRef="#ctx0" brushRef="#br0" timeOffset="13">9432 15009 12370,'-4'-14'-321,"3"-4"1,-2 4-1,2-2 1,1 1-1,1-1 1,1 0 336,1 1 1,3 4 0,-2-2 0,0 3 483,0 0 0,0 7-208,-4 6 1,-8 9 0,-2 13-1,-5 7 1,-3 7 0,-4 8-97,10-22 1,0 1-1,0 2 1,-1 0 0,0 1-1,0 0 1,-1 1 0,1 1-222,-2 1 1,2 0 0,1 0-1,1-1 1,-2 3 0,-1 0-1,2-3 1,1 0 0,2-3-1,1-1-543,-6 20 1,5-6-1,3-10 1,3-8-843,2-5 1,2-9 1529,2-6 0,6-10 1,6-3-1</inkml:trace>
  <inkml:trace contextRef="#ctx0" brushRef="#br0" timeOffset="14">9730 15000 12722,'0'-10'-427,"0"4"0,-1 1 1,-2 3 843,-4 6 1,-5 10 0,-4 11 0,-5 7-1,-3 4 150,0 3 0,1 2 0,5 0 0,0 2 0,4 3-597,4 0 0,2 0 0,5-3 0,1-2 1,1-4-535,1-3 1,0 0 0,0-6-1,0-4 536,0-3 0,-4-3 0,-1 1 0</inkml:trace>
  <inkml:trace contextRef="#ctx0" brushRef="#br0" timeOffset="15">10521 14990 14666,'-9'-14'-1604,"3"1"1,1 3 2022,0 1 0,2 5 0,3 5 1,0 7-1,0 8 0,0 4-74,0 5 0,4-1 1,3 1-1,2 1 0,3-1-356,4 0 0,5 1 0,2-4 1,3-2-1,4-4-11,2-3 1,4-7 0,3-3 0,0-3 0,-3-3-48,-4-3 0,-4-7 0,-3-3 0,-4-4 1,-5-2-238,-3 1 1,-4-2 0,-3-1-1,-2-1 1,0 0-173,-1-1 0,0 4 0,-3 0 0,0 3 156,0 4 1,-4 2-1,-3 8 1,-1 5 349,-1 5 1,-1 9-1,-3 3 100,-2 4 1,-3 5 0,-1-2 0</inkml:trace>
  <inkml:trace contextRef="#ctx0" brushRef="#br0" timeOffset="16">10707 15437 14666,'-9'10'121,"0"-1"1,1 1 0,0 3 39,2 2 0,0 3 1,-2 0-1,1 0 1,4-1-363,2-2 0,-2 0 0,0 1 1,2-1-1,2-2-21,2-1 1,9-2 0,-2-1 0</inkml:trace>
  <inkml:trace contextRef="#ctx0" brushRef="#br0" timeOffset="17">11313 15354 11123,'-5'-10'-289,"1"1"0,4 1 1,4 1 834,2 4 0,2-1 0,2 1 0,3 0 0,2 0 0,3 0-510,0 1 0,4 1 1,1 1-1,0 0 0,-1 1-54,-1 2 1,3 6 0,0 6-1</inkml:trace>
  <inkml:trace contextRef="#ctx0" brushRef="#br1" timeOffset="18">11303 15521 8524,'14'-4'300,"2"2"1,9-3 0,7 0-1205,7-1 904,7 0 0,-18 0 0,0-1 0,2 0 0,1-1 0</inkml:trace>
  <inkml:trace contextRef="#ctx0" brushRef="#br0" timeOffset="19">12207 15139 14506,'-10'-9'-550,"1"0"1,0 1-1,-1 1 1,1 5 713,0 4 0,-2 9 0,0 8 0,-1 8 0,0 7 1,3 6 181,3 3 0,-3 5 1,4 2-1,2-23 0,0-1 1,-2 25-261,1-3 1,-4-2 0,2-3 0,-3-3 0,-2-6-182,-2-6 1,-7-2 0,1-7 0,-4-2 0,-2-3-141,1-2 1,-1-6 0,3-4 0,1-4 0,3-5-535,2-5 0,4-3 0,5-7 633,4-3 1,2-6-1,1-2 1</inkml:trace>
  <inkml:trace contextRef="#ctx0" brushRef="#br0" timeOffset="20">11983 14990 12180,'3'-24'-437,"1"0"1,1 2 980,3 5 0,-1 2-121,-1 6 1,2 6-1,-1 5 1,2 7-2012,3 4 1,0 3 1522,3 3 0,5 3 0,4 2 0</inkml:trace>
  <inkml:trace contextRef="#ctx0" brushRef="#br0" timeOffset="21">12607 15195 17814,'0'-12'-1639,"0"-2"1,1 1 1504,2 0 1,-2-3 0,2 4-1,-2 0 1,-1 1 277,0-2 0,-4 6 0,-3-1 0,-5 3 1,-3 3 277,-3 1 0,-5 6 1,-4 5-1,-4 8 0,-1 6 1,-2 3 13,1 5 0,4 0 1,1 3-1,7-2-358,4-1 0,8-1 0,6-2 0,3 0 1,4-2-404,5-7 0,9-2 0,7-8 0,1-2 0,3-3-146,3-3 1,-4-5 0,2-4 0,-3-4 0,-2-2 122,1-2 0,-6-3 0,-3-5 0,-2 0 0,-4-1-12,0 1 0,-3-1 0,-2-1 0,-3 4 0,-2 5 415,-1 3 0,-1 7 1,-2 3-1,-3 3 1,-4 4 572,-2 5 0,1 5 0,-4 4 0,2 2 0,2 1-200,4 1 0,0-1 0,4-1 0,1 0 1,2-1-434,3-1 0,5-3 1,7 0-1,1-5 0,4-4-449,-1-1 1,2-2 0,0-4 0,0-3 0,-3-2-120,-1-2 1,-3-5-1,2-2 1,-4-1 0,-2-2 131,0-2 0,-1-5 1,0 2-1,1-2 1,-1 0 225,0-1 0,4 0 0,-1 1 1,0 5-1,-2 3 770,-1 5 0,-1 7 0,-1 6 100,-4 7 0,-4 5 1,-4 6-1,-6 1 0,-1 0 0,-2 2 0,2 0 1,3-4-1,-1 2 0,1 1-319,0 0 1,4-2-1,1-4 1,4-1-1,4 0-876,2-1 0,3-2 0,3-4 0,4-3 0,2-1-116,0 0 1,1 0-1,-2-4 1,0-2 0,-3-2 110,0 0 0,-2-5 1,-2 2-1,-1-3 1,-1-2 322,-2 0 1,3 1 0,-3-3 0,2-2 221,2 0 0,-1-3 1,1-1-1,2 0 1,0-1-1,0 1 234,2 3 1,-4-2 0,3 9 213,-3 2 0,-2 5 0,-2 7 0,-4 4 0,-4 5 176,-4 3 0,-3 6 1,-2 1-1,-3-2 1,1 1-30,-1 1 1,2-2 0,2 1 0,1-2 0,1-3-1008,2 0 0,2-2 0,4 3 0,1-3-663,2 0 1,3-2 0,6-3 1078,4-3 0,6 2 0,1-3 1</inkml:trace>
  <inkml:trace contextRef="#ctx0" brushRef="#br0" timeOffset="22">13408 15288 12324,'-7'1'133,"1"3"1,1-2 0,-2 3 0,2 0 289,0 0 0,1-2 0,2 3 0,-1 2 0,2-1-163,3-1 1,4 2-1,7-2 1,2-1-1,3-2-133,1-2 1,-1-1 0,1 0 0,0-1-1,2-2 1,0-3-506,-4-3 1,1-1-1,-5-2 1,1-4-63,-1-2 0,-1-1 0,-6-2 1,-3-2-1,-2 0 0,-1-2 105,0 1 1,-1 1 0,-3 6-1,-4 2 424,-4 6 1,-4 4-1,0 6 1,-1 2 0,-2 5 449,0 6 0,-2 3 1,-2 8-1,1 1 1,1 2 10,4 3 1,8-2 0,0 3 0,5-1 0,5 0-560,4-1 0,12-6 0,5-5 1,5-3-1,4-4-944,3-4 0,-2-2 1,-1-7 955,-2-3 1,-5-1 0,-2-4-1</inkml:trace>
  <inkml:trace contextRef="#ctx0" brushRef="#br1" timeOffset="23">14246 15447 8462,'-7'1'-183,"2"3"0,1 4 1,1 5-1,0 2 710,0 5 0,-3 2 0,1 6 0,0 0 0,-1 0 0,0-1-223,0-2 0,3 1 1,-3-4-1,2-2-1110,2 0 0,0-2 0,0-2 806,-1 0 0,0-5 0,3 2 0</inkml:trace>
  <inkml:trace contextRef="#ctx0" brushRef="#br0" timeOffset="24">15046 15065 10793,'-13'5'66,"4"3"0,-2-2 0,4 0 1,1 0-1,0 0 896,-1-1 0,5-2 0,-1-6-745,2-3 1,1-2 0,1-2 0,2-3-1,2-2 1,2-3-176,-1-1 0,-3 0 0,3-3 1,0-2-1,1-1-240,-1 1 0,-1 0 0,2-2 0,-1 1-141,2-1 0,-3 3 1,0 3-1,0 3 1,-1 5 279,0 1 1,0 8 139,-4 6 0,3 4 0,1 8 0,1 2 0,2-1 27,2 0 0,2 1 1,3-2-1,6-1 1,3-1-37,3-3 0,2-4 0,3-1 1,3 0-1,2-4-52,1-3 1,-4-4-1,-2-4 1,-2-1 0,-2-2-278,-2 2 1,-6 1 188,-7 0 1,-6 6 0,-5 5-1,-5 7 1,-6 8 33,-4 5 1,-5 6 0,-6 5 0,-3 1 0,-3 3 2,-3 3 1,14-18 0,-1 1 0,0 0 0,-1 1-1,0-1 1,0 0 0,-1-2 0,1 0-72,0-1 1,1 0-1,1-1 1,0 0-1,0 0 1,0-1-1,-17 13 1,4-5 25,5-3 0,4-3 1,5-4-1,2-2-106,1-3 1,8-6 121,8-4 1,8-1 0,8-5 0,1-1 172,2-2 1,-1 3-1,1 1 1,0 1-1,0 2 287,3 1 0,-2 1 0,3 0 1,-2 0-1,2 1-168,1 2 1,-4-1-1,3 3 1,0 0 0,1 1-662,0 1 0,-2-2 0,-3 1 1,0 1 396,-1 2 0,1 0 0,-1 0 0</inkml:trace>
  <inkml:trace contextRef="#ctx0" brushRef="#br0" timeOffset="25">15735 15177 15932,'-5'-4'-1189,"1"1"1,4-3 1318,0-1 0,0 2 0,1 0 1,2 0-1,4 0 0,5 1 505,3 2 1,4-2 0,3 1-1,2 1 1,3 1-973,1 1 1,0 3 0,-1 1 0,-2 1 0,-3 4-1303,-3 2 1,-5-1 1434,-5 3 0,-4-3 1,-5-1-1</inkml:trace>
  <inkml:trace contextRef="#ctx0" brushRef="#br0" timeOffset="26">15679 15382 11553,'-8'4'333,"4"1"-291,7 0 0,8-1 0,11-4 0,7 0 0,7 0 549,7 0 1,5-4 0,2-2 0,-2-2-571,-4-2 1,-2 1 0,-5 0 0</inkml:trace>
  <inkml:trace contextRef="#ctx0" brushRef="#br0" timeOffset="27">16750 14665 16404,'0'-10'-402,"0"-2"1,0-1-1,0 2 1,0 1-1,0 0 1,0 1 0,0 0-1,0-1 1308,0 1-738,0 4 1,-4 5 0,-1 7 0,-1 6 0,-1 5 0,-1 7-93,-3 5 1,-1 7 0,-3 7 0,-1 2 0,1 4-1,7-24 1,0 1-90,0 0 0,0 1 1,0 0-1,1 1 1,0-1-1,0 1 0,0 0 1,0 0-1,2-1 1,-1-1-36,-4 24 1,5-12 0,1-6 0,3-7 0,1-7-136,0-6 0,1 0 22,3-4 0,0-3 0,3-10 0,-1-4 212,1-4 0,5-7 1,1 0-1,2-2 1,1-1-219,2-3 1,4 1 0,0-1 0,1-1 0,1 0-57,0 2 0,-4-1 1,2 5-1,-3 4 1,-4 2 500,-2 6 1,-7 4 0,-4 8 0,-5 5 144,-7 6 0,-2 5 1,-5 3-1,2 1 0,-1 1-23,2-1 1,1 1 0,4-2 0,2 0 0,2 0-337,1-3 1,2-3 0,5-3-1,4 0-286,4-3 0,4-1 0,4-4 0,3-4 0,4-4 10,4-4 1,-1-7 0,2-2-1,-3-3 1,-2-2-194,-1-1 0,-6 1 1,1-1-1,-4 4 0,-3 2-101,-2 2 0,-1 2 625,-4 8 1,-6 9-1,-6 9 1,-4 4 0,-1 1 332,-1 2 0,-1 1 0,5-1 1,1 1-534,0 1 1,5-1 0,-1-6-1,2 0 1,2-2-926,2-2 0,4-2 1009,5-4 0,2-3 0,5-4 0</inkml:trace>
  <inkml:trace contextRef="#ctx0" brushRef="#br0" timeOffset="28">17085 15084 14843,'-3'-19'-1208,"0"1"1,1 3 1258,1 2 1,1 3 0,0 1-99,0-1 0,1 5 0,2 3 0,4 4 0,4 6-2412,1 3 2402,1-1 1,0 8-1,2-4 1</inkml:trace>
  <inkml:trace contextRef="#ctx0" brushRef="#br0" timeOffset="29">17523 15028 14596,'0'-10'-1555,"-1"1"0,-2 1 1395,-3 2 1,-4-2 0,-2 5 0,-4 1 0,-2 1 814,-4 1 0,-1 4 1,-3 4-1,3 3 0,1 4-422,4 3 1,5 4 0,7 1 0,4-1 0,5 2-401,6 0 1,6 0 0,5 2 0,3-3 0,1 1 113,2 0 0,-1-4 1,-1-1-1,-5-2 0,-6-1-55,-2 2 0,-6-3 1,-4 0-1,-6-2 1,-10 0 165,-7 0 0,-3-2 0,-7 0 0,2-3 0,1-3-191,2 0 0,4 1 214,-2-3 0,9 4 0,-2-2 1</inkml:trace>
  <inkml:trace contextRef="#ctx0" brushRef="#br0" timeOffset="30">8380 15167 27074,'-10'0'-87,"2"1"0,1 1 1,1 2-1,-2-1 1,0 0 822,-1 0 1,0 3-1,0-2 1,1 1-515,-1 3 1,3-3-1,-5 0-65,4-1 0,6-2 0,1-5-458,5-3 0,6 1 0,2-1 0,-2-2 0,0 1-303,-2 1 0,0-1 780,1 3 0,-6 1 1,-4 4 127,-6 3 0,-2 0 1,-1 3-1,1-1-454,1 1 0,-1-1-77,2 0 1,3-4-1,3 0 1,5-3-49,3-2 0,1-5 0,-2 2-230,-1-2 0,-4 2 1,0 2-1,-4 3-1827,-4 5 2218,-2 3 1,-2 6-1,1 2 1</inkml:trace>
  <inkml:trace contextRef="#ctx0" brushRef="#br0" timeOffset="31">8333 15633 23814,'-6'-3'-1093,"1"-1"1,0 0 0,-1-1 324,-1 3 0,2-2 0,0 0 798,1-1 1,1 2 0,3-3 0,1-1 0,1 1 221,1 0 1,4 3-1,-1-2 131,3 1 0,-3-3-187,0 4 1,-5 1 0,-1 4-1,-5 1 1,0 4-1,-2-4 1,0 0-315,-1 1 1,0-2 0,0 3-653,2-1 508,4-1 1,-1-4 460,6-2 0,-1 1 379,4-4-620,-3 4 1,2-2 215,-2 4 1,-1 0 0,4 0-144,1 0 0,2 3 0,1 1 0,2 2 1,4 4-61,1 1 0,1 5 0,-1 0 1,-4 3-1,-3 2-154,-4 4 1,-6 2 0,-8 2-1,-8 1 1,-11 2-267,-9 1 0,-6-3 1,20-15-1,-1 0 759,-21 11 1,3-3 0,4-5-1</inkml:trace>
  <inkml:trace contextRef="#ctx0" brushRef="#br0" timeOffset="32">1592 16247 21121,'0'-14'-495,"0"-1"0,0 4 0,0-2 0,1-1 0,1 1 0,2 0 593,2 0 1,-3 3-1,2-3 1,0 3-1,0 0 421,2 1 0,-1 1 0,0 2 0,1 3 1,1 2-1,2 1-625,-1 0 1,1 4 0,2 3 0,0 3 0,-1 4-88,0 0 0,-2 2 0,-1 3 0,-1 2 1,-4 2 269,-2 1 1,-3-3 0,-3 4 0,-6 1 122,-2 1 1,-6-2 0,-4-1-1,0-1 1,-2 0 0,1 0-27,2-2 0,4-6 0,2-3 0,5-1-520,3-2 0,5-3 0,6 1 0,5-1 0,4 0-1963,7 0 2041,-1 0 1,9 4-1,-3-1 1</inkml:trace>
  <inkml:trace contextRef="#ctx0" brushRef="#br0" timeOffset="33">1685 16853 21724,'-9'0'298,"0"0"1340,-1 0 0,1 0-1155,0 0 1,5 3 0,4 1 0,5 0-2123,3 0 1,2 3 955,3 0 1,1 5 0,5 3 0</inkml:trace>
  <inkml:trace contextRef="#ctx0" brushRef="#br0" timeOffset="34">2384 16527 21418,'-18'-3'-1142,"1"-1"1189,2-2 0,8 3 0,3-2 0,8 1 0,9 1 0,8 0 608,7 0 0,4-4 1,6 4-1,1 1 0,2 1-1067,-2 1 1,-1 0 0,-1 1 0,-2 1 0,-3 3 335,-3 4 1,-3-2 0,-8 6 0</inkml:trace>
  <inkml:trace contextRef="#ctx0" brushRef="#br0" timeOffset="35">2505 16722 12175,'-6'0'1638,"15"0"0,4-1-1344,15-2 1,4 1 0,11-4 0,5 0-286,-21 3 0,0 0 0,0-1 0,0 0 1,3 2-1,0-1 0</inkml:trace>
  <inkml:trace contextRef="#ctx0" brushRef="#br0" timeOffset="36">3929 16117 18945,'-9'-9'-547,"0"-4"1,-1 1 0,2 1 0,1-1 0,2 1 0,-1-2-103,1 2 0,2 3 1015,-3 5 1,4 9-1,-2 12 1,1 7-1,-1 5 1,2 5-44,1 5 0,1-1 1,0 4-1,1-3 0,3-4-240,2-4 0,6-3 0,4-2 0,2-3 0,4-6 82,3-4 1,3-8 0,3-4 0,4-5-56,4-6 0,1-8 0,2-6 1,-2 0-1,-3-4 0,-5-2-496,-3-2 1,-7 1 0,-3 4 0,-6 2 39,-2 1 0,-6 2 0,-2 2 0,-3 1 0,-4 4-1286,-5 5 1544,-1 3 1,-7 2-1,2-1 1</inkml:trace>
  <inkml:trace contextRef="#ctx0" brushRef="#br0" timeOffset="37">4097 16471 19005,'-14'19'131,"4"0"0,-1 2 1,2 2-78,3 0 0,4 5 1,-1 4-1,2 0 1,1 0-237,0-6 0,4-1 1,2-4-1,4 1 0,2-3-535,3-2 0,3-5 0,2-5 0,0-4 827,2-2 1,4-1 0,-2 0 0</inkml:trace>
  <inkml:trace contextRef="#ctx0" brushRef="#br0" timeOffset="38">4646 16415 23184,'-6'-1'263,"0"-2"-540,4 2 0,-1-3 87,6 4 1,6 0 0,7 0 0,4 1 0,4 1-536,3 1 0,-1 3 1,5-2-1,-2 0 628,-1 1 0,-5 2 0,0-2 0</inkml:trace>
  <inkml:trace contextRef="#ctx0" brushRef="#br0" timeOffset="39">4702 16620 17689,'-13'9'206,"2"0"1,0 1-142,4-1 1,2-3 0,6-1-1,5 0 1,6-3 589,9-1 0,6-2 1,4-1-1,3-3 0,2 1-614,1 0 0,2-2 0,0 3-52,1 1 1,1 1 0,-4 1 0</inkml:trace>
  <inkml:trace contextRef="#ctx0" brushRef="#br1" timeOffset="40">6043 16415 8504,'-10'-3'33,"1"1"0,0 4 0,1 6 0,0 8 1,2 5 688,-1 7 1,0 7-1,0 7 1,4 6-614,2 2 0,2 0 1,1 2-1,2-2 1,1-1-1,-1-4-299,-2-4 1,-1-2 0,-3-8 0,-3-2-107,-5-3 1,-9-3 0,-3-6 0,-4 0 0,-3-3 0,-2-1-241,-3-5 1,2-3 0,2-6 0,4-2 52,4-3 0,8-11 1,3-4 482,4-5 0,5-10 0,-2-3 0</inkml:trace>
  <inkml:trace contextRef="#ctx0" brushRef="#br1" timeOffset="41">5968 16229 8504,'0'-19'0,"0"2"0,0 1 1284,0 4-1142,0 5 1,0 4-1,0 6 1,1 5-1,2 3-1781,4 5 1,6 1 1534,6 2 1,3-1 0,6 1-1</inkml:trace>
  <inkml:trace contextRef="#ctx0" brushRef="#br1" timeOffset="42">6536 16462 8456,'-1'-16'0,"-1"1"0,-1-1-124,1 2 0,1-4 0,2 3 1,1 0 471,1-1 0,0 2 0,-3-2 0,0 4 0,-1 2 130,-2 0 0,-3 6 0,-6 4 0,-2 6-117,-4 6 1,1 6 0,-8 7 0,-1 3 0,0 3 0,1 3 29,4 3 0,1-1 0,4-2 0,2-3 0,6-3-485,3-3 1,4-4 0,6-4 0,5-4 0,5-2-237,4-6 0,4-5 0,5-5 0,0-6-62,0-2 0,-1-6 0,-2-2 0,-4 0 0,-1 0 0,-1 0 1,-2-2 0,-1-3 0,-4 2 0,-3 2 206,-2 5 1,-3 2 0,-5 7 0,-2 3 566,-4 5 1,-4 8 0,-1 9-1,0 3 1,3 5 222,3 2 0,-2 0 0,5-1 0,1-1-442,1 1 0,5-4 1,3-1-1,2-4 1,3-4-367,4 0 0,-2-6 1,2-1-1,-1-5 1,1-4-136,-1-3 0,-2-7 0,1-2 0,0-4 1,-4-2 102,-3 0 0,2-5 0,-3 1 1,2-2-1,0-1 88,-1 0 0,1 0 0,-2 0 1,2 1 193,2 3 1,-1 6 0,0 9 339,1 5 0,-5 11 1,-2 5-1,-2 6 0,-2 4 183,-2 2 1,-2 6 0,-4 1 0,2-1 0,2-2-466,1-3 0,-2 1 1,2-4-1,2-2 1,1-1-268,1-3 1,0-3 0,0-4-1,1 0-256,2-3 0,3-3 0,4-7 0,2-4 0,4-5-94,1-1 0,3-5 0,1-3 0,1 1 1,-2-1 222,0 0 0,-3 0 1,0 5-1,-2 1 548,-2 4 0,-5 7 0,-7 6 266,-6 7 1,-1 5 0,-7 6 0,3 0 0,1-1-316,0 1 0,3 0 0,3-2 0,2 0 0,2-3-1192,2 0 0,7-3 0,5-5 982,3-3 0,9-2 0,2-1 0</inkml:trace>
  <inkml:trace contextRef="#ctx0" brushRef="#br1" timeOffset="43">7272 16583 8456,'-5'0'1221,"0"4"1,13-3-1024,1 2 0,8-2 0,0-1 0,4-1-5,0-2 1,1-2 0,1-5 0,1 1 0,1 0-200,-2-1 1,0-2 0,-5-1-1,-3-1 1,-2 0-815,-3-1 1,-5 1 0,-2-3 0,-3 3 614,-3 0 1,-2 2 0,-5 3 0,-2 3 0,-1 3 554,-2 2 1,0 3 0,-4 4-1,1 7 1,0 3 304,3 3 0,-2 4 1,5 3-1,1 3 0,4 2-219,4-1 0,3-1 0,3-3 0,4 0 0,6-2-1119,5-1 1,5-6 0,6-5 0,1-5 682,1-4 0,8-2 0,0-1 0</inkml:trace>
  <inkml:trace contextRef="#ctx0" brushRef="#br0" timeOffset="44">8333 16452 12771,'-13'-4'-330,"2"-1"1,0-4-1,3 0 1,3 2-1,0 1 795,3-1 1,2 2 0,3-1 0,4 2-787,1 2 1,1 1 0,1 1 0,-1 1 257,0 2 1,1 2 0,-1 5 0</inkml:trace>
  <inkml:trace contextRef="#ctx0" brushRef="#br0" timeOffset="45">8389 16769 11137,'-9'13'456,"-1"3"0,2 1-121,2 2 1,-2 0-1,3-1 1,-2 1 0,1 0-136,-1-1 0,3 1 0,1-1 0,2 1 0,1 0-477,0-1 0,0 0 243,0-3 1,0 7 0,0-2-1</inkml:trace>
  <inkml:trace contextRef="#ctx0" brushRef="#br1" timeOffset="46">9804 16201 8474,'-4'-14'-37,"3"4"1,-2-2 0,1 2-1,0 6 374,-1 7 1,-4 12 0,-1 14 0,-2 8-1,-5 9 1,7-21 0,0 1-196,-2 2 0,0-1 1,0 1-1,0 1 1,0 0-1,1 1 1,0 0-1,0 1-330,2-1 1,-1 1 0,-1 0 0,1 0 0,2-3 0,0-1 0,-4 21 0,2-9 0,5-7-1052,2-3 0,1-6 1239,0-5 0,0-3 0,0-6 0</inkml:trace>
  <inkml:trace contextRef="#ctx0" brushRef="#br1" timeOffset="47">10130 16220 8474,'-9'-9'0,"0"4"0,-1 6 426,1 7 0,-4 11 1,-3 9-1,-3 7 0,-2 6-188,-4 6 0,14-21 0,0 1 0,1-1 0,1 1 1,2-1-1,1 1 0,1 0 0,1 0-497,0 0 1,2-1-1,-3 17 1,6-2 0,3-8-1,2-5-975,2-3 1,5-7 1233,3-5 0,-3-3 0,1-1 0</inkml:trace>
  <inkml:trace contextRef="#ctx0" brushRef="#br1" timeOffset="48">10559 16285 8338,'-10'-4'1790,"5"3"-430,1-4-1089,4 5 0,1 0 0,2 0 0,3-1-257,3-2 0,0 1 0,0-3 0,1 0 0,2 0-170,0-3 0,2 3 0,-2 0 0,3 1 76,-1 2 0,4 1 0,-4 1 0,2 1 0,0 2 1,3 3 226,2 2 0,0 6 0,-1 0 0,1 2-87,0-1 1,5-3 0,-1 0 0,2-1-1,1-3-191,0-2 1,0-2-1,0-5 1,-1-2 0,-3-3-103,-2-2 0,-3-5 0,-4 1 0,-3 0 0,-5 2 60,-4 1 0,-4 4 1,-4 1-1,-7 4 328,-4 4 0,-5 5 0,-7 7 0,-1 5 0,-2 4-25,-3 2 1,1 1 0,-1 0-1,-1 1 1,-2 2-202,0 3 1,1-2 0,2-1 0,4-2 0,4-2-148,4-2 0,4-5 1,2-6-133,4-5 1,7-6 0,5 0 319,5-2 1,3 2-1,1 2 1,2-1-1,0 1 322,1 0 1,5 1 0,-3 4 0,2-1 0,1 0 63,2 0 1,0 0-1,3-2 1,-2-2 0,1-1-367,1-2 1,2-1 0,-1-1 0,0 0 0,0-1-723,-3-2 1,-3 2-1,-3-2 732,0 2 0,2 1 0,-1 0 0</inkml:trace>
  <inkml:trace contextRef="#ctx0" brushRef="#br1" timeOffset="49">11462 16555 8315,'-3'-10'135,"-1"1"0,3 0 411,3-1 0,5 2 0,4 1 0,4 2 0,1 1 0,5 2-133,2 1 1,-2 1-1,4 0 1,1 0-1,0 1 1,0 2-1108,-1 3 0,-8 2 0,0 2 0,-5 2 694,-4 0 0,-5 5 0,2-3 0</inkml:trace>
  <inkml:trace contextRef="#ctx0" brushRef="#br1" timeOffset="50">11490 16750 8315,'1'5'477,"2"-2"1,4-1 41,4-2 0,8 0 0,8-2 1,5-1-1,6-3-320,4-2 1,0-5-200,1 1 0,-1 0 0,-5 2 0</inkml:trace>
  <inkml:trace contextRef="#ctx0" brushRef="#br1" timeOffset="51">12542 16285 8360,'0'-14'-299,"0"0"0,0-5 1,0 1-1,0-1 0,0 1 262,0 3 0,3-5 1,0 4-1,-1 0 1,0 1-1,0 1 63,1 1 1,1 0 0,-2 4-98,2 0 1,0 3 70,-1 3 0,2 2 0,4 1 0</inkml:trace>
  <inkml:trace contextRef="#ctx0" brushRef="#br1" timeOffset="52">12570 16303 8420,'-9'-1'100,"2"-1"0,1-1 0,0 2 0,1 3 403,1 4 0,0 3 1,1 1-1,1 1 1,1 2-1,1-1-62,0 2 0,1-4 1,2 2-1,3-2-273,3-4 0,3 1 1,2-4-1,-1-1 1,2-1-149,-1-1 0,-3-1 0,3-2 1,-2-4-1,1-3-254,-2-3 0,-2 0 0,-2 0 0,-4-2 1,-2-4-115,-1-3 0,-1 3 0,-2-2 1,-5 4-1,-4 3 146,-7 4 1,-3-1 0,-6 9 0,-1 4 0,-2 8 455,-4 7 0,2 10 0,0 8 0,2 4 0,4 2 293,5 1 0,9 1 1,5 1-1,4-1-346,5-2 0,7-8 0,9-7 1,3-4-1,5-6-249,2-1 0,4-7 1,1-5-1,0-2 0,1-3-418,0-4 1,-3-1 0,1-9 0,-2 0 0,-2-2-119,-2-1 1,1-2 0,-3-2 0,-1-1 0,2-1 175,0 2 1,-1-4 0,4 2 0,1-2 352,-2-1 0,0 3 1,-3 1-1,0 1 0,-1 0 1,-6 1 412,-5 5 0,-6 2 0,-6 6-5,-2-1 0,-8 5 0,-6 2 1,-5 3-1,-2 3 118,-2 3 0,-4 4 1,0 1-1,2 2 1,4-1-193,1 1 0,2-1 0,6 3 1,3 2-1,5 0-353,4 2 0,7 0 0,6 0 0,9 3 1,9 2-159,8 0 0,4 3 1,4-4-1,-4 2 109,-1 0 0,-7-1 0,-6 1 0,-7-4 0,-10-1 137,-8-1 0,-7-1 0,-10 1 0,-8-2 1,-7 0 269,-5-1 0,0-5 0,-3 1 1,5-2-1,6-4-374,5-3 0,9-3 0,6-3 0,8-3 90,8-3 0,5-4 0,6-2 0</inkml:trace>
  <inkml:trace contextRef="#ctx0" brushRef="#br0" timeOffset="53">1536 17551 16798,'-4'-9'-488,"0"-2"0,-2 0 1,3-3-1,3-1 1,4-4 913,5-1 0,5-3 0,5 2 1,3-1-1,4 1 0,2 0 229,0 2 0,2 6 1,-6 8-1,-2 2 0,-3 5-921,-6 6 0,-6 7 0,-4 6 0,-4 4 0,-6 3 397,-5 3 1,-5-1 0,-1 3 0,-2-1-57,-2-2 1,3-2 0,-3-2 0,3-1 0,4 0-260,3-2 0,1 0 0,3-5 0,2-2 111,3 0 0,10-1 0,3 4 0</inkml:trace>
  <inkml:trace contextRef="#ctx0" brushRef="#br0" timeOffset="54">1695 18203 15610,'-7'4'2653,"1"1"-1015,-1 0 0,3 3-1710,1-1 1,3-3-1,4-1 1,4-3 47,3-3 0,10-2 0,-1-5 0</inkml:trace>
  <inkml:trace contextRef="#ctx0" brushRef="#br0" timeOffset="55">2356 17849 15610,'0'-14'211,"0"0"1,0-1 334,0 3 0,8 5 0,3 2 0,5 1 0,1 1 0,4 2-582,2 1 0,2 0 1,3 0-1,1 0 1,1 1-72,1 3 1,0-3 0,-3 3 0</inkml:trace>
  <inkml:trace contextRef="#ctx0" brushRef="#br0" timeOffset="56">2412 18007 15610,'0'9'502,"1"0"-587,2-3 1,2-2 0,5-4-1,4 0 1,4-1 739,6-2 0,6-2 1,2-6-1,1 0 0,2-1 1820,2 0-2352,4-2 0,-3-1 0,4-3 0</inkml:trace>
  <inkml:trace contextRef="#ctx0" brushRef="#br0" timeOffset="57">3883 17327 15610,'0'-9'62,"-1"0"1,-1 3 377,-2 6 0,1 7 0,3 16 0,0 5 0,0 6 0,0 4-23,0 2 0,0 1 0,1-4 1,3 0-1,6-1-440,4-1 0,8-8 0,4-7 0,4-6 0,5-8 36,4-4 1,3-7 0,1-5 0,-2-5-140,-3-6 0,-2-3 1,-2-4-1,-5 2 1,-5 1-1,-6 3-531,-4 2 0,-5 0 1,-4 0-1,0 2 25,-3 1 0,-6 4 0,-5 4 1,-3 5 699,-3 3 0,-4 9 1,-5 3-1</inkml:trace>
  <inkml:trace contextRef="#ctx0" brushRef="#br0" timeOffset="58">4050 17784 16081,'-4'13'170,"-1"2"1,-3 3 0,0 1 103,2 0 0,3 3 1,-3 3-1,0 2 1,-1 0-1,2-2 254,1-4 1,1-1-1,3-1 1,0-2-1185,0-1 1,4-6-1,3-5 1,5 0 0,4-3-881,5-1 1622,3-1 1,8-13 0,1-2-1</inkml:trace>
  <inkml:trace contextRef="#ctx0" brushRef="#br1" timeOffset="59">4674 17746 8542,'-8'-9'501,"2"0"0,3 0 0,7-1-113,5 1 0,4 1 1,7 0-1,2 3 1,3 1-1,3 2-709,3 1 0,1 1 1,3 0-1,-2 0 0,-1 0-1318,-2 0 1,-5 0 1500,-3 0 0,-7 4 1,-2 1-1</inkml:trace>
  <inkml:trace contextRef="#ctx0" brushRef="#br1" timeOffset="60">4786 17868 8542,'-4'18'-735,"2"-3"0,-4-3 1487,2-2 0,2-4 0,6-3 0,5-2-206,2-1 0,6 0 0,-1-1 0,4-2 0,3-4 0,0-1-298,3-1 1,0 3 0,-1-1 0,-3 1 0,-2 1-2988,2 2 2739,-6 2 0,5-3 0,-6-1 0</inkml:trace>
  <inkml:trace contextRef="#ctx0" brushRef="#br0" timeOffset="61">5996 17653 19505,'0'7'587,"0"-1"-421,0-4 1,1 1 0,1-6 0,2-3 0,1-4-117,-1-2 0,2-2 1,-2-3-1,0-1-300,0-1 0,-1-2 0,-3 2 1,0 1-1,0-1 0,-1 2-387,-2 1 0,-6 4 0,-7 5 1,-2 5 945,-4 4 1,-3 9-1,-5 8 1,-1 9 0,1 7-1,1 6 268,1 1 1,6 2-1,4 1 1,8-2-643,6-6 0,9-4 0,6-6 0,8-2 0,3-6 1,5-4 200,3-6 1,0-6-1,4-1 1,1-5-177,-2-6 0,-2-5 0,-6-5 0,-3-2 0,-1-1-228,-2 2 1,-4 0 0,-9 1 0,-2 1-1,-3 0 61,-1 3 1,-3 2 0,-2 7 0,-4 5 762,-1 6 1,-4 2-1,2 9 1,0 1-1,2 0-681,1 2 0,4 0 0,1 1 0,4 0 1,5-4-1,4-1-646,5-4 0,9-2 1,5-2-1,5-4 420,3-2 1,2-6 0,-2-5 0,-1-5 583,-1-6 0,-8-3 0,1-4 0</inkml:trace>
  <inkml:trace contextRef="#ctx0" brushRef="#br0" timeOffset="62">6452 17625 19505,'6'-4'1133,"2"3"0,-7-2-1334,2 6 0,-3 8 0,-3 7 1,-3 7 741,-3 5 1,-3 8 0,-1 8 0,-1 4-1,1 0-280,1 1 1,2-1 0,1-4-1,-1 0 1,1-3-255,0-3 1,0-6-1,1-7 1,0-5-1,-2-5-401,-1-5 0,1-6 0,1-3 0,-1-3 0,1-4-699,0-5 1,-1-4 0,2-7 272,2-2 1,-2-2 0,2-4 0</inkml:trace>
  <inkml:trace contextRef="#ctx0" brushRef="#br0" timeOffset="63">6369 17514 13695,'5'-19'15,"-1"2"0,-4 0 1,0 2 444,0 2 0,-1 2 0,-2 4 0,-3 5-604,-3 4 1,4 7 0,2 4 0,4 2-1201,5 1 1,5 2 1227,7 0 1,5 1 0,1 0 0</inkml:trace>
  <inkml:trace contextRef="#ctx0" brushRef="#br0" timeOffset="64">6750 17635 21656,'-4'9'-1162,"-1"0"1,-1 1 1816,0-1 0,3 2 1,-3 4-1,1 5 0,1 2-264,0 4 1,1 1-1,4 1 1,2 0-1,3 0-754,2 0 0,3-8 0,0-2 0,2-5 1,-1-4-294,1-5 1,-1-3-1,2-3 1,0-4 0,-4-8-2516,-3-5 3156,2-5 1,-4-8-1,4-1 1</inkml:trace>
  <inkml:trace contextRef="#ctx0" brushRef="#br0" timeOffset="65">6853 17467 21656,'-14'-4'-751,"4"2"1,-2-3 604,1 1 1,5 1 0,1 4 201,1 2 0,5-1 0,6 4-332,4 1 0,4 1 1,3 2-1</inkml:trace>
  <inkml:trace contextRef="#ctx0" brushRef="#br0" timeOffset="66">7262 17234 15628,'0'7'-341,"-1"-1"0,-1 2 0,-2 3 809,-1 5 0,-2 7 0,-6 6 0,-2 8 0,-4 9 0,9-19 0,0 1-141,-1 3 1,0-1 0,-1 2-1,0-1 1,2 1 0,0 0-1,2-2 1,1 0 0,1-1-1,0 0 37,3-2 1,1 0 0,5 18 0,7-6 0,5-9 0,7-8-494,6-6 1,7 0 0,6-7 0,2-4 0,0-4-277,0-4 0,-2-5 1,-6-5-1,-4-1 1,-7 0-967,-6-1 1,-8 3 1315,-4-4 0,-4-3 0,2-5 0</inkml:trace>
  <inkml:trace contextRef="#ctx0" brushRef="#br0" timeOffset="67">7160 17737 15377,'-9'0'627,"0"-4"-175,3-2 0,6-2 1,9-2-1,5 1 1,9 1-150,6 1 0,5 0 0,6 4 0,4 1 0,2 1-270,4 1 0,-3-4 1,4-1-1</inkml:trace>
  <inkml:trace contextRef="#ctx0" brushRef="#br0" timeOffset="68">8268 17598 18566,'-6'-7'-1069,"1"1"0,1-1 0,1-1 1030,2-2 0,1 6 1,0 4-1,1 5-1054,3 4 1,1 4 0,4 3 907,0 1 0,5 2 0,0-1 0</inkml:trace>
  <inkml:trace contextRef="#ctx0" brushRef="#br0" timeOffset="69">8361 17961 18438,'-5'13'-262,"-5"-2"0,2 5 1,1-1 564,-1 0 0,-4 6 1,0-2-1,1 3 1,0 1 351,2-2 0,0 2 1,-1 2-1,2 1 0,2 0-1475,3-1 1,3 0 0,3 1 0,3-1 530,2-3 0,6-7 1,0-1-1</inkml:trace>
  <inkml:trace contextRef="#ctx0" brushRef="#br0" timeOffset="70">9702 17439 13909,'0'-18'-978,"0"2"1,0 2 1295,0 0 1,-1 8 0,-2 9 0,-3 9 0,-3 8 0,-1 6 0,-2 4 119,-4 4 1,2 5-1,-2 2 1,0-2-1,2 0-494,2 2 1,1 0 0,3 2 0,2-6 0,3-5-601,2-3 1,2-4-1,2-3 1,3-3 0,2-8 453,2-5 0,-1-5 0,0-1 1</inkml:trace>
  <inkml:trace contextRef="#ctx0" brushRef="#br0" timeOffset="71">9916 17411 14059,'-3'11'272,"-2"2"1,-3 7 40,-6 7 1,-6 10 0,-3 9 0,10-20 0,1 0 0,-1 1 0,0 0-69,1-1 1,1 1 0,-5 22 0,4-5 0,5-3-1,4-3-1018,2-3 1,5-2 0,3-13 619,5-2 1,2 1 0,5-5 0</inkml:trace>
  <inkml:trace contextRef="#ctx0" brushRef="#br0" timeOffset="72">10670 17607 10650,'-12'0'115,"-2"0"1,1 0-1,-1 0 1,3 1-1,1 1 1080,0 1 1,3-1-1055,4-5 1,7-5 0,10-6 0,0 0 0,3-4 0,0-1-298,2-3 0,0-4 0,-2 1 0,0-1 0,-3 0-57,0 2 0,-3 4 0,-4 0 1,-2 5 296,0 1 1,-3 7 0,-5 8 0,-4 7 124,-1 7 1,0 6-1,2 1 1,2 1 0,3 0-165,1-3 0,6-1 0,3-2 1,5-3-1,5 0-200,3-3 0,5-5 0,6-3 0,2-4 0,3-4-20,0-4 0,1-6 1,-4 2-1,-3-1 13,-4 1 1,-10 2 0,-4 3 0,-8 4 128,-9 3 1,-6 8-1,-11 12 1,-3 6 0,-5 4 154,-5 2 1,-1 5 0,-1 0 0,17-16-1,0 0 1,-16 19-5,1-1 1,2-1-1,3 1 1,1-2-1,2-2-119,3-3 0,7-7 0,2-6 0,4-4 0,3-4-391,3 0 0,2-6 0,1-4 105,0-5 0,1-4 0,2 0 0,3 0 1,2-1 302,1 1 0,1 3 0,-1 1 0,0 0 1,1 3 228,-1 1 1,0 1-1,1 0 1,-1 0 0,1 1 112,3 3 1,-3-2 0,4 3 0,-1 0 0,1 0-578,1 2 0,4-1 1,-2 0-1,5 0 0,2 0-1186,2 0 1389,-4-4 1,9 7 0,-2-4 0</inkml:trace>
  <inkml:trace contextRef="#ctx0" brushRef="#br0" timeOffset="73">11378 17746 8909,'-4'-6'-72,"-1"0"1,-1-1 861,3-1 1,2 1 0,2 2-380,2 1 0,6 1 1,4 3-1,2 0 1,1 0-878,2 0 1,3 0-1,2 1 1,0 1-1,0 2 1,-3 0 465,0 0 1,-1 4-1,-1-3 1</inkml:trace>
  <inkml:trace contextRef="#ctx0" brushRef="#br1" timeOffset="74">11434 17886 8586,'-10'8'43,"2"0"0,2-2 231,3 1 0,3-3 1,3-1-1,4-2 1,5-1 65,3 0 1,7-1-1,3-2-340,2-3 0,9-6 0,2-3 0</inkml:trace>
  <inkml:trace contextRef="#ctx0" brushRef="#br1" timeOffset="75">12141 17653 8514,'-6'-3'0,"0"-1"294,-1-1 0,3 2 1,0-3-1,3-2 75,1 0 1,1 2-1,3 0 1,2-2-1,2 0-437,1-1 0,1 0 1,-2-1-1,-1 1 15,-1 0 1,0-1 0,-1 2 0,-5 2 230,-5 3 0,-8 6 0,-3 4 1,-5 6-1,-4 6 206,-2 8 0,-1 2 0,1 5 0,4 1 0,3 1-11,3-2 1,10 1-1,1-5 1,6-3-579,6-5 0,5-3 0,11-4 0,4-6 0,3-5-451,2-3 1,0-3-1,-3-3 1,0-6 0,-1-1-1,-2-1 1,-3-4-1,-4 2 1,-1-3 0,-3 0-565,0 3 1220,2-7 0,-1 7 0,3-8 0</inkml:trace>
  <inkml:trace contextRef="#ctx0" brushRef="#br1" timeOffset="76">12542 17579 8514,'4'-5'-809,"-2"-3"0,3 4 1455,-1-1 0,-2 0 1,-6-1-110,-5 3 0,-5 2 0,-5 1 0,-2 0 1,-2 1-141,0 2 0,2-1 1,-1 4-1,3 1 1,4 2-349,3 0 1,5 0 0,5 2-1,5 0 1,8 2-237,6 2 0,3-4 1,6 3-1,2-1 1,1 2-121,-2-1 0,0 3 0,-7-5 1,-2 0-1,-5 1 235,-2-1 1,-6 1 0,-3-4 0,-5 0 0,-7 1 261,-4-1 0,-4-1 0,-1-1 0,-2-1 0,-1-1-148,2 0 0,0-2 0,1 3 0,2 1 0,1-1-42,4 0 0,1 0 0,2 3 0</inkml:trace>
  <inkml:trace contextRef="#ctx0" brushRef="#br1" timeOffset="77">24590 9870 8275,'-6'3'-129,"0"0"0,-1 0 0,1 0 0,1 1 0,0 0 278,0 0-136,3-1 0,-3-7 0,6-1 0,2-1 0,1 0 0,1-2 0,-3 3 1,2 0-1,-1 0 0,1 0 363,1-2 1,-2 1-155,0 0 1,-3 4-245,-3-1 1,0 2-231,-3 1 1,4-1-198,-1-2 475,2 2 498,1-3-286,4 4-181,-3 0-455,3 0 283,-4 4 1,0-2 69,0 4 72,0-4 1,0 3-9,0-2 1,-1-2-1,-1 4-19,-1-1 0,-1-3-37,1 2 1,1 1-213,-4-1 100,4 0 1,-2-3 149,8 0 0,1-3 0,4 0 0,-1 0 140,-1-1 1,-2 3 52,-2-2 1,-3 6-1,0 3 1,-5 1-125,-4-1 1,0 2-1,0-4 1,-1 1-315,1 2 52,4-3 0,2 0 0,6-4 1,3-1-1,2-1-121,2-1 1,-1-3-1,0 2 267,1-1 252,-5 3 1,-2-2 0,-6 4 0,-3 0 34,-3 0 1,0 0 0,0 0 11,-1 0-699,5 0 247,1 0 850,4 0-634,-4 0-184,3 0-105,-3 0 271,12 0 0,-6-2 0,5 0 79,-1-1 160,-5 0 0,3 4-74,-4 2 1,-1-2-1,-2 4-124,-4-1 1,2-3-73,-1 2-172,4-2 0,-2-2 200,4-2 1,0 1 0,1-4 405,2 2 102,-2 1-245,3 3-1300,-4 0 1177,4 0 1,-3 1 584,2 2-294,-2-2-727,-1 8-172,-4-4 274,-1 0 1,-1-1 207,0-4 1,4-1 78,-1-2 1,1-2-58,2-4 1,0 2 9,0 1 0,2 4 1,0-2 93,1 0-50,4 3 0,-6-2 0,2 6-42,-2 3 1,-1-1 0,0 1-154,0 2 1,-3-3-145,0 1 0,1-4 100,5 1 0,-1-2 187,4-1 0,-4-1 222,1-2 1,-3 2-140,-3-2 1,1 2 0,-4 1-581,-1 0 162,3 0 1,1 0 456,6 0 189,2 0 293,0 0-502,-1 0-751,-8-4 167,3 3 600,-3-3 61,4-1 1,0 3 3,0-4-82,0 4 1,-4-2-113,-3 4 1,-1 0 0,-1 0-49,0 0 1,-1 0-68,1 0 1,1-1 23,1-2 0,3 1 0,5-3 0,1-1 0,3 2 83,0 0 1,1 0-1,3 2 1,1-1 83,-1 1 0,0 1 0,0 1 0,1 0 0,-2 1 8,-2 2 1,3-1 0,-4 4 0,1 1-1,-1 2 1,-1 0-28,-2 0 1,2-3 0,0 1 0,-2 0-1,-1 1-107,-1 1 0,-1 0 1,-1-2-1,-3-2 1,0 0-163,-2 0 1,2-2-1,-1 0 1,-2-2-43,0-1 1,3-1 0,1-2 0,1-4 6,0-1 0,-1-1 0,4-1 0,0 1 119,0 0 0,4 0 245,-1-1 1,1 2-57,-1 2 0,-3 2 0,0 5 0,-5 1 47,-4 1 0,0 4 0,0-2 0,0 1 1,-1 0-73,1-2 0,5-1-259,4-3 0,5 0 0,6 0 1,3 0-1,-1 0-79,1 0 1,1-3-1,-2 0 1,-2 1 166,-1 1 0,-2 1 299,-5 0 1,-7 3-1,-9 0 1,2 0-1,0 0 65,2 0 1,1 1 0,1-2-369,0 1 1,6 0 0,1-3-70,6 0 1,-1-1-1,1-1 1,1-1-67,1 1 0,-1-2 305,-1 1 1,-4-1 0,0 2 113,-4-1 0,1-2 0,-3 3 0,0-1 1,2-1-182,-5 1 0,2 1 0,-2-3 59,1 1 0,3-3 0,-3 3 32,2-1 0,1 2 1,2-2 177,-2 1-217,2 1 0,-2 3 60,6 0 1,1 1-1,2 2 1,-2-1 0,-2 3-1,0 0-40,1 0 1,4 1 0,-2 1-1,1-2-14,1-1 1,-4 2 0,3-2 91,1 2 1,0 0 0,0 3 0,-3 0 0,-1 1 0,0-1 176,-1 0 1,-2 4-1,-3 0 1,-3 2 0,-2 1-112,2 2 0,-5-2 0,1 1 0,-1 1 0,-1-2-426,-1 2 1,-3-2 0,0 1 0,-1-3 0,-1 0 0,3-3-871,2-1 1,4-3 0,3-1 1064,2 1 1,3-3 0,1 0 0</inkml:trace>
  <inkml:trace contextRef="#ctx0" brushRef="#br0" timeOffset="78">15652 10521 18104,'0'-12'-1358,"0"-1"1,0 2 1056,0 1 1,0 0-1,0 1 1,1 0 0,2 0 533,3 3 1,-2 6-1,0 8 1,-1 4-1,0 6-76,-1 2 1,-1 9 0,-2 0 0,-1 2-1,-1 2 1,0-1-74,-1 0 1,3 3 0,-3-5 0,1-2 0,0-4-1,1-1-135,1-2 1,1 1 0,0-4-1,0-3 27,0-4 0,4-6 1,2-3-1,2-4 0,3-5 1,1-4 12,3-5 1,3-3 0,1-2-1,0-4 1,2-2-77,1-1 0,3-1 0,-3-1 0,1-1-40,0 1 0,-5 1 0,-4 2 0,-3 3 0,-3 6 113,-3 4 1,-2 9 0,-4 5 0,-2 6 0,-4 6 432,-1 3 1,-1 4 0,0 2 0,-1 0 0,2 1-131,2 1 0,-1-4 1,3 3-1,2-2 0,1-2-350,1 1 1,4-4 0,4-3 0,3-2 86,5 0 0,2-5 0,3-2 0,2-3 1,0-3-1,3-3-499,1-3 0,0-3 0,-2-2 209,-3 0 0,-1-2 1,-1-2-1,-3-1 1,-3 1-1,-3-2 1,0 0-227,-2 2 0,-3 1 504,1 8 0,-6 5 0,0 4 0,-4 6 312,-3 5 0,0 7 0,-3 5 0,0-1 0,0 1 0,2-2-12,1-2 0,4 3 0,-1 0 0,2-2 0,1-3-371,0-1 0,7-5 0,3 0 0,4-2 0,2-4-103,2-1 1,3-1-1,1-4-32,-1-2 1,2-2-1,-3-5 1,-1 0-1,-4-1 1,-2-3-191,-5 0 0,0-2 0,-4-3 1,-2-2-1,-1-2 129,-1-1 1,-4 5 0,-3-1-1,-1 5 1,-2 1 348,-3 3 0,0 5 0,-4 2 0,1 3-87,-4 1 1,5 5-1,-4 2 1,2 3-1,3 4-296,1 0 1,7-2-1,3 4 1,3-1-1,3 1 281,3 0 0,7-1 0,1 4 0</inkml:trace>
  <inkml:trace contextRef="#ctx0" brushRef="#br0" timeOffset="79">16797 10316 15786,'0'-9'-1257,"0"3"1,0 0 1048,0-2 0,-1 4 0,-1 3 0,-1 6 479,0 8 1,1 4 0,0 6 0,-2 5 0,-1 5-35,-2 3 0,-3 7 0,-1 3 1,-2 5-1,6-25 0,0 1 1,0-1-1,1 0-89,-6 24 1,2 0-1,2-6 1,2-4-237,2-9 1,9-6 0,4-8-1,5-1 1,4-5-270,1-4 1,2-3 0,1-5 0,-1-2 0,-2-3 0,0-3-285,0-4 0,-4 2 0,0-4 0,-2-2 142,-2-1 0,0-1 1,-2-2 571,0-1 0,1-4 1,-1 3-1</inkml:trace>
  <inkml:trace contextRef="#ctx0" brushRef="#br0" timeOffset="80">16834 10652 11541,'-28'-3'-101,"0"-1"1,0-2 294,0 3 1,3 0 0,2 3-1,0-1 1,3-1 357,4-1 0,8 0 1,13 3-1,10 0-913,11 0 0,10 1 0,8 1 1,2 1-2380,4-1 2741,-3-1 1,-19 1 0,-1 0 0,25 3 0</inkml:trace>
  <inkml:trace contextRef="#ctx0" brushRef="#br0" timeOffset="81">17495 10316 9253,'-13'-9'-268,"2"0"1,-2 1 0,-1 0 374,-1 2 0,-4 4 1,-1 0-1,-4 5 1,-2 7-1,-3 9 548,0 8 0,0 5 1,2 7-1,3 4 0,6 4-288,4 4 0,9-22 0,1 1 1,0 1-1,2 0 0,0-1 1,3-1-747,1-1 1,1-1-1,0 0 1,1 0-1,13 22 1,0 0-1,2-3 1,-2-3-715,1-6 1,-6-1 0,-1-5 983,-4-1 1,-5-1 0,2-1-1</inkml:trace>
  <inkml:trace contextRef="#ctx0" brushRef="#br1" timeOffset="82">18175 10475 8559,'0'-10'-129,"0"1"0,0 0 0,0-1 1,0 1 435,0 0 0,-4 5 0,-3 5 0,-1 7 0,-2 6 0,-2 6 186,0 5 1,-5 1 0,1 8-1,-4 1-273,-1 1 1,-2 5 0,2-1 0,-1-1 0,1 1 0,-2-2-541,-2-1 1,2-2 0,2-7 0,2-1 0,2-2-205,2-3 1,3-4 0,0-2 0,3-4-174,3-1 1,0-5 0,4-2 696,-1-3 0,0-3 0,3-11 0,0-2 0</inkml:trace>
  <inkml:trace contextRef="#ctx0" brushRef="#br1" timeOffset="83">17858 10605 8559,'-4'-9'0,"2"0"410,-4 3 0,4 4 0,-1 8 0,2 8 0,1 6 0,1 0 0,2 5 0,4 1 1,4 2-494,5 3 0,6-2 0,2 1 0,3-3 1,2-2-344,2 0 0,2 2 0,4 0 426,-3-2 0,2-2 0,-3-5 0</inkml:trace>
  <inkml:trace contextRef="#ctx0" brushRef="#br1" timeOffset="84">18678 10707 8490,'-5'-9'-482,"1"0"0,-2 0 933,3-1 1,2 4 0,2 1-1,3 1 1,4 1 0,5 0 0,1-1-156,3 2 0,0 1 1,2 1-1,0 0 1,-1 0-693,1 0 0,0 3 1,-1 2-1,1 0 1,-1 2-1,0 0-1091,-2-1 1,-4 3 1486,-6-3 0,2 2 0,-2 1 0</inkml:trace>
  <inkml:trace contextRef="#ctx0" brushRef="#br1" timeOffset="85">18640 10838 8490,'-9'5'-429,"0"2"1,0-3 679,3 2 0,2-3 0,6 2 0,4-1 0,8-2 0,5-1 96,6-1 1,5 0 0,2 0-1,1 0 1,3 0-1279,0 0 1,1-1 0,0-1 930,1-1 0,-1-9 0,0 2 0</inkml:trace>
  <inkml:trace contextRef="#ctx0" brushRef="#br1" timeOffset="86">19227 10680 8460,'-3'-15'98,"0"3"0,1 1 0,1 2 0,2 1 382,2 2 0,2 0 0,5 4 0,3-1 1,1 1-834,1 1 1,2 4 0,-2 1-1,0 1 1,0 3 0,-2 0-1074,-1 1 1,1 1 1425,-1-1 0,1 0 0,-4 1 0</inkml:trace>
  <inkml:trace contextRef="#ctx0" brushRef="#br1" timeOffset="87">19208 10838 10292,'15'-5'79,"2"1"1,-1 4-1,2 0-408,4 0 0,2 0 329,4 0 0,0-5 0,0 0 0</inkml:trace>
  <inkml:trace contextRef="#ctx0" brushRef="#br1" timeOffset="88">19823 10447 8570,'-10'-14'-143,"4"3"1,1-4-1,1 2 1,2 2 688,1 0 0,-3 7 0,-1 5 0,-2 7 0,2 7 0,1 4 48,2 2 1,1 0-1,2 4 1,2 1-326,3 1 1,3-1-1,1 0 1,2-2-222,4-1 0,2-4 1,3-5-1,2-1-420,1-1 1,-3-6 0,4-3 0,1-2 0,0-2-115,-1-2 1,-2-6 0,-5-6 0,1 0 0,-1-1 0,0 0 68,-2-2 1,-4 4 0,-5 1-1,-2 3 1,0 1 5,-3-1 1,-3 5 0,-5 2 0,-4 2 0,-3 2 410,-4 2 0,-1 6 0,0 6 0</inkml:trace>
  <inkml:trace contextRef="#ctx0" brushRef="#br1" timeOffset="89">19916 10726 8544,'-3'9'-2,"0"1"0,1-1 215,1 0 0,1-2 0,0-1 0,0 1 158,0 1 0,-1 3 0,-2 0 1,0 1-1,1 1-296,1 0 0,-2-1 1,0 2-1,0 1 1,0-2-478,0 1 0,-1 1 1,2-3-1,-2 0 1,2-2 401,1-1 0,5 1 0,2-1 0</inkml:trace>
  <inkml:trace contextRef="#ctx0" brushRef="#br1" timeOffset="90">20326 10363 8561,'9'0'96,"0"0"1,1 0-1,0 1 1,2 4-1,4 8 313,1 7 1,2 11-1,-1 8 1,-2 7-1,-9-19 1,0 1 0,-2 2-1,0 1-45,-2 1 0,-1 0 0,0 0 0,-2-1 0,0-1 0,-1-1 0,0-2 0,-2-1 0,-6 22-170,-6-5 1,-3-1 0,-4-3 0,-3-2 0,-1-4-742,1-3 1,-2-6 0,5-3 0,0-5 0,4-4 0,4-4-2731,3-2 3151,0-4 0,2 2 0,0-4 0</inkml:trace>
  <inkml:trace contextRef="#ctx0" brushRef="#br1" timeOffset="91">20884 10856 8572,'-9'0'63,"0"0"0,-2 5 1,0 1-1,-2 2 1,2 1-1,1 2 0,0 1 1,1 4 557,0 1 0,1 1 1,1-2-1,4-1 0,3-1-589,3 1 1,4-5 0,5 1-1,3-5 1,3-2 0,1-2-140,-1-1 1,1-5 0,-1-2 0,-2-3-183,0 0 1,-5-4 0,1-3 0,-2 0 0,-4-1 0,-3 1-179,-2 0 0,-3 2 0,-3 2 980,-5 2 0,-2 1 1,0 3-1,-4 3 1,-1 3-1,-2 3 98,0 3 0,2 3 0,1 1 0,4 2 0,2 3-711,4-1 1,2 4 0,4-4-1,1 1-659,2-3 1,2-2 0,5-4 211,-1-3 1,-1-3 0,-1-3 0,-5-2 0,-4-1 0,-6 0 206,-3 2 1,-4-3 0,-3 2 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3T20:46:25.956"/>
    </inkml:context>
    <inkml:brush xml:id="br0">
      <inkml:brushProperty name="width" value="0.12095" units="cm"/>
      <inkml:brushProperty name="height" value="0.12095" units="cm"/>
      <inkml:brushProperty name="color" value="#FF0000"/>
    </inkml:brush>
    <inkml:brush xml:id="br1">
      <inkml:brushProperty name="width" value="0.09071" units="cm"/>
      <inkml:brushProperty name="height" value="0.09071" units="cm"/>
      <inkml:brushProperty name="color" value="#FF0000"/>
    </inkml:brush>
  </inkml:definitions>
  <inkml:trace contextRef="#ctx0" brushRef="#br0">8389 3426 12998,'0'-9'-325,"0"0"1,0-1 30,0 1 0,0 0 0,0 0 0,1-1 359,2 1 1,-2-1 0,3-2-1,-1 0 6,1 0 0,2-1 1,-3 1-1,-1 0 0,-1 2 1,-1-1 37,0-1 1,0 2 0,-1-2-75,-2 5 1,-5 3 0,-6 5 0,0 2-1,-3 4 167,0 5 0,-2 6 0,1 6 1,2 1-1,1 0 20,2 1-199,5-4 0,0 2 0,5-3 0,1 0-251,1-4 0,6 1 0,4-7 0,3-3 0,2-3 174,3-4 1,2-2 0,1-4-1,2-4 1,-2-5 58,-4-4 0,2 0 0,-4 2 1,1 0-1,-4 1 198,-4 0 0,2 3 0,-4 5-127,0 0 1,-1 11-1,-5 2 1,-2 8-1,-3 7 19,-2 4 0,-2 6 0,1 3 0,0 3 1,-1 3-171,1 0 1,1 0 0,0-3-1,2 2 1,-1 1-305,-1 4 1,-2-6-1,1-2 1,0-3-498,0-3 883,-1-5 0,1-2 0,0-5 0</inkml:trace>
  <inkml:trace contextRef="#ctx0" brushRef="#br0" timeOffset="1">8827 3035 15217,'0'-9'-1639,"-3"0"1,-2 0 1803,0 3 1,-1-1-1,-3 6 1,-2 5-1,-1 10 279,-4 8 0,-1 5 0,-2 10 0,1 5 0,-1 2-374,0 3 0,10-22 0,1 2 0,0 0 0,0 1 0,2 2 0,1-1-577,1 0 0,1 0 279,0-1 0,2-1 0,3 19 0,3-3 0,5-4-949,4-3 1,0-9 1003,2-9 1,1-3 0,-2-6 0</inkml:trace>
  <inkml:trace contextRef="#ctx0" brushRef="#br0" timeOffset="2">9162 3343 13475,'-5'-10'-667,"-4"1"0,4 0 1,-1-1-1,0 1 160,-1 0 1,1 4 583,0 1 0,0 0 0,-3 1 0,-1 1 0,1 1 117,0 1 1,-1 5 0,0 4 0,-1 3 0,-2 2-109,2 3 1,1 4 0,1 0 0,2 1 0,2 0-246,1 0 1,1-1 0,3-3 0,0-2 0,0 0-55,0 1 1,0-4 0,1-2-1,2-3 1,3-5-61,2-2 1,5-1 0,-1-1 0,1-2-1,-1-4-2,0-1 0,1-4 0,-4-2 0,0 1 283,1-1 0,-1 2 1,-1 3-1,0-1 1,-3 1 383,-1 0-111,-1 4 1,-4 5 0,-1 6 0,-1 3 0,1 2-339,1 2 0,1 2 0,1-2 1,2-2-1,3 0-328,2-2 0,6-4 400,1-2 1,3-2 0,0-1 0</inkml:trace>
  <inkml:trace contextRef="#ctx0" brushRef="#br0" timeOffset="3">9404 3119 9820,'3'6'-329,"1"1"0,1 0 392,3 1 0,1 7 0,2 3 0,1 7 0,-3 6 172,-2 6 0,-5 5 1,1 4-1,-3 1 0,-4-2-321,-5-1 0,0 0 1,-4-4-1,2-4 0,-1-3-706,0-1 811,0-3 1,-6 3-1,-2-4 1</inkml:trace>
  <inkml:trace contextRef="#ctx0" brushRef="#br1" timeOffset="4">9730 2896 8558,'-9'-11'-1308,"2"-3"488,1 8 1494,4-5-311,-2 10 0,5 5-247,2 9 1,-1 4 515,4 5 1,-3 2-210,4 4 1,-2 0-42,1 0 0,3-4-295,1-3 0,-1 1 51,3-3 1,3-3 0,0-8-1,3-1 1,2-5-68,1-4 0,6-13 0,6-11 1,4-9-185,-17 14 1,1 0 0,2-4 0,-1-1 0,3-2 0,-1 0 0,1-2 0,0-1-635,-1-1 0,0 0-839,0-1 1,0 1 1585,-1-1 0,0 1 0,0-2 0,-1 0 0,0 1 0,0-1 0,1 1 0,-1-1 0</inkml:trace>
  <inkml:trace contextRef="#ctx0" brushRef="#br0" timeOffset="5">14814 3259 15431,'0'-10'-598,"0"0"1,0-1 0,0-2 0,0 2-1,0 1 811,0 0 1,0 3 0,0 4 1014,0 6-945,0 8 0,-1 4 0,-2 5 1,-1 0-81,-1 2 1,2 4 0,-2-1 0,1 1-1,2-1 1,1-1-92,1-1 1,-3-1 0,-1-5-1,2-1-213,1-4 1,1-1-223,0-2 0,0-11 1,0-5-1,0-7 0,0-6 1,0-3 1,1-1-1,1-1 1,3-1-1,0 0 249,2 1 0,1 0 1,2 3-1,-1 2 1,1 4 270,3 3 1,-2 3 0,5 2 0,0 1-13,2 4 1,0 2 0,1 1-1,1 1 1,-1 1-684,0 2 0,2 3 1,-6-1 441,3 2 0,0 6 1,1 0-1</inkml:trace>
  <inkml:trace contextRef="#ctx0" brushRef="#br0" timeOffset="6">15465 3017 10097,'-4'-14'-111,"3"4"0,-2-2 1,1 2-1,-1 3 357,-3 1 1,-1 5 0,-1 1 0,-3 6 0,-4 6 0,-3 7 123,-3 5 1,-4 6-1,3 2 1,2 2 0,1 2-205,4 0 0,-1 7 0,7-6 0,4 0-617,3-2 0,9 1 1,4-5-1,5-2 0,3-4-2113,1-3 2544,0-2 0,2-1 0,2-1 1</inkml:trace>
  <inkml:trace contextRef="#ctx0" brushRef="#br1" timeOffset="7">15810 3249 8341,'-8'-4'-60,"0"-1"1,2-1 0,-1 1 0,-2 1 272,-4 2 0,2 1 1,-5 1-1,-1 0 1,-3 2-1,-3 3 293,-1 4 0,4 7 0,-2-1 0,2 3 0,3 0-390,1 1 0,4 0 0,6-2 1,3 0-1,3-3-237,3 0 0,6-2 0,6-4 0,4-1 0,3-4-210,3-2 0,1-5 0,-2-3 0,-2-1 1,-2-2-185,-2-3 1,-2 2 0,-2-4-1,0 2 1,-3 2 268,0 0 0,-6 2 1,-1 1-1,-1 0 836,0 2 1,0 5-1,-3 1-264,0 5 0,0 4 1,1 0-1,2 0 0,3 2-486,3 1 1,3-2 0,1 3 0,-1-3-1,0-1 160,1 1 0,3-1 0,-1 0 0</inkml:trace>
  <inkml:trace contextRef="#ctx0" brushRef="#br1" timeOffset="8">16154 3063 8341,'7'-3'-16,"-1"0"0,1 1 585,1 1 0,2 3 0,-1 4 0,-1 8-173,-2 5 1,-1 2 0,-5 5 0,0 2 0,0 3-148,0 2 0,-2 1 0,-1 2 0,-2-1 0,-1-1-553,0-2 0,1-1 1,-3-4-1,2-2 1,0-1-636,1-1 0,-4 0 1,2-3 938,-4 2 0,-4 4 0,-3-2 0</inkml:trace>
  <inkml:trace contextRef="#ctx0" brushRef="#br0" timeOffset="9">9776 5242 9576,'-5'-5'-2498,"-3"-3"2746,7 2 1,-6-3-61,4 0 1,-4-1 154,4 1 1,-1 3 307,1 0-30,2 0-623,-3 0 0,5 3 34,2 6 0,-1 6 1,5 4 199,4 2 0,-2 0-283,3 4 1,2-1 16,-2 1 0,2 0 0,-3-1 1,1 0-1,0-2 0,-1 1-168,2 3 1,-3-2 0,1 3 0,-2-4-423,-3-1 1,-1-1 626,1 4 0,3-4 0,-4-2 1</inkml:trace>
  <inkml:trace contextRef="#ctx0" brushRef="#br0" timeOffset="10">9991 5270 7701,'0'-5'402,"0"-4"0,-1 8-233,-3-2 0,0 3 0,-3 3 3,1 4 0,3 1 0,-3 1-149,-2 1 0,1-1 1,0 1-82,1 3 0,0-3 0,-1 2 201,1-1-246,4 2 0,-5-2 38,4 1 0,-4-5 0,4-1-255,1 2 290,1 0 1,1-4-1,0-4 1,1-5-1,2-3-98,3-2 0,0 0 1,-1-1-1,0-1 148,0 4 0,-2 0 0,2 3 220,0 0 1,2 3-1,-2 0 1,1 4-85,0 4 0,0 3 1,1 0-1,-1 0-123,1 1 1,-2-1-1,2 0 1,0 1-1,1-2 40,1-2 1,1 1-124,-1-4 0,0 0 1,1-7-1,-2-2 0,-1-3 1,-1-2-1,1-3 1,-1 0-282,0-3 1,-4-1 0,2 0 232,0-1 1,-3 2-1,4 1 1,-2 4-115,0 1 1,0 2 0,-2 1 0,2 2 208,3 2 0,3 3 0,0 1 0</inkml:trace>
  <inkml:trace contextRef="#ctx0" brushRef="#br1" timeOffset="11">10437 5102 8468,'5'-9'-16,"-4"0"1,2-1 0,-2 1 0,-1 0 109,0-1 0,-4 5 0,-4 4 0,-3 5 134,-5 6 1,-1 6 0,-2 3 0,0 5-83,-3 3 1,1 1-1,-3-1 1,3 1-1,3 0 1,6 0-204,4 0 1,4-3-514,4 0 1,2-1 0,4-1 221,3-4 0,6-1 0,2-5 0,2 1 0,0-2 0,-1-3 348,-1-1 0,-3-6 0,-1 2 0</inkml:trace>
  <inkml:trace contextRef="#ctx0" brushRef="#br1" timeOffset="12">10642 5279 8468,'0'-6'-100,"-1"1"1,-1 0 166,-1 0 0,-1 1 0,1-1 0,-3 0 201,-3 0 0,0 3 0,0-1 0,-2 2 0,0 2-9,-1 2 1,-5 2 0,2 5-1,-2 2 1,1 1 0,4 2-170,2 1 0,0 1 1,2-1-1,2 0-256,3 0 1,2-2 0,2-2 0,2-1-1,3-3-22,2-2 0,5 1 0,0-4 0,2-2 0,1-3-120,2-4 0,-3-2 0,0-1 0,-2-2-30,-1-1 0,-2 1 1,-1-1-1,1 3 1,-2 2 168,-2 0 1,-1 2 434,-2-1 1,-2 3 0,3 6-1,-3 3-283,-1 2 1,0 2 0,1-1 0,1 0-1,2 1-547,1-1 1,1-3 563,4 0 0,3-4 0,1 3 0</inkml:trace>
  <inkml:trace contextRef="#ctx0" brushRef="#br1" timeOffset="13">10856 5140 8468,'9'-7'0,"-2"1"0,-1 0 19,1 1 0,-1 1 0,0 4 1,1 2 325,1 4 0,-3 4 0,-1 10 1,-2 2-1,0 2 0,1 3-141,-1 1 1,-1 3-1,-1 1 1,-1 2-1,-2 1-326,-3 1 1,-3 1 0,0 0 0,-1 1 121,-3-1 0,-1 0 0,-5 0 0</inkml:trace>
  <inkml:trace contextRef="#ctx0" brushRef="#br1" timeOffset="14">11154 5093 8553,'-6'-9'-218,"1"-1"0,1 0 1,2-1-1,1-2 1,1 2-1,0 1 0,0-1 1,0 0 542,0-2 0,0 1 0,0 3 1,0-1-72,0 1 1,0 5 0,0 5-1,1 7-51,2 7 0,-2 7 0,2 5 1,-1 4-1,0 3 0,2 1-135,2 1 0,-1-3 0,2-2 0,-1-3-35,1-3 1,5-3 0,1-7 0,2-4 0,2-3 134,4-5 1,3-12-1,4-6 1,2-10-1,2-7-215,2-5 1,-15 16 0,-1-1 0,13-19 0,0-1-1,-15 20 1,-1-1-331,1 0 0,-1 1 0,1-1 0,-2 0 65,11-20 0,2 1 1,-3 5-1</inkml:trace>
  <inkml:trace contextRef="#ctx0" brushRef="#br1" timeOffset="15">16517 5065 8488,'0'-9'0,"0"3"0,-1 0-540,-2 2 542,2-3 1,-3 2-1,3-3 472,-2 1-326,-2-1 1,-4 3 0,-1-3-27,1 1 1,0 2 0,-1 3 0,1-1 0,0 1 84,-1 1 1,-2 1-134,0 0 1,-1 1 0,3 2 0,-1 3-56,2 3 0,-2 4 0,5 3 0,-2 1-35,2 2 1,2-1 18,4 1 0,4 3 0,2-1-42,3 0 1,4-1-1,3-3 1,1 0-1,2-3 1,-1 0 11,1-3 0,-5 0 25,-1-2-53,-3 0 0,-5 1 52,-2-1 1,-7 0-1,-5 0 1,-4 1 19,-6-1 1,0-1-2,1-1 1,-1 1-3,0-2 0,4-1 0,0 0-574,2 0 261,1-2-22,6-3-395,2 0 141,4 0 575,0-4 0,9-2 0,1-3 0</inkml:trace>
  <inkml:trace contextRef="#ctx0" brushRef="#br1" timeOffset="16">16685 4916 8488,'-9'0'0,"-2"1"0,-1 2 0,2 0 0,-3 7 0,2 2 576,-2 10 0,-1 6 0,-5 6-275,1 2 1,3 2 0,3 2 0,2 0-1,4-2-344,3-3 1,3-2-1,4-7 1,5-1-839,2-3 0,4 0 494,-2-4 1,2-1-1,-1-9 387,0-2 0,2 3 0,2-4 0</inkml:trace>
  <inkml:trace contextRef="#ctx0" brushRef="#br1" timeOffset="17">16834 5177 8440,'0'-9'-94,"0"-1"0,0 1 1,0 0 172,0-1 0,-1 4 1,-1 0-1,-1-1 1,0-1 998,-1 2-920,3 2 1,-8 1-1,3 0 1,-2 2 162,-2 3 0,-3 4 1,-3 6-1,-2 4 356,-4 2 1,2 3-306,-1 1 0,2 4-108,4-1 0,1-1-358,5 0 1,3-3 0,0 0 0,3-5 0,5-3-148,7-3 1,4-5 0,7-2 0,1-3 0,0-3-291,0-3 1,-1-5-1,-2-3 1,0 0 153,-3-3 1,-1 1 0,-6-1 0,-1 2 0,-2-1 0,0 0-703,-3 1 963,-1 4 0,-2 1 393,-2 7 0,0 2 0,-2 2 0,0 2 0,1 3 0,0 4 127,2 2 1,1-1-1,2 1 1,3-2-652,5 0 1,1-1 0,3 0-1,-1 0-669,1-3 916,3 2 0,-1-3 0,4 4 0</inkml:trace>
  <inkml:trace contextRef="#ctx0" brushRef="#br1" timeOffset="18">17057 5074 8374,'7'0'246,"-2"1"0,0 2 472,0 0 1,-3 8 261,1 1 1,-2 7-12,-1 6-418,-8 0-254,2 15 0,-13-2-127,1 9 1,-2-4-671,-5 1 1,5-5 77,-2 1 1,3 1 291,4-4 130,1-2 0,9-11 0,-3-1 0,3-5 0</inkml:trace>
  <inkml:trace contextRef="#ctx0" brushRef="#br1" timeOffset="19">18091 5400 8524,'0'-9'-139,"0"0"1,0-1 0,0 1 0,0 0 0,0-1 318,0 1 1,1 0-142,2-1 0,1 0 0,4-1 0,-2-2 0,1 1 0,1 0 0,2-2 60,-1 0 1,0-2-1,0-3 1,1 1-51,-1-1 0,-4 1 0,-1-1 0,0 0 1,-1 1-22,-1-1 1,-2 2 0,-3 0 56,-4 1 1,-1 6 20,-1 1 1,-2 4-117,-1 5 0,1 2 0,-5 4 87,0 6 0,-2 11 72,-1 8 1,2 3 0,1 11-120,4 2 0,6-21 0,1 1 1,1 1-1,0 1-174,1-2 1,0 1-1,1-1 1,0 0 88,2 0 1,0 1 0,0 1-1,0-1 1,0 1 0,0-1-182,0 0 1,0 0 0,0 1 0,0-1-259,0 22 0,0-1 0,-1-4 207,-2-5 1,-7-5 0,-4-11-1,-2-5 287,1-6 0,-1-3 0,-2-4 0,2-1 0,1-8 0,-1-4 0</inkml:trace>
  <inkml:trace contextRef="#ctx0" brushRef="#br1" timeOffset="20">17784 5754 8414,'-1'-15'-184,"-2"-1"1,2 1 570,-3-4 0,4 3 0,4 1 0,3-2 150,4 0 1,1 2 0,3 3-1,2 2-660,0 0 116,2 1 0,4 4 1,1 2-539,3 2 0,1 1 0,1 0 0,1 0-8,1 0-78,0 4 0,-3 0 1,0 2 630,0-3 0,0 2 0,0 1 0</inkml:trace>
  <inkml:trace contextRef="#ctx0" brushRef="#br1" timeOffset="21">18426 5484 8414,'3'-15'-273,"0"0"1,0 2 427,2 1 1,-4 2 0,2 1 0,-2-2 0,-2 1 236,-2 1 1,0-2 0,-6 8-1,-1 1 1,-1 1 144,-3 1 0,0 2-117,-5 4 1,0 5-42,1 7 0,-2 5-51,-2 2 1,6 2-282,-3 1 0,8 0 1,0-1 232,4-3 0,5 2-541,-1-4 1,6-4-708,3-6 592,7-2 253,1-5 0,9 0-214,2-5 1,-1-6 115,0-3 1,-3-4-448,1-6 1,0 4 324,-4-1 1,-1 1 0,-8-3 0,-1 2-819,-1 4 1467,1 2 1,-7 4 1,0 3 200,-4 6 1,-3 6-128,3 3 0,-1 4-176,4-4 0,0 2-227,0-2 1,5-2 179,1 3 1,3-4-730,3-3 0,3 1 247,4-3 1,-1-2 0,1-5-1224,-1-4 1139,-3-1 0,1-6 408,-3-5 0,3-4 0,-1-5 0</inkml:trace>
  <inkml:trace contextRef="#ctx0" brushRef="#br1" timeOffset="22">18724 5130 8414,'0'-9'248,"0"-1"401,0-3-172,0 7 1,0-1-123,0 10 0,0 7 265,0 9 1,-4 8-374,-2 7 1,-3 6-1,0 4 1,0 1-16,0 2 0,2-1-266,1 1 1,1-1-928,-1 1 0,1-5 768,1-1 1,3-8 0,-2-6 174,2-8 0,1 0 1,0-5-1</inkml:trace>
  <inkml:trace contextRef="#ctx0" brushRef="#br1" timeOffset="23">18929 5410 8409,'-9'-10'864,"-1"2"204,1 2-718,0 2 1,4 8-16,1 2 0,3 3 66,1 4-133,0-3-14,0 12 1,5-7-78,1 7 0,2-2 0,1-2-4,1 1 0,-1 0 0,0-1 0,0 1-92,-3-1 1,-1-3-271,-2-3 0,-2 2 150,2-2 1,-6 0-420,-3-6 1,-2 1-152,-2-4 1,-3 0 296,-3-3 1,2-1 20,-2-2 1,5 1 111,-1-4 1,4 3 73,2-3 0,4 2 73,-1-2 24,2 4 0,9-6-140,5 2 1,4-3 241,5 0 0,-1 3-25,3 0 0,-2-1-11,3-2 1,0-1-346,3-3 1,-5 3 161,-1-2 1,1-3-64,-1 0 1,-1-3 0,-3-1 36,-2 1 1,0-2-527,-4-2 214,1 3 233,-4-4 0,-4 7 0,-2 2 443,-1 1 0,-8 4 0,-2 6 0,-4 3 1,-3 3 850,-1 3 0,1 7 423,0 2 1,-1 6-715,-3 1 1,4 5-25,-1 1 0,6 0 58,1 3-959,-1-2 289,9-1 1,-3-1 129,4 1 1,5-4-474,5-2 0,6-5-225,6-4 0,4-5-489,-1-8 0,1 0-719,-2 0 1,2-7 1638,-4-2 0,3-1 0,-5 1 0,-6-4 0,-5-4 0</inkml:trace>
  <inkml:trace contextRef="#ctx0" brushRef="#br1" timeOffset="24">4330 5140 8290,'-9'-10'-1416,"2"2"1554,1 2 0,3-1 122,-3 3 0,3-3 37,0 1 1,1 1-214,-1-1 1,2 5 0,-2 1 0,2 6 0,2 5 0,1 6 721,1 3-776,0 4 0,-3 5 0,0 1 1,0 2-21,0 1 0,0 0 0,0 3 0,0-3-37,0-1 0,0-5 1,0-7-1,0-3 1,0-5-1,1-2 4,2-4 0,0-6 1,2-7-76,-1-5 1,3-6 0,-1-7 0,3-3 0,0-2 0,-1-2-46,-2-1 1,2 2 0,-4-2-49,1 0 209,-3 7 0,5 3 1,-4 5-1,-1 2 1,0 2 39,2 4 1,-3 4 0,3 8-77,0 1 0,1 4 1,4-1-1,2 3 1,1-1-320,4-2 0,5 1 0,4-4 0,2-1-213,1 0 1,3-2 549,0 0 0,8-5 0,0 0 0</inkml:trace>
  <inkml:trace contextRef="#ctx0" brushRef="#br1" timeOffset="25">4860 5009 8290,'9'-12'-356,"-3"-2"1,-2 1 0,-1-1 0,0 3 626,-1 1 0,-1 4 0,-2-1 60,-2 0 0,-2 3-48,-4 1-187,-1 2 1,-2 5 0,-2 2 84,0 2 1,-1 7 0,-1 4 0,0 4-1,1 5 1,0 3 0,3 3-146,2 3 1,0 0 0,2 1-258,2 3 1,2-3 0,4 2 0,1-2 0,2-1-456,3-3 1,2-3 240,2-6 1,2-4 0,0-5 434,0-4 0,1-2 0,0-4 0,3-2 0,-1-4 0</inkml:trace>
  <inkml:trace contextRef="#ctx0" brushRef="#br1" timeOffset="26">5028 5261 8290,'0'-13'-43,"0"1"0,1-1 1,1 1-74,1 0 0,0-1 0,-3 4 0,-1 1 375,-2 1 1,-2 0 0,-5 4-1,-2 2 1,-1 3 42,-2 4 0,0 3 1,-4 1-1,0 2 0,2 4-10,1 1 0,0 2 0,3 0 1,3-1-375,3 1 1,0-4 0,3 0 0,2-2-1,2-1-116,3-2 0,3-5 1,4-2-1,2-2 0,4-2 1,2-2-169,0-3 1,1-3 0,-2-3-1,0 0 146,-2 1 0,-3 3 0,0 3 1,-1 0 223,-2 0 0,0 4 0,0 1 279,1 5 0,-4 3 0,0 1-396,1 1 1,3-4-1,1-1 1,3 0-1,-1-1-143,0 1 1,3-2 0,-4-4-1,0-2 1,-2-4 255,-1-1 0,1-5 0,-1-2 0</inkml:trace>
  <inkml:trace contextRef="#ctx0" brushRef="#br1" timeOffset="27">5186 5093 7816,'1'-9'-250,"1"-1"1,2 2 391,2 2 1,-3-1-1,3 4 1,1 1-1,1 0 1,3 4 604,1 1 0,0 3 0,2 7-558,-1 6 1,0 1 0,-5 4 0,-1 2 0,-1 1-370,-2 1 0,-1 3 0,-4 0 0,-2 0 1,-4 0-177,-1 0 0,-4 3 1,-1-3 355,2-1 0,-4-5 0,1-2 0</inkml:trace>
  <inkml:trace contextRef="#ctx0" brushRef="#br0" timeOffset="28">5624 5149 8239,'0'-6'403,"0"-1"0,-1 1-172,-2 1 0,2 2 0,-3 6 0,2 3 1,0 3-1,-1 1 0,1 1-334,1 2 0,1 2 1,0-2-1,0-2 0,0-1-435,0 0 0,0-1 1,0 0-1,1 0 529,2-3 1,-2 2-1,3-3 1</inkml:trace>
  <inkml:trace contextRef="#ctx0" brushRef="#br0" timeOffset="29">5661 5028 8935,'-6'-6'-675,"0"-1"272,-1 5-76,2-6 1,2 10-1,6-1 494,3 3-16,3-2 0,0 7 0,0-4 1</inkml:trace>
  <inkml:trace contextRef="#ctx0" brushRef="#br0" timeOffset="30">5866 5000 7887,'0'-6'700,"0"0"-582,0 3 1,0 0 0,0 6 235,0 4-290,0 5 0,0-1 0,0 4 0,0-1 0,0 1-69,0 1 0,0 1 0,0 0 0,0-3 1,1-1-34,2-1 0,-1 1 0,3 0 0,-1-2 50,-2-1 0,3-3 0,-2-1 0,-1 1 60,-1 1 1,-1-1 0,-1-1 0,-2 1-124,-4 1 0,-1-3 0,0 0 0,1-2-478,0 0 1,1 0 534,-3-3 1,0 4 0,-1 1-1</inkml:trace>
  <inkml:trace contextRef="#ctx0" brushRef="#br1" timeOffset="31">6378 5037 8486,'0'-9'31,"0"3"1,0-1-1,0 0 1,1-1-1,1-1 13,1-1 1,3-2 0,-2-1 0,1 1 0,0 0 0,0-2-65,2 0 0,-3 1 1,-1-2-1,0-1 1,-1 1 59,1-1 1,0 5 0,-3-2-1,-1 3 16,-2 1 1,1 3 0,-5 0 0,0 3-105,-1 4 1,-1 6-1,-1 8 1,2 8-1,1 6 16,1 5 1,2 6 0,-1 4 0,1 1 0,2 3-200,1 1 0,1-1 0,1 2 0,1-3 0,1 1-201,-1 2 1,-2-7 0,-3-1 431,-3-5 0,-2-5 0,-2-4 0</inkml:trace>
  <inkml:trace contextRef="#ctx0" brushRef="#br1" timeOffset="32">6220 5344 8486,'0'-9'238,"0"-3"0,0-1 1,0 2-1,1 1-58,2 0 1,3 1-1,5 0 1,3-1 0,0 2-562,3 2 1,0-1 0,3 2-1,1 1-119,1 0 1,3 1 0,-1 3 0,1 0 499,0 0 0,0-4 0,3-1 0</inkml:trace>
  <inkml:trace contextRef="#ctx0" brushRef="#br1" timeOffset="33">6648 5112 8486,'0'-13'-3,"0"1"1,0-1 0,-1 4 284,-2 0 1,2-1 0,-3 1 67,-1 0 0,0 1 0,-4 1 0,0 4 0,-1 2-94,1 1 1,-3 4 0,-1 4-1,2 2 1,1 3-37,0 2 1,1 1 0,1 5 0,0 0-339,2-4 0,4 1 1,-1-6-1,2 1-298,1 0 0,5-2 1,3 0-1,5-4 0,0-4-3,1-2 1,1-5 0,-1-2-1,-1-2 1,1-2 113,-3 1 0,-1 0 0,0 0 0,-2-1 367,-2 1 0,2 3 81,-1-1 1,1 6 0,1 0-323,1 3 1,-4 6-1,0-3 1,1 0-1,1-2 179,2-2 0,3-1 0,2 0 0</inkml:trace>
  <inkml:trace contextRef="#ctx0" brushRef="#br1" timeOffset="34">6834 4879 8486,'5'-9'24,"-2"-1"1,0 2 250,0 2 0,-2 4-171,2 8 0,-2 5 0,-1 11 1,0 3-1,0 2-175,0 1 0,0 0 1,0 0-1,0-1 1,0 1-1285,0 0 1219,0-4 0,0-2 136,0-7 0,4 3 0,1-4 0</inkml:trace>
  <inkml:trace contextRef="#ctx0" brushRef="#br1" timeOffset="35">7011 5046 7334,'1'-5'1211,"2"2"-765,-2 2-286,3 1 1,-1 4 0,1 3-1,-2 1-43,-1 1 0,0 0 1,1 1-1,1 0-141,-1 2 0,0-1 0,0 1 0,1-1 0,-1-2 70,-1 0 0,-1 1 0,0-1 0,0 0 5,0 0 0,-1-3-236,-2-3-609,-2-2 578,-4-1 0,5-1 0,4-1 0,5-2 0,3-1-41,1 1 0,4-3 257,-1 1 1,4-2-1,-3-2 1,2 0-1,0-2 1,1 0 8,-1 1 0,0-3 0,1 1 0,-1-1 0,-2 0 1,-2 0 33,0 1 0,-3 0 0,-2 1 1,-3 0 103,-2 0 1,-1 5 0,-1 2 0,-2 1 0,-4 2 23,-4 1 0,-4 6 0,-2 3 0,0 5 41,2 1 0,3 5 1,0 3-1,2 1 0,3 0 56,1-2 0,4 1 0,-1 0 0,3-1 0,4-2-42,5 0 0,6-4 0,6-3 0,3-3 1,1-3 160,0-2 1,0-3 0,3-1 0,0-1-388,0-3 0,-5-5 0,0-5 0</inkml:trace>
  <inkml:trace contextRef="#ctx0" brushRef="#br1" timeOffset="36">18165 3305 8521,'0'-9'-213,"0"0"0,0-1 0,0 1 0,0 0 0,2-1 0,0 1 489,1 0 0,0 0 0,-3-1 1,0 1 153,0 0 1,-1 3 0,-1 4-293,-1 4 1,-5 9 0,2 8 0,-2 9 25,-1 9 1,-1 2 0,2 7-1,1 5 1,4-24 0,1 0 0,-1 1-1,1 1-37,1 0 1,0 1 0,1-3-1,-1 0 1,2 0 0,-1 0 0,3 24-97,4-5 0,1-4 0,1-7-329,1-4 0,-4-5 0,0-11 0,1-5 0,1-4 0,2-2-272,-1-2 0,0-5 1,2-3-1,0-3 1,3-3 16,0 0 0,-2-4 1,3 3 552,-2-1 0,0-2 0,-4-3 0</inkml:trace>
  <inkml:trace contextRef="#ctx0" brushRef="#br1" timeOffset="37">17998 3678 8521,'-19'-6'-55,"1"-1"1,4 4 466,5-3 0,6 0 1,9-2-1,7 0-464,7 2 1,4 3 0,5-3-1,2 0-466,3 0 162,-2 2 1,3 4 355,-4 0 0,0 0 0,-3 0 0</inkml:trace>
  <inkml:trace contextRef="#ctx0" brushRef="#br0" timeOffset="38">18380 3622 14610,'-6'1'-921,"3"2"1151,2 3 1,1 7 0,0 2 0,0 4 0,0 3-70,0 2 1,0 3 0,0 1 0,0-1 0,0-1 0,0-2-147,0-1 0,0-6 1,0-4-43,0-3 1,0-6-1,0-5 1,1-7-40,2-7 1,0-3-1,3-4 1,0-3-1,0-1-196,0 1 0,-3-1 0,3 4 0,-1-1-38,0 0 1,-2 1 0,2 5 0,0 1-1,1 4 1,1 3-374,1 2 1,-2 3-1,1 4 1,1 1 60,3 2 0,0 3 0,2 3 582,0 0 1,2 1 0,4-1 0</inkml:trace>
  <inkml:trace contextRef="#ctx0" brushRef="#br0" timeOffset="39">18622 3641 10639,'0'-10'-403,"0"1"1088,0 0 0,0 4-356,0 5 1,0 9-1,0 6 1,0 4-34,0 3 1,0-2 0,0 4 0,0-1 0,0-2-250,0-2 1,0 0 0,1-2 0,2-1 0,3-4-206,2-1 0,2-6 0,0-2 1,2-2-142,4-1 0,-3-5 1,1-3-1,-2-5 1,1-1-166,-2-3 0,-1 3 0,-1-1 0,-2 2 0,-2 1-2,-1 2 1,0 2 684,-1 1 1,-2 7 0,3 7-1,-3 2 1,-1 2-9,0 2 0,4 0 1,1-1-1,2 0-794,2-1 1,-1 0 0,5-2 568,1 0 0,0 1 0,5-1 0</inkml:trace>
  <inkml:trace contextRef="#ctx0" brushRef="#br0" timeOffset="40">19097 3715 10948,'-6'0'3276,"3"0"-3148,6 0 0,3-1 1,3-1-1,1-2-299,3-1 0,-2-2 0,3-2 0,1 0 0,-2-2 0,1 0-254,-3-1 0,-1-2 0,-3 3 1,-2-2 312,-1 2 1,-1 1 0,-4 0 0,-2 2 0,-3 1 0,-3 2 162,-4 1 0,-1 3 1,-5 6-1,0 6 298,1 6 1,2 0-1,2 9 1,0 2-1,4 2 1,3 1-48,4 1 0,3-3 1,5 1-1,6-4-225,7-4 1,10-7 0,1-3 0,3-5-184,3-4 0,-3-6 1,-1-4-1,-3-4 1,-3-1-1,-4-1-2335,-5 0 2436,-2 3 0,-5-4 0,0 5 0</inkml:trace>
  <inkml:trace contextRef="#ctx0" brushRef="#br1" timeOffset="41">18538 4264 8334,'-9'0'198,"0"-1"0,3-2 1,3-3-1,4-2 1,5-2 119,7 1 0,13-1 0,10-3 0,10-2 0,-18 7 0,0-1 0,2 1 0,1 0-249,2-1 1,0 2 0,0 3 0,0 0 0,0 0 0,1 0 0,-3 1 0,-1 0 0,22 1 0,-11 1-860,-8 1 1,-8 1 0,-3 3 789,-3 2 0,-4 2 0,-2 1 0</inkml:trace>
  <inkml:trace contextRef="#ctx0" brushRef="#br1" timeOffset="42">18892 4330 8348,'-21'9'262,"2"0"1,3 0 0,8 1 206,1-1 1,8-4-1,10-2 1,6-2-1,8-2 95,5-2 1,7-5-1,7-5 1,1-2-1,1 0-883,-3 0 1,3-3 318,-3 3 0,-1-7 0,-1-2 0</inkml:trace>
  <inkml:trace contextRef="#ctx0" brushRef="#br1" timeOffset="43">20326 3426 8467,'5'-9'-216,"-1"-1"1,-1-2-1,1 0 1,1 0 421,3-2 1,0 0-80,1-5 1,0-1 0,1-1-1,-2-3-37,-2 0 1,-1-3 0,-3 2 0,2-2 82,-2-1 1,-2 2-22,-3 1 0,-3 3 1,-3 6 1,-3 4-114,-1 6 0,-3 3 0,0 8 0,0 7 226,0 9-151,-1 13-235,2 4 1,7-11 0,2 1 176,-1 1 1,1 1-1,1 2 1,1-1-60,1 2 1,0 0-1,-1-1 1,0 1-1,2-1 1,1 1 0,0-1-1,0 0 1,1-1-1,0 0-4,2-1 1,-1-1-1,0 0 1,-1-1 0,2 0-1,-1 0 1,0 0 0,-1 1-1,1-1 1,-2 1 145,2-1 0,-2-1 1,-3 23-450,-2-10 0,-6-5 41,-4-4 1,-4-4-564,-2-6 0,-3-4-141,3-11 582,-4-2 10,3-4 0,-4-4 380,2-2 0,2-3 0,4-4 0,5-1 0,2-5 0,1-1 0,2-1 0,4 1 184,1-7 1,5 3-155,2-4 0,2-3 544,4 0 1,2 0-1,0 2 1,3-2-210,4-3 1,-1 3-1,5 3 1,0 5-625,0 4 1,4 0-117,-2 0 1,0 5-1,0 3 1,0 3-134,0 5 1,-3-1 0,3 1 507,-1 1 0,3-3 0,-2 0 0</inkml:trace>
  <inkml:trace contextRef="#ctx0" brushRef="#br1" timeOffset="44">20456 3557 7802,'0'-10'1216,"0"5"-937,0 1 1,0 5 165,0 2 1,0 2-108,0 5 0,-1 0-338,-2 3 1,2-2 8,-2 4 1,2-3-1,2 0 1,1 0 0,2-1-108,1 1-5,1-3 1,0-2 0,1-4 0,0-1-121,1-1 1,1-1-1,1-1 43,-1-2 0,-4-3 0,-2-6 0,-2-1 1,-1-2 74,0-1 0,-4 1 1,-2 1-1,-1-1 1,0 2 182,0 0 1,1 0-1,-2 4 1,2 0-95,3-1 1,2 4 0,1 0-1,2 0 1,3 0-83,4 3 0,7 2 0,-1 1 0,4 1 16,2 2 1,-1 6-1,2 4 1,-4 2 0,-2 1 97,-4 2 0,-1 0 0,-2 1 0,-1 0 0,-1-2 368,-4-1 1,-2 0 141,-1-3-191,4 3-164,-3-5-144,3-2 0,-1-6 83,0-6 0,3-2-301,-2-5 0,2 0 71,-3-2 1,3-2 0,-3-2 0,-1 1 165,-1 2 1,-1-1-1,0 3 1,0-2 465,0 2 1,1 1-1,1 0-480,1 1 1,5 1-1,-1 2 1,4 2-1,5 0-17,1 1 1,3 0-16,2 3 0,2 0 0,4 0 0</inkml:trace>
  <inkml:trace contextRef="#ctx0" brushRef="#br1" timeOffset="45">21601 3315 8205,'-9'0'38,"3"-1"0,-1-1 1,0-1-1,0 5 1,0 4-1,1 7 239,-2 9 0,1 8 0,0 12 0,1 7 0,2-23 0,1 2 0,0 1 0,0 2-136,0 0 0,0 1 0,1 1 0,1 0 0,-2 1 0,1-1 0,-1 1 0,2 0 0,-1-2 0,1 0-279,1-2 1,-1 0-1,1 22 1,0-2-1,0-4 1,0-7-397,0-8 1,-1-6 0,-1-8 0,-2-1 0,-1-5 102,-2-3 0,-1-4 1,-2-4-1,1-2 431,0-5 0,-5-3 0,0-9 0</inkml:trace>
  <inkml:trace contextRef="#ctx0" brushRef="#br1" timeOffset="46">21480 3613 8482,'19'-38'-212,"0"1"0,3 1 474,3 2 1,4 3 0,-1 8 0,-5 7-1,-5 9 131,-2 5 0,-5 10 0,1 4 1,-4 3-1,-3 3-200,-1 2 0,-1 4 0,-3 1 0,0 2-143,0 1 0,-3-4 1,-1-2-1,-1-3-144,-2 0 0,1-1 0,1 0 0,0-3 0,1-5-788,0-3 0,1-6 0,3-2-653,0-7 1535,8-1 0,2-13 0,9 2 0</inkml:trace>
  <inkml:trace contextRef="#ctx0" brushRef="#br1" timeOffset="47">22160 3119 8482,'-5'-14'-225,"-3"0"1,4 6 0,-1 2 641,-2 3 1,-1 2 0,-2 3-1,0 5 1,-4 8-2,-4 8 1,-1 12 0,-2 6 0,2 4 0,10-20 0,1 1-371,0 2 1,1 0 0,1 0 0,0 0 0,0 1-1,1 1 1,1-2 0,1-1 0,0 25-526,2-5 1,2-2 0,3-5 0,4-5 0,5-5-213,1-4 0,2-7 691,2 0 0,5-5 0,1-4 0</inkml:trace>
  <inkml:trace contextRef="#ctx0" brushRef="#br1" timeOffset="48">22476 3436 8482,'-9'-10'-512,"0"1"0,-2 0 851,-1-1 1,2 5 0,-4 2 0,1 3 0,-4 3 0,-2 5 315,-3 3 0,-3 4 1,2 7-1,0 3 0,0 2 0,-1 1 0,4 3 1,2-1-1,5-3 0,6-4-462,4-4 0,3-1 0,3-3 1,5-3-236,7-5 0,1-3 0,9-5 1,0-2-1,0-4 0,-1-4-778,-2-1 1,0-5 0,-2 2 0,-1-3 163,0 0 1,1 0-1,-8 1 1,-1 3 0,-1 0 145,-4-1 0,-2 7 0,-5-1 1058,-2 4 1,-5 7-1,-5 7 1,3 3-391,3 3 0,1-1 0,4 3 0,-1-2 0,2 1 1,4-1-647,7 1 1,0-5 0,6 0 0,1-2 487,4-3 0,3-4 0,4 2 0</inkml:trace>
  <inkml:trace contextRef="#ctx0" brushRef="#br1" timeOffset="49">22728 3231 8482,'14'-9'172,"4"-1"0,-2 2 1,4 2 482,2 3 0,-4 7 1,-3 7-1,-3 9 0,-3 9 0,-5 6 0,-3 4 1,-1 8-1,-1 1 0,-2 3-199,0-25 1,-1 1 0,1 0-1,-2-1 1,-4 20 0,0 2-1,-2-1-1019,-1 0 0,1-4 0,0-8 1,3-4-1077,2-2 1,0-6 1129,0-1 0,2-6 0,4-3 0</inkml:trace>
  <inkml:trace contextRef="#ctx0" brushRef="#br1" timeOffset="50">23137 3687 8046,'-1'8'582,"-1"0"1,-1-2 509,1 1 0,-2 1 0,0 2-439,-1-1 1,3 0 0,-1 1-1084,2-1 0,2-4 0,2-2 430,3-2 0,-2-5 0,0-1 0</inkml:trace>
  <inkml:trace contextRef="#ctx0" brushRef="#br1" timeOffset="51">9348 12961 8530,'-9'-10'110,"1"1"0,0 1 1,3 3-1,0 6 0,1 7 1,-1 7-1,0 7 217,1 6 1,-2 7 0,2 7-1,0 1 1,-1 4 0,0 3-1,1-23 1,0 0 0,0 2-1,0 1-169,-1 2 0,1-1 0,-1-1 1,-1-1-1,1 2 0,-1-1 1,0-2-1,0-2 0,-6 21 0,1-6-647,-2-3 0,3-6 0,-2-4 0,1-5 0,3-4-1150,2-4 1,-1-1 1584,3-5 1,1-4 0,3-1 0</inkml:trace>
  <inkml:trace contextRef="#ctx0" brushRef="#br1" timeOffset="52">9134 13547 8530,'-15'-9'107,"2"-3"0,4-1 0,-1 2 265,1 0 0,4-1 0,2 0 1,3-1-38,3 0 1,3 2-1,7-2 1,3 1-1,5-1 1,5 3-460,4 3 1,-1-1-1,2 5 1,-1 1 0,0 1-533,1 1 1,3 0-1,-4 1 1,-3 2 0,-5 3 125,-2 3 0,-4 3 0,-3 2 0,-3 0 649,-4 3 0,-4-2 0,-2 3 1,0 2-1,-1 2 459,-2 1 0,0 2 0,-3-3 0,-1 1 0,-1 1 77,-2 0 0,4-3 1,1 0-1,1-2 0,2-3-107,1 0 1,0-5 0,-1 2-536,-1-3 1,0-6 0,1-4-1,0-5-143,-1-3 0,0-3 0,3-2 0,0-5 0,0-3-210,0-3 1,1-1 0,2-3 0,4 0 98,1 0 1,2-3 0,2 0 0,1 1 0,3 1-1,2 2-12,3 2 0,-3 7 0,-2 6 0,1 5-36,0 4 0,1 2 0,-2 3 1,-1 4-1,-3 7-357,-4 3 0,2 3 1,-5 0 645,0-1 0,3 1 0,-2-1 0</inkml:trace>
  <inkml:trace contextRef="#ctx0" brushRef="#br1" timeOffset="53">9767 13463 8510,'5'-9'-49,"0"0"361,-1 0 1,-3 4 0,2 6 185,-2 8 0,-2 5 1,-2 8-1,-4 3 1,-1 2-1,-1 2 72,-1 2 0,4-3 0,1 2 0,1-3-394,2-2 1,1 2 0,1-7 0,1-4-360,2-1 0,6-4 1,7-4-1,2-5 0,3-5 1,2-8-560,1-6 0,-1-3 0,2-5 1,-3-1 176,-2-1 0,-2 1 0,0 1 0,-3-1 0,-2 3 356,-3 2 1,-5 4 0,-1 1 408,1 4 1,-7 10 0,1 6 0,-4 6 0,-1 6-25,1 1 0,-2 2 0,4 1 0,1 0 0,1 2 463,1-1 0,0-2 0,1-1 1,3-2 179,5 0 0,1-5 0,6 1 0,0-5-780,2-4 1,5-6 0,1-2 0</inkml:trace>
  <inkml:trace contextRef="#ctx0" brushRef="#br1" timeOffset="54">10214 13594 8510,'-6'0'161,"0"0"708,-2 0 0,4 1-231,1 2 1,3-2 0,3 3 0,4-1 0,4 0-55,1-1 0,5-1 0,-1-1 0,4-1-542,2-2 1,0-2 0,-1-4-1,0 0 1,-3-1 0,-1 0-640,0-3 0,-1 2 0,0-3 1,-5-1-60,-4 1 1,-3-1-1,-4-1 1,-1 1 0,-2 2 132,-3 1 1,-6 3-1,-4 3 1,-1 3-1,-2 3 704,0 3 1,1 3-1,-1 7 1,0 6-1,1 5 474,-1 3 0,5 4 1,2 1-1,5 1 0,4 1 0,2-1 0,2 2 1,3-4-1,5-2 0,6-3-16,2-4 1,2-7-1,0-2 1,-1-4 0,0-3-1387,-3-2 1,2-3 0,-4-1 746,2 0 0,-4-5 0,3 0 0</inkml:trace>
  <inkml:trace contextRef="#ctx0" brushRef="#br1" timeOffset="55">9367 14618 8364,'-4'-9'-155,"3"-1"0,-4 1 247,5 0 0,1-1 1,3 0-1,1-1 1,1-3-1,0 0 1,1-3-1,2-1 334,0-4 0,0 2 0,1-2 0,-1 0 0,0-1 0,1 0-396,-1 1 0,-4-3 1,-1 3-1,-1 1 1,0 3-1,-1 1-182,-1 2 0,-2 7 0,-2 2 1,-4 6 223,-4 6 1,-2 10-1,-4 13 1,-3 8 0,-1 10-1,10-20 1,1 0 49,-1 3 1,0 1-1,-2 4 1,1 1-1,1 0 1,0 0 0,1 0-1,0 1-237,0-1 1,0 1 0,1 1 0,0 1 0,1 0 0,-1 1 0,1 1 0,-1-1 0,0 1 0,1-1-230,-1-2 1,1-1 0,0-1 0,1-1-1,-2-4 1,1-1 0,1-3 0,0 0 343,-7 21 0,1-2 0,0-6 0,-1 0 0</inkml:trace>
  <inkml:trace contextRef="#ctx0" brushRef="#br1" timeOffset="56">8910 15195 8364,'0'-18'116,"0"-2"1,2-1-1,2 0 517,5 0 0,4 0 1,7 1-1,2-1 0,4 2-312,4 3 1,-1 5-1,3 1 1,-1 4 0,1 2-1189,1 2 1,1 2 866,3 3 0,1 2 0,-1 4 0</inkml:trace>
  <inkml:trace contextRef="#ctx0" brushRef="#br1" timeOffset="57">9758 14730 8419,'-10'-14'14,"2"4"0,1-2 1,1 1 335,-2 2 0,0 3 0,-1 1 0,-1 0 1,-2 5 304,0 6 0,-5 2 1,3 9-1,-2 4 0,2 2-109,0 3 0,2 1 0,3 1 0,-1-1 0,2 0-435,2-2 1,2-2 0,4-5 0,2-3 0,3-2-512,4-3 1,6-5 0,-1-2 0,3-4-148,2-5 1,3-1 0,-2-9 0,-1 0 0,-1-3 0,0-2-110,-1 0 1,-1 2-1,-2 4 1,-1 2 0,-4 2 686,-2 0 0,-5 7 0,1 5 1,-3 7 515,-3 7 0,-1 4 0,-3 2 0,2 4-382,0 2 1,2-3 0,3-2 0,0-3 0,1-1-946,3-3 0,4 1 1,5-7-1,2-5 780,1-5 0,6-12 0,2-7 0</inkml:trace>
  <inkml:trace contextRef="#ctx0" brushRef="#br1" timeOffset="58">10084 14553 8419,'14'-33'45,"0"2"1,-6 7-1,-1 5 563,-1 6 0,-4 5 0,1 6-91,-1 8 0,-8 7 0,-2 10 0,-4 5 0,-2 5 0,0 4 50,-1 4 1,4-3-1,-2 3 1,3 0-1,1-1-1012,-1-1 1,2-2-1,2-1 1,3-2-1,2-1-648,1-3 1,0-3 0,0-10 695,0-1 1,8-7 0,2-5-1</inkml:trace>
  <inkml:trace contextRef="#ctx0" brushRef="#br1" timeOffset="59">10223 14776 8405,'5'-13'118,"3"3"0,-4-2 510,1 5 0,-2 3 0,2 5 0,-1 3 27,-1 5 0,-2 5 1,-1 5-1,0 2 0,0 2-341,0 1 0,0-3 0,1 3 1,1 0-1,1-1-315,-1-1 1,2 0 0,-1-3-1,-1-2 1,-1 0-242,-1-2 0,-4-4 0,-2-1 1,-2-4-200,-2-2 1,1 0 0,-1-4-1,-2 0 1,0-1 159,0-3 1,5 2 0,2-4 280,1-1 1,3-1-1,6-2 1,5 1 0,5 0-145,4-1 0,1-2 0,4-1 0,0-1 0,1 0 33,4-1 1,-2 0 0,4-5 0,-2-1 0,0 0 0,1 0-106,1 1 0,-3 2 0,-4 0 0,-1 1 1,-3 2 58,-4-2 0,-2 4 1,-6 0 349,-2 3 1,-7 5-1,-7 2 1,-6 3 62,-3 3 0,-4 2 0,-7 5 0,0 3 0,1 2 399,2 3 0,4 2 1,4 1-1,3 4 0,0 2 0,3 1 0,5 1 1,5 1-1,6 0 0,7-2-578,5-2 0,7-7 1,2 0-1,4-6 0,2-6-460,0-4 0,-3-6 1,2-4-1,-3-5-710,-4-3 1,-2-2 0,-6-1 344,-4 0 0,-2 1 0,0-5 1</inkml:trace>
  <inkml:trace contextRef="#ctx0" brushRef="#br0" timeOffset="60">9320 15810 14681,'0'-14'-593,"-3"4"0,0-2 0,0 2 0,-1 5 0,-2 6 952,-3 7 1,-1 11 0,-3 10-1,-2 7 1,-3 7 0,0 2 0,-1 3-1,10-23 1,1 0-224,-1 3 0,2 0 0,0 3 0,1 0 0,1 2 0,1 0 0,1-3 0,0 1 0,2-3 0,0 1 0,2-3 0,0 0-273,5 24 1,3-8 0,0-5 0,-1-8 0,-1-7-308,0-2 0,-4-6 0,2-1-77,-1-3 1,2-6 0,-2-4 0,3-6 371,3-5 1,0-5 0,5-4 0,-1-4 0,1-1-166,1-1 0,-2-3 0,-2 4 0,-2-1 0,-1 1 294,-3 0 1,1 1 0,-5-1 0,-3 3-1,-5 3-33,-5 0 0,-4 0 0,-4 2 0,-2 1 0,-1 4 291,1 2 0,3 0 0,2 1 1,4 0 97,1-1 1,6 4 0,2 0 0,4 0-1,6-1 131,9 1 1,10 3-1,9-2 1,4 1 0,4 3-213,-1 3 1,-1 4 0,-7 8 0,-4 4 0,-3 7-346,-3 5 1,-8 2-1,-4 3 1,-6-1 0,-5 2 184,-1 0 1,-5 0-1,-2-2 1,-3-4 80,-3-4 1,-2-3-1,1-5 1,1 0 0,-1-3 369,-1-2 0,4-4 1,-2-3-315,3-2 0,5-4 0,2-4 0,2-3-175,1-4 0,4-7 0,2-5 1,3-1-1,3-4-262,0-2 0,5-5 1,-2 0-1,2 0 0,-1 0-16,0 1 1,-1 4 0,4-1 0,-1 4 0,1 5 298,0 7 0,-5 4 0,-1 5 50,-3 3-424,-1 2 0,1 5 0,-1 2 0,0 4-486,1 2 1,-1 3 0,0 3 0,0 1 578,1-1 0,-1 1 0,0 0 0</inkml:trace>
  <inkml:trace contextRef="#ctx0" brushRef="#br0" timeOffset="61">9963 16247 9608,'-1'-7'-573,"-3"5"1,-2 8 1131,-2 8 1,-5 9-1,-2 3 1,0 5-1,-1 3-263,-1 1 1,7-3-1,2-1 1,3-3 0,4-3-284,3-4 1,7-2-1,8-5 1,3-4-1,5-6 1,3-5-142,3-5 1,1-2 0,2-7 0,-3-3-230,-2-2 1,-2-1 0,-1-3 0,-3 0-1,-4 2 31,-4-1 1,-2-2 0,-2 2-1,-4 0 1,-2 2 208,-3 3 1,-1 4-1,-2 5 1,-2 3 0,-3 4 532,-2 4 1,-2 4 0,1 7 0,0 3 0,0 4-84,3 2 0,2 4 1,4-3-1,0 2 1,1 0-604,2 1 0,3-2 0,7 0 0,2-2 0,4-2-484,3-4 1,-3-2 737,3-5 1,6-4-1,1 0 1</inkml:trace>
  <inkml:trace contextRef="#ctx0" brushRef="#br0" timeOffset="62">10437 16490 9608,'-6'0'-128,"0"0"202,-1 0 0,4 0 398,3 0 1,4 0 0,6 0 0,2 0 0,1-2-401,2-1 0,0-2 0,5-4 0,0 0-206,2-1 0,-3 0 0,-4-1 0,1-3 0,-2 0-39,-1-3 0,-1-1 0,-2-1 0,-2-2 1,-3-2-223,-3 0 0,-1 1 0,-2-1 0,-2 3 503,-3 6 0,-3 4 1,-1 3-1,-1 5 1,-3 5 339,0 7 0,-2 7 0,-2 8 1,0 3-1,1 3 35,2 3 0,3 2 1,1 1-1,4-2 1,5-2-305,4-1 0,8-2 1,9-5-1,6-4 0,5-6-441,4-6 0,2-3 0,1-6 0,-1-3-738,-1-3 0,-3-1 0,-4-7 1014,0 0 0,-1-2 0,1 1 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3T20:46:26.019"/>
    </inkml:context>
    <inkml:brush xml:id="br0">
      <inkml:brushProperty name="width" value="0.12095" units="cm"/>
      <inkml:brushProperty name="height" value="0.12095" units="cm"/>
      <inkml:brushProperty name="color" value="#FF0000"/>
    </inkml:brush>
  </inkml:definitions>
  <inkml:trace contextRef="#ctx0" brushRef="#br0">1434 9935 26570,'-23'0'-297,"3"0"1,-2 0 0,5-1 0,7-2 262,10-4 0,13 2 1,16 0-1,8 0 1,9 1-1,5-1 1,-25 2-1,0 1 0,1 0 1,-1-1 64,1 0 1,0 1 0,2 0 0,1 1 0,1-2 0,1 0-1,1 0 1,0 0 0,1 0 0,0 0-20,-2 2 0,0-1 0,-2 0 1,1 0-1,-4 0 0,1 1 0,-1 0 1,-1 0-1,25 0-94,-3 1 0,-8 0 0,-10 0 0,-4 0 0,-5 0-157,-5 0 0,-5 4 0,-7 2 0,-10 3 227,-7 0 0,-12-3 0,-13 1 0,-9 3 0,20-5 0,-2 1 35,-2 0 0,-2-1 0,-2 2 0,-2 0 0,-2-1 0,-1 0 0,0 0 0,1 1 26,-2-1 0,0 1 1,-1-1-1,0-1 1,-1 3-1,-1 0 1,0 0-1,0 1 1,2-1-1,0 0-21,4 0 1,2 0-1,5 0 1,2 0 0,-12 6-1,13-1 1,13 2-394,10-1 0,17-4 0,11 1 1,11-5-1,12-2 318,-19-3 0,1 0 0,-1-1 1,1 0-1,6-1 0,0 0 1,0-1-1,0 0 78,0-1 0,1 1 1,3-1-1,0 0 0,2-2 1,1 0-1,-1 0 1,1 1-1,0 0 0,0 0 47,-1 1 0,1-1 0,-1 0 1,0 0-1,2 2 0,0-1 1</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3T20:46:30.938"/>
    </inkml:context>
    <inkml:brush xml:id="br0">
      <inkml:brushProperty name="width" value="0.09071" units="cm"/>
      <inkml:brushProperty name="height" value="0.09071" units="cm"/>
      <inkml:brushProperty name="color" value="#FF0000"/>
    </inkml:brush>
    <inkml:brush xml:id="br1">
      <inkml:brushProperty name="width" value="0.12095" units="cm"/>
      <inkml:brushProperty name="height" value="0.12095" units="cm"/>
      <inkml:brushProperty name="color" value="#FF0000"/>
    </inkml:brush>
  </inkml:definitions>
  <inkml:trace contextRef="#ctx0" brushRef="#br0">14348 7765 8426,'0'-9'-782,"0"0"452,0-1 0,0 1 0,1 1 1,1 0-1,1 2 377,-1-1 1,2 2-1,1-1 1,-1-2 179,0 0 0,-1 2 1,-3 0 261,0-2 0,0 0-223,0-1 0,1 1 0,1 0-149,1 2 0,1 4 3,-1-1 0,-2 10 1,3 6-1,-4 4-15,-4 5 1,-1 6 0,-5 6-1,-1 1 1,-2 0 0,1 0-37,-2 0 1,4 2 0,-2 1 0,1-1-132,2-3 1,1-4 0,0-4-1,3-1-37,1-3 1,2-7 102,5-6 0,-1-5 1,3-7-1,0-3 1,1-4 86,1-2 1,2-3 0,3-3 0,0-1-107,-1 1 0,4-5 0,0-1 1,3-2-1,1-1-79,-1-2 1,2 1 0,1 2 0,1 0 0,1 0 13,0-1 1,-1 5-1,-5 3 1,-1 7 152,-4 5 1,-3 1 0,-2 6-1,-4 5 146,-2 5 1,-4 6-1,-2 4 1,0 2-1,-2 0-80,-1 1 1,-2-1 0,1 4 0,1-2-344,2-1 0,2-2 0,4-2 0,0 0-170,0-1 1,0-2 0,1-2 0,2 0 0,3-4 373,2-3 0,1 2 0,1-4 0</inkml:trace>
  <inkml:trace contextRef="#ctx0" brushRef="#br0" timeOffset="1">14786 7793 8426,'5'-9'-122,"-1"0"1,-4-1 0,0 1 178,0 0 1,1 0 313,2 3 0,-2 3 0,2 6-71,-2 3 1,-2 8-1,-2 4 1,-3 5-1,-2 2-84,-2 0 1,1 0 0,0 3-1,0 0 1,2-2 0,2-1-191,1-3 1,0-2 0,2-2-126,-1 1 0,-1-5 0,5-1 0,3-4 0,2-3 0,3-3-18,4-2 0,-2-2 0,4-2 0,2-4-137,1-4 1,0-4 0,1-3 0,-1-1 0,1-1-1,0 0-126,-1-2 0,-2-3 1,-2 3-1,0 3 329,-3 2 167,-1 0 0,-4 12 0,-4 5 0,-4 11 0,-5 5 0,-1 4 265,-1 2 0,1-3 1,0 3-1,3-2-311,1-2 0,0 1 0,2 0 0,-1-1-549,1 1 0,4-5 0,2 0 479,1-1 0,5-2 0,5 2 0</inkml:trace>
  <inkml:trace contextRef="#ctx0" brushRef="#br0" timeOffset="2">15242 7812 8447,'-4'-5'70,"2"-1"0,-5 4 197,0-1 0,2 4 0,0 7 1,0 3-1,0 4 0,-3 3 181,0 1 1,0-1-1,0 2 1,2 1-314,-1 0 0,3 1 0,0-3 0,1-2 0,0-1 0,0-4-177,2-1 1,2-3 0,2-1-1,1-2-138,1-1 1,-2 0 0,3-4 0,1-2-89,2-1 0,1-2 0,1-4 0,2 0 0,-2-2 0,1 0-98,0-2 0,-1-3 0,4 1 0,-1 0 112,1-1 0,-4 1 0,3-4 0,-2 2 291,0 1 0,1 3 0,-5 3 1,-1 2 421,0 2 0,-6 3 0,-1 7 1,-6 4-39,-2 4 0,-1 4 0,-1 0 0,-2 1 0,0 1-149,0-3 0,3 2 0,2-5 0,2 1 0,1-1-425,1 1 0,2-4 0,2-4 1,3 0-261,2 0 0,3-3 1,2 1-1,3-5 1,0-2-6,3-1 0,-1-1 0,1-4 0,-1-2 0,-1 0 63,0 0 1,-2 3 0,-4 2 627,1 1 1,-5 5 0,-2 1 0,-2 5-1,-1 3 243,0 1 0,-1 1 1,-1 0-1,-1 1-636,1 2 0,1-1 1,1-1 119,0 1 0,8 3 0,2 3 0</inkml:trace>
  <inkml:trace contextRef="#ctx0" brushRef="#br0" timeOffset="3">15987 7849 8517,'9'-9'-1571,"-3"-3"1687,0 3 1,0-2-1,1 4 166,-1-1 1,-4-1 0,0 1 0,-4 0 0,-4 3-13,-2 1 1,-6 1-1,-1 2 1,-4-1-109,-3-1 1,0 0-1,-4 3 1,1 0-106,-1 0 1,0 3 0,0 1 0,4 1 0,2 2-1,5 2-109,4 0 1,3 0 0,2 0 0,3 2 0,7 1-14,5 4 1,4-2 0,6 2 0,0 0 97,-1 2 1,4 1 0,0-1 0,-2 1 8,0-1 1,-6-2 0,-2-1-1,-4 1 1,-3-1 0,-1 0-1,-4-1 82,-5 1 0,-5-4 0,-10 2-109,-1-3 1,0-1-1,-3 0 1,2-3-621,5-3 0,-1-2 0,6-1-322,0 0 1,14-7 0,8-4 926,5-2 0,8-3 0,1-2 0</inkml:trace>
  <inkml:trace contextRef="#ctx0" brushRef="#br0" timeOffset="4">16387 7579 8517,'5'-14'-1048,"4"-3"1262,-3 5 0,-2-1 1,0 5-1,-2 2 0,-2 3 1,-4 3 381,-3 3 0,-8 6 0,-2 7-214,-4 1 0,-2 10 0,1 4 1,-1 5-1,-1 5 0,2 2-101,3 3 1,1 2 0,10-23 0,0 1 0,2 1 0,1 0-1,1-1 1,1 0-546,0 26 0,3-5 0,4-5 0,4-2-829,3-3 1,5-5 0,-3-6 905,2-2 0,-4-3 0,3 2 0</inkml:trace>
  <inkml:trace contextRef="#ctx0" brushRef="#br0" timeOffset="5">16741 7793 8314,'0'-9'-114,"1"0"1,1-2 0,1 0 0,0-2 0,0 2-1,0 0 1,-1-1 0,0 0 247,-2 0 0,1 2 0,1 1 0,1 0 0,-1-1 760,-1 1-709,-1 4 0,-1 3 1,-1 8-1,-2 7 68,-2 7 1,-3 5-1,-3 6 1,-1 3-109,0 2 0,1 1 1,-2 1-1,-1-1 1,2 0 35,0 0 0,0-3 0,5-4 0,2-5-91,3-3 0,-2 0 1,3-4-1,3-4 1,6-6-135,4-5 0,3-2 0,6-2 0,2-2 0,3-3-365,2-2 1,2-2 0,1 2 0,1 1-26,-1 1 0,1 4 0,-2-3 0,-2 2 0,-2 0-1553,-1 1 1987,-1 1 0,-4-3 0,-1-1 0</inkml:trace>
  <inkml:trace contextRef="#ctx0" brushRef="#br0" timeOffset="6">17216 8035 8498,'9'0'376,"0"0"1,1-1 0,-2 0 0,-2 2 0,-4 6 239,-4 7 0,-4 5 0,-6 2 0,-5 4-725,-4 2 1,1 1 0,-4 0 0,0 1 0,1 1-1,2 1-3168,3-1 3233,3-1 1,2-1 0,-1 0 0</inkml:trace>
  <inkml:trace contextRef="#ctx0" brushRef="#br0" timeOffset="7">17681 7691 8284,'0'-10'-90,"0"1"1,1 0 0,1-2-1,3 0 1,-1-1 0,0 0 876,-2 2 0,0 4-521,1 0 1,-6 18-1,0 5 1,-4 5-164,-3 5 0,-2 4 0,-1 3 0,2 3-180,1 0 1,0-3 0,0 0 0,-1 1-260,-2 1 0,1 1 0,2-3 0,-2-4 59,0-4 1,-1 0 0,4-5-1,1-1 1,2-4-987,2-3 1263,3-3 0,-3-5 0,-1 0 0</inkml:trace>
  <inkml:trace contextRef="#ctx0" brushRef="#br0" timeOffset="8">17570 7951 8359,'-10'-3'-229,"2"-1"0,2-1 844,3-2 1,3 0 0,3-1 0,4 3-280,4 1 1,5 0 0,6 2 0,2-2-613,3-2 1,4 4 0,1-1 0,1 2-1,-1 1-481,-2 0 1,-5 0 0,-1 1-1,-1 1 757,-2 1 0,-6 5 0,-1-3 0</inkml:trace>
  <inkml:trace contextRef="#ctx0" brushRef="#br0" timeOffset="9">18035 7654 8359,'-4'-15'141,"2"5"0,-3 3 0,0 1 148,-1 1 1,3 2-1,-3 6 1,-2 5 65,-4 7 0,1 6 1,-3 10-1,-1 3-175,1 2 1,2 4-1,0 2 1,1 0-242,2 3 0,1-4 1,1-2-1,1-4 1,2-4-673,2-2 0,1-4 0,1-1 0,0-2 733,0-5 0,-4-2 0,-1-6 0</inkml:trace>
  <inkml:trace contextRef="#ctx0" brushRef="#br0" timeOffset="10">18277 8156 8366,'0'-9'387,"1"1"1,2 2 0,3 4 0,-1 7 0,-2 5 0,-2 4-109,-1 6 0,-4 0 1,-3 4-1,-2-2 1,-2 0-824,-2 1 1,0-3 0,2 5 0,-2 0 543,2-1 0,-4-1 0,1-5 0</inkml:trace>
  <inkml:trace contextRef="#ctx0" brushRef="#br0" timeOffset="11">18854 7756 8383,'-9'0'14,"4"0"1,0 0 0,3 1 0,-2 2 0,-1 4 484,1 5 1,-3 7-221,1 9 1,-2 4-291,-2 6 0,1 2 1,0 1-1,-1 1-24,1-1 0,1-5 0,1-5 0,0-3 0,1-3-159,1-3 0,-3-7 0,1-3-256,-1-5 1,-1-3-1,1-5 1,0-3 0,2-5 154,-1-6 1,-1-2 0,-1-3 0,2-2 285,1-3 0,4-2 1,-1 0-1,2-1 1,1-1 8,0-2 0,4 2 0,2-3 0,3 0 49,4 1 1,4-4-1,6 2 1,1 1 0,3 3 321,3 3 0,3 6 0,4-2 0,0 4 322,1 6 1,-6 4-393,-4 8 1,-5 2 0,-5 4 30,-2 6 0,-7 5-81,-6 1 0,-2 5-146,-1 2 1,-5 3 0,-3 2 0,-5 0-144,-1-3 0,-1 0 0,-1-6 1,0 1-1,0 0-21,-2 0 1,0-5-1,3-4 1,1-4-1,2-2-377,0-1 1,2-3-251,4 0 1,4-3 0,0-2 801,4-2 1,2 2 0,3 5 0,0 5 0,-1 2 192,-1 2 1,3 2-1,-1-3 1,4 3-410,1 0 0,2-2 0,-3 1 1,3-1-1,0 1-668,3-2 0,0 0 0,1-2 0,-2-1 768,0-2 0,-1 3 0,4-4 0</inkml:trace>
  <inkml:trace contextRef="#ctx0" brushRef="#br0" timeOffset="12">19441 7598 8383,'9'0'85,"1"0"1,0 0 215,2 0 0,0 5 1,3 4-1,1 8 1,-1 6 285,1 9 0,-5 8 0,1 6 0,-5 6-255,-5-24 0,-1-1 1,0 26-1,-1-3 1,-1 0-1,-3-3-283,-5-2 1,-2 2-1,-4-8 1,-2-2-1689,0-2 1,-1-2 852,2-2 1,0-1-1,2-9 1,1-1 785,0-4 0,-4 2 0,3-3 0</inkml:trace>
  <inkml:trace contextRef="#ctx0" brushRef="#br1" timeOffset="13">19953 8249 20157,'-9'0'-155,"0"-1"1,-1-1 0,1-1 0,0 1 0,-1 1 218,1 1 0,0 0 1,0 1-1,3 2-487,3 3 0,2 3 1,2 0 151,2 0 1,-1 1 0,4-2 0,2-1 0,0-2-1,1-1 313,1-1 0,-1 1 1,1-1 75,3-1 0,-3-4 0,2-2 1,-1-2-1,-3-1-164,-2-1 1,1-4 0,-3-1 0,-2 2 0,-1 0 0,-1 2 0,-1 0-91,-2-1 1,-3 5 0,-3 2-1,0 2 217,-1 1 1,-2 0 0,0 2 0,0 3-512,2 5 1,1 5 391,-1 1 0,5 1 0,1 2 1</inkml:trace>
  <inkml:trace contextRef="#ctx0" brushRef="#br0" timeOffset="14">19422 7244 8454,'-12'0'-301,"0"0"0,-1 0 337,4 0 1,2 0 61,-3 0 0,3 0 151,-5 0 0,4 0 524,2 0-215,0 0-292,-3 0 1,4-1-131,1-2 1,8 2-1,4-3 1,6 0-18,8 1 1,9-4-49,6 1 0,9-6-258,-20 6 1,1 0 0,-1 0 0,1 0-64,0 1 1,-1 0 0,2 1-1,-1-1-324,-1 0 1,1 1-1,23-6-217,0 1 791,-6 0 0,-3-1 0,-4 1 0</inkml:trace>
  <inkml:trace contextRef="#ctx0" brushRef="#br0" timeOffset="15">19935 7011 8454,'-10'0'48,"2"-1"122,2-2 0,4 2 1,8-2-1,6 2 25,5 1 1,2 1 0,2 1 0,2 2 0,0 1 304,-1 2-573,0 6 0,-1-2 1,-1 5-1,-4 0-92,-1 2 1,-7 0-95,-5 1 1,-2 1 105,-1 1 0,-8 0-484,-5 4 0,-7-4 58,-5 0 579,2 3 0,-4-4 0,3 3 0</inkml:trace>
  <inkml:trace contextRef="#ctx0" brushRef="#br0" timeOffset="16">20549 7058 8238,'-5'-15'-60,"0"2"0,3 3 0,-1 1 0,0 0 0,2-1 1,1 1 333,0 0 1,1 4 0,2 3-1,0 4 104,-1 4 1,-1 6 0,-1 5-1,0 4-218,0 3 0,0 3 0,-1 1 0,-1-1 0,-3-1 24,0-1 0,3-5 0,-2 2 0,1-2 0,0-3-323,1-1 1,-2-3 3,1-3 1,-1-6 0,4-5 0,2-7 0,1-8-236,3-5 0,2-2 0,1-5 1,1 0-1,-1-1 139,0-2 1,1 2 0,-1-1-1,0 4 1,1 5 45,-1 5 0,0 0 0,1 6 1,-1 2-1,0 4-181,0 5 1,1 4 365,-1 4 0,0 4 0,1 2 0</inkml:trace>
  <inkml:trace contextRef="#ctx0" brushRef="#br0" timeOffset="17">20745 7113 8238,'-5'7'297,"-1"-1"0,2-3 109,1 3 1,3-4-238,3 1 1,0-2 0,5-1-1,4 0 1,1-1-293,4-2 1,-1-2 0,1-4 0,-2-1-1,2 0-152,1-2 1,-1 0 0,0-3 0,-4-1 0,-1 1 16,-4-1 1,-2 2-1,0-2 1,-4 4 363,-4 2 1,-4 4-1,-6 3 1,-4 3 0,-1 4 151,-2 6 1,0 0 0,2 6-1,0 1 1,3 3 101,0 2 0,5 2 0,4-2 0,1-1-615,2-2 0,5 0 0,4-1 0,4-3 0,6-2 255,4-3 0,2-1 0,5 1 0</inkml:trace>
  <inkml:trace contextRef="#ctx0" brushRef="#br0" timeOffset="18">21164 7002 8238,'0'-10'61,"0"1"0,-1 1 271,-3 2 0,2 2 0,-3 5 1,1 2 0,-2 6 0,3 6 0,1 3-232,1 1 0,1 0 0,0 3 0,1 2 0,1 0 0,2-2-71,1 1 0,-3-3 0,1 2 0,-2-4-141,-1-2 0,0-3 0,0-4 0,-1 1-12,-2-1 1,-2-4-1,-4-2 1,-1-2-1,1-1 1,-1-1-173,-3-2 1,4-2 0,-1-3 0,2 0 97,1-2 1,3 3-1,1-5 1,2 1 0,3 1 4,4-3 0,1 2 0,8-3 0,0-1 0,2 1 20,3-3 1,0-1-1,0 0 1,1-1 142,0 1 1,4 0-1,-3 3 1,-2 2 0,-4 4-1,-3 3 459,-3 2 1,-5 4 0,-2 5 152,-2 4 1,-5 4-1,-2 6 1,-2 1 0,-2-1-69,1 0 1,1 2 0,1-7 0,4 2 0,2-2-427,1 0 0,1-5 0,2-4 0,5-1-250,3-2 0,1-2 0,6-3 0,2-3 0,-1-3-358,1-4 1,-2 0 0,-2-3 0,-1 4-1,-3 1 106,-4 2 0,-1 3 585,-4 0 1,-3 8-1,1 1 1,-4 4 0,-2 2-1,1 2 140,2 1 0,1-1 0,2 1 0,2-2-761,4 0 1,1-1 0,2-1 448,3-2 0,1-1 0,5-5 0</inkml:trace>
  <inkml:trace contextRef="#ctx0" brushRef="#br0" timeOffset="19">21797 6722 8238,'-7'-8'503,"1"2"0,3 3-40,-3 6 0,0 7 0,-4 9 0,0 5 52,-2 3 1,1 5 0,-1 2-1,2 3-432,0 3 1,2-2 0,2 0 0,3-4 0,2-2-339,1-2 0,4-6 1,3-5-1,3-6 0,4-3-475,0 0 1,-1-5 0,2-2 0,1-2-1513,-2-1 2242,4-4 0,-4-5 0,5-6 0</inkml:trace>
  <inkml:trace contextRef="#ctx0" brushRef="#br0" timeOffset="20">22160 6750 8238,'0'-9'-129,"3"-1"0,0-2 703,-1 0 1,-1 5 0,-1 7 0,-1 6 63,-2 5 1,-5 8 0,-6 6 0,1 3-24,-1 3 1,2 2-195,3 4 1,-1 0-496,1 1 0,4-4-189,2 0 0,2-1-34,1 1 0,4-3-294,2-6 1,2-2-424,2-5 0,-1-4 127,0-5 403,1-4-447,-1-5 0,0-4-77,1-2 1060,-1-7 1,0-1-1,0-5 1</inkml:trace>
  <inkml:trace contextRef="#ctx0" brushRef="#br0" timeOffset="21">22076 7039 8238,'-23'0'-184,"4"-3"0,-2 0 1,4 1 1044,5 1 1,6 0 0,5-1-316,6-2 0,10 0 0,13 2 0,8-1 0,5 0 0,5 0-470,2 0 1,-5 0 0,-2 2 0,-4-1-2976,-3-1 2899,-2-1 0,-4 9 0,0 0 0</inkml:trace>
  <inkml:trace contextRef="#ctx0" brushRef="#br0" timeOffset="22">20186 9497 8456,'-1'-8'-325,"-1"1"1,-1 0 0,0 1 503,-2 1 1,1 2 0,-3 6 0,1 3 0,-1 3 0,-2 5 0,-1 4 205,-2 2 0,1 6 1,-2-1-1,0 2-233,1 1 0,-4-3 0,4-1 0,2 1 0,1-1 0,4-2-63,1-3 1,1-1 0,3-1 0,1-3-87,2-1 0,2-1 1,6-5-1,1-2 0,4 0-132,1 1 0,5-4 1,0 2-1,-1-1 0,1 0-507,0-1 0,4-1 1,-1-1 635,1 0 0,2 4 0,0 1 0</inkml:trace>
  <inkml:trace contextRef="#ctx0" brushRef="#br0" timeOffset="23">20558 9581 8456,'0'-9'0,"0"-1"0,0 1-349,0 0 580,0 3 0,-4 7 0,-2 9 0,-2 4 1,-2 5-124,1 3 0,-3 1 0,-1 5 1,3 0-1,2 0-296,1 0 1,2 0 0,-1-1 0,2-2 0,1-3-163,0-3 0,0 0 350,3-1 0,0-3 0,0-2 0</inkml:trace>
  <inkml:trace contextRef="#ctx0" brushRef="#br0" timeOffset="24">20400 9776 8456,'0'-9'-825,"1"0"1158,2-1 0,2 2 1,6 1-1,1 2-211,4 1 1,1-3 0,3 4 0,1 1 0,1 1 0,1 1-123,0 0 0,7 4 0,-1 2 0</inkml:trace>
  <inkml:trace contextRef="#ctx0" brushRef="#br0" timeOffset="25">20791 9683 8456,'3'-12'-362,"1"-2"1,2 1 368,1 0 0,1-1 1,1 3-1,1-2 291,-1 2 0,0 1 0,1 1 0,-1 3 0,-1 2-223,-2 0 0,2 4 0,-5 0-113,-1 5 0,-4 4 1,-2 4-1,-2 2 1,-1 3-167,-1 0 1,-1 2 0,-1 1 0,1 2 0,0-1-201,-1 1 0,4 0 1,0-3 403,-1 2 0,-2 0 0,0-3 0</inkml:trace>
  <inkml:trace contextRef="#ctx0" brushRef="#br0" timeOffset="26">20698 9916 8456,'-9'5'-761,"3"0"0,-1-3 1681,0 2 0,-1-1-324,-2-3 1,6 0 0,4 0-1,8 0-587,6 0 0,3 0 1,8-1-1,3-1-919,2-2 910,6 1 0,-3 3 0,4 0 0</inkml:trace>
  <inkml:trace contextRef="#ctx0" brushRef="#br0" timeOffset="27">21070 9897 8444,'-4'-5'147,"-2"3"0,-1 4 103,1 4 1,-2 3-1,5 1 1,0 1-362,-1 2 1,2 2-1,-3-2 1,1-1 0,2 1-1,1-1-336,1-1 1,0 0 446,0-2 0,0 0 0,0 1 0</inkml:trace>
  <inkml:trace contextRef="#ctx0" brushRef="#br0" timeOffset="28">21489 9553 8551,'0'-12'-307,"0"-2"-230,0 0 0,-1 4 942,-2 4 1,-2 8 0,-5 13 0,-2 4-1,-1 4-201,-2 3 1,4 4 0,-1 1-1,0-1 1,1 0-196,-1 1 0,0-3 0,6 1 0,2-4-321,0-3 1,3 2 0,-2-4 0,1-4-805,2-1 831,0-7 1,4-3 0,0-3 284,1 2 0,1-5 0,3-5 0</inkml:trace>
  <inkml:trace contextRef="#ctx0" brushRef="#br0" timeOffset="29">21462 9730 8545,'-10'-4'-413,"1"0"1,0-3 2859,-1 4-1433,1-2-1072,4 4 1,3-2 0,7 5 0,5 1-111,4-1 0,4 2 0,5-1 0,0-1 0,1 1-366,-1 0 0,1-2 1,1 2-1,-3-2 534,-3-1 0,4 0 0,1 0 0</inkml:trace>
  <inkml:trace contextRef="#ctx0" brushRef="#br0" timeOffset="30">21732 9562 8545,'0'-9'-430,"0"0"855,0-1 0,-2 6-150,-1 4 0,-3 6 0,-5 9 0,-4 5 0,-1 3 0,-4 5 255,0 2 0,1 4-482,0-3 0,1 5-300,-1-2 0,4-2 1,3-1-1,2-2 1,0-1-2049,1 0 2300,4-5 0,-3 0 0,2-4 0</inkml:trace>
  <inkml:trace contextRef="#ctx0" brushRef="#br0" timeOffset="31">21890 9963 8506,'0'-10'0,"0"4"0,0 0 1248,0 4-236,0-2-900,0 12 0,0-1 110,0 9 0,-1-4-445,-2 4 0,1-4 223,-5 4 0,1-1 0,-3 4 0</inkml:trace>
  <inkml:trace contextRef="#ctx0" brushRef="#br1" timeOffset="32">22383 9572 10763,'0'-10'-277,"0"1"1,0 0 0,1-1 0,1 1 0,1 0 0,0-1 1,-1 2-1,0 1 1,1 1 1249,-1-2-817,3 0 1,-1 4-1,2 4 1,-3 6 0,-3 6 132,-3 3 1,-2 7 0,-4 3 0,0 2-194,-1 0 1,-2 5 0,-1-1 0,1 0 0,0 0-211,-1 0 0,2 0 1,4-4-1,1-2 1,1-1-578,0-1 0,3-5 1,-1-6 209,2-2 0,1-5 0,0-5 0,1-7 0,1-5 469,1-7 0,0-3 0,-3-6 1</inkml:trace>
  <inkml:trace contextRef="#ctx0" brushRef="#br0" timeOffset="33">22337 9534 8587,'14'-18'0,"4"2"0,-3 2 0,4 0-70,3 3 1,1 5 0,5 3 0,1 2 363,2 1 1,-3 1-1,0 2 1,-6 3 0,-5 3-164,-5 4 1,-3 1 0,-3 5-1,-3-1 1,-7 1-320,-5 0 1,-4 0-1,-7 2 1,-2 1 93,-3-2 0,-5-3 1,-2-3-1,-1 1 1,-1-2-137,1 1 1,2-3 0,5-4 0,3-1 0,3-1 67,2 0 1,10-2-1,2 3 1,6 1 245,6 2 0,9 1 1,13 1-1,5 3 1,4 0 10,0 3 0,3 1 1,1 0-1,-3 0 0,-4-2-302,-6 0 0,-4-2 207,-6 2 0,-3 1 0,-2-2 0</inkml:trace>
  <inkml:trace contextRef="#ctx0" brushRef="#br1" timeOffset="34">5298 10298 14099,'-14'-4'-435,"1"-2"1,-3-2 0,5 1 0,3 1 0,2-1-1,-1-2 154,2 0 0,1 0 0,4-1 976,0 1 1,1 1-568,2 2 0,-2 6 0,2 7 0,-2 4 0,-1 5 0,0 2 45,0 4 0,0 1 0,0 3 0,0-3-273,0 0 1,0 3-1,0-2 1,1 0 0,1-3-199,2-1 0,2-5 0,-2-3 0,1-3 0,2-3-129,2-2 1,3-4 0,0-5 0,0-4 0,-2-4 392,-1-2 1,-3-6 0,-3 3-1,-2-2 1,-1-1 113,0 0 0,-1 1 1,-2-2-1,-4 3-153,-1 0 0,-1 0 0,-1 2 1,-2 0 177,0 2 0,-1 2 1,4-1-1,0 0 0,-1 3 1,1 1 425,0 0 0,4 1 0,1 0-333,3 0 1,2 0-1,3 2 1,2 2-1,3 0 67,4-1 1,4 3-1,5-2 1,0 1 0,0 2-368,3 1 0,3 1 0,2 0 0,2 0 5,1 0 1,-2 3 0,4 0 0,3 0 118,1 1 0,1-3 0,-1 3 0,1-3 0,3-1 0,3 0 93,1 0 1,-2 0 0,0 0 0,-3 0-4,-1 0 0,6 0 0,-4 0 1,0 0-1,-1-1 90,2-3 1,-2 2-1,0-3 1,0 0 0,-3 0-253,-1 3 0,0-3 0,0 3 0,0-2 18,-1 2 0,3 1 0,-7 1 0,1 0 0,0 0-49,1 0 1,3 0 0,1 0-1,2 0 1,1 0 10,-1 0 0,4 0 1,-3 0-1,1 0 73,1 0 1,-4-1 0,4-1 0,0-2-1,1-1-10,-2-2 1,-2 2 0,-3-1 0,-1 1 0,-1 0-52,-2-2 1,1 0-1,-4-1 1,1 3 37,0 1 1,-3-2-1,1 2 1,-4-1 34,-1 1 0,-7 1 1,-1 2-1,-2-1 1,-4-1 300,0 1 1,-5 1 15,0 1 1,-5 0-60,-1 0 1,-4 1 0,-4 2-125,1 3 1,-1-1-1,3 3 1,-1 1-1,0 3 137,-2 3 0,3-2 0,-1 5 0,0 2-121,1-1 1,-3 1 0,5 0-1,0 0-305,-1 2 0,3 0 0,-2-4 0,2 0 0,1-2 0,0-1-444,0-2 1,0 3 0,0-4-1984,0 0 2378,4-6 1,1 2 0,4-3 0</inkml:trace>
  <inkml:trace contextRef="#ctx0" brushRef="#br1" timeOffset="35">7737 9758 12808,'-9'-4'-688,"0"-1"0,0-2 0,2 1 1,2-1 1044,1-1 1,5-2 0,5 1 0,4 0 0,5-1 0,6 0 176,4-2 0,5 0 0,9-3 0,2-2-478,6-1 1,-20 9-1,1-1 1,3 0-1,1-1 1,1 0-1,1-1 1,1 1-1,-1 0 1,0-1-1,-2 1-365,-2 0 0,-1 1 0,20-6 0,-10 1 0,-2 1-323,-3-1 0,-13 4 0,-2-2 646,-7 3 1,-6-3 0,-2-2 0</inkml:trace>
  <inkml:trace contextRef="#ctx0" brushRef="#br1" timeOffset="36">8454 9283 12808,'5'-9'-219,"4"-1"0,-2 1 404,4 0 0,5-1 0,6 1 0,2 0 15,3-1 1,0 4 0,-2 1 0,-3 1 0,-5 3 0,-3 4-241,-5 6 1,-6 1 0,0 3 0,-2 1 0,-3 1 193,-4 3 1,-1 0 0,-8 1-1,2-1 1,0 0 0,1-1-145,0-2 1,-2 1 0,3 2-1,-2 1-321,2 0 1,1-4-1,0 1 1,1 0 0,0 2-1368,-1 0 1664,1-3 1,0 2-1,-1-2 1</inkml:trace>
  <inkml:trace contextRef="#ctx0" brushRef="#br0" timeOffset="37">9125 9004 8558,'0'-14'-213,"0"4"1,0-3-1,0 3 1,0 1-1,0-1 1,0 1-1,0 0 841,0-1 0,0 1 880,0 0-1290,0 4 1,0 15 0,-1 10 0,-1 3-64,-2 4 0,-2 1 1,2 3-1,-1 2 0,-1 1-164,1-3 1,-4-3-1,4-3 1,-1-1 0,0-1-1,-1-2-242,2-2 0,-3-4 205,2-3 1,2-7-1,1-6 1,2-7-137,1-6 0,5-7 0,3-2 0,4-1 0,3-2 10,1 0 1,0-2-1,2 1 1,1 1 4,1 1 0,1 4 1,-1 0-1,3 1 0,0 2 1,-2 4-192,-3 5 1,0 3-1,-6 6 1,-1 1 357,0 3 0,-2 1 0,0 4 0</inkml:trace>
  <inkml:trace contextRef="#ctx0" brushRef="#br0" timeOffset="38">9292 9125 8973,'10'0'235,"-1"0"1,1 0-1,2-1-111,0-3 0,5-1 0,-1-4 1,4-1-278,1-3 1,1 3 0,-3-4 0,-2 1-1,0-1-58,-2-1 1,-4 1-1,-1 2 1,-4 0-1,-1 0 72,-3 2 0,-2 2 0,-4 2 1,-3 2 333,-4 3 1,-1 2 0,-3 3 0,-2 3 0,0 4 0,-2 5 296,1 1 0,0 5 1,1 1-1,3 0-272,1-1 1,3 1-1,5-1 1,1 2-437,2-1 1,6-1 0,5-5 0,7-3 0,3 0-623,3-3 1,4-5 0,-2-3 837,0-2 0,3-5 0,-4-1 0</inkml:trace>
  <inkml:trace contextRef="#ctx0" brushRef="#br0" timeOffset="39">9730 9032 8558,'4'-10'-137,"-2"1"1,3 0 0,0-1 1406,1 1-891,-4 4 0,2 5 0,-4 7 0,0 3 345,0 3-545,0 3 0,-3 0 0,0 5 0,0 0 0,2 0-54,1-1 0,0-3 0,0 0 0,0-2-251,0 2 0,-1-3 11,-2 2 0,1-5 0,-3 2 0,0-3-159,0-1 1,2-2-1,-4-2 1,0-1-29,-1-2 1,2-2 0,-1-2 0,1-2-152,1-1 1,-2-2 268,4-2 0,0-3 0,3-2 0,1 1-15,2-1 0,5-2 0,6 0 0,0-1 0,3-2 95,0 0 0,2 1 0,0-1 1,2 0-1,1 2 130,-1 1 0,-2 3 1,-1 5-1,-3 1 350,-2 4 1,-4 4 0,-3 6 260,-3 5 1,-6 6-28,-3 3 1,-3 0 0,-3 3 0,0-1-252,1-3 1,1 0-1,3-2 1,2 0-314,1-2 0,1-3 1,4-5-1,3-1-396,5-4 0,5-3 0,4-4 0,2-5 0,0-3 0,3-3-170,1-1 1,-4-1 0,-1 1-1,-3 1 1,-3 2-88,-1 1 887,-2 2 0,-6 6 1,-4 5-1,-5 6 1,-2 5 228,1-1 0,-2 2 0,5 0 0,1-1-733,1 2 1,2-4 0,2 2-1,4-2 1,5-3-597,3-1 1,3-4 0,1 1 0,0-3 798,3-3 0,2-6 0,4-6 0</inkml:trace>
  <inkml:trace contextRef="#ctx0" brushRef="#br0" timeOffset="40">10400 8771 8527,'5'-19'0,"4"4"652,-3-1-186,-2 9 175,4-5-351,-7 10-24,3 7 1,-8 5 0,-3 10 0,-4 1-1,-6 5 1,-3 4 405,-1 4 1,-1-1 0,3 2-1,1 0-761,-1 1 0,2 0 0,2-1 0,6-2-731,5 0 1,3-7 0,2-4 0,3-2 466,5-2 1,6-6 0,6-4-1,3-3 1,1-3-287,0-1 0,-1-2 0,1-2 1,-1-3 638,-1-2 0,-1-2 0,-4 1 0</inkml:trace>
  <inkml:trace contextRef="#ctx0" brushRef="#br0" timeOffset="41">10707 8855 8498,'5'-15'35,"-3"-1"1,4 3 0,0 2 345,-1 0 0,3 5 0,-5 2 86,-1 3 1,-2 4 0,-4 11-1,-6 4 70,-4 6 0,-4 6 0,0 2 0,0 1-212,2 2 0,-1 4 0,2-1 1,1-3-554,1-2 1,3 1 0,2-3 0,2-2 0,3-3-320,2-4 1,6-8 0,3-4 0,4-6 0,3-3 0,0-1-274,0 0 1,-1-7 0,-2-4 0,0-2 208,0-4 611,-6 0 0,2-6 0,-3-1 0</inkml:trace>
  <inkml:trace contextRef="#ctx0" brushRef="#br0" timeOffset="42">10642 9069 8497,'-18'0'0,"2"-4"2209,1-3-648,3-1-1399,3 3 1,10-2-1,9 4 1,9 1 0,8 1-1,7-1-871,5-1 1,0 2-1,0-2 709,-4 2 0,1 1 0,-3 0 0</inkml:trace>
  <inkml:trace contextRef="#ctx0" brushRef="#br1" timeOffset="43">11192 9004 12671,'0'-6'-666,"0"-2"1,-1 3 0,-2 0 1171,-4 2 0,2 3 0,-1 4 0,-2 4-150,-4 3 1,2 6-1,-2-1 1,2 1-1,3 2-322,1-1 1,4 0 0,0-1 0,4-4 0,4-2-56,2-2 0,9-6 0,2-1 0,4-4 0,3-4 0,0-4-318,-1-2 1,-4-3 0,-5-3-1,-5-1 1,-3 0-28,-5 1 1,-7 2 0,-6 1 0,-5-1 257,-6 2 0,1 0 1,-1 6-1,1 1-141,1 1 0,5 4-106,1-2 0,9 3 1,7 1 337,9 0 0,8 0 0,4 0 0</inkml:trace>
  <inkml:trace contextRef="#ctx0" brushRef="#br1" timeOffset="44">11555 8845 12671,'9'-14'-86,"1"-3"0,2 4 0,0-2 153,0-1 92,-2 2 0,-1-3 0,1 2 0,-2 1 203,-2 1 0,-2 0 0,-4 1-450,0 0 0,-5 7 0,-3 6 0,-5 7 163,-1 7 0,-5 10 1,-3 5-1,2 4 0,0 5 1,3 3-139,1 6 0,-2 2 0,11-23 0,-1 1 0,-1-1 0,0 0-127,0 2 1,0-1 0,1 3 0,0 0 0,0 0 0,1 0 0,-1 1 0,0-2-204,1 0 1,0-1 0,-8 21-1,4-14 1,-3-7 0,0-6 373,-3-3 1,0-10 35,-2-4 0,-4-4 1,0-2-1</inkml:trace>
  <inkml:trace contextRef="#ctx0" brushRef="#br1" timeOffset="45">11192 9413 11117,'13'-18'-110,"4"-1"1,6 0 0,7 2 447,6 1 0,3 2 0,7 2 0,1 0 0,-2 2-1116,-5 2 1,-5 4 0,-10 4 0,-5 1 732,-7 2 0,-1-2 0,-6 4 0</inkml:trace>
  <inkml:trace contextRef="#ctx0" brushRef="#br1" timeOffset="46">9581 9497 10512,'0'-5'-527,"0"-3"1,0 1 0,1-1 833,2-1 1,-2 2 70,2 3 1,-6 10-1,-3 10 1,-2 4-1,-3 4-103,-1 3 0,1-2 0,-1 7 0,1 0-775,-2-1 1,3 3 0,-3-2 0,4 0 0,2 0-224,1-2 0,1-5 1,-3-4 337,2-1 0,3-6 371,-3-5 1,0-4 0,-4-5-1</inkml:trace>
  <inkml:trace contextRef="#ctx0" brushRef="#br1" timeOffset="47">9376 9758 9765,'0'-19'-540,"4"4"0,2-1 677,3 0 0,3-1 0,2 1 0,0 3 1,4 2-1,1 0 73,3 3 1,0 2-1,-4 0 1,1 3 0,0 1-216,-1 2 0,-2 2 0,-3 1 0,-1 4 1,-5 3 140,-2 3 1,-2 6-1,-3 1 1,-1 2-1,-2 0 120,-3-1 0,1-1 0,-1-2 1,2 1-1,2-1-108,1-3 1,1-1 0,1-5 0,3-1-68,6-2 0,3-3 0,7-6 0,0-3 1,3-3-585,1-4 1,-3 2 0,-1-4-1,-3-1 164,-5 2 1,-6-3-1,-2 5 1,-3-1-1,-3 1 77,-5-1 1,0 4 0,-8 4 0,-2 0 159,-1-1 0,1 4 0,1-1 0,4 2-125,2 1 1,1 1 0,4 1 0,6 1 224,7 0 1,10 2 0,6 0 0</inkml:trace>
  <inkml:trace contextRef="#ctx0" brushRef="#br1" timeOffset="48">10000 9590 9587,'0'-5'-785,"0"1"1180,0 4 0,-4 12-178,-2 7 0,-4 10 0,-1 6 0,-3 4 0,0 6 0,-2 3 0,9-22 0,-1 0-340,0 0 0,0 0 0,-7 22 0,-3-7 0,2-2 0,1-5-143,2-4 0,3-9 0,5-11 0,0-3 106,0-3 0,3-2 1,-1-5-1,2-5 1,1-3-135,0-4 1,0-6-1,0-2 1,1-1-1,2-2 133,3 0 0,2-3 0,3-1 0,1-2 185,4-2 1,5 3 0,4-2-1,3 1 1,2 2 0,2 3 403,1 6 0,-3 3 0,0 10 1,-4 3 23,-4 5 0,-11 5 0,-5 7 1,-3 4-79,-3 1 1,-9 2-1,-3-1 1,-4 0-292,1-2 0,-3 0 0,3-3 0,-2-1-465,2 1 1,1-5 0,6 1 0,1-2-546,0-2 1,6 3 0,2-5 941,8-1 1,4-9 0,6-4-1</inkml:trace>
  <inkml:trace contextRef="#ctx0" brushRef="#br1" timeOffset="49">10410 9572 9587,'0'-10'-634,"0"4"0,0 0 1451,0-1 0,0 3-315,0 4 1,-5 9-1,-1 7 1,-2 4-387,-1 2 1,0 4 0,2-1 0,1 4 0,0 2-1,-1-2-402,1-3 0,4 0 0,-1-3 0,2-1 0,2-2 0,2-4-465,3-5 0,3-4 0,1-7 0,1 0 772,2 0 1,-1-8 0,-2-2 0</inkml:trace>
  <inkml:trace contextRef="#ctx0" brushRef="#br1" timeOffset="50">10512 9758 7068,'0'5'1686,"0"3"-845,0-2 0,0 0-552,0 0 1,4-4-1,2 1 1,3-2-413,0-1 1,0 0 0,1-1-1,0-2-247,2-3 1,0 0-1,2 0 1,0-1 0,-3-1 17,-1-2 1,-1 1 0,-2 0 0,-2-2 0,-1 0 446,-2-1 1,-2-1 0,-3 5 397,-3 2 1,-3-1 0,-3 3 0,-1 2 0,-1 2-180,1 3 1,-3 3 0,4 3-1,2 1 1,1 2-172,3 0 1,4 5 0,-1-2 0,2 3 0,1 0 0,2 1-580,4 0 0,1-4 0,9 0 0,0-2 49,2-2 0,1-3 367,-1-2 0,1-4 0,0 2 1</inkml:trace>
  <inkml:trace contextRef="#ctx0" brushRef="#br0" timeOffset="51">10084 9860 8485,'4'-9'-32,"-2"-1"155,4-3 1,-3 3-1,3-3 1,2 4 0,1 2-1,2 2-483,2 0 1,-1 2 0,-2 3-1,3 0 360,2 0 0,3 9 0,1 1 0</inkml:trace>
  <inkml:trace contextRef="#ctx0" brushRef="#br0" timeOffset="52">10866 9730 8485,'-4'-9'168,"2"-1"0,-4 1 0,2 0 0,2 1 587,1 5 1,1 8 0,0 11-557,0 2 0,1 0 1,1 1-1,2-1 1,2 0-1,0-1-144,-1-2 0,3-4 0,-2 2 0,3-3 0,0-2 0,0-1-413,1-4 1,0-3 0,2-3 0,3-5-147,-1-3 1,1-7 0,-4-3-1,2-1 101,-2-1 1,-1 4-1,-1-3 1,-2 3 0,-2 4-1,0 3 403,0 5 0,-3-1 0,7 7 0,-4-3 0</inkml:trace>
  <inkml:trace contextRef="#ctx0" brushRef="#br0" timeOffset="53">11136 9786 8578,'0'-7'946,"1"2"-591,2 1 0,2-2 0,4 2-290,1-1 1,-1-1 0,0-1 0,2 2 0,0 0 0,3 0 0,-1-3-424,0 0 1,0 2 0,-5 0 119,-2-1 1,2-2 0,-5 0 0,-2 0 208,-3-1 1,-4 5-1,-3 2 1,0 2 546,0 1 1,-2 0-1,0 1 1,-2 3-212,2 6 1,-2 0-1,0 5 1,3 2 0,2 1-1,2 0-171,2 1 1,1-2 0,3 0 32,0-2 0,1-2 0,3 1 0,6 0 0,3-4 0,4-3-989,1-4 1,0-1 0,6-2 0,-2 0 378,-1 0 1,3-5 0,0 0 0</inkml:trace>
  <inkml:trace contextRef="#ctx0" brushRef="#br0" timeOffset="54">11499 9590 8442,'0'-14'-59,"-3"-3"1,0 5-1,1 0 1,1 2-1,1 1 199,0-1 0,1 1 0,2 1 355,3 2 0,-2 2 0,-1 9 0,-3 4-122,-3 5 0,-2 7 0,-4 2 0,-1 1 0,1 3 0,0 2-243,-1 2 0,1 0 0,1-3 1,2-1-1,2 1-1001,3 0 0,1-4 1,0-2 870,0-2 0,5-2 0,0 1 0</inkml:trace>
  <inkml:trace contextRef="#ctx0" brushRef="#br0" timeOffset="55">12030 9693 8413,'-9'-10'35,"3"1"0,3 0 0,2-1 1,1 1 17,0 0 1,3-1 0,1 2 0,0 1 0,2 1 80,-1-2 1,-2 0 0,2-1 0,-1 0 29,-2-1 1,-2 2 0,-3 2 0,-4 3 50,-5 2 1,-3 2 0,-7 3 0,-3 5 0,0 6 0,-1 2 186,1 2 0,4 0 1,-1 2-1,5 1-473,4-1 0,2-2 0,9 0 1,4-2-1,7 0 0,9-3-477,6 0 0,7-5 0,3-4 1,2 1-1051,1-1 0,0-3 1598,-3 1 0,-2-2 0,-4-1 0</inkml:trace>
  <inkml:trace contextRef="#ctx0" brushRef="#br0" timeOffset="56">12374 9637 8413,'-4'-10'32,"2"4"1,-4 0 313,-2-1 0,-1 3 1,-2 1-1,-3 1 0,0 4 111,-3 1 1,0 3 0,-2 5-1,0 3-44,1 0 0,2 2 1,2 2-1,0 1 0,4 0 1,3-2-494,4-1 1,2 0 0,2-3 0,3-2 0,5-2-256,6-3 1,2-1 0,3-6 0,1-1-412,0-2 0,1-4 1,-3 0-1,-2-4 318,-1 1 0,0 0 0,-3-1 1,-2 0-1,-2 1 0,-1 0 266,-2 2 635,-4 0 0,-2 3 1,-6 4-1,-3 4 1,0 5-128,0 1 0,4 4 0,2 2 0,1-1-516,2 1 1,0 1 0,2-2 0,1-2 0,4-2-1,3-3-394,3-2 0,3-3 1,0-1-1,1-1 1,2-4 563,0-4 0,-1-4 0,1-7 0,-2-1 0,-1 0 0,0-5 0,-2 1 0,0-2 0,2-9 0,3-2 0</inkml:trace>
  <inkml:trace contextRef="#ctx0" brushRef="#br0" timeOffset="57">12663 9460 8413,'0'-5'-76,"0"-4"533,0 3 1,-1 3 0,-2 3 0,-4 7 66,-1 8 0,-5 2 0,-3 10 312,-1 2-731,2 5 0,-1-4 1,3 3-1,2 1 1,1-2-264,4 0 0,2-2 0,4-6-174,0-6 1,5 0-1,4-7 1,3-3-1,2-4 1,3-7-1,2-3-488,2-2 1,-1-6 0,2-1 0,-2-3 729,2 0 1,-2-5-1,2-2 1,-3-2 78,0-1 0,-1 4 0,0 1 0,-1 2 476,-2 3 1,-9 9 0,-3 5 0,-7 11 626,-4 9 0,-4 0 0,-2 7-387,0 0 0,5 1 0,0 4 0,2 0-1010,2-1 0,2-2 0,6 0 1,4 1-389,4 1 0,4 0 693,3-2 0,5-3 0,1-3 0</inkml:trace>
  <inkml:trace contextRef="#ctx0" brushRef="#br0" timeOffset="58">18370 16182 8452,'0'-6'-61,"0"0"1,0-1-1,0-2 1,0 0-1,0 0 1,0-1 664,0 1 0,1 0 1,1-1-1,3 2-206,0 2 0,-3 3 0,1 7 0,-2 5 0,-1 7-129,0 5 0,-3 0 1,-1 7-1,-1 3 1,-3 2-1,1 0-226,1 0 1,-2-2-1,1-2 1,-1 1-1,0 1-84,2-1 0,-2-6 1,4-3-1,0-4 1,0-5-178,2-2 1,1-5-1,2-5 27,2-6 0,3-3 0,6-3 0,1-4 1,1-3-1,3-1-192,1-2 1,3-3-1,1 2 1,0 0 117,1-3 0,-3-1 0,4-1 0,-1 1 0,-4 2 97,-2 4 0,-1 5 1,-6 4 594,-2 1 0,-5 11 0,-1 6 0,-4 8 0,-4 4 89,-2 0 1,-2 4 0,1 1-1,0-1 1,1 2-654,1 0 0,3-3 0,4 1 0,0 0-378,0 0 0,1 0 0,2-5 0,4 0 515,1-2 0,1-3 0,0 1 0</inkml:trace>
  <inkml:trace contextRef="#ctx0" brushRef="#br0" timeOffset="59">18827 16210 8452,'0'-9'93,"0"0"249,0-1 1,-5 6-1,-1 4 1,-2 6 218,-1 6 1,-1 3 0,0 7 0,-1 3 0,-3 2-197,0 1 1,3 0 0,1-1-1,4 0 1,2-1-326,2-1 1,2-7 0,4-1 0,4-3 0,4-6-229,3-4 0,3 0 0,4-2 0,0-3-323,1-4 1,-4-4 0,4-4 0,-2-2 0,-2-3 68,-1 0 1,-5-1 0,2-1-1,-2 0 1,-1-2 89,-2 1 1,-1 2 0,0 1 544,-3 3 1,-2 3 0,-5 9-1,-2 7 433,-3 7 1,0 4 0,-2 6 0,0 0 0,1 1-323,-2 1 1,4-3 0,0 1-1,1-1-592,2-1 0,1-2 0,2 0 0,2-4 1,3-1 287,3-4 0,4-1 0,1 2 0</inkml:trace>
  <inkml:trace contextRef="#ctx0" brushRef="#br0" timeOffset="60">19218 16247 8452,'0'-9'-29,"0"0"422,0 0 0,0 2 24,0 1 0,0 5 0,-1 2 0,-3 7 0,-1 7 0,-1 3 233,0 4 0,0-1 0,-3 4 0,2 0-446,1-2 1,4 0 0,-1-4 0,2-1 0,1 0-194,0-3 1,1-1-1,2-6 1,3-2-1,2-3-352,2-1 0,0-4 1,1-1-1,2-3 1,-2-3-236,0-4 1,1-1-1,1-5 1,1 1 196,-1-1 0,1-1 0,-3 0 0,3-2 0,-1 1-262,0 2 1,0 1 908,-4 3 1,-4 9 0,-4 11-1,-5 5 1,-5 6 550,-1 5 0,-4 0 0,2 3 0,0-3-306,2-3 0,2 1 0,2-5 0,1 2 0,2-2-552,0-1 0,1-3 1,5-5-1,3-1 0,4-2-582,2-1 1,2-2 0,2-2 0,0-3-1,0-2-35,2-2 1,-1-2-1,0-2 1,-3 1 0,1-2-203,-1 1 0,-2 3 0,0-2 1126,-1 3 1,-3 3 0,-2 4 386,-3 6 0,-5 4 1,-2 3-1,0 2 0,-1 1-386,-1 2 1,4-4-1,-1 2 1,2 0 0,1-1-270,0 0 0,4 2 0,2 1 0</inkml:trace>
  <inkml:trace contextRef="#ctx0" brushRef="#br0" timeOffset="61">19907 16238 8433,'-10'-4'13,"4"2"1,0-3 183,-1 1 0,1-1 0,0 3 0,-1-1 0,-1 1 0,-2 1 74,1 1 1,0 3-1,-1 1 1,2 2-1,2 1 1,3 1-146,2 1 1,1 1 0,0 0 0,0 1-239,0 2 0,1 0 0,1-1 1,2 0-1,1 0 106,3-2 0,0 0 1,1 2-1,0 0 1,0-1 63,-3 0 0,1 1 0,-4 1 1,0-2 46,1-1 0,-2 0 0,0-1 0,-3 0 1,-5-1-201,-2-1 1,1 1 0,-6-3-1,3 1-801,1 1 1,-1-4 895,1 3 0,4-4 0,1 2 0</inkml:trace>
  <inkml:trace contextRef="#ctx0" brushRef="#br0" timeOffset="62">20372 16015 7984,'0'-10'-138,"4"1"0,1 0 0,2-2 0,-2 0 0,-1-1 623,-2 0 0,2 5 0,-2 2 0,-3 1 0,-5 3 22,-5 3 0,-4 7 0,-3 8 0,-2 4 0,-2 7 0,-3 6-98,-2 6 1,-1 3-1,15-18 1,0 0-1,-1 1 1,2 1 0,0 1-1,0 0-57,0 3 0,1 1 0,2-4 1,2 1-1,1 2 0,2 1 1,2-4-1,0 0-821,1 25 1,6-5 0,5-7 0,4-3 468,4-4 0,9-9 0,2-2 0</inkml:trace>
  <inkml:trace contextRef="#ctx0" brushRef="#br0" timeOffset="63">20717 16341 9568,'4'-11'97,"3"0"0,3-3 0,4 1 1,0-2-1,2 1 0,-1-3 8,1 0 1,-2-2 0,3 1-1,-3-1 1,1 0 0,-3 2 170,-1 1-419,0 3 1,-10 10 0,1 6 0,-5 8 0,-5 7 0,-4 3 283,1 4 0,1 2 0,0 1 0,1 0 129,0 0 1,0 3 0,3 0-1,3-2 1,1-2-985,-1-2 0,2 0 0,-2 1 0,1-1 714,-1-3 0,-3-2 0,-3-2 0</inkml:trace>
  <inkml:trace contextRef="#ctx0" brushRef="#br0" timeOffset="64">20679 16583 8464,'0'-10'86,"0"1"418,0 0 0,4-1 0,0 2 0,2 1-57,4 1 0,1 0 0,4 0 0,2 3 0,0 2 0,2 1-1134,-1 0 0,4 1 0,0 2 687,-1 3 0,2 3 0,1 0 0</inkml:trace>
  <inkml:trace contextRef="#ctx0" brushRef="#br0" timeOffset="65">21098 16573 8464,'-9'4'0,"0"3"655,-1 1 0,1 1 1,-1 1-1,-2 0 0,0 2-246,1 4 1,0 1 0,3 2 0,1 0 0,2-1-410,0 1 0,2 0 0,3-1 0</inkml:trace>
  <inkml:trace contextRef="#ctx0" brushRef="#br0" timeOffset="66">21573 16164 8457,'-5'-10'-25,"-2"1"0,4 0 0,0-1 1,0 1-1,-1 0 0,2-1 0,0 1 358,-1 0 0,2 0 0,-2-1 1,2 1-1,1 0 0,1-1 1234,2 1-1316,-2 4 0,3 2 0,-4 7 0,-1 6 1,-2 8-1,-3 6 0,-2 2 0,-6 7 0,0 0 0,-2 1 0,1-1-220,-2-1 0,1 2 0,-1-3 0,3-2 0,0-4-292,3-6 1,1-2-1,6-5-15,7-4 0,8-4 0,10-8 0,4-4 0,1-4-180,-1 1 1,1 1-1,-4 3 1,-2 2-1,0 0-853,-1 0 0,-4 3 1309,1-1 0,-5-3 0,2 1 0</inkml:trace>
  <inkml:trace contextRef="#ctx0" brushRef="#br0" timeOffset="67">21741 16173 8457,'-9'-9'-70,"-1"0"-93,1 3 0,0 3 0,-1 7 163,1 5 0,0 6 0,-1 7 0,2 3 0,1 2 0,1 5 0,0-2 0,-1 3 0,2 0 0,1-1 17,2 0 1,-2-1 0,1-4 0,1-1 0,0-3-18,2 0 0,0-1 0,0-3 0</inkml:trace>
  <inkml:trace contextRef="#ctx0" brushRef="#br0" timeOffset="68">21825 16499 8457,'-7'6'452,"2"0"0,0 1 194,0 2 1,0 1 0,-3 1 0,3 3-1,0 0-585,0 3 0,0 1 0,-1 0 0,2 1 0,3-1-61,1 1 0,0 0 0,0-1 0</inkml:trace>
  <inkml:trace contextRef="#ctx0" brushRef="#br0" timeOffset="69">22272 16164 8372,'0'-15'40,"0"-1"1,0 2 0,1 1 0,1-1 219,1 3 0,4 4 0,-1 1 0,1 3 0,0 4 73,-4 5 1,-2 10-1,-1 7 1,-1 6 0,-2 5-1,-5 3 110,-3 4 0,-2-2 0,-4 4 1,3 1-412,0-2 1,-1 0 0,2-5 0,2-1 0,0-1-1097,2-1 1,4-9 0,2-3-1806,2-8 2869,1-7 0,0-12 0,0-5 0</inkml:trace>
  <inkml:trace contextRef="#ctx0" brushRef="#br0" timeOffset="70">22262 16210 8372,'10'-18'-390,"3"0"1,4 1 0,3 3 903,5 0 0,5 2 0,2 4 1,0 2-1,0 2 141,-2 3 0,-5 6 1,-5 1-1,-6 3 0,-5 2-401,-4 2 1,-2 3-1,-4 0 1,-2 2-253,-4 0 1,-2 1-1,-2-1 1,-3 1-1,-1-1-194,-5-3 0,2 2 1,-5-5-1,1 0 1,-1-2-232,-1-1 1,4-4 0,-2-2-1,2 0 145,2 0 0,2-2 0,2 2 0,1-1 316,5 1 1,3-1-1,5 5 1,1 3-1,3 1 413,5 0 0,2 4 1,4 0-1,1 4-148,-2 3 1,4-3 0,-4 3-1,2-2 1,-2-2-406,0 1 0,-1-1 0,-1-3 0,0-4 1,-1-2 101,0-3 0,2 0 0,2 3 0</inkml:trace>
  <inkml:trace contextRef="#ctx0" brushRef="#br0" timeOffset="71">22858 15996 8343,'9'-14'-56,"1"-3"0,0 6 0,1 2 391,2 5 1,2 4-1,-1 3 1,-1 6 0,1 5 319,-3 8 0,-1 9 1,0 5-1,-2 5 0,-2 5 0,-3 5 0,-3-1 1,-4 2-1,-4-1 0,-3-2-24,-1 2 1,1-11 0,-2 0 0,-2-6 0,-3-4-1130,0-1 1,0-2-1,2-2 1,1-5-539,2-3 0,-3-2 1036,4-5 0,-1 1 0,4-6 0</inkml:trace>
  <inkml:trace contextRef="#ctx0" brushRef="#br0" timeOffset="72">23314 16536 8329,'-6'-8'474,"1"1"1,0 1 0,0 2 71,-3 2 0,0 1 0,-1 2 0,0 2 0,-1 5 0,1 2-3,0 2 1,3 5 0,2-3 0,1 2 0,0-2-404,1 0 1,2 1 0,2-2 0,2-2 0,2-2-278,5-2 1,-2 0-1,3-4 1,0-1-364,0-1 0,0-5 1,2-2-1,0-3 1,-3-1 56,-1-2 1,3-2 0,-2-2 0,-2 0 0,-2 1 274,-3 0 0,2 1 0,-3 2 0,-2 1 473,-3 3 1,-4-1 0,-7 6 0,-2 2 0,-4 3 86,-2 4 1,1 4 0,-2 1 0,3 3-509,0 0 0,3 2 0,2 2 116,0 1 0,2-1 0,3 1 0</inkml:trace>
  <inkml:trace contextRef="#ctx0" brushRef="#br0" timeOffset="73">18342 17197 8472,'0'-9'-8,"0"0"0,0-1 0,1 1 0,1 0 0,3 0 408,0 3 0,-3 4 0,1 8 1,-2 8-1,-2 5 2,-2 6 1,-2 6-1,-6 3 1,0 4 0,-2 1-268,-2 1 1,3 5 0,-4-3-1,1 1 1,0-4-487,3-4 0,1-1 1,2-5-1,0-4 1,0-4-690,3-7 0,1-7 0,3-5 1040,-1-4 0,-4-11 0,1-7 0</inkml:trace>
  <inkml:trace contextRef="#ctx0" brushRef="#br0" timeOffset="74">18212 17337 8472,'13'-37'-55,"3"0"1,6 3 0,3 4 19,1 4 1,2 2 0,1 4-1,2 3 1,2 3 689,1 2 0,-3 6 1,-7 3-1,-3 4 0,-5 4-319,-7 5 1,-4 8 0,-5 1 0,-1 2-1,-3 1-173,-5 3 1,-5 2 0,-4 1 0,-1-1 0,0-1-142,1-1 1,-4-5 0,-1 3 0,0-1-256,1-1 1,0-3-1,4-5 1,2-3-1,0-1-965,0 0 0,2-3 645,2-3 1,7-5 0,5 0 609,5 3 1,3 4-1,2 6 1,-1 3 386,0 0 1,0 5 0,2 2 0,0 0 0,2-1 78,-2-2 1,-1 1-1,1 0 1,0-2-1,2 0-379,2-2 1,-4-6-1,3-1 1,-2-3-1,1-3-576,-2-1 1,-1-1 0,0 0 0,-1-2-205,0-4 1,1 0-1,-2-7 1,-1 2 0,-1 0 635,2-2 0,0-3 0,1 1 0</inkml:trace>
  <inkml:trace contextRef="#ctx0" brushRef="#br0" timeOffset="75">19022 17383 8416,'-18'-4'175,"3"-2"0,3-2 0,2-2 305,4 1 0,7 3 0,8 0 0,6-1 0,5 1 0,3 1-289,5 1 0,2 0 1,-1 2-1,1-1 0,1 1-384,-1 1 1,-1 2 0,-1 1-1,-1 2 1,-2 1-868,-3 2 1060,-3 1 0,0 6 0,0 0 0</inkml:trace>
  <inkml:trace contextRef="#ctx0" brushRef="#br0" timeOffset="76">19069 17542 11133,'9'0'662,"4"0"0,4 0 0,4 0-889,3 0 0,3 0 0,2 0 0,1 1 227,1 2 0,0-2 0,-3 3 0</inkml:trace>
  <inkml:trace contextRef="#ctx0" brushRef="#br1" timeOffset="77">19981 17141 11621,'0'-9'-207,"0"0"0,0-1 0,0 1 452,0 0 1,0 5 0,0 5 0,0 8 0,-1 9 102,-2 5 1,1 5 0,-5 3 0,-3 3 0,-1 4-42,0 2 0,-1-1 1,1 4-1,-2-2 1,2-2-272,1 0 1,3-5 0,2-2 0,1-4-1,2-6-420,1-5 0,2-6 1,2-1-1,4-4 0,4-2-122,1-2 1,5-1 0,-2-2 0,4-3 0,2-4-232,0-4 1,2-3 0,-2 2 0,0-3 716,0-4 0,3-2 0,0-6 1</inkml:trace>
  <inkml:trace contextRef="#ctx0" brushRef="#br0" timeOffset="78">20084 17151 8520,'-15'-10'74,"2"1"1,3-1 0,2-2 416,2 0 0,2-1 0,4 4 0,1 0-57,2-1 1,5 5 0,6 1-1,0 1 1,3 0-990,0 1 1,3 2 0,0 3 0,3 4 554,1 5 0,1 2 0,3 5 0</inkml:trace>
  <inkml:trace contextRef="#ctx0" brushRef="#br1" timeOffset="79">20409 17309 9903,'6'-8'-99,"-2"0"0,-3-6 0,2-1 467,3 1 0,0 1 1,3-1-1,1 0 1,1-1-81,3-2 0,-3 4 0,4 1 1,-2 1-1,-2 3-235,0 2 0,-2-1 0,-1 4 1,-1 5-94,-4 3 1,-2 7 0,-2 4 0,-1 1 0,-3 3-206,0 2 0,-1-2 0,-3 5 0,0 1-449,3 1 0,-1 0 672,4-2 0,-4 1 1,1-2-1</inkml:trace>
  <inkml:trace contextRef="#ctx0" brushRef="#br0" timeOffset="80">20344 17532 9236,'0'-9'874,"3"3"1,1 1-220,2 1 0,3-3 1,4 3-1,2 0 0,2 0-911,4 2 1,0 1 0,3 1 0,-1 0 0,0 0-1376,0 0 0,-1 1 1631,-4 2 0,5-2 0,1 3 0</inkml:trace>
  <inkml:trace contextRef="#ctx0" brushRef="#br0" timeOffset="81">20707 17476 8412,'6'0'1460,"-2"0"0,-4 5-853,0 1 1,0 3 0,0 4 0,-1 2-608,-2 3 0,-3 0 0,-2 1 0,1 1-653,1 1 0,0 0 653,0 4 0,-2-5 0,3 3 0</inkml:trace>
  <inkml:trace contextRef="#ctx0" brushRef="#br0" timeOffset="82">21052 17300 8427,'-5'-10'-141,"-3"1"1,5 0 0,1-2-1,1 0 203,1-2 0,4 1 1,3 3-1,1-2 0,1 0 1,1-1 483,3 0 0,0 3 0,4 2 0,-2 2 0,1 0 0,-2 3-372,-1 1 1,-6 5-1,-2 4 1,-1 3 0,-2 6-305,-1 3 0,-6 5 0,-4 5 0,-7 2 0,-3 0-101,-3 0 1,0-1 0,4-3 0,-2 0 157,-2 0 1,4-1 0,-2-3 0,6-4-1,3-5 155,6-2 0,3-3 1,4-5-1,4-1 0,8-2-223,5-1 0,6-1 0,5 0 0,1-1 0,-2-1-2618,-3-1 2759,1 0 0,-3-1 0,4-1 0</inkml:trace>
  <inkml:trace contextRef="#ctx0" brushRef="#br0" timeOffset="83">21452 17514 8415,'-9'1'904,"0"2"-249,-1 3 0,1 2 1,0 3-1,-1 0 0,1 3-444,0 0 0,4-2 0,1 4 1,3-1-212,1 0 0,9 3 0,1-4 0</inkml:trace>
  <inkml:trace contextRef="#ctx0" brushRef="#br0" timeOffset="84">21759 17216 8366,'-9'0'-141,"1"-1"0,1-1 0,0-1 0,1-1 0,0 1 0,1-1 30,1-1 1,-3-1-1,4-3 1,2 0 110,3 3 0,7-1 0,4 3 0,3 0 0,3-2 0,5 1 0,4 3 0,2-1 0,1 2 0,-1 1 621,-1 0 1,-5 4 0,-2 2 0,-4 3 0,-3 0-356,-6 0 1,-4 5 0,-6 0 0,-3 2 0,-5-2-376,-6 0 1,-7 1 0,-2-2-1,-3-2 1,0-1 289,2 0 0,-1-1 0,4 0 0,3-1-106,2-1 1,8 1-1,6-2 1,4 2-1,5 3-219,6 1 0,6 0 0,4 3 0,3 1 0,0-1 133,0 1 1,0-1-1,-5 3 1,-5-2 0,-3-1 253,-7-2 0,-4 1 1,-5-3-1,-6 0 35,-4-2 0,-8 0 0,-3-4 0,-2 1 0,1 0-148,1-2 1,2 2 0,5-3-1121,3-1 990,6-1 0,13-1 0,6 0 0</inkml:trace>
  <inkml:trace contextRef="#ctx0" brushRef="#br0" timeOffset="85">22160 17579 12538,'-5'4'640,"-4"2"1,3 7-1,-2 2-1055,-1 3 1,-1 0 0,2 1 414,2 0 0,-7-1 0,3 1 0</inkml:trace>
  <inkml:trace contextRef="#ctx0" brushRef="#br0" timeOffset="86">22542 17141 8449,'4'-9'116,"-3"0"0,2-1 0,-1 2 0,0 1 228,1 1 1,0 8 0,-4 2 0,-2 6 0,-3 6 0,-2 2-19,-2 4 1,-3-1 0,-2 4-1,0 0 1,-1 2-179,0 1 1,1-3 0,1-1 0,0-1 0,3-3-4,1 0 0,3-6 1,2-1-223,1-3 0,5-5 0,6-2 1,5-3-1,4-2-368,5-1 1,0-4-1,2 2 1,1 0-1,-1 2-354,0 2 1,-1 1 0,-4 0 0,1 0-133,-1 0 1,0 0 930,-3 0 0,3 4 0,-3 1 0</inkml:trace>
  <inkml:trace contextRef="#ctx0" brushRef="#br0" timeOffset="87">22700 17300 8417,'0'-11'0,"0"0"214,0-2 0,-4 5 1,-2 6-1,-3 5 200,0 6 1,-1 6-1,-2 7 1,-1 4 0,-1 3 179,1 2 0,-3 0 0,4-2 1,1 1-535,0 1 0,5-1 1,1-6-1,1-2 1,2-2-776,1-2 1,1-2-1,0-2 715,0 0 0,4-6 0,1-4 0</inkml:trace>
  <inkml:trace contextRef="#ctx0" brushRef="#br0" timeOffset="88">22895 17123 8386,'-5'-15'275,"-2"-1"0,3 3 479,-1 2 1,4 5 0,1 4-1,6 4-487,5 4 0,4 2 0,4 1 0,3 1 0,4-1 0,3-1-283,2-1 0,3 1 0,-3-3 0,-1 0-444,-1-2 1,-2-2 0,-2-1 0,-4 0 0,-5 0-659,-4 0 1,-2-1 1230,-4-2 0,-6 2 0,-7-1 0,-5 5 0,-2 5 197,-1 4 1,-2 8 0,1 2 0,0 5 0,-1 4 398,2 3 0,2 7 0,-1 2 0,0 2-388,3-2 0,4 2 0,0-6 1,1-2-1,1-3-372,2-2 0,-2-5 1,0-6-1,-2-5 1,0-3-183,-3-3 0,1-5 0,-4-2 1,3-3-195,0-3 0,-2 1 1,-1-4-1,-1 0 1,1 0 58,1-1 0,-1 4 0,-1-2 1,1 1-1,-1 1-323,-1-1 1,4 3 690,-2-2 0,-1 2 0,-1 1 0</inkml:trace>
  <inkml:trace contextRef="#ctx0" brushRef="#br0" timeOffset="89">23482 17625 8514,'-9'1'152,"-1"2"0,1 1 0,1 1 316,2 2 0,-2-2 0,4 1 0,0 3 0,0 1 0,2 3 0,1-2-98,1-1 1,4 2 0,2-2-1,3-2 1,3-1-413,0-1 0,4-2 1,-4-4-1,1 0-345,0 0 1,-3-1 0,2-2 0,-5-5 0,-3-2 79,0-2 1,-3-2 0,2 3 0,-2-2 0,-2 1 591,-2-1 1,1 3 0,-4 0 0,-2 3 0,-3 0 330,-1 2 1,-4 1 0,3 5-1,0 3 1,-2 5-890,1 2 0,-1 9 0,0-1 273,2 4 0,3 2 0,1 3 0</inkml:trace>
  <inkml:trace contextRef="#ctx0" brushRef="#br1" timeOffset="90">791 17365 23516,'0'-6'-1639,"1"-1"1,3 1 1445,2 1 1,2-2 0,3 3 0,5-2-1,7-1 1,7-1 414,7-1 0,6 2 0,-17 4 0,1 0 0,2 0 0,0-1 0,2 0 0,0 0 0,1-1 0,-1 0-130,1 0 1,-1 1 0,-1 1-1,-2 0 1,21-2 0,-5-1 0,-3 2-1,-5-1-50,-5 0 1,-8 3-95,-11-1 1,-7 2 0,-6 1-1,-7 1 1,-7 1 0,-7 2 77,-6 1 0,-4 1 0,-5 4 1,-1-1-1,0 1 164,-2 3 1,-2-2 0,-2 4 0,1-2 68,2-2 1,-4 4-1,-2 0 1,22-6-1,-1 0 1,1 0 0,0 1-1,-21 7-234,8-1 0,6 0 1,9-3-1,7-2-397,9-1 0,10-3 1,8-2-1,8-1 1,11-2-1,11-1 314,6-1 1,5-1 0,-24 0-1,1-1 1,1-1 0,0 0 58,2-1 0,1-1 1,-2 0-1,-1-2 1,2 1-1,-1 0 1,-1-1-1,0 1 1,-1 0-1,0 0 42,-1 0 1,-1-1-1,23-8 1,-11 2 0,-10 2-92,-12 1 1,-9 5 0,-16 1 0,-7 3 0,-10 3-74,-8 5 0,-2-1 0,-9 7 1,0 0-1,-2-1 73,0 0 1,3-1 0,3 0 0,2 2 0,3-2 71,4-1 1,9 0-1,13-1 1,6-1 229,9-1 1,8-3 0,12-4 0,5 0 0,5-1-160,4-2 1,6-3 0,-2-3 0,-3 1 0,-3 1-106,-4 0 0,2 1 0,-8-2 0,-4 2 0,-7 3-65,-6 2 0,-6 1 0,0 0 1</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3T20:46:31.670"/>
    </inkml:context>
    <inkml:brush xml:id="br0">
      <inkml:brushProperty name="width" value="0.09071" units="cm"/>
      <inkml:brushProperty name="height" value="0.09071" units="cm"/>
      <inkml:brushProperty name="color" value="#FF0000"/>
    </inkml:brush>
    <inkml:brush xml:id="br1">
      <inkml:brushProperty name="width" value="0.12095" units="cm"/>
      <inkml:brushProperty name="height" value="0.12095" units="cm"/>
      <inkml:brushProperty name="color" value="#FF0000"/>
    </inkml:brush>
  </inkml:definitions>
  <inkml:trace contextRef="#ctx0" brushRef="#br0">12272 1890 8298,'0'-9'0,"0"3"1,0-1 0,1 1 0,1-3 0,2 1 0,1-1 0,2 1 1,2-2-1,0-2 0,0 0 0,0-2 100,-3 0 0,2-2 1,-3-2-1,1-1 1,0 1-1,-2-1 117,-2 0 1,-1-2-187,-1-1 1,-1 1 76,-2 6 1,-3-2-29,-3 5 1,0-1 8,0 4 0,-5 4-6,-1 2 0,-3 3-98,-1 3 0,-3 6 100,-3 7 0,-2 6 34,-1 6-1043,0 0 1103,0 8 0,2-2-213,5 3 1,0-3 56,8 0 0,5-7-118,5 1 0,2-3 0,2-1 0,2-6-82,3-4 1,7-5 0,2-2 0,3-2 0,0-2 86,1-4 1,3-4 0,1-7 12,0-4 1,-2-1-60,1-2 1,-3 0 323,0 1 0,-1-1 0,-2 1 1,-1-1-533,-2 0 1,-1 5 0,-5 3 30,-1 3 0,-4 6 0,1 8 0,-3 7 312,-3 3 0,-2 11 0,-4 2 0</inkml:trace>
  <inkml:trace contextRef="#ctx0" brushRef="#br0" timeOffset="1">12393 1769 8462,'-5'-5'0,"-1"1"-753,3 4 1,1 1 328,-4 2 0,0 7 1035,-4 9 1,0 9-354,-2 9 0,-4 9 0,6-20 0,0 0 0,-2 2 0,1 0 0,-1 2 0,-1 0 1,-1 3-1,0 0-102,-1 4 1,0 0 0,-1-1 0,1 1 0,1 1 0,0 0 0,1-3 0,-1 0 0,2-1 0,-1-2-682,2-1 0,1-1 392,0-2 0,0-2 0,-9 16 71,1-11 0,0-7 189,3-5 1,-3-1-89,2-3 1,3-6-13,1-5 0,-2-3 127,2-1 0,-4-2-91,4-5 1,-2-3-152,2-9 0,2-4 189,-3-5 1,0-4-633,0-6 241,1-3-3,7-1 1,1-5 0,4-1 0,0 2-28,0 2 0,1 3 0,2 13 0,3 4 0,3 5 47,4 3 0,-2 4 0,5 5 1,1 4-1,4 2 273,4 1 0,1 0 0,0 0 0,2 0 0,2 0 0</inkml:trace>
  <inkml:trace contextRef="#ctx0" brushRef="#br1" timeOffset="2">12439 2058 13435,'0'-10'-406,"0"1"1,0 0 641,0-1 0,1 1 0,2 0 0,4 0-105,1-1 1,2 0-1,3-2 1,2-1 0,3 0-1,1-3-240,3-2 0,-2 2 0,3-7 0,-2 1 0,0 0-35,-3-2 1,-1 0 0,-4-2-1,-3 3 1,-3 3 93,-4 2 0,-2 6 1,-1-1-1,-2 4 113,-4 3 1,-1 2 0,-8 4-1,0 1 1,-2 3 0,-2 5 216,-1 6 1,-1 3-1,1 5 1,-3 4-85,-1 3 0,6 4 0,1-2 0,2 0 0,5 0-316,3-2 1,3 1-1,5-2 1,3-3-1,5-3-255,6-5 0,3-4 0,3-6 0,2-2 278,0-2 0,2-4 1,3-5-1,0-3 0,-1-5 1,-1-4 107,-1-2 0,-5-6 0,3 0 0,-1-3-52,0-3 1,-1-1 0,-2-3 0,0 2 0,-2 0-271,-1 3 1,0 7 375,-3 4 1,-5 13 0,-6 11 0,-4 7 167,-4 7 1,-4 5-1,-1-1 1,-1 0-1,0 2 1,2-1 149,1-2 1,-1-3 0,1 1 0,1 0-662,1-2 1,3 2 0,4-8-34,0 0 0,1-3 1,2-3-1,5-3 1,2-3 25,2-3 0,5-3 0,-1-5 0,2-3 106,4 0 0,-2-2 0,1-2 0,-2 0 0,-4 3 54,-2 2 1,-3 6 0,0 2 181,-1 1 1,-4 5 0,-2 6 0,-3 3-54,-3 3 0,2 3 0,-3-1 1,1 0-1,0 0 0,1-1-477,1 1 0,1-1 0,0 2 435,0-4 0,4 3 0,1-1 0</inkml:trace>
  <inkml:trace contextRef="#ctx0" brushRef="#br1" timeOffset="3">13203 1965 9025,'0'-7'2059,"0"1"-1686,0 4 0,1-5-254,2 4 0,2-1 0,5 2 0,2-3-229,0 0 0,5 2 1,-3-3-1,2-1 1,-1-2-1,2 0-311,0 0 1,1-4 0,-1 0 0,-3-2 227,0-1 1,-1-2 0,-3 0 0,0-1-1,-5 1 178,-3 3 1,-3 3 0,-3 5 0,-6 4 360,-4 2 0,-4 8 0,-1 5 0,-2 4-53,-1 7 0,1 0 1,2 2-1,1 1 0,3 0 1,2 2-352,3 0 1,5-3 0,2-1-1,3-1-549,3-3 0,7 0 0,9-3 1,5-4-1,4-5 607,3-2 0,-2-3 0,3-3 0</inkml:trace>
  <inkml:trace contextRef="#ctx0" brushRef="#br0" timeOffset="4">13659 1806 8477,'3'-6'-244,"0"0"262,-1-1 0,-1 5 387,-1 5 1,-4 3-1,-2 10 1,-2 4-1,-2 4 1,1 2-29,0-1 1,-4 1 0,1-1 0,2 1 0,1-1-344,3-3 0,3-4 0,-2-2 0,1-4-199,2-1 1,1-7 0,2-5 122,2-8 0,5-4 0,5-7 0,2-1 0,0-4 0,1-2-227,-1-1 1,1 3 0,3 1-1,-2 1 46,-1-1 1,1 4 0,-2 1-1,-1 7 1,-1 5-806,-3 4 1028,4 2 0,-4 5 0,3 1 0</inkml:trace>
  <inkml:trace contextRef="#ctx0" brushRef="#br0" timeOffset="5">14208 1825 8180,'-9'-9'0,"3"-1"0,0 2 0,-1 1 229,2 1 0,-3 4 0,2-2 0,-4 3 0,-1 1 0,-2 0 424,-2 0 0,0 6 1,-5 2-1,-1 4-313,0 3 1,-1 3 0,3 4-1,2-1 1,1-2 0,4 0-263,1 0 0,6-1 0,2 0 0,2-3-380,1-2 0,4-3 0,3-1 0,4 0 1,2-3-1,2-3-511,1-2 0,3-5 0,1-2 1,-1-3 436,-1 0 1,-3-3 0,2-1-1,-3 2 1,0 1 0,-3 1-74,-1 3 1,-3-1 601,-1 4 1,-4 1-1,1 6 1,-2 4-1,-1 5 1,0 0-100,0 0 1,4 3 0,1-4 0,2 1-194,-1 0 1,3-6-1,5 2 1,-1-4 0,2-4-1,-1-4 139,3-6 0,0-5 0,2-6 0,-1-1 0,1-4 0,0-3 0,0-3 0,2-4 0,1-4 0,-2-1 0,3-4 0,0 1 0,0 1 0,-1 2 16,-1 5 1,-2 5-1,-4 8 1,-2 5 420,-3 6 0,-5 1 1,-2 10-1,-3 4 70,-3 4 1,-3 5 0,-5 4 0,-3 3-147,0 5 1,1 5 0,-2 3-1,-1 1-287,2 2 1,0 2 0,5-4-1,0 2 1,-1 1 0,1 1-610,0-1 1,3-1 0,0-2-1,1-4 1,1-4-620,0-4 0,0-5 1154,1-4 0,-2-5 0,-5-8 0</inkml:trace>
  <inkml:trace contextRef="#ctx0" brushRef="#br0" timeOffset="6">14348 1955 8244,'-5'-6'2417,"2"0"-1978,2-1 0,3-1 0,4 1 0,7 2 0,7 1-297,5 2 1,6-2-1,3 1 1,2 0-1,2 2-142,-1 1 0,0 0 0,0 0 0</inkml:trace>
  <inkml:trace contextRef="#ctx0" brushRef="#br0" timeOffset="7">14972 1834 8038,'1'-9'-281,"2"0"1,-1-1 0,3 1 269,-1 0 1,-1 5 0,-3 5 1069,0 7 0,-8 9-576,-4 8 1,-5 2 0,-1 2-66,-1 2 1,0-2-39,1 2-530,3-2 1,3-2 0,6-2-205,3-3 1,7-4 0,5-2 103,5-4 1,9-6-1,4-3 54,3-2 0,1-6 0,-4-4-479,-2-5 0,0-4 187,-7-1 0,2-3 1,-9-3 487,-2-2 0,0-9 0,-4-3 0</inkml:trace>
  <inkml:trace contextRef="#ctx0" brushRef="#br0" timeOffset="8">15037 1639 8516,'-18'-10'31,"3"1"0,3 0 0,2-1 447,4 1 0,2 3-534,4 0 1,4 4-1,2-1 1,2 2 0,3 2-457,1 2 1,0-1-1,3 4 1,2 1 0,1 0 511,4 0 0,-2 5 0,2-2 0</inkml:trace>
  <inkml:trace contextRef="#ctx0" brushRef="#br0" timeOffset="9">15307 1648 8516,'0'-5'606,"0"1"0,-1 5 1,-2 3-203,-3 5 0,-3 3 0,-1 5-282,-2 3 0,1 5 1,-2-1-1,0 3 0,2 1-155,3 0 0,0 0 0,3-1 0,1-2-84,0-3 1,1-4-1,3-2 1,0-4-1,1-1 1,1-2-339,1 0 1,1-4 0,-2-1 314,2 1 0,0-3 0,-1 4 174,3 1 1,2-3 0,2-1 0,-1-2-26,0-1 1,4-1 0,0-2 0,3-3 0,2-3 0,3-3-119,0 0 0,1-5 0,1 2 0,0-3 32,0 0 0,-2-1 0,-2 0 0,-1 1 0,-3-1 0,-4 0 28,-3-3 0,-4 3 296,-4 1 1,-5 0 54,-5 6-324,-3-1 1,-6 5 225,1 2-72,-1-3 1,0 8-430,1-2 0,-1 5 0,1 2 24,-1 2 0,1 3-288,3 3 561,1 5 0,5-3 0,0 5 0</inkml:trace>
  <inkml:trace contextRef="#ctx0" brushRef="#br1" timeOffset="10">15707 1797 9371,'0'-10'-101,"0"-3"0,0 3 308,0-3 1,1 3 518,3 1 341,-3 0-872,3 3 0,-5 7 0,-3 10 136,-6 6 1,0 4 0,-6 6 0,0 3-44,-2 2 0,4-2 0,1 0-385,3-4 1,1 0-1,-1-4 1,2 0-1,2-1-308,3-4 0,6-5 1,3-3 48,2-5 0,6-3 1,2-1 25,5 0 0,0-7 0,3-3-295,-2-4 1,3-1 358,-3-4 0,0 4 1,-5 0-36,-1 2-25,-3-4 1114,-4 7-382,1 0 0,-6 7 92,-4 6 0,-4 4 1,-5 5-225,3 4 0,-1-2 0,4 2 0,1 0-212,1 2 1,2-3-1,2 0-642,3-2 1,8-3-1,3-5 572,4-1 1,5-1-1,-2-3 1</inkml:trace>
  <inkml:trace contextRef="#ctx0" brushRef="#br0" timeOffset="11">16834 1797 8403,'-3'-9'-372,"-1"-1"0,0 1 0,-1 0 578,3-1 1,1 7-1,1 6 1,0 9 222,0 4 1,0 7 0,-1 3 0,-1 3 0,-2 2-218,-1-1 1,2-1 0,-2-2 0,0-2 0,0-4-30,1-1 0,-2-5 0,3-3 0,0-3 66,-1-3 1,3-2 0,-2-8 0,2-3 0,1-5-331,0-7 0,0-4 0,1-4 0,2-2 1,4-2-118,4-4 1,1 0-1,3 1 1,2 2 0,0 2-1,2 2-139,0 4 0,-4 9 1,0 4-1,-1 5 1,1 2-235,1 2 0,-1 5 0,-1 4 0,0 4 181,-3 1 0,0 2 0,1-3 0,0 1 390,-1 0 0,0 2 0,-2 1 0</inkml:trace>
  <inkml:trace contextRef="#ctx0" brushRef="#br0" timeOffset="12">17151 1713 8374,'-1'-4'1051,"-2"4"-639,0 5 0,-4 8 0,1 3 0,-2 5 0,-2 4-93,1 2 0,0 4 0,-1 0 1,2 0-279,2 1 0,-1-7 1,4-1-1,2-4 0,2-4-126,2-4 1,8-3 0,1-2 0,5-4 0,3-3-211,1-3 1,3-6 0,3-4 0,-2-2 0,-3-1 0,-3-2-150,0 0 0,-1-3 1,-3 1-1,-4 4 208,-3 1 1,-1 6 461,-4 3 0,0 5 1,-3 2-1,0 6 0,0 4-115,0 1 0,0 2 0,0 1 0,0 0 0,1 0-328,2-2 0,2 1 0,5-3 1,0 0-1,2-1-405,4-3 1,1-5 0,-1 1 621,0-2 0,-1-5 0,4-1 0</inkml:trace>
  <inkml:trace contextRef="#ctx0" brushRef="#br0" timeOffset="13">17765 1564 8403,'9'-23'66,"1"5"0,-1-2 0,0 5 559,1 1 0,-6 8 0,-4 10-350,-5 11 0,-11 4 0,-4 9 1,-1 4-1,-3 3-94,0 3 0,3 3 1,0 2-1,2 0 1,4 0-580,2 2 1,6-3 0,2 1 0,1-2 0,3-3-1,2-3-1241,2-8 1,4-1 1588,-1-7 0,2-3 0,2-6 0</inkml:trace>
  <inkml:trace contextRef="#ctx0" brushRef="#br0" timeOffset="14">17746 2011 8936,'6'-1'632,"-2"-1"1,0-1-227,2 1 1,2 1-1,2 0 1,-1-1-1,1-1-222,3 1 0,1-1 0,6 0 0,1-2-394,0 0 1,2-3-1,-2 1 1,2-4-1,-1-2 1,0-2-277,-4-1 0,0-2 0,-3-2 0,-1 0 186,-1-2 0,-7 0 1,-3 5-1,-2 1 361,-1 4 0,-2 2 1,-4 4-1,-7 4 1,-3 4-1,-4 6 1,-2 4 535,-2 7 0,-2 3 1,1 6-1,3 0-416,2 0 1,2 0 0,0 0-1,4 0 1,4 0-553,6 0 0,4-1 0,4-3 0,6-2 0,5-3-15,6-4 0,3-5 0,5-7 0,1-3 0,1-4-43,-1-6 0,2-3 0,-1-7 0,0-2 0,0-2 406,0-3 1,0-2 0,-3-1 0,-1-2 0,0-1 269,1-3 1,-6 4 0,4 2 0,-5 5 0,-7 4 2530,-2 4-2487,-7 4 1,-2 8 0,-7 3 0,-4 4-1,-5 5 1,-1 4-103,-3 5 0,0 1 1,-2 2-1,0 1-147,1 1 1,3-1 0,3 3-1,3-1 1,2 0 0,4 2-105,2 2 0,6 0 0,6-1 0,6-4 145,7-1 1,3-2 0,1-3 0,-1-2-146,-2-3-1,-4-4 1,-6 0 0,-8 3 0,-10 2-418,-11 4 1,-16 3 0,-11 2-428,-3 1 1,-3-1 0,2 2 906,1-3 0,-1 0 0,2 0 0</inkml:trace>
  <inkml:trace contextRef="#ctx0" brushRef="#br0" timeOffset="15">19674 3743 8386,'0'-9'1,"0"-1"1,0 1 0,0 0 0,0-1 329,0 1 0,0 2 1,0 4-1,0 7-135,0 6 1,0 6 0,-1 4 0,-1 3 0,-2 1 0,-2 2-87,-1 1 0,-1 4 1,-1-1-1,0-2 0,2-3 1,1-3-95,-1-1 1,-1-2 0,2-4-1,3-2-246,2-3 0,1-6 277,0-4 0,4-6-99,2-10 1,3 0 0,1-9 0,1-1-265,2-1 1,-1 2 241,-2 1 0,-1-1-239,0-3 7,0 0 278,1 4 1,-1 1 0,0 5-1,1 0-28,-1 3 1,3 2 0,1 7-1,-2 3-132,0 2 0,2 1 1,3 0-1,1 1 0,2 2 1,-1 3 187,1 2 0,0 2 0,-1-1 0</inkml:trace>
  <inkml:trace contextRef="#ctx0" brushRef="#br0" timeOffset="16">20102 3817 8386,'0'-6'-221,"0"0"0,0-1 270,0-1 0,0 1 1,0 1-1,0-2 132,0-4 1,0 2 0,0-2 0,0 1 0,0 2 0,0 0 48,0-1 1,-1 4-1,-2 1 1,-3 1-54,-2 2 0,-2 1 0,0 2 0,-3 3 0,-3 5 0,-5 6 358,-4 2 1,2 6-298,-2 2 1,5 2-23,1 1 1,3 0-474,7 0 1,-2-4 167,8 1 71,0-4-598,3-2 0,8-6 197,5-4 1,3 0-17,3-3 0,1-2 146,1-4 1,0-1-26,4-2 1,-4-5 65,0-5 0,-2-2 18,-4 2 1,2-3 62,-5 0 1,1-1 11,-4-2 1,-4 4 106,-2 3 242,-2 2 167,-1 5 1,-4 1-4,-2 8 1,1 5 262,-1 6 0,-1 2-298,-2-2 1,4 3-121,2-2 1,2 1-734,1 2 274,0-1 55,4 1 0,2-4 1,7 0-1,2-2-1212,3-1 1413,0-6 0,1-2 0,0-4 0</inkml:trace>
  <inkml:trace contextRef="#ctx0" brushRef="#br0" timeOffset="17">20428 3678 8115,'-3'6'1255,"0"0"0,-4 5-806,0 4 0,-2 7-72,-3 3 1,1 5-79,-1 1 1,2 1-591,0-1 1,2-5 271,2 2 1,2-7-546,4 1 1,1-6 364,2-4 0,2-6-125,4-3 0,4-2 65,-1-1 1,8-5-155,-2-4 110,3-5 98,-2-4 0,-1-1-4,1 0 1,-1-3 34,1-3 0,-3 2 9,-1 1 1,-5 4 206,0 2 66,-1 3-311,-8 4 765,3 3 1,-4 3-285,0 6 1,0 6 407,0 3 1,-3 5-6,0-2-838,-4 3 166,6 0 0,-6 1-335,3 0 1,1-1 230,3 1 0,0-1 95,0 1 0,0-4 0,0-2 0</inkml:trace>
  <inkml:trace contextRef="#ctx0" brushRef="#br0" timeOffset="18">20819 3724 8386,'-6'0'174,"0"0"1,4 4 90,-2 3 0,-1 1 230,-1 1 1,1 6-121,-1 3 0,0 5-244,-4 5 0,1 0 89,0 0 1,0 0-525,3 0 0,-1-1 0,4-2 0,1-5-978,1-3 327,1-4-168,0-3 1123,4-5 0,5-5 0,6-5 0</inkml:trace>
  <inkml:trace contextRef="#ctx0" brushRef="#br0" timeOffset="19">21080 3715 8421,'-10'-5'-371,"1"-3"718,0 7 0,0 0-125,-1 4 1,0 4-1,-2-1 1,-1 2 102,-1 2 1,-2 2-186,-3 0 0,4 4 32,-1-4 0,2 1-95,-2-4 0,2 4-11,1-1 0,3 0 0,-1-2 0,4 0-179,3 2 1,3-1 0,1 1 0,0 0-316,0 0 1,1-2 98,3 3 1,1 0-390,4 0 0,4-1 718,3-3 0,2 1 0,0-1 0</inkml:trace>
  <inkml:trace contextRef="#ctx0" brushRef="#br0" timeOffset="20">21331 3771 8277,'5'-9'-999,"1"-1"749,-3 1 1,-2 0 689,2-1-103,-2 5-117,-1-3 1,-1 7 244,-2-2 0,1-1-102,-5 1 1,0-1-127,-5 4 0,0 1-105,-3 3 90,3-3-56,-5 7 1,5-3-160,-3 4 0,4 1 56,-2-1 0,3 1-186,0 3 0,2-2-40,2 5 135,-2-1 1,7 1 0,-1-1 0,4 1-1,4-1-24,2 1 0,6-2 0,1 2 0,2-3 17,-2 1 0,2-4 1,-4 2-1,0-1-3,-3-2 0,0-3 4,-7 0 0,1 1 40,-4 2 1,-6-1-9,-3-2 0,-4 3-27,-6-3 0,-1-1 5,-1 1 1,4-4-488,-2 1 1,7-1-95,0-2 605,5 0 0,-1 0 0,3 0 0</inkml:trace>
  <inkml:trace contextRef="#ctx0" brushRef="#br0" timeOffset="21">21769 3520 8404,'-10'-10'153,"2"4"1,1 1 0,1 1 0,-2 2-1,0 3 393,-1 5 0,-4 4 0,0 10 0,-1 3 0,-3 5 0,0 6-137,2 5 1,-3 9-1,11-21 1,0 1-1,-1 2 1,1-1 0,1 1-1,1-1-438,1 0 0,1-2 1,-1 23-1,4-1 0,0-4 1,0-4-1405,0-2 1433,0-4 0,-5-11 0,0-2 0</inkml:trace>
  <inkml:trace contextRef="#ctx0" brushRef="#br0" timeOffset="22">21946 3706 8373,'4'-14'-76,"-2"3"1,4-4 0,1 2 0,1 2-1,-1 0 1,-2 2 0,0 1 634,0 1 0,-3 2 0,2 4-237,-3 1 0,-5 3 0,-1 10 0,-2 3 0,-3 5 0,-1 5 37,1 4 0,-2 0 1,-1 3-1,2-1-297,0-2 0,5 2 1,0-1-1,0-1 1,0-1-1,0-2-173,2-2 1,1-2 0,3-6-1,0-1-15,0-4 0,5-3 0,4-2 1,3-4 114,3-2 1,1-1-1,5 0 1,2-1 0,0-2-123,3-4 1,1 0 0,1 0 0,0 1-553,0-2 1,-3 3 684,0-1 0,-1 0 0,4-3 0</inkml:trace>
  <inkml:trace contextRef="#ctx0" brushRef="#br0" timeOffset="23">22504 3454 8233,'2'-4'86,"4"6"0,4 10 0,3 9 126,4 8 1,-1 10-1,1 8 1,-10-20-1,-1 1 1,1 2-1,-2 1 1,-1 1 0,-1 0-43,0 1 1,-1-1-1,0-1 1,-2-2-1,-1 0 1,-2-2-1,-5 22-208,-3-8 1,-6-1 0,3-9-1,-2-2 1,2-4 0,-1-3-187,1-2 0,1-2 0,-1 0 1,1-2-1,5-4-1190,4-2 1414,3-5 0,1 0 0,0-5 0</inkml:trace>
  <inkml:trace contextRef="#ctx0" brushRef="#br0" timeOffset="24">22895 4125 8192,'-6'3'-111,"0"0"0,-1-1 0,-2-1 0,0 0 0,0 1 505,0 1 0,-1 4 1,2 0-332,2 1 0,2 1 0,4 1 0,1-1-99,2 0 0,2-3 0,4 0 0,2-2-21,1-2 0,-2-1 1,3-1-1,-3-1 1,-1-1 21,1-1 1,-2-5-1,-2 2 1,-3-2 0,-2-1 88,-1-1 1,-4 1 0,-2 1 0,-2 1 255,-2 4 1,-2 2 0,-1 1-1,-1 0 1,1 0-136,1 0 0,2 1 0,2 2 0,1 4 0,4 1-471,2 1 1,2 1 295,2-1 0,7 4 0,4 2 0</inkml:trace>
  <inkml:trace contextRef="#ctx0" brushRef="#br0" timeOffset="25">19683 4562 8527,'0'-9'-8,"0"0"1,0-1 0,0 1 876,0 0-679,0 4 0,-1 0 0,-1 6 0,-1 4 185,1 4 0,-3 5 0,-2 9 0,-1 5 0,-1 5-7,0 3 0,-1 2 1,0-1-1,-1 1 0,-3 2-101,0 0 1,-1 0-1,-1-4 1,1-1 0,2-5-46,1-5 0,3 0 1,3-6-328,3-5 0,4-3 0,4-5 0,6-3 0,6-2-161,6-1 0,3-1 0,5-2 0,4-3-86,1-3 1,-2 0 0,-1 0 0,0-2 0,-1 0 0,0-1-1802,-2 0 2153,-1 2 0,-5 1 0,-1-1 0</inkml:trace>
  <inkml:trace contextRef="#ctx0" brushRef="#br0" timeOffset="26">20093 4795 8447,'0'-9'107,"1"-4"1,2 1 0,4 1 514,5 0 0,2 2 0,6 0 0,0 0 0,3 3-373,1 3 1,-3 2 0,0 1 0,-1 0-664,-1 0 0,-4 4 0,0 2-784,-2 3 1,-2 0 241,-4 0 956,1 5 0,-3-4 0,4 3 0</inkml:trace>
  <inkml:trace contextRef="#ctx0" brushRef="#br0" timeOffset="27">20177 4972 11540,'13'0'375,"3"0"1,4 0 0,3-1-614,1-2 0,2-1 238,5-2 0,-2-3 0,3 4 0</inkml:trace>
  <inkml:trace contextRef="#ctx0" brushRef="#br1" timeOffset="28">20800 4683 9340,'0'-14'-192,"0"0"1,1 4 0,2-1-1,1-2 1,1 3 0,1 2-1,0 2 648,0 2 0,1 2 0,1 6 1,-2 6-1,-3 4-13,-2 4 1,-3 9 0,-3 4-1,-5 4 1,-4 2 0,-2 0 35,-2 1 0,0 0 1,0 1-1,2 2 0,4-3-441,2-3 0,4-4 0,3-5 0,4-3-162,6-4 1,4-2 0,12-9-1,4-1 1,3-1-533,0-2 1,2-2-1,-1-5 1,-2-5 0,-2-3-2622,-3-4 3122,-3 1 1,2-8 0,-4 3-1</inkml:trace>
  <inkml:trace contextRef="#ctx0" brushRef="#br0" timeOffset="29">20912 4711 8348,'-9'-9'101,"1"0"1,1-1 378,4 1 1,3 0-1,3-1 1,4 2-230,1 2 0,4-2 0,2 2 0,0 1 1,3 2-1,1 1-1216,4-1 1,-1 2 964,4-2 0,-1 6 0,4 2 0</inkml:trace>
  <inkml:trace contextRef="#ctx0" brushRef="#br0" timeOffset="30">21275 4851 8297,'5'-9'87,"4"-2"0,-2-1 0,3-3 166,3 1 0,3-5 0,0 2 0,1-5-134,2-2 1,-1 3-1,-3 0 1,-2 2 0,-3 3-1,-1 1 39,1 2 0,-5 5-53,-2 8 1,-6 6 0,-4 6-1,-1 4 36,-1 1-305,0 6 0,2 1 1,1 4-1,0 0-361,1-1 0,-2 1 0,3-1 0,1 0 0,0-1 525,0 0 0,-4 3 0,2-5 0</inkml:trace>
  <inkml:trace contextRef="#ctx0" brushRef="#br0" timeOffset="31">21229 5037 8562,'12'-8'938,"1"1"0,-1 1-515,1 2 1,5 0 0,5 2 0,0-1-728,-1 1 1,3 1 0,-2 1 0,0 0 303,-1 0 0,4-4 0,-2-1 0</inkml:trace>
  <inkml:trace contextRef="#ctx0" brushRef="#br0" timeOffset="32">21648 5000 8348,'5'6'476,"-2"0"289,-2 2 0,-1 0 0,0 1 0,0 0-553,0 1 1,0 2 0,0 2 0,-1-1-1,-2 2 1,-2-1-276,0 3 63,-4 0 0,4 2 0,-4-1 0</inkml:trace>
  <inkml:trace contextRef="#ctx0" brushRef="#br0" timeOffset="33">21955 4721 8375,'0'-15'186,"0"3"1,4 1-1,2 1 1,3-1-1,1-2 1,2 2-1,4 2 1,1 1 325,2 2 1,-1 4 0,-2-1 0,-1 2-518,-2 1 1,-5 4-1,-4 3 1,-3 5 0,-1 3-1,-2 4 1,-4 2 0,-4 3 43,-3 0 1,-3 2-1,-3-3 1,1-1 27,-1 1 0,5 2 0,0-3 1,3-2-50,2 0 1,-5-1-1,8-2 1,2 0-1,2-3 1,2 0-1,1-3-243,2 0 0,6-6 0,7-2 0,1-2-423,2-1 0,-1 0 0,1 0 0,0 0-567,-1 0 0,4-1 1215,0-2 0,4-7 0,-3-4 0</inkml:trace>
  <inkml:trace contextRef="#ctx0" brushRef="#br0" timeOffset="34">22365 4925 8752,'0'7'1669,"0"-1"-1123,0 1 0,0 1 0,-1 2 0,-1 0 0,-3 2 0,0 4-603,-2 2 1,-1-2-1,-1 2 1,2 1 56,1 1 0,0 0 0,-4-2 0</inkml:trace>
  <inkml:trace contextRef="#ctx0" brushRef="#br0" timeOffset="35">22681 4739 8293,'-4'-9'-113,"3"0"0,-2-1 0,2 1 0,1 0 1,0-1 529,0 1 0,0 3 0,0 0 1,0-2-1,1 1 0,2 0 1,3 2-216,3 1 1,0-1 0,0 3 0,2-1-1,0 1-102,1 1 0,4 1 0,-4 1 0,0 2-193,-2 4 1,-1-2 0,0 1 0,-3 1 0,-2 1 53,0 2 0,-4-1 1,0 0-1,-5 1 87,-3-1 1,-2 0-1,1 1 1,0-2 0,-1-1 44,1-1-237,0 1 1,-1-1-1,2 0-197,2 1 1,-1 1 0,3 2-1,-1-1 74,1 0 1,2 1 0,5-1 0,4 1 153,1 3 0,1-3 1,1 4-1,2-2 1,0 0-1,0 0 129,-2-2 0,-1 3 0,0-1 0,-3-1 245,-3 0 0,-2-2 1,-1 0-1,-1 1-37,-2-1 1,-6 0 0,-4 1 0,0-1 0,-2 0 0,2-1-577,-1-1 1,-1 1 0,2-2 351,2 2 0,1 2 0,0-1 0</inkml:trace>
  <inkml:trace contextRef="#ctx0" brushRef="#br0" timeOffset="36">23007 4963 7552,'0'9'257,"0"0"0,-1 2 357,-2 1 0,-2 3 1,-6 4-1,0 3-768,-1 3 0,-2-1 0,3-1 0,-2 1 0,3-2 154,3-2 0,-1 0 0,2-5 0</inkml:trace>
  <inkml:trace contextRef="#ctx0" brushRef="#br0" timeOffset="37">23370 4674 8311,'0'-9'206,"0"-1"1,0 1 0,0 0 319,0-1 0,-1 7 0,-2 5 0,-4 8 0,-3 3-167,-3 4 0,-3 3 1,1 3-1,0 0 1,0 1-203,2 0 1,-3-4 0,4 2 0,0-3-1,2-4-142,1-2 1,0-3 0,3-1-243,3 1 0,3-5 1,4-2-1,4-2-54,4-1 0,4-1 1,0-1-1,2-1 1,0 0-313,1-2 1,-1 4-1,1-2 1,-1 2-1,-2 1-252,0 0 0,1-3 0,3 0 845,-3 1 0,4-3 0,3 0 0</inkml:trace>
  <inkml:trace contextRef="#ctx0" brushRef="#br0" timeOffset="38">23566 4767 8311,'0'-9'1197,"0"0"-703,0 3 1,-1 3-260,-2 6 0,-3 7 1,-3 6-1,0 5 1,-2 5-1,0 3-190,-1 2 0,-4 4 1,4-1-1,0 2 0,2 1-1315,1-3 343,-1 2 1,1-8-1,1 0-229,2-6 1156,1-6 0,5-7 0,0-5 0</inkml:trace>
  <inkml:trace contextRef="#ctx0" brushRef="#br0" timeOffset="39">23733 4590 8312,'0'-14'-46,"0"0"1,0 5 0,0 0 87,0-1 1,4 2-1,3 2 1,1 3 2197,1 2-2088,5 1 1,-1 0 0,5 1 0,-1 1-1,4 2-163,2 1 0,-1-3 1,1 2-1,0-1 1,-2 1-16,-2-2 0,0-1 1,0-1-1,-2 0 1,-1 0-283,-4 0 1,-5 1 0,0 1 224,0 1 1,-3 1 0,-2-1 0,-3 3 0,-3 3 131,-1 0 1,-1 4 0,-3 4-1,2 4 88,1 3 1,0 4-1,-4 2 1,2 2-1,1 2 134,1 1 1,2 1 0,-1 1 0,1-1 0,2-1-125,1-4 0,-2-2 1,0-2-1,0 0-101,-1-2 0,2-3 0,-5-6 0,0-1 0,-1-2 229,-1-1 0,-1-2 1,1-1-1,0 1 0,-1-1-135,1 0 0,-2 1 0,0-2 0,3-1-404,0-1 0,-1-4 0,0 3 0,-1-2 0,-2 0-3013,0-1 3212,-5-1 1,3-5 0,-5-1 0</inkml:trace>
  <inkml:trace contextRef="#ctx0" brushRef="#br0" timeOffset="40">17225 9981 8511,'0'-6'-1680,"0"0"2170,4 0 1,-3-1 62,2 1 1,-2 3-353,-1-3 1,0 5 0,0 1 0,0 6 103,0 5 1,-1 4 0,-2 5 0,-2 1-213,0 4 1,-3 3 0,1 2-1,-1 1 1,0-1 0,1-1-107,0-1 0,5 0 0,-1-1 0,2-3-77,1-6 1,0-3 0,1-7 0,2-2 0,4-3 0,4-7 0,1-6 10,0-8 1,-2-1-1,-1-6 1,1-2-1,-1-2 1,0-3-90,1-1 0,-1 0 0,-1-2 0,-1 4 1,0 2 45,0 2 1,1 3 0,1 3 0,0 5 201,-3 3 0,2 7 0,-2 3-235,3 2 1,0 5 0,1 3 0,2 3 0,0 4-575,0 0 1,2-1-1,2 1 729,1 0 0,2-2 0,-1-3 0</inkml:trace>
  <inkml:trace contextRef="#ctx0" brushRef="#br0" timeOffset="41">17802 10028 8413,'0'-14'-68,"-1"7"1,-1-2 0,-1 1-258,1-1 519,-3 0 0,3 1 0,-4 0 0,-2 3 0,0 1 0,-2 1 147,-3-1 1,-1 4-1,-5 0 1,0 5-1,-3 4 180,-3 4 0,-1 2 0,0 7-334,1 3 0,2 3 0,-2 2 0,4 1 0,5-1 0,4-1-283,5-1 1,3-5 0,6-1 0,4-2 0,7-4 0,4-2-289,5-5 0,3-6 0,5 0 1,1-3-115,-1-3 1,-1-5 0,-2-5 0,-3-2 109,-2-1 1,-2-2-1,-3-1 1,-2 0-1,-5-2 195,-3-1 1,-4-3 0,0 5 0,-2 2 0,-1 5 464,0 2 1,-2 6 0,-4 3-1,-3 5 91,-1 7 1,-2 3-1,1 6 1,-1-1 0,1 1 21,4-1 0,0 1 0,4 0 0,1-1-802,1 1 0,5-1 1,2-3-1,3-3 0,4-1 417,2-2 0,3 0 0,0 1 0</inkml:trace>
  <inkml:trace contextRef="#ctx0" brushRef="#br0" timeOffset="42">18035 10046 8983,'-5'10'300,"-3"2"0,1 3 0,-1 1 0,-1 5-11,0 2 0,2 1 1,2 3-1,0-1 0,1-2-382,0-1 0,1-3 0,3-3 0,1-4 0,2-1-133,3-4 1,5-6 0,3-2 0,0-5-83,3-3 0,-3-6 0,2-2 0,0-4 0,1-3 0,0 1 33,-2-1 0,1-3 0,2 1 1,0-1-1,-3 1 605,-2 4 1,-3 5-1,-2 4 1,-1 3 117,-4 6 0,-2 5 0,-2 12 1,-2 3-115,-4 4 1,-1 2 0,0-2-1,1 0-357,0 0 1,2 2-1,-1-3 1,3-1 0,2-2-1,1-2-859,0 0 1,0 1 0,0-3 881,0-2 0,0-1 0,0 0 0</inkml:trace>
  <inkml:trace contextRef="#ctx0" brushRef="#br0" timeOffset="43">18482 10009 8266,'-9'0'4,"3"-3"0,-1 0 105,0 1 1,2 2-1,0 3 1,0 4 193,-1 5 0,1 0 0,-2 6 0,2 1 0,0 2 0,0 2-201,1 2 1,1-2 0,3 1 0,0-1 0,0-3 39,0-4 1,1 1 0,1-5 0,2-2-462,2-2 1,1-4 0,4-4-1,3 0 1,-1-1-103,1-2 1,2-4 0,0-5 0,0-2 0,1-2 0,-2 1 60,2-2 0,0-1 0,1 0 0,-1-1 300,-2 1 0,0 0 1,1 1-1,-1 3 150,-2 0 1,-4 1-1,-3 2 315,-2-2 1,-6 5-1,-8 6 1,-3 4 64,-2 4 1,-2 2-1,1 3 1,-2 1 0,-2 4 20,1 1 1,0-1 0,5-1 0,1 2 0,0 0-149,5 2 1,3-1 0,6-2-503,2 0 1,7-4 0,9 3 0,5-2 0,3-3 0,1-2-879,0-5 1,0-2-1,-1-1 1037,1 0 0,-4-4 0,-1-2 0</inkml:trace>
  <inkml:trace contextRef="#ctx0" brushRef="#br0" timeOffset="44">19413 9637 8158,'-9'-1'-74,"0"-1"1,0-3 0,2 1 0,1-1 0,-1 1 317,-2 0 1,-1 5 0,-2 5 0,-4 4 0,-2 6 0,-1 7 80,-3 6 0,1 9 0,-4 8 0,13-22 0,0 1 0,0 1 0,1 0-167,1 1 0,1 0 0,0 0 0,2 1 0,1-1 0,1 1 0,1 0 0,1-1 0,-1 25-567,5-5 0,4-6 0,9-7 1,3-3 408,4-2 0,5-5 0,-2-1 0</inkml:trace>
  <inkml:trace contextRef="#ctx0" brushRef="#br0" timeOffset="45">19646 9897 8288,'-4'-5'-249,"3"-3"0,-3 3 0,0-1 1,1-1-1,1 0 0,1-1 385,1-1 1,0 2-1,1 1 1,1-1 443,1-1 1,4 3-277,-4 5 1,0 6 0,-4 7-1,-2 6 1,-3 6-81,-3 5 1,3 0 0,0 4-1,0 0 1,-1 0 0,2 0-413,1 1 1,-2 2 0,2-2 0,0-3-186,0-4 1,-3-8 0,3-1-1,0-5 1,-1-2 0,0-3-177,-3-4 0,3-4 1,-1-5-1,0-4 549,1-3 0,-8-10 0,3 1 0</inkml:trace>
  <inkml:trace contextRef="#ctx0" brushRef="#br0" timeOffset="46">19646 9879 8288,'19'-19'0,"-1"4"0,1-1 0,0 1 207,3 0 1,-2 3-1,0 6 1,-3 2-19,-5 3 0,-1 6 0,-2 1 1,-1 3-1,-1 2-49,-4 2 0,-2 3 1,-2 0-1,-2 2 0,-4 0-114,-1 1 1,-2-1 0,-2 0 0,-1-1-144,-2-2 0,0 1 1,-4 1-1,1-1 1,-1-4-1,0-2-172,1 0 1,-1-2 0,1-1-1,0-2 20,2 0 0,3-2 0,4-4 144,-1-2 1,2 0 0,3-2 0,5 2 255,5 4 1,4 6 0,3 7 0,1 0 206,2 3 1,0 1 0,5 0-1,1 0-321,0-3 0,1 3 1,-2-4-1,0 1 0,2-2 1,-2-1-413,-4-3 0,1 2 0,-4-6 395,2 1 0,-4 2 0,3-3 0</inkml:trace>
  <inkml:trace contextRef="#ctx0" brushRef="#br0" timeOffset="47">20149 9683 8404,'10'0'-184,"1"0"0,4 1 542,2 2 0,0 8 0,5 8 1,-4 9-1,-3 10 0,-5 8-66,-6-19 0,-1 1 1,-2 0-1,-1 0 1,1 2-1,-2 0 0,-1-1 1,-1 1-1,-1-1 1,0 1-217,0-1 1,-1 0 0,-1-3 0,-1-1-1,-6 22 1,-2-6 0,0-3-742,0-4 0,-2-1 0,1-3 1,0 0-454,0-3 0,-1-3 1118,1-6 0,-1 1 0,-2-1 0</inkml:trace>
  <inkml:trace contextRef="#ctx0" brushRef="#br1" timeOffset="48">16154 9618 16283,'-9'-4'-309,"-1"-2"0,-2-3 0,0 0 1,-1 0-1,1 0 0,0-2 1,0 0-1,2-2 371,1 2 1,-1-2 0,2 0-1,2 2 1,3 0 0,2 2-1,1-1 1,1-2 350,2 0 0,6 0 1,7 3-1,2 2-187,4 1 0,-1 3 0,2-2 1,1 0-1,-1 4 0,1 3-246,0 5 0,-7 2 1,1 3-1,-5 4 0,-4 3 1,-5 2-153,-3 4 0,-6 2 0,-6 1 0,-5 0 0,-6 0 30,-2 0 0,-1 3 0,-2-1 0,3-2 0,2-2-579,2-1 0,6 3 0,2 2 761,5 1 0,-1 5 0,3-3 1</inkml:trace>
  <inkml:trace contextRef="#ctx0" brushRef="#br1" timeOffset="49">16126 10214 16254,'-12'3'402,"0"0"1,0-1 365,2-1 0,4-1 1,0 1 323,2 2 0,2-2 0,5 3-1296,4-3 0,4-1 0,2 0 0,2 0 0,1 0 134,2 0 1,5 4-1,1 1 1</inkml:trace>
  <inkml:trace contextRef="#ctx0" brushRef="#br1" timeOffset="50">16499 9972 19062,'-5'-9'-3277,"-4"-1"3336,3 1 0,3 4 0,3 2 474,5 2 0,9 1 0,3 0 0,5 0 0,3 0 0,3 1-930,2 2 1,2-1-1,-2 3 449,1-1 0,4 3 0,-2-1 1</inkml:trace>
  <inkml:trace contextRef="#ctx0" brushRef="#br1" timeOffset="51">20651 10326 10638,'-4'-5'-475,"-1"-3"1,-3 4 0,1-1 0,1-2 1276,2-2-484,1 4 1,2 2 0,-1 6 0,-2 4 0,-1 1 160,-2 1 1,1 4 0,0 0-1,-1 0 1,0 2-128,0-1 1,3-1-1,4 1 1,0 0-366,0-3 0,4-1 0,4-1 0,3-3 0,6-3-224,3-2 0,1-1 0,3-2 0,-1-3 1,-4-6-229,-2-2 1,-4 1-1,-4-4 1,-3 0 0,-3-1 187,-2 1 1,-9 3-1,-5 5 1,-4 1 0,-4 1 402,-1 2 1,0 4 0,4 5 0,0 3 0,3 3-294,2 2 162,3 3 0,5 7 0,1 1 1</inkml:trace>
  <inkml:trace contextRef="#ctx0" brushRef="#br1" timeOffset="52">16052 10745 15073,'-9'-10'-182,"3"0"0,3-1 0,2-2 0,1 1 0,0-1 1,0 1-1,0 0 0,1-1 0,2 1 0,4-1 717,1 0 0,4 3 1,2-2-1,0 4 0,2 2 1,0 0-380,3 0 0,-3 2 1,5 4-1,-3 1 1,-4 2-1,1 5-314,-1 3 1,-3 0 0,-2 6 0,-5 2-1,-4 2 101,-3 3 1,-6 1 0,-7 3 0,-1-1 0,-3-1-61,-2-2 0,2 0 0,-2 1 0,1-3 0,1-3 1,4 0-299,1 0 1,4-2 0,5 0-1,5-2 229,6 2 0,5 0 0,9 2 0</inkml:trace>
  <inkml:trace contextRef="#ctx0" brushRef="#br1" timeOffset="53">16220 11220 13422,'-24'14'245,"2"0"1,6-5-1,4 0 522,2 0 0,0 0 284,1-3 0,5-2 1,5-3-1499,7 2 1,3-2 0,4 2 0,1-2 389,-2-1 0,8 5 1,-2 0-1</inkml:trace>
  <inkml:trace contextRef="#ctx0" brushRef="#br1" timeOffset="54">16471 11071 12789,'0'-24'-247,"1"1"0,2 5 0,4 2 396,5 0 1,-1 5 0,6-1 0,1 2 57,3 4 1,6 1-1,0 3 1,4-1-1,1 1 1,0 2 611,-2 3 0,-1 1 0,-1 3 0,0-1-745,0 2 1,0 0 0,0 1 0</inkml:trace>
  <inkml:trace contextRef="#ctx0" brushRef="#br1" timeOffset="55">17486 10940 15713,'-3'-6'-767,"0"0"0,-1-1 0,1-2 0,0 0 1158,1 0 0,1-1 0,2 1 1,2 0-1,3-2 0,3 0-63,0-1 1,0-2-1,2 2 1,0-3 0,2 0-284,-2-1 1,0 4 0,1-3 0,0 1 0,-1 0-431,0 1 1,-2 2 333,0 4 1,-3 8 0,-4 9 0,-5 5 0,-6 6 78,-2 4 1,-5 6 0,4 3 0,0 2 0,-1 1-320,1 1 1,-1-1 0,5 0 0,1 0 0,2 1-286,1-1 0,-3-3 0,4-2 586,1-3 0,-3 1 1,0-6-1</inkml:trace>
  <inkml:trace contextRef="#ctx0" brushRef="#br1" timeOffset="56">17430 11229 14314,'-9'-3'-1423,"-1"-1"2315,1-2 0,4 3-383,2-3 1,4 3-1,5-2 1,6 1-1,6 2-364,4 1 0,-2 1 0,4 1 0,0 1 92,0 1-246,1 4 0,3-2 0,-1 5 0</inkml:trace>
  <inkml:trace contextRef="#ctx0" brushRef="#br1" timeOffset="57">18054 10847 22411,'0'-9'-1639,"-1"0"1,-1-1 499,-1 1 0,-1 0 1447,4-1 0,1 5 0,3 2 0,2 2 0,1 2-690,-1 2 1,2 1 0,-2 3 0,0 0 0,-1 0-2896,-1 1 3094,3 6 0,-1-4 0,3 3 1</inkml:trace>
  <inkml:trace contextRef="#ctx0" brushRef="#br0" timeOffset="58">18175 11154 8558,'-10'5'165,"4"-3"1,0 4 0,0 1-1,0 1 244,-1 2 0,1 3 0,-2 3 0,1 1-458,1 2 0,-1 0 0,-2 3 1,1 3-1,2 3-816,2 3 1,2-2 866,-1 2 1,-2 2 0,-4 0-1</inkml:trace>
  <inkml:trace contextRef="#ctx0" brushRef="#br1" timeOffset="59">16108 11788 8004,'-10'0'-148,"4"-4"1,1 0-1,0 0 1,1-1 0,0 0-1,2-2 331,1-2 1,1 0-1,1 0 1,2-1 0,4 1-1,3 1 152,3 2 1,3-2-1,0 5 1,1 1-155,2 1 1,-4 5 0,0 2-1,-2 3 1,-1 1-82,-2 2 1,-4 4-1,0 5 1,-2 0-1,-3 1 15,-3 1 1,-5-2 0,-4 2 0,-2 0-1,-2-2-157,-1-1 1,-2-2 0,-1 1 0,2-2 0,1 0-419,4-2 1,2-3 0,4 0 0,3-1 482,2-2 0,5 0 1,1 0-1</inkml:trace>
  <inkml:trace contextRef="#ctx0" brushRef="#br1" timeOffset="60">16192 12318 11307,'-9'6'75,"2"1"563,1 0-488,4 1 0,-1 0 1,6-1-1,3-4 0,2-2 1,2-1-683,-1 0 0,0 0 539,1 0 1,-1 0 0,0 0 0</inkml:trace>
  <inkml:trace contextRef="#ctx0" brushRef="#br1" timeOffset="61">16620 12020 14130,'-9'-5'-515,"0"-3"1,3 2 867,3-3 0,6 3 0,4 0 1,6 0-1,4 1 0,5 0-28,2 1 1,4 3 0,4-2 0,0 2 0,1 1-273,0 0-42,1 0 0,4 4 0,-1 1 0</inkml:trace>
  <inkml:trace contextRef="#ctx0" brushRef="#br0" timeOffset="62">17346 11909 8556,'0'-10'-225,"-3"1"0,0 0 0,1-2 0,1 0 0,1-1 410,0 0 0,0 2 0,1 0 1,2 1-1,4 0 0,4 0 11,1-1 1,3 2-1,-1 2 1,0 3 0,2 2-1,-1 2-21,1 2 0,-5 3 0,1 6 1,-5 5-6,-4 4 0,-3 2 1,-3 6-1,-4 1 1,-5 1-38,-3-1 1,-3-1 0,-1-2 0,-2-1 0,-1-2-75,1-1 1,2 2 0,0-5 0,2-1 0,1-4-133,4-1 1,2-5-1,4-3 1,4 1-5,4-2 1,7-1 0,8-4-1,4-1-46,4-2 0,1 1 1,2-4-1,1 2 1,1 1-1,1 0-499,-1 0 0,-2-3 0,-2 3 0,-2 1 622,-1 1 0,-2-4 0,-2 0 0</inkml:trace>
  <inkml:trace contextRef="#ctx0" brushRef="#br0" timeOffset="63">17905 11853 8535,'0'-10'1208,"0"1"-1086,-4 4 0,-1 2 0,-2 6 1,1 3-210,-1 2 1,3 5 0,1 0 0,2 2 86,1 1 0,0 2 0,0 1 0</inkml:trace>
  <inkml:trace contextRef="#ctx0" brushRef="#br0" timeOffset="64">17961 12160 8535,'-1'9'155,"-1"2"1,-3 0 477,0 1 0,-1 4 0,-3-3 0,-1 2-198,1 1 0,-1 2 0,-2 2 0,0 1 1,0 4-1,-1 2-438,1 1 0,-1 4 0,5 3 0,1 5-942,1 3 0,-1 4 0,-2 1 945,0 2 0,-1 0 0,1-4 0</inkml:trace>
  <inkml:trace contextRef="#ctx0" brushRef="#br1" timeOffset="65">16434 12849 23312,'0'-9'-820,"0"-1"1,0 1 0,1 1 0,1 1 762,1 0 1,4 2 0,-1-1-1,3 3 1,0 2 0,1 1-123,3 0 1,5 4 0,6 1 0</inkml:trace>
  <inkml:trace contextRef="#ctx0" brushRef="#br1" timeOffset="66">16769 12812 16921,'-5'-4'-1049,"-1"3"1,4-4 981,-1 1 1,1 3 0,5-2 256,4 2 0,4 1-83,1 0 0,9 0 1,-1 0-1</inkml:trace>
  <inkml:trace contextRef="#ctx0" brushRef="#br1" timeOffset="67">16992 12802 18491,'-6'0'-420,"0"0"24,4 0 34,-2 0 1,12 5 0,2 0 0</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3T20:46:32.685"/>
    </inkml:context>
    <inkml:brush xml:id="br0">
      <inkml:brushProperty name="width" value="0.12095" units="cm"/>
      <inkml:brushProperty name="height" value="0.12095" units="cm"/>
      <inkml:brushProperty name="color" value="#FF0000"/>
    </inkml:brush>
    <inkml:brush xml:id="br1">
      <inkml:brushProperty name="width" value="0.09071" units="cm"/>
      <inkml:brushProperty name="height" value="0.09071" units="cm"/>
      <inkml:brushProperty name="color" value="#FF0000"/>
    </inkml:brush>
  </inkml:definitions>
  <inkml:trace contextRef="#ctx0" brushRef="#br0">12942 1276 8654,'0'-10'-1203,"0"1"1014,0 0 0,0-1 0,0 1 0,0-1 338,0-3 1,0 3-39,0-2 0,3-2 221,0 2 1,3-1-88,-2 4 1,-1 3 10,-3 0 1,3 4-1,0 2-211,-1 6 1,-2 10 101,-3 6 0,1 12 1,-4 6 0,-1 6-226,-2 4 1,0-2-83,4-22 0,0 1 0,0 1 0,0 1 92,-1 2 0,0 0 1,1-1-1,-1 0 57,0 0 0,0-1 0,2-1 0,1 0-349,-1-2 1,1 1-1,0 23-100,-3-3 126,4-5-57,-6-9 0,3-6 69,-5-8 1,3-5 323,-2-1-2,2-7 0,-3 2 0,6-3 0</inkml:trace>
  <inkml:trace contextRef="#ctx0" brushRef="#br0" timeOffset="1">12681 1853 8654,'-4'-15'-677,"0"-1"477,-2 3 0,-1 1 1170,4 3 1,-1 2-289,4 1 0,0 3-302,0-3 0,1 4-91,3-1 0,2-1-697,6 1 0,1-1 158,5 4 0,0-1 0,7-1 0,1-1 0,1 1 0,4 1-2249,4 1 2500,-3 0 1,4 0 0,-3 0 0</inkml:trace>
  <inkml:trace contextRef="#ctx0" brushRef="#br0" timeOffset="2">13072 1797 8654,'-6'8'-1,"0"-2"-240,4 3 487,-2-8 1,5 3-1,3-4 46,5 0 0,2-1 0,3-3 0,1-5 0,-1-2-290,3 0 1,0-3 0,1 1 0,-2-2 0,0-1-298,0-2 1,-2 1 0,-2 0 0,-1 2 164,-2-2 1,-1 0-1,-2 2 1,-2 3 0,-4 1-1,-5 3 137,-4 2 1,-1 2 0,-6 4-1,0 2 516,-2 4-260,-5 0 33,4 12 1,-4-1 37,4 5 0,5 1-433,1-2 1,4 3 73,3 4 1,-1 0-264,4 0 208,4 0 1,8-3 0,6-1-412,3-2 0,5-1 203,2-5 1,1-7-40,2-6 0,0-2 87,0-1 47,4-4 65,-3-5 0,0-6 171,-4-4 1,-4-4-99,1-5 0,-4 0 177,-2-3 1,0 2-91,-3 1-10,3-4 1,-5 4-1,1 0-16,-2 5 0,-4 9 420,1 4 0,-5 4-171,1 9 0,1 2 1,-1 13-1,-1 2-34,-1-1 1,-1 5-16,0 1 1,0-1-69,0 1 0,-1-1-98,-2 4 1,2-3 73,-2 0 0,-2-4-36,-1 0 1,-3-4 38,0-2 1,-1 0 40,-3 0 0,3-4-282,-3-5-40,3-4 219,1 2 1,-1-4-507,1 0 1,3-1 207,0-2 1,4-2-686,-1-4 0,3-2 927,3-1 1,6-7 0,5-5 0</inkml:trace>
  <inkml:trace contextRef="#ctx0" brushRef="#br0" timeOffset="3">13836 1471 8655,'0'-9'-792,"0"-1"872,0 5 0,0 2 0,0 7 64,0 6 0,-1 4 154,-2 8 1,2 6-225,-2 6 0,-1 2 0,0 1-241,2 1 0,1 0 1,1 1-1,0 3 1,-1-1-752,-2 0 0,0 0 458,-6-4 284,2-4 1,-7-5-1,5-5 1</inkml:trace>
  <inkml:trace contextRef="#ctx0" brushRef="#br0" timeOffset="4">13696 1881 8655,'3'-6'293,"2"-1"1,0 1 0,2 0 685,1 0 1,7 3-581,3-4 0,8 5-285,5-1 0,6 2 0,-1 1 1,-2 0-116,-1 0 1,2 4 0,-2 2-1</inkml:trace>
  <inkml:trace contextRef="#ctx0" brushRef="#br0" timeOffset="5">14767 1685 12531,'0'-9'-259,"0"3"0,0 0 0,0-2 0,0 2 498,0 3 1,-1 12-1,-1 13 1,-2 4-1,0 2 20,-1 0 0,-2 3 0,2 0 0,0-2 1,1-2-184,0-2 1,3-5 0,-4 1 0,2-4 0,0-2 184,1-2 0,1-5-197,1-8 1,-1-9 0,-1-6 0,-1-4-1,1-1 1,1-3-402,1-1 1,0-1 0,0-2 0,0 1 24,0 2 1,4 0 0,3-1 0,4 3 0,2 3-1,3 1-302,3 2 1,0 4 0,4 6-434,-1 3 1092,-2 2 0,7 1 0,-3 0 0</inkml:trace>
  <inkml:trace contextRef="#ctx0" brushRef="#br0" timeOffset="6">15000 1648 12619,'-6'1'631,"-1"2"-300,1-2 1,0 7 0,1 0-1,0 3 1,-1 6 43,-1 3 1,2 4 0,0 4 0,0 0-366,0 0 1,2-1 0,0-2 0,3-4-1,3-1 1,5-2-75,3-3 0,0-2 0,5-7 0,2-3 0,1-2-307,3-1 0,3-4 0,-4-3 0,0-4 0,-2-2-47,-4-2 0,2 0 1,-5-4-1,0 0 1,-3 2-1,-2 1-101,-1 4 1,-4 2 746,2 0 1,-4 7-1,-4 5 1,-1 7 289,0 1 1,-2 3 0,4 1 0,1-1 0,1 2-721,1-1 1,4-1 0,2 1-1,3 0 1,3-4-341,0-3 0,5 0 0,-3-4 0,2 0 0,-1-2 593,2-1 0,0-9 1,2-1-1</inkml:trace>
  <inkml:trace contextRef="#ctx0" brushRef="#br0" timeOffset="7">15521 1490 9843,'-6'1'-180,"0"3"1,-1 5 577,-2 6 1,0 4 0,-1 6 0,-2 6 0,0 4-459,0 3 1,5-1 0,2 1-1,1 1 1,2 1-1130,1-4 1,4-4 1154,0-7 1,8 2 0,0-3 0</inkml:trace>
  <inkml:trace contextRef="#ctx0" brushRef="#br0" timeOffset="8">15568 1871 8811,'0'-6'1563,"0"0"-993,0 0 1,0 0-1,1 0-441,2 2 0,3 0 1,5 2-1,3-2 0,1 0 1,4-1-479,2 0 0,2-2 0,-3-2 0,2 0 0,-1-1-31,-2 1 1,-1 0 0,-2-1 0,-1 0 0,-3-1 114,-3-2 1,-4 1 0,-5 3 0,-1-1 0,-2 2 0,-4 2 396,-1 3 1,-5 2-1,-3 2 1,-1 2 283,-2 3 0,3 5 1,1 3-1,-1 1 0,1 4-142,-1 2 0,6 1 0,0-1 1,3 2-1,3 0-382,2-1 1,6 0 0,7-3 0,6-2 0,7-1 0,4-4-713,3-1 1,-2-6 0,2-2 0,-2-4 590,-1-5 229,0-1 0,4-14 0,1 1 0</inkml:trace>
  <inkml:trace contextRef="#ctx0" brushRef="#br1" timeOffset="9">16015 1834 8492,'18'-25'0,"1"2"0,-2-1 64,-1 0 1,-3 4-1,-3 1 1,-1 3 1095,0 3 0,-3 3-893,-3 4 0,-5 5 0,-3 1 0,1 6-311,0 6 0,-2-1 1,2 5-1,0 0 1,0 2-1,1 0 79,2 1 1,6 3 0,0 0-1,1-2 1,0-1-56,1-4 1,-1 3-1,0-4 1,0 2 12,-1-1 0,2-3 1,-3 1-1,-2 0 0,-1-1-71,-1-1 1,-6 1-1,-3-1 1,-5 2-1,-5-2-1031,-3-1 0,-1 3 1109,-5-1 0,-4 5 0,-2-3 0</inkml:trace>
  <inkml:trace contextRef="#ctx0" brushRef="#br1" timeOffset="10">15233 13007 8477,'-16'1'0,"2"1"0,-1 3 145,1 0 1,1 6-1,-3 9 1,-3 7-1,-3 8 1,-2 7 0,12-17-1,-1 0 1,0 2-1,0 1 1,0 1 0,1 1 181,0 1 1,2 0 0,2-2-1,1 1 1,1-2 0,0 1-1,2-3 1,1 0 0,0 25-1,2-2-314,1-2 1,4-5-1,2-4 1,3-5-1,1-3-413,2-3 400,-1-5 0,6 5 0,-2-4 0</inkml:trace>
  <inkml:trace contextRef="#ctx0" brushRef="#br1" timeOffset="11">15698 13380 8304,'4'-10'-132,"-2"1"1,3 0 0,0-1 0,-2 1 0,0 0 0,0 0 1297,-1-1 1,-1 1-767,-1 0 1,-1 4-1,-2 5 1,-3 7-63,-3 4 0,-1 8 1,-2 5-1,-3 3 0,0 2-316,-1 2 0,1-1 1,-4 3-1,0 1 1,1-2-1,-1 2-662,0 2 1,1-5 0,-1 2-1,2-5-16,1-3 1,0-7-1,3-1 1,2-3 0,1-7 552,4-6 103,-2-9 0,7-11 0,-3-5 0</inkml:trace>
  <inkml:trace contextRef="#ctx0" brushRef="#br1" timeOffset="12">15475 13408 8304,'0'-10'582,"4"2"-130,2 2 1,-2 4 0,-1 8 0,-1 6 93,1 5 0,-1 6 0,4 2 0,-1 1 0,0 1 0,2-1-304,1-1 1,5 0 0,0 2 0,2-2 0,0-3-1882,0 1 1,2-3 1468,-1 1 0,2-1 0,0-1 1</inkml:trace>
  <inkml:trace contextRef="#ctx0" brushRef="#br1" timeOffset="13">16480 13417 8388,'-5'-9'-101,"0"-1"1,3 1 0,-1 0 0,0-1 0,-1 1-1,0 0 632,-1-1 0,2 5 0,-3 3 0,-1 5 0,-2 7-39,0 4 1,-3 5-1,-2 3 1,1 5-1,-1 4-22,3 3 1,-2-4 0,3 2 0,2-1-1,1-1-397,1-3 1,2-1 0,5-5-1,3-2 1,5-5-380,2-3 1,6-1 0,-1-7 0,4-2 0,3-4-289,0-6 0,1-4 0,2-4 0,-2-1 1,-1-3-63,-3-1 1,2-3-1,-2-3 1,-3 1 0,0 1 309,-3 1 1,3 0 0,-5 0 0,0 3 0,-3 6 763,-3 5 0,-2 7 0,-5 4 0,-2 6 1,-3 5 184,-2 5 1,-3 6 0,0 2 0,-2 3 0,-1 0 51,1-2 0,3 1 1,5-4-1,1-2 0,2 0-397,1-1 1,1-5 0,2-2 0,4-4 0,7-3-590,3-1 1,6-2-1,1-6 1,-1-5-1,2-5-224,0 0 1,-3-7-1,0 2 1,-2 0-1,-2-1 79,-2 2 1,-7-1 0,1 0 0,-4 1 0,-3-1 368,-1 0 0,-6 4 0,-5 0 0,-4 2 0,-5 2 507,-2 0 0,1 3 1,-1 2-1,4 3 1,2 2-274,2 1 1,0 1 0,5 2 0,2 4-128,3 4 0,-2 4 0,-1 3 0</inkml:trace>
  <inkml:trace contextRef="#ctx0" brushRef="#br1" timeOffset="14">17030 13436 8234,'5'-10'-111,"-1"1"1,0 0 485,2-1 0,1 3 72,0 4 1,-7 8-1,-7 11 1,-2 1 0,-2 2 69,-2-1 1,1 1 0,3 0 0,0-1 0,2 1-381,1 0 1,4-2-1,-1-1 1,2-4-1,2-2-132,2 0 0,3-2 1,6-2-1,4-3 1,2-3-478,0-3 0,1-3 0,-1-6 0,0-4 0,-2-1-42,-4-2 1,-5 0 0,-2 0 0,-1-2 0,-1-1 432,-2 2 0,-9 3-1,-2 2 1,-2 2 0,-3 3 110,1 2 0,2 4 1,0 5-30,1 2 0,2 3 0,0 3 0</inkml:trace>
  <inkml:trace contextRef="#ctx0" brushRef="#br1" timeOffset="15">17318 13445 8225,'0'-9'0,"0"2"0,0 1 186,0-1 0,3 2 0,1 0 1,1 1 276,-1 5 1,-1 7 0,-3 5 0,-1 3 0,-2 2 0,-3 4-44,1 2 0,-3-3 1,2 0-1,-1-1 1,-1-1-251,2-1 1,1 0-1,-1-3 1,2-2-215,-1-3 1,4-7 0,-1-5-1,4-8 1,5-7-431,1-6 0,1-2 1,1-3-1,-1 0 1,0 0-80,0 0 0,1 1 1,-1 2-1,-1 4 0,0 5 106,-2 3 1,-3 7 0,3 5 0,0 5 446,0 6 0,6 9 0,-2 1 0</inkml:trace>
  <inkml:trace contextRef="#ctx0" brushRef="#br1" timeOffset="16">17793 13184 8225,'0'-4'742,"0"5"-349,0 7 1,-4 7-1,-1 7 1,-3 3 0,0 5-26,-2 5 0,-2 1 0,2 2 0,-1 1 0,-1 1-360,4-4 1,0-3 0,4-6-1,0-3 1,-1-5-631,3-2 1,2-10 212,3-1 1,3-9 0,2-6 0,-1-6-1,-1-2-18,2-2 1,-3 1 0,0-1-1,-1 0 1,-2 1 320,-1-1 1,-1 2 0,0 1 0,-1 4 0,-3 1 486,-5 2 0,-2 4 0,-4 2 0,-3 3 0,-2 4 303,-5 5 1,1 5 0,-1 5-1,0 2-336,1 1 1,2 3 0,5-1-1,4 0 1,4-1-416,4 0 0,7-4 1,8 2-1,5-4 1,7-6-676,6-4 0,1-3 0,5-4 0,1 0 742,1 0 0,2-8 0,-1-2 0</inkml:trace>
  <inkml:trace contextRef="#ctx0" brushRef="#br1" timeOffset="17">17970 13491 7921,'0'7'774,"-1"-1"1,-1 1-411,-1 1 0,-1 3 0,0 0 1,-1 3-1,0-1-634,2 0 1,-1 1-1,0-3 1,0 2 269,-1-2 0,2-5 0,3-2 0</inkml:trace>
  <inkml:trace contextRef="#ctx0" brushRef="#br1" timeOffset="18">17942 13426 8225,'0'-15'-68,"0"0"1,0 2 741,0 1 1,0 2-1,1 2-191,2 2-483,-2 1 0,12 5 0,-3 0 0</inkml:trace>
  <inkml:trace contextRef="#ctx0" brushRef="#br1" timeOffset="19">18352 13380 8244,'-4'-9'-32,"-3"3"0,0 4 1,0 5 502,1 7 0,-4 4 0,-2 8 0,0 4 0,-1 3 0,1 2-86,0-1 0,2-2 0,1-3 0,0-1 0,3-1 0,3-3-424,2-4 0,3-3 0,3-7-237,5-3 1,5-3 0,1-3-1,1-4 1,2-5 0,0-3-326,3-3 1,-5 0 0,0 2 0,-2 0 306,-4 0 0,0 2 1,-3 2-1,-2 2 797,-3 0 1,-3 6 0,-3 5 0,-3 6-306,-2 5 0,1 4 0,2 0 1,1 2-1,2 0-389,1 1 1,2-1 190,2 1 0,6-4 0,6-2 0</inkml:trace>
  <inkml:trace contextRef="#ctx0" brushRef="#br1" timeOffset="20">18743 13538 8244,'0'-9'0,"0"-1"0,1 1 324,2 0 0,-2-1 1,2 1-1,-2 0 70,-1-1 0,0 4 0,-1 1 0,-2 1-33,-3 2 1,-6 5 0,-1 3 0,-2 2 0,-1 3 130,-2 1 1,0 3-1,-1 4 1,0 2 0,2 1-300,1-2 0,6-1 0,5-2 1,1-3-420,2 0 1,1-2 0,2-4 0,3-1-1,5-4 1,5-2-595,4-1 1,4-4 0,1-4 0,-1-3 163,1-5 1,-1 0-1,-4-1 1,1 2 0,-1-1 279,-3 2 0,-2 0 921,-7 5 0,-3 4 0,-6 4 0,-3 5 0,-2 6-27,2 4 0,-1-3 0,4 3 1,1-2-1,1 0-999,1 0 0,1-3 1,3-3-1,4-3 1,5-2-176,1-1 1,5-4-1,3-4 1,1-5 0,1-7 647,0-3 0,-3-2 0,3-5 8,-1-4 0,3 0 0,-2-7 0</inkml:trace>
  <inkml:trace contextRef="#ctx0" brushRef="#br1" timeOffset="21">19106 13259 8244,'0'-8'1505,"0"5"-1048,-4 17 0,-1 7 0,-6 14 1,0 1-84,-2 3 1,-2 0-1,2 4 1,2-1-626,1 1 1,1-6 0,2-2 0,2-7 0,1-5-1,1-6-842,-1-3 1,2-9 0,-4-6-1121,2-7 2213,-3-6 0,2-4 0,-4-1 0</inkml:trace>
  <inkml:trace contextRef="#ctx0" brushRef="#br1" timeOffset="22">18929 13622 8244,'-6'-9'167,"0"2"1173,-2 1 0,2 0-1001,3-3 1,7 3-1,10 3 1,0 2-1,4 1-928,2 0 1,0 0-1,3 1 589,0 2 0,-4-2 0,4 4 0</inkml:trace>
  <inkml:trace contextRef="#ctx0" brushRef="#br1" timeOffset="23">19199 13585 8244,'-6'0'1086,"1"-2"6,0-1 0,3 1 0,5-3-748,4 1 1,2 0 0,3 2-1,4-2 1,2 0-639,0-1 1,1-2-1,-1 2 1,1-1-97,0 0 1,-4-1 0,0-3 0,-1-1 0,-1-2 0,-3 2-164,-5 0 0,-3-1 0,-4 0 0,-3 1 723,-4 4 1,-7 3 0,1 4 0,-4 1-1,-1 3 649,2 5 0,-2 5 0,8 4 0,0 2-280,2 2 1,5-1-1,2 3 1,3 1 0,3-1-1,4-2-1219,4-3 0,5 2 1,4-2-1,2-6 680,-1-5 0,3-3 0,0-5 0</inkml:trace>
  <inkml:trace contextRef="#ctx0" brushRef="#br1" timeOffset="24">19972 13212 8391,'0'5'313,"3"4"0,1-2 0,1 5 0,2 9 233,2 9 0,0 5 0,0 11 0,0 2 0,-2 2 0,-2 2 109,-1-1 0,-1-6 1,-3-2-1,-2-3 0,-4-3-2154,-6 0 1,-9 3 1498,-4 1 0,-6-5 0,-2-4 0</inkml:trace>
  <inkml:trace contextRef="#ctx0" brushRef="#br1" timeOffset="25">15260 14031 8555,'-4'7'-1389,"-2"-1"1588,2-4 172,0 6 369,4-7-43,0 3-573,4-12 1,-3 5 581,2-6-516,-2 1 0,-2 4 1,-3 5-1,-5 9 1,-7 9-1,-6 11 130,-5 10 1,11-16 0,-1 1 0,-1 3-1,-1 1 1,1 2 0,1 1-232,1 2 1,1 0 0,1 1-1,1 1 1,4-2 0,2 0-1,0-1 1,1-1 0,3-1-1,1-2-500,3 24 0,8-13 0,7-6 0,1-8 0,1-4-190,-2-2 0,0-5 601,-4 1 0,1-5 0,-4 3 0</inkml:trace>
  <inkml:trace contextRef="#ctx0" brushRef="#br1" timeOffset="26">15652 14311 8406,'0'-14'-139,"-1"4"1,-2-2 0,0 1 0,1 1 0,1-2 0,1 0 803,0 1 1,1 3 0,1 4 0,1 4-189,0 8 0,-2 4 0,0 7 0,1-1 0,2 1-246,1-1 0,2 1 0,5 0 0,1-2 0,3-1-249,3-4 1,1-1 0,5-3 0,1-2 0,0-4-219,2-4 1,0-4-1,-1-7 1,-2-2-1,-3-2-584,-3 2 1,-4-2 0,-3 4 0,-2-1-651,-4 1 0,-6 5 1470,-6 5 0,-7 6 0,-1 2 0</inkml:trace>
  <inkml:trace contextRef="#ctx0" brushRef="#br1" timeOffset="27">15875 14357 8406,'-9'7'-457,"-1"-1"616,1 1 1,3 1 0,1 3 0,0 1 0,0 4 405,1 1 0,-2 5 0,2 1 0,-1 1 0,-3 4-442,0 2 0,-1 0 0,0-4 0,-1-1 0,2 0 1,2-1-627,3-3 1,2-4 502,1-2 0,4-3 0,1 1 0</inkml:trace>
  <inkml:trace contextRef="#ctx0" brushRef="#br1" timeOffset="28">16592 14432 8273,'-5'-4'-129,"1"2"0,4-5 0,0 0 289,0-1 0,4 2 1,2-1-1,2-1 1,2-2-1,-1-3-27,0 2 1,-3 0 0,1-1 0,-1 0 0,-1 1 115,-2 0 0,-3 2 0,-3 1 0,-4 1-89,-5 4 1,-2 7-1,-6 6 1,0 5-1,-3 6 337,-1 4 0,2 3 1,-1 2-1,4 2 1,4 0-339,4 0 0,6-1 1,2-4-1,4-2 1,5-4-560,6-1 0,6-7 1,4-2-1,2-5 0,3-2-133,1-2 1,0-5-1,0-4 1,0-4-1,-1-6 55,-2-4 1,-1 2 0,-5-4 0,1 1-1,-2-1 206,-1 0 0,-3 3 0,-2 0 1,-2 5 556,0 1 1,-6 6 0,-5 7 0,-6 5 366,-5 5 1,-4 8 0,1 1 0,1 2 0,1 1-73,3-1 1,2-2 0,1 1 0,4-2-547,2-1 1,5 1 0,4-6-1,3-2 1,6-3 0,3-1-361,5-3 1,2-5-1,1-5 1,-1-3-28,-2-5 0,0-1 0,-4-2 0,-3 1 1,-6-1 226,-5 0 0,1 4 0,-6-1 0,-3 1 0,-6 0 254,-4 3 0,-6 2 0,-6 0 0,0 2 0,-1 2 227,0 3 0,4 2 0,-1 1 1,3 0-1,4 1-403,0 2 1,6 0 0,5 5-1,2 2 1,3 2-3230,4 1 3244,5 2 0,7 3 1,1 1-1</inkml:trace>
  <inkml:trace contextRef="#ctx0" brushRef="#br1" timeOffset="29">17188 14450 8273,'-3'-6'415,"-1"1"277,-2 1 0,3 1 0,-3 5-247,-1 4 1,2 1 0,0 9 0,-1 0 0,2 2-378,0 1 1,2-1 0,4 1-1,3-1 1,2 0 0,5-2-387,1-4 1,4-3 0,4-2 0,1-4-119,2-2 0,-3-2 1,-1-2-1,-2-5 1,-4-3 143,-4-5 1,0-1-1,-7-2 1,-1 1 0,-3-1 348,-5 0 0,-4 4 1,-9 0-1,0 3 1,-3 3-8,-3 1 0,2 6 0,1-1 0,3 2 0,2 2-50,5 2 0,-5 7 0,7 4 0</inkml:trace>
  <inkml:trace contextRef="#ctx0" brushRef="#br1" timeOffset="30">17607 14404 8325,'-4'-5'329,"3"0"0,-3 2 73,-1 0 0,3 0 1,-3 4-1,1 2 1,1 5-1,0 2-97,0 2 0,-4 5 0,4 0 1,0 2-1,0 4 0,0 0-170,1-1 1,-2-3 0,1-3-1,1-1-125,1 0 1,1-5-342,0-10 0,0-6 1,0-13-1,1-1 45,2-1 0,-1-3 0,4-3 1,1 2-1,2 3 46,0 3 1,-2 1-1,1 2 1,3 2-1,-1 3-39,0 3 1,0 4 0,0 1-1,3 3 1,1 3-1184,0 4 1462,4 5 0,-3-2 0,3 4 0</inkml:trace>
  <inkml:trace contextRef="#ctx0" brushRef="#br1" timeOffset="31">18072 14208 8325,'0'-9'106,"0"0"0,1-1 374,2 1 0,-1 5 0,2 4-10,0 5 1,-3 8 0,2 3 0,-2 5 0,-2 5-177,-2 4 0,1 0 0,-3 3 0,-1 0 1,2-1-236,0 0 0,-2-1 0,3-3 0,0-1 1,0-2-712,0-4 1,-1-2-1,5-4 203,3-6 1,1-8 0,4-8-1,0-5 1,1-3 77,-1-3 1,-3-1 0,-1-2 0,0-1 0,-3 0 188,-1 0 1,-1 3-1,-1-1 1,-4 5-1,-3 1 473,-3 3 0,-9 4 1,0 2-1,-2 1 1,-4 6 293,-1 3 0,-2 7 0,-1 4 0,0 2 1,3 4-27,4 3 1,5-1 0,3 0-1,6 1-484,5-1 0,8-1 0,6-5 1,8 0-1,6-2-585,3-4 0,5-3 0,2-3 1,2-3-1,0-6-146,-2-3 1,5-2-1,-5-2 1,-2-3 0,-2-2 394,-2-3 0,-3-1 0,-3 2 0,-1 0 0,-4 3 266,-3 0 1,-5 3-1,-3 6 428,-2 5 0,-1 5 1,-3 6-1,0 3 1,0 0 158,0 3 0,0 0 1,0 1-1,-1-1 1,-1-2-980,-1 2 0,-1-4 1,4 0-921,0-3 0,0-7 1307,0-6 0,0-6 0,0-10 0</inkml:trace>
  <inkml:trace contextRef="#ctx0" brushRef="#br1" timeOffset="32">18314 14450 8222,'0'-15'0,"0"-1"0,0 0 311,0-2 0,1 3 0,3 0 0,2 2 0,3 1-78,4 2 0,-2 4 0,5 1-233,4 1 0,-1-4 0,3 3 0</inkml:trace>
  <inkml:trace contextRef="#ctx0" brushRef="#br1" timeOffset="33">18547 14385 8223,'0'-9'93,"0"0"1,0 1 0,0 5 432,0 6 1,-1 9 0,-1 3 0,-2 4 0,0 3 0,-1 1-318,-1 1 1,4 2 0,-1-4 0,2-1 0,1-2-292,0 0 1,0-5 0,2-1-1,4-4 1,4-3-427,3-3 1,4-3-1,4-4 1,1-5-1,2-6 18,2-2 1,-4-2 0,-3 1 0,-3-1 0,-3 1 918,-1 3 0,-3 1 1,-4 7 230,-5 4 1,-4 4 0,-5 9-1,-1 3-551,1 2 1,4 3 0,2 1 0,2-2 0,1 0-110,0-2 0,8 1 0,2 2 0</inkml:trace>
  <inkml:trace contextRef="#ctx0" brushRef="#br1" timeOffset="34">19087 14478 8223,'0'-9'8,"-1"0"246,-2-1 1,2 1-1,-2 0 1,1 0 190,-1-1 1,-2 2-1,-5 2 1,1 3-1,0 2-83,-1 1 0,1 1 0,0 2 1,-2 3-1,0 3 0,-1 4 8,0 2 1,2 3 0,2 0 0,0 1-467,2 0 0,4-2 1,-1 0-1,3-3 1,2 0-372,1-3 1,5-2 0,1-2 0,3-4-1,3-2-23,1-1 1,2-4-1,0-3 1,0-1-1,-1-2 91,-2-3 1,-4 3 0,2-2 0,-3 1 1385,-1 2 0,-3 3-520,-3 0 0,-2 8 0,-2 1 0,-1 4 0,-1 3-579,1 3 1,0-3-1,4 2 1,1-1-545,3-2 1,3-4-1,4-2 1,2-3 0,3-3 163,0-3 0,1-6 0,0-4 0,-2-1 0,0-2 0,-2-1 487,2-1 0,-1-3 1,0-4-1,-3 0 1,1-1 130,1-2 0,0 2 0,0-1 0,1 5 0,-2 6 693,-1 6 0,-3 4 0,-2 4 0,-2 6-164,-2 7 0,-4 6 1,-4 8-1,-2 4 0,-3 3-409,-3 2 0,-2 4 0,-2-2 1,1 1-1,1 0-672,-1 2 0,4-3 0,-1 0 0,4-2 0,3-4-1213,1-4 1,-2-2 1036,2-2 1,1-9 0,3-13 0,0-8 0,0-6 601,0-1 0,0-1 0,0 1 0,0 2 0,0 1 688,0 2 0,-1 0 1,-1 4-1,-1 0 131,1 0 0,2 0 0,3 3 0,4 3-821,5 2 1,2 1 0,5 0 0,-1 1-1,2 1-654,2 1 1,1 3-1,3-2 1,-3 1 0,1-1 114,0-2 0,-3-1 0,0-1 1,-2 0-1,-3 0 546,0 0 0,-5-4 0,1-2 0,-5-3 108,-4 0 1,-2 0 3162,-1-1-2184,0 1 0,1 5 0,2 3-878,3 3 0,3 1 0,0-3 1,0 0-447,1 0 0,-1-3 0,0-1 0,1-1 0,-1-3 0,-1 0-175,-2-1 1,-1-2-1,-5 0 1,0-1 0,-3 0 556,-3 2 0,-1 4 1,-8 1-1,-2 0 1,-1 4 504,0 3 0,-4 5 1,0 5-1,2 5 0,1 2-231,3 3 0,3 3 0,5-2 1,2 0-1,2 2-989,3-1 1,3-1-1,5-6 1,6-1-1,7-4 565,5-1 0,6-6 0,2-1 0</inkml:trace>
  <inkml:trace contextRef="#ctx0" brushRef="#br1" timeOffset="35">20018 14283 8182,'19'0'236,"1"0"0,1 1 0,3 2 419,0 3 0,-1 7 1,-6 3-1,-1 5 0,-4 5 0,-1 4 0,-6 3 1,-3 4-1,-4 1 0,-6 2 0,-3 0 0,-3 3 1,-6-2-1,-3-2 0,-5-1-414,-5 0 1,-3-5 0,-1-1 0</inkml:trace>
  <inkml:trace contextRef="#ctx0" brushRef="#br0" timeOffset="36">17914 2495 11433,'-6'-1'-215,"0"-2"23,4-2 0,-3-4 0,5-1 0,0 1 244,0 0 1,4-1 0,0 0 0,0-1 91,0-2 1,2-3-30,-3 0 1,0-1-104,-3-2 1,3-3 0,1 2 0,-2 1 67,-1 2 0,-4 3 1,-2-2-1,0 4-95,-2 2 0,-2 4 22,-4 3 0,-1 3 277,-5 3 1,-4 8 108,-1 7 0,-2 6-199,1 7 1,-2 2-41,2 5 0,6-1-171,0 0 1,8-4 142,1-2 1,5-2-303,5-1 1,1-4-24,2-2 0,7-7-206,5-2 0,3-3 52,0-1 1,1-4 196,-1-1 1,1-8 43,0-2-32,-1-6 565,1-3 0,0-3-390,-1-1 1,0-4 22,-3-1 0,0-2-160,-3 1 0,-2 2 122,-1 4-1,0 5 15,-8 1 1,3 8-1,-5 6 377,-2 8 0,-2 5-245,-4 8 0,-1-1 54,1 3 0,4 0-226,2 1 1,2-1-145,1-2 1,4-5-345,2 5 1,3-9 166,4 3 0,1-9-144,5-4 0,1-3 194,1-3 0,3-7-250,4-9 364,-4-4-69,3-5 0,-7-4 47,5-2 1,-4-1 125,1 1 1,-6-3 192,0-1 0,-4-3-111,4-6-112,-1 1-345,4-1 0,-4-2 327,1-1 1,-1 5 43,4 4 1,-5 8 161,-1 5 0,-4 8 104,-3 8 1357,-1 2-467,-5 5-389,-5 0-322,4 10 1,-7 0 224,2 4 0,-3 4-252,-4 3 1,2 6-56,-5 3 1,4 6 1,-4 3 1,5-1-399,-1 1 0,1 0-125,2 3 0,-4 4-242,1-1 0,1 1-678,4 0 0,-1-3 581,2 2 1,-1-3-168,1-6 1,-2-2-38,5-11 768,0-1 0,0-7 0,0 3 0,0 1 0</inkml:trace>
  <inkml:trace contextRef="#ctx0" brushRef="#br0" timeOffset="37">18612 1983 8824,'-9'5'-121,"1"0"0,1-1-820,0 2 0,-2 7 1377,-3 6 1,-5 9-1,2 9-212,-3 6 1,0 3 0,2 3 0,1 0-1,3-1-396,4-4 1,-2-2 0,5-6 0,0-3 0,1-5-1,1-5-640,0-4 811,-5-4 0,3-2 0,-4-3 0</inkml:trace>
  <inkml:trace contextRef="#ctx0" brushRef="#br0" timeOffset="38">18324 2412 9051,'0'-10'319,"1"4"0,2 1 1,4 0-54,5-1 1,3 3 0,7-2 0,3 0-215,1 0 1,7 3-1055,1-1 0,2 2 1001,1 1 0,0 4 1,1 1-1</inkml:trace>
  <inkml:trace contextRef="#ctx0" brushRef="#br0" timeOffset="39">18873 2337 8824,'0'-9'-146,"0"1"37,0-1 1,1 5 735,2-5 0,-2 1-93,2-1 0,-2 0-216,-1 0 0,0-1 0,0 1 89,0 0 0,-4 0-130,-2 3 0,-3 2-141,-4 4 0,2 1 201,-5 2-66,-3 6-73,-5 6 0,-1 5 129,0 1 1,0 3-45,-2 4 1,3 3-191,2 0 0,7-3 170,2-3-224,7-4-521,2 1 1,5-3 196,2 0 1,7-6-294,9-4 1,4-4 46,5-5 1,1 0 92,2 0 164,-7-4 1,7-4-1,-7-5-293,0-2 1,-1 0 180,-5-4 1,-3 0 208,-3 1 0,-1 0-341,-2 3 584,-4-3 317,-1 8 0,-8 0 138,-2 7 1,-2 3-315,-2 3 0,1 4 11,0 5-241,4-2 0,-3 5 1,5-4-1,1 3 0,1-1-560,1 1 0,2-1 0,3-2 0,5 2 583,0-2 0,9 0 0,0-2 0</inkml:trace>
  <inkml:trace contextRef="#ctx0" brushRef="#br1" timeOffset="40">19236 2393 8563,'-5'-4'0,"1"2"0,3-3 0,-1-1 535,-1 1 0,-5 3 1,2-1-1,-2 2-35,-1 1 0,-4 0 0,0 1 0,-2 3 0,-1 4 285,-2 4 0,0 4-484,-1 0 0,4 1-225,3 2 1,3 0 155,3-1 0,1 2-594,5 2 0,6-7-40,3 1 0,9-5-295,10-2 1,6-3 696,6-3 0,6-6 0,6-3 0</inkml:trace>
  <inkml:trace contextRef="#ctx0" brushRef="#br1" timeOffset="41">19488 2263 8446,'0'-15'-91,"0"3"1,0 1-1,1 2 1,1 0-1,1-1 774,-1 1 1,0 5-557,1 4 0,-2 8 0,1 9 0,-3 2 0,-3 5 0,-1 2 567,-2 3 1,-2 1-539,0-2 1,0-1-1,0-1 1,2-1-103,1 0 0,3-3 0,-2-2 1,1-5-67,1-1 1,2-5-166,1-3 0,5-5 88,1-1 0,3-5-13,4-7 0,1-4-323,5-6 0,-1 2 175,1-5 1,-1 1-141,1-1 1,0-1 110,-1 5 1,-2-1 157,-1 3 0,-4 5 1,-1 2 117,-3 1 99,-5 6 1,1 5 386,-6 6-318,-2 7 1,-5-2-1,-2 5 1,0-1 0,1 0 186,0-3 1,2 1 0,0 0-1,0-2-544,3 0 1,2-2 23,4 0 1,1 0 0,3 0 0,6-3-268,4-3 1,8-2-110,3-1 1,2 0 22,0 0 0,-2 0-33,0 0 1,-3-3 553,3 0 0,-5-4 0,3 1 0,-4-3 0</inkml:trace>
  <inkml:trace contextRef="#ctx0" brushRef="#br1" timeOffset="42">19944 2253 8446,'0'-6'139,"-1"1"178,-2 1 1,1 1 0,-5 3-85,0 0 1,2 1 0,-1 2 0,-1 3 0,-2 3 0,0 3 76,0 0 1,-1 5-212,1-2 1,4 0-89,2 0 1,2 1-1,1 2 1,0 1-1,1 0 1,2-2-279,3-1 1,3 1 96,4-1 0,-4-3 48,0 0 0,1-3 142,-4-1 1,-1 4 0,0-1 0,-1-1 47,-2 0 1,0-2 46,-2 0 0,-5 1-76,-1-1 1,-2-3-224,-1 0 0,-1 0 83,1 0-370,0-2 215,-1-4 256,5 0 0,-3 0 0,3 0 0</inkml:trace>
  <inkml:trace contextRef="#ctx0" brushRef="#br0" timeOffset="43">20558 2011 10611,'-9'-4'-34,"0"2"1,-1-4 0,0 0 0,-1-1 0,-3 2 436,0 1 1,-3 3 0,-3 7 0,-3 7-1,-1 4 1,-2 7 99,-1 7 0,0 7 1,14-13-1,0 1 0,1 2 1,1 0-236,-1 2 1,1 1 0,0 0 0,1 1 0,2 0 0,1-1 0,1 0-1,0-1 1,2 0 0,1 0-244,1-1 0,1 0 0,2 1 1,1-1-1,1-1 0,1-1 0,8 21 1,3-6-1,3-7-1664,0-4 1,3-3 1229,-2-3 1,1-2 0,-5-5 0</inkml:trace>
  <inkml:trace contextRef="#ctx0" brushRef="#br1" timeOffset="44">20921 2095 8475,'0'-6'-260,"0"0"1,0-2 553,0 0 1,-1 3 0,-3 3 0,-4 5 0,-5 7 0,-4 8-1,-4 7 96,-1 5 1,-3 7-1,-3 6 1,14-20 0,0 1-1,0 0 1,1 2 69,0 0 1,1 0-592,2 2 0,2-1 0,-1 1 0,2-1 75,2-1 0,1 1 0,-2 22-364,9-5 0,6-7-995,6-6 0,4 0 1415,3-3 0,-3-2 0,4-7 0</inkml:trace>
  <inkml:trace contextRef="#ctx0" brushRef="#br1" timeOffset="45">21070 2235 8439,'0'-10'-13,"0"1"1,0 0-1,0-1 1,0 4 391,0 6 1,0 3 0,0 14 0,0 1 0,0 4 0,-1 2 0,-2 3-89,-3 3 0,-2-1 0,-1 2 0,-1-2 0,1-1-344,0 0 0,-1-1 1,1-2-1,0-1-201,-1-1 0,1-2 1,0-5-1,-1-2 1,2-3-1,1-4-96,1-2 1,3-1 0,-3-5 0,1-3 0,1-3-14,0-4 0,1-4 0,3-4 0,0-3 0,0-3 198,0-2 1,3-1 0,1 0 0,1 0 0,4-1 0,1-1 101,2-1 1,5-3 0,-2 3 0,3 1 150,1 1 0,2 2 0,2 4 0,0 4 0,1 7 0,-2 3 499,1 3 1,-2 5 0,-6 1-1,-2 6-282,-3 6 0,-5 2 0,-2 5 0,-2-1 0,-2 2 0,-3 1-123,-5 0 1,-1 2 0,-6-2-1,0 1-216,-2-2 1,2 0 0,1-1-1,-1-2 1,1-1 0,0-4-199,2-2 1,1-1 0,2-3-665,1-3 1,4-3 418,2-3 1,3 2 0,3-1 569,3 4 1,2 6 0,2 6 0,-1-1-1,0 2 1,0-1 242,1 3 1,-1-3 0,0 1 0,1-1-268,-1 1 1,0-4 0,1 1-1,0 0 1,1-2 0,2 0-70,-2-1 0,-1-2 0,0 2 0</inkml:trace>
  <inkml:trace contextRef="#ctx0" brushRef="#br1" timeOffset="46">21350 2449 8439,'8'-15'-207,"-1"2"0,0-1 273,0-1 1,-2 1 0,1 1-1,1 1 1,3-2 86,2 0 0,-2-1 1,3-1-1,-3 1 1,-2 2-105,-1 1 1,1 0 0,-3 2 346,0 1 1,-2 6-271,-6 0 1,1 9-1,-4 5 1,-1 2 0,-1 5-41,-2 2 0,1 0 0,1 3 0,0-1 0,3 2-623,1 0 0,1 2-242,3-4 0,0 0 0,0-1 779,0 1 0,-4 4 0,-1-3 0</inkml:trace>
  <inkml:trace contextRef="#ctx0" brushRef="#br1" timeOffset="47">21313 2654 8439,'-7'-4'2841,"1"1"-2325,4-4 1,-1 6 0,6-3 0,3 1-524,3 0 1,4-1-1,3 2 1,1-2-523,2 2 0,-1 1 1,2 1 528,2 0 0,-3 0 0,4 0 0</inkml:trace>
  <inkml:trace contextRef="#ctx0" brushRef="#br1" timeOffset="48">21629 2626 8439,'-1'8'1,"-1"-1"0,-2 0 654,-1 4 0,2 1 1,-4 5-1,0-1 0,-1 3-414,-1 2 0,0 1 0,3-1 0,2 1 0,1-2-241,0 0 0,0-1 0,3-1 0</inkml:trace>
  <inkml:trace contextRef="#ctx0" brushRef="#br1" timeOffset="49">21880 2216 8432,'0'-9'5,"0"-1"1,-3 1-1,0 0 1,1-1 380,1 1 1,1 6-1,0 6 15,0 8 1,-1 8-1,-2 5 1,-3 5 0,-1 2-1,-1 2-41,2 0 0,-1 0 0,-4 1 0,-1-3-479,4-2 1,-1-1 0,3-1 0,1-2 0,2-3-882,2-3 0,1-4 0,1-4 252,2-3 1,2-8 0,4-7 0,-2-2 747,-1-3 0,0-7 0,4-5 0</inkml:trace>
  <inkml:trace contextRef="#ctx0" brushRef="#br1" timeOffset="50">21843 2272 8432,'0'-14'25,"-3"4"0,0-2 0,1 1 342,1 2 0,2 0 1,2-1-1,3 2-97,3 2 0,4-2 0,3 2 0,2 0 0,4 1 0,3 1-277,2 2 1,1 1 0,-2 2 0,-1 2 0,-4 3-793,-4 2 799,-4 6 0,-4 4 0,1 6 0</inkml:trace>
  <inkml:trace contextRef="#ctx0" brushRef="#br1" timeOffset="51">21843 2514 8432,'-5'0'520,"2"0"-24,6 0 1,5-4 0,7-2 0,1-4-293,4-2 0,5 0 0,0-2 1,2 1-772,1 1 1,-5 3 566,-1 3 0,2-3 0,0 4 0</inkml:trace>
  <inkml:trace contextRef="#ctx0" brushRef="#br1" timeOffset="52">22281 2281 8432,'5'-18'-45,"2"-1"0,-3 0 1,2 1-8,1-1 0,-2 0 0,0 2 0,-1 1 640,-2 4 0,-2 6 0,-3 5-246,-3 6 0,-1 5 1,0 10-1,0 2 1,0 2-166,-1 3 1,-1 2-1,0 1 1,2 1 0,1 0-761,-1 1 0,2-3 0,1 2 0,1-2 583,0-1 0,-4 4 0,2 1 0</inkml:trace>
  <inkml:trace contextRef="#ctx0" brushRef="#br1" timeOffset="53">22095 2644 10150,'13'-5'880,"3"1"1,2 1-880,4 0 1,2-4-1,4 1 1,-1 0-1,-3 1-1148,-2 1 1147,-2-3 0,-2 1 0,1-3 0</inkml:trace>
  <inkml:trace contextRef="#ctx0" brushRef="#br1" timeOffset="54">22458 2132 8432,'0'-12'261,"1"-1"1,2 2 81,3 1 1,5 4-1,3 3 1,0 3-1,3 4 312,1 6 0,-4 8 1,-2 10-1,-1 5 0,-3 6-124,-2 4 1,-2 1 0,-4 5-1,-1-1 1,-3-2-728,-5 1 0,-1 2 0,-6-3 0,0-3 0,-2-4-538,-1-2 0,4-4 0,0-3 0,2-5 734,1-6 0,-2-5 0,0-5 0</inkml:trace>
  <inkml:trace contextRef="#ctx0" brushRef="#br1" timeOffset="55">22737 2635 8321,'0'9'382,"0"1"1,0-1-1,0 1 1,-1 3 138,-2 2 0,-2 7 1,-6 3-1,-2 2 1,-5 1-1,-2-1-248,-1 1 0,2 0-273,4 0 0,-3 0 0,4 0 0</inkml:trace>
  <inkml:trace contextRef="#ctx0" brushRef="#br1" timeOffset="56">23249 2058 8528,'-4'-10'-36,"0"4"1,-3 1-1,0 1 1,-1 2-1,-2 1 1,-4 2 503,0 2 0,-2 6 0,-2 9 0,-2 6 0,-1 8 0,-1 6 0,-1 6-59,11-20 1,1 1-1,0 1 1,0 1-1,2 1 1,1 2 0,-1 0-1,1 1-171,0 1 1,1 0 0,3-3-1,1 0 1,-1 1 0,1-1 0,2 22-1,4-7-599,4-4 1,5-3 0,4-6 0,1-7-1,2-4-2916,-1-4 3095,5 1 1,-3-6 0,3 2 0</inkml:trace>
  <inkml:trace contextRef="#ctx0" brushRef="#br1" timeOffset="57">23361 2318 8472,'0'-9'-133,"0"0"1,0-1 0,0 1 0,0 0 519,0 0 0,-1 4 1,-1 6-1,-2 8 1,-1 6-1,-3 6-13,0 4 1,-1 2-1,-1 2 1,0 1-1,-1 1-382,-2-1 1,1-1 0,3-1-1,-1-1 1,1 1-273,0 0 1,2-4 0,2-3 0,0-5-1360,0-3 1,-1-5-144,-4-5 1782,5-8 0,-7-9 0,1-5 0</inkml:trace>
  <inkml:trace contextRef="#ctx0" brushRef="#br1" timeOffset="58">23221 2402 8472,'14'-24'-187,"0"1"1,6 2 0,2-1 93,2 2 0,2 1 0,-1 4 0,-3 5 590,-3 3 1,0 5 0,-1-1 0,-3 3-288,-2 3 1,-7 3-1,-3 5 1,-2 3 0,-1 0-1,-1 3-59,-2 0 1,-5 5-1,-6 0 1,1-1-1,-2-2 1,1 0-140,-3-1 1,4 0-1,-1-1 1,2-3-189,-1 0 1,1-2 0,3-3-1,-1 0 1,2-2-454,2-1 1,2-3 481,4 3 1,1-3 0,2 3 0,3-1 174,2 0 1,2-2-1,-1 3 1,0 1-1,1 2 1,-1-1 52,0-2 0,1 2 0,-1-1 0,0 1 0,0 0-482,1-2 1,-1 3 0,0-3 0,1 1 400,-1-1 0,4 3 0,2-4 0</inkml:trace>
  <inkml:trace contextRef="#ctx0" brushRef="#br1" timeOffset="59">23808 2365 8481,'-6'-3'60,"0"-1"1,1-1-1,0-3 1,-1 0 343,1-1 0,0 3 0,2-1 0,0 0 0,0-1-111,-1-2 1,3 1 0,-2 0 0,2 0-363,1-1 67,4 5 1,1-3-1,5 3-111,-1-1 1,0 2 0,1 4 0,0 1 92,2 2 1,-2 4-1,0 5 1,-4 4-1,-2 1 1,-3 3 217,-3 2 1,-3 1 0,-5 5 0,-3 0-1,-2 0 1,-4 0-13,-3 0 1,0-1 0,-3-2 0,3-4-184,2-1 0,6-5 1,3-2-94,3 0 0,6-6 0,9-1 0,5-4 0,4-2-36,3 0 0,3 0 1,0 0-1,-2 0 0,0 0-502,-1 0 0,-1 0 0,1 0 1,-2 0 627,-1 0 0,1 4 0,-2 1 0</inkml:trace>
  <inkml:trace contextRef="#ctx0" brushRef="#br1" timeOffset="60">24031 2616 10249,'-5'10'819,"-2"0"0,3 2 0,-1 4 0,-3 2-702,0 0 0,-1 1 0,-1-1 0,2 2 0,1 1-3269,1 0 3152,4 1 0,-2-3 0,4-1 0</inkml:trace>
  <inkml:trace contextRef="#ctx0" brushRef="#br0" timeOffset="61">24301 2290 10520,'0'-9'-599,"0"3"1,0 0 0,1-1 807,2-2 0,-2 5 1,3 4-1,-3 6 1,-1 6-1,0 4 1,-1 5 402,-3 4 0,-1-1 1,-4 0-1,0 1 0,0 0-592,3 0 0,-2-4 0,2 0 0,-2-1 1,2-2-1,3-2-1659,2 0 1,2-5 1516,2 1 1,2-5 0,5-3-1</inkml:trace>
  <inkml:trace contextRef="#ctx0" brushRef="#br0" timeOffset="62">24301 2272 10519,'0'-15'-190,"1"2"1,1 3 0,3-2 672,0 0 1,1-1 0,3 4 0,1 0-316,-1-1 0,4 4 1,3 1-1,1 1 1,3 2-1,1 3-1319,1 5 1,-4 1 1105,-2 9 1,-5 3 0,2 5-1</inkml:trace>
  <inkml:trace contextRef="#ctx0" brushRef="#br0" timeOffset="63">24292 2449 10568,'-11'5'466,"2"-1"869,4 0-914,-2-3 0,10 2 1,1-5-1,7-2 1,4-1-1,3-1-487,0 1 1,2-3 0,1 4 69,0-1 0,5-1 1,-2-3-1</inkml:trace>
  <inkml:trace contextRef="#ctx0" brushRef="#br0" timeOffset="64">24599 2263 10651,'10'-10'-175,"-1"1"0,0 0 566,1-1 1,2 2-1,0 2 1,0 3-1,-2 2 1,-1 2-99,1 2 0,-4 2 0,-1 5 0,-2 3-295,-4 2 1,-4 6-1,-7 2 1,-4 1-1,-1 0-61,2 0 0,-5-1 1,4-4-1,-1 0 1,0 2-158,-1 1 0,4-5 0,1-3 0,4-2 110,3 0 0,1 1 0,8-5 0,4-1 0,8-1 0,9-2-28,6-2 0,3-1 1,4-1-1,0 0-544,-3 0 1,1 0 0,-4-1 0,-2-1 685,-3-1 1,1-9 0,-3 2 0</inkml:trace>
  <inkml:trace contextRef="#ctx0" brushRef="#br1" timeOffset="65">24795 2030 8559,'5'-10'242,"3"2"1,-2 2 120,3 3 0,0 3 0,-1 4 0,0 5 0,-2 8 0,0 7 17,-1 7 0,3 5 1,-2 4-1,0 5 1,-1 3-1,-2-21 1,-1 0-325,1 2 0,-1 0 0,0-2 1,-1-1-1,2 0 0,0 1 0,1 21 1,-2-2-679,-1-3 0,-5 1 0,-3-7 1,-1-4-472,-1-3 1,0-6 0,-2-4 964,-1-3 1,1-8 0,-2-5-1</inkml:trace>
  <inkml:trace contextRef="#ctx0" brushRef="#br1" timeOffset="66">24990 2020 8559,'-5'-13'-96,"1"3"0,4-3 0,0 3 0,1 2 0,2 0 0,4 3 393,5 1 0,2 2 1,6 7-1,2 8 0,2 7 1,3 8 248,1 6 0,-1 6 0,-14-16 0,-1 1 0,-1 1 0,-1 1-295,-1 0 1,-2 1-1,0 0 1,-1 1 0,-3 0-1,0 0 1,-2 0 0,-1 0-1,-2-2 1,-1 1-1,-11 22-24,-5-2 0,-5-2 0,10-23 0,0 0 0,-13 20 0,1-2-802,1-3 1,5-2 0,-3-1 0,2-2-519,3 0 1,1-7 0,9-5 735,2-4 0,-3-4 0,4-4 1</inkml:trace>
  <inkml:trace contextRef="#ctx0" brushRef="#br0" timeOffset="67">10922 10773 27813,'-10'-10'-547,"5"1"1,3 0 0,8 0 0,9 2 0,8 2 0,9 1 415,6 2 0,-13 0 0,3 0 0,4 0 1,2 0-1,6-1 0,2 0 0,5 0 1,3-1-1,-13 1 0,0 1 0,2-1 0,2 0 1,1 0-1,1 0 0,2-1 0,1 1 1,0 0 263,2 0 1,0 0-1,0 0 1,2 1 0,1 0-1,-1 0 1,0 0 0,0 0-1,0 0 1,-11 0 0,1 0-1,0 1 1,0-1 0,1 1-1,1 0 1,1-1 0,-1 1-83,3 0 0,0 0 0,0 1 0,-1-1 0,-1 1 0,0-1 0,-1 1 0,1 0 0,0 0 0,0 0 0,1 0 0,-1 0 0,-2 0 0,1 0 0,-1 1 0,0-1 0,12 1 0,0 0 0,-1 0 0,0 1 0,-1 0 0,0 0-42,-2 1 0,0-1 0,-2 2 0,-4-1 0,-1 2 1,-1-1-1,-3 0 0,0 0 0,-1 0 0,15 2 0,-1 0 1,-5-1-1,0-1-139,-3-1 0,-1 0 0,-5 1 1,-2 0-1,-5-3 0,-1 1 1,17 1 65,-12 1 1,-18-3 0,-17 1 0,-14-4 85,-14-4 0,-22 1 0,17 2 0,-3-1 1,-6 1-1,-1-1 0,-7 0 0,-1 1 85,16 1 0,-1 0 0,-1 0 0,-3-1 0,-1 1 0,-1-1 0,-1 2 0,-1 0 0,-1-1 0,-2 1 0,-1 0 0,0-1 0,-2 1 0,-1-1 0,0 1 0,12 0 0,0 1 0,0-1 0,0 1-109,0 0 1,0-1 0,0 1 0,0 0-1,-1 0 1,0 0 0,-1 0 0,1 0-1,-2 0 1,1 0 0,-1 1 0,0-1-1,-1 0 1,0 1 0,0-1 0,-1 1 14,-1 0 1,0-1 0,0 1-1,1 0 1,4 1 0,0 0-1,1 0 1,0-1 0,-13 1-1,1 0 1,0 1 0,6-1 0,0 0-1,2 1 1,4-1 0,1 0-1,1 0 1,-12 0 0,3-1 121,6 0 0,4-1 0,-14 3 1,29 0-1,13-1-87,14-1 1,23-1 0,23-1-1,-14 1 1,4-2 0,-7 1-1,1 0 1,2-1 0,6 1-1,1-1 1,1 0-130,3 0 1,2-1 0,1 1 0,-11 1 0,1-1 0,0 2 0,1-1 0,1 0-1,1 0 1,-1 0 0,1 1 80,-1-1 0,0 1 0,0 0 0,0 0 0,0-1 0,1 0 0,-1 0 0</inkml:trace>
  <inkml:trace contextRef="#ctx0" brushRef="#br0" timeOffset="68">15689 10680 26500,'-15'-5'-547,"2"0"1,0-1 0,0 0 0,0 0 0,-2-1 0,1 2 298,-3 1 1,3 0-1,-1 2 1,1-2-1,0 0 1,1-1 602,1 3 0,3-3 0,5 0-49,7 0 0,8-2 1,14 4-1,7 0 0,8 2-208,6 1 1,-17 0 0,1 0 0,4 0-1,1 0 1,4 0 0,1 0 0,5 1-1,1-1-43,5 2 1,3 0 0,-13-2 0,1 0-1,2 1 1,3 0 0,0 0 0,2 1 0,1-1-1,1 0 1,0 0-135,1 0 1,0 0 0,1 0-1,-1 1 1,-1 0 0,0 0 0,-2 0-1,-1-1 1,0 0 0,-4 1 0,-1 0-1,0-1 1,-3 1 0,-1 1-1,0-1 61,-2-1 1,0 1 0,-1 0 0,16 0 0,-1 0 0,-2-2-1,-2 0 1,-1 0 0,0 0 0,-6 0 0,0 0 44,-4 0 1,0 0-1,-5 0 1,0 0-1,17 0 1,-9 0-28,-13 0 0,-3 0 0,-8 0 0</inkml:trace>
  <inkml:trace contextRef="#ctx0" brushRef="#br0" timeOffset="69">19376 10670 28562,'0'-9'-466,"1"0"1,4-1 0,9 1 0,12 0 0,19-1 0,-13 6 0,2-1 555,8 0 1,3 1 0,-9 1 0,1-1-1,1 1 1,5 0 0,1 0 0,1 0 0,3 0-1,1 0 1,1 0 0,-10 0 0,0 1 0,1 0-1,-1 0-14,3-1 0,0 1 0,0-1 0,0 1 0,-1 0 0,0 0 0,0 0 0,0 0 0,1 0 0,0 0 0,1 1 0,0 0 0,-1 0 0,0 0 0,0 0 0,0 1 0,1-1 0,-1 1 0,1 0 0,-1 0 0,0 0 0,0 0 0,0 0 0,0 1-236,-1-1 1,-1 1 0,0 0-1,0 0 1,13 1 0,-2 1 0,0 0-1,-6 1 1,-1 1 0,-1-1-1,0 1 1,-1-1 0,-1 1 0,-1 0-1,0-1 1,-1 1-459,-2 0 1,0 0 0,-2 0 617,13 1 0,-3-1 0,0 2 0,-2-1 0,-4-3 0,-2 0 0,1-1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3T20:46:25.166"/>
    </inkml:context>
    <inkml:brush xml:id="br0">
      <inkml:brushProperty name="width" value="0.09086" units="cm"/>
      <inkml:brushProperty name="height" value="0.09086" units="cm"/>
      <inkml:brushProperty name="color" value="#FF0000"/>
    </inkml:brush>
    <inkml:brush xml:id="br1">
      <inkml:brushProperty name="width" value="0.12114" units="cm"/>
      <inkml:brushProperty name="height" value="0.12114" units="cm"/>
      <inkml:brushProperty name="color" value="#FF0000"/>
    </inkml:brush>
  </inkml:definitions>
  <inkml:trace contextRef="#ctx0" brushRef="#br0">16275 6676 8324,'1'-12'-135,"1"3"0,2 1 0,-1 0 0,0-2 0,1 1 0,0 0 0,1-1 0,0 1 256,3 0 1,-3-2-1,0 0 1,0-1-1,-1 0 1,0 1 0,0-1-1,-1 0-64,0 1 0,0-3 1,-3 2-1,0 0 1,0 2-1,-1 0-28,-2-3 1,1 6 0,-5-1 0,-1 3-1,-2 3 1,-5 1 49,-2 1 0,-1 5 0,-7 4 0,-1 7 1,0 4-1,-2 6 45,0 4 1,3 0 0,2 3 0,3-1 0,6-2-134,3-1 1,5-2 0,3-3-1,4-4 1,6-5-169,5-1 0,5-6 1,2-5-1,3-3 26,3-3 1,2-6-1,1-7 1,-2-2-1,-1 0 1,-3-2-49,-2-2 1,-3 3 0,0-4 0,-4 2 83,-2 3 1,-4 3 0,-8 13 0,-3 9 451,-6 10 1,-2 10 0,-5 8 0,2 4 88,-2 5 1,3 4 0,-1 3-1,2 0 298,2-1-595,0 0 0,2-2 0,0-1 0,-1 0 0,0-5 10,-3-2 1,-1-7-1,-5-2 1,1-3-176,-1-3 1,-3-6 7,1-3 1,-1-8 82,3 1 1,1-6-142,-1 0 1,2-6-1,0-4 1,2-4-31,2-5 1,1-2 0,2-3 0,2-2-1,2-1-239,3-2 0,3 0 1,3-2-1,2 0 1,2 1-380,3 2 1,-3 2-1,6 4 734,1-3 0,0 2 0,5-3 0</inkml:trace>
  <inkml:trace contextRef="#ctx0" brushRef="#br0" timeOffset="1">16536 6573 8485,'-9'-3'-145,"-1"0"212,1 1 1,0 3 0,0 5 0,-1 7 0,1 3 458,0 3 1,-1 3 0,2 0 0,2 2 0,3 1-351,2-1 0,2-2 1,2-7-1,4-2 1,4-4-1,6-3-265,4-3 1,1-4-1,4-5 1,-2-6-85,-1-5 1,-1-3-1,-5 0 1,-1-3 0,-5-1-225,-4-2 1,-3 0 0,-4 2 0,-2 2 0,-4 3-3,-6 4 1,-6 1 0,-4 6 0,-2 2 325,-3 3 0,3 6 1,3 4-1,4 4 0,3 5 73,4 1 0,-2 2 0,7 0 0</inkml:trace>
  <inkml:trace contextRef="#ctx0" brushRef="#br0" timeOffset="2">17057 6601 8299,'-4'-9'-193,"3"-3"1,-2-1-1,2 1 251,1-2 0,-3 4 0,-1-1 0,-1 2 0,-2 3 0,-2 0 405,0 1 1,-3 1 0,-2 4 0,0 1 0,-3 2-123,-1 3 0,0 6 0,-1 4 0,1 2 0,0 1-167,2 3 0,1-2 0,5 1 0,2-1-171,3-1 0,3-2 0,5 0 0,3-3 0,4-1 0,2-5-500,4-4 1,4-3 0,2-1-1,-1-1 66,-2-2 1,-1-1 0,-1-3 0,-3 0 0,0 1-51,-3 1 0,-4-2 644,-1 4 0,0 1 0,0 5-127,-3 3 1,2-1 0,2 1 0,4 0 0,2 1-37,2-1 0,0-4 0,4 2 0</inkml:trace>
  <inkml:trace contextRef="#ctx0" brushRef="#br0" timeOffset="3">17476 6192 8354,'-13'5'-38,"0"4"0,-4 1 0,1 6 0,0 8 0,-2 7 584,0 4 0,-1 6 0,2 2 0,1 0 0,5 1 0,3-1-19,5 0 1,2-3 0,2-7 0,2-4 0,4-4-725,1-2 0,4-5 0,1-3 0,-2-3 0,-1-3-2416,0-1 2613,-5-6 0,3 2 0,-3-4 0</inkml:trace>
  <inkml:trace contextRef="#ctx0" brushRef="#br0" timeOffset="4">18072 6192 8528,'-6'0'-38,"0"-1"1,-1-1 0,-2-1 0,0 0 0,0 2 162,-1 1 1,-4 9 0,-4 4 0,-3 8 0,-3 8 0,-2 7 176,-1 6 0,13-17 0,0 1 1,0 1-1,1 1 0,0 1 0,1 0 1,2-1-1,1 1 0,1-2 0,2 0 1,1 0-1,2-1-150,3 24 1,5-2-1,5-8-320,4-6 0,7-8 0,0-4 0,1-3 1,0 0-1160,0 0 1,-1-5 1326,-2-2 0,-5 3 0,0-1 0</inkml:trace>
  <inkml:trace contextRef="#ctx0" brushRef="#br0" timeOffset="5">18584 6462 8468,'0'-10'-38,"0"4"1,0 0 0,0-1 0,1-2 0,3 0-19,2 0 1,-1 0-1,1-1 1,0 1 0,1 0 36,-1-1 0,-4 1 1,1 0-1,-2-1 109,-1 1 1,-1 4-1,-3 2 1,-5 2 0,-7 2 256,-5 2 1,-2 6-1,-6 8-29,-2 3 0,2 5 17,-2 6 0,2 2-268,1 5 1,8-4-6,4 0 1,9-4 0,6 0 0,6-4 0,10-4-1,8-5-423,8-4 1,5-5 0,3-8 0,3 0-783,0 0 0,-7-5 1143,-1-5 0,-3 0 0,-2-6 0,-1 0 0,-2-2 0</inkml:trace>
  <inkml:trace contextRef="#ctx0" brushRef="#br0" timeOffset="6">19022 6192 9954,'9'2'-1188,"0"5"1,-2 10 1842,-1 8 0,-4 8 1,1 5-1,-2 2 0,-1 4-150,0 1 0,-1 2 1,-2-1-1,-3 1 0,-2-3-907,-2-3 1,-3-2-1,-3-8 1,-1-1 0,-3 0-846,-2 1 1247,3-6 0,-12 6 0,2-7 0</inkml:trace>
  <inkml:trace contextRef="#ctx0" brushRef="#br0" timeOffset="7">17225 7272 8486,'0'-10'-256,"0"1"0,0 0 1,0 0-1,1-1 586,2 1 1,-3 4-1,0 4 178,-5 6 0,-7 6-141,-4 11 0,-3 6 41,-2 6 1,-4 6-261,10-18 0,-1 0 0,1 2 0,0 0-182,-2 1 0,0 0 0,-2 2 1,-1 0 182,-1 0 1,-1-1 0,0-1 0,0 0-136,0 0 1,0 0 0,0-2-1,0-1 1,2-2 0,0 1-1,2-1 1,0-1-100,-14 17 0,7-9 1,4-2-1,4-4 0,2-3-215,2 1 0,4-3 0,2-2 0,1 0 0,1-3-466,2-1 1,1-4 8,-1 1 0,3 3 757,4-5 0</inkml:trace>
  <inkml:trace contextRef="#ctx0" brushRef="#br1" timeOffset="8">14786 8482 10856,'4'-5'-72,"-2"-2"0,4 3 39,1-2 0,2 0-20,0-3 0,0 1 0,0 0 0,1 2-25,-1-1 1,0-4 43,1-2 1,-4 0 0,0 0 0,0-1 0,0-2-63,-3 1 0,-2-1 0,-1-1 0,0 0 0,0 3 174,0 0 0,-6 3 0,-2 5 0,-5 3 0,-4 1 134,-2 2 1,-6 9 0,1 4-1,-1 7 1,0 5 83,-1 2 1,4 2 0,1 1 0,4 1-298,5-1 1,2 2-48,0-1 0,6-4 0,4-6 0,5-2-386,4-4 0,4-2 265,3-7 0,1-2 75,2-4 0,0-8 0,2-4 1,1-6-1,0-3 0,-1-2-214,1 0 1,-3-1 0,-4-2 0,2 1-17,0-1 0,-3 5 0,-4 2 377,-3 6 1,-6 9 0,-1 11 0,-6 11-1,-4 11 159,-3 8 1,-2 8 0,3 6 0,6-26-1,0 1 1,1 1 0,0-1 154,-5 26 1,0 0-1,-1-4 1,-2 1-1,2-3-124,1-1 0,-3-6 0,0 2 0,-2-4-57,-1-3-98,2-10 74,-3-7 1,2-8-62,-3-3 0,0-2-126,2-4 1,-1-5 0,1-5 0,0-4 0,-1-5-79,2-2 0,3 0 0,1-4 1,4-1-1,4-1-405,2-1 0,1 2 1,1 1-1,3 3-47,5 2 1,1 2-1,7 0 1,2 3 547,1 2 1,6-1 0,-2-1 0</inkml:trace>
  <inkml:trace contextRef="#ctx0" brushRef="#br1" timeOffset="9">15167 8398 8873,'-14'0'42,"1"0"0,2 1 1,0 3 714,-2 2 0,1 5-295,3 2 1,0 3 128,3 0-246,-2 1-229,7 6 0,-2-3 0,7 0 0,5-2-134,6-3 0,3-6 0,4-1 1,2-3-1,1-4-229,-1-3 0,1-6 1,2-6-1,-3 0 1,-5-3-141,-6 0 0,-4-5 0,-4 0 0,-5 2 124,-5 0 1,-7 1 0,-4 2 0,-2 1-1,-3 4 1,-2 2 151,0 4 1,5 2-1,0 4 112,4 0 0,1 0 1,4 0-1</inkml:trace>
  <inkml:trace contextRef="#ctx0" brushRef="#br1" timeOffset="10">15689 8436 6307,'-5'0'-64,"0"0"3009,5 0-2608,-4 0 1,2 1-1,-3 2-70,1 3 1,-2 2-329,3 2 0,0-6 1,3-4-1,1-4-172,2-2 0,-2-5 0,2 2 0,-2-2 0,-1 0 116,0-1 0,0 1 0,-1-1 0,-2 1 1,-3 2 222,-3 0 1,-4 4 0,-3 2 0,-1 4 0,-3 5 197,-2 6 1,3 6 0,-3 4-1,2 2 1,3 3-51,1 1 1,4 0 0,6-1 0,3-2-263,6-3 0,6-7 0,6-2 0,4-4 1,3-3-100,3-3 1,1-6 0,1-4-1,-1-4 1,-2-2-194,-1-1 0,-3-2 0,-3-3 0,-4 1 0,-1-1 9,-4 0 0,-5 5 1,-1 3 459,-4 3 1,-3 5 0,-3 6 0,1 5-1,1 2 215,2 2 0,1 5 0,3-3 0,1 2 0,3-2-421,6 0 0,3 1 1,6-2-1,-1-2 0,1-1-940,0-4 977,-1 2 0,5-7 0,1 3 0</inkml:trace>
  <inkml:trace contextRef="#ctx0" brushRef="#br0" timeOffset="11">16126 8175 8445,'0'-9'-581,"0"-1"1,0 1 680,0 0 1,1 2 0,1 3 223,2 3 1,-1 8 0,-4 9 0,-2 6 0,-4 6 98,-1 5 0,-4 4 0,-1 3 0,1 3 0,-1 0-84,1 1 1,0-5 0,3 1-1,2-1 1,2-4-249,1-4 1,1-4 0,3-10-1,1-1-244,2-4 0,0-5 0,5-4 0,4-2 0,2-2-493,6-2 0,3-3 0,7-3 646,2 0 0,3-5 0,-2 0 0</inkml:trace>
  <inkml:trace contextRef="#ctx0" brushRef="#br0" timeOffset="12">16750 8175 8410,'-6'-8'-106,"0"0"0,-1 3 0,-2 1 0,-1 4 0,-1 5 0,-3 9 555,0 5 0,-2 9 0,-3 7 0,1 6 1,0 4-1,2 5-155,8-24 0,0 0 0,3 0 0,0 0 0,0 2 0,1 0 0,1 0 0,1 0 0,2-1 0,-1 0-229,1 23 0,5-9 1,2-10-1,4-3 1,5-2-1,1-3-980,2-4 1,-1 1 914,1-8 0,0 1 0,-1-4 0</inkml:trace>
  <inkml:trace contextRef="#ctx0" brushRef="#br0" timeOffset="13">17337 8305 8564,'5'-9'-115,"2"0"1,-3-1-1,0 1 1,2 1-1,-2 1 1,0 0-1,-1 1 648,1 1 1,-4 1 0,0 4-181,-5 0 0,-4 5 0,-5 4 1,-3 7-1,-6 4-1,-4 5 1,1 2 0,-5 1 0,2 1-1,1 1-329,0 1 1,-2 3 0,1-2 0,2 0 0,2 1-384,1-3 0,1-2 0,5-1 0,3-2 0,2-4-423,3-5 0,5 1 1,1-6-1,1-1 783,0-3 0,-5-5 0,3 2 0</inkml:trace>
  <inkml:trace contextRef="#ctx0" brushRef="#br0" timeOffset="14">17020 8287 8523,'6'-18'-318,"0"2"0,-1 1 235,0 2 0,-2 3 1,3 5-1,0 2 502,0 4 0,1 8 0,-3 10 0,1 5 1,1 3-167,0 1 1,3 4 0,-1 1 0,4 1 0,0 0 0,1 0-139,3-1 0,2-1 1,0-4-1,2-1-307,2-2 1,-3-3 0,3-7 0,-2-3 0,-2-5-2008,1-4 2199,-1-2 0,1-9 0,0-3 0</inkml:trace>
  <inkml:trace contextRef="#ctx0" brushRef="#br1" timeOffset="15">17570 8100 9550,'6'0'0,"0"0"0,1 0-281,2 0 0,5 10 0,4 5 0,2 9 0,1 8 690,-1 8 1,-5 4-1,-7-18 1,-1 1-1,-1-1 1,0 0 0,-1 1-1,-2-1 59,0 1 0,-2-1 0,-1 19 0,-3 1 0,-4-3 0,-3-1 0,-4-1-490,0-1 1,-2-6-1,-2-3 1,-1-2-542,0-1 0,1-5 1,-1-1-1,1-2 549,-1-2 1,0 1 0,1 0 0</inkml:trace>
  <inkml:trace contextRef="#ctx0" brushRef="#br1" timeOffset="16">13985 9227 10308,'10'-10'-48,"2"-2"0,0 0 1,0 1-1,1 0 1,-1 3-1,1 1 236,0 0 0,-3 2 0,2-2 60,-5 1 0,-4 5 0,-7 1-66,-5 5 0,-6 7 1,-7 4-1,-5 1 0,-5 3 1,-4 2-46,-2 3 1,16-12 0,-1 1 0,0 0 0,0 1 0,0 0 0,-2 0 0,-1 1 0,0 0-157,-2 0 0,-1 1 0,-2 1 1,0 1-1,-3 1 0,0 0 0,0 0 1,0 0-1,1-1 0,0 0-105,1 0 1,1-1-1,1-1 1,1 0-1,2 0 1,1-1 0,2 0-1,1 0-360,-19 14 1,7-4 0,9-2 0,3-1-356,4-2 1,-1-3 434,8-2 0,-1-3-667,4-3 1071,4-1 0,-4-4 0,4-1 0</inkml:trace>
  <inkml:trace contextRef="#ctx0" brushRef="#br1" timeOffset="17">10856 10074 15558,'-6'-1'-892,"0"-1"1,0-2 0,0 0 743,-1 0 0,6 0 0,0 1 411,3-4 0,5 2 0,-3 0 0,0 0 1,1 1-59,0 0 0,-3-4 1,2 3-1,0-1 1,-1 0-197,-1-1 1,-2 1 0,-3 1-1,-5 1 67,-3 2 1,0 1 0,-6 1-1,-2 0 1,-2 1 65,-3 2 0,2 2 0,-3 6 0,1 2 0,1 5-52,4 2 1,5 6 0,5-1 0,3 3 0,4 2-132,4 1 1,8 0 0,6-3 0,5-1 0,3-1 2,-1-1 1,3-8-1,-4 1 1,-2-4-1,-3-2-173,-1-2 1,-6 2 0,-1 1 56,-5-2 1,-7-4-1,-4-1 1,-3-2-1,-4-2 171,0-1 1,-2 2-1,-3 0 1,-2-1-1,-1 0-95,2 1 0,0-2 0,1 2 0,1-1-236,-1 2 0,4-3 0,0 2 0,2-2-225,1-1 1,6-1-1,4-1 153,4-2 0,6-3 0,7 1 1,1-3 484,4-4 0,5-1 0,-1-5 0</inkml:trace>
  <inkml:trace contextRef="#ctx0" brushRef="#br1" timeOffset="18">10987 10186 11058,'0'-4'-48,"0"4"1,-1 5 510,-2 8 1,-1 1-1,-4 6 1,2 0-104,-1 2 1,3 3 0,1-3 0,2-2-322,1 0 1,1-6-1,2-1 1,4-4 0,4-3-1,5-3-143,1-1 1,5-5-1,1-2 1,0-5-287,-1-4 1,3-1-1,-4-4 1,-2 2 0,-5 1-148,-4 4 0,1 1 1,-9 3 498,-3 2 1,-3 6 0,-6 7 0,1 4 432,0 1 0,0 5 0,3-3 0,3 1 1,3-2-1,3-1-451,3 1 0,7-4 0,2-4 1,4-1-1,4-2-958,5 0 1,-3-4 0,2-1 1085,0-3 1,0-2-1,1-1 1</inkml:trace>
  <inkml:trace contextRef="#ctx0" brushRef="#br0" timeOffset="19">11592 9963 8573,'0'-10'-14,"0"4"132,0 0 1,0 5 0,-1 2 0,-2 7 0,-3 8-1,-3 4 300,0 5 0,0 6 1,-2 3-1,0 4-270,-1 2 1,-1-2 0,3 3 0,-2-3-1,0-2 1,1-3-99,0-5 0,5-5 0,0-8 0,0-2-352,1-3 1,0-7-1,6-5-101,3-6 0,2-11 0,6 0 1,5-3-1,2-2-19,3 0 0,5-1 1,0-1-1,3 1 0,0 4 357,-1 5 0,2 3 0,0 6 1,-2 2-1,-3 3 523,-4 6 0,-8 2 1,-4 11-1,-3 1 4,-3 3 1,-2 4-1,-5-4 1,-4 1 0,-2 0-1,-3 0 120,-4-2 1,-1-1 0,-2-4 0,0-2-502,1-3 0,0-1 1,2 0-1,1-3 1,2-3-310,1-2 1,-1-1 0,0-1 0,2-1 0,1-2-1412,0-1 1,1-2 1611,0-2 0,-1 4 1,1 1-1</inkml:trace>
  <inkml:trace contextRef="#ctx0" brushRef="#br0" timeOffset="20">11918 10400 8504,'9'-4'-334,"1"-1"631,-1 0 0,-3-3 0,0 5 0,1 1 0,2 1 0,0 1 581,0 0-878,5 0 0,0 4 0,5 2 0</inkml:trace>
  <inkml:trace contextRef="#ctx0" brushRef="#br0" timeOffset="21">12523 10214 8352,'-9'0'45,"-1"0"1,1 0 0,0 0 0,-1 2-1,-2 3 1,-1 6 0,-2 2 300,-1 4 1,2 1-1,1 3 1,0 2-1,2-1 1,3 1-1,4-2 1,4-3-101,3-2 0,2-3 1,5-4-1,4-3 0,3-3-387,4-2 1,2-2 0,-3-2 0,2-4 0,-1-5-381,-2-3 1,-4 0-1,-3 0 1,-1-2 0,-3-1 43,-2-4 0,-2 2 0,-4-1 1,-1 1-1,-3 2 273,-5 3 1,-2 1-1,-3 5 1,1 1-1,1 2 204,2 2 0,-4-1 0,0 0 0</inkml:trace>
  <inkml:trace contextRef="#ctx0" brushRef="#br0" timeOffset="22">12616 10261 8352,'-14'18'0,"-3"-1"0,5 1 0,0 6 325,2 5 1,-2 5 0,-2 7-1,0 4 1,5-19 0,1 0 0,-1 3-1,1 1 63,-2 1 1,1 1 0,0 0 0,0 0 0,1-1 0,1-1 0,1-2 0,0-1-178,-1 21 1,-1-8 0,3-9 0,-1-6 0,-1-6 65,0-3 0,-2-4 0,-3-5 0,0-5-422,1-4 0,-5-8 1,-2-5-1,-2-4 1,-1-3-512,1-2 1,1-3-1,-2-2 1,-1-1 0,2-1-165,0 1 1,2 5 0,2 3 0,1 1 465,2 0 1,4 5 0,3 1-1,2 3 194,2 3 0,5 1 0,5 1 0,3 4 0,5 2 160,1 1 0,6 0 0,1 0 0</inkml:trace>
  <inkml:trace contextRef="#ctx0" brushRef="#br0" timeOffset="23">12765 10298 8352,'-9'0'0,"0"1"0,0 2 0,3 3 0,-2 3 0,2 4 0,-2 2 0,2 3 0,3 1 0,2-1 0,1 1 0,1-1 0,2 0 0,3-2 655,3-4 0,4-6 1,3-3-1,1-2 0,2-2-383,-1-2 0,1-2 0,-1-5 0,-2-2 0,-2-1-981,-4-2 1,0 0 0,-7-4 0,-1 1 290,0-1 1,-7 3 0,-2 2 0,-3 1 0,-4 2 0,0 3-266,-3 2 1,4 4 682,0-1 0,-1 6 0,-1 2 0</inkml:trace>
  <inkml:trace contextRef="#ctx0" brushRef="#br0" timeOffset="24">13212 10354 8434,'4'-10'-107,"1"1"0,2 0 394,-1-1 0,-4 1 0,1 0 1,-3 1-1,-3 0 107,-3 2 1,-4 3 0,-1-2 0,-2 1-1,-2 2 1,-3 1 18,-2 1 0,-1 5 1,-3 3-1,1 4-237,-1 3 1,4 0 0,1 4 0,5 0 0,3-1-1,1 1-147,5 0 1,3-2-1,4-1 1,3-3-339,5 1 1,5-8 0,2 0 0,2-4 0,3-3-279,-1-2 0,0 1 0,-1-4 1,-3-2-1,-3 0-31,-2-1 1,-2 3 0,-1 0 853,0 2 0,-3 2 0,-3 5 1,-2 5-1,-1 2 105,0 2 0,1 2 0,1-3 0,2 2 0,1-2-431,2-1 0,5-1 0,1-3 1,1-3-1,0-3-566,1-3 1,0-7-1,3-5 1,-2-4 0,-1-2 563,-2-4 1,4-6-1,-3-2 1</inkml:trace>
  <inkml:trace contextRef="#ctx0" brushRef="#br0" timeOffset="25">13603 9991 8933,'-9'4'365,"0"6"0,-1 9 0,0 7 90,-3 7 0,0 6 0,-4 11 0,10-24 1,0 0-1,0 1 0,1 0-32,0 0 0,0-1 0,-3 19 0,3-7 0,3-6 0,4-4-465,5-3 1,1-7 0,9-6 0,0-5-1,2-4 1,1-3-1598,3-3 1,-2-6 1533,1-3 0,3-9 0,0 2 0</inkml:trace>
  <inkml:trace contextRef="#ctx0" brushRef="#br0" timeOffset="26">13882 10354 8515,'0'-10'89,"0"1"0,2 0 0,2-2 56,5-1 0,1 2 0,6-4 0,0 1 1,3-3-1,2-1 0,0-1-194,0 3 0,-2-2 0,-4 5 1,-2 0 119,-3 2 1,-6 6 0,-4 5-1,-5 8 141,-3 9 0,-6 4 1,0 7-1,-1 2 1,3 4-121,2 1 0,0-2 1,1 0-1,1 0 0,0-1-370,2-2 1,4-3-1,-1-2 1,2-2-646,1-1 0,0-6 923,0-4 0,-8-7 0,-3-2 0</inkml:trace>
  <inkml:trace contextRef="#ctx0" brushRef="#br0" timeOffset="27">13817 10549 8480,'-13'0'70,"6"0"0,-3 0 395,2 0 0,5 0 0,4 0 0,7 0-103,7 0 1,6 0-1,5 0 1,4 0-1,4 0-730,3 0 0,-3-3 1,0 0-1,1 0 368,1-1 0,2 3 0,-1-3 0</inkml:trace>
  <inkml:trace contextRef="#ctx0" brushRef="#br0" timeOffset="28">14627 9907 8479,'-13'0'17,"-2"0"1,0 1 0,-2 2 0,-1 4 0,-4 6-1,-2 6 1,-2 9 279,-1 8 1,13-13 0,1 1 0,-1 3 0,1 1 0,0 0 0,2 2 0,1-1-1,1 1 1,2-1 0,1 0 170,0-2 0,1 1 0,2 2 0,1-2 0,-1 23 0,3-2 0,4-6-709,6-4 1,3-5-1,7-3 1,0-3 0,1-5 240,-3-4 0,0 0 0,-3-5 0</inkml:trace>
  <inkml:trace contextRef="#ctx0" brushRef="#br0" timeOffset="29">15046 10223 8315,'-6'-6'159,"0"1"1,-1 1 0,-2 3 0,-1 4 386,-2 6 0,-4 10 0,-6 9 0,-2 5 0,-3 4 0,-1 2 106,0 2 0,3 2 1,0-1-1,0-2 1,2-2-695,1-5 0,6-5 0,4-5 0,2-5-778,0-4 1,1-7 0,1-7 0,0-6 748,2-5 1,4-4 0,-2-3-1</inkml:trace>
  <inkml:trace contextRef="#ctx0" brushRef="#br0" timeOffset="30">14655 10307 8315,'-5'0'137,"2"1"511,6 2 0,3 3 1,7 7-1,3 3-244,5 5 0,3 3 0,4 4 0,1 0-520,2 0 0,1 0 0,3-1 0,-3-3 0,-3-3 1,-5-5 115,-4-7 0,-1 0 0,0-4 0</inkml:trace>
  <inkml:trace contextRef="#ctx0" brushRef="#br0" timeOffset="31">15279 10065 8518,'14'0'273,"1"0"0,3 0 382,0 0 0,0 9 1,-2 7-1,-2 8 0,-4 7-187,-5 6 0,-3 5 0,-3 8 0,0-24 0,-1 1 0,-1 0 0,-1 0-64,-1-1 1,-1 0 0,-6 24-1,-3-6 1,-2-1 0,1-2-787,0-1 1,-1-6 0,2-3 0,1-3 0,1-2 381,3-2 0,-4-3 0,0 2 0</inkml:trace>
  <inkml:trace contextRef="#ctx0" brushRef="#br0" timeOffset="32">11452 11052 8537,'4'-9'-138,"-2"-1"1,1 1 840,-2 0-470,-1 4 0,-1 6 1,-2 7-1,-4 4 1,-2 4 189,-3 3 0,-4 5 0,-6 7 0,-4 4 0,-5 6-320,13-18 1,-1 0-1,-2 3 1,-2-1 0,-3 3-1,0 0 1,-1 0 0,-1 1-1,-1 0 1,-1 0-1,0 0 1,-1 0-67,0-2 1,0 1 0,1-3 0,0 0 0,0-3 0,1-1 0,3-2 0,1-1 0,-16 13-235,10-5 1,6-3-1,8-5 1,2 0-390,6-3 1,5-1-1,8-6 1,5-2-1511,6-3 2096,6-6 0,3-6 0,4-6 0</inkml:trace>
  <inkml:trace contextRef="#ctx0" brushRef="#br0" timeOffset="33">12383 11313 8513,'0'-13'-171,"0"1"1,0-1-1,0 1 1,0-1-1,0-2 1,0 0 176,0 0 1,0 2-1,0 3 1,1 1-1,2 0 588,0-1 0,0 6-317,-3 4 0,-3 9 1,-1 8-1,-3 7 1,-2 7-1,-2 6 375,-1 7 0,-1-1 1,-1 7-1,1-3-577,-1 0 0,1-1 0,2 1 0,-2-1 1,2-3-407,0-3 1,2-2 0,0-4 0,1-4 0,1-5-928,4-7 1,2 0 1257,1-6 0,8 1 0,3-4 0</inkml:trace>
  <inkml:trace contextRef="#ctx0" brushRef="#br1" timeOffset="34">12989 11257 9543,'0'-6'-362,"0"-1"1,0 0 0,0-1 717,0-1 0,4 4 1,2 6-1,3 8 1,4 7 92,2 8 0,7 6 0,3 10 0,3 4 0,-13-21 0,1-1-249,1 2 1,0-1 0,1 0 0,1 1-1,1-1 1,-1 1 0,2 0 0,-1 0 0,-1-1-1,0-1-182,16 18 1,-3-6 0,-5-7-1,-2-3 1,-4-3-1105,-5-4 1,-6-4 0,-7-4 1075,-2 1 1,-1-1-1,0 0 1</inkml:trace>
  <inkml:trace contextRef="#ctx0" brushRef="#br0" timeOffset="35">12737 11033 8416,'3'-9'-238,"0"0"0,1-2 1,-1 0-1,0-1 0,-1 0 1,0 2 379,1 1 1,-2-1 0,2 1 0,-2 0 299,-1-1 0,-4 5 0,-3 2 0,-4 3-174,-1 3 1,-3 6-1,1 8 1,0 4-1,-3 4 26,-1 1 1,4 5-1,2 2 1,2-1-1,4 0-187,3-2 0,2-2 1,1-4-1,2-2 0,5-3-194,9-4 1,2-2-1,7-7 1,1-4-1,1-4-186,1-4 0,-4-7 0,-3-3 0,-2-5 0,-5-3-110,-4 0 0,-5-2 0,-6 1 0,-3-1 49,-6 1 0,-3-1 0,-7 4 0,-1 2 0,-3 1 219,0 4 0,-2 2 1,4 6-1,3 2 1,2 1-58,5 2 0,6 5 0,3 3 1,4 1 171,5-1 0,8 7 0,10-3 0</inkml:trace>
  <inkml:trace contextRef="#ctx0" brushRef="#br0" timeOffset="36">13072 10875 8416,'-5'-2'-1276,"2"3"1643,2 6 0,-2 8 0,-1 10 0,-1 6 91,-3 4 0,0 6 0,-1 3 0,1 2 0,0 3 0,2-1-280,-1-2 0,0-8 0,-1-8 0,3-3 0,0-5-291,0-6 1,2-4-1,-2-14 1,0-4-202,3-7 0,-2-4 0,1-4 1,1-2-227,1-1 1,1-4 0,0-3 0,1 1 0,2 1 178,3 1 0,3 0 0,1-1 0,2-1 0,5 0 385,4 4 1,3-2 0,3 4 0,2-1 0,1 2 100,1 4 0,3 0 1,-7 9-1,-3 2 1,-4 3 276,-5 3 1,-5 5 0,-7 3 0,-2 4 0,-3 2-124,-4 4 0,-2 1 0,-7 2 0,-2 0 0,0-1-220,-2 1 0,4-1 1,-1 1-1,0-1-65,-2-3 0,2 2 0,2-5 1,0-1-1,3 0-119,1-2 1,5-3 0,1 1 0,3 0 156,1 1 1,8 5 0,1-1 0,2 0 0,2 2 177,-1 1 1,2 3 0,-3 1 0,2-1 0,1 0 13,-1-3 1,4 2-1,-2-4 1,2 0-1,0-2-269,-2-3 1,1-5-1,2 1 1,1-3-1,-2-2-1141,-1-3 1,-3-1 1185,-3-4 0,3-5 0,2 0 0</inkml:trace>
  <inkml:trace contextRef="#ctx0" brushRef="#br1" timeOffset="37">17002 9357 9997,'-1'-6'-628,"-1"0"1,-2-1-1,1 0 732,-1 0 1,2 0 0,-3 3 97,1-1 0,-2 8 0,2 2 0,1 7-34,-1 6 1,2 4 0,-4 9 0,-1 4-1,-1 4 1,1 6-20,1 3 1,0 4 0,1-24-1,-1 1 1,1 0 0,-1 1-1,0 0 1,0 0-71,0-1 1,0 0 0,1-2 0,1 0 0,-3 16 0,1-5 0,-1-4-111,2-7 0,1-6 0,4-2-210,0-6 1,0-2 0,1-3 0,2-2-403,3-3 0,3-3 1,0-3 730,0-3 0,1-7 0,-1-1 1</inkml:trace>
  <inkml:trace contextRef="#ctx0" brushRef="#br1" timeOffset="38">17151 10242 14614,'1'-6'-1346,"1"0"1,1-2 1177,-1 0 0,-2 3 1,-2 3-1,-2 4 344,-2 4 1,0 7 0,-3 6 0,0 5-1,-1 4-42,1 3 0,0 2 1,-1 5-1,1 2 1,0 1-122,-1 1 1,4 1 0,1 1 0,0-1 0,1-3 0,0-5-235,2-6 1,1-6 0,1-8 0,0-2-246,0-3 0,1-5 0,1-3 0,2-4 444,1-4 1,1-6 0,3-3 0</inkml:trace>
  <inkml:trace contextRef="#ctx0" brushRef="#br1" timeOffset="39">17132 10298 14614,'3'-24'-1381,"1"2"0,1 3 1326,3 0 0,3 5 1,1 0-1,0 3 0,-2 1 383,-1 5 1,1 3 0,-1 3 0,0 2-1,0 5-385,-3 3 0,-2 4 1,-4 8-1,0 4 1,0 4 182,0 2 1,-4 0 0,-1 2 0,-2-1 0,1-1-76,-1 0 0,-1 0 0,-2 1 0,0-3 0,-1-2-74,-2-1 0,0-1 0,1-2 0,0-5 0,1-3-300,0-5 0,5-2 0,0-4 125,-1-3 1,-1-6-1,2-4 1,3-5-1,2-3 24,1-3 0,1 0 1,1-1-1,2-1 1,2-1 17,1-4 1,-2-1 0,1 0 0,1 2 0,3 0 256,2 1 1,-2-1-1,3-1 1,-3 3 16,0 3 0,-2 1 1,-2 2-1,-2 5-39,0 4 0,-8 8 0,-1 9 0,-5 7-63,-2 3 1,-1 7 0,0 0 0,2 4 0,1 2-75,0 3 1,1 0-1,0 1 1</inkml:trace>
  <inkml:trace contextRef="#ctx0" brushRef="#br1" timeOffset="40">17085 11126 10897,'-4'-5'-517,"-2"2"1,-2 2 0,0 2 835,1 2 0,0 2 1,3 5-1,0 0 0,0 2 1,2 0-363,1-1 0,1 0 0,0-2 0,0 0-38,0 1 0,1-1 0,2-1 0,3-2 0,2-3 0,3-1 37,1-2 0,-2 0 0,3-2 0,-3-1-58,-1-3 1,1-3 0,-1-3 0,-1-1 0,-2 0-1,-1-2-58,-1 1 1,-3 1 0,2-1 0,-2 0 159,-1 3 1,-4 2-1,-3 2 1,-4 4-1,-2 2 1,-2 3 462,-1 4 1,-2 2 0,1 8 0,0 3-247,1 2 1,6 3-1,0-2 1,4 0-1,1 0 1,4-2-134,3-2 1,5-2-1,5-5 1,4-4-152,1-2 1,5-6 0,0-5 0,-2-3 0,-1-4 0,-4-2-337,-2-3 0,-4 0 1,-3-1-1,-3 0 271,-1 1 0,-2 0 0,-2 3 0,-1 2 0,-4 3 0,-3 2 258,-3 1 1,-2 3 0,2 5 0,1 2-27,-1 4 1,2 4 0,-1 2 0,1 3-144,2 4 0,0 2 0,0 6 1</inkml:trace>
  <inkml:trace contextRef="#ctx0" brushRef="#br1" timeOffset="41">18808 9478 24267,'0'-9'-547,"-1"0"1,-1 0 0,-1-1 0,1 1 0,2 1 0,3 1 188,3 4 1,6 3 0,4 3 0,4 5 0,5 3 0,11 5 521,8 1 0,-15-6 0,2 0 0,4 0 0,1 1 1,4-1-1,1 1-115,3 1 1,1 0-1,0 0 1,0 0 0,3 0-1,0 0 1,-2-1-1,-1 0 1,-2 0 0,-2 0-1,-4-1 1,-1-1-180,-5 0 1,0 0 0,-4 0-1,-2 1 1,17 4 0,-7 3-434,-5 0 1,-5 1-1,-9 1 345,0 1 0,-5-1 0,3 3 0</inkml:trace>
  <inkml:trace contextRef="#ctx0" brushRef="#br1" timeOffset="42">19590 10475 18576,'3'-10'-708,"0"1"0,-1 0 0,-1-1 0,-1 1 603,0 0 0,3 0 1,1-1-1,-3 2 1,-3 1 131,-5 0 0,-1 5 0,-1-1 1,-2 2 163,-1 1 0,1 0 1,-5 0-1,0 0 0,-2 0-25,-1 0 0,1 4 1,0 3-1,3 2 0,2 2-137,3 2 1,2 3 0,1 0 0,4 1-83,2 2 1,2 0 0,2 0 0,4 2 0,2 1 0,3-2-183,4 0 1,4 2 0,2 0 0,0-2 81,1 0 0,-5-3 0,2 0 0,-5-1 0,-2-1 10,-5 0 0,-3-2 0,-6-4 0,-2 1 0,-4-1 259,-4 0 0,-7-3 0,-4 0 0,2-2 0,0-2-192,1-1 1,-1-1 0,1 0 0,5 0 0,3-1-295,5-2 0,2-2 1,4-5-1,2 1 0,4-1-27,7-3 0,4 2 1,5-5-1,2 0 0,0-2 270,1-1 1,-3 4 0,3-2 0,0 0 309,-2-1 1,3-2 0,-4 4-1,-1-1 1,-2 1 129,0 0 0,-1 5 0,-3-1 224,-2 1 1,-7 7-1,-3 4 1,-2 6 0,-2 6-199,-2 3 1,1 3 0,-5 1 0,0 2 0,0 1-26,1-1 0,1-5 1,3 0-1,-2-1 1,2 0-283,1-3 1,5-3 0,4-2 0,3-4 0,5-2-222,1-1 0,5-4 0,1-4 0,-1-3 0,1-5-295,-2-1 0,-1-1 1,-4 2-1,-2 1 1,-5 3 69,-1 4 1,-5-1-1,-3 6 542,-5 1 0,-3 6 0,-2 5 0,2 2 0,2 1-390,3 2 0,3-3 0,3 5 0,3-1 166,2 0 1,10 2 0,2-2 0</inkml:trace>
  <inkml:trace contextRef="#ctx0" brushRef="#br1" timeOffset="43">20363 10242 13126,'-5'9'-262,"-3"-2"0,4 2 0,-1 2 0,-1 3 0,0 3 331,-1 4 0,1 6 0,-3 4 0,1 0 0,0 1 62,2 2 0,0 2 0,-2 0 0,1-1 0,1-4-196,2-2 1,-2-7-1,3-3 1,0-6 24,-1-2 1,2-6-1,-4-3 1,2-4-187,2-4 1,1-4-1,1-2 1,1-2-1,2-2-68,4 1 0,5 0 0,3 0 0,3 2 1,1 3 118,-1 0 1,1 2 0,1 2-1,0 3 1,3 2 193,1 1 0,-4 1 0,2 2 0,-2 4 0,-3 5 193,-1 3 0,-4 3 1,-5 0-1,-5 0 152,-4-3 0,-8 3 1,-5-2-1,-3 0 1,0 1-74,-1-2 1,0-7-1,1 2 1,-1-3-1,1-2-228,3-2 0,-2-2 1,5-1-1,1-1-802,0-2 0,6 1 676,2-4 1,6 0 0,2-4 0</inkml:trace>
  <inkml:trace contextRef="#ctx0" brushRef="#br1" timeOffset="44">20624 10717 12313,'9'0'-830,"-1"-1"1364,-2-2 1,3 2 0,-3-2 0,3 1-1,3 2-564,0 0 1,3 0-2,-2 0 1,8 5-1,-2 0 1</inkml:trace>
  <inkml:trace contextRef="#ctx0" brushRef="#br1" timeOffset="45">21098 10540 13184,'-8'-6'-584,"1"1"0,1 0 846,-2 3 1,-1 2-1,-2 4 1,-2 6-1,1 4 131,-2 4 1,4 1-1,-1 2 1,2 2-1,4 0 1,1 0-216,2 1 1,1-4 0,3-1 0,3-6 0,7-3-216,4 0 0,2-5 0,6-3 0,-1-5 0,0-5-413,0-4 0,-1-4 1,-5 0-1,-1-2-26,-4 0 1,-3-2 0,-2 0 0,-4-2-1,-4 1 1,-4 2-147,-5 4 1,-5 2 0,-2 4 0,-2 3 692,-3 3 0,1 2 0,5 2-53,0 2 1,5 2-1,-3 5 1</inkml:trace>
  <inkml:trace contextRef="#ctx0" brushRef="#br1" timeOffset="46">21238 10614 12922,'-9'0'270,"-1"2"1,1 5 0,0 6 29,-1 7 0,1 6 0,0 7 0,1 6 0,0 4 0,2 5 29,-1 0 1,2 3-1,2-24 1,0-1 0,-1 1-1,0 1-210,0 0 0,0 0 0,-5 18 1,-1-5-1,1-9 0,-1-6 1,-3-6-139,-2-3 0,-1-5 0,-1-5 1,-4-4-515,-2-2 1,-3-5 0,-5-4 0,-2-3 0,0-5-124,2-1 1,3-2-1,2 0 1,4-2 0,2-1 84,5 1 1,5 5-1,4 1 1,4 1-1,4 0 173,4 1 0,6 1 486,4 2 1,10 1 0,3 0 0</inkml:trace>
  <inkml:trace contextRef="#ctx0" brushRef="#br1" timeOffset="47">21527 10614 9172,'-1'-9'-306,"-1"0"0,-2-1 1,1 2-1,0 1 272,0 1 1,-4 4 0,2 0-1,-1 4 356,-1 4 1,4 2 0,-2 2-1,0 3 1,1 2-53,0 3 1,-3-1 0,4 0 0,1 2-1,1-2-158,1 0 1,1-3 0,1 3 0,2-3 0,2-1-105,1-5 0,4 0 1,3-5-1,-1 0 0,2-3-225,-1-4 1,-3-1 0,2-5 0,-2-2-1,0-4-88,-2-2 1,1 0-1,-7-1 1,-1 1-1,-1-1 112,-1 0 0,0 2 0,-1 1 1,-2 4-1,-3 2-71,-2 4 1,-1 2 0,-1 4 271,1 0 0,0 8 0,-1 3 0</inkml:trace>
  <inkml:trace contextRef="#ctx0" brushRef="#br1" timeOffset="48">22029 10680 10770,'0'-10'-115,"0"0"0,0-1 0,0-2 1,0 2-1,0 0 312,0 2 1,0-1 0,0-2-1,-1 0 1,-2 1 0,-3 0 72,-2 2 0,-1 1 0,-2 1 0,-1 3 1,-4 1-1,-1 1-54,-2 3 0,0 3 0,1 7 0,-1 1 1,1 5-149,-1 3 1,4 1 0,4 3 0,4-1 0,4-2-250,2 2 1,1-6-1,1 0 1,2-2-1,4-4-106,4-1 1,4-1 0,4-3-1,-1-3 1,1-2-178,-1-1 1,0-3 0,-2-1 0,-4 0 0,-2-2-308,0 1 0,-4 3 609,0-1 0,-4 3 0,0 3 0,-3 3 158,-2 3 1,0 0 0,3 0-1,1 1 1,2-1 297,3 0 0,6-1 0,1-1 0,2-4 0,1-2-208,2-1 1,1-4 0,2-4-35,1-3 0,0-8 0,-4-4 0</inkml:trace>
  <inkml:trace contextRef="#ctx0" brushRef="#br1" timeOffset="49">22290 10316 10814,'0'-12'-1247,"1"1"1378,2 2 1,-2 6-1,2 9 1,-3 9 498,-3 8 1,-3 3 0,-5 9 0,-2 3 0,2 4-296,1 4 1,0 1 0,2-1-1,2 1 1,3-1-548,2 1 0,2-8 1,2-3-1,3-4 173,2-5 1,6-3 0,0-5-1</inkml:trace>
  <inkml:trace contextRef="#ctx0" brushRef="#br0" timeOffset="50">22439 10605 8492,'5'-9'14,"-1"-2"1,1 0-1,1-2 1,2-2-1,2 0 1,2-1-1,1 2 360,2 0 1,-1 2 0,2 2 0,-3 2 0,0 2 0,-1 5-160,-1 6 1,-4 5 0,-4 10 0,-2 2 0,-2 3-42,-2 2 0,-6 5 0,-4 1 1,-2 0-1,-1-1-112,-2 0 0,3-3 0,-1 2 0,0-3 0,-1-3 135,2-4 0,-1-2 0,6-3-171,1-4 0,8-6 1,5-4-1,7-4 1,5-4-125,3-2 1,1-1-1,0 2 1,2 1 0,-1 0-352,-1 1 1,1 0 0,1 5 0,-1 0 0,-2 0-2829,0 0 3246,-5 0 1,8 5-1,-2 0 1</inkml:trace>
  <inkml:trace contextRef="#ctx0" brushRef="#br0" timeOffset="51">23147 10354 8504,'0'-19'0,"0"0"0,0 2-3,0 1 0,-1 3 1,-2 5-1,-4 1 1,-1 4-1,-1 3 570,0 3 0,-5 7 0,-1 7 1,-3 7-1,-1 7-21,1 4 0,0 7 0,3 2 0,1 5 0,8-23 0,1 1-341,0 0 0,0 0 1,0 1-1,0-1 1,3 0-1,1 0 1,0 25-1,4-2-464,6-1 0,5-7 0,4-5 1,1-8-398,0-7 1,2-3-1,1-3 1,-1-5 0,-1-4 526,-2-4 1,1-10 0,-1-3 0</inkml:trace>
  <inkml:trace contextRef="#ctx0" brushRef="#br0" timeOffset="52">23687 10465 8504,'0'-6'116,"-1"1"1,-2 1 383,-4 2 0,-1 6 1,-3 5-1,-4 8 0,-4 6 43,-4 5 0,-1 6 0,-2 1 0,1 3 0,1 2-457,0 0 0,-2-6 1,5-3-1,3-3 1,1-3-1,2-4-844,0-1 0,3-9 1,4-2-1,2-4 758,-1-3 0,-1-1 0,-2-1 0</inkml:trace>
  <inkml:trace contextRef="#ctx0" brushRef="#br0" timeOffset="53">23342 10624 8504,'10'0'86,"-1"0"1,1 1 348,3 2 1,-2 3-1,5 6 1,0 4 0,2 3 86,0 2 0,4 0 1,0 3-1,0-1 1,0-3-1133,3 0 1,1-5-1,0-1 1,-2-4 609,-2-5 0,4-3 0,-2-2 0</inkml:trace>
  <inkml:trace contextRef="#ctx0" brushRef="#br0" timeOffset="54">24003 10363 8586,'14'-4'796,"-3"3"1,5-2-1,0 4-440,2 5 1,-3 5 0,-1 12 0,-4 5 0,-6 6 52,-5 5 1,-5 8-1,0-21 1,-1 1-1,-2 0 1,0 1 0,-1-1-1,-1 0 59,1 0 0,0-1 0,-2 0 0,1-1 0,-10 20 0,3 1 0,2-2-1211,3 1 0,0-2 0,4-5 0,0-2 743,-1-2 0,-3 2 0,-2-3 0</inkml:trace>
  <inkml:trace contextRef="#ctx0" brushRef="#br1" timeOffset="55">17244 7179 23403,'6'-13'-361,"0"1"0,1 0 0,2 2 0,-1 1 1,-1 1-1,-2 0 288,-1 2 0,1 3 0,-4-2 167,-1 1 1,-7 6 0,-8 6 0,-4 5 172,-2 5 1,-3 0 0,-6 7-1,-2 3 1,-5 3 0,0 4-146,18-16 1,-1 0 0,-2 1-1,-1 1 1,0 3 0,0 0-1,-2 1 1,-1 0-107,0 1 1,0 0 0,1 0 0,0-1 0,1 0 0,1 0 0,0-2 0,1 0-1,-1-1 1,1 0 59,0-2 0,1 0 0,-14 14 0,0-4 0,5-5 0,4-5-363,1-4 1,2-4 0,5 0 0,3-3 210,2-3 1,7 1 17,3-7 0,13-7 0,6-8 107,3-3 0,4-1 1,2-2-1,2-2 1,2-2-1,1-3-55,1-2 0,3-1 0,-2 2 0,1-1-15,3-1 0,-17 13 0,1-2 0,1 2 0,-1-1 1,1-1-1,1 1 0,0-2 0,0 0-83,1 0 0,0-1 0,0 0 0,0-1 1,0 1-1,0 1 0,-1 0 0,-1 1 0,0 2 1,-1-1-67,18-15 1,-4 2-1,-1 5 1,-2 3-1,-5 6 208,-6 4 1,-6 4 81,-5 1 0,-4 3 0,-5 4 1,-7 4-1,-4 6 139,-4 3 1,-7 4 0,-4 4 0,-4 3 0,-4 3 9,-2 2 1,-2 2 0,0 2 0,-1 2-238,-2 0 1,19-13-1,-1 0 1,0 0-1,0 1 1,-1 1-1,-1 1 1,-1 1-1,0 1 1,0 0-1,-1-1-72,1 1 0,0-1 1,2-1-1,1 1 0,2-3 1,1 0-1,-18 16-110,8-5 1,6-8 0,9-5-1,3-6-79,1-3 0,6-5 0,4-5 96,6-6 1,7-6 0,9-3 0,4-4 0,3-3 17,3-3 1,5-5 0,5-2 0,-1 0 0,0-1 27,1 0 1,-19 16 0,1 0-1,0-2 1,0 1 0,1-1-1,0 1 70,1 1 0,-1 0 0,15-14 0,-7 8 0,-9 7 0,-12 9 99,-8 8 0,-18 7 0,-13 15 0,-11 5-25,15-12 1,0 1 0,-2 2-1,-1 1 1,-1 0 0,0 0 0,-1 0-1,1 0 1,0-1 0,1 0 0,0 0-1,1-1-73,1 1 0,1 0 0,1-1 0,1 0 0,-14 17 0,3-2-443,5-1 0,5-2 1,8-5 310,6-3 0,0-3 1,4 0-1</inkml:trace>
  <inkml:trace contextRef="#ctx0" brushRef="#br1" timeOffset="56">16713 7011 9392,'0'-6'-814,"0"0"852,0-2 1,-1 4-1,-2 1 1,-3 2-1,-4 2 1,-2 1-1,-4 3 310,-1 4 1,-6-1-1,-2 7 1,-3 3-251,-3 3 0,-2 4 1,-4 6-1,0 3 1,-1 2-212,1 1 0,1 0 0,1 1 0,2-1 0,2-1-142,4-2 1,0-3 0,5-5 0,1-2-1,2-1 1,1-4-6,3-2 0,1-5 0,5-4 0,0-3 0,-1-1 263,1-2 0,-4-1 0,-2-1 0</inkml:trace>
  <inkml:trace contextRef="#ctx0" brushRef="#br1" timeOffset="57">16005 7384 9387,'-1'-9'-171,"-1"2"1,-2 2 32,-1 1 0,2 5 1,-3 6-1,-1 4 454,2 5 1,-3 5 0,3 1-1,0 2 1,2 1 0,1 0-26,2 0 0,0-2 0,2 1 0,2-5 1,4-6-288,3-2 1,7-3 0,-1-2 0,5-3 0,2-2-311,2-1 1,-2-5 0,-1-3 0,-1-4-256,-4 1 0,-1 0 0,-4-1 0,-1 0 560,2 0 0,-4 2 1,3 1-1</inkml:trace>
  <inkml:trace contextRef="#ctx0" brushRef="#br0" timeOffset="58">18463 7086 8523,'0'-7'-144,"1"2"1,3 0 0,2 1-1,3 0 1,5 2 0,5 1 357,8 1 1,10 5 0,12 4 0,-20-2 0,1 1 0,5 0 0,1 1 0,5 1 0,2-1-108,4 0 0,1 0 0,-3 2 0,0 0 1,2 0-1,-1 1 0,-2-1 0,-2 1-329,-1-1 1,-1 0 0,-2 0-1,-2 0 1,-2-2 0,-2 1-1,-3-1 1,0 0 0,19 10 221,-4 0 0,-8-1 0,-4 1 0</inkml:trace>
  <inkml:trace contextRef="#ctx0" brushRef="#br1" timeOffset="59">19832 7905 16855,'-9'0'-269,"1"-1"1,0-1 0,2-1-40,-1 1 0,3 2 222,1 3 0,3 1 0,3 2 1,4-3-1,3-2 88,3-1 0,3 0 1,-1 0-1,0 0 0,0 0 12,-2 0 0,0-1 0,-4-1 1,-1-2 38,-2-1 0,-1 2 1,-8-2-1,-3 0 54,-6 3 1,-8 5 0,-3 4 0,1 1-1,-1 1 155,2 1 0,3-1 1,2 1-1,5 2 1,3 0-485,5-1 1,4-3 0,6-3-1,6 0 125,7 0 1,-1-3 0,3 1-1,-2-2 1,-3-2 0,-1-1-177,-4-1 0,-2-1 354,-4 1 1,2 2 0,-3-3-1</inkml:trace>
  <inkml:trace contextRef="#ctx0" brushRef="#br1" timeOffset="60">20400 7858 19673,'-19'0'0,"4"0"0,-1 0 0,1 0 0,-1 1 226,1 2 1,3 3 0,1 3 0,3 0 0,3 1-511,1-1 1,1 0 0,7-1 0,3 0 0,5-2 0,7 0 278,5-1 1,4-1 0,2-4 0,1-1 0,-1-1-70,-1-1 1,-3-4-1,-1 1 1,-3-2-1,-4-2-32,-6 1 1,-1 0 0,-10-1 0,-4 1 57,-5 0 1,-12 2 0,-2 2-1,-6 1 1,-3 2 204,1 1 0,2 1 0,4 1 1,5 1-1,6 2-348,3 1 0,4 2 1,5 3-1,8 1 1,8 2-69,8-2 1,8 4 0,2-1-1</inkml:trace>
  <inkml:trace contextRef="#ctx0" brushRef="#br1" timeOffset="61">20903 7951 20446,'-5'5'-524,"-4"-4"1468,3 2 0,3-2-807,3-1 0,7 0 0,6 0 0,-1-1 0,1-1-71,-1-1 1,5-4-1,-3 3 1,1 0-1,-3-1 51,-2 0 1,3 0 0,-1-3-180,-1 2 0,-5 4-126,-6-1 1,-8 2-1,-4 2 1,1 2-113,0 3 0,3 3 1,2 0-1641,3 0 1643,2 0 1,1 1 0,0-1 0</inkml:trace>
  <inkml:trace contextRef="#ctx0" brushRef="#br1" timeOffset="62">17123 7272 22214,'4'-14'-469,"-2"0"1,3-5 0,0 2 0,0 0 0,2 3 0,-1 0 0,0 3 160,1 0 0,-2 1 1,2-1-1,-1-2 1,0 2-1,0 1 559,1 0 1,2-2 0,0-1-1,0 3 78,1 3 0,-4 0 1,-1 5-279,-1 3 0,-9 5 0,-8 10 1,-9 9-1,-8 8-2,12-13 1,0 0 0,-4 1 0,0 0-1,1 2 1,-1 2 0,-1-1 0,-1 1 0,0 2-1,-1 0-27,-2 2 1,1 0 0,-2 1-1,1 0 1,-1 1 0,0 0-1,0-1 1,0-1 0,1-1-1,-1 0-40,2-2 0,0 1 1,0-1-1,0-1 1,3-2-1,1-2 1,-16 14 308,4-7 1,8-6 0,9-7-263,6-2 1,7-8 0,8-5-1,8-8 1,8-6 35,10-8 0,8-5 0,4-4 1,-19 14-1,2 0-102,0-1 1,0 0 0,1-2 0,1 0 0,1-1 0,0 1 0,0 0 0,0 0 0,0-1-1,1 1 1,0-2 0,0-1-13,0-1 1,1-1 0,2 0 0,0 0 0,-2-1 0,-1 0 0,-3 2 0,0 2 23,-2 0 1,-1 2 0,9-13 0,-11 6 0,-12 8-1,-11 9 0,-13 7 0,-12 9 0,-7 7 0,-3 4 286,-3 5 1,2-1 0,-2 5 0,4 1-311,2 3 0,1 6 0,-1-2 49,3 2 0,4 0 0,1 2 0,0 4 0,1 0 0</inkml:trace>
  <inkml:trace contextRef="#ctx0" brushRef="#br1" timeOffset="63">13417 8668 16046,'4'-18'-165,"1"-1"0,5 2 0,-1 1 0,-1 4 1,-1 1-1,-1 2 0,-1 0 0,-1-1 164,0 1 1,-2 3 164,-5 0 0,-2 5 0,-6 2 0,-1 7 1,-3 6-1,-4 5 69,-3 3 1,-5 5 0,-5 5 0,-1 2-195,-2 4 1,15-17 0,0 0 0,-2 2 0,0 1-1,-1 0 1,0 1 0,-2 0 0,0 0 0,-1 1 0,-1 0-47,0 1 0,-1 0 1,-1 1-1,0 0 1,1-1-1,1-1 0,1-4 1,1 0-84,2-3 0,0-1 0,-17 13 0,7-6 0,5-4 0,6-5-177,6-3 0,5-3 0,6-1-215,1 1 1,2-5-18,5-2 0,2-3 0,3-3 522,-1-3 1,5-3-1,-2 0 1</inkml:trace>
  <inkml:trace contextRef="#ctx0" brushRef="#br1" timeOffset="64">12542 9264 16144,'0'-6'-541,"0"0"1,0-1 0,0-2 0,1 0 0,1 0 327,1-1 0,0 1 1,-3 0 303,0-1 0,-1 5 0,-3 3 1,-4 4 389,-4 5 0,0 4 0,1 2 1,0 3-300,-1 4 0,0-2 0,5 4 0,2-2 0,1-2 0,3 0-181,3-3 0,4 2 0,6-5 0,5-1-49,4-4 0,2-3 1,5-4-1,1-1 1,1-2-111,1-3 1,0-3 0,-3 0 0,0 0 0,0-1-162,0 1 0,-5 1 0,-3 1 431,-4 0 1,-5 5 0,3-2 0</inkml:trace>
  <inkml:trace contextRef="#ctx0" brushRef="#br1" timeOffset="65">11508 11052 15409,'10'-19'-67,"-1"-3"0,0 5 0,0-1 0,0 4 0,-2 3 1,-2 0 81,-1 2 0,-3 4 0,-6 4 0,-5 6 197,-4 7 0,-1 7 0,-6 5 1,-3 6-1,-5 5-84,-3 6 0,14-17 0,-2 0 0,-1 2 1,-1 0-1,-2 1 0,1 0 0,-2 4 0,0-1-49,-1 3 1,0 1 0,-4 1-1,0 1 1,-2 2 0,0 0-1,0-1 1,0-1 0,2-2-1,-1-1-39,2-2 0,0-1 0,2-3 0,0-2 0,0-1 0,1-1 0,2-3 0,0 0 0,3-3 0,1 0 52,-14 11 1,8-5 0,5-8 0,6-2 7,5-3 0,6-5 0,8-3 1,7-5-326,6-6 0,7-6 0,7-7 0,4-5 1,5-5 142,-19 14 1,1-1 0,4 1 0,0-2 0,1-2 0,0 0 0,-1 0 0,1 0 0,1 0 0,-1 0 1,1-1 1,-1 0-1,2-2 1,0-1 0,1-2-1,1 0 1,2-3 0,0 1-1,1-3 1,0 0 6,1-1 1,0 0 0,-1 2-1,-1-1 1,-2 0 0,0 0 0,-2 2-1,-1 2 167,-2 2 1,-1 0-1,-3 2 1,0 2 0,11-11-1,-5 5 1,-7 7 0,-8 6 148,-6 5 1,-6 6 0,-6 5-1,-4 7-130,-5 4 0,-12 9 1,-5 8-1,-5 6 1,16-15-1,-1 1-9,0 1 0,-1 2 0,-3 2 0,0 0 0,-1 2 0,-1 0 0,0 1 0,-1 1 0,1-1 0,-1 1-83,0 0 0,0 0 0,-3 4 0,-1 0 0,-2 1 0,0 1 1,-1 2-1,-1 0 0,-1 0 0,0 0-60,0-1 1,1-1 0,3-4 0,1 0-1,4-3 1,1-1 0,3-3 0,1-1 0,3-3-1,1-1-144,-10 13 0,12-9 0,16-11 0,6-6-50,7-6 0,10-9 0,6-11 0,6-7 192,5-6 1,-16 14 0,1 1 0,2-2 0,0 0-1,0 0 1,-1-1 0,1 0 0,-1 0 42,1-2 1,-1 1-1,-1-1 1,1-1 0,3 0-1,-1-1 1,2-1 0,0-1-1,1-1 1,-1 0 1,1-1 0,0-1 0,1 0 0,0-1 0,-1-1 0,0-1 0,-1 1 0,0 1 1,-2 1-1,0 2-12,-4 3 1,-1 0-1,-3 4 1,-2 1 0,11-11 30,-6 6 1,-11 13 0,-9 7 0,-10 10 0,-8 8-1,-9 9 106,-9 9 0,14-13 0,-1 2 1,-4 4-1,-1 2 0,-2 1 0,0 1-39,-2 2 0,-1 1 1,-1-1-1,0 1 1,-1 2-1,1 0 0,-1-1 1,1-1-1,-1 1 1,0 0-1,0 1 1,0 1-67,-1 2 0,0 0 0,3-2 1,1-1-1,0-1 0,1-2 1,3-3-1,2 0-114,3-2 1,1-1 0,-12 13 0,12-7 0,7-10-282,6-6 0,12-13 0,6-7 1,9-10 305,5-8 1,6-5 0,-11 10 0,1-1 0,1-1 0,0-1 0,2-2 0,1-1-64,1 0 0,1-1 0,-1-1 0,-1 0 1,2 0-1,-1 1 0,1-2 0,1 0 0,2-2 1,0-1 27,4-3 1,0 0 0,-1-1 0,1-1 0,1-2 0,1 0 0,-3 2 0,0 0 0,-2 4 0,-1 0 86,-1 3 1,-2 1-1,-4 5 1,-2 2-1,9-10 1,-14 12-1,-14 12 116,-10 10 1,-15 8-1,-12 14 1,13-10-1,-1 1 1,-3 2-1,0 0 1,-3 3 0,0 0 134,-2 2 0,0 0 0,-2 1 0,-1 0 0,0 2 0,0 1 0,-1-1 0,1 0-101,0 0 0,2 0 0,1 1 0,2 0 0,-1-1 0,2 0 0,1-1 0,1 1 0,3 0 0,0 0-91,3-2 0,2 0 1,-7 17-1,10 0 0,4-3-46,5-1 0,4 0 0,8 1 0,5-1 0</inkml:trace>
  <inkml:trace contextRef="#ctx0" brushRef="#br1" timeOffset="66">11666 11145 23053,'19'-19'113,"0"1"0,-1-1 1,1 1-1,-1 0 1,-3 2-1,-2 4-14,-3 2 1,-13 10 0,-8 6 0,-8 9 0,-10 10 0,-7 9-113,15-13 1,-1 0-1,-2 2 1,-2 0-1,0 2 1,0 1-1,-2 1 1,1 1 0,-1 2-1,-1 0-38,0 2 1,-1 0-1,0 1 1,-1 1 0,-1 3-1,0 1 1,0-1-1,1 0 1,1-1 0,1 0 1,2-3 1,0-1 0,2-3-1,2 0 1,6-7 0,1-1 0,-12 17-1,6-4-615,2-6 387,10-11 1,5-3 0,13-13 0,4-7 0,7-8 0,5-8 160,2-6 1,6-7 0,3-2-1,-17 16 1,1-1 4,1 0 0,0-1 0,0 0 1,0-1-1,1 0 0,1 0 0,1-1 1,0-1-1,1-1 0,0-1-9,2 0 0,1-1 1,0 0-1,1-2 0,0-2 1,1-1-1,0-1 0,0 1 1,0 0-1,-1 1 111,0 1 0,-1 0 0,-3 5 0,-1 1 1,13-13-1,-7 7 0,-7 7 76,-6 5 0,-7 9 0,-9 5 1,-7 4-1,-5 4 86,-7 4 1,-8 9 0,-8 11 0,-4 4-55,17-14 1,1 2 0,-4 2 0,1 0 0,-1 2 0,-1 1 0,0 0 0,0 0 0,0 1 0,0 1 94,0-1 0,0 1 1,-1-2-1,0 0 0,2 3 1,0 0-1,-1 0 1,0 0-1,0-1 0,0 0-193,1 1 1,1-1 0,2-4 0,1-1 0,-10 12 0,8-8 0,9-8-340,7-5 0,7-7 0,8-5 0,8-8 0,10-9 216,7-6 0,-11 9 0,0-1 1,1 0-1,0-2 0,2 0 1,-1-1-1,1 0 0,0-1-28,-1 0 0,1-1 0,1-1 0,-1 0 0,-1 1 1,-1-1-1,1 2 0,-2-1 0,16-15-6,-8 7 1,-13 11 155,-14 12 0,-18 6 0</inkml:trace>
  <inkml:trace contextRef="#ctx0" brushRef="#br1" timeOffset="67">15605 10726 15958,'-4'-9'-375,"2"-4"0,-3 1 0,0 1 0,2 0 0,0 2 0,0 0 0,1-1 432,1 1 0,-2 3 1,0 2 555,1 3 0,1 4 0,1 9 0,0 5-334,0 3 1,4 3 0,2 3 0,2-2 0,2-1-250,-1-3 1,1 0-1,3-1 1,1-2-1,2-1 24,-1-4 1,1-6 0,3-4 0,3-5-1,3-7 70,2-8 1,1-12 0,1-9 0,-14 17 0,1-1 0,0-2 0,1 0-273,0-2 1,-1 0 0,1-3 0,-1 0 0,-1 0 0,0-1 0,1-1 0,1 1-18,1-2 0,0 1 0,-2 3 1,1 0-1,1-2 0,1 2 1,-1 2-1,0 1 37,0 2 0,0 0 0,1 2 0,-1 0 0,20-15 0</inkml:trace>
  <inkml:trace contextRef="#ctx0" brushRef="#br1" timeOffset="68">16257 11294 13730,'-10'-14'-103,"4"-1"1,1 4 0,0-2 0,1 2-1,0 1 1,1 1-360,-2 3 0,4 3 0,-2 6 0,2 3 0,1 5 952,0 4 0,0 2 0,0 8 1,0 1-262,0 4 0,4 4 0,4 3 0,3 0 1,4 0-1,3 1-131,1-1 1,4 3 0,5-1 0,6-1 0,3-4-141,3-2 0,-17-16 1,1-2-1,2-1 0,0-2 1,2-1-1,-1-2 0,1 0 1,0-2 55,0-1 0,0 0 1,0-2-1,1-1 1,1 0-1,0-2 1,1 0-1,1-2 1,0 0-1,0-2 0,-1 0 1,-1-1 32,-1-1 0,0-1 0,-1 2 1,-1-1-1,0-1 0,0-2 0,-1 1 1,-1 0-74,1-1 0,-1 0 0,0 0 1,0 0-1,20-11 0,-1-1 0,-4-2 1,-3-3 103,-2-3 1,-7 0 0,-3 2-1,0 1-369,-1 0 1,-2-5 0,-7 7 0,-2 4 0,-4 3 0,-3 4 282,-3 1 1,-6-2 0,-2-1 0</inkml:trace>
  <inkml:trace contextRef="#ctx0" brushRef="#br1" timeOffset="69">17616 11359 12174,'-9'0'-88,"0"-1"1,-1-1-532,1-1 1,1-4-1,1 1 660,4-3 0,2 0 0,1 0 0,1 0 1,2 2 263,4 1 1,1 3 0,1-2-1,1 1 1,-1 1-208,0 2 1,4 2 0,-1 2-1,0 1 1,2 1-50,1 2 0,0 1 1,0 3-1,2 0-26,0 2 0,2-1 0,0-3 0,0 2 0,2-1 0,2 0-58,1-1 0,-3-3 0,3 1 0,-1-1-29,-2 1 0,-3-1 0,-2-1 0,-4 0 0,-3 0 143,-2 2 0,-4 2 0,-6 1 0,-5 2 1,-4 5-36,-7 4 1,-3-1 0,-5 4-1,2 0 1,3-1-212,3-1 0,1-1 1,2-4-1,5-3-147,4 0 1,4-6 0,7-6 0,6-4 475,8-4 0,5-11 0,4-3 0</inkml:trace>
  <inkml:trace contextRef="#ctx0" brushRef="#br1" timeOffset="70">18026 10810 15716,'-4'-9'-381,"-2"-1"0,0 1 1,1 0-1,0-1 0,1 1 1,-1 0 468,-1-1 1,4 1 0,-1 0 230,2-1 0,2 5 1,2 2-1,4 4-291,1 5 1,2 5-1,2 7 1,1 2 0,2 3-1,1 4 145,2 3 1,-1 1 0,0-3 0,-2-1-181,2-3 0,0 2 1,2-5-1,0-3 1,-2-5-1,0-4 137,-2-2 0,1-9 0,3-9 0,0-10-45,3-9 0,-1-10 0,3-6 0,-11 20 0,-1 1 1,1-1-1,-1-1-214,1 1 1,-1-1-1,-1 2 1,0 1 0,0-2-1,1 1 65,11-23 1,-8 22-1,0 0 1,0 2-1,-1 0 1</inkml:trace>
  <inkml:trace contextRef="#ctx0" brushRef="#br1" timeOffset="71">23082 11350 10851,'-1'-9'-396,"-2"-1"1,0 1-1,0 1 558,-1 2 1,2 1-1,-4 7 1,-1 5 0,-3 5 138,-2 5 1,-4 10 0,-5 5-1,-5 7 1,11-17 0,0 1-152,-2 1 0,0 1 0,-1 2 0,-1 0 1,1-1-1,-1 1 0,0 0 0,1 1 0,0 1 1,0-1-295,0 0 1,2 0-1,1-2 1,2-2-1,-9 16 1,3-3-1,3-2-156,0-4 1,5-8 0,0-4 0,2-5-118,3-4 1,1-3 0,-1-5-1088,3-8 1516,2-6 1,1-11-1,0-1 1</inkml:trace>
  <inkml:trace contextRef="#ctx0" brushRef="#br1" timeOffset="72">22644 11471 10845,'-6'-9'-1158,"0"0"633,-2 3 0,5 4 830,3 8 0,5 9 0,7 10 0,2 2 0,3 1 0,4 2 83,1 2 0,6 3 0,5-1 0,4 2 0,-17-18 0,1 0-308,1 0 1,0-2 0,21 15 0,-3-5 0,-3-2-319,-2-1 0,-9 2 1,-8-4-1,-8 0 1,-6 0-982,-2 1 1,-4 1 1236,-1 5 0,-10 0 0,-7 0 0</inkml:trace>
  <inkml:trace contextRef="#ctx0" brushRef="#br1" timeOffset="73">20745 11788 17921,'-5'5'-341,"3"0"-1753,-4-2 2175,4-2 1,-5 7 0,3-1-1,-1 1 1,-3 1 0,0 0 212,-1 1 1,-5-1 0,-1 0 0,-4 1 0,-3 0 0,-3 1-137,-5 2 0,-5-1 0,-4-2 0,-2-1 0,-2 0 0,-2 0-152,-4 1 0,-2-2 0,25-4 1,0-1-1,-25 2-129,0 0 0,3-2 0,-5-3 0,1 0 0,3 0 0,2-1-47,1-2 0,-2-3 0,-3-3 1,0-1 39,1-3 0,1 2 0,5-5 1,0 0-1,0-3 39,-2-2 0,1 1 0,0-2 0,3 2 1,0 2-55,3-1 1,2 2-1,3 1 1,3 3 0,2 0-32,1 1 1,3-2 0,1 3 0,2-2 0,4-1-50,1 1 0,6 0 0,-3 3 1,3-1 30,2-2 1,-3 4 0,6 4 0,-1-1 0,0 2-68,0 0 0,2 0 0,-2 2-112,1-1 87,4 0 1,-2 2 77,4-2 0,0 1 196,0-5 0,1 6-59,2 1 1,-2 1 0,2 6 0,-2 0 0,-1 2 220,0 4 1,3 1 0,1 5 0,1-1-107,3 1 0,0 4 0,1 0 0,0 2 0,2 0-114,1 1 1,0-3 0,2-1 0,0 0 0,-3-1-199,-1-4 1,0-2 0,-2-6 231,-2 1 1,-2-6 0,-5-4 0,-3-5 2,-5-4 1,-2-3-1,-3-2 1,-1 0-1,2-2-124,0 2 1,-4-5-1,2 2 1,2-4 69,4 0 1,0-1 0,6-1 0,1-1 0,2-1 4,3 1 0,4-1 0,5 2 0,4 0 0,1 0 354,2 3 1,-2 1-1,-1 2 1,-4 4 608,-1 3 1,-2-1-528,0 8 0,-1 1 0,-1 5 0,-4 3 0,-2 3-154,-1 0 1,1 3-1,1 1 1,1-2-1,0 0-190,1-2 0,-3 0 1,2 0-1,-2 1-47,-1-1 1,4 0 0,-1 1-1,-1-1 80,-1 0 1,-5 1 0,-3-2 0,-1-1-22,-1-1 1,0-3 0,-2 4 0,0-1-253,-2-1 279,1 3 0,-1-3 0,-2 5 1</inkml:trace>
  <inkml:trace contextRef="#ctx0" brushRef="#br1" timeOffset="74">18044 11741 15780,'-33'9'-104,"1"-2"0,4-2 0,1 0 0,3-1 0,2 0 0,3-2-47,4-1 0,5-2 1,8-2-1,4-3 0,7-2 1,4-3 356,6-1 0,6-3 1,0-3-1,5-1 1,5 0-71,1 1 0,-1-2 0,0 1 0,1-1 0,-1 3 12,-2 3 1,-6-1 0,-6 5-107,-1 2 0,-13 6 0,-10 3 0,-15 7 0,-9 8-15,-8 4 0,-8 4 0,20-10 0,-1 0 1,1-1-1,-1 1 0,0-1 0,-1 1 36,0 0 1,0 0-1,-22 8 1,22-8 0,1-1-1,-19 11 1,7-3 43,7-2 0,11-5 1,14-5-139,12-5 1,14-7 0,14-4 0,6-5 0,5-6-2,-22 8 0,1-1 0,0-1 0,0 0 1,0 0-1,1 2 0,0-1 0,0 0 0,1 0 1,-1 0 98,1 1 0,-1-1 1,-2 0-1,-1 0 1,15-7-1,-8 3-10,-10 2 1,-15 8-1,-18 6 1,-14 7-1,-13 8 39,-8 5 1,22-11 0,1 0 0,-2 2 0,0 0 0,1 0 0,0 0 0,-20 11-96,4 0 1,7-2 0,9-3 0,10-4-324,14-4 1,15-5 0,15-7 0,6-3 0,5-6 193,2-2 1,1-2 0,-1 0 0,-4 3-1,-8 5-11,-8 4 0,-5 3 0,-13 3 0,-7 5 0,-11 6 131,-8 4 1,-10 7 0,-9 0-1,2 1 1,2 0-256,3-1 307,6-5 0,1 3 0,3-4 0</inkml:trace>
  <inkml:trace contextRef="#ctx0" brushRef="#br1" timeOffset="75">11527 11229 20846,'-13'1'331,"0"2"1,-2 3-1,-2 5 1,-4 4 0,-5 8-1,-4 6-272,-4 5 0,13-13 0,-1 1 0,-1 2 0,-1-1 0,0 1 0,0 1 0,-2-1 0,1 1 0,-1 1 0,-1-1 0,-1 0 0,0 1 55,-1-1 1,-1 0-1,2 0 1,0-1-1,0-2 1,1-2 0,1-1-1,2 0 1,2-3-1,0 0 1,-15 13 170,5-1 0,11-9 534,6-3 0,13-15 0,9-11 0,11-10-786,9-9 0,10-8 0,-14 15 0,0-1 0,3-1 1,0 1-1,1-3 0,1 1-65,0-1 1,0 0 0,0 1 0,0 0-1,0-1 1,1 0 0,0-2 0,2 1 0,1-2-1,1 0-74,2-2 0,0 0 1,2-3-1,0 0 0,0-2 1,0 1-1,0 0 1,-2 0 72,0 0 0,-1 2 1,-3 3-1,-2 1 0,-7 3 1,-2 2-1,7-12-160,-14 11 0,-16 11 0,-9 11 0,-7 3 0,-5 4 229,-8 6 0,-4 7 0,-5 9 0,18-11 0,0 0 23,-1 2 0,0 0 1,-3 2-1,0 0 1,0 1-1,0 0 1,-1 2-1,-1-1 0,-1 3 1,-1-1-47,-1 2 0,0 0 0,2 0 0,0 1 0,-2 2 0,0 0 0,1 0 0,1 0 0,1 0 0,0 1-9,0 1 0,1-1 0,4-5 0,2 0 1,1-2-1,2-1 0,-10 12-252,10-7 0,9-12 0,11-7 0,9-7 0,8-8 186,9-7 0,11-11 0,-13 9 0,0-2 0,4-2 0,0 0 1,3-2-1,0 0-7,2-1 1,0 0 0,0-1 0,0-1 0,2-1-1,0 1 1,2-2 0,1-1 201,2-2 0,0 0 1,-1 2-1,-2 1 1,-1-1-1,-2 1 1,-6 5-1,-2 2-101,13-12 0,-23 18 0,-21 14 0,-18 11 1,-15 13 12,14-7 1,-3 0 0,-4 3 0,-2 0 0,-1 4 0,-1 1-1,0-1 1,0 1-37,1-1 0,1 0 0,1 0 0,1 1 0,1-1 0,2 1 0,-1 1 0,0 1-9,0 1 0,0 2 0,1 0 0,0 1 0,2 1 0,1 0 0,1-1 0,0 0 0</inkml:trace>
  <inkml:trace contextRef="#ctx0" brushRef="#br1" timeOffset="76">17281 7169 18945,'0'-14'-322,"0"0"0,0 5 211,0 0 1,0-1-1,0 1 1,0 0-154,0 0 0,-1 3 0,-1 2 0,-2 1 1,-1 0-1,-3 2 382,0 3 1,-6 4 0,-5 7-1,-6 3 1,-5 5 0,-5 6 49,-4 6 0,15-14 0,0 1 1,-3 4-1,-1 1 0,-1 0 1,0 0-1,0-1 0,0 1-12,1 0 1,-1 1 0,2-1 0,0 0 0,0 0 0,2 0 0,2-2 0,0-1 0,4-2 0,1-1 8,-11 14 0,9-11 1,9-7-1,4-3 0,5-4-705,4-2 1,4-2 0,6-5 0,5-3 728,4-5 0,2-6 0,6-6 0,2-4 1,5-3-39,3-3 0,-18 13 0,0 0 0,3-2 0,-1-1 0,1 1 0,0 0 0,0-1 0,1 0 68,1-3 0,1 1 1,1-1-1,0 0 1,0-1-1,1 0 1,-2 1-1,1 1 1,-4 3-1,0 1-153,-2 2 0,-1 1 1,12-8-1,-7 5-69,-10 6 0,-12 11 1,-15 7-1,-10 8 1,-11 10-6,-9 6 0,17-11 1,0 1-1,-4 3 1,-1 1-1,-1 1 1,0 1-1,-2 1 1,0 0 70,-1 2 0,-1-1 0,0 1 0,0 0 0,1 0 0,0 0 0,1-1 0,0 1 346,1-2 1,0 0-1,2-1 1,1-1-1,5-3 1,1-2 0,-11 13-1,12-8-469,11-8 0,7-6 0,9-5 1,8-6-1,10-8-26,10-9 0,-11 4 0,2-3 1,3-3-1,2-1 0,1-2 1,1-1-1,2-1 0,0 0 29,1-1 0,-1 0 0,1 1 1,0 0-1,-2-1 0,-1 0 0,0-1 1,0 0-1,-2 1 0,0 0 92,-3 2 1,-1 1 0,-5 5 0,-2 1 0,4 0-1,-15 7-86,-15 9 1,-20 18 0,-16 12 0,17-11 0,0 1 0,-2 3 0,-1 0 19,0 0 0,-1 1 0,-1 0 0,1 0 0,2-1 1,0-1-1,2-1 0,1-1-152,2-1 1,1 0 182,-11 14 0,10-9 0,10 0 0</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3T20:46:33.686"/>
    </inkml:context>
    <inkml:brush xml:id="br0">
      <inkml:brushProperty name="width" value="0.12095" units="cm"/>
      <inkml:brushProperty name="height" value="0.12095" units="cm"/>
      <inkml:brushProperty name="color" value="#FF0000"/>
    </inkml:brush>
  </inkml:definitions>
  <inkml:trace contextRef="#ctx0" brushRef="#br0">15260 10093 26315,'-5'-4'-1639,"-3"-1"1,3-5 982,0 1 1,1 0-1,4-1 1,0 1 0,0 0 407,0-1 1,5 4-1,3 1 1,4 0-1,4 1 1,4-1 718,3-1 0,8 4 1,4-1-1,2 1 0,3 0 1,6-1-208,5 1 0,-2 1 0,4 1 0,-6 0 1,-3 0-264,-4 0 0,-7 0 1,-5 0-1,-6 0-222,-6 0 1,-7 0 0,-10 0 134,-8 0 0,-8 0 1,-9 0-1,-4 0 0,-5 0 1,-6 0 316,-5 0 1,-2 0-1,-4 1 1,25 0 0,0 0 10,-1 0 1,1 1 0,-1 0-1,-1 0 1,0-1 0,0 0-1,0 1 1,-1-1 0,1 1-1,0 0 1,1-1 0,0 1 32,2-1 0,0 1 1,-17 2-1,11-2 1,8 1-547,9-1 0,9 2 0,8-1 1,10-1-1,13-1 0,11-1 301,10 0 1,-19 1 0,0-2 0,4 1 0,1-1 0,-1 1 0,2-2 0,-1 0-1,1 0-16,-1 0 0,1-1 0,1 2 0,-1-1 0,0 0 0,-1-1 0,-1 0 1,-2 1-1,-1 0 0,-2-1-11,21-1 0,-10 0 0,-10 2 0,-9-1-179,-11 1 1,-11 1-1,-13 1 1,-4 0-1,-3 0 146,-3 0 1,-5 3 0,-2 1 0,0 0 0,1 1 3305,1 1-3024,1-4 1,3 10-1,0-2 1</inkml:trace>
  <inkml:trace contextRef="#ctx0" brushRef="#br0" timeOffset="1">20847 9963 26086,'-9'-3'-820,"-1"-2"1,1 0 0,0-2 0,0-1 348,3-2 1,2 4 0,6 1 0,3 1 1148,5 2 0,9 0 0,4 0 0,6-1-391,5 0 1,4-1 0,5 1 0,3 0-1,1 0 1,-1 0-103,-3 1 0,-4 1 1,1 1-1,-6 0-144,-6 0 1,-9 0 0,-8 0-145,-7 0 1,-21 0-1,-15 1 1,-7 1 29,-6 1 1,-3 0 0,-2-3 0,0 0-1,1 0 291,-1 0 0,-2 3 0,7 0 0,6 0 0,8 1 370,8-1 1,9 1 0,15-2 0,12 1-1,17 0-606,15 1 1,-16-3 0,1-1 0,5 2 0,1 0 0,-1 0 0,1-1-1,0 1 1,0 0-85,-1-2 1,0 2 0,-3 0-1,-1 1 1,-2-1 0,0 1 0,-2 0-1,-1 1-31,20 6 0,-12-3 0,-7 6 0</inkml:trace>
  <inkml:trace contextRef="#ctx0" brushRef="#br0" timeOffset="2">16341 8938 18085,'-6'-13'-656,"3"-2"1,2 0-1,1 0 1,0 2 0,0 1 145,0-2 1,0 4 0,1-2 670,2 5 1,-3 12 0,1 11 0,-4 9 0,-2 8-3,-2 7 0,-1 10 1,3-23-1,1 1 0,1 1 1,-1 1-1,1 1 1,0 1-1,-1 2 0,1 0-93,-2 2 0,1 1 0,1 2 0,0 0 1,0 0-1,0 0 0,0 0 0,0 1 0,0 1 1,1-1-79,0 1 1,0-1-1,0-7 1,0 0-1,1-3 1,-1-1 0,0 16-1,0-9-347,-1-8 0,2-3 1,-3-7-1,1-6-199,0-3 1,0-8-1,3-2 1,1-8-679,2-5 1335,2-8 0,8-2 0,2-4 1</inkml:trace>
  <inkml:trace contextRef="#ctx0" brushRef="#br0" timeOffset="3">16238 9069 19165,'-14'-23'-1093,"1"0"1,6-2 0,2 3 278,1-1 0,2 4 0,5 0 1,3 2 1309,2 1 0,6 1 0,2 1 0,5-1 0,4 2 0,3-1-143,3 3 1,8-1 0,10 1 0,-21 5 0,1 0 0,2 0 0,2 0-237,2 1 0,2 0 0,2 1 0,1 2 0,4-1 0,1-1 0,2 1 1,1-1-1,2 0 0,0 0-241,0-1 1,1 1 0,-16 1 0,1 0 0,-1 0 0,0 1 0,0-1 0,1 1-1,0 0 1,1 1 0,-1-1 88,2 1 0,-1-1 0,0 1 0,-1-1 0,-1 0 1,1 0-1,16-1 0,-1 1 0,-1 0 0,-1 0 1,0 0-1,-1 0 0,-2 1 0,1-1-34,-1 0 1,-1 0 0,-6 1 0,-1 1 0,-1-2 0,0 1 0,-4 0 0,-1 2 198,-2 0 0,-1 1 1,0-1-1,0 0 1,0 1-1,0 1 1,0 0-1,0-1 1,-2 1-1,-1 0 1,23 3 10,-4-1 1,-7 3 0,-1-2 0,-5 3-156,-3 0 1,-4 0-1,-1 1 1,-1 0 0,-3 1-1,-1 2-39,-4-2 0,-4 4 0,-6 0 0,0 3 57,0 0 1,-3 1 0,1 1 0,-2 0-1,-1 3 1,0 0 53,0 0 1,-3 1 0,0-2-1,0 0-6,-1 1 0,3-4 0,-2 3 0,2-1 0,1-1 0,0 2-578,0-1 0,0 2 0,0-2 0,-1 1 98,-2 1 1,1-3 0,-4 5 0,1 0-1,1-1 1,-1-1-885,0-1 1,2-2 1180,-4 2 1,1 2 0,-3-1 0</inkml:trace>
  <inkml:trace contextRef="#ctx0" brushRef="#br0" timeOffset="4">16164 10074 21408,'-6'-4'-486,"2"-4"0,5-4 1,3 0-1,7 2 0,7 0 1,10 1 812,9 0 1,10 0 0,-18 4-1,2 0 1,5 0 0,1 1-1,5-1 1,1 1 0,7-1-1,1 0-145,-14 2 0,1 0 0,0 0 0,-1 0 0,1 0 0,0 0 0,3-1 0,0 1 0,-1-1 0,1 1 0,0-1 0,1 1 0,-1-1 0,1 1 0,0 0 0,0 0 0,0 1 0,0-1-248,0 1 0,-1 1 0,0-1 1,-2 1-1,-2 0 0,1 1 0,-2 0 1,0 1-1,0 0 0,14 1 0,0 0 1,-4 0-1,0 1-262,-3-1 0,-1 0 0,-1-1 1,-2 1-1,-2-2 0,-2 0 1,-3-1-1,0 1 0,-2-1 1,-1 0-83,-1-1 0,0 1 1,-1-2-1,1-1 1,-2 2-1,0 0 0,23-2 1,-4 0 409,-5 2 0,1-2 0,-2 1 0,-6 1 0,-5 1 0</inkml:trace>
  <inkml:trace contextRef="#ctx0" brushRef="#br0" timeOffset="5">18901 9516 20408,'5'-10'-470,"3"5"0,-2 3 0,-1 4 519,-2 4 1,-3 4-1,-3 2 1,-4 5-1,-4 2 1,-2 4 450,-2 1 0,3 1 0,-3 3 1,2 0-629,2 0 1,0 3 0,2 0-1,1 0 1,1 0 0,4 0-3150,2-1 3016,1-1 0,-4-1 1,-1 0-1</inkml:trace>
  <inkml:trace contextRef="#ctx0" brushRef="#br0" timeOffset="6">16545 10037 29533,'-9'-9'-547,"0"-1"1,-1 2 0,1 1 0,1 1 0,1 0 0,1-1-1,2 1 1,2 3 0,6-2 0,6 1 0,6 2 0,9 1 568,9 1 1,10-3 0,-17 1-1,3 0 1,3 1 0,2 0 0,4 1-1,3-1 1,3 1 0,3-1 48,4 0 0,1-1 1,-14 1-1,1 1 0,1-1 1,3 0-1,1-1 1,1 0-1,1 0 0,0 1 1,0 0-1,1 0 1,0 0-1,0 1-173,-1-1 1,-1 1 0,0 0 0,-2 0 0,0 0 0,0 0 0,-1 0 0,-1 0 0,-1 0 0,0 0 0,0 0-1,-2 0 1,0 0 0,-2 0 0,0 1 56,16 0 0,-2 1 0,-4-2 1,-1 1-1,-6 0 0,-1 1 0,1-1 1,0 0-1,0 0 0,0 0-48,1 1 0,0-1 0,-6 1 1,-1-1-1,-3-1 0,0 0 1,20 1-1,-11 1-367,-9 2 1,-12-1 0,-14-3 630,-10 0 1,-16 0-1,-11 0 1,-7 0 0,-8 0-43,-5 0 1,25 0 0,-2 0 0,0 0 0,-2 1 0,0 0 0,-1 0-99,0 0 0,0 1 1,-2 0-1,1-1 1,2-1-1,0 0 0,-1 0 1,0 0-1,-2 0 1,0 1 11,-1 1 0,-1-1 0,1 0 1,-1-1-1,-3 2 0,-1-1 0,1 0 1,0-1-1,0 0 0,-1 0 62,-2 0 1,1 0-1,4 0 1,1 0 0,-1 0-1,0 0 1,4 0 0,1 0-1,2 0 1,1 0-53,0 0 1,1 0 0,1 0-1,-1 0 1,-25 0 0,5 0-1,3 0-19,5 0 0,6 0 0,4 0 1,4 0-72,4 0 1,9 0-1,8 0 1,12 0 161,13 0 1,13-3 0,15 0-1,-19 1 1,1 1-126,5-1 1,1 0-1,1 0 1,1 0-1,4-2 1,0 0-1,2 1 1,0 0-1,1 0 1,0-1 42,0 0 1,0 0 0,3-1 0,1 1-1,-2 1 1,-1 0 0,-1 1 0,-1 0 0,-2 0-1,-1 1-31,-3-1 0,-2 1 0,-2-1 1,-2 1-1,-4 1 0,-2 0 0,21 0 1,-10 0-61,-8 0 1,-2 0 0,-5 0 0,-1 0-1,-3 0-298,-2 0-125,-3 0 1,-9 0 131,-4 0 1,-4 0 0,-5 1 377,0 2 0,-9-2 0,-2 3 0</inkml:trace>
  <inkml:trace contextRef="#ctx0" brushRef="#br0" timeOffset="7">21890 8836 19518,'-5'-1'-44,"2"0"0,1 2 0,2 7 0,0 9-207,0 7 1,0 8-1,0 7 1,0 9-1,0-21 1,0 1 347,0 2 0,0 0 0,0 3 0,0 0 0,1 1 0,-2 1 0,1 0 0,-1 0 0,1 1 1,-2 0-80,1-1 0,-1 0 0,-1-2 0,0-1 0,1-2 0,1-2 1,-1-1-1,1-1 0,-2 21 0,-1-3-338,-2-3 0,3-5 0,-2-4 0,1-5 0,2-2-123,1-3 1,1-3-1,1-4 1,2-3 0,3-5 440,3-4 1,4-2 0,1-1 0</inkml:trace>
  <inkml:trace contextRef="#ctx0" brushRef="#br0" timeOffset="8">21908 8836 21627,'7'-19'-625,"0"1"0,3-1 0,5 2 708,2 1 0,6 3 0,4 4 0,6 2 0,7 1-7,5-1 0,6 1 0,-25 4 1,1-1-1,2 1 0,0-1 0,3 1 1,0-1-1,3 0 0,1 0-61,2 0 1,1 1 0,3-1 0,0 0 0,3 2 0,1-1 0,4 0 0,1-1 0,-15 1 0,1 0 0,0 0-123,3 0 0,0-1 0,0 2 1,-1 0-1,0 0 0,0 1 1,1-1-1,0-1 0,-1 2 0,0-1 1,-1 1-1,0-1 0,-1 1 1,1 0-1,-1 0 70,-1 0 0,0 0 0,-1 0 0,15 1 0,-1 0 0,-4-1 0,-1 2 0,-4-1 0,-1 1 0,-2-1 1,0 0-27,-1-1 1,0 1-1,-1-1 1,-1 0-1,0 0 1,-1 0-1,-3 0 1,-1 0 0,20 0 91,-6 0 1,-5 0 0,0 0 0,0 0 87,0 0 1,0-1 0,-8-1 0,-2-1 0,-3 1 0,-2 0-23,-3 2 0,-4 5 0,-4 1 0,-3 3-228,-2 4 0,0 1 0,-4 5 1,-1-1-1,-1 2 100,-1 2 1,-3 1-1,0 5 1,1 0 0,0 0-57,-1 0 1,2 0 0,-2 0 0,3 0 0,2 0 122,1 0 0,3-3 1,-2-1-1,0 3 1,1 2-276,1 2 0,-4-3 0,1-2 0,-2 2 0,-1 3-154,0 2 0,0-3 0,-1 1 0,-1-2 0,-2-1-131,-2 0 0,1-1 0,-2-1 0,1-2 0,-2-2-10,0-1 0,0 2 1,2-1-1,3-1 1,2 1-128,1 0 0,0 0 611,0-4 1,4 5 0,1 1 0</inkml:trace>
  <inkml:trace contextRef="#ctx0" brushRef="#br0" timeOffset="9">21964 10056 16530,'14'-9'115,"2"0"0,10-6 1,9 2-1,13 2 0,-18 5 1,1 0-1,6 0 1,1 0-1,5 0 0,1 2 34,4 0 0,1 0 0,-14 2 0,1-1 0,0 0 0,2 1 0,0 1 0,0-1 0,1 0 0,-1 0 0,1 1 0,0 0 0,0 0 0,0 0 0,-2 0 0,0 1 1,0 0-134,0 0 0,-1 0 0,0 0 0,0 0 0,-1 0 0,1 0 1,16 0-1,1 1 0,-17-1 0,-1 1 0,1 1-291,16 1 1,0 0 0,-1-1 0,0 0 0,-5 0 0,0 0 0,-2 0 0,1-1-1,-3 1 1,-1 1 127,-1-1 1,-1 1-1,-4-1 1,-2 1-1,0 0 1,-1 1-1,-2-1 1,0-1-1,-2 1 1,-1-1-1,0 1 1,-1 0-203,25 4 1,-10-3 0,-7-1 0,-4-2 0,-3-1 16,-2 0 1,1 0 0,-4 0 0,-2 0 182,0 0 1,-2-3 0,-1-1 0,0-1 0,-1-2 121,-2-2 0,-2 0 1,0 0-1,-1-1 1,-2 1-35,-2 0 1,-4-1-1,0 1 1,-2 0-1,-1-1 400,0 1 0,-4 3 0,-3 0 0,-1 0 1,-1-1 63,-1 1 0,4 4 0,0-1 0,-1 3 0,0 3 114,0 3 0,-1 4 0,3 1 1,-1 2-1,1 2-323,0 1 0,2-1 0,2 0 0,-1 1 0,-1-1-425,1 1 0,1-5 0,1 2 0,1-3 0,1-1-399,1 1 1,4-4 0,1-1 0,2-1-1,2-2-190,0-1 1,-1-1 0,1-1 0,0-1 902,-1-1 1,0-8 0,-2 0-1</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3T20:46:34.514"/>
    </inkml:context>
    <inkml:brush xml:id="br0">
      <inkml:brushProperty name="width" value="0.12095" units="cm"/>
      <inkml:brushProperty name="height" value="0.12095" units="cm"/>
      <inkml:brushProperty name="color" value="#FF0000"/>
    </inkml:brush>
    <inkml:brush xml:id="br1">
      <inkml:brushProperty name="width" value="0.09071" units="cm"/>
      <inkml:brushProperty name="height" value="0.09071" units="cm"/>
      <inkml:brushProperty name="color" value="#FF0000"/>
    </inkml:brush>
  </inkml:definitions>
  <inkml:trace contextRef="#ctx0" brushRef="#br0">12002 8212 19128,'0'-24'-1062,"0"2"0,0 3 0,0 0 863,0 1 1,0 2-1,0 2 1,0 0-1,0 3 1,0 1 436,0 0 1,0 4 0,0 0 0,-1-1-121,-2-2 1,2 5-1,-4 4 1,2 6 316,0 6 0,-4 4 1,0 9-1,-4 6-258,-1 4 0,-8 11 0,1 3 0,8-24 0,-1 1 0,-1 1 0,0-1 0,-1 1 0,0 1-94,-1 1 0,-1 0 1,-2 2-1,0 1 1,-2 1-1,1-1 1,0-2-1,0 0 0,2-2 1,0-1-1,1-3 1,1-1-128,-12 19 1,5-7 0,10-11 0,6-6-23,4-4 0,2-4 0,2-1 0,4-3 0,6-3 198,5-2 1,7-1 0,4-1 0,6-2 0,5-5 55,5-3 1,-2 1 0,0-3 0,0 3-180,-3 1 0,2 0 0,-4 2 0,-4 2 1,-4 1-1,-4 2-709,-4 1 1,1 1-1,-3 0 1,-5 0-276,-2 0 0,-6 3 385,0 0 654,-4 0 0,2-7 0,-4-1 0</inkml:trace>
  <inkml:trace contextRef="#ctx0" brushRef="#br0" timeOffset="1">12234 8585 17304,'0'-28'-563,"0"0"0,0 4 0,0 1 1,0 2-1,1 2 516,3 1 0,-3 6 0,3 0 523,0 5 0,-3 4 0,1 7 0,-4 7-167,-4 6 1,-4 8-1,-2 8 1,-2 5-1,-2 5-83,0 4 1,7-22 0,0 0 0,-2 2-1,0 0 1,1-1 0,-1 0 0,2-1-1,-1 1-264,0 0 1,1 0 0,1-1 0,1 1 0,-1 0 0,1 2 0,1-1 0,0-1 0,-3 24 0,5-6-377,3-6 0,1-5 1,1-6-1,1-2-406,2-4 1,3-4 0,-2-3 0,0 0 695,-2-3 0,2-1 0,1 0 1</inkml:trace>
  <inkml:trace contextRef="#ctx0" brushRef="#br0" timeOffset="2">11955 9274 20624,'-14'0'-1437,"0"-1"0,4-1 2180,-3-2 0,3 1 1,0 3-204,6 0 0,16 0 0,13 0-531,3 0 0,6-3 1,3-1-1,6-1 0,2-2-327,2-2 0,-1 3 1,0 1 287,-3 1 0,3-3 0,-4 1 0</inkml:trace>
  <inkml:trace contextRef="#ctx0" brushRef="#br1" timeOffset="3">17327 9097 8499,'-12'0'-60,"-1"0"0,-2 0 1,0 0-1,0 0 1,2 0-1,0 0 0,1 0 1,-1 0-1,1 0 1,0 0 444,0 0 0,1 0 0,-1 0 113,0 0 0,5 0 0,8 0-366,7 0 0,10-5 0,9-4 0,6-4 0,7-4 0,7-4-80,-21 8 0,0 0 1,1 0-1,-1 0 1,4-3-1,1 0 1,0 0-1,-1 1 1,1-1-1,0 1-172,-1 0 1,0 0 0,-1 1 0,-1 0 0,-1 1 0,-1 0 0,-1 0 0,0 1 0,20-12-512,-5 4 0,-7-1 0,-13 8 0,-3 2 123,-5 1 1,-2-3-1,-4 1 1,-4 1 507,-4 0 0,-1 2 0,-6 1 0,-1 0 0,0 3 0,-1 1 0,2 0 0,0 1 12,-1-3 0,5-3 0,2 0 342,2 0 0,5 2 1,3 1-1,5 0 0,4 0 1,5 1 79,4 1 1,5-3 0,0 4 0,-2 2-279,-2 3 0,-6 4 1,0 7-1,-6 3-43,-8 5 0,-5 3 1,-5 4-1,-7 0 1,-6 0-53,-7 0 0,-3 0 0,0-2 0,1 0 1,1-2-649,0-1 0,5-1 0,3-4 0,5 0 587,4-3 0,5-1 0,-2-5 0</inkml:trace>
  <inkml:trace contextRef="#ctx0" brushRef="#br0" timeOffset="4">18622 7942 10522,'0'-13'-191,"0"1"0,0-2 0,0 0 0,-1 3 0,-1 1-172,-2 0 0,1 4 556,3 0 1,-1 4-22,-2-1 0,2 3 0,-3 4 0,1 6 0,-1 8 915,-1 6-783,-2 7 1,-2 3-1,0 6 1,-2 5-97,-1 3 0,6-22 0,1 1 0,-3 2 0,0 0 0,0 1 0,0 0 0,-1 0 0,0 0-107,0 0 1,-1 0 0,1 0 0,1-1 0,0-1 0,0 0 0,2-1 0,1 0-1,-2 21-162,4-7 0,3-8 1,4-8-1,5-4-491,6-1 500,2-6-177,2 0 0,2-5 0,2-1 0,0-1-28,0-4 1,-2-2 0,-2-1 0,-1-1-290,-3-2 0,3-3 0,-4-4 0,2-2 0,-2-5 551,0-4 0,2-6 0,-1-7 0</inkml:trace>
  <inkml:trace contextRef="#ctx0" brushRef="#br0" timeOffset="5">18659 7979 14442,'-21'-20'-638,"3"1"0,2-1 0,10 7 0,4 0 489,4-1 1,4-1 728,7 2 1,5 0 1643,7 0-1807,6 3 0,2-4 1,4 6-1,1 2 1,-1 3 93,0 2 0,-1 3 1,-2 4-572,-3 7 1,-2 7 0,-1 4 0</inkml:trace>
  <inkml:trace contextRef="#ctx0" brushRef="#br0" timeOffset="6">18827 8436 8743,'-6'0'-887,"-2"0"1433,2 0 0,6-3 0,4-1 0,7 2 0,8 1 0,4 0-280,1-2 1,2 2 0,-2-2 0,2 2-608,2 1 0,-5 0 1,5 0-1,-1 1 340,0 2 0,5-2 0,1 3 0</inkml:trace>
  <inkml:trace contextRef="#ctx0" brushRef="#br0" timeOffset="7">19758 8073 14905,'0'-10'-2131,"0"1"2329,0 0 1,-5 4-1,-1 5 1,-2 7-1,-2 5 148,-3 7 1,-4 3 0,-7 7 0,-1 1 0,-2 2-1,1 2-430,-1 1 1,-1-1-1,-2 1 1,0 0-1,4-4-523,3-4 1,3-2 0,3-5 0,1-4-1165,4-1 1797,5-3 1,3-11 0,4-2-1</inkml:trace>
  <inkml:trace contextRef="#ctx0" brushRef="#br0" timeOffset="8">19441 8119 13742,'0'-9'-1906,"0"3"1972,0-1 1,0 6 0,0 1 0,0 7 0,0 4 560,0 4 1,1 4-1,1 2 1,2 1-860,1 2 0,3 1 0,3 2 0,3-1 1,-1-2-1,1-1-588,1 1 1,0-2 0,3 1 0,-1-3 730,-2-2 0,-3-6 0,1 2 0</inkml:trace>
  <inkml:trace contextRef="#ctx0" brushRef="#br0" timeOffset="9">19972 8119 13742,'5'-14'-302,"2"0"0,-3 5 0,1 0 834,3-1 0,-4 3-466,-1 4 0,-2 4 0,-1 9 0,-1 4 0,-2 3 0,-3 4 0,-3 5 1,0-1-1,0 2-305,-1 0 1,1 0 0,0-1 0,1-1 0,0 1 0,3 0-573,1-1 0,-2 0 1,2-3 801,-2-1 0,0 3 0,-3-1 0</inkml:trace>
  <inkml:trace contextRef="#ctx0" brushRef="#br0" timeOffset="10">19758 8538 13742,'0'-9'-270,"0"3"1,1-1 0,2 1 1006,3 1 1,3-2-1,5 3 1,3-1-1000,4 1 0,5 1 0,-2 3 0,0 0 0,0 0-2001,-1 0 2240,-1 4 1,-4 1 0,1 5-1</inkml:trace>
  <inkml:trace contextRef="#ctx0" brushRef="#br0" timeOffset="11">20232 8566 12074,'-6'4'844,"0"2"-345,-1 3 0,-1 1 0,-2 2 1,0 5-1,-1 3-1715,-2 1 1,0 2 1157,0-1 1,3 2 0,-4 4 0</inkml:trace>
  <inkml:trace contextRef="#ctx0" brushRef="#br0" timeOffset="12">20530 8529 10603,'-9'-4'49,"0"2"1,1-5 0,1 0 0,5 0 446,4 1 0,8-2 0,6 4 0,5-1 1,4-1-1,3 0-491,3-1 0,2 4 1,5-2-1,1 1 0,2 2 0,3 1 0,-1 1 0</inkml:trace>
  <inkml:trace contextRef="#ctx0" brushRef="#br1" timeOffset="13">21462 8119 8518,'0'-13'-76,"0"1"1,0-2 0,0 0-1,0 3 1,0 1 0,0 0 446,0 1 1,-2 4 0,-2 3 0,-4 5 0,-4 6 0,-3 7-88,-1 4 1,-3 5 0,-2 6 0,-1 3 0,-2 3 0,-1 0-164,1 0 0,-2-1 1,5-1-1,0-1-417,1-2 0,2-1 1,0-4-1,2-3 1,4-3-625,2-4 1,3-4-1,2-4-921,1 1 1841,1-5 0,-1-5 0,-1-5 0</inkml:trace>
  <inkml:trace contextRef="#ctx0" brushRef="#br1" timeOffset="14">21154 8194 8518,'5'-19'23,"3"0"0,-4 2 0,0 1 0,1 4 569,0 1 1,-2 6-1,3 4-232,-2 6 0,0 3 0,-2 8 0,1 3 1,-1 3-1,-1 1-97,-1 3 0,4 1 1,2 1-1,3 0 1,0-1-536,0-2 1,2 2 0,0-4 0,3 1-2233,0-2 2118,-3-2 1,4-3 385,-3-1 0,-1 1 0,2-2 0</inkml:trace>
  <inkml:trace contextRef="#ctx0" brushRef="#br0" timeOffset="15">21610 8175 11179,'15'-15'-11,"-1"2"0,-1 4 0,2-1 0,4 2 0,1 2 0,-1 3 453,-1 2 0,-6 1 0,0 2 0,-4 3 0,-3 5 0,-2 4-301,-4 2 1,-4 3-1,-7 3 1,-5 3-1,-4 0-89,-3 0 0,0 2 0,-1-3 0,-1 1 0,-1-1-90,-1-2 1,4 0-1,4-3 1,3-2 0,5 0-110,1-2 0,6-3 0,3-1 1,5-4 7,7-4 1,4-2-1,7-1 1,2 0 0,-1 0-475,1 0 0,2 0 0,-3 0 0,-2 0 0,-1 0 618,-4 0 0,3-4 0,-3-1 0</inkml:trace>
  <inkml:trace contextRef="#ctx0" brushRef="#br0" timeOffset="16">21899 8519 12149,'0'7'2178,"0"-1"-1968,0 1 0,-1 4 1,-2 3-1,-3 0 0,-3 3-420,0 1 0,0 3 0,-1 2 0,-2 1 0,-1 1 222,-2-2 1,0 8-1,-4-2 1</inkml:trace>
  <inkml:trace contextRef="#ctx0" brushRef="#br0" timeOffset="17">22141 8538 9146,'-5'-9'223,"1"3"1,4-1-1,1 0 1,2-1 0,3 0-1,5 0 167,4 2 0,2 4 1,9-2-1,1 1 1,3 0-1,1 1-301,2 1 0,-3 2-89,4 2 1,0 2 0,3 4 0</inkml:trace>
  <inkml:trace contextRef="#ctx0" brushRef="#br1" timeOffset="18">22961 8138 8527,'4'-10'-157,"0"1"1,3 0 0,-2-1 477,-1 1 1,-2 5 0,-5 4-1,-4 6 1,-4 6 0,-6 4 77,-4 5 1,1 3 0,-5 4 0,-1 1-231,-1 2 1,2-2-1,2 3 1,-1-1-1,0 1 1,-1 0-421,1 0 1,5-4-1,4-4 1,2-3-666,1-3 0,3-1 0,2-5-1251,1-4 2167,4-7 0,-3-6 0,5-4 0</inkml:trace>
  <inkml:trace contextRef="#ctx0" brushRef="#br1" timeOffset="19">22681 8184 8527,'0'-12'0,"0"-1"0,1 3 433,2 3 0,-1 3 0,5 5 0,-1 3 3,-1 5 0,2 5 1,-3 5-1,2 4 1,1 4-450,1 3 1,1 1 0,1-3 0,0 0-1,1 0-318,2 0 0,-1 0 0,-1-1 0,0-3 1,1-2-2014,0-2 2344,-6-2 0,2-3 0,-3-2 0</inkml:trace>
  <inkml:trace contextRef="#ctx0" brushRef="#br1" timeOffset="20">23110 8138 8511,'12'-16'-116,"1"2"1,2-1 72,1 1 0,-1 3 1,0 1-1,1 4 1,-2 2-1,0 2 589,-1 1 0,-5 1 0,0 1 0,-3 2 0,-3 3 0,-1 2-369,-1 2 0,0 2 0,-1 0 1,-2 1-1,-3-1-203,-2 1 1,-2 2-1,1-1 1,0-1 0,-2 0-248,-1-1 0,1-1 1,-1 1-1,3 0 81,3-1 1,-3 0-1,4-2 1,0 0-15,2 1 1,2-4 0,2 0 0,2 1 0,4 2 95,5 0 1,-2 0 0,2 1 0,-1-1 0,-2 0 79,0 0 0,-3 1 0,0-1 0,-2 1 1,-2 2 123,-1 0 0,-1 1 0,0-4 0,-1 1 0,-2 2 158,-3 0 1,-3 0 0,0-2-1,0-2 1,-1-1-190,1 0 1,0-1 0,-1 2-1289,1-2 536,4-2 0,0-4 689,2 0 0,-3 0 0,-3 0 0</inkml:trace>
  <inkml:trace contextRef="#ctx0" brushRef="#br1" timeOffset="21">23389 8501 8511,'0'6'377,"0"0"1,-1 2 0,-2 3 277,-3 1 0,-3 5 1,-1-2-1,-3 4 0,-1 2-669,0 0 1,-1 1 0,4-3 0,-2 0 0,3 1-1,3 0-1004,4-3 0,-2-4 1018,2-1 0,0-2 0,3 0 0</inkml:trace>
  <inkml:trace contextRef="#ctx0" brushRef="#br0" timeOffset="22">23603 8557 8989,'5'-10'68,"3"1"1,0 0 0,2 0-1,3 2 1,2 2 0,3 0 169,2 0 1,0 3 0,3-1 0,-2 1 0,1 4 0,-1 0-1396,-2 1 1138,0 4 1,0 2 0,-1 6 0</inkml:trace>
  <inkml:trace contextRef="#ctx0" brushRef="#br0" timeOffset="23">24366 8054 12869,'4'-13'-332,"0"1"1,0 1 0,1 0-1,-1 2 1,1 0 966,1-1 0,-5 6 1,-2 4-1,-7 6-261,-3 6 0,-6 2 0,2 5 0,-3 0 0,0 0-200,-1 3 1,0-1-1,1 2 1,-1 0 0,1-2-1,0-1-89,2-2 0,0 0 0,3-2 1,2-1-636,1-2 307,5-4 1,1-5 0,8-4 0,2-1 0,2-1 71,1-2 1,4-2-1,0 3 1,1 1-1,0 1-37,1 1 1,0 0 0,3 0 0,-2 0-1,-1 0-8,-2 0 0,4 0 0,-3 1 0,1 1 0,-3 2-637,-2 1 1,-1-1 813,-3 2 0,2 0 1,-3 3-1</inkml:trace>
  <inkml:trace contextRef="#ctx0" brushRef="#br0" timeOffset="24">24432 8119 13328,'6'-6'-473,"0"0"0,0-2 1,0 0-1,0-1 659,-2 0 1,-1 2 0,-4 2-1,-2 2 1,-4 4 367,-5 4 1,-2 8 0,-5 2 0,-1 4 0,0 3-195,-2 2 1,-3 3 0,2 2-1,0 1 1,-3 1-181,-1-1 1,0 2 0,1-1-1,1-1 1,0-2-257,2-3 0,3-3 0,5-6 0,2-1 0,3-2-1017,2-1 1,1-5 0,4-1-547,1 1 1,5 1 1129,3-2 1,3-2 0,0-4 0</inkml:trace>
  <inkml:trace contextRef="#ctx0" brushRef="#br0" timeOffset="25">24218 8063 9675,'-6'-13'-584,"-2"-1"1,3-1-1,0 2 1093,2 3 1,-2 1 0,1 0-1,0 2-184,0 1 1,0 4 0,2 0 0,-1 4 0,0 4 0,0 3 13,-1 4 1,0 2-1,2 7 1,-1 3 0,1 3-40,1 3 1,2 2-1,2 4 1,3 0 0,4 1-113,2-1 0,-1 0 0,5-1 1,1 0-154,0-2 0,1-4 1,-2 0-1,-1-4 1,-2-5-1,-1-1-801,-2-1 1,-1-6 0,1-4-1966,-1-4 2744,-4-4 0,-1 3 0,-4 1 0</inkml:trace>
  <inkml:trace contextRef="#ctx0" brushRef="#br0" timeOffset="26">24720 8082 19548,'0'-9'-469,"0"-1"1,0 1 0,0 0 0,0-1 0,0 1 0,0 0 0,0-1 296,0 1 1,0 0 0,0-1-1,0 1 359,0 0 0,-1 4 0,-2 3 1,-3 5-1,-2 6 219,-2 5 0,-3 7 0,-3 2 0,-1 2 1,-2 3-158,1 2 1,-1 1 0,1-3 0,2-1 0,1-3-178,2-2 0,0-2 1,4-3-1,1-1-79,2-4 1,2-5 0,6-1 0,3-2-241,4-2 0,7-4 0,-1-1 1,4 1-60,2 1 1,0 1 0,3 0 0,-1 0 0,-3 1-233,0 2 1,-1-1 0,-2 4-1,0 0 1,-3 0 704,0 1 0,-2-1 0,-3 3 0</inkml:trace>
  <inkml:trace contextRef="#ctx0" brushRef="#br0" timeOffset="27">24813 8259 19548,'6'-4'-708,"-3"-3"-498,-2-1 0,1 4 1789,-2 4 0,-2 8 0,-9 8 1,0 2-1,-2 4-107,-2 3 1,4-1-1,-2 1 1,2 0 0,0 2-492,-2 1 1,1-1-1,3-1 1,2-2 0,2-1-455,1-3 0,1-3 0,3-3 330,0 0 0,0-2 0,0-3 0</inkml:trace>
  <inkml:trace contextRef="#ctx0" brushRef="#br0" timeOffset="28">24879 7970 19548,'0'-9'-3277,"1"-1"2929,2 1 1,-2 3-1,3 1 1,0 0 1002,2-1 0,3 4 1,0-1-1,0 2 0,1 1-504,3 0 1,1 0-1,5 1 1,1 1-1,0 2 1,2 1-156,-1-1 0,-2-1 0,0-2 1,0 1-114,-1 1 1,-3 0-1,-3-3 1,-1 0 0,-2 0 134,-4 0 1,-2 0-1,-6 1 171,-3 2 1,-2 2 0,-1 6 0,2 0 0,1 3-45,-1 0 1,-2 2 0,0 4 0,0 3-95,-1 2 0,1 7 0,1-3 0,1 3 0,0 3 0,1 1 59,1 2 1,-2-1-1,3-1 1,-2-1-116,-1-1 1,2 0 0,0 0 0,1-3 0,1-2-80,-2-1 1,4 0-1,-3-2 1,1-1-1,-1-2-76,-1 0 1,-1-5-1,-4 2 1,2-4-1,1-3 86,1-2 1,-1 0 0,-2-2 0,0 0 75,-1 1 0,4-5 0,0-2 0,-1-2 57,-1-1 1,1 0 0,1 0 0,-1 0 0,-2 0-315,-4 0 0,3-1 1,-3-1-1,3-1 1,1 0-229,-1-1 0,-2 3 0,0-4 0,0 2 0,2 0-1206,1 1 1730,3-3 1,-2 0 0,3-5 0</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3T20:46:35.608"/>
    </inkml:context>
    <inkml:brush xml:id="br0">
      <inkml:brushProperty name="width" value="0.09071" units="cm"/>
      <inkml:brushProperty name="height" value="0.09071" units="cm"/>
      <inkml:brushProperty name="color" value="#FF0000"/>
    </inkml:brush>
    <inkml:brush xml:id="br1">
      <inkml:brushProperty name="width" value="0.12095" units="cm"/>
      <inkml:brushProperty name="height" value="0.12095" units="cm"/>
      <inkml:brushProperty name="color" value="#FF0000"/>
    </inkml:brush>
  </inkml:definitions>
  <inkml:trace contextRef="#ctx0" brushRef="#br0">13557 791 8440,'1'-9'-159,"1"0"0,1-1 0,-1 1 0,-1 0 0,-1 0 0,0-1 295,0 1 0,0 3 0,-1 1 1,-1 1 43,-1 5 1,-1 9-1,1 9 1,0 8 0,0 6-1,0 5-29,0 2 0,-3 7 1,4-21-1,0 0 1,-1 2-1,1 0-191,-2 2 1,0-1 0,0 1 0,0 0 0,-1 2 0,1-1 0,-1 0 0,0-1 0,1 0-1,-1 0 1,0-1 0,1 0-375,-1 0 1,0-1-1,-1 16 1,1-7 0,0-8 36,0-7 0,2-4 1,-4-7 376,0-2 0,-1-2 0,-1-7 0</inkml:trace>
  <inkml:trace contextRef="#ctx0" brushRef="#br0" timeOffset="1">13463 1043 8440,'10'-37'-93,"3"2"0,4 2 0,2 2 306,3 4 1,3 5 0,-3 7 0,-2 6-39,0 5 0,-5 5 0,-4 5 1,-3 7-1,-3 7 0,0 5 116,-3 2 0,-1 1 0,-2 0 0,-1 0-256,-2 0 0,-3-1 0,1 0 1,-1-1-1,-1-2-104,2-1 0,0-2 1,-3-3-1,0-2 1,2-4-240,1-2 1,3-4-64,-3-3 0,4-6 0,-1-5 371,2-3 0,1-4 0,0-3 0</inkml:trace>
  <inkml:trace contextRef="#ctx0" brushRef="#br0" timeOffset="2">13901 633 8540,'0'-14'-405,"0"-3"0,0 4 1,0-1 887,0 1 0,0 6 0,0 9 1,-1 8-1,-1 10-204,-1 5 0,-4 5 1,0 8-1,0-1 0,0 1 1,1 2-137,-1 0 0,1 1-1,1-1 1,0 0-483,0-1 0,3 0 0,-1-3 0,2-2 0,2-5-61,2-6 0,2-3 0,4-8 0,1-4 0,0-4 401,2-3 0,3-1 0,3 0 0</inkml:trace>
  <inkml:trace contextRef="#ctx0" brushRef="#br0" timeOffset="3">14236 931 8540,'0'-9'-260,"-1"0"271,-2 3 0,2-2 0,-2 2 0,2-2 391,1-2 0,-4 1-183,-2 0 1,-3 3 0,0 3 0,0 2 0,-2 3 133,-1 5 0,1 0 1,-5 8-1,0 3 1,-2 3 67,-1 3 0,4 3 1,0 0-1,2-1-416,1-1 0,6-1 0,3 1 0,2-4 0,2-2 0,3-4-387,6-2 0,2-4 0,5-2 1,-2-1 28,2-2 1,0-2 0,2-4 0,-1-2 0,0-3-1,-2-2-114,-4-2 0,1-3 0,0 2 0,-2-4 318,0-1 1,-5-2 0,-1 1 0,0 3 0,-1 2 0,1 1 476,1 3-87,-4-3 0,2 16 0,-4-1 1,0 5-1,-1 3-112,-2 2 0,2 0 1,-2-1-1,2 1 0,2 0-639,2 1 0,1-2 0,3-1 510,-1 1 0,5-2 0,3 4 0</inkml:trace>
  <inkml:trace contextRef="#ctx0" brushRef="#br0" timeOffset="4">14553 950 8540,'0'-10'-705,"0"1"1,0 0 0,0-1 1744,0 1 0,0 3-670,0 0 1,-4 1-1,-2-2 1,-3 5-1,-1 4 1,-1 5 124,-2 1 0,-3 6 0,1 4 1,0 3-232,-1-1 1,5 4 0,-2 0 0,4 1 0,2-1 0,2-2-240,0-1 0,3 1 1,6-3-1,6-2-572,4-3 1,4-1 0,1-5 0,2-1 0,2-2 0,0 0-1073,-1-3 0,0-1 1619,-3-1 0,-1-4 0,1-2 0</inkml:trace>
  <inkml:trace contextRef="#ctx0" brushRef="#br0" timeOffset="5">14730 1024 8527,'0'-6'46,"0"0"307,0 4 1,-1-2 0,-2 4 32,-4 0 0,2 4 0,0 2 0,0 2-144,0 2 1,3 0 0,-1 1 0,2 2 0,1-2 0,0-1-162,0 0 1,4-4-1,3-1 1,3-1-157,3-2 0,2-1 1,-1-2-1,0-2 1,3-3-139,0-2 0,-1-3 1,-2-1-1,1-4 1,-2-1-149,1-2 0,-5 0 0,-4-2 0,-1-1 205,-2 1 0,-1 2 0,-1 1 0,-1 4 0,-3 3 0,-4 5 457,-3 2 1,-6 5-1,1 6 1,-1 6 64,-2 5 0,1 2 0,-1 5 0,1 1 0,3 1 0,2 2 402,3 2 1,2-2-1,2 2 1,4-3-936,4-4 1,7-1-1,8-5 1,3-3-1,6-3-1189,4-5 0,0-3 1356,4-4 0,0-4 0,4-1 0</inkml:trace>
  <inkml:trace contextRef="#ctx0" brushRef="#br0" timeOffset="6">15139 931 8463,'-5'-6'0,"2"0"0,1 3-57,-1-4 0,2 1 150,-2-3 0,2 0 301,1-1 1,0 1 78,0 0 0,0-1 93,0 1-293,0 4-27,0 5 0,0 6 1,-1 6-1,-2 5 101,-4 4 1,-1 6 0,-1 5-1,0 1 1,-1 1 0,1 0 231,0 0 0,2-4-569,1 1 0,4-3 84,-1-3 0,2-6-272,1-7 0,7-6 229,3-3-147,5-2-481,0-1 1,6-7 306,1-2 0,3-8-217,-3-1 1,1-4 157,-4-3 1,1-2-205,-8 2 1,0-5 0,-2-1 0,-1 1-367,0 1 0,0 7 707,-3 3 493,-2 0 1,-8 17-1,-2 3 1,-2 8-1,1 4 543,1 1 1,1 2 0,-2 2-147,0-3 1,4 3-363,-3-3 1,4 0-1,-1-1 1,2 0-337,1-3 1,0-1-125,0 0 1,4-1 0,2-1 0,2-2-412,2-2 0,2-3-239,1-1 0,2-1 300,-2-3 1,0 2 0,-2-4 0,2-1-818,-2-1 876,-5-2 149,3 5 1,-7-2 548,4 4-154,-4 0 1,2 4 0,-4 2 0,0 3 393,0 2 1,0 2-265,0-1 0,0 0 0,0 2 0,0 0-266,0 1 0,1 1-700,2-4 0,-1 0 363,5 1 0,-1-4 344,3 0 0,5-4 0,0 2 0</inkml:trace>
  <inkml:trace contextRef="#ctx0" brushRef="#br0" timeOffset="7">15642 1099 8463,'-9'0'256,"0"0"602,-1 0 1,6 0 0,4 0-614,5 0 1,7 0-1,0-1 1,1-2-382,0-4 1,-2-1 0,4-1 0,-2-1 0,-1 1 0,-2-1-653,-1-3 0,1 2 422,-1-5 1,-4 4 270,-2-3 1,1 3 0,-2 0 0,-3 1-1,-4 3 1,-3 2 311,-1 3 1,-5 3 0,-1 3-1,-3 4 201,-1 5 0,4 2 1,0 5-1,2 0 0,2 2 1,0 2-60,2 1 1,4-3-1,2 3 1,3-1-555,3-2 1,3-5-1,6-2 1,4-3 0,3-4-1,1-2-622,2-3 1,3-2 0,-3-3-1,-2-4 327,0-4 0,-3-1 0,0-3 1,-1-3-1,-1-1 490,0-3 0,-1-3 0,-3 2 0,2 0 0,-1 1 0,2 1 0,-4 2-493,2 4 888,-1 1 0,-5 9 0,-1 4 0,-1 5 0,-3 7 0,-3 2 424,-4 4 0,-3 3 0,-3 2 0,0-1 296,1-2 0,3 0-989,2 0 0,3-4 164,-3 1 0,4-5-425,-1 2 1,3-4-160,3-3 0,2 1-244,4-4 0,2-1-274,1-5 0,2-2 0,5-4-269,0 0 516,-5-1 1,3-2 84,-5-1 1,1 4 568,-4 3-187,0 4 503,-4-2-233,0 4 84,-5 4 0,0-2 425,0 4 1,0 0-545,0 4 1,0-1-1,0 0 1,1 0-804,2-3 1,-1 1 310,4-4 1,0 0 354,3-3 0,5 0 0,0 0 0</inkml:trace>
  <inkml:trace contextRef="#ctx0" brushRef="#br0" timeOffset="8">16434 717 7614,'-9'4'259,"2"2"1,2 4 936,1 2 0,-3 5-795,0 7 1,2 5 0,0 9-1,1-1-510,2 0 1,0 3-1,0 1 1,-1-2-1,1-2-354,0-3 0,2-6 0,0-6 0,0-2 0,-1-4-1428,-2-3 1891,2-5 0,-7-8 0,3 0 0</inkml:trace>
  <inkml:trace contextRef="#ctx0" brushRef="#br0" timeOffset="9">16313 1099 8456,'-6'0'300,"-1"-4"216,4-3 1,4 0 0,6 0 0,5 2-101,3 1 0,3-1 1,2 3-1,1-1 0,4 1-416,2 1 0,5 1 0,1 0 0</inkml:trace>
  <inkml:trace contextRef="#ctx0" brushRef="#br0" timeOffset="10">16992 661 8425,'-3'-6'-106,"0"0"1,-4 4 0,0-2 558,-5 3 1,1 2 0,-5 4 0,0 4-1,-3 7 1,-3 8-90,-2 7 0,-3 7 0,0 5 0,14-18 0,1 1 0,1 2 0,0 2 0,2 1 0,1 1 45,1 0 1,1 0-1,1 1 1,2 0-1,3-4 1,1 0 0,0-1-1,1-1-390,4 24 0,7-5 0,2-3 0,2-6 1,-1-6-1,-1-6-19,-2-7 0,0 1 0,-4-5 0</inkml:trace>
  <inkml:trace contextRef="#ctx0" brushRef="#br0" timeOffset="11">17346 847 8507,'-5'-4'-860,"0"3"1017,2-2 0,1 2 1,-5 3-1,0 4 738,-1 7 0,2 7-657,-1 5 0,1 6 0,-2 3 0,1 3 0,2 0 1,0 0-71,3 0 1,-2-2 0,1-2 0,1-7-622,1-2 0,0-3 0,-1-6 1,-1-2-1,0-4-61,-1-3 1,1-1 0,-3-7 0,-1 0-1,-1-3 514,-2-3 0,1 0 0,0-8 0,0-3 0,-1-5 0</inkml:trace>
  <inkml:trace contextRef="#ctx0" brushRef="#br0" timeOffset="12">17151 1034 8468,'6'-28'-513,"0"0"1,-3 3-1,3 0 1,3-1 869,2-1 1,0 0 0,5 2-1,0 4 489,2 1 1,2 5-512,1-1 0,3 6 0,3 0 212,-2 6-410,2 3 1,-8 5-1,3 4 1,-3 3-51,-4 5 1,-2 1-1,-6 3 1,-2 1-8,-1 4-99,-1-2 0,-7 3 0,-2-3 0,-2-1 0,-3 1 0,0-2-49,-1-1 0,-1-3 0,4-1 0,-1-4-168,-3-2 1,3-1-1,-4-3 1,2-3-206,0-2 0,-1-2 0,4-1 0,-1-2 0,2-1 441,2-3 0,-2-4 0,3-2 0</inkml:trace>
  <inkml:trace contextRef="#ctx0" brushRef="#br0" timeOffset="13">17719 633 8468,'9'-9'132,"0"0"0,2 3 0,1 3 0,3 2 0,3 4-68,1 7 1,-2 3 0,0 15 1108,-2 4 1,0 8 145,0 7 1,-1 3-1237,-9-24 0,-1 0 0,-1 2 0,-1-1 198,0 0 0,-1-1 1,0 1-1,-1 0-30,0 26 0,-1-26 0,-2-1-442,-3 24 1,-2-8 241,-2-4 1,0-7-117,-2 0 1,1-6 81,-1-4-1393,-3-1 969,5-6 1,-3 0-1233,3-5 1,-1-3 1430,2 1 0,-7-5 0,6 2 0</inkml:trace>
  <inkml:trace contextRef="#ctx0" brushRef="#br0" timeOffset="14">18817 372 8340,'-1'-6'-30,"-1"0"1,-2 0 0,0 2-1,0 4 240,2 5 0,-2 7 1,0 5-1,1 5 1,-1 4 19,-2 4 1,1 9 0,0-2 0,-1 2 0,1 2-206,-2-1 1,2-1 0,-1-4 0,-1-1-362,2-2 1,-2-7 0,3-6 0,0-5 0,0-4-402,2-1 0,0-5 0,1-5 737,-2-7 0,2-5 0,-3-6 0</inkml:trace>
  <inkml:trace contextRef="#ctx0" brushRef="#br0" timeOffset="15">18733 428 8340,'6'-18'60,"3"-1"1,5 1 196,4 3 1,6-2-1,4 5 1,5 1-1,3 1 102,1 4 0,-4 3 0,-3 6 0,-4 3 0,-5 4-78,-5 2 1,-3 3 0,-7 3-157,-3 1 0,-2-1-141,-1 1 0,-2 3 41,-4-1 1,-1 1-457,-9-3 234,1-1 74,-4 1 1,-3 0-1,1-2 1,0-1-174,1-4 1,2-1 0,-1-2-1,1-1 1,3-1 0,3-1-1980,1-2 2275,2-1 0,4-3 0,1 0 0</inkml:trace>
  <inkml:trace contextRef="#ctx0" brushRef="#br0" timeOffset="16">19339 587 8340,'0'-7'1435,"0"1"-841,0 4 1,4-5-224,2 4 0,2 0-323,2 3 1,2 0-69,0 0 1,5 0-435,-2 0 0,0 1-368,0 2 578,-3 2 0,4 3 0,-4-1 1,-3 0-1,-3 0 244,-2 1 0,0 6 0,-4 0 0</inkml:trace>
  <inkml:trace contextRef="#ctx0" brushRef="#br0" timeOffset="17">19357 745 8340,'-14'9'-1308,"1"0"1520,7 1 0,3-2 71,6-2 0,6-2 1,8-4-1,4-1 554,4-2 1,2 1-611,5-4 0,-2 0-1199,4-4 0,-5 4 972,-1 0 0,-1 0 0,-3-3 0</inkml:trace>
  <inkml:trace contextRef="#ctx0" brushRef="#br0" timeOffset="18">19944 391 8340,'-1'-10'0,"-2"-3"0,2 3-47,-2-2 0,2 1 428,1 2 57,0 0 129,0 3-419,0-2 0,0 11 0,0 1 0,0 8 270,0 6 0,-4 6 0,0 8 1,-1 5-85,-2 6 0,-1 1 0,-2 1 0,0-2 0,-1 2-90,-2 0 0,1 1 1,3-4-1,3-5 49,3-4-33,2-4-432,5-6 1,2-1-26,7-6 0,4-4-219,5-6 0,3-2-421,-3-4 0,4 0 418,-2 0 0,0-4-199,1-2 0,-1-6 136,1-4 0,-4-2-1027,-5 0 993,2-5 1,-11 2 515,2-3 0,-2-5 0,3-5 0</inkml:trace>
  <inkml:trace contextRef="#ctx0" brushRef="#br0" timeOffset="19">20037 438 8340,'-23'-5'84,"7"0"1,-2-4-1,4-1-8,2-3 1,5 6-1,2-2 1085,1 0 0,2 2-880,5 1 0,5-1-21,4 4 1,6 0-595,1 3 1,3 0 54,6 0 1,0 1 0,0 2 278,0 3 0,0 6 0,0 3 0</inkml:trace>
  <inkml:trace contextRef="#ctx0" brushRef="#br0" timeOffset="20">20344 763 7342,'-6'0'2836,"0"0"-2253,4 0 0,-6-1 10,5-2 1,0 1-554,3-4 1,1 3-1,3-2 1,5 1 0,3 2-1,4 1 1,2 1-1,4 0-231,2 0 1,1 0 0,2 0-1,-2 0-157,0 0 1,-4 0 0,0 0 0,-5 1 0,-3 1-641,-3 1 0,-6 0 735,-4-3 1,-7 0 0,-7 0 0,-1 0 193,-5 0 1,2 0-1,-4 0 1,1 0-1,0 0 1,1 0 344,2 0 1,0 0-1,2 0 1,-1 0 574,2 0 1,2 0-1,3 0-516,1 0 0,8 0 0,5 0 0,6 0-713,6 0 0,2 0 1,3 0-1,1 0-2413,-1 0 2781,2 0 0,-3 0 0,3 0 0</inkml:trace>
  <inkml:trace contextRef="#ctx0" brushRef="#br0" timeOffset="21">21005 456 8255,'0'-9'7,"-1"1"1,-1 0 461,-1 2 1,-1 4-1,1 0 1,-3 4-173,-3 4 1,-3 4-1,-2 2 1,0 5-1,-3 2-175,0 3 1,-5 4-1,0-1 1,2 1-1,0-1-442,1 0 1,2-1 0,1 1-1,3-4-336,-1-5 1,4 2-1,-2-4 1,1 1 0,2-4 553,0-4 102,4-3 0,-8-4 0,3 0 0</inkml:trace>
  <inkml:trace contextRef="#ctx0" brushRef="#br0" timeOffset="22">20745 456 8255,'3'-9'-187,"0"0"795,-1-1 0,0 5-278,1 2 1,-1 3 0,3 4-1,0 5 1,0 6 0,0 4-1,0 2-43,2 4 0,1 2 1,2 1-1,-1 0 1,0 0-563,1 0 0,2-4 0,2-3 1,0-1-1,3-2-478,0-3 0,2-2 0,-1-4 0,2-3-81,2-3 1,-3-7 833,3-5 0,-2-5 0,-2-4 0</inkml:trace>
  <inkml:trace contextRef="#ctx0" brushRef="#br0" timeOffset="23">21247 428 8255,'0'-9'0,"0"0"1420,0-1 1,0 4-967,0 0 0,0 5 1,0 1-1,-1 5-355,-2 3 1,2 5 0,-2-1 0,2 1-620,1 0 0,0-2 1,0 5-1,0-1-63,0 0 1,0 3 0,-1-3-1,-1 3 1,-2 0 185,-1 1 1,2-4 0,-4 1 0,0 0 0,-1 2 396,-2 1 0,1-1 0,0 1 0</inkml:trace>
  <inkml:trace contextRef="#ctx0" brushRef="#br0" timeOffset="24">21136 754 8255,'-10'0'39,"1"0"1,1-1 670,2-2 1,0 2 469,3-2 0,2 1-896,-2-1 0,3 2 0,4-2 0,6 2-401,4 1 0,4 0 0,0 0 0,2 0-488,2 0 0,-3 0 1,3 0-1,-1 0 1,-1 0-2181,2 0 2785,0 0 0,-4 4 0,1 1 0</inkml:trace>
  <inkml:trace contextRef="#ctx0" brushRef="#br0" timeOffset="25">21527 773 8371,'5'1'1547,"-2"2"1,-2 2-927,-1 4 0,-3 2 0,-1 0 1,-2 3-1141,-5 0 0,2 2 0,-4 3 0,3 3 0,0 2 0,-1 1 519,2-1 0,-6-3 0,4 2 0</inkml:trace>
  <inkml:trace contextRef="#ctx0" brushRef="#br1" timeOffset="26">21825 689 9132,'-10'0'0,"4"0"0,0 0 0,0-1 557,1-2 1,-2 1-173,7-4 0,5 4 0,9-2 0,1 3 0,4 1-293,2 0 1,4 0-1,-3 0 1,1 0 0,0 0-818,-2 0 722,-2 0 1,4 5 0,1 0 0</inkml:trace>
  <inkml:trace contextRef="#ctx0" brushRef="#br1" timeOffset="27">22588 410 8801,'-9'-3'203,"0"-1"1,-2 3-1,-1 5 1,-4 5-1,-2 5 452,-4 4 0,-2 5 1,-4 2-1,1 1 0,1 3-216,2 2 1,3-2 0,-1 1-1,4-3 1,2-3-685,4-1 1,1-1 0,2-4-1,1 0 1,0-3-576,2-2 1,3-3 0,-2-1 0,0 0-2458,0-3 3173,3-2 1,-7 0 0,4 1 0</inkml:trace>
  <inkml:trace contextRef="#ctx0" brushRef="#br0" timeOffset="28">22272 503 8498,'1'-10'0,"1"1"0,2 0 274,1 0 1,-3 2-1,2 3 130,0 3 0,-3 4 1,2 10-1,-2 3 1,-1 4-1,0 3-125,0 0 0,0 1 0,2 2 0,0-1 1,2 0-659,1-1 1,1-1 0,4-2 0,2 1 0,0-2-2164,0 0 2542,2-5 0,-4 2 0,4-2 0</inkml:trace>
  <inkml:trace contextRef="#ctx0" brushRef="#br0" timeOffset="29">22644 503 8498,'9'-14'5,"1"4"1,-1-2 0,0 2 341,1 4 0,-1-1 1,0 4-1,0 1-62,1 1 1,-4 4 0,-1 1 0,-1 2-1,-2 3 1,-1 4-26,-1 1 1,-1 2 0,-2 2-1,-3 1 1,-2 0-112,-2-1 1,1 1 0,0 0 0,0-1 0,-1 1-80,1-1 0,0-2 0,-1-1 0,1 1 1,0-2 11,-1-1 1,5-3 0,2-1 0,2 1-232,1-1 0,7-4 0,4-2 0,2-2-478,4-1 1,0 0-1,2-1 1,-1-1-1,1-1 627,0 1 0,-1-3 0,1 0 0</inkml:trace>
  <inkml:trace contextRef="#ctx0" brushRef="#br0" timeOffset="30">22905 801 8438,'-3'9'393,"-2"-1"0,1 1 219,0 0 0,-2-2 0,2 7 0,-1-2 0,-3 1-268,0 2 1,-1 0 0,1 4-1,0 0 1,2 0-345,-1 3 0,-1-2 0,-2 3 0</inkml:trace>
  <inkml:trace contextRef="#ctx0" brushRef="#br0" timeOffset="31">23119 838 8552,'-9'0'-49,"-1"0"1,2-1 0,2-2 474,3-3 1,6 0 0,5 1-1,6 0 1,8 0 0,4-1 218,2 1 0,3-1 1,1 4-1,0-1 0,1 1-351,0 1 0,-6 1-294,1 0 0,-2 0 0,2 0 0</inkml:trace>
  <inkml:trace contextRef="#ctx0" brushRef="#br0" timeOffset="32">23817 512 8448,'0'-13'180,"0"5"1,1-1-1,1 1 1,1 0 228,-1-2 0,-2 5 1,-3 4-1,-3 5 1,-3 8-99,-4 4 0,2 2 1,-6 8-1,-1 1 0,-3 5-288,0 1 1,2-3 0,-1 1 0,-1-1 0,0 0-403,0 1 0,4-4 0,3-6 0,1-2 0,1-4-1260,2-2 1,1-4 1635,-1-3 1,1-6 0,0-5 0</inkml:trace>
  <inkml:trace contextRef="#ctx0" brushRef="#br0" timeOffset="33">23547 568 8448,'5'-9'94,"-2"-1"0,-1 2 608,2 2 0,-2 2 1,3 5-276,-1 2 1,0 5 0,-2 6 0,2 1-1,0 4 1,2 1-360,-1 1 1,1 2 0,4-1 0,2-2 0,1 1-824,2 1 1,0-3-1,3 2 1,-2-3 754,0-3 0,-1-3 0,4 1 0</inkml:trace>
  <inkml:trace contextRef="#ctx0" brushRef="#br0" timeOffset="34">23975 484 8448,'10'-3'148,"-1"-1"0,0-1 0,2-2 1,0-2 116,2 0 0,2 3 0,-2 0 1,1-1-14,-1 2 0,0 1 0,-4 4 0,-1 1 0,-1 2 0,-4 3-135,-2 3 0,-2 0 0,-3 0 0,-5 2-81,-2 1 1,-6-2-1,2 3 1,-3-3-1,1-1-53,1 1 1,-4-1 0,4 0-1,0 0 1,2-2-109,3-1 1,-1 0-1,2 4 1,1-1-121,3 0 1,5 1-1,4-2 1,5-1 0,3-1 21,5 1 1,1 2-1,2 0 1,-1 0 0,0 1 125,-3-1 0,-4 0 0,-6 1 0,-1-1 0,-3 0 232,-3 1 1,-7-2-1,-7-1 1,-1-1 75,-2 2 1,-2-3 0,2 0-1,2 0 1,3-1-31,2 0 0,3 4 111,3-2-292,6-2 0,9 4 0,6-3 0</inkml:trace>
  <inkml:trace contextRef="#ctx0" brushRef="#br0" timeOffset="35">24115 810 8448,'6'0'-20,"1"0"1,-1 1 630,-1 2 1,0-1 0,-3 4-66,1 2 0,0 0 0,-4 2 0,-2 2 0,-3 1 0,-3 1-445,-4-1 0,3 4 1,-2-2-1,1 3-101,2 0 0,-5 1 0,0 0 0</inkml:trace>
  <inkml:trace contextRef="#ctx0" brushRef="#br0" timeOffset="36">24292 829 8530,'0'-7'332,"1"2"1,1 0 0,2 1 0,2 0 117,5 2 0,-2 0 1,5 0-1,-1-1 1,1 0-1285,1 2 0,4 1 0,-2 0 834,4 0 0,5 0 0,-2 0 0</inkml:trace>
  <inkml:trace contextRef="#ctx0" brushRef="#br0" timeOffset="37">24785 484 8358,'5'-5'50,"-3"-3"1,3 2-1,-1-3 1563,-2 0-1253,3 4 0,-4 2 1,1 6-1,-4 4 0,-4 4-116,-2 5 0,-6 1 0,0 3 1,-2 1-1,1 2-357,-2 0 0,0-2 0,-2 2 0,1-1 0,2-1-317,0 0 1,1 2 0,-4-2-1,2-1 1,0-3-490,2-5 0,3-2 1,0-1 918,1-3 0,2 2 0,0-3 0</inkml:trace>
  <inkml:trace contextRef="#ctx0" brushRef="#br0" timeOffset="38">24571 559 8358,'6'-15'3,"1"-1"0,-4 3 1,0 2 566,1 0 1,-3 5-1,3 1-273,0 1 0,-3 2 1,3 5-1,-2 4 1,0 5-26,1 3 1,0 4 0,-3 1 0,1 3 0,1 1-20,1 2 0,3-3 0,-2-2 0,2 0 0,1 0 0,0 0 198,-1 0 1,3-4 0,-3-3 270,2 0-722,1-2 0,1-7 0,-1-1 0</inkml:trace>
  <inkml:trace contextRef="#ctx0" brushRef="#br0" timeOffset="39">24888 484 7488,'-5'6'1302,"1"0"0,0-1-965,1 0 1,-4 1 0,2 3-1,-1 1 1,0 0-310,-2 2 0,1-1 0,0 2 0,2 0 0,-1-1-51,1-1 1,3 0 0,-2-3 0,1-1 0,0 0-358,1 0 1,1 1 196,1 1 1,4-3 0,2-2 0,2-1 0,2 0-302,-1-1 0,1-1 1,2-1-1,0 0 1,1 0-394,0 0 0,-2 0 877,5 0 0,-1 0 0,4 0 0</inkml:trace>
  <inkml:trace contextRef="#ctx0" brushRef="#br0" timeOffset="40">25000 605 8358,'0'-6'674,"0"0"-344,0 4 1,-1-1-1,-1 6 1,-3 4 127,0 4 0,-1 7 1,-3 5-425,-1 0 1,1 2 0,0 3 0,-1 0-1,1 0 1,0 0-638,0 0 1,2-3-1,2-1 1,1-3 602,2-3 0,1 1 0,1-5 0</inkml:trace>
  <inkml:trace contextRef="#ctx0" brushRef="#br0" timeOffset="41">24925 428 8358,'-3'-9'81,"0"0"1,0-1 369,-1 1 0,3 3 1,-1 0-211,4-2 0,4 4 0,6 1 0,4 2 0,1 1 0,2 0-186,0 0 1,2 3 0,2 0 0,0 0-159,0 2 1,-2-4 0,-2 3-1,0-1-184,-1 0 0,-3 1 0,-3-2 0,-2 1-115,0-1 0,-2 4 0,-2 0 345,-3 2 1,-6 2 0,-3 2 85,-2 0 0,-2 5 1,1-1-1,0 5 0,0 4 334,-1 2-272,5 5 1,-3 1 0,3 4 0,-1 0 0,3 1 55,2-1 0,1-1 0,0-1 0,0-2 1,0-1-14,0-2 0,0-2 1,0-4-1,0-4 1,1-5 167,2-1 1,-2-2 0,2-3-1,-6 0-45,-3-3 0,1-2 0,-1-4 0,-1 0-49,-2 0 0,0 0 0,-1 0 1,-2 0-589,0 0 0,-4 0 1,4 0-1,1 0 1,0 0-1,2 0-2519,0 0 2899,-1 4 0,1 1 0,0 5 0</inkml:trace>
  <inkml:trace contextRef="#ctx0" brushRef="#br1" timeOffset="42">16843 1592 18534,'0'-9'-1639,"0"0"1,2 2 988,5 1 1,4 3 1241,11-3 1,3 4-287,6-1 0,2 1-118,4-2 1,0 3 86,0-2 1,-2-1-310,-1 1 1,-7 0-1,-1 3 1,-2 0-1,-4 0 1,-4 0-200,-3 0 0,-4 1 1,-3 2-1,-2 3 1,-3 3-1,-4 0 429,-3 0 0,-8 1 0,-10-1 1</inkml:trace>
  <inkml:trace contextRef="#ctx0" brushRef="#br1" timeOffset="43">17039 1657 18534,'-14'6'73,"7"-1"-1055,-2-2 1272,2-2-149,1 3 0,7-4 189,9 0 0,4 0-126,8 0 1,-1-3-494,4 0 1,-1-1 108,4 1 1,0 1 0,0-1 182,0 2 1,0 1 0,0 0-1</inkml:trace>
  <inkml:trace contextRef="#ctx0" brushRef="#br0" timeOffset="44">18817 1480 8506,'0'-9'-105,"0"0"0,0-1 0,0 1 0,0 0 0,0 0 0,0-1 0,0 1 0,0 0 225,0-1 0,0 1 0,1 0 0,1-1 1,2 1-1,1 0 0,-1-1 0,-1 1 1580,1 0-1509,-3 0 0,3 9 0,-4 6 0,-1 8 0,-3 8 5,-5 6 0,-2 7 0,-4 6 0,-1 2 0,2 1 0,0 1-602,1-2 1,3 3 0,-3-3-1,3 2 1,2-3 0,1-5-887,4-5 0,-1-4 1292,1-3 0,-4-2 0,2-4 0</inkml:trace>
  <inkml:trace contextRef="#ctx0" brushRef="#br0" timeOffset="45">18733 1508 8481,'14'-33'108,"0"0"1,6 4 0,3 0 233,5 2 1,1 6-1,4 0 1,-1 4-1,-2 6 43,-1 4 1,-3 3-1,-5 5 1,-5 2-1,-5 4 1,-2 4-210,-3 5 1,-2 5 0,-4 1-1,-1 2 1,-2 2-227,-3 1 1,-7 1-1,-1-1 1,-2-2 0,2-3-342,0 1 1,1-4 0,1 1 0,0-2-160,1-1 0,-2-2 1,3-7-1,2 0 0,-1-3 550,1-1 0,-1 3 0,-1-2 0</inkml:trace>
  <inkml:trace contextRef="#ctx0" brushRef="#br0" timeOffset="46">19469 1601 8409,'-6'-5'355,"0"2"1,-1 4 297,-2 5 1,0 2-378,-1 7 1,1 2 0,0 3-1,0 3 1,0 1 0,2 2-431,1 1 0,1-2 1,-3-2-1,3 0 1,1-2-442,2-2 0,1-1 0,2-2 0,2-5 595,3-4 0,3-7 0,0-5 0</inkml:trace>
  <inkml:trace contextRef="#ctx0" brushRef="#br0" timeOffset="47">19469 1564 8409,'-9'-9'-76,"-1"0"412,1-1 1,0 2-260,-1 2 1,8 6 0,3 5-1,4 1-475,2 0 0,4 1 0,3 1 0,0-1 1,2-2-1,-1 0 129,1 1 1,-2-4 0,3 1-1,-2-1 290,2 1 0,-3-2 0,1 2 0,-1-2 0,0-2 93,-1-2 0,3 1 1,-4-3-1,-1 0 0,0-1 565,-2-1 1,-1 2-369,-1-1 1,-4 5-1,-6 1-106,-4 5 1,-4 3-1,-2 3 1,-1 0 0,1 2-1,1 2 22,2 1 0,1-2 0,0-1-140,3 1 0,2-3 1,4 4-1,0-1 1,0 0-1,0-1 0,1-1-13,2 2 0,1-4 0,3 3 0,-1-2-165,-2 1 1,2-1-1,-3 1 17,-1-1 0,-1-2 0,-1 0 1,-1 0-1,-3 1-524,-5-1 1,-2-3-1,-3-1 598,0 0 0,-6 2 0,0-2 0</inkml:trace>
  <inkml:trace contextRef="#ctx0" brushRef="#br0" timeOffset="48">20307 1676 8563,'0'-9'-261,"0"2"0,0 1 604,0-1 1,-1 3-1,-2 2 88,-3 4 0,-3 4 0,0 6 0,1 4 0,1 2-149,0 0 1,1 1 0,-2-2-1,2 0 1,3-2-241,1 2 0,2 0 0,0-2 0,2-2-175,1-3 1,2-2 0,5-2 0,3-3 0,1-2 0,2-3-389,-1-4 1,0 0 0,0-7-1,-1-1 215,-1-1 0,-3-6 0,2-1 0,-4 0 1,-3 1-1,-1-2-64,-2-1 1,-1 3-1,-2 0 1,-3 2 459,-5 4 0,-5 4 0,-5 6 0,-2 1 0,-2 2 76,0 1 0,2 5 1,-1 3-1,2 4 1,3 2-720,1 2 0,6-3 553,4 3 0,4 1 0,-2 3 0</inkml:trace>
  <inkml:trace contextRef="#ctx0" brushRef="#br0" timeOffset="49">20679 1583 8545,'-9'0'-76,"3"3"1,2 0 0,3-1 254,5-1 1,6-2-1,3-2 1,-1-4 0,0-4-1,2-2 1,0 0-341,3-1 1,-3-2 0,1 0-1,-2-2 1,-1 0 21,-2-1 1,-2-3 0,-1 1-1,-4 1 1,-2 2 95,-1 3 0,-1 4 0,-3-1 0,-6 5 1,-4 5 39,-4 4 1,0 8 0,-2 10 0,-1 8 123,-1 8 0,1 10 0,11-20 0,1 0 0,0 2 1,-1 0-1,1 2 0,1 0 0,0 2 0,0 0 1,2 1-1,1 1-155,1-2 1,1 0-1,-2 0 1,1 0-1,2-2 1,-1-1 0,0 0-1,0 1 1,0-1-1,0 0-196,-1-1 1,1 0-1,-2-2 1,0 0 0,-6 18-1,-3-4-235,0-2 0,-2-10 0,-2-6 465,-1-7 0,-8-5 0,-2-1 0</inkml:trace>
  <inkml:trace contextRef="#ctx0" brushRef="#br0" timeOffset="50">20354 2076 8393,'9'-17'291,"6"1"1,7-6-1,9 3 1,7 0 253,6 1 0,0 2 0,0 2 0,-4 1-1075,-2 5 0,-3 0 0,-1 5 1,0-1-1,-1 1 530,-2 0 0,2 0 0,0 3 0</inkml:trace>
  <inkml:trace contextRef="#ctx0" brushRef="#br0" timeOffset="51">21406 1564 8315,'0'-9'93,"0"0"0,0-1 0,0 1 0,0 0 1,0-1 21,0 1 0,1 0 0,1-1 1,2 1-1,0 0 0,0-1 0,-2 0-235,-1-2 0,-1 1 0,0-1 0,0 1 97,0-2 1,0 2-1,-1-4 1,-2 2 0,-3 1-1,-2 2-171,-2 1 0,0 1 1,-1 1 359,-2 4 0,-3 4 0,0 5 0,-1 8 0,-2 7 0,0 8 0,1 8 328,-1 8 1,5 4 0,7-22 0,1 0-404,1 0 1,0 0 0,0 1-1,2 0 1,-1-1 0,0 0-1,1 2 1,1-1 0,0 2 0,0-1-1,0 0 1,1-1-247,-1-1 0,0 0 0,0 24 1,-5-7-248,0-4 1,-1 0 0,-1-9 0,-1-3 0,1-5 0,0-6-975,-1-6 0,1-3 1376,0-8 0,-5 0 0,0 0 0</inkml:trace>
  <inkml:trace contextRef="#ctx0" brushRef="#br0" timeOffset="52">21191 1844 8315,'10'-19'-9,"-1"0"1,1 1 0,2 0 365,0 3 1,1 2-1,-4 7 1,0 3-368,1 2 1,-1 1 0,-1 1 0,-1 2 0,0 3 0,0 2-508,1 2 0,1 0 0,1 1 0,-1 2-192,0-2 0,1 0 709,-1-2 0,4 0 0,2 1 0</inkml:trace>
  <inkml:trace contextRef="#ctx0" brushRef="#br0" timeOffset="53">21573 1639 8732,'-4'14'407,"-2"5"0,-2 5 0,-2 4 0,1 3 0,0 3 0,-2 2 0,0 1-346,-1 0 0,-1-3 0,5-4 1,1-6-1,1-4-896,2-3 0,2-10 0,6-1 835,6-4 0,3-14 0,6-4 0</inkml:trace>
  <inkml:trace contextRef="#ctx0" brushRef="#br0" timeOffset="54">21527 1574 8326,'-14'-9'346,"4"3"0,-1-7 1,3 0 391,5 1 1,3-1-853,3 4 1,3 4 0,7 3-1,2 4 1,4 4 113,3 2 0,2 6 0,3 0 0</inkml:trace>
  <inkml:trace contextRef="#ctx0" brushRef="#br0" timeOffset="55">22020 1601 8400,'0'-6'1843,"0"0"-1570,-4 8 1,-2 3 0,-7 11 1,-2 1 1,-4 7-1,-2 3 1,-4 3 0,-2 1-1,-1 0-524,0 0 0,0 3 1,1-3-1,2-2 1,4-3-1583,1-4 1458,1-7 0,5-1 0,1-6 373,3-2 0,1-6 0,-1-5 0</inkml:trace>
  <inkml:trace contextRef="#ctx0" brushRef="#br0" timeOffset="56">21750 1695 8400,'4'-10'-153,"-3"1"1,3 0 971,1-1 0,0 6 0,4 5 0,-1 8-532,-1 5 0,1 5 1,-2 2-1,2 4-563,2 2 0,-1 1 0,1-1 0,2-1-1277,0-1 0,4-3 1553,-4 0 0,5 0 0,-3-8 0</inkml:trace>
  <inkml:trace contextRef="#ctx0" brushRef="#br0" timeOffset="57">22011 1890 8390,'-6'-4'2059,"-1"-2"-1397,5-3 1,2 3-361,7 0 0,4 4 0,2-2 0,2 1 0,0-1 0,1-1-556,-1 1 0,1-2 1,3 2-1,-2 0 22,-1 0 0,0-4 1,-3 2-1,-2-2 1,-1-1-1,0-1-450,-1 1 1,-3-1 0,-1-3 0,0-1 326,-3-1 0,-2 2 1,-4 4-1,-2-1 1649,-2 1-989,-1 4 0,-1 1 0,0 5 0,-1 2 0,-3 4 405,0 4 1,1 4 0,-1 4 0,0 0-456,3 3 1,1 1 0,1 3 0,3-2 0,3 1 0,2-1-693,1-2 1,2-3 0,4-1 0,7-3-220,3-2 1,4-7-1,1-3 1,1-3 0,2-4 355,2-5 1,1-5 0,1-4-1</inkml:trace>
  <inkml:trace contextRef="#ctx0" brushRef="#br0" timeOffset="58">22458 1723 8349,'25'-27'-404,"-2"1"1,1 1-22,0-1 1,-4 3 0,-1 2-1,-3 2 675,-3 3 0,-3 3 1,-5 4 404,-1-1 0,-1 6 1,-4 4-1,-2 5 0,-3 5-157,-3 2 0,-1 4 0,-1 4 0,-2 4 0,2 1-82,1 1 0,0 3 1,2-4-1,1 2 0,0 0-472,0 1 0,3-1 0,0-1 0,1-2 0,0-1-534,1-3 1,1-1 0,1-3-27,0-4 1,4-7 0,1-6 0,1-7-29,0-7 1,-4-2 0,2-3 0,-3-1 0,-1 1 579,0 2 1,-1 1 0,-3 4 0,-3 2 0,-3 1 467,-3 4 0,-4 2 1,-1 4-1,-3 1 415,-3 2 0,-4 3 0,-2 7 0,3 2-164,4 3 0,5 1 1,2 0-1,5 2 0,3 1-382,5-2 1,12-1-1,7-4 1,10-2-1,8-4 1,4-3-1173,3-3 0,2-1 0,-4-2 899,-2 0 0,4-5 0,-3 0 0</inkml:trace>
  <inkml:trace contextRef="#ctx0" brushRef="#br0" timeOffset="59">23296 1518 8293,'0'-10'-146,"0"0"1,0-1 0,0-3-1,0 1 1,0-1 0,0 3 558,0 1 1,3 0 0,0 1 0,-2 2 0,-2 4 125,-2 6 0,-7 12 1,-1 8-1,-2 6-442,-4 5 0,0 6 0,-1 4 0,1 1 0,3 1 0,1-2 0,1 0-755,2 0 0,1 0 1,3-3-1,3-5 658,2-3 0,-3-6 0,-1-4 0</inkml:trace>
  <inkml:trace contextRef="#ctx0" brushRef="#br0" timeOffset="60">23203 1899 8294,'5'-9'-135,"3"3"1,-2 1-1,3 0 501,0-1 1,3 3 0,1-2 0,-1 1-174,2 2 0,-3-2 0,4 0 1,2-1-1,1 0-378,0 0 0,1 2 0,-2-3 0,0-1 0,-1-2 0,-1 0-19,0 0 0,-2-2 0,-4-1 0,1-3 10,-1 1 1,-4-4 0,-1 4 0,-1-1 0,0 3 194,-1 2 1,-5 1 0,-3 3 0,-2 3 399,-1 2 0,-5 5 0,-1 3 0,-3 5 0,-1 4 0,1 5 378,-1 4 1,1 3 0,-1 2 0,1 1-588,3-1 0,1-4 0,6-1 1,2 0-1,3 1-555,2-1 0,9-3 0,4-7 0,6-3 0,5-5-2232,5-4 2595,0-2 0,4-5 0,-4-1 0</inkml:trace>
  <inkml:trace contextRef="#ctx0" brushRef="#br0" timeOffset="61">23687 1704 8294,'-1'-6'99,"-1"-1"542,-1 0 0,-2 3-301,2 1 1,2 3 0,-3 3 0,1 4 0,-1 5 0,-1 4 272,-2 5 1,1 0 0,0 3-1,0 1-373,1-1 0,-2 2 1,3-4-1,2-2 1,1-1-551,1-3 0,0 0 0,1-5 0,2-1 0,4-4-335,1-2 1,4-2-1,2-5 1,0-3 97,3-2 1,0-5 0,2 0 0,-1-2 0,-2-2 0,0-3 391,0-2 1,-2 4 0,-2 3 0,-2 2-787,0 1 1393,-5 2 0,-5 6 0,-6 4 0,-3 6 1,0 4 34,0 3 0,0 2 0,0-2 0,2-1 0,2 1-488,1-1 1,1 0-1,4-2 1,2-1-1,3-1-1085,2-1 0,3-3 1086,1-4 0,2 0 0,5 0 0</inkml:trace>
  <inkml:trace contextRef="#ctx0" brushRef="#br0" timeOffset="62">23966 1862 7291,'0'6'-14,"0"1"510,0 0 0,0-2 0,0 1-477,0 1 0,0-1 0,1-1 0,1 0 1,2-1-1,2 1-57,1 0 1,2-2-1,2 0 1,2-2-64,-2-1 0,4 0 1,-1 0-1,1-1 1,-3-2 109,-2-4 1,4-2 0,-1-2-1,0-2 264,-4 2 1,-3 0 0,1 1 0,-3-1-97,0-2 1,-2 0 0,3 2-1,-1-3 1,-2 1 47,-1-1 0,-1 2 0,0 2 0,-1 2-244,-2 2 1,-2-1 0,-5 4-1,-3 1 1,-3 1 0,-4 1-448,-2 0 1,-3 4 0,3 3 0,0 3-1,1 4-358,4 0 1,3 2 823,-1 2 0,3 1 0,-1 0 0</inkml:trace>
  <inkml:trace contextRef="#ctx0" brushRef="#br0" timeOffset="63">24096 1909 8284,'-4'5'0,"-1"0"585,0 2 1,-2 4 0,4 8 0,0 4-40,-2 5 0,3 8 0,-3 8 0,0 2 0,0 3 0,-2-1-314,-2-2 0,-3 0 0,-2-6 0,1-2-466,0-3 0,-4-7 1,3-7-1,-2-6 1,0-4-368,0-4 1,1-6 0,0-1 0,-2-6 0,1-6 178,0-3 0,0-6 0,3-1 0,2-1 0,2-1 462,2 0 0,0 2 0,4-1 1,1 0-1,1 2 162,1 2 0,4 3 1,3 1-1,5-1-738,3 1 0,3 2 536,0 4 0,5-5 0,1 0 0</inkml:trace>
  <inkml:trace contextRef="#ctx0" brushRef="#br0" timeOffset="64">24413 1620 8284,'1'-9'-90,"1"-1"0,1 1 433,-1 0 1,-1 3-105,-1-1 0,0 6 0,-1 1 0,-2 8 0,-3 5 160,-2 6 0,-2 10 0,1 2 0,0 4 0,-1 2-106,1 0 1,2 1 0,-1 0 0,-3 1 0,1 1-729,0-4 0,0-3 0,1-6 1,0-2-1,-1-5-842,1-3 1,3-8 1276,0-6 0,-1-10 0,-2-3 0</inkml:trace>
  <inkml:trace contextRef="#ctx0" brushRef="#br0" timeOffset="65">24283 1937 8284,'0'-10'169,"0"1"1,0 0 0,0-1 741,0 1 1,4 1-789,2 2 0,2 1 0,2 5 0,-1 0 0,0 2 0,1 1-493,-1 3 0,1-1 0,2 0 0,1 0 1,0-1-9,1 1 1,2-3 0,0-5-1,1-4 1,-1-2 94,0-3 0,-1-4 0,4-6 0,-1-2 0,1-3 239,0-1 0,-2-3 1,0 1-1,-3 2 0,0 3 392,-3 2 1,-5 6-1,-2 5 79,1 5 1,-5 3 0,1 5-1,-4 3 1,-3 5 0,-2 7 209,-3 5 0,-3 5 1,-1 7-1,1 0-32,1 2 1,2 0-1,-1 0 1,2-2-1,0-1-503,1-2 0,1-2 0,2-3 1,3-3-1,1-4-394,2-2 1,2-7 0,1-7 0,4-4-365,4-4 1,0-2-1,1-1 1,-2 2 0,0 2-112,-1 1 1,0-2 0,1 3 902,-1 1 0,-4 5 0,-1 3 1,-1 2-1,0 1 166,-1 1 1,0 2 0,-1 1-1,1-2 1,2-2-184,1-3 0,1 2 0,3-5 0,1-1-307,-1-1 1,0-1-1,1-1 1,-1-1-1,-1-2-876,-2-1 1,2 1 1063,-5-2 0,4 0 0,-2-3 0</inkml:trace>
  <inkml:trace contextRef="#ctx0" brushRef="#br0" timeOffset="66">6043 16992 8240,'-10'0'74,"1"-3"1,1-1 0,3-1-1,6-1 1,7 1 471,6 1 0,5 0 0,3 1 0,4 1 0,4 1 0,4 1-208,2 0 1,2 1 0,3 1 0,1 2 0,0 1-339,-1 3 0,-3 4 0,-1 3 0</inkml:trace>
  <inkml:trace contextRef="#ctx0" brushRef="#br1" timeOffset="67">6946 16741 17142,'1'-16'-174,"2"1"1,2-1 0,1 2-1,0 0 1,-1 2 0,-1 0 1040,0 0 0,-3 7-456,-7 5 0,-1 5 0,-9 9 0,-1 4 0,-4 7-39,-4 5 0,1 0 1,0 4-1,1 1-189,-1 2 1,0 1-1,-2 0 1,2 0-1,3-2-1003,3-3 1,0-2 0,6-4 0,2-4-274,2-4 1,4-6 0,4-10 778,0-6 0,4-9 1,2-2-1</inkml:trace>
  <inkml:trace contextRef="#ctx0" brushRef="#br1" timeOffset="68">6713 16750 12862,'-9'-9'888,"0"4"1,3 3-343,3 8 1,2 1-1,2 10 1,2 1-665,4 3 0,2 5 1,3-1-1,5 2 0,2 1 1,4-1-492,1 1 0,1-4 0,3-2 0,0-3 606,0-4 1,4 3 0,1-4-1</inkml:trace>
  <inkml:trace contextRef="#ctx0" brushRef="#br1" timeOffset="69">7095 16862 11051,'5'-22'-550,"3"0"1,5 2 872,1 0 0,-1-2 0,2 0 0,1-1 294,-2 0 1,3 1 0,-5 5 0,-1 0 0,0 4-209,-2 2 0,-4 5-330,-2 9 0,-5 7 0,-2 5 1,-1 4-1,-2 4-156,-1 5 0,-2 0 0,1 6 0,1-1 0,0-1-528,2 0 1,4 0 0,-2-2 0,1 1 0,0-1-1543,1-1 2137,-3-1 0,-1 0 0,-3 0 0</inkml:trace>
  <inkml:trace contextRef="#ctx0" brushRef="#br1" timeOffset="70">7039 17123 10119,'-14'4'816,"0"-3"1,11 3-430,6-4 1,7 0 0,13 0 0,4 0-237,3 0 0,5-3 0,-2 0 0,1 0-147,1-1 1,-1 2 0,3-2-1</inkml:trace>
  <inkml:trace contextRef="#ctx0" brushRef="#br1" timeOffset="71">6173 17681 11862,'-6'0'-903,"7"-1"1371,11-2 0,18-6 0,15-7 0,-18 8 0,2-1 0,4-1 0,3 0-216,5-1 0,1 0 0,3-2 0,2-1 0,-14 5 0,1-2 0,0 1 0,15-3 0,-2 0 0,-3 1 0,-2 2 0,-6 1 0,-1 1-144,-7 2 0,0 0 0,17-1 1,-11 1-1,-4 2-2598,-4 2 2447,-7 1 0,-6 10 0,-4 1 0</inkml:trace>
  <inkml:trace contextRef="#ctx0" brushRef="#br1" timeOffset="72">6713 17756 14390,'23'-4'1054,"3"-3"1,10-5-1,11-5-844,-20 7 0,2 0 0,5-1 1,0 1-1,0-2 0,1 0 0,-1 1 1,-1 0-200,-1 0 1,-2 1-472,-2 2 1,-2 0 0,16-5-1,-5 4 1</inkml:trace>
  <inkml:trace contextRef="#ctx0" brushRef="#br1" timeOffset="73">11666 16992 11500,'-8'-1'-388,"1"-1"1,2-2 0,0 0 0,0-1 0,1 0-155,2-3 1,1 3 0,1-1 428,0-1 1,0 2 0,-1-1-190,-2 2 193,2 1 1,-4 3 1174,2 0-666,2 0 1,-2 0 0,6-1 0,4-1 0,3-2 178,3-1 1,4 3 0,1-2 0,4 0 0,1 1-402,3 1 1,4 1-1,2 1 1,2 1-122,1 2 0,1 7 1,1 4-1</inkml:trace>
  <inkml:trace contextRef="#ctx0" brushRef="#br1" timeOffset="74">12700 16657 13764,'0'-9'-481,"0"-2"0,0 0 0,0-1 709,0 0 1,0 5 0,0 1 0,-1 0 300,-2 0 0,2 3 1,-3 6-1,-1 5 0,-4 3-119,-2 5 1,-9 5 0,1 4 0,-5 3 0,-5 3-208,-4 3 0,0-1-1,-1 1 1,1 1-859,0-2 1,3 5-1,0-5 1,5-3 0,7-4-984,4-3 1,5-5 1452,3-2 1,2-5-1,4 3 1</inkml:trace>
  <inkml:trace contextRef="#ctx0" brushRef="#br1" timeOffset="75">12300 16797 13764,'0'-11'-677,"0"0"0,0-1 1336,0 0-206,-5 2 1,4 9 0,-1 5 0,3 6 0,4 6 0,0 1-275,2 2 0,5 1 0,4 0 0,1 2-570,2-1 1,1-1 0,2-1-1,2 2 1,4 1-2319,3-2 2724,-2-4 0,7 1 0,-2-2 0</inkml:trace>
  <inkml:trace contextRef="#ctx0" brushRef="#br1" timeOffset="76">12886 16778 20043,'-4'-9'-469,"2"1"1,-3 0 0,1 2 0,2-1 0,1-1 0,1-2 0,0 1 268,0 0 0,0-1 0,1 1 0,1 0 0,3-1 698,3 1 0,-1 0 0,6-1 0,-2 2 0,1 1-142,0 1 1,3 4 0,-2-1 0,-2 2 0,0 2-461,-2 2 0,-4 6 0,-2 8 0,-2 2 0,-2 4 79,-2 1 1,-3 1-1,-7 4 1,-2 1 0,-3 0 24,0-4 1,-4 2-1,0-4 1,1 1 0,0-1-162,2-1 0,0-5 0,6-3 295,2-2 0,2 0 0,3-5 1,6-2-1,6-3-115,2-2 1,6-1-1,4 0 1,3 0 0,0 0-568,2 0 1,-2 0 0,4 0 0,-1-1 0,1-1 516,0-1 0,-4-4 1,2 2-1</inkml:trace>
  <inkml:trace contextRef="#ctx0" brushRef="#br1" timeOffset="77">13249 16964 15821,'0'7'54,"-1"-1"1,-2 1 764,-3 1 0,-2 6 0,-3 1 0,0 3-511,-1 0 1,-4 5 0,4 1-1,0 1 1,3 0 0,3 0-2712,3-2 2315,2 0 0,1-8 0,0-2 0</inkml:trace>
  <inkml:trace contextRef="#ctx0" brushRef="#br1" timeOffset="78">13855 16713 15666,'0'-9'-812,"0"-1"1,0 1 0,0 0 902,0-1 0,-1 5 1,-3 2-1,-2 3 1,-2 4 563,-1 6 0,-5 7 1,-2 8-1,-5 3 0,-3 3-97,0 3 0,-5 2 1,4 2-1,-1-2 0,0-1-687,2-1 1,1-2 0,6-1-1,1-6 1,5-5-965,3-5 1,1-1 0,4-7 843,1-4 0,5-8 0,2-10 0</inkml:trace>
  <inkml:trace contextRef="#ctx0" brushRef="#br1" timeOffset="79">13575 16750 15507,'-6'-5'1500,"0"2"1,1 9-983,-2 3 1,0 8-1,4 1 1,1 3-272,1 3 1,6-2 0,4 3 0,6 1-774,3 0 0,7 1 0,4-1 0,3-2 531,4-1 0,4-2 1,2-2-1</inkml:trace>
  <inkml:trace contextRef="#ctx0" brushRef="#br1" timeOffset="80">14134 16769 15783,'0'-9'-427,"0"-1"1,0 1-1,0-1 1,1-2-1,2 0 1,3 0 0,2 2 1081,2 1 0,0-1 1,2 1-1,0 0 0,0 1 103,2 1 1,-4 3-1,3 5 1,-4 2-919,-3 4 0,-2 4 1,-5 2-1,-2 2 1,-4 2 14,-5 4 0,-1-1 0,-4 1 0,3-1 0,-1-2-55,1-3 0,3 2 0,-2-4 1,3 1-1,2-1-303,1-1 0,3-5 1,5-1-1,3 0 299,6-1 1,3 1 0,6-4-1,0 2 1,2 0 223,1 0 0,-1 3 0,-6-1 0,-4 3 0,-3 0-3,-5 0 0,-3 4 1,-4 0-1,-7 1 228,-6-1 0,-6 3 1,-5-4-1,1 0 1,2 1 0,4-1 1,2-2-1,3-4 1,5 1-2329,4 1 1972,7-2 0,9 2 1,6-3-1</inkml:trace>
  <inkml:trace contextRef="#ctx0" brushRef="#br1" timeOffset="81">13417 17151 13650,'0'-7'-690,"0"1"0,-1-1 0,-1-1 1466,-1-2 0,-1 2-1264,0 2 419,3 6 1,6 9 0,5 6 0</inkml:trace>
  <inkml:trace contextRef="#ctx0" brushRef="#br0" timeOffset="82">14711 17048 8527,'-6'-3'321,"0"0"1,-2 1 0,0 1-1,-1 2 201,0 2 1,-1 2 0,1 4 0,1 2-1,0 0 1,2 2-340,-1-2 1,3 2 0,1 0-1,2-1-808,1 2 1,0-4 0,0 2 624,0-1 0,4 2 0,1 2 0</inkml:trace>
  <inkml:trace contextRef="#ctx0" brushRef="#br0" timeOffset="83">14879 17039 8561,'-3'-6'370,"-2"-1"0,1 0 176,0-1 0,5 0 0,6 0 0,5 3 0,4 0 0,4 1-627,2 0 1,5 1-1,0 2 81,3-2 0,5 2 0,-2-4 0</inkml:trace>
  <inkml:trace contextRef="#ctx0" brushRef="#br1" timeOffset="84">15577 16666 12973,'5'-18'-199,"2"3"1,-2 3 0,-1 1 0,1 0 0,-1 1 1017,0 2 0,-2 7 0,-5 3 0,-4 7-225,-4 4 1,-7 7-1,-5 6 1,-1 3 0,-1 3-296,-2 1 0,-1-2 0,0 2 1,0 0-1,0 0-657,0 3 1,4-4 0,2-2 0,4-3 0,2-5-2911,4-2 237,2 1 3012,4-15 0,2-2 0,4-9 0</inkml:trace>
  <inkml:trace contextRef="#ctx0" brushRef="#br1" timeOffset="85">15279 16722 12973,'0'-9'465,"0"0"1,0 5-1,0 4 1,1 5-1,1 8 1,2 5-37,2 2 0,-2 6 0,4-1 0,3 2 0,3 1-923,2 0 1,3 0 0,2 0 0,2 0 0,3-1 515,3-3 0,1-5 0,-2-6 0</inkml:trace>
  <inkml:trace contextRef="#ctx0" brushRef="#br1" timeOffset="86">15847 16648 13029,'0'-10'-545,"-3"1"0,-1 1 1056,-1 2 1,-2 2 0,-3 5-1,-1 3 1,-3 5 103,0 6 0,-2 5 0,-2 3 0,-1 0 0,0 1-317,1-1 0,2-2 0,2 2 0,0-3 1,3 0-369,1-2 0,4-6 0,3 1-495,2-3 0,5-5 0,4-2 0,3-3-17,5-3 1,1 2 0,2-2-1,0 2 1,2 0-75,1-2 1,0 2-1,-5-2 1,0 2 0,-3 1 775,0 0-83,2 0 0,-1 0 1,3 0-1</inkml:trace>
  <inkml:trace contextRef="#ctx0" brushRef="#br1" timeOffset="87">15949 16713 12519,'-9'19'872,"-4"3"1,-2 4 0,0 4-480,-1 4 0,1 6 0,-3 0 0,3-1 0,2 0-847,3-2 0,2-5 0,1-3 0,3-4 0,1-4 413,0-3 1,-4 1 0,2-5-1</inkml:trace>
  <inkml:trace contextRef="#ctx0" brushRef="#br1" timeOffset="88">17002 1657 25641,'-10'-9'-298,"1"0"0,1-1 0,0 2 0,3 1 0,2 2 0,4 0 0,6 0 0,8 1 1,8 1-1,8 0 0,8-1 405,7-1 0,-18 3 0,2 1 0,0-2 0,1 0 1,1 1-1,2-1 0,-1 1 0,1 0 0,-2 0 1,0 0 51,-2 1 1,-1 0 0,-1 0 0,-2 1 0,15 0 0,-8 0-688,-10 0 1,-18 1 0,-14 1 0,-12 2-1,-9 1 1,-8 2 575,-7-2 1,-7 3 0,23-5-1,0-1 1,-1 1 0,1 0 0,0 0-1,0 1 1,0-1 0,1 0 39,0-1 1,0 1 0,2 1 0,-1 0-1,-23 1 1,4 2 55,10-1 0,12-3 0,18 3 1,12 0-1,15 0-196,10-3 0,13 1 0,6-1 0,-23-2 0,0 0 220,1 0 1,0-1-1,23 0 1,-1 0 0,-3 0-1,-5 0 1,-5 0-8,-5 0 1,-14-3-289,-12 0 1,-11 0 0,-17 3 0,-3 0 0,-1 0-1,-1 0 439,2 0 0,2 3-277,4 0 0,1 4 0,-1-2 0</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3T20:46:36.513"/>
    </inkml:context>
    <inkml:brush xml:id="br0">
      <inkml:brushProperty name="width" value="0.12095" units="cm"/>
      <inkml:brushProperty name="height" value="0.12095" units="cm"/>
      <inkml:brushProperty name="color" value="#FF0000"/>
    </inkml:brush>
    <inkml:brush xml:id="br1">
      <inkml:brushProperty name="width" value="0.09071" units="cm"/>
      <inkml:brushProperty name="height" value="0.09071" units="cm"/>
      <inkml:brushProperty name="color" value="#FF0000"/>
    </inkml:brush>
  </inkml:definitions>
  <inkml:trace contextRef="#ctx0" brushRef="#br0">1061 8454 26727,'0'-14'-1639,"1"-4"1,2 3 1091,0-3 1,4 3 0,-2 0 0,1 1 0,0 0 0,1 1-274,-2 1 1,-1 2 0,-5 2 0,-2 0 787,-3 2 0,-1 4 1,-1-1-1,-2 2 1,-2 1-1,-1 0 271,-3 0 1,-2 0 0,-3 0-1,-2 1 1,-1 1-21,-5 1 0,0 4 0,-6 0 0,0 0 0,0 0-50,1-1 0,-2-3 0,3 4 0,-1-1 1,0 0-125,2 0 0,2-1 0,6 3 0,3-1 0,3 2 197,3 3 1,0 4-1,0 0 1,1 2 0,2 5-270,-1 5 1,-2 5 0,4 7 0,2 6 0,5 6-14,3-23 0,1 1 0,0 2 0,0 1 0,0 2 0,1 0 1,0 2-1,1 1 0,1 0 0,0 0 40,2 2 1,-1-1 0,-1-2 0,0 0 0,0 2 0,0-1 0,0-2 0,0 0-1,0 0 1,1-1-94,-1-2 1,0 0-1,-2-3 1,0 0 0,0-1-1,1 1 1,-1-1-1,-1 0 1,-1-1 0,0 1 11,-2-1 1,0 0 0,0-1 0,-2-1-1,-10 22 1,-2 1 0,0 0-148,-2 0 1,5-7 0,2-3 0,5-5-131,4-2 0,2 1 0,2-5 1,3-5-1,5-6 354,6-4 1,8-7-1,5-4 1,6-4-1,5-5 297,5-5 0,-2 1 0,0-4 0,-1 2 1,-6 3-852,-6 2 1,-11 5-1,-8 6 657,-6 3 0,-11 7 0,-4 1 0</inkml:trace>
  <inkml:trace contextRef="#ctx0" brushRef="#br1" timeOffset="1">14255 2039 8508,'-4'-14'-52,"3"-3"0,-2 5 0,2 0 1,1 1-1,0-1 0,0 0 1,0 1-1,0-1 0,0 1 318,0-1 1,0-1 0,0 4 0,1 1-44,2 1 0,-3 4 0,-1 6 1,-7 6-1,-4 5 23,-2 8 0,-5 8 0,-3 4 0,2 3 0,0 4 64,1 2 0,4 2 1,1 1-1,4-3 0,5-3-181,3-5 0,10-4 0,5-6 0,7-4 0,6-6-54,4-6 1,3-5 0,4-8-1,1-5 1,-2-6-143,-2-6 1,-5-3 0,-6-4 0,-3-1 0,-3-1-200,-3-1 1,-2 0 0,-6 2 0,-3-1-146,-2-1 1,-2 0 0,-2 4 0,-3 2 0,-4 5-14,-2 3 0,-1 5 1,-4 5-1,1 4 1,1 4 115,0 6 0,-1-1 1,4 7 354,0 1 1,2 0 0,0 5 0</inkml:trace>
  <inkml:trace contextRef="#ctx0" brushRef="#br0" timeOffset="2">14702 1918 19251,'-6'0'367,"-1"0"0,2 5-143,-1 5 1,1 7-1,3 8 1,-1 2 5,1 1 0,-4 4 0,1 3 0,-1 3 0,0 3 0,-1-3-339,-2-3 1,3-4 0,0-6 0,0-3-268,1-3 1,-2-6-105,7-7 1,7-7-1,8-11 1,4-4 289,2-2 1,3-3 0,4-2 0,0 0 0,0-1-137,0 1 0,0-5 1,0-3-1,0 1 1,-1 1 409,-3 1 0,-2 1 0,-6 2 0,-5 4-159,-4 5 0,-4 6 0,-6 7 0,-4 4 0,-3 5 778,-3 3 1,-3 6 0,0 1-1,-1 1-157,-2 2 0,0 1 0,2 0 0,0 3 0,3 0 0,0 0 109,3-3 0,2 3 1,2-1-1,4-1 0,2-2-820,1 0 1,4-4 0,4 0-1,3-2 1,5-2-492,1-4 1,3-2-1,1-3 1,1 1 0,1-1-2622,0-1 2706,-1-1 0,-4-4 0,1-1 0</inkml:trace>
  <inkml:trace contextRef="#ctx0" brushRef="#br0" timeOffset="3">15149 2309 18478,'7'-1'1309,"1"-1"0,4-1-1089,1 1 1,7-2-507,5 1 0,6-2 289,3 2 1,6-2 0,3-4-1</inkml:trace>
  <inkml:trace contextRef="#ctx0" brushRef="#br0" timeOffset="4">15847 1946 14797,'-9'0'-53,"-1"0"0,4-3 1,1 1-1,0 3 314,0 4 0,2 8 0,-3 6 0,2 6 0,1 5-42,-1 4 1,3 9-1,-3 6 1,1 3 0,1-25-1,0 0 1,-4 24-292,-1 1 0,-1-4 1,-2 2-1,-2-1 0,-1-2 1,-1-5-573,1-3 0,-1-7 1,3-4-1,-1-6-113,0-5 1,2-4 0,1-5 836,-1-2 0,-3-6 0,-2-5 0</inkml:trace>
  <inkml:trace contextRef="#ctx0" brushRef="#br0" timeOffset="5">15726 2123 14648,'24'-28'-3,"2"0"1,-4 1 0,2 3-1,1 7 822,-1 6 0,-4 7 0,-6 7 0,-2 4-756,-3 1 1,0 4 0,-4 2-1,0 1 1,-2 5 0,-2 3-132,-1 0 1,-1 6 0,-2-3-1,-3-1-39,-2-1 1,-2 1 0,-2-4-1,0 0 1,-1-1 0,1-3-222,-1-1 1,1-3 0,3-3 0,-1-2-664,1-2 1,3-2 1014,0-4 1,0 0 0,-4 0-1</inkml:trace>
  <inkml:trace contextRef="#ctx0" brushRef="#br0" timeOffset="6">16275 1750 14751,'1'-15'-864,"1"0"1,2 2 903,-2 2 0,0 4 1,0 5-1,1 5 203,-1 7 1,-2 7-1,-3 9 1,-4 4-1,-4 5 213,-1 5 0,-2-1 0,3 3 0,-1 1 0,-1-1-491,0 3 1,2 0 0,-1 1 0,3-2-1,2-2-1044,4-4 1,2 0 0,1-8 1006,0-3 0,9-3 0,1-5 0</inkml:trace>
  <inkml:trace contextRef="#ctx0" brushRef="#br0" timeOffset="7">16657 2086 9850,'0'-10'-206,"0"1"0,1 0 442,2-1 0,-2 1 1,2 0 57,-2-1 0,-5 1 0,-2 1 0,-2 2 0,-2 3 1,1 2 284,0 1 0,-5 0 1,-1 0-1,-4 2 0,-1 4-185,-2 6 1,-4 6 0,1 2 0,-1 3-1,3 1-149,4 2 1,1 1 0,6 0 0,2-1 0,2-3-581,5 0 0,2-1 1,2-5-1,2-1 1,5-4-266,3-1 0,0-6 0,5-2 0,0-3 0,2-4 157,1-5 1,-1-2 0,0-4 0,-2-2 0,-1 0-20,-2-2 0,3 0 1,-5 2-1,-2 1 0,-2 4 1050,-3 1-284,3 2 1,-6 5-1,2 4 1,-2 6-1,0 6 1,1 3-442,1 3 0,5 0 1,-2 1-1,2 0 0,1-1 112,1 1 1,3-1 0,2 1 0</inkml:trace>
  <inkml:trace contextRef="#ctx0" brushRef="#br0" timeOffset="8">17002 2058 9852,'-7'-7'-19,"1"2"1,-1 1 0,0 1 0,-1 0 526,2 0 0,-1 0 0,-4 4 0,-3 2 0,1 3 0,-1 2 13,3 2 1,-3 3-1,2 3 1,1 2-1,0 3-399,2 1 0,4 0 1,2-1-1,2 2 0,2 0 1,2-1-581,3-1 0,6-1 1,4-3-1,3-1 1,1-4-913,2-1 0,1-6 1376,-1-2 0,-3 2 0,4 0 0</inkml:trace>
  <inkml:trace contextRef="#ctx0" brushRef="#br0" timeOffset="9">17179 2188 10331,'-10'5'365,"2"0"1,1-3-1,2 3 20,0 0 1,2-2 0,4 2 0,2-1 187,4-2 1,4-1-1,2-1 1,2 0-1,1 0-523,2 0 1,1 0 0,-1-1-1,1-2 1,0-3 0,-1-2-543,1-2 1,-2 1-1,0-1 1,-3-2 0,0-1-1,-3-2-328,0-1 1,-6-2 0,-2 0 0,-2-1 538,-1 0 1,0 4 0,-1 1 0,-3 4 0,-6 5 0,-3 3 1140,-2 2 0,-5 4 0,0 3-314,-3 5 0,2 6 0,-3 7 0,1 2 0,2 2 0,3 1-73,2 1 0,7 1 1,6-2-1,4 1 1,5-1-1,8-3-760,5-5 1,6-3 0,6-8-1,3-4 1,2-3 287,2-5 0,3-7 1,1-7-1</inkml:trace>
  <inkml:trace contextRef="#ctx0" brushRef="#br0" timeOffset="10">18063 1685 22675,'-13'4'344,"-5"-2"1,-5 6 0,0 2 105,1 5 1,-4 7 0,1 7 0,-1 7 0,1 7 0,5 3-183,3 4 1,8 2 0,6-24 0,3 1 0,0-1 0,2 1 0,1-1 0,2 1-533,2-2 0,2 0 1,2 0-1,1-1 0,1 1 1,0-1-1,2 0 0,0-1 1,2-1-1,0 0-761,1 0-1,1-1 592,0 0 1,3-2 0,3-2 0,1-1-1,2 1 1,1 0 0</inkml:trace>
  <inkml:trace contextRef="#ctx0" brushRef="#br0" timeOffset="11">18715 1899 12326,'0'-10'-226,"0"-1"0,0-2 1,0 1-1,0-1 1,0 1-1,0 1 272,0 0 0,0 2 1,0 0-1,0-1 1100,0 1-1004,0 4 1,-1 5-1,-1 8 1,-3 8-1,-3 9 96,-2 7 1,-5 8 0,3 4 0,1 5 0,0 3 0,7-26 0,-1 1-211,0-1 0,1 0 0,-5 26 1,6-25-1,-1 0 0,-1 24 0,1-4-588,2-4 1,1-9 0,1-7 0,0-7 0,-1-5 526,-2-5 1,-3-7 0,-3-8 0</inkml:trace>
  <inkml:trace contextRef="#ctx0" brushRef="#br0" timeOffset="12">18594 1937 11249,'18'-32'53,"5"1"1,3-2 0,3 7 492,2 2 0,4 3 0,-2 7 0,-1 4 0,-4 6 0,-5 4-320,-3 3 1,-5 3-1,-1 8 1,-3 5 0,-4 4-368,-2 4 0,-1 1 0,-5 1 0,-3 1 227,-2 1 1,-6-1 0,-4-5 0,-1-3 0,-2-2 0,0 0-26,1-1 0,-1-3 1,1-6-1,0-1 1,1-1-885,2-2 1,4-2 0,-2-4-1380,3 0 2153,5-4 0,0-1 0,5-4 0</inkml:trace>
  <inkml:trace contextRef="#ctx0" brushRef="#br0" timeOffset="13">19199 1657 15983,'13'-9'582,"2"0"1,8 0 0,1 3 0,4 3-341,3 2 0,-5 10 1,1 8-1,-2 10 1,-2 9-1,0 9 94,-13-20 0,0 1 0,0 2 0,0 1 0,-1 3 0,0 0 0,-2 0 0,0-1 18,-2 0 1,-1 0-1,1 0 1,-1 0-355,-2 0 0,-1 0 0,-1-3 1,-1 1-1,-7 22 111,-3 0 1,3-26-1,-3 0 1,-13 20 0,-2-2-1,-1-5-755,-1-3 1,-1-5 0,-6 1 0,2-4 0,1-4-2634,2-5 3277,1-5 0,2 2 0,2-3 0,3-1 0,2 1 0</inkml:trace>
  <inkml:trace contextRef="#ctx0" brushRef="#br0" timeOffset="14">18659 2979 9670,'0'-12'-707,"0"0"1,0-1 57,0 4 2377,0 0-1383,0-1-206,0 5 0,0 6 188,0 8 0,-1 9 0,-3 9 0,-6 6-98,-4 7 0,-4 6 1,9-21-1,-1 1 0,-1 1 1,0 1-118,-1 3 0,-1 0 1,0 3-1,-1 1-350,0 2 0,0 0 0,0 2 1,-1 1 217,0 2 1,-1 0 0,2 1 0,0 0-117,0-1 1,0-1 0,4-2-1,1-1-281,2-5 0,1-1 1,1-3-1,1-2-584,-2 20 1,-2-6 456,1-7 1,-1-6-104,-1-6 1,-5-3 646,-1 0 0,-3 0 0,0-1 0,-1 1 0</inkml:trace>
  <inkml:trace contextRef="#ctx0" brushRef="#br0" timeOffset="15">18128 4069 9630,'-4'5'1099,"3"3"-883,-2-2 0,2 4-12,1 2 1,0 0 21,0 3 0,4 1 218,2 2 0,6 1 88,0 0 0,5-4-118,-2 1 0,3-6-11,0-1 0,5-4-105,2-5 1,-1-1-537,1-2 0,-1-6 312,4-7 1,-3-1-1207,0-2 1,-4 2 96,0 1 1,0-1 1071,1 1 1,2-2-1,4 0 1</inkml:trace>
  <inkml:trace contextRef="#ctx0" brushRef="#br1" timeOffset="16">16322 4590 8324,'0'-14'25,"0"-1"1,0 4 0,1-2 0,2 1-1,4 0 1,4-1 0,2 1 0,2-2 174,1-1 0,2 0-140,0 0 1,-2-1 0,-2-2-1,0-1 9,-3 0 0,0 0-59,-2-3 1,-3 1-7,0-3 1,-4 0 9,1-1 0,-5-2-27,-1 2 1,-4 2 65,1 2 1,-2 5 117,-2 4 1,0 5-82,-3 0-31,3 5-234,-3 2 1,-1 11 83,-1 7 1,-3 10 72,-1 9 1,1 9 0,8-20 0,1 2 0,0 0 0,1 1 0,0 0 0,0 2-38,2-1 1,0 1 0,0 1 0,1 0 0,1 1 0,-1 0 0,0-1 0,1 0-131,-1 0 1,0 0 0,1 0 0,-1 0-1,0 1 1,1 0 74,-1 0 1,1-1 0,-1-3 0,-1-1-154,0-1 0,0-2 0,-5 18 60,-1-9 1,1-3 0,-1-11-13,0-6 1,-4-1 214,4-10 0,-5-1 0,2-5 0,1-2 0,1-5 0</inkml:trace>
  <inkml:trace contextRef="#ctx0" brushRef="#br1" timeOffset="17">15987 4953 8362,'0'-18'-237,"0"-1"1,0 1 492,0-1 1,5 3 0,3 1 0,6-1 0,2 1 0,5 0-49,2 2 1,1-1 0,4 3-1,0-1 1,0 1-598,0 4 0,-3-1 0,-1 2 0,0-2 0,-2 1-27,1 1 0,-4 0 1,-4-5-1,1 0 222,-2-1 0,3-4 0,-4 3 1,1-2-1,-1 0 370,-1 0 0,-2 1 0,-1 2 364,1 0 1,-5 6 0,-2 9 21,-2 8 0,-4 7 0,-1 2 1,-2 3-139,-1 1 1,-1-2-1,0 1 1,0 1 0,3-2-407,1-2 1,1 0 0,3-5 0,0-1-36,0-1 0,1-3 0,3-2 0,5-1 0,6-5 0,4-4-133,2-5 1,0-2 0,3-3-1,-1-4 1,-3-2-313,0 0 0,-2-1 0,0 0 0,-2-2 70,-4-1 0,-3 5 1,-2 4-1,-3 3 654,0 0 1,-3 7 0,2 5 0,-3 8 0,-2 3 166,-1 4 1,0 0-1,3 2 1,0-1 0,0-2-225,0 0 1,1-2 0,1 2 0,3-4-494,3-2 0,0 0 0,8-2 0,0-2 0,-1-3 0,1-2 0,0-1 288,2 0 0,0-4 0,1-1 0</inkml:trace>
  <inkml:trace contextRef="#ctx0" brushRef="#br1" timeOffset="18">17141 4339 8394,'-5'-9'0,"-3"-4"0,2 1 0,1-1 0,2 4 296,2 0 1,1-1 401,0 1-74,0 0-253,0-1 0,0 6-493,0 4 1,-3 5-1,-1 9 266,-1 5 1,-1 7 101,-4 9 0,0 2-178,-2 3 0,1 2 0,-1 2 1,2-1-1,1 1 0,2-2-360,1-1 25,4-7 0,-2 0 1,4-5-1,0-4-135,0-5 1,4-3-1,2-9 120,2-1 1,5-3 0,0-4 30,2 0 0,-3-4 0,4-4 0,0-2 13,2-2 0,0-6 0,1-1 0,0-5 0,0-3 238,3-4 0,-1-7 0,3-5 0,1-3 0,-11 23 0,0 0 0</inkml:trace>
  <inkml:trace contextRef="#ctx0" brushRef="#br1" timeOffset="19">17393 4376 8394,'0'-5'221,"0"-3"188,0 1 1,0 4 0,-2 3 0,-4 8-158,-3 6 1,-10 7-1,0 11 1,-3 4 0,-1 4-1,3 2 1,1 0-1073,4 1 1,1-1 0,6 0 0,3-4 501,5-6 1,4-7 0,7-5 317,5-3 0,-1-4 0,8-3 0</inkml:trace>
  <inkml:trace contextRef="#ctx0" brushRef="#br1" timeOffset="20">17570 4572 8457,'-7'-3'21,"1"-1"1,-1 3 483,-1 3 1,2 5 0,3 5 0,2 4 0,1 1-347,0 2 1,0-1 0,1 0 0,4-1 0,3-3-254,3-1 0,7 0 1,-1-5-1,4-2 0,1-3-108,1-1 0,-3-4 0,4-2 0,-1-4-700,-3-3 1,0-5 633,-1 4 1,-5-4 0,-1 4 0,-4 0 164,-3 2 63,-2 5 0,-4 2 0,-1 8 953,-2 7-672,-2 7 0,-4 13 1,-2 2-1,0 5 1,-3 2 267,0 2 0,3 5 1,-3-6-415,1 1 0,-2-1 1,-3-4-1,-2 0 1,-1-5-1,-1-4 1,-2-5-293,-2-6 1,0-4-1,1-8 1,3-5-12,3-6 1,4-6 0,2-8-1,1-3-158,3-3 1,2-3 291,7-3 1,1 2 0,3-3 0,5 1 0,6 1-951,2 3 1024,6-1 0,1 5 0,4-5 0</inkml:trace>
  <inkml:trace contextRef="#ctx0" brushRef="#br1" timeOffset="21">18482 4600 8349,'0'-10'1297,"-3"1"-801,0 0 1,-1 6-208,1 6 141,2 6 1,-4 11-105,5 1 0,-3 3 0,0 4-639,1 0 1,-2-1 0,1-1-1,1-2 1,1-2 0,0-1-1327,-2-1 1,1-6 1508,-5-1 0,1-7 1,-3-2-1</inkml:trace>
  <inkml:trace contextRef="#ctx0" brushRef="#br1" timeOffset="22">18445 4506 8367,'0'-14'0,"0"1"0,0-1 0,1 5 0,2-2 385,3 4 1,3 5 0,3-1 0,1 2-900,2 1 0,3 1 0,5 2 0,1 3 0,1 3 0,0 0 570,-1 0-99,-3 1 0,1-1 0,-6 1 1,-2 3-1,-3 1 0,-4 3 562,-1 1 1,-3-1 0,-3 6 0,0-2-52,0 1 0,-4 0 0,-3-3 0,0 2 0,0 0 0,1-3 0,-1-2 90,2-3 1,0 0 0,3-4-2098,-1 0 1174,0-3 0,4-2 1,2-4-1,3-1 1,3-1-1,0-3-167,0 0 1,-3-1 0,1-2 0,-1 1-1,0 1 768,0 2 1,-3 0 321,3 1 1,0 3 0,1 0-551,-1 5 0,-3 3 0,2 2 0,1-1-1678,-1 0 1670,1 1 0,3-5 0,1-1 0</inkml:trace>
  <inkml:trace contextRef="#ctx0" brushRef="#br1" timeOffset="23">19115 4581 8302,'-5'-6'67,"1"1"1,1 1 278,0 5 1,0 7 0,3 5 0,0 2 0,0 1 0,0 3-111,0 3 1,3-3 0,0 3 0,-1-1 0,-1-1-281,-1 2 0,0 0 0,-1-5 0,-2 0 1,-3-3-1,-4 0-300,-2-3 0,-6-4 1,-4-1 71,2-2 1,-3-2 0,1-5 0,2-3-1,1-3-382,3 0 0,4 0 0,6-1 1,4 0 653,4-2 0,7-3 0,6-4 0</inkml:trace>
  <inkml:trace contextRef="#ctx0" brushRef="#br1" timeOffset="24">19329 4376 9330,'0'19'472,"0"3"0,-1 4 0,-2 4-515,-3 4 0,0 8 0,-3 2 1,-1 3-1,0-3-520,-1-1 0,-2-4 0,-3-5 0,0-4 563,0-4 0,-5-7 0,1-6 0</inkml:trace>
  <inkml:trace contextRef="#ctx0" brushRef="#br1" timeOffset="25">19171 4767 8302,'5'-14'454,"8"0"0,-1 5 1,6 0-165,3-1 1,3 1-1,4 0 1,-1 0-1,-2 3 1,-3 3-291,-3 2 0,4-3 0,1-1 0</inkml:trace>
  <inkml:trace contextRef="#ctx0" brushRef="#br1" timeOffset="26">19618 4581 10890,'6'-8'87,"-1"0"1,-1 2-1,0-1 1,-1-1-1,0-2 1,-1 1 67,-1 0 0,-2 3 1,-2 0-1,-3 2 1,-4 2-1,-2 3 1,-5 4 167,-3 5 1,0 8-1,-2 2 1,3 3 0,0 3-127,0 0 1,2 2-1,2 0 1,6-1 0,5-2-1,3-3-217,1-3 1,1-1-1,3-3 1,4-6-140,4-5 0,4-3-245,0-1 1,-2-1 0,2-2-533,0-3 0,-1-6 440,0 0 1,1-5-266,2 2 1,-2-6 236,-1-1 0,-3 1 348,0 2 0,1 0-32,-4 1 1,1 3 454,-7 3 1173,0 6-1058,-3 2 0,-4 12 0,-2 4 184,-2 5 0,-5 5 0,2-1 0,2 0 0,3 0 0,0-2-254,1 0 1,3 2 0,-1-6-762,2 3 1,2-4 0,2-1 0,4-4 0,4-3 0,2-3 0,2-2 146,1-1 0,2-4 0,0-1 0</inkml:trace>
  <inkml:trace contextRef="#ctx0" brushRef="#br1" timeOffset="27">19897 4618 8370,'0'-13'143,"3"1"0,0-2 0,0 0 642,-2 3 1,2 6 0,-1 6-108,-3 7 1,-3 7 0,-6 5-394,1 2 1,-3 4 0,-1-1 0,2 2 0,1 0 0,3-2 0,1-1-184,-1-1 1,3-2-1,1-5 1,1-1-428,2-2 1,5-1 0,2-6 0,4-3 0,6-4-332,3-5 1,1-1-1,3-6 1,-1 0 0,-3-3 30,0-2 1,-1 0 0,-1-1-1,0 2 1,-4 1 1340,-4 4 1,-2 4-233,-5 2 1,-3 9-1,-4 2 1,0 6 0,-1 1-524,-1 2 0,4-4 0,-1 3-937,2 1 1,2-4 0,2 3 975,4-3 0,5-5 0,3-1 0</inkml:trace>
  <inkml:trace contextRef="#ctx0" brushRef="#br1" timeOffset="28">20437 4432 8343,'-4'-9'167,"3"-2"0,-2 0 1,1-1 192,-1 0 1,2 8 0,-3 7 0,1 11 150,-1 8 0,-3 4 0,2 9-360,0 4 1,-3-1 0,1 4 0,-1 1-1,-1-2 1,1 0 0,0-2-569,2-4 0,0-1 0,-2-6 1,0-5-639,2-6 0,0-7 0,-2-8-860,1-4 1915,-1-8 0,3-8 0,-4-6 0</inkml:trace>
  <inkml:trace contextRef="#ctx0" brushRef="#br1" timeOffset="29">20298 4739 8343,'4'-15'0,"3"0"218,4 2 0,1 1 0,4 5 1,3 2-1,3 0 74,1 0 0,-1 3 0,2-2 1,-1 4-93,-3 4 0,-1-1 1,-4 5-1,-5 2 1,-3 1 0,-5 3 0,1 2 0,-2 1 1,-2 2-1,-2-1-257,-3 1 1,-1 0 0,0-2 0,1 0 0,1-3 0,1 0-1038,0-3 1,2-2 0,5-2 441,3-4 0,3-7 651,4-6 0,1-3 0,5-6 0</inkml:trace>
  <inkml:trace contextRef="#ctx0" brushRef="#br1" timeOffset="30">20661 4572 8343,'0'-18'341,"0"1"0,0 3 404,0 1 0,1-2 0,1 5 1,2 2-1144,1 3 1,-3 6 0,1 7 0,-2 3 397,-1 4 0,5 3 0,0 1 0</inkml:trace>
  <inkml:trace contextRef="#ctx0" brushRef="#br1" timeOffset="31">21145 4693 8280,'0'-10'-88,"0"1"0,-1 0 0,-2-1 69,-3 1 1,-3 1 0,0 1 0,0 0 0,-1 0 339,1-1 1,-3 2-1,-2 0 1,0 2-1,-3 1 1,0 0 380,-2 0 0,0 0 0,1 3 0,-1 1-2,0 2 1,1 3-411,-1 7 0,1 1 1,0 5-211,3-1 1,1 1 0,6 0 0,2-1 0,1 1 0,2-2-273,0-1 0,1 1 0,4-5 0,2-1 0,2-1-1142,1-4 0,4-2 862,2-4 0,3 0-762,0 0 524,1 0 228,2-4 265,-5-1 1,4-5-71,-3 1 1,-1 1 441,-2 2 1,2-2-1,-2 5 689,0 1 0,-2 1-676,-1 1 1,-1 1 0,0 2-1,-3 4 1,0 1-519,0 1-87,-3-4 1,7 3 0,-3-4-1,2 0 119,1 0 1,1-1 0,0-4 0,1-2 0,3-3 317,0-3 0,2-4 0,2-3 0,1-1 0,0-6 0,-1-1 0</inkml:trace>
  <inkml:trace contextRef="#ctx0" brushRef="#br1" timeOffset="32">21415 4423 8280,'1'-16'276,"2"1"0,-2 3-6,2 0 1,-1 5 752,1 0-598,-2 5 0,3 6-143,-8 9 1,-1 5 0,-4 7 0,-1 6 0,-2 6-165,0 3 0,-1-1 1,4 4-1,0-1-495,-1 0 0,2-2 529,2 0 0,-2 0-540,2-2 0,1-4-2406,2-9 2794,-2-7 0,0-4 0,-4-5 0</inkml:trace>
  <inkml:trace contextRef="#ctx0" brushRef="#br1" timeOffset="33">21285 4795 8280,'0'-14'873,"0"1"1,0 0 0,1 1-193,2 4 0,2 2 0,5 4 1,2-1-1465,0 1 0,5 2 221,-2 3 0,4 1 1,1 3-1,2-1-959,-1 2 0,-5-1 1521,0-1 0,-1 2 0,4-3 0</inkml:trace>
  <inkml:trace contextRef="#ctx0" brushRef="#br1" timeOffset="34">21527 4776 8280,'0'-6'1381,"0"0"0,4 4-1081,2-1 1,3 2-1,3 0-187,0-2 1,4 2 0,-3-2 0,2 0 0,1 1-170,2-1 1,0-1-1,0 1 1,-2-2-1,0-2-249,1-3 1,-4 3 0,-1-5 0,-2 1 122,-4 2 1,1-3 0,-4-1 0,-2 2 0,-3 0 455,-4 2 0,-6 3 0,-4 1 0,-1 1 0,-3 3 0,-1 4 417,-1 6 1,1 2 0,2 7 0,2 2-467,1-1 1,3 5-1,4 0 1,3 1-1,3-1-784,2-2 0,2 3 0,3-4 0,5-4 12,6-3 1,6-5 0,1-3 0,2-3 0,2-3 0,1-3-1093,1-3 1,-1-6 1359,-2-4 1,1-2 0,-1-4 278,2-3 0,1-2 0,0-1 0,0 0 0,4-8 0,1-2 0</inkml:trace>
  <inkml:trace contextRef="#ctx0" brushRef="#br1" timeOffset="35">22160 4488 8280,'10'-16'364,"3"1"1,-3 3 275,2 0 0,-4 5 1,-3 3-204,-1 3 0,-1 4 0,-4 9 1,-2 4-1,-3 2-108,-3 4 0,-3 0 0,0 5 1,0 1-1,2-2 0,1 0 400,-1 0 0,1 1-975,0 1 1,0-4-64,3-3 1,-1-2 0,4-2-314,1-2 0,2-8 1,3-1-65,3-7 0,2-9 360,2-5 0,-1-2 0,0 1 0,-1 0 0,0 0 238,-2-2 0,-4 3 0,0 3 345,-4 2 1,-4 1 333,-7 3 0,-1-1-333,-5 4 1,-3 1 869,-3 5-793,-6 6 1,-2 6 0,-4 4 205,3 3 1,3 2-198,6 4 1,4 0-252,5 0 1,7-1 0,8-2-201,6 0 0,10-5 0,13-1 0,7-6-385,4-3 1,-1-4-1,2-3 1,-1-2 0,-3-2-1,-1-2-1147,-1-4 1,-8-1 1324,-1-1 0,0-5 1,-1 0-1</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3T20:46:38.299"/>
    </inkml:context>
    <inkml:brush xml:id="br0">
      <inkml:brushProperty name="width" value="0.09071" units="cm"/>
      <inkml:brushProperty name="height" value="0.09071" units="cm"/>
      <inkml:brushProperty name="color" value="#FF0000"/>
    </inkml:brush>
    <inkml:brush xml:id="br1">
      <inkml:brushProperty name="width" value="0.12095" units="cm"/>
      <inkml:brushProperty name="height" value="0.12095" units="cm"/>
      <inkml:brushProperty name="color" value="#FF0000"/>
    </inkml:brush>
  </inkml:definitions>
  <inkml:trace contextRef="#ctx0" brushRef="#br0">726 11704 8327,'-3'-6'-158,"-1"0"1,0 1 0,-1 1-1,0-1 1,-3 1 0,0-1 0,-2 0-1,-3 1 270,-2 2 0,-3 1 0,-2 1 0,0 0 0,-3 0 0,-1 1 42,-2 2 1,-1 6 0,1 4-1,1 2 1,4 1 0,3 2-82,3 0 1,5 1-1,0 0 1,6 0-1,4 2 1,3 1-70,3-2 1,8-3 0,5-3 0,5-1 0,5-4 18,2-2 1,5-5 0,-3 1 0,0-1 0,-1-2-51,0 0 1,-6-4 0,2-1 0,-3-2 0,-5-3 20,-4-1 1,-5-2-1,-3-1 1,-1 0-1,-4-3-40,-2 0 0,-2-2 1,-2 1-1,-5-1-40,-3 0 1,-4 1 0,-3 0 0,-1 3 0,0 2 0,-3 4 92,-3 3 0,-2 1 0,-1 7 0,-1 1 148,-2 3 0,1 3 1,-2 4-1,3 3 0,5 4-70,4 2 0,3 2 0,5-1 0,6 1 1,3 1-117,3-1 1,10-2 0,6-3-1,10-2 1,7-1-35,3-4 1,2-4 0,-1-3 0,0-1 0,0-3-12,1-3 1,-2-3-1,-3-5 1,-6 0 0,-7-2 49,-7-4 1,-7-1 0,-3-2 0,-4 0 0,-5 2 38,-6 1 0,-6-1 1,-4 2-1,-2 2 72,-3 3 1,0 2 0,1 5 0,2 1 0,1 1 0,4 1 40,2 0 1,2 4 0,4 3 0,4 5-250,2 3 1,-1 0 0,3 0-1,0 2 1,2 0-89,1 2 1,4-1 0,0-2 0,0-1 0,1-2-174,0-2 0,-3 0 0,2-3 0,-1-1 266,1-1 1,3-4 0,-2-2 242,0-6 0,2-2 0,-4-1 1,0-1 110,-2 1 1,-2 1 0,-3 1 0,-2 1-30,-2 2 0,2 1 0,0 3 0,-2 0 0,1 1-214,1 2 1,-2-1 0,2 5 0,1 0-97,2 1 1,2 1 0,1 1 68,0-1 0,4-1 1,2-1-1,3-5 0,0-4 0,-1-1 1,0-3-1,-2-2 1,0-2 2,-1-3 0,2-2 0,-2 1 0,-1 0 0,0-3 21,-2 0 0,-1 1 1,-1 2-1,-1 0 1,-2 4 156,-3 3 1,-6-1 0,-1 5 0,-2 2 0,-1 3 12,-2 5 0,-4 2 0,2 2 0,1 3-59,3 0 0,4 2 0,1 2 1,4 1-1,3-2-120,3-1 0,8-3 1,4-3-1,8-2 0,4-2-43,6-3 1,-1-2 0,4-1 0,-1-1-1,-1-2-49,-3-3 0,0-2 0,-6-3 0,-4 0 1,-3-2 18,-4-2 0,-5 3 0,-1-4 1,-6 0-1,-3-1 40,-4 2 0,-7-3 1,1 3-1,-3 1 1,0 3 92,-1 3 1,1 3 0,-1 3 0,1-1-1,3 2 17,2 3 0,0 3 1,1 6-1,0 0 1,2 2 57,0 2 1,4 0 0,1 3 0,0-1-111,0-2 1,3 0 0,-1 0-1,2-3 1,1-1 0,1-2-155,2 0 0,2 0 0,5-3 0,3-3 43,2-2 0,3-1 0,1-1 0,2-2 1,2-3-1,0-4 8,-1-2 1,2 1 0,-4-5 0,-4 1 0,-2-1 103,-6 1 0,-3 2 0,-5-1 0,-2 1 1,-5 4 58,-9 2 0,-5 5 0,-7-1 0,0 3 1,0 3-94,0 3 0,4 2 0,2 2 1,3 3-1,1 1 27,3 1 0,-3 7 0,4-3 0</inkml:trace>
  <inkml:trace contextRef="#ctx0" brushRef="#br1" timeOffset="1">4274 12244 22165,'-10'-3'-616,"2"-1"1,1-1-1,1 1 1,-1 1-14,2-1 1,1 2 0,6-3 1091,4 1 1,2 1 0,7 3-1,3 0 1,2 0-148,5 0 0,5-4 1,1 1-1,0 1-98,1 1 0,-3 1 1,1 0-1,-4 0 0,-5 0-660,-5 0 0,-2 0 0,-7 0 0,-5 0 395,-8 0 0,-11 1 0,-8 1 0,-5 2 1,-6 2 60,-3 1 0,1-2 0,-2 1 1,1 0-1,3 1 261,2-1 1,3-3 0,7 2-63,5-1 0,11-1 0,13-3 0,14 0 0,14-1-207,12-2 0,5 1 1,-22 0-1,-1-1 0,0 0 1,-1 1-1,23-2-53,-1 0 0,-6 0 1,-4 4-1,-9 0-1009,-11 0 754,-9 5 0,-9 4 0,-6 5 1</inkml:trace>
  <inkml:trace contextRef="#ctx0" brushRef="#br1" timeOffset="2">5717 12365 21753,'-3'-10'-13,"6"2"0,9 1 1,9 2-1,7 0 1,7 0-1,6 0 0,8 1-11,-22 2 0,0 0 0,3-1 0,1 0 0,3 1 0,1 0 1,1 0-1,0 0 0,1-1 0,0 0 0,2 1 0,1 0 34,1 0 0,0 0 0,2 0 0,-1 1 0,4 0 0,-1 1 0,0-1 0,-1 0 0,1-1 0,-1 1 0,0 0 0,0 0-123,0 0 1,0 1 0,0 0 0,0 0 0,-3 0 0,-1 0 0,-3 0 0,-1 1-1,-1 0 1,-1 0 24,-2 0 1,1 1-1,-2 0 1,0-1-1,-1 0 1,1-1-1,-1 1 1,-1 0 0,-2 1-1,0-1-37,20 1 0,-1-1 0,-5-1 0,-1 0 0,-1 0 77,-6 0 1,-3 0 0,-3 0-1,-2 0 1,-6-1-251,-5-2 298,-2 2 0,-13-6 0,-11 1 0</inkml:trace>
  <inkml:trace contextRef="#ctx0" brushRef="#br1" timeOffset="3">9460 12225 19809,'-5'-4'-820,"1"-1"1,4-4 0,0-1 0,1 2 697,2 2 0,7-2 0,10 4 0,7-1 0,7-1 0,6 0 329,7 0 1,-20 3 0,2 0 0,5 0 0,0-1 0,3 1 0,0 1 0,2 0 0,1 0-147,1 1 0,0 0 1,0 0-1,0 1 0,1 0 1,0 2-1,-1 0 1,0 1-1,-3 1 0,-1 1-1674,-3 0 0,-2 1 1601,-3 0 0,-2 2 0,20 7 0,0 3 0</inkml:trace>
  <inkml:trace contextRef="#ctx0" brushRef="#br1" timeOffset="4">1266 18426 25514,'-13'9'-469,"4"1"1,-2-1 0,5 0 0,3 1 0,4-1 0,4-1 0,4 0 504,4-2 1,4-4 0,6 1-1,1-3 1,2-2 0,0-2 79,-2-1 1,2-6-1,-3-4 1,0-3 0,0-1-1,-4 0-527,-2-3 0,-8 2 1,-6-1-1,-4 1 0,-5 2 1,-7 3 701,-7 3 1,-11 5 0,-7 5 0,-4 4-1,-1 6 364,0 3 0,6 0 1,7 4-1,5-1 0,8 0-628,6-1 0,7 3 0,8-3 0,7 1 0,7 0-199,9 1 0,5 0 0,6 4 0</inkml:trace>
  <inkml:trace contextRef="#ctx0" brushRef="#br1" timeOffset="5">15791 17989 25514,'10'-19'-547,"-4"0"1,0 1 0,1 0 0,1 2 0,2 1 0,-1 2-377,0 1 1,-2 3 0,-2 4 1272,-1 5 1,-2 8 0,-5 9 0,-3 3 39,-3 5 1,-4 3 0,-4 3 0,-2 4 0,-3 4 0,0 2-136,0 1 1,1-1-1,-3 2 1,0 2 0,1-1-320,1 0 0,0 0 1,4-5-1,3-3 1,2-8-757,3-5 1,5-7 0,3-5 0,4-5 163,4-6 1,7-6-1,2-9 1,4-7 0,2-4-2622,4-2 3253,2-8 1,5-2 0,-15 14-1,-1 1 1</inkml:trace>
  <inkml:trace contextRef="#ctx0" brushRef="#br1" timeOffset="6">15987 17951 25514,'17'-27'-1639,"0"3"1,-4 3 1198,-2 4 0,-1 10 0,-9 10 973,-5 9 0,-5 9 0,-10 8 0,0 6-203,1 5 1,-4 3-1,0-1 1,2 0 0,0 3-558,1 0 0,5 1 1,2-3-1,5-3 1,4-1-1413,2-2 1,1-1 1163,0-2 1,8-6 0,3-5 0</inkml:trace>
  <inkml:trace contextRef="#ctx0" brushRef="#br1" timeOffset="7">16322 18138 25514,'-9'0'140,"-1"0"1,1 1-248,0 2 0,-1 7 0,1 9 0,0 4 0,-1 5 379,1 3 0,1 1 0,1 4 0,1-3 0,2-1-634,2-2 0,-2-2 0,1-4 0,1-6-93,1-4 1,2-10-1,1-7 386,1-9 0,4-8 1,0-5-1,2-3 1,3-3-52,4-3 1,-2 1 0,2-2 0,0 0 0,2 0-423,1 1 0,-1 2 0,1 4 1,-1 1-1,1 2-278,0 3 1,-5 8 0,-1 5 0,-3 5 163,-1 2 1,-3 7-1,0 2 1,-2 4 0,-2 5 510,-1 1 1,3 6 0,1 1 0</inkml:trace>
  <inkml:trace contextRef="#ctx0" brushRef="#br1" timeOffset="8">16564 18324 25514,'-9'5'-968,"2"2"0,2-3 0,0 0 1252,0 1 1,3-1 0,0-2 370,4 1 0,3 0 1,4-3-1,2-1 0,1-2-354,4-3 0,2-3 0,3-1 1,2-1-1,-1-3-723,1 0 1,2-2 0,-3-2 0,-2-2 0,0-1-95,-1 0 1,-2-5 0,-1 1 0,-4-1-1,-2 2 33,-4 6 0,-6 3 0,-7 7 1,-6 3-1,-4 5 1140,-4 5 0,-5 11 0,1 6 1,-3 4-52,-3 2 0,3 4 1,0 2-1,6 2 1,3 2-570,3-1 1,7 0 0,6-1 0,3-3-1,5-4-693,8-3 1,2-8-1,10-1 1,1-3 0,1-6-1,1-4 1,1-4-1,1-4 1,1-5 0,-2-6-984,-3-2 1,-1-2 1383,-3 0 0,0-3 0,-4-2 0</inkml:trace>
  <inkml:trace contextRef="#ctx0" brushRef="#br1" timeOffset="9">17057 18193 25514,'5'-14'-1639,"-3"-2"1,3 6 545,-1 2 1,-2 5 0,-5 1 1747,-3 4 0,-4 7 1,-2 7-1,-2 2 0,-2 3 0,1 1 0,0 3 1,-2-1-1,3 1 0,1-1 0,1-1 0,5 1 1,2-2-1,1-2 0,3-4-647,3-3 0,3-3 0,5-2 0,3-1 1,2-4-629,3-2 1,0-5-1,0-3 1,-2-2-1,-1-2-200,-2-2 1,0 1 0,-5 3 0,-1-1 93,0 1 0,-1-5 0,3 0 0</inkml:trace>
  <inkml:trace contextRef="#ctx0" brushRef="#br1" timeOffset="10">17085 18193 25514,'-9'-18'-547,"4"-1"1,2 1 0,2-1 0,2-1 0,2 0 0,3-2-1,2 1 1,6 3 0,1 2 0,3 4 0,1 2 0,-2 4 738,-1 3 1,0 3 0,-3 4 0,-3 5 0,-3 7-1832,-4 5 1,-2 1 1331,-1 3 0,-4 6 0,-1-2 0</inkml:trace>
  <inkml:trace contextRef="#ctx0" brushRef="#br1" timeOffset="11">17402 18203 25514,'-13'28'-372,"1"0"0,-2-2 0,0 0 0,3-1 1,2 0-1,2-1 324,4-2 0,2-7 1,3-3-1,3-1 1,6-3-57,2-2 0,3-2 0,3-5 0,3-2 1,3-4-417,2-4 0,-2-1 0,0-4 0,-1-3 0,0-2-127,-2 1 1,-2-3 0,-3 1 0,-1 2 0,-4 1 529,-2 3 1,-4 3 0,-4 5-1,-4 4 573,-5 7 0,-4 3 1,-1 10-1,0 3 0,2 2 1,2-1-647,1 0 0,3-1 1,4-1-1,2 0 0,4-3-361,7-2 0,3-7 0,4-3 0,2-2 0,3-2 970,2-2 0,5-10 1,1-7-1</inkml:trace>
  <inkml:trace contextRef="#ctx0" brushRef="#br1" timeOffset="12">17895 18203 25514,'14'-16'-1639,"-4"1"1,-3-1-1,1 2 1,-3 0 1576,1 5 1,-5 12 0,-1 6 0,-5 8 0,-3 5 676,-2 2 1,-2 4 0,0 2 0,-1 2-1,1 1-221,-1-1 0,-2-1 0,2-3 0,2-1-378,1 1 0,0-4 0,1-2 1,0-4-421,-1-6 0,3-6 0,4-12 0,6-8-252,4-5 1,8-6-1,2-6 1,5-2 0,2-1-1,2 0 1,-1 0-1,2-1 1,2 2 0,0 1 386,-1 2 1,-4 6 0,-2 6 0,-3 4-1,-4 5 924,-2 3 0,-6 3 1,-2 6-1,-1 3 0,-2 3-1423,-1 4 0,-2 1 718,-2 5 0,-2-1 0,-4 1 0</inkml:trace>
  <inkml:trace contextRef="#ctx0" brushRef="#br1" timeOffset="13">18445 18147 25514,'-14'-9'-1093,"3"0"1,-4 3 0,1 3 1441,0 2 1,1 2 0,-2 2-1,-1 4 1,2 5-26,1 3 0,3 7 0,2 3 1,0 2-1,3 2-369,1 2 1,1 1 0,4 3 0,2-2 0,3-1 12,3-2 1,1-2 0,1-3 0,2-3 0,-2-3-314,-1 0 0,-3-8 0,-3-3-311,-3-2 1,-3-7-1,-9-6 1,-1-1 0,-5 0 35,-3 2 1,0-3 0,-2 3 0,4-1 0,2 1 252,4 3 1,3 2 268,6 1 0,9 0 1,10 0-1,6 0 395,6 0 0,1 0 0,4 0 0,0-1 0,1-4 295,4-4 1,4-1 0,4-6 0,0 0-1,-2-3-231,0-3 0,-4 2 1,1-5-1,-2-1 0,-6-1-394,-3-1 1,-9 3-1,-4 2 1,-2 0 0,-5 3-66,-3 4 0,0 2 1,-4 5-1,-5 1 0,-4 1 753,-5 4 0,-5 3 1,-5 4-1,-5 6 0,-4 4 0,-4 4 0,2 8 1,1 2-1,2 2 0,2 2-140,2 2 1,3 1 0,8 0-1,5-1 1,9 0-726,9-1 1,9-2 0,11-7 0,7-5 0,9-7-201,7-4 0,-26-6 1,1-1-1,3-2 1,0-1-1,-1-2 0,-1 0 1,23-6 375,-5-2 1,-9-9 0,-5 1 0</inkml:trace>
  <inkml:trace contextRef="#ctx0" brushRef="#br1" timeOffset="14">13156 17598 16744,'0'-16'-147,"0"0"0,0 0 1,0-2-1,0-1 1,1-2-1,2-1 0,5 2 615,3 0 0,0 1 0,6 0 0,1-1 0,1 0 0,1 4 0,1 2 0,-2 6 0,4 0 0,-1 5 0,-2 1 0,-1 2 0,-2 4 0,-3 4-863,-1 3 0,-1 6 1,-6-2-1,-3 3 1,-2 2 181,-1 1 0,-1 2 1,-2 3-1,-3-1 0,-3 1-443,-4 1 1,3-3-1,-3 1 1,3 0 0,1 0-2243,-1 0 2887,5-5 0,-3 3 1,3-4-1</inkml:trace>
  <inkml:trace contextRef="#ctx0" brushRef="#br1" timeOffset="15">13324 17979 16350,'-6'1'2181,"-1"2"-1811,5 3 1,-1-1-1,6-2 1,4-2-1,1-1-426,1 0 0,0 1 1,1 1-1,-1 1 0,0-1-55,1-1 0,-1 3 0,0 1 0</inkml:trace>
  <inkml:trace contextRef="#ctx0" brushRef="#br1" timeOffset="16">624 9553 16213,'-3'-6'-3277,"-1"0"2522,-2-2 0,0 4 0,-3 1 1134,0 2 0,2 2 0,1 1 0,0 3 0,0 3 0,1 2-158,0 0 1,-1 1 0,3-2 0,1 0-320,1 0 1,2 1 0,2-2 0,4-2 0,5-3 143,3-2 1,3-1 0,1-1 0,-1-2 0,1-3-30,-1-2 1,-3-3 0,-3-1 0,-1-2-80,-2-1 1,-4-1-1,-3 3 1,-5 2 0,-6 0 539,-6 2 0,-5 3 1,-2 1-1,1 1 1,2 3 0,0 3 0,2 3 1,5 5-1,6 3-762,4 2 1,7 4 0,5 1 89,8 2 1,5 4 0,4-2 0</inkml:trace>
  <inkml:trace contextRef="#ctx0" brushRef="#br1" timeOffset="17">11052 8315 16222,'0'-10'-939,"0"1"1,-1 1-1,-3 3 1275,-6 5 1,-3 9 0,-7 10 0,-1 8 0,-5 6 0,-3 5 58,-2 2 1,0-1 0,3 5 0,0-1 0,1 1-530,2-1 0,2-5 0,6-1 0,2-7-557,6-4 1,0-10 0,4 1 0,-2-5-388,1-3 1,3-1 987,-3-8 0,4-9 0,-2-1 0</inkml:trace>
  <inkml:trace contextRef="#ctx0" brushRef="#br1" timeOffset="18">10726 8277 13399,'-24'0'55,"-2"-1"0,4-1 1,-1-1 322,0 1 1,-2 6 0,4 4 0,1 5 0,3 0-382,5 1 1,3 2-1,2 0 1,5 1 0,4 2-944,5 0 808,5-1 1,7 5-1,5 1 1</inkml:trace>
  <inkml:trace contextRef="#ctx0" brushRef="#br1" timeOffset="19">10922 8678 15486,'-10'0'1009,"1"4"-456,4 1 0,1 4 0,4 1-811,0-1 0,4-1 1,2-1-1,2-1 224,2-2 1,-1 2-1,1-3 1,2-1-1,0-1 1,-1-1-35,0 0 1,-2-4-1,0-1 1,1-1 58,-1-1 1,-4 1 0,-2-3 0,-2 0-1,-1-1-160,0 1 1,-4 1 0,-3 2 0,-3 2-7,-3 3 1,1 1 0,2 1 271,1 3 0,0 1 0,0 4 0</inkml:trace>
  <inkml:trace contextRef="#ctx0" brushRef="#br1" timeOffset="20">11750 8035 20640,'-5'-14'-1639,"1"2"1,0 5 1925,-2 4 1,-3 3 0,-1 5-1,-2 8 1,-5 9 0,-3 10-32,-1 9 0,8-18 0,1 1 0,1 2 0,0-1 0,1 1 0,0 0-265,2 1 0,0 0 0,0 0 1,1 1-1,2 1 0,0-1 1,0 0-1,0-1 0,-4 23 1,2-7-366,2-4 0,-3-4 1,2-8-1,-2-4 115,2-4 1,-2-5 0,2-8 0,-4-3 0,-1-2-1,-1-2-227,0-2 1,5-6 0,1-5 0,-1-3 130,2-2 1,2-6 0,7 0 0,6-1 0,4 0 0,5 2 434,2-2 1,3 3-1,4 1 1,0 4 28,0 2 0,4 4 1,1 5-1,0 4 0,-2 4 1,-3 6 306,-3 5 1,-6 8 0,-8 2 0,-4 2-158,-3 2 0,-12 1 0,-5 0 1,-7-1-1,-5-2 7,-2-2 1,-4-1-1,-1-5 1,0-4-1,0-2-504,2 0 1,5-2-1,5-2 1,3-3-1,6-3-1030,3-3 1,4-2 1299,4-4 0,9-1 1,1 1-1</inkml:trace>
  <inkml:trace contextRef="#ctx0" brushRef="#br1" timeOffset="21">12067 8473 14742,'-4'-9'-1395,"2"-1"0,-5 1 1568,0 0 0,-1 2 1,-1 2-1,-2 1 1,-1 3 481,-4 3 0,-2 4 1,-3 7-1,-2 2 0,1 4-10,-1 3 0,-1 1 0,4 4 0,4-2 0,2-3-558,6-2 0,3-2 0,5 0 1,0-3-1,2-2-528,4-3 1,4-5 0,10-2 0,2-2 0,2-2-212,-1-2 1,0-2 0,-4-5 0,-1-2 0,0 0 11,-2 1 0,-3 0 0,-4 2 0,1 0 676,-1-1 0,-2 3-11,-4 4 1,0 7 0,-6 9 0,2 1 0,1 0-846,0 1 679,0 0 1,4 0 0,2-2-1</inkml:trace>
  <inkml:trace contextRef="#ctx0" brushRef="#br1" timeOffset="22">12374 8482 10390,'-5'4'521,"0"5"0,2 4 0,-4 3-195,-1 3 0,2 1 1,0 4-1,0 1-311,0 1 0,-1-4 0,3 4 0,0-4 0,0-3 1,1-2-454,-2-3 0,4-1 0,-3-5 133,0-2 1,2-2-1,-3-5 1,1-2-1,1-2-69,-1 0 1,1-2 0,-2 3 0,1-2 390,2-1 1,1-1 0,2-1-1,2 0 117,3 3 0,3-2 0,1 3 0,3-2 1,5 1-38,3-1 0,2-1 0,-2-2 0,4 1 1,2 0-37,1-1 1,3 1 0,1 0 0,0 0 0,0-2-3,-2-1 0,-2 1 1,-3-2-1,-3 1 1,-4-1-81,-2 2 1,-4-3-1,-6 2 1,-2 1 25,-3 0 0,-6 3 1,-2 1-1,-4 1 1,-5 2-1,-1 3 688,-2 3 1,-4 8 0,-2 5 0,0 4-39,0 3 0,-1-2 1,5 5-1,4 0 0,2 1-170,2 2 1,7-6-1,-1 5 1,6-3 0,5-4-245,6-4 1,7 0-1,8-6 1,2-3-273,1-1 1,4-7-1,1-5 1</inkml:trace>
  <inkml:trace contextRef="#ctx0" brushRef="#br1" timeOffset="23">13836 8547 9303,'0'-14'-103,"1"0"0,1 5 1,2 0-1,1-2 0,2 0 1,-1-2-1,0-1 190,1 1 1,-2-1 0,1 3 0,-2-3 0,-2 1 95,-1 0 0,-2 3 0,-2 5 0,-5 1 0,-3 2 242,-4 1 1,-7 6 0,-4 4 0,-4 7 0,-4 6 178,-2 5 1,2 2-1,4 5 1,5-1-1,4-2-529,4-2 1,8 3-1,8-7 1,6-4-1,10-3-618,7-6 1,12-5 0,8-4 0,0-2 0,-1-2-1427,-3-2 1980,-5 1 1,-1-6 0,-4 3 0</inkml:trace>
  <inkml:trace contextRef="#ctx0" brushRef="#br1" timeOffset="24">14274 8436 9297,'-10'-6'-1,"1"-1"1,0 4-1,-1 1 1,0 1-1,-2 1 466,-4 0 0,-2 4 0,0 3 0,-2 5 81,-2 3 0,3 4 0,-3 2 0,2 1 0,3 1 0,1 0-109,4-2 1,6-2-1,4-1 1,4-3-547,4-2 1,6-4-1,5-3 1,2-3-1,4-2-1204,1-1 859,1-4 1,2-4 0,-2-4-1,-4-1-202,-1 0 1,-1-1-1,-2-2 1,0 0 0,-3 0 166,0-2 1,-3 4 0,-4 1 0,-2 3 0,-1 2 922,-5 1 1,-8 10 0,-6 8-1,-3 3-11,0 6 1,2-1-1,2 2 1,0-1-1,4-1-195,2-1 1,4 0 0,4-3-1,1-2 1,2-3-710,4-1 0,6-3 0,5-3 1,2-4-1,2-5 486,1-3 1,1-11-1,4 1 1</inkml:trace>
  <inkml:trace contextRef="#ctx0" brushRef="#br1" timeOffset="25">14488 8510 9297,'4'-9'394,"2"-1"-59,2 5 0,-1 5 1,-2 8-1,-1 3 271,-2 4 1,-1 4-1,-1 2 1,0 2-291,0 0 1,0-1 0,0 2 0,-1-1 0,-2-3-1,-3 0-86,-3-1 0,-3-5 0,-1-2 0,1-1-157,-1-2 0,1-4 0,-2-2 0,0-2 1,3-1-403,1 0 0,1-4 0,3-2-491,3-2 1,6 0 0,4 0 0,6 2 272,5-1 1,4 2 0,4-2 0,-1 1 0,1 0 0,1 0 848,0-1 1,3-2-1,-1 0 1,-2-1-571,0-3 0,-3 2 0,1-5 0,0 0 1,-3-2-1,-2 0-185,-3-1 1,-5-3-1,3 1 1,-3 1 437,-4 3 0,-3 4 0,-7 5 1,-3 1 262,-4 4 0,-7 6 0,0 5 0,-5 3 0,-4 6 407,-2 3 0,4 4 1,1 4-1,3 0 0,4 0 0,2 0 0,4 0 1,3-1-1,5-2 0,7-1 0,9-1 0,8-4 1,8-6-1,3-3 0,4-4-769,2-4 1,-2-3 0,3-2 111,-3-4 1,-5-1 0,-1-1 0</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3T20:46:42.333"/>
    </inkml:context>
    <inkml:brush xml:id="br0">
      <inkml:brushProperty name="width" value="0.09071" units="cm"/>
      <inkml:brushProperty name="height" value="0.09071" units="cm"/>
      <inkml:brushProperty name="color" value="#FF0000"/>
    </inkml:brush>
    <inkml:brush xml:id="br1">
      <inkml:brushProperty name="width" value="0.12095" units="cm"/>
      <inkml:brushProperty name="height" value="0.12095" units="cm"/>
      <inkml:brushProperty name="color" value="#FF0000"/>
    </inkml:brush>
  </inkml:definitions>
  <inkml:trace contextRef="#ctx0" brushRef="#br0">3566 9227 8542,'-5'-9'-551,"-2"-1"1,3 0 0,-2-1 487,-1-2 1,2 1-1,-2 4 1,-3 0-1,-2 2 1,-3 0 443,-1 1 0,-2-2 1,-1 3-1,-2 2 0,-2 1 1,0 1-52,1 0 0,0 1 1,3 2-1,1 5 1,-1 2-121,0 2 1,5 5 0,2 0 0,2 3 0,4 5-90,3 2 0,3 2 0,3 1 1,4 2-1,5 0 0,3 0-178,3-2 1,5 2 0,0-1 0,1-1-105,-2-1 0,-2-4 1,-4-1-1,-2-2 0,-6-4 21,-3-1 1,-4-3 0,-7 3-1,-7-3 1,-4 0 100,-5-3 1,-2-1-1,-4-1 1,-1-2-43,-2-1 0,3-4 0,0 1 0,6-2 0,3-2 0,4-2-461,2-3 1,7-5 0,4-3 541,4 0 0,11-6 0,7-4 0</inkml:trace>
  <inkml:trace contextRef="#ctx0" brushRef="#br0" timeOffset="1">3668 9553 8542,'-5'-1'1088,"2"-2"0,2 1-757,1-4 0,5-1 1,5-2-1,3 0-271,2-1 1,2-2 0,-1-1 0,1-2-172,2-2 1,0 3 0,-1-2 0,0 0 0,-2-2 0,-2 0-61,-4-1 0,0 0 1,-6 2-1,-2 0 63,-1 2 0,-2 3 0,-3 1 277,-2 4 0,-3 3 0,-3 6 0,-5 4 0,-3 6 0,-2 6 424,-2 4 0,0 6 1,-2 6-1,2 2-211,2 1 1,4-1 0,6 0 0,2-3-667,4-1 0,7-2 0,8-5 0,8-4 0,6-1 0,6-3-499,3-5 1,2-4 0,3-8 0,-1 0-671,-2 0 0,2-2 1453,-5-4 0,0-4 0,-3-9 0</inkml:trace>
  <inkml:trace contextRef="#ctx0" brushRef="#br0" timeOffset="2">4367 9413 8542,'-6'0'60,"0"-1"0,1-1 295,0-1 1,3-1-1,-2 2 135,0-1 0,3-1 0,-2 1-304,2-4 1,1 2 0,0-1 0,0-1-73,0-2 0,0 0 0,0 0 1,0-1-1,0 1 47,0 0 0,-1 4 0,-4 1 0,-3 0 0,-4 1 214,-3 1 0,-1 10 1,-7 4-1,-4 6 1,-3 4-105,0 6 1,2 0 0,4 2 0,5-3-1,4-2-629,5 1 1,3 0 0,8-3 0,3-3 0,6-5-140,8-5 0,9 0 1,6-7-1,0-1 0,-1-2-100,0-3 0,-4-3 1,1-5-1,-4-3 0,-4 0 182,-3-3 1,-4 3-1,-4-1 1,-2 2 221,-2 1 1,-3 6 725,-6 3 0,-2 9 1,-4 5-1,0 2 0,3 4-105,3 0 1,-1 2 0,1-1 0,2 1 0,3-1-648,4-3 0,6 3 1,1-4-1,1 1 1,3-4-1115,1-4 1,0-2 1332,1-5 0,-1-5 0,1 0 0</inkml:trace>
  <inkml:trace contextRef="#ctx0" brushRef="#br0" timeOffset="3">4693 9441 8542,'4'-9'73,"-2"3"1,4 1 388,1 0 1,-3 3-1,0 6-48,-3 6 0,-1 3 0,-1 6 1,-3 0-1,-2 3 0,-1 2-95,1 0 1,-2-1-1,1-5 1,-1 1-1,-1-2-216,-1-1 0,4-1 1,1-4-1,0-4 94,0-2 1,3-3 0,-1-6 0,1-6-344,2-8 0,5-3 1,1-5-1,2-3 1,1 0-1,1 1-26,-1 3 0,-1-1 1,0 4-1,-2 3-94,1 2 0,1 4 0,2 4 0,-1 3 0,0 3-872,1 2 0,-1 3 1138,0 4 0,0 5 0,1 7 0</inkml:trace>
  <inkml:trace contextRef="#ctx0" brushRef="#br0" timeOffset="4">5093 9432 8521,'9'-9'-87,"-2"-1"0,-1 1 0,1 0 330,1-1 0,-2 1 1,0 0 425,-2-1 1,-2 5 0,-5 3 0,-4 4-187,-5 4 0,-3 5 0,-7 3 0,-3 6 0,-2 3 0,0 3 302,2 0 0,3-1 0,4-1 0,3 0-859,2 0 1,4-1 0,3 2 0,5-4-116,6-4 1,6-1 0,11-5 0,3-2 0,3-5 0,2-3-632,1-1 1,0-5 0,-3-5 0,-1-4-274,-3-4 1,-1 0 0,-4-3 874,-1-4 1,1-4 0,0-8 0</inkml:trace>
  <inkml:trace contextRef="#ctx0" brushRef="#br0" timeOffset="5">5475 8985 8521,'4'-27'207,"3"1"1,4 2 611,1 2 0,0 1 0,-2 4 0,-1 3 273,0 0 0,1 3 0,-2 7-658,-2 7 1,-2 4 0,-4 12 0,-1 5-284,-2 5 0,-3 9 1,-7 9-1,6-22 0,0 1 1,-1 1-1,0 0 1,1 0-1,-1 0-137,0-1 1,-1 1-1,1-2 1,0 1-1,-1 2 1,1-1 0,1 0-1,0 0-246,0 0 1,0 0 0,-8 22 0,3-6 0,3-3 0,3-4-297,2-4 1,1-8 0,4-6 0,2-8 12,3-6 1,2-4 0,2-4-1,-1-5 118,0-6 0,4-2 0,0-3 1,1-1-1,-1 1 0,-2 2-68,0 5 0,-5 2 0,0 3 814,1 2 0,-2 4 1,-2 7-1,-2 5 0,-1 5 1,0 3 469,0 3 0,-3 4 0,-1-2 0,3-1-164,3 1 0,5-1 1,5-4-1,5-3 0,3-4-215,5-3 1,5-4-1,1-5 1,-1-2 0,-1-4-3718,-1-1 2975,0-5 0,0-2 0,0-3 1</inkml:trace>
  <inkml:trace contextRef="#ctx0" brushRef="#br0" timeOffset="6">7039 8780 8410,'0'-13'-89,"0"-1"1,0-1 0,0 2 0,-1 3 0,-2 1 0,-3 0 0,-4 3 630,-2 3 0,-4 4 0,-6 6 0,-5 9 1,-5 9-1,-3 9-269,15-13 0,1 1 0,-1 5 0,0 1 0,0 4 0,1 1 0,-2 3 0,1 1 0,0 2 0,1 2 0,0 3 0,1 1 136,0 2 1,2 1-1,1-2 1,3 0-1,2-3 1,2-1 0,2-1-1,2-1-412,1-2 0,2-1 0,2-6 1,2-1-1,6 19 0,7-6 1,3-5-1,5-2-1090,3-2 1,-4-6 0,4-7 758,-4-4 1,3 0-1,-2-2 1</inkml:trace>
  <inkml:trace contextRef="#ctx0" brushRef="#br0" timeOffset="7">7570 9106 8573,'0'-9'11,"0"-4"0,0 1 1,0-1-1,0 1 0,0 0 1,0 0-1,0 2 380,0 1 0,0 4 0,-1 6 0,-2 9 53,-4 7 0,-1 8 0,-2 9 0,-3 7-289,-2 3 1,7-19 0,-1 1 0,1 0 0,0 1 0,0-1 0,1 1 0,0 0 0,0 0-194,-1 0 0,1-1 0,-2 23 0,-1-1 0,1-4 0,4-8-1055,0-7 1,4-6 0,-2-8-2185,2-2 3260,1-11 0,-4-8 0,-1-8 0</inkml:trace>
  <inkml:trace contextRef="#ctx0" brushRef="#br0" timeOffset="8">7421 9199 8573,'24'-32'-283,"6"3"0,-3-1 1,3 4 547,3 4 1,-4 5-1,2 3 1,-4 6-1,-3 4 334,-5 5 0,-5 7 0,-4 9 0,-2 4 1,-2 4-313,-3 5 1,-9 0 0,-4 5 0,-4-1 0,-3 0-134,-4 0 0,1-4 0,-1 0 1,1-3-1,0-3-195,-1-2 1,1-1 0,-2-5 0,3-5 0,1-3-504,2-1 1,0-5-1,3 0 1,2-3-871,1-2 0,5-6 1414,1 0 0,3-4 0,1-6 0</inkml:trace>
  <inkml:trace contextRef="#ctx0" brushRef="#br0" timeOffset="9">8156 9665 8543,'-6'-7'-33,"1"1"1,0-1 0,1-1-1,-1-2 944,3 1 0,2 4-519,4 2 1,0 3 0,3 3 0,-2 4 0,0 5 102,0 3 1,-3 4 0,2 1 0,-4 4 0,-4 2-390,-2 3 1,-5-1 0,-3-1 0,-1 2 0,-4 0-1,-1 0-265,-1-1 0,1-1 159,2-3 0,-1 3 0,0-3 0</inkml:trace>
  <inkml:trace contextRef="#ctx0" brushRef="#br0" timeOffset="10">9078 9171 8473,'0'-9'22,"0"0"1,0 1 0,-1 6 389,-2 8 1,-2 9 0,-5 10-1,0 6 1,-1 4 0,-3 3-145,0 3 0,1-2 0,-1 4 1,0 0-1,4-4 0,3-5-625,4-4 0,3-6 0,3-3 1,3-5-1,3-4-689,4-5 1,-3-3 0,3-5 1045,-3-2 0,-1-6 0,1-6 0</inkml:trace>
  <inkml:trace contextRef="#ctx0" brushRef="#br0" timeOffset="11">8994 9208 8473,'0'-18'25,"1"-1"1,3 1 236,6-1 0,8-4 0,10-2 0,6-2 38,6 0 1,2 0 0,5 3 0,-2 5 0,-2 7 0,-7 5-289,-7 3 0,-5 8 1,-7 2-1,-2 3 1,-6 3-1468,-5 4 1455,-3 6 0,-1 2 0,0 3 0</inkml:trace>
  <inkml:trace contextRef="#ctx0" brushRef="#br0" timeOffset="12">9041 9404 8473,'-15'5'835,"2"-1"0,9-5-475,4-2 1,8 1 0,9-3-1,3 0-126,5 0 1,5-1 0,1-1-1,-1 2-676,-1 1 0,2 1 442,0 3 0,4-4 0,-2-2 0</inkml:trace>
  <inkml:trace contextRef="#ctx0" brushRef="#br0" timeOffset="13">9562 9385 8524,'-9'0'334,"0"0"1,0 1 159,3 2 0,-2 6 0,3 4 1,-2 2-1,2 1-418,1 2 1,0 4 0,2-1 0,-1 0 0,1-1-653,1-2 1,1-3 0,0-3 0,1-3 0,1-1 575,1-2 0,0-4 0,-3 2 0</inkml:trace>
  <inkml:trace contextRef="#ctx0" brushRef="#br0" timeOffset="14">9516 9246 8524,'4'-19'0,"2"0"0,2 2 263,2 1 0,-1 3 1,0 4-1,1-1-105,-1 1 0,-3 4 1,0 2-1,2 3 1,0 3-290,1 3 1,-3 3-1,1 3 1,0 1 45,1 2 1,1-3 0,1 4 0,-1 0 0,-1 2 0,-1 0 384,0 1 1,-5 1 0,2 1 0,-1 3 95,0 0 0,0 3 0,-4-3 0,-1 0 0,-2 0-71,-1-1 1,3-1 0,-1-5 0,2-1 0,1-4-77,0-1 0,1-3 0,3-3-486,5-5 0,1-2 0,6-6 1,0-4-1,3-1-412,3-4 1,-3 0-1,3-2 1,-2 0 181,-1 1 0,-2-1 0,-1 2 1,-4 1-1,-2 3 615,0-1 1,-6 9 0,-5 2 506,-7 7 0,-3 8 1,-3 4-1,0 1 0,3-1-511,1 0 1,1-1 0,3 3 0,3-2 0,3 0-1630,3 0 0,5 1 1485,5-2 0,7 3 0,0-4 0</inkml:trace>
  <inkml:trace contextRef="#ctx0" brushRef="#br0" timeOffset="15">10307 9441 8449,'0'-18'81,"0"-1"0,0 1 1,0 3-1,-1 2 402,-2 3 0,-2 2 0,-5 1 0,0 1 63,-2 2 0,0 2 0,-4 6 0,-4 5 0,-3 3 0,-1 3 103,-1 1 0,4 5 1,0 0-1,4 0 1,2-1-545,2-2 1,5 1 0,4-1 0,3-3 0,2-1-521,3-1 1,5-7 0,7 0 0,4-3-133,2-3 1,3-5 0,-4-1 0,0-2 0,-1-1 0,-3-1-274,-1 1 1,-3 3 0,-3 0 0,-1-1 418,0 2 1,-3 1 655,1 4 0,-5 4 1,1 2-1,-2 3-271,-1 0 0,3 0 0,1 0 0,1-2 0,3-2-401,4-1 1,-1-1 0,4-3 0,-1 0-1,1-1 1,0-3 416,0-5 0,2-5 0,-2-4 0</inkml:trace>
  <inkml:trace contextRef="#ctx0" brushRef="#br0" timeOffset="16">10577 9218 8449,'19'-28'-370,"-4"-1"0,1 0 660,0 1 1,2-1 0,0 7 0,-3 3 0,-3 2 931,-1 5 1,-3 7-714,-2 9 1,-3 6-1,-6 12 1,-4 5-1,-4 5 32,-5 5 1,-1 7 0,-1 2 0,2 3 0,4-2-513,2-2 1,0 0 0,2-2-1,2-1 1,3-3-116,2-4 1,3-7 0,3-6 0,5-3-1,4-5-734,2-5 1,3-7 0,2-10 0,0-3 737,0-5 1,3-5-1,0-3 1</inkml:trace>
  <inkml:trace contextRef="#ctx0" brushRef="#br1" timeOffset="17">11611 8892 22262,'-7'-16'-469,"2"2"1,0-1 0,0 2 0,-1-1 0,1 2 0,0 0 0,2-2-1,0 0 1,-3-1 0,3-1 0,1 0 0,1 0 0,1-2 0,0 0 324,0 3 0,1 1 0,2 5 0,3 1 481,2 2 1,2 2 0,0 6 0,1 6 0,2 11 0,-2 9-170,0 8 0,-2 9 0,-1 7 1,-4-23-1,-2 1-59,0 2 1,-1 1 0,0 2 0,-2 1 0,0 1 0,-2 0 0,-1 1 0,-1 1 0,-2 2 0,-2 0-134,0 0 0,-2 0 1,-2-1-1,-1 1 1,-1-1-1,-1 0 1,1-1-1,0-1 1,1-2-1,0-2-188,1-2 1,1-2 0,1-2-1,0-2 1,-3 14 0,4-5-1,3-6-246,3-5 1,1-5 0,4-7 457,2-1 0,-6-2 0,2 0 0</inkml:trace>
  <inkml:trace contextRef="#ctx0" brushRef="#br1" timeOffset="18">12588 9050 13071,'-9'-4'-184,"3"2"0,0-3 1,-2 1-1,0 2 0,-2 1 683,-3 1 1,2 5 0,-6 4 0,0 4-209,-1 2 1,-1 3 0,5-3 0,2 2 0,0-1 0,5-1-366,2-2 0,2-1 1,4-2-72,2-1 1,6-4 0,6-2 0,1-2 0,2-1-1,0-1 1,0-2-40,-1-3 1,-3-2-1,2-3 1,-4 0-1,-3-1 16,-2 0 1,0 2 0,-4 1 0,-1-1 107,-1 1 0,-2 1 1,-2 0-1,-4 3 52,-5 1 1,1 2 0,-5 5 0,1 3-1,-1 4 1,2 1-503,0 2 0,2 4 1,4 1 457,1 2 0,-1 2 0,3-3 0</inkml:trace>
  <inkml:trace contextRef="#ctx0" brushRef="#br1" timeOffset="19">12449 9572 13071,'-3'6'140,"-1"0"0,-3-4 0,2 2 0,0 0 207,2 3 1,-1-2 0,0 1-35,2 1 1,1-2-360,1 2 1,1-5-1,3 1 1,2-2 0,2-1-1,2-1-199,3-2 1,-2-3 0,4-4-1,-1-1 1,0-3 107,-1 0 0,-1 1 0,-2-1 0,-2 0 0,-1 3 0,-2 1 69,0 0 1,-2 1 0,-4 1-1,-4 2 1,-3 2-7,-3 3 1,-3 1-1,3 0 1,0 1-1,2 3-954,5 2 0,3 2 920,1 1 0,4 1 1,1-1-1</inkml:trace>
  <inkml:trace contextRef="#ctx0" brushRef="#br1" timeOffset="20">13091 9255 12803,'1'-12'-210,"1"-1"1,2 3-1,0 2 842,1 1 1,2 5 0,0-1 0,4 2-1,5 1-265,2 0 0,5 3 0,6 1 0,6 1 0,6-1-700,1-2 1,2-1 0,2-1 0,0 0 0,-3 0-2702,-2 0 3044,-3 0 0,-1 0 0,0 0 1</inkml:trace>
  <inkml:trace contextRef="#ctx0" brushRef="#br1" timeOffset="21">5149 10745 14438,'0'-10'-1688,"0"1"1362,0 0 0,-1 1 0,-1 2 0,-2 6 1,-2 8-1,-1 6 759,-1 8 1,-1 5 0,0 4-1,2 2 1,1 0 0,0-1 0,1-1-134,1 0 0,0 0 0,1-3 1,1-1-1,1-2-305,1-4 1,0-4-1,-1-3 129,-2-4 0,1-3 0,-3-8 1,0-3-1,0-4 0,0-5-327,0-1 0,0-3 1,-1-4-1,3-1-122,2-2 0,1 0 1,0-2-1,1 1 0,2-1 126,3-4 0,6 4 0,4-2 0,2 2 0,4 1 316,3 0 0,2 5 0,1-2 1,0 3-1,-1 4-35,-3 2 1,0 7-1,-4 3 1,0 3-1,-4 4-787,-1 5 0,-3 6 631,-3 7 1,1 1 0,-1 5 0</inkml:trace>
  <inkml:trace contextRef="#ctx0" brushRef="#br1" timeOffset="22">5735 10810 16382,'6'-16'-506,"-3"2"0,-2-1 0,0 2 0,1 0 243,1 1 0,-1 3 0,-5 2 0,-3 1 0,-4 1 1,-2 1 748,-3 0 0,-4 2 0,-3 5 0,-3 4 0,-2 5 0,0 3 113,-1 3 1,3 1-1,1 3 1,1 3-366,3 2 1,4 0 0,5-1 0,3-3 0,5 0-385,2-2 1,2 1 0,3-3-1,6-2 1,4-4-292,4-5 0,0 1 0,2-6 0,1-1 1,0-2-6,0-3 1,-1-2-1,-2-5 1,1 0-1,-1-2-111,-3-4 1,2-2 0,-5 0 0,0-1 340,-2 1 1,-2 0 0,-2 3 0,-3 2 406,-2 3 0,-2 6 0,-2 4 0,-2 6 0,-1 5 140,0 5 1,1-1-1,-2 2 1,4 0-368,2 0 0,1-1 0,1 3 0,2-1 0,5-2 0,2-1-1901,2-2 1923,5-5 1,2 1 0,4-4 0</inkml:trace>
  <inkml:trace contextRef="#ctx0" brushRef="#br1" timeOffset="23">6015 10754 12011,'0'-9'-924,"0"-1"967,0 1 0,0 3 301,0 0 0,-1 9 0,-1 3 0,-2 8 0,-3 7 0,-2 4 127,-2 2 0,-2 1 1,5 0-1,1 0 1,1 0-318,-2 0 0,4-2 0,1-1 1,2-4-1,1-4-313,0-5 1,1-3-1,3-3 1,4-2-15,4-3 0,4-7 0,0-3 1,1-5-1,2-4 0,0-2-363,-1-1 1,1-3-1,0-4 1,-1 1 251,1 2 0,-4-1 0,-1 6 1,-3 2-1,-3 5 719,1 2 0,-6 8 0,-3 6 1,-5 9 161,-4 4 0,0 4 1,0 2-1,-1 1 0,2 2-313,2 0 0,2-4 1,4 1-1,0 0 1,0 0-761,0-1 1,5-5 0,3-1-1,5-3-1977,1-4 2388,2-2 0,2-6 0,1 0 0</inkml:trace>
  <inkml:trace contextRef="#ctx0" brushRef="#br1" timeOffset="24">6499 10754 12101,'-6'0'168,"0"0"1,-2 1 162,0 2 0,1 3 0,-1 7 0,-3 3 0,2 4 13,2 2 0,-2 4 1,4-2-1,0 3 1,2 1-430,2 0 1,1-4 0,0-2 0,1-4 0,2-2-314,3-4 1,2-2-1,2-4 1,-1-3 0,1-3-203,3-3 0,-2-2 1,4-6-1,-1-1 0,1-4 200,1-1 0,-1-2 0,0-1 0,2 0 1,0-3 179,2-1 1,-1 0 0,-3 0 0,-1 3 362,-1 4 0,-6 1 0,3 3 208,-2 2 1,-5 6 0,-3 4 0,-5 5-37,-3 4 0,-5-1 0,0 7 0,-1-1 0,0 3 135,-1 1 1,1-1 0,-2-1 0,4 1-1,1 0-169,2-1 0,1-3 0,2 3 0,3-2 1,2 0-705,1 0 0,5-2 1,4 0-1,5-3 1,4-3-908,1 0 1,-1-2 1324,1-3 1,4 4-1,1 1 1</inkml:trace>
  <inkml:trace contextRef="#ctx0" brushRef="#br0" timeOffset="25">7290 10493 8573,'-9'0'-37,"0"0"0,-2 0 1,-1 0-1,-2 1 0,-3 4 1,-1 5-1,-2 8 1683,-3 9-1261,-2 10 0,-3 5 0,14-19 0,1 1 0,-12 22 1,5 2-1,3-1 121,5 0 1,6 4 0,2-8 0,4-2 0,5-1-639,4-3 0,1-3 0,5-1 0,-2-1 132,-1-2 0,2-1 0,1-1 0</inkml:trace>
  <inkml:trace contextRef="#ctx0" brushRef="#br1" timeOffset="26">7514 10689 11484,'0'-14'-308,"0"3"1,0-3 0,0 0 0,0 3 0,0 0 0,1 3 667,2 2 0,-2 3 1,2 7-1,-2 6 1,-1 8-1,-1 7 70,-2 5 0,-3 3 0,-6 4 0,0 0 0,1 1 0,-1-1-201,0 0 1,2-1-1,-3-2 1,2-3-551,-2-2 1,4 1 0,-1-3 0,3-6-500,3-7 1,-2-8 0,3-7 0,1-8 292,1-5 0,4-8 0,1-4 0,1-3 1,2-3 491,-2-1 0,3-1 1,-2-3-1,2-1 1,3 1 59,1 0 0,0 3 0,4 1 0,3 0 42,1 0 0,6 4 0,-1 1 0,3 6 1,2 5-1,1 6 37,-1 4 1,-4 4-1,-3 6 1,-3 3 371,-2 2 1,-7 6 0,0 1 0,-5 4 0,-2 1 136,-2 2 1,-5 1 0,-4-1-1,-4 1 1,-1 1-811,1-2 1,-3-2 0,1-3-1,-2 0-11,-1-2 0,-2-3 0,0-1 0,-1-3 0,1-2 0,2-2 33,0-2 1,5-1 0,-2-1 0,3 0 190,1 0 0,1 4 0,1 2 1,4 2 149,2 2 1,1 2 0,0 3 0,1 0 0,2 3-140,4-2 1,1 1 0,2 1-1,3 1-159,2 0 1,3-4 0,1 0 0,3-3 0,3-3-1,2-2 172,1-3 0,0-5 0,0-4 1</inkml:trace>
  <inkml:trace contextRef="#ctx0" brushRef="#br1" timeOffset="27">8045 10493 14622,'9'-4'674,"1"-1"1,3-3-1,2 2-670,3 2 0,3 13 0,0 6 0,-3 9 457,-5 6 0,-2 7 0,-3 7 1,-2 2-1,-3 4 0,-3 1 232,-3-3 0,1 2 0,-4-8 0,-3 1-841,-2-3 1,1 1 0,-3 0 0,3-3 0,1-3 0,-1-5-946,1-4 1,0-1 0,-1-6 787,1-5 0,0-3 0,0-1 0</inkml:trace>
  <inkml:trace contextRef="#ctx0" brushRef="#br0" timeOffset="28">8510 11061 8544,'-4'6'212,"-1"1"0,-1 0 334,-1 1 0,2 5 0,-2 0 0,1 2 0,-1 1 0,-2 3-90,0 2 1,0-1 0,-1 3 0,1-1 0,1-1 0,0 1-3338,2 1 2881,0-4 0,-3 0 0,-1-5 0</inkml:trace>
  <inkml:trace contextRef="#ctx0" brushRef="#br0" timeOffset="29">9190 10670 8516,'6'-14'-35,"-1"0"1,0 1 0,1-3 0,1-1 0,1-1 0,1 2 147,1 0 0,-4 1 0,0-4 0,0 0 0,-1 1-35,-1-1 0,-3 0 0,-1 2 0,0 0 0,-2 3 51,-5 0 0,1 3 0,-7 5 0,-1 3 45,-1 2 0,-7 7 1,-2 6-1,-1 10 1,1 9-1,-3 9 29,11-16 1,2 1 0,0 4 0,2 1 0,-2 2 0,1 0 0,1 2 0,0-1-200,1 1 0,1 0 1,2-1-1,1 0 1,0 0-1,1 0 1,1 1-1,0 0 0,1 1 1,0 0-278,1-2 0,0 1 0,0-2 0,0-1 1,2-4-1,0-1 0,-3 22 0,-1-4-160,-2-7 1,-2-9 0,-3-9-1,-1-6-196,-2-3 0,0-4 0,-5-4 629,-2-4 0,-1-8 0,-5-4 0</inkml:trace>
  <inkml:trace contextRef="#ctx0" brushRef="#br0" timeOffset="30">8631 11192 8516,'0'-23'0,"1"0"0,3-3 226,6 1 1,4 5 0,8-2 0,4 2 0,4 2 0,4-1-49,2 0 0,1 2 0,1 1 1,-1 4-715,0 2 1,-4 0 0,-1 1 0,-2 1-1,-2 0 1,-4 3 156,-3 1 1,-3-2 0,0 2-1,-2 0 387,0 0 0,-8-4 0,2 3 0,-2-1 0,0 0 306,1-2 0,-2 4 481,-1 1 1,-1 3 0,1 4-408,-3 6 0,-2 0 0,-1 6 1,0 0-1,0 2 0,-1 0-4,-2 1 0,-1 0 1,-2-1-1,2 1-472,0-1 1,3-2 0,-3-2-1,2 0 1,0-3-3093,-1 0 1822,0-2 0,3-8 1358,0-4 0,4-13 0,1-3 0</inkml:trace>
  <inkml:trace contextRef="#ctx0" brushRef="#br0" timeOffset="31">9348 10568 8516,'-4'-20'145,"2"-1"1,-3 9 0,1 1 444,2 0 1,-3 5-788,2 0 0,0 8 0,4 0 0,2 4 0,4 3 0,2 1-2039,3 0 2236,-1 1 0,10-2 0,-1 0 0</inkml:trace>
  <inkml:trace contextRef="#ctx0" brushRef="#br0" timeOffset="32">9618 10419 8516,'0'-9'0,"-1"2"344,-2 1 0,-2 5 0,-5 2 1,1 8 141,0 9 0,0 10 1,-1 10-1,0 7 0,-1 5-325,4-22 0,1-1 0,0 0 1,0 0-1,1 2 0,1 1 0,1-1 1,-1 0-1,1-1 0,1 1-188,0-1 0,0 0 0,-1 21 1,3-9-1,0-6 0,0-6-364,0-6 0,4-6 1,3-5-1,3-3-265,3-5 1,3-6-1,1-5 1,3-3 0,0-5 470,-2-1 0,5-10 1,-4-2-1</inkml:trace>
  <inkml:trace contextRef="#ctx0" brushRef="#br0" timeOffset="33">9748 10912 8516,'-5'0'1480,"-3"0"1,7 1-1221,-2 2 1,3-2 0,3 3 0,4-3-1,4-2 114,1-3 1,8 2 0,-2-4-542,2-1 1,1 1 0,-1-3-1,1-1 1,-2 0-381,-3-1 1,-1-1 0,0-1 0,-3-2 0,-4 0 0,-3-1 175,-1 1 0,-2 3 0,-5 0 0,-4 2 728,-5 4 1,-2-1 0,-5 4 0,1 2 0,-1 4 0,1 6 734,-1 6 0,1 2 0,2 2-621,0 0 0,8 3 0,0 2 0,2 1 0,4 0-760,1 1 0,7-3 0,3 1 1,6-2-1,6-4-367,4-5 1,2-4-1,1-2 1,0-4 0,0-3-438,0-3 1,-1-4 0,1-6 634,0-6 0,4-8 0,2-6 0</inkml:trace>
  <inkml:trace contextRef="#ctx0" brushRef="#br0" timeOffset="34">10503 10447 8510,'-15'0'217,"2"-1"0,2-1 0,0-1 212,-1 0 1,-4 3-1,3 5 1,-3 5 0,-4 9-1,-2 8 39,-2 6 0,-1 8 0,5 6 0,12-22 0,0 0 0,1 2 0,0 0 78,3 1 0,0 0 0,0 21 0,7 1 0,4-5 0,4-4-1188,1-2 0,4-4 1,-4-4-1,0-4 642,2-2 0,-4-6 0,4-6 0</inkml:trace>
  <inkml:trace contextRef="#ctx0" brushRef="#br0" timeOffset="35">10912 10642 8403,'-6'-9'-325,"1"0"0,1-1 0,2 1 0,1 0 1231,1-1 1,0 4-480,0 0 0,0 9 1,0 3-1,-1 8 1,-1 4 46,-2 4 1,-6 5 0,1 5 0,-2 0 0,1 0-357,1-2 1,1 2 0,0 0 0,3-1 0,0-1-644,0-3 0,3-2 0,-2 0 0,0-4-1114,1-5 1,0-8 1382,3-8 1,-4-8-1,-1-6 1</inkml:trace>
  <inkml:trace contextRef="#ctx0" brushRef="#br0" timeOffset="36">10866 10707 8403,'13'-23'134,"3"-4"1,5 3 0,4 0 213,2 2 1,1 4 0,-1 2-1,-1 4 1,-3 3-315,-4 2 1,-2 4-1,-9 7 1,-2 6 0,-2 4-1038,1 4 0,-5 1 0,0 2 1003,-6 1 0,-2 4 0,-1-2 0</inkml:trace>
  <inkml:trace contextRef="#ctx0" brushRef="#br0" timeOffset="37">10791 10903 8403,'-5'-1'792,"2"-2"0,10 1-415,6-4 0,7-1 0,6-2 1,4 0-332,4-1 1,-1 1 0,1 1 0,-1 1-416,0 0 1,-7 5 0,-2-1 368,-3 2 0,-2 1 0,-1 0 0</inkml:trace>
  <inkml:trace contextRef="#ctx0" brushRef="#br0" timeOffset="38">11378 10419 8403,'1'-8'444,"2"2"136,3 6 1,1 10 0,1 9 0,-2 8-217,1 6 0,-2 9 0,0 4 0,-2-20 0,0 1 0,-1 2 0,0 0 0,0 1 0,0 1-154,-1 0 1,0-1-1,0 0 1,-1 0-1,0-2 1,0 0-1,0 0 1,0 0-1,0-1 1,-1 1-287,0-2 1,-1 0 0,-4 21 0,-6-8 0,-1-4-1,-2-4-744,-1-2 1,-2-6 0,0-3 0,-1-5-2458,0-1 3092,1-6 0,-5-4 0,-1-4 0</inkml:trace>
  <inkml:trace contextRef="#ctx0" brushRef="#br0" timeOffset="39">11825 11108 8351,'0'-4'3161,"0"5"-2342,0 7 0,-1 7 0,-2 5 0,-4 3-580,-1 1 0,-5 4 1,-3 4-1,-1 1 0,-3 1 1,-1 0-1333,0 0 1,-5 0 0,1 4 875,-2-1 0,-5-8 0,-1-2 0</inkml:trace>
  <inkml:trace contextRef="#ctx0" brushRef="#br1" timeOffset="40">12719 10689 12953,'-5'-14'-869,"4"7"0,-2-2 0,2 1 862,1-1 1,0-1 0,0-1 0,0-2 0,0 2 0,0 0 395,0 2 0,0 0-168,0 0 0,0 11 0,-1 6 0,-2 7 0,-2 9 95,0 5 1,-4 5 0,0 6 0,-2 0 0,-1-1 0,3 0-76,3-2 1,-2-3-1,1 0 1,0-1-1,1-2 1,3-4-181,2-3 1,1-6-237,0-2 1,4-9-1,2-2 1,3-6-1,1-6 1,2-4 15,4-5 1,0-1 0,1-3 0,-1-2-95,4-3 1,-1-2-1,2-3 1,-1-3-1,-1 1 1,0-1-33,3 0 1,-2 4 0,0 1-1,-3 7 326,-5 4 1,-2 7-1,-4 7 1,-4 5-1,-4 8 491,-4 5 0,-6 8 0,0 2 0,0 2-184,-2 1 1,4-1 0,-3-1 0,4-2 0,2 1-1,2-1-302,0-2 0,2 1 1,4-2-1,2-1-564,4-3 1,5-1-1,3-5 1,1-2-1,2-4 1,1-2-2760,1 0 3201,0-4 0,2-8 1,2-6-1</inkml:trace>
  <inkml:trace contextRef="#ctx0" brushRef="#br1" timeOffset="41">13212 10754 12206,'-6'1'339,"0"3"12,-2 6 0,1 3 0,0 7 0,1 1-97,-1 4 1,1 2 0,1 2 0,1 1 0,2 1 0,1-1-168,1-1 1,5-5 0,3-2 0,5-4-165,1-2 0,5-7 1,4-6-1,0-2 0,4-2 1,1-3-298,0-5 0,1-6 0,-7-6 0,-1-1-108,-2-2 0,-5-1 1,-5-3-1,-5 0 0,-3 0 92,-1 0 1,-2-2 0,-4 1 0,-7 4 0,-4 2 337,-5 5 1,1 3-1,-2 4 1,0 2 502,2 4 1,2 3-1,1 3 1,2 3-1,4 5 1,2 6-437,0 2 1,5 6 0,1 1 0</inkml:trace>
  <inkml:trace contextRef="#ctx0" brushRef="#br0" timeOffset="42">13659 11099 8453,'1'-7'179,"3"1"0,4 0 0,5 0 1,1 1-1,4 0 334,3 3 1,2-2-1,6 1 1,1 1 0,2 1-514,2 1 0,0 4 0,3 1 0</inkml:trace>
  <inkml:trace contextRef="#ctx0" brushRef="#br1" timeOffset="43">14469 10829 15970,'3'-10'-379,"0"1"1,0 0 0,2 0 0,0 2 0,1 1 0,-1-1 573,-1-2 1,0 0 0,-2 0 0,2-1 0,-2 1 0,-1-1-388,-1-3 1,-1 2 0,-3-4 0,-2 2 174,-2 2 0,-2-3 0,-3 2 0,-2 1 0,-3 4 0,-2 4 241,-1 2 1,-3 3 0,-5 4-1,-1 8 1,-1 5 157,1 6 1,-2 6-1,1 3 1,3 2-1,4-1-95,5-1 1,8-3 0,2 2 0,5-1-568,3-2 1,6-5 0,4-4 0,7-5-1,4-3 1,5-4-313,2-3 1,2-3 0,1-7 0,1-5 31,-1-6 0,-1-2 1,-2-3-1,-2-2 1,-4-1 143,-1-1 1,-4-2 0,-2 4-1,-1 3 1,-5 2 680,-4 5 0,-5 7 281,-5 9 0,0 3 0,-7 10 0,4 4 0,2 1 0,1 2 273,2-1 0,1-1 0,3 2 0,1-1-1105,2-3 1,2-1 0,6-4 0,1-2-1,5-4-370,3-3 1,1-3-1,4-7 1,1-6 0,0-8-165,-1-5 1,-3-4 0,-3-3 0,-2-3 545,-1-5 0,2-1 1,-4 2-1</inkml:trace>
  <inkml:trace contextRef="#ctx0" brushRef="#br1" timeOffset="44">14981 10391 9311,'8'-9'-45,"0"-1"0,-2 1 23,1 0 1,-3 5 7,-1 4 0,-6 9 0,-4 10 0,-4 8 1,-5 8 9,-1 4 0,-5 7 1,11-20-1,0 1 1,1 0-1,-1 1 0,2 0 1,0 0 412,1 0 1,0 0-1,1 0 1,0 1-1,1-1 1,1 1 0,0-1-1,1-1 108,-1 25 1,3-8 0,2-7 0,0-6 0,1-7 0,2-9-2157,3-8 1,2-7 959,2-6 1,3-8 0,2-10 0</inkml:trace>
  <inkml:trace contextRef="#ctx0" brushRef="#br1" timeOffset="45">15242 10503 9332,'4'-6'87,"0"0"216,2 6 0,-3 11 0,-6 11 0,-4 7-120,-4 5 1,-4 7-1,-3 3 1,-1 5-1,10-23 1,-1 1-1,1 0 1,0-1-336,-1 1 0,1-1 0,-5 25 0,1-6 0,3 0-811,1-2 1,-1-12 961,1-3 0,0-10 0,-1-5 1</inkml:trace>
  <inkml:trace contextRef="#ctx0" brushRef="#br1" timeOffset="46">15037 10950 9076,'-5'-14'213,"1"3"0,4-4 0,1 2 606,2 1 0,2 0 0,4 2 0,1 1-273,-1 1 0,4 0 0,4 0 0,3 1 0,1 4 0,1 2-1616,1 1 0,-2 0 0,2 1 1074,0 2 1,3-2 0,-2 4 0</inkml:trace>
  <inkml:trace contextRef="#ctx0" brushRef="#br0" timeOffset="47">15810 10856 7665,'-5'1'-465,"1"2"859,-1 0 0,5 0 0,-1-4-10,3-2 0,5 1 0,-3-5 0,1-1 1,1-2-86,-1-3 1,-1 1 0,-4 2 0,0-2-154,0 0 1,-2-5 0,-3 3 0,-5-2 0,-4 2-95,-2 0 0,-3 3 0,-2 5 1,-4 3-1,-3 3 123,-3 3 1,2 7 0,-3 9-1,2 4 1,2 5 30,4 3 1,4-2 0,5 2 0,3-2-1,5-1-160,4 0 1,3-5-1,4-3 1,5-6-1,7-2-301,5-4 0,-1-5 0,5 0 1,1-3-1,1-3-290,1-3 1,0-6 0,-1-1 0,-2-1 220,-4 1 0,-2-4 0,-3 2 1,-2-2-1,-3 2-438,-2 2 1,-6 5 1628,0 5 1,-9 8 0,-3 11-633,2 1 0,2 2 0,5 0 1,0-2-1,1 0 0,2-2-695,3 2 0,7-1 0,3 0 0,5-4 460,4-1 0,2-6 0,1-1 0</inkml:trace>
  <inkml:trace contextRef="#ctx0" brushRef="#br0" timeOffset="48">16275 10782 8518,'0'-9'185,"-3"-1"1,-1 1 209,-1 0 1,3-1 0,-1 1 0,1 1-1,0 1 13,-1 0 0,-4 1 0,3-2 1,0 1-249,0 0 0,-3 4 0,0-2 0,-1 1 1,-2 2-1,-2 2 0,-1 3 68,-1 3 1,-2 7-1,-3 2 1,1 4-1,-1 2-103,1 0 0,3 5 1,4-2-1,2 1-109,3 0 1,4-4-1,1 3 1,6-1-1,9-4-271,5-2 1,6-4-1,5-4 1,2-3-280,1-3 0,-3-2 1,1-2-1,-2-3 0,-1-5-243,0-6 0,-4-2 0,-3-2-95,-5 0 743,-2-3 0,-4-2 0,0-4 1,1 0-1,-3 1 0,-1 1-36,-2 1 1,4 2 0,-4-1 0,0 5 0,-1 6 804,0 2 0,-3 7 0,2 5-105,-1 7 1,-6 7 0,-1 7 0,-2 3-35,-3 1 0,-2 2 1,3 0-1,1 0 0,0 1 1,3 0-232,1-1 0,-2 1 0,3-7 0,1-3 0,1-1-472,1-2 0,4-6 0,2-1-267,2-5 1,6-5 0,1-4 0,4-5 0,3-5 0,2-3 0,3-4-625,1-2 1,0 2 0,0-1 851,0 0 1,-3-2-1,-2 4 1,-3 3 0,-3 2-1,-4 3 375,-4 1 1,-5 6 0,-7 3 0,-5 2-1,-2 1 410,-2 0 0,-5 0 1,2 0-11,-3 0 1,-1 4-1,1 2 1,0 3-1,3 0 1,2 1 20,3 3 1,2 1-1,1 4 1,4-2-381,2 0 1,10-1 0,4 4-1,7 0-383,5-1 0,2-3 1,3-3-1,3-3-339,0-2 1,-4 0 0,-1-4 0,-6-2 0,-3-3 0,-3-4-274,0-3 1,-5-1 0,2-1 0,-3-3 421,-1 0 1,5-6 0,0-4 0</inkml:trace>
  <inkml:trace contextRef="#ctx0" brushRef="#br0" timeOffset="49">17151 10698 8518,'0'-14'-87,"3"0"0,0 5 0,-1 0 641,-1-1 0,-2 2 0,-2 1 0,-3 2-124,-3 0 1,-4 2 0,-3 3-301,-1 0 1,-3 5 0,0 2 0,1 3 0,2 4 0,3 0 0,3 3-42,4 0 1,4 2 0,6 0-1,4 3 63,5 3 0,3-1 0,6 0 0,2-1 0,-1 0 0,2 1-13,0 0 0,-6-4 0,-2 1 0,-3-3-141,-5-3 1,-5-2 0,-2 0 0,-6-2-30,-8-2 0,-6-3 0,-4 1 0,0-2 1,1-1-1,2-1-1306,3-2 1,4-1 1336,4 0 0,3-5 0,2 0 0</inkml:trace>
  <inkml:trace contextRef="#ctx0" brushRef="#br0" timeOffset="50">18203 10037 8487,'5'-13'-103,"3"1"0,-3-2 0,1 0 0,-2 3 0,-1 1 0,0 0 404,-1 1 0,-5 4 0,-3 2 0,-5 4 0,-3 4 119,-5 4 1,-10 11 0,-2 3 0,-5 8 0,16-12 0,1 2-18,-2 3 0,1 1 0,-3 5 1,0 2-1,0 1 0,1 2 1,0 1-1,1 1-186,-1 2 0,1 0 0,1 3 0,1 1 0,1 3 0,2 1 0,1 1 0,1-1 1,2-1-1,2 0 0,3-3 0,2-2-296,1-2 1,3 0 0,2-4 0,2 0 0,1-1 0,2-1 0,2-2 0,1-1-469,1-3 1,0-1 0,12 20 0,-3-12 0,-2-3 0,0-3-1093,-2-4 1,-3-2 1638,0-6 0,0-2 0,0-1 0,2 1 0</inkml:trace>
  <inkml:trace contextRef="#ctx0" brushRef="#br1" timeOffset="51">18789 10326 13736,'-4'-10'-1093,"-1"1"1,-4 1 0,-1 2 1465,1 3 0,-4 1 1,-3 5-1,-2 3 1,-2 7-1,-4 8 35,-4 7 1,-2 5 0,2 7 0,0 5 0,14-21-1,0 1 1,1 2 0,0 1-267,2 1 0,1 0 0,-1 1 0,2-1 0,3-1 0,2-1 0,0 0 0,0-1 0,-1 23-396,3-1 0,5-6 0,4-2 0,1-5 0,1-5-1379,0-4 1,2-1 1561,1-7 1,-1-1-1,2-8 1</inkml:trace>
  <inkml:trace contextRef="#ctx0" brushRef="#br0" timeOffset="52">19097 10531 8494,'-1'-4'283,"-3"8"0,-2 8 223,-2 8 1,-2 8-1,-2 5 1,0 1-1,0 0 1,1 1-464,-1 1 0,1 2 1,-1-2-1,3-3 1,1-5-1,2-5-574,-1-4 0,0-1 1,-1-3-875,2-2 1,0-8 1404,-3-5 0,-1-12 0,1-8 0</inkml:trace>
  <inkml:trace contextRef="#ctx0" brushRef="#br0" timeOffset="53">19041 10586 8494,'21'-24'0,"1"-1"0,0 2-30,1 2 1,0 3-1,4 0 1,-2 3 619,-3 2 0,-4 7 1,-2 4-1,-5 4 1,-3 4-309,-5 2 0,-2 6 0,-3 1 1,-3 3-210,-5 1 0,-5 2 1,-1 2-1,-1 0 1,-2 0-1,0-3-273,1 0 1,0 2-1,2-1 1,0-1-126,0-3 1,-1-1-1,0-2 1,3-1-1,0 1-1068,3-3 1218,1-5 1,6-2 0,4-3 403,5 2 1,0-1 0,1 5 0,1-1 0,2 0 0,0 0 277,0 2 0,1 0 0,-1 1 1,0 0-478,1 1 0,-1 2 0,0 1 0,0-2 0,1-1-567,-1 0 1,0 0 0,2 1-1,0 2 537,2-2 0,-1-1 0,-3 0 0</inkml:trace>
  <inkml:trace contextRef="#ctx0" brushRef="#br0" timeOffset="54">19432 10922 9090,'-6'0'2177,"0"1"-1612,2 2 1,-3 3 0,2 5 0,-1 3 0,-1 0-361,0 3 1,0 4-1,0 0 1,1 0-1,2-1-1099,2-2 0,1 1 1,1-2 893,0-1 0,9-3 0,1-3 0</inkml:trace>
  <inkml:trace contextRef="#ctx0" brushRef="#br0" timeOffset="55">19851 10568 8537,'-3'-9'100,"-2"0"0,0 3 391,-2 3 1,2 10-1,-1 7 1,-2 5-1,0 7 48,-1 4 0,0 3 0,0 3 0,2 0 0,2-1 0,1 1-392,2 0 1,1-1 0,1-8-1,0-2-902,0-3 1,0-4 0,0-2-2189,0-4 2943,-5-5 0,0-7 0,-4-6 0</inkml:trace>
  <inkml:trace contextRef="#ctx0" brushRef="#br0" timeOffset="56">19823 10652 8537,'13'-24'138,"3"2"0,2-1 0,4 2 434,3 0 0,-1 1 0,0 2 0,-2 0 0,-1 3 19,-1 2 0,-6 4 0,-1 3 0,-4 4-857,-3 4 0,-2 6 0,-4 5 0,0 3-1373,0 4 1,-4-1 1387,-2 6 0,-11 0 1,-2 3-1</inkml:trace>
  <inkml:trace contextRef="#ctx0" brushRef="#br0" timeOffset="57">19841 10791 8537,'0'-9'1638,"1"1"0,4 1-1024,4 4 0,1-1 1,6 1-1,0 1-868,2 1 0,1 1 0,0 0 0,2 0-109,1 0 1,0 1 362,0 2 0,-2 2 0,3 5 0</inkml:trace>
  <inkml:trace contextRef="#ctx0" brushRef="#br1" timeOffset="58">20363 10298 13316,'9'0'-230,"-1"-4"0,0-2 0,-2 1 0,1 2 478,1 2 1,2-2 0,-1 0 0,0 2 0,1 3 0,-1 5 276,0 5 0,1 6 1,-1 7-1,-1 4 1,-1 4-58,0 4 0,-2 11 0,2 2 0,-4-24 0,-1 1 0,0 1 0,0 0 131,0 0 1,-2 0-1,1 21 1,-2-4 0,-2-1-995,-3-2 0,-3-4 1,-4 0-1,-3-6-425,-5-3 1,1-1 0,-1-1 0,2-4-820,4-4 1,-2-5 818,5-4 1,-5-1 0,3 0 0</inkml:trace>
  <inkml:trace contextRef="#ctx0" brushRef="#br1" timeOffset="59">20884 10940 10557,'10'2'655,"-2"5"0,-2 5 1,-3 6-1,-3 2 0,-3 4-109,-3 3 0,-7 0 0,-2 7 0,-4 1 0,-2 0 0,-3 0-1160,0 0 0,-2-2 614,4 1 0,-3 2 0,1-3 0</inkml:trace>
  <inkml:trace contextRef="#ctx0" brushRef="#br0" timeOffset="60">21592 10512 8454,'0'-13'-38,"0"1"1,0-2 0,-1 0 0,-1 3 0,-1 0 0,1 2 0,1 0 502,1 0 1,-4 2-160,1 1 0,-1 8 1,2 2-1,-2 8 0,-1 6 112,-2 6 1,-2 11 0,-1 6 0,-1 3 0,-2 4-296,2 1 1,-3 0 0,8-23 0,0 0 0,-5 23 0,0-2-543,2-3 1,1-5 0,0-1 0,3-5 0,1-5 418,2-7 0,-3-6 0,0-5 0</inkml:trace>
  <inkml:trace contextRef="#ctx0" brushRef="#br0" timeOffset="61">21527 10493 8454,'13'-33'0,"4"3"0,3 5 527,5 7 0,5 1 0,2 8 0,0 4-50,0 3 1,-2 4-1,-6 3 1,-4 6 0,-5 5-1,-2 4-108,-5 3 0,-3 5 1,-5 3-1,-1-1-246,-2-1 1,-3-1-1,-7 0 1,-2-1-1,-4-1-227,-2-1 1,0-6-1,-5 1 1,-1-5 0,-1-1-319,1-3 0,5-4 0,-2-4 0,1-2-365,2-1 0,3-1 0,3-2 0,6-4-1961,5-1 2748,3-1 0,5-5 0,1 0 0</inkml:trace>
  <inkml:trace contextRef="#ctx0" brushRef="#br0" timeOffset="62">22188 10158 8575,'13'-13'83,"2"3"0,3 1 0,1 5 240,0 3 0,-1 11 0,1 8 0,-1 10 0,0 8 0,-2 8 41,-4 7 0,-7-21 0,0 1 0,0 2 0,0 1 0,-1 3 0,0 0 0,-1 1 0,0-1-37,-1 1 1,-1 0 0,0-1-1,-2 0 1,0 1 0,-1-1-1,-1 0 1,0-1 0,-1 0-1,0 0 0,-1-2 1,0 0 0,-1-3-1,-1 0 1,-1-1 0,-1-1-1,0-1 1,-1-1 0,-1-2-1,-1 0-839,-12 18 0,-2-4 1,-4-2-1,-1-3 1,1-5 511,1-7 0,-3 0 0,-1-7 0</inkml:trace>
  <inkml:trace contextRef="#ctx0" brushRef="#br1" timeOffset="63">22867 11089 11902,'6'-1'3193,"-3"-2"-2874,-2 2-13,-1-3-1349,-4 8 669,3-3 1,-3 3 0,8-4 261,2 0 0,-1 0 383,1 0 0,-5 1-190,-1 2 1,-1-2 0,-5 4-1,-1-2-187,-2 0 0,3 3 1,0-3-377,-1-1 1,4-1 167,3-1 1,4 0-1,5 0 515,0 0 1,-2 1 423,-1 2-716,-4 2 0,-1 5-928,-4-1 492,0-4 258,3-1 157,0-4 0,-1 4 553,-2-1 1,-3 0-248,-3-3 0,3 0 0,0 0 0,3 0 88,-4 0 0,4 0 0,-2-1 461,1-2-759,1 2 1,4-4-1,2 5 1,4 0 144,5 0 1,-1 1 0,4 3 0,-1 2 0,-1 2 0,1 2 110,-3 3 1,-5 1 0,-2 6 0,-4 1-231,-4 0 1,-6 5-1,-10-1 1,-6 2-1,-6 1 1,-3 1-1523,1 2 1,5-3 1508,1 0 0,0 0 0,5-5 0</inkml:trace>
  <inkml:trace contextRef="#ctx0" brushRef="#br1" timeOffset="64">5410 12020 10940,'-10'-4'-205,"1"-2"0,1-2 0,1-2 0,3 1 0,1 0 1,-1-1 223,-1 1 1,2 0-1,-3 0 1,-3 0 0,-1 2-1,-3 1 141,-2-1 1,3 1-1,-4 1 1,0 1 0,-2 2-1,-1 1 37,1 1 1,-1 0 0,-1 1 0,0 3-48,-2 5 1,0 2 0,4 3 0,0 1 0,3 0-9,2 5 0,4-1 1,4 3-1,5 1 0,7 2-255,7 2 0,6 1 1,9 0-1,1 0 1,2 0 46,1-1 0,1 1 0,2-1 0,-4-2 0,-7-2 55,-4 0 1,-4-4 0,-9 3 0,-4-2 122,-7-2 0,-7 1 0,-12-1 0,-4-3-79,-4-3 0,1-2 0,-2-4 0,3-3 0,3-2 0,3-2-392,-1-2 0,7-3 0,2-6 0,6-1 115,4-2 1,9 0 0,5-3 273,8 3 0,4-7 1,6 2-1</inkml:trace>
  <inkml:trace contextRef="#ctx0" brushRef="#br1" timeOffset="65">5549 12300 10882,'0'-7'1377,"0"1"-963,4 0 0,3-3 0,4-2-373,1-1 0,6 2 0,0-4 0,2 1 0,1-3 0,0 0-235,0 0 1,-4-1 0,1 2 0,-4 0-49,-3-1 1,-4 4 0,-4-3 0,-3 3 0,-4 2 153,-6 3 1,0 5-1,-7-1 1,-1 4 0,-3 4 580,0 4 0,-2 8 1,-1 1-1,1 3 1,3 3-28,4 2 1,4 1 0,1 1 0,4 0 0,4-1-615,2-3 0,9 1 0,5-5 0,8-2-874,7-1 0,2-6 1,6-3 979,2-3 0,2-2 1,-3-3-1</inkml:trace>
  <inkml:trace contextRef="#ctx0" brushRef="#br1" timeOffset="66">6164 12179 9548,'0'-13'-120,"-1"1"0,-1-1 148,-1 0 1,-2 3 0,3-3 0,-2 3 300,-1 0 0,-2 2 1,-5 2-1,0 3 1,0 3 199,-2 3 1,-1 3 0,-6 7-1,-2 2 1,0 5 125,1 5 0,-3-1 1,3 9-1,2-2 0,4 0-429,3-1 0,7-6 1,3-2-1,4-2-289,5-2 0,5-4 1,9-5-1,4-5 1,5-4-538,3-3 0,-2-3 1,1-5-1,-3-3 1,-2 1-57,-1-1 1,-4-1-1,-1 1 1,-3 1 0,-5-1-417,-1 3 1,-6 1 1387,-2 0 0,-2 6 1,-2 4-1,-1 5-58,-1 4 0,0 1 0,3 1 1,1 2-1,2-2-1521,3 0 1238,6-2 0,3 4 0,4 2 0</inkml:trace>
  <inkml:trace contextRef="#ctx0" brushRef="#br0" timeOffset="67">6499 12123 8516,'3'-10'78,"1"1"0,1 1 0,3 3 249,0 5 1,-3 6 0,-2 8-1,-3 6 1,-3 4 304,-3 5 0,-2-1 0,-2 3 0,0-2 1,-1-1-272,-2 0 1,1-2-1,2-1 1,1-3-1,1-3 121,2-4 1,1-7 0,5-8-364,0-5 0,5-10 1,2-6-1,3-4 0,3-4-903,-2 0 0,-1-3 0,1 0 0,0 0 182,1 0 0,1-1 0,-4 5 0,1 4 0,-1 5 414,0 3 1,0 4 0,1 5 0,-1 5 0,0 4-472,1 5 0,2 5 0,2 2 659,0 1 0,2 7 0,2-3 0</inkml:trace>
  <inkml:trace contextRef="#ctx0" brushRef="#br0" timeOffset="68">6983 12132 8516,'0'-14'82,"3"-1"1,0 4-1,-1-2 323,-1 2 0,3 1 1,-1 0-128,-1 1 1,-2 1-1,-3 1 1,-4 5-1,-2 5 198,-3 7 1,-6 1 0,-5 8-1,0 4 66,-3 2 1,0 4 0,0 2 0,2 3 0,2 0-84,5 0 1,3-7 0,8 0 0,4-4 0,5-2-569,7-1 1,8-10 0,11-4 0,6-5-548,5-4 1,3-6-1,-3-7 1,0-1 0,-3-3-1,-3-2 1,-2 2-1,-5-5 1,-2-1 0,-4-1-984,-5-1 1,-2 0 1131,-5 0 1,4-4 0,2-1 0</inkml:trace>
  <inkml:trace contextRef="#ctx0" brushRef="#br0" timeOffset="69">7402 11676 8516,'0'-14'-192,"0"4"0,0-2 0,0 1 1082,0 2 1,-1 5 0,-2 5-239,-3 7 1,-4 10 0,-1 8 0,-2 5-1,-1 6 3,1 5 0,-4 5 1,3 1-1,-1 2 0,3 0 117,1 0 1,6-6-1,1 0 1,1-3-882,0-4 0,0-2 0,3-9 0,0-4 0,0-7-711,0-3 1,1-7 0,2-3 0,4-5-1,5-7 1,-1-3 0,4-6 0,1 1-1,-1-1 1,2 1 0,-2 0 0,-1 1 478,-2 2 0,-1 7 0,-2-1 1,0 5 965,1 5 0,-5 7 0,-2 8 0,-2 3 1,-1 2 193,0 4 0,0 2 0,0 0 0,0-1-164,0-1 0,5-6 1,5 1-1,4-6 0,4-3-882,0-6 1,5-3 0,2-3 0,2-2-288,1-3 0,-5-3 1,-1 0-1,-2 0-2763,-2-1 2555,-3 1 1,3-4 0,-4-2-1</inkml:trace>
  <inkml:trace contextRef="#ctx0" brushRef="#br1" timeOffset="70">8603 11657 9450,'-1'-8'-144,"-1"1"0,-2 0 0,-1 1 0,-2 1 1,-2 2 351,0 2 0,-1 2 0,-4 3 0,-3 6 1,-6 9 157,-4 8 1,1 10 0,10-14 0,0 2 0,0 2 0,0 2 0,-1 2 0,1 2-111,-1 2 0,1 0 1,1 2-1,1 1 0,2 0 1,1 1-1,1 1 0,0 0 1,3 0-1,0 1-140,1-1 1,0 0-1,4-6 1,0 0-1,2-3 1,1 0 0,8 20-1,5-6-412,4-5 0,3-4 1,0-4-1,-2-5-301,-3-3 1,-3-2-1,1-4 1,0 0-1,-4-2-2680,-3-4 3065,2-2 0,-13-4 0,3-2 0</inkml:trace>
  <inkml:trace contextRef="#ctx0" brushRef="#br0" timeOffset="71">9590 11694 8551,'5'-4'-341,"1"2"0,-3-4 1,2-1-1,1 0 933,0 0 0,-4-1-126,1 2 1,-2 1-1,-2-1-182,-2 2 1,1 1 0,-4 3 0,-1-1-1,-2-1 1,-1-1-53,-2 1 0,-3 1 0,-3 0 0,-1-1-143,0-1 0,-3-1 0,-3 2 0,-2-2 0,-2 2-138,-2 1 0,-1-2 1,-3 0-1,2 1 0,0 1-111,3 1 1,1 1 0,2 1 0,0 2 99,2 1 0,2 2 0,5 2 0,2 1 0,1 2 0,3 1 46,4 2 1,-1 0-1,6 5 1,2 3 44,3 4 0,4 2 0,4 6 0,1 1 63,2 3 0,0 5 0,-2 4 0,-2 3 0,-3 1-82,-3-26 1,-1 1-1,-1 1 1,-2-1-1,2 1 1,-2 0 0,-1 0-1,-2-1 1,-1 0-1,-1-1 26,-10 23 0,-1-4 1,-2-3-1,0 0 62,1-3 1,0-6-1,3-5 1,2-5-1,4-4-25,3 0 1,1 0 0,7-2 0,1-1 0,4-4-50,4-2 0,4 0 1,3-2-1,1-1-151,0 0 0,-4-5 1,1 1-1,-1-2 1,1-1-1,-2-1-1514,0-2 1,1 1 1391,-2-5 1,3-3-1,-1-5 1</inkml:trace>
  <inkml:trace contextRef="#ctx0" brushRef="#br1" timeOffset="72">10102 11797 11638,'0'-15'-211,"0"2"0,-1 1 0,-1-1 1,-2 3-1,-1 2 0,-2 4 560,-2 0 1,-1 4 0,-3 1-1,-6 8 1,-5 6 0,-4 7 196,-3 6 0,-2 9 0,14-15 0,1 1 0,0 2 0,1 0-252,1 1 0,1 0 1,1-2-1,2 2 1,3 0-1,2 0 1,1 1-1,1 0 1,1 0-1,2 0-258,2 26 0,8-8 1,8-8-1,5-5 1,3-3-626,0-1 0,2-5 1,-5-4-1,1-6-760,1-2 0,-4-2 1310,3 0 1,-6-4 0,-3-1-1</inkml:trace>
  <inkml:trace contextRef="#ctx0" brushRef="#br1" timeOffset="73">10586 11927 10918,'-5'-9'-188,"-2"0"0,3 0 1,0 2-1,-1 3 1,0 3 683,1 5 0,-2 8 0,2 7 0,-1 5-263,-2 3 1,-2 6 0,0 2 0,1 2 0,0-1 0,2 1-167,-1-1 0,0 1 1,0-1-1,1-3-719,2-5 1,1-5 0,3-7 0,-1-4-21,-2-2 0,1-9 0,-3-4 1,0-5 579,-1-4 1,3-3 31,-3-3 1,0-5 0,-3-1 0</inkml:trace>
  <inkml:trace contextRef="#ctx0" brushRef="#br1" timeOffset="74">10456 11992 10877,'14'-28'-66,"1"1"1,7-1-1,3 1 249,2 2 0,0 2 0,1 6 0,0 1 110,0 4 1,-5 5 0,-4 4 0,-6 4 0,-4 4 0,-1 6-126,-2 2 0,-4 2 0,1 2 0,-3 1-74,-3 2 1,-3 0-1,-6 0 1,-1 1-116,-2 0 1,3 1-1,-4-3 1,0-1-1,-2 1 1,1 0-134,1-1 0,-1 0 0,2-2 1,0-1 10,-1-2 1,5 3-1,-2-4 1,4 0 111,3-2 0,2 2 0,4 1 0,1-2 1,3-1-1,5 0 64,6-1 1,3 0 0,3 1 0,1-1-231,-2 0 1,1 1-1,0-2 1,-1-1-1,-1-1-352,-2 2 1,-3-4 0,2-1 0,-3-2 0,-1-1 553,1 0 0,-1 4 1,-2 1-1</inkml:trace>
  <inkml:trace contextRef="#ctx0" brushRef="#br1" timeOffset="75">10950 12290 9435,'0'7'977,"-1"0"1,-2 2-358,0 2 0,-3 3 1,2-2-1,0 4-915,0 1 1,-2 2 0,2 0 0,2-1 0,1 1-1565,1 0 1832,4-5 0,2 4 0,3-4 1</inkml:trace>
  <inkml:trace contextRef="#ctx0" brushRef="#br1" timeOffset="76">11387 11974 11577,'0'-11'-1509,"0"0"1235,0-1 0,-1 3 0,-2 8 1,-3 6-1,-3 9 929,-4 6 0,3 3 1,-3 6-1,3 1 0,1 2 0,-1 2 0,4-3 1,1 2-1,1-1 0,2-3-1272,1-3 1,1-1 0,0-3 0,0-2-477,0-4 1,0-5 0,0-7 919,0-3 1,0-7 0,0-9-1</inkml:trace>
  <inkml:trace contextRef="#ctx0" brushRef="#br0" timeOffset="77">11322 12030 8573,'9'-19'101,"4"1"0,0 2 0,3 0 207,3 0 1,0 1 0,3 2 0,-3 1-252,0 4 1,-5 5 0,0 0 0,-3 3 0,0 3 0,-4 4-874,-2 5 1,-2-1 0,-3 5 815,0 0 0,0 6 0,0 2 0</inkml:trace>
  <inkml:trace contextRef="#ctx0" brushRef="#br0" timeOffset="78">11359 12151 8538,'-9'1'-10,"0"1"444,-1 1 1,3 0 54,4-3 1,11 0-1,11 0 1,2 0-1,1-1-800,3-2 1,-1 2-1,0-3 1,-2 1 310,-1-1 0,3 1 0,0 3 0</inkml:trace>
  <inkml:trace contextRef="#ctx0" brushRef="#br0" timeOffset="79">11890 11788 8360,'9'0'370,"-3"2"1,1 4 0,0 7 448,1 7 0,0 9 0,0 8 0,-2 6-273,1 2 0,5 1 0,-1-3 0,-2-3 0,-3 0 0,-1-1-480,-3 1 0,-2 1 1,-4-5-1,-5-2 0,-3-2-807,-3 0 1,1-7-1,-3-1 1,2-6 740,-2-2 0,0-5 0,-2 3 0</inkml:trace>
  <inkml:trace contextRef="#ctx0" brushRef="#br0" timeOffset="80">12663 11741 8451,'-5'-15'-58,"1"3"1,3 2 0,1 0 0,0 1 350,0 0 1,0 9 0,0 7-1,0 11 1,-1 9 0,-2 8 248,-3 7 0,-1 5 1,3-21-1,1 1 0,0 0 1,-1-1-357,1 1 0,-1 0 1,-1 2-1,-1 1 1,0 0-1,-1 1 1,2 0-1,-1-1 1,1 0-1,0-1 1,0-1-1,1 0-66,1-2 1,0 1-1,-4 22 1,4-6-1,1-6-523,1-5 1,1-4 402,0-3 0,0-2 0,0-5 0</inkml:trace>
  <inkml:trace contextRef="#ctx0" brushRef="#br1" timeOffset="81">13166 11881 9949,'0'-7'-1775,"0"1"2818,0-1-567,-5 3 1,4 4 0,-2 7 0,1 4 106,-1 5 1,1 3 0,-4 3 0,-1 6-390,-2 5 1,0 4-1,0 1 1,-1 1 0,0 3-1,-1-1-256,-2 0 1,-2 2 0,2-6 0,2-5-967,1-5 0,1-5 0,2-6 1002,1 0 0,8-9 1,-1 1-1</inkml:trace>
  <inkml:trace contextRef="#ctx0" brushRef="#br0" timeOffset="82">13072 11927 8546,'1'-18'-239,"3"-1"1,3 0 55,4 1 0,9 3 0,8 3 1,6 1 554,5 2 0,7 4 0,3 2 0,-1 3-148,-4 3 1,-6 6-1,-8 8 1,-5 4 0,-8 3-1,-7 3 414,-5 1 1,-8-3 0,-6 0-881,-5 1 1,-3 0 0,-9-2 0,-2-2 0,-3-3 138,-2-4 1,2-1 0,-2-5-1,1-1 1,2-1 0,2-4-288,3-2 0,3-1 0,5-1 0,5-4-411,5-4 1,6-1 800,4-6 0,7-3 0,4-5 0</inkml:trace>
  <inkml:trace contextRef="#ctx0" brushRef="#br1" timeOffset="83">13659 11592 12623,'5'-1'-749,"-1"-1"1,-1-2 0,2 0-95,0-1 0,-3 1 708,1 1 0,-1 2 0,0-3-364,1 0 443,0 3 1,-7-3 0,-1 4 0</inkml:trace>
  <inkml:trace contextRef="#ctx0" brushRef="#br0" timeOffset="84">13678 11592 8559,'-7'0'-239,"2"-1"-177,1-2 1,-2 1 1469,3-4 0,-3-1-438,3-2 1,-1 3 0,5 1-320,3 1 1,2 0 0,7 4 0,7 0-95,7 0 0,6 0 1,7 0-1,5 0-259,3 0 1,-20 2 0,0 0 0,2-1 0,0 1 0,0-1 0,-1 0-1,-2-1 1,0 1 0,23 0-460,-5 2 0,-9-2 0,-3 2 1,-6-2-34,-5-1 1,-7 1 0,-6 2 407,-5 3 0,-4 3 0,-3 1 412,-3 2 1,-6 0 0,-1 3-1,-1 2 162,1 0 1,-4 6 0,3 2 0,-1 3 0,2 3 0,1 4 345,-1 5 1,1 5 0,3 6 0,2 0-591,4-24 0,0 0 1,0 1-1,1-1 0,-2 1 1,1 1-1,0-1 0,0 1-174,1-1 1,0 0 0,-1 21 0,3-9 0,0-4 0,0-2-132,0 1 0,-3-3 0,-1-1 1,-1-3 129,-2-3 1,-2 2 0,-1-3-1,-1 0 1,-2-4-122,2-3 1,-3-2-1,1-4 1,-2-4-1,-1-2 1,-3-3-202,-3-1 1,0-8 0,-5-3 0,1-3-218,0 0 1,-2-3 0,5 4 0,1 0 0,-2 2 68,0 1 0,6 3 0,1 0 1,2 2-1,4 2-280,1 1 0,1 2 0,3 2 735,3 4 0,2 1 0,1 1 0</inkml:trace>
  <inkml:trace contextRef="#ctx0" brushRef="#br1" timeOffset="85">14767 12504 14491,'0'-9'-1892,"0"0"2382,0 0 0,0 2-779,0 1 589,4 4 0,0-1 1020,2 6-1177,-1-2 0,-6 3 0,-3-4 1,2 0-764,-4 0 260,4 0 603,-2 0 317,4 0-613,0 4 0,-1-3 153,-2 3 77,-2 1 1,-5-4-359,1 2 218,4-2-94,-3-1 16,7 0 1,-5 0 50,3 0 333,2 0-471,-3 0-38,8-4 1,-2 3 349,5-2 1,-1 2 0,3 1 7,0 0 1,1 1 0,-1 2-75,0 3 1,0 3 0,-2 3 0,-2 1 0,-1 2 26,-2 1 1,-1 2-1,-2 1 1,-3 3 0,-5 2-226,-6 0 1,-6 3-1,-4-3 1,-1 2-458,1-1 0,3-2 0,7-6 0,3-1 464,5-4 1,11-1-1,7-2 1</inkml:trace>
  <inkml:trace contextRef="#ctx0" brushRef="#br1" timeOffset="86">15745 11964 11806,'0'-10'-264,"0"-1"0,0-3 0,1 1 0,1-1 0,2 3 680,1 1 0,0 7 0,1 6-102,-2 8 0,-4 10 0,-5 5 1,-3 4-88,-3 4 0,-3 2 0,2 1 0,-3 0 0,0 2-467,-1 1 0,1-2 0,-4 3 0,1-4 0,-1-3-949,0-3 1199,1-2 1,3-1-1,2 0 1</inkml:trace>
  <inkml:trace contextRef="#ctx0" brushRef="#br1" timeOffset="87">15596 11983 11691,'9'-28'-346,"1"-1"0,3-1 807,2-1 0,7 1 0,3 4 0,2 2 63,1 2 0,0 2 0,-2 7 0,0 4 1,-2 4-1,-1 4-1025,-2 3 1,-5 4-1,-1 8 1,-3 3-1574,-4 4 2006,2 9 0,-9-5 1,3 7-1</inkml:trace>
  <inkml:trace contextRef="#ctx0" brushRef="#br1" timeOffset="88">15624 12179 13206,'-10'0'-282,"5"-5"0,2-2 1,2-3 694,1-3 1,5 1 0,6 3 0,5-1-145,5 1 0,5 1 0,-2 1 0,3 1 0,1 2 0,0 2-1072,0 1 0,0 2 0,-1 2 0,-1 4 367,-1 1 0,-6 1 1,1 1-1,-5 2 1,0 1 362,-1 2 0,-3-1 1,-1 3-1,-4-2 0,0 2 24,-1 0 0,-3-1 0,1-1 1,-2 2 703,-1 1 0,-1-3 1,-1 1-1,-2-1 0,0 0-142,-1-3 1,-1-2-1,2 0 1,0-1 0,-1 0-96,0 1 0,1-4 0,-2-1-3695,-1-1 3210,3-1 1,-4-3 0,2 0 0</inkml:trace>
  <inkml:trace contextRef="#ctx0" brushRef="#br1" timeOffset="89">16089 12002 12140,'0'-10'-647,"0"0"0,0-1 1809,0-2 0,0 1-1050,0 3 0,1 1 0,1 5 0,2 6-472,2 5 0,3 2 0,4 1 0,2 3-296,1 0 1,-1 1-1,0 1 1,2-1 0,1-2 632,0-1 1,0-3-1,-2-3 1,-1-3-1,-2-2 70,-1-1 1,-2 0 243,-1 0 0,-4 1 0,-1 2 0,-3 4 364,-1 1 0,-5 6 1,-1 5-1,-2 5 0,-1 3 164,-1 1 0,1 3 0,0 1 0,-1 0-164,1 0 0,4-2 1,2-5-1,2-4 0,2-2-870,2-4 0,6-4 0,7-6 0,2-2 0,3-5-360,1-6 1,4-6-1,-3-5 1,2-2-82,0-1 1,-5-4-1,-1 3 1,-3-2 0,-3 0 186,-1-1 1,-2 4 0,-2 3 0,-1 3 1366,-4 3 0,-3 5-453,-3 8 0,0 9 1,-2 5-1,0 2 1,1 0-709,0 4 1,1-1 0,3 3 0,1 0 219,2 0 1,6 4-1,6-3 1</inkml:trace>
  <inkml:trace contextRef="#ctx0" brushRef="#br0" timeOffset="90">16964 12281 8588,'10'-18'-577,"-1"2"1,0 0 771,1 0 0,-4 2 0,-1 2 0,-1 2 217,-2 0 1,-1 4-1,-2 1 1,-2 1 152,-3 2 1,-7 2-1,-3 3 1,-4 3 253,-1 2 0,-4 6 0,2 1 0,0 3-506,0 0 1,-1 4 0,3 0 0,3-1 0,6-2 0,4-1-392,1-3 0,5 3 0,0-5 0,5 0 0,8-5-578,6-3 1,6-2-1,4-3 1,-1-1 0,-2-2-438,-2-3 1,0-3 0,-3-3 380,-1 0 1,-3 1 0,-3 3 1292,-1 2 0,-6 5 1,-2 1-347,-2 5 1,-1 3 0,0 2 0,1-1 0,2 0-1,3 1-1055,3-1 1,4-3 0,1-1 0,2 0 748,0-3 1,3-5 0,5-3 0</inkml:trace>
  <inkml:trace contextRef="#ctx0" brushRef="#br0" timeOffset="91">17430 11937 8527,'9'-19'366,"1"4"0,-1 3 206,0 2 0,-4 6 0,-2 5 0,-4 7 0,-4 8 247,-4 8 0,-6 1 0,2 8 0,-2 0-457,-1 1 1,2 5 0,1-5 0,2 3 0,0 2-877,3 2 0,5-1 0,0-4 0,2-2-579,1-3 1,5-3 0,3-4 950,4-5 0,8-9 1,0-6-1</inkml:trace>
  <inkml:trace contextRef="#ctx0" brushRef="#br0" timeOffset="92">18147 11713 8539,'9'-4'221,"6"3"1,3-1 0,6 6-1,3 9 1,1 13 0,-1 15-1,-15-15 1,0 2 105,-2 5 1,-2 1 0,-2 2-1,-1 2 1,-4 2 0,0 0-1,-2 1 1,-1 1 0,-3-1-1,-1 0 0,-2 1 1,-1-2 0,-2-3-1,-1-2 1,-2 1 0,-1 0-1,-1-2 1,0 0 0,-2 0-1,0 0-441,-2 2 0,0 0 1,0 1-1,0 0 1,1 0-1,1-1 1,0-3-1,-1 0 1,2-2-1,-1 0-1525,1-2 1,0 0 1638,0 0 0,0-1 0,-3-1 0,0 0 0,0-2 0,-1-1 0,1-1 0,0 0 0</inkml:trace>
  <inkml:trace contextRef="#ctx0" brushRef="#br0" timeOffset="93">18789 12560 8425,'-4'-9'-168,"3"-3"0,-3-1 730,0 2 0,3 0 0,-3 3-381,0 2 1,3 6 0,-3 6 0,2 2 0,0 3 0,-1 1-88,1 4 1,1-2 0,1 1 0,0-1 0,0 0 0,0 0-100,0 1 1,1-4 0,1 1 0,2-1-1,1-3-81,3-2 1,1 1 0,2-4 0,2-3 0,-2-5-193,0-3 0,-1 0 0,0-7 0,1 1 0,-3-1 57,0-1 0,-3 1 0,0 1 1,0 0-1,-3 2 218,-1-1 1,-2 5 0,-2 0 0,-5 3 0,-3 3 186,-5 1 1,2 5 0,-2 2-1,1 2 1,0 3 0,2 0 159,0 2 1,5 2 0,0-3-1,3 0-425,3-2 1,2 3 0,3-2 0,4-3 0,3-4-188,3-3 0,2-1 1,-1 0-1,-1-1 1,1-2 95,-3-3 1,-1-2 0,0-1 0,-1 0-1,-1 2 162,-1 1 0,-3 0 0,-6-3 0,-4 3 241,-3 3 0,-5 2 0,0 1 0,1 0 0,-2 0-88,1 0 0,3 1 0,1 2 0,4 3-737,2 3 0,1 0 594,3 0 0,4 5 0,1 0 0</inkml:trace>
  <inkml:trace contextRef="#ctx0" brushRef="#br1" timeOffset="94">3790 4227 18322,'-5'-14'-3277,"3"0"1638,-4 5 1,3 0 728,-3-1 1,0 1 1029,-4 0 0,0 0 245,-2 3 1,-3-1 2,-4 4 0,0-3 208,-3 2 0,2 1-329,-1 3 1,-2 0 490,1 0 1,0 2-329,4 5 0,3 0 0,3 8 0,3 3-267,2 3 1,3 3 0,5 4 0,2 4 0,5 1 0,3 1-130,5 0 1,4-1 0,2 2-1,-1-2-124,-2-1 0,0-1 0,-1-3 1,-3-1-1,-4-1 69,-3-1 1,-5-4-1,-7-1 1,-6-2-1,-3-4 432,-2 0 0,-2-5-152,1-3 0,-1-4-107,-2 1 0,5-3-1000,1-3 0,3-2 521,1-4-203,3 0 214,-2-5 0,7 3 374,-2-5 0,6 1 0,2-4 0</inkml:trace>
  <inkml:trace contextRef="#ctx0" brushRef="#br1" timeOffset="95">3817 4469 18322,'6'0'666,"2"0"-323,-2 0 0,2 0-20,2 0 1,-1 0-258,0 0 1,5 0 0,1 0 0,3-1-8,0-2 1,1-2 0,0-5 0,0-2 144,3 0 0,-3-5-134,-1 2 0,0-3-217,-6-1 1,0 0-57,-6-3 1,-2 2-250,-4-1 1,0 5 92,0 4 0,-4 1-237,-2 2 1,-7 4 374,-2 2 1,-3 10 238,0 6 1,-4 4 62,0 5 0,0 2 1,4 4-1,0-1-261,3 1 83,1 4 1,6-3-1,2 4 1,5-2 0,6 0-1482,7-1 1,10-2 1579,6-4 0,8-1 0,7-4 1</inkml:trace>
  <inkml:trace contextRef="#ctx0" brushRef="#br1" timeOffset="96">4609 4376 21914,'0'-13'-3277,"-1"-1"1642,-2-1 1,2-2 1316,-2 5 0,1 0 177,-2 6 0,-1 1 529,-4 2 1,-1 2 138,-3-2 0,-4 6 71,-5 3 0,-4 6-315,1 4 1,-1 5 348,1 0 0,0 5-427,3-1 1,1 1 0,6 0 0,3-1 0,5-1 335,4 0-1041,2-1 0,2-4 73,2-1 1,6-1-395,7-5 1,3 0 258,2-9 1,3 0-34,4-3 1,-3-4 259,0-3 1,-5-2 101,2-3 418,-2-3 116,2 1 1,-5-4-138,2 3 1,-8-3-54,-2-1 0,1 2 0,-5 1 1163,0 4-973,-1 2-401,-4 4 0,-4 3 109,-2 6 0,1 4 0,-1 5-590,2 4 1,1 1-633,3 2 1,0-1-140,0 1 1183,4 0 0,6 3 1,4 2-1</inkml:trace>
  <inkml:trace contextRef="#ctx0" brushRef="#br1" timeOffset="97">5056 4357 19267,'0'-9'-1639,"0"0"1,0 0 98,0-1 1,0 1 1456,0 0 0,0-1 168,0 1 0,0 3-255,0 0 227,0 4 0,0-2 367,0 8 0,-4 5-582,-3 6 0,1 6 504,-3 1 0,2 7 1,-6-1-1,3 2-20,1 2 0,0-4 0,2 1-365,1-4 0,1-4-20,-1 1 0,-2-3 0,5-4 221,1-3 1,2-7 0,3-9-1,3-7-292,3-5 0,0-6 0,1-1-221,3-1 0,-3 0 1,3-1 111,-3 0 1,-1 3-1,2-2 85,1 2 1,-1 0-1,4 4 1,-2 3-65,-1 2 0,-2 4 1,-1 3 65,1 3 0,-1 3 0,0 3-14,1 3 204,-1 2 0,4 6 0,2 0 1</inkml:trace>
  <inkml:trace contextRef="#ctx0" brushRef="#br1" timeOffset="98">5503 4385 17227,'4'-9'-869,"1"0"0,4-1 682,1 1 1,-4 0 0,-1 0 0,-2 0 344,-4 3 1,-3 2 0,-6 4-1,-3 1 1,-2 2 895,-3 3 1,-4 6-600,1 0 1,-4 5 25,3-2 1,-3 6-1,4 1-394,0-2 1,5 3-368,4-1 1,6 3 0,3-4-1,3 0-214,3-1 0,7-3 0,10-1 0,7-5 42,6-4 0,3-3 1,0-4-1,-1-2 0,-2-3 1,1-5 44,-1-4 0,-4-4 0,0-6 298,-4-3 0,-4 1 0,2-6 0</inkml:trace>
  <inkml:trace contextRef="#ctx0" brushRef="#br1" timeOffset="99">5940 3901 17227,'3'-21'-1393,"1"-1"1,0 1 1825,-1 6 252,-2 1-693,3 9 1,-4 2-62,0 6 1,-1 7 0,-2 9 0,-4 7 643,-5 7 0,1 5-34,-5 9-748,5-1 1,-6 2 0,4 2 254,6-24 1,-1 0 0,1 2 0,-1-1 0,-1 1 0,0-1 0,1-1-1,0 1-257,-8 22 156,5-1 0,-6-6-56,5-1 1,3-11 0,3-6-1141,2-7 738,1-3 1,4-10 716,2-4 0,4-8 1,5-4-542,3 1 0,3 0 1,0 2-1,-2 0 330,0-1 0,-5 2 253,1 2 1,-1 2 336,-2 4 0,-3 1 0,0 2 0,-1 3 120,0 2 0,-3 5-242,1-1 0,2 4 0,1-4-274,3 0 1,0-1-1,1-1 1,3 1 0,3-3-1,4 0 1,2-1-1829,-2 0 1,0-2 1380,-1-2 0,-1-2 0,1 3 0</inkml:trace>
  <inkml:trace contextRef="#ctx0" brushRef="#br1" timeOffset="100">6881 3836 20189,'0'-9'-1639,"0"-1"1,0 1 318,0 0 1,-3 3 1300,0-1 1,-5 5 553,2-1 1,-3 7 915,-4 6-963,-1 7 0,-6 8-121,-2 6 0,-1 11 0,8-18 0,1 2 0,-2 3 0,1 1-274,-2 4 0,0 0 0,-1 1 1,0 1-1,1 3 0,0 0 0,2 0 1,0-1-65,2-1 1,0 0-1,3 0 1,2 0-1,1-4 1,2-1-1,1-1 1,1 0-80,1-3 1,1-1-1,1 23 70,3-4 1,2-3-90,5-3 1,-4-2-691,0 0 759,-4 3 0,2-4 0,-4 5 0,0 0 0,0 0 0</inkml:trace>
  <inkml:trace contextRef="#ctx0" brushRef="#br1" timeOffset="101">7523 4181 12126,'-3'-10'-352,"0"1"1,0 0-1,3-1 1,0 1-1,0 0 1,0-1 180,0 1 0,0-3 199,0-1 0,0 1 93,0 3 0,0-1 72,0 1 0,3 0 271,0-1-20,0 1-589,-3 4 1,3 2 361,0 6 0,-1 6-53,-5 7 0,-2 6 1,-5 7-1,-2 7-151,0 3 0,-1 2 0,1-1 0,0 0-261,0-1 1,-1 3 0,1-2 0,1-1-1,3-2 1,2-2-700,-2-4 0,3-3 942,-1-4 1,0-1 0,-3-4 0</inkml:trace>
  <inkml:trace contextRef="#ctx0" brushRef="#br1" timeOffset="102">7430 4060 12126,'9'-19'-476,"1"0"1,3 5 480,3 1 0,5 3 544,4 1 0,3 0-223,3 3 1,-2 3-224,2 6 0,-3 3-58,-3 7 1,-2 2-1,-6 6 1,-1 2-118,-4 1 0,-2-3 1,-4 4-1,-3 1-261,-2 1 28,-1-3 226,0 3 0,-4-8-183,-2 3 0,-6-2 188,0-2 0,-5 0 13,2-3 0,0-1 238,0-5 0,-4 0-265,-3 1 0,1-2-172,2-2 1,0 2 0,0-5 344,-3-1 1,2 3 0,-2 0 0</inkml:trace>
  <inkml:trace contextRef="#ctx0" brushRef="#br1" timeOffset="103">8063 4553 12700,'-4'-5'-81,"3"1"1,-6 6 1064,4 4 1,-1 1-883,0 9 1,0 0-1,-3 5 1,1 1-1,0-1 1,-1 2-942,1 2 0,3 0 0,-2 2 826,1 2 0,-8 1 0,2-2 1</inkml:trace>
  <inkml:trace contextRef="#ctx0" brushRef="#br1" timeOffset="104">8743 4125 11849,'0'-15'-1127,"0"-2"1,0 6 658,0-1 1,0-2 874,0 2 0,0 0 10,0 2 0,0 1 1,1 0-1,1-1-108,1 1 0,0 5 0,-3 5 0,0 7-174,0 7 0,-4 6 0,-3 5 1,-4 4-1,-1 5-117,1 5 1,-1-2 0,1 3 0,-1 0 0,0-1-454,2-1 0,2 0 0,0-2 0,2 0 0,0-2-177,1-4 1,0-2 0,2-9-1,0-3 631,1-3 1,-3 3 0,0-3 0</inkml:trace>
  <inkml:trace contextRef="#ctx0" brushRef="#br1" timeOffset="105">8650 4236 11849,'9'-27'-189,"0"-1"0,2 1 0,0 2 625,2 3 1,6 2 0,1 3 0,3 0-177,2 2 0,2 4 0,0 2 0,-1 5 0,-2 3 0,-1 1-923,-3 0 0,0 4 0,-2 2 0,-2 4-1455,0 2 2059,-5 3 1,7 3-1,-4 1 1</inkml:trace>
  <inkml:trace contextRef="#ctx0" brushRef="#br1" timeOffset="106">8622 4367 11879,'-6'0'1485,"-1"0"-1462,5-4 0,0 3 0,9-4-2,5 1-219,9 3 0,3-6 1,6 4-1,3 1-379,0 1 0,1-2 0,3 0 0,0 1-673,0 1 1243,-3 1 1,-2 4-1,-4 1 1</inkml:trace>
  <inkml:trace contextRef="#ctx0" brushRef="#br1" timeOffset="107">9125 4385 11666,'0'10'-477,"0"-1"1,0 1 716,0 3 28,0-3 0,-5 8 0,-1-2 29,-2 5 0,-1 0 20,-1 3 0,1-3-556,0 1 234,-1-2 1,2-3-960,2-1 0,-1-3 907,4-4 0,4-3-437,5-3 1,2-4 544,1-6 0,1-3 1,-1-9-1</inkml:trace>
  <inkml:trace contextRef="#ctx0" brushRef="#br1" timeOffset="108">9097 4246 11666,'0'-19'-897,"1"4"1,1-1 1281,1 0 0,4 3 0,-2 3 0,2 4 700,-1 1-699,0 2 0,3 0-495,1 0 0,2 0 77,0 3 0,5 4-173,-2 2 0,2 3 0,0 1-138,-2 2 1,-4 0 418,2 3 1,0 4 0,-1 3-1,-3-1 123,-2 2 1,-5 1-1,1 4 193,-2 0 1,-1-1-321,0-2 0,-4 0 0,-2-3 1,-2 0-1,0-1-57,1-3 0,0 0 1,3-8-1,0 0 1,0-1-188,2-1 1,3-4 0,4-1-435,4-2 0,7-2 489,-1-2 0,3-2 0,0-5-52,1-3 0,0 2 226,-1-5 0,4 1-29,0-4 1,-4 5 0,-3 0 125,-2 1 1,0 3 573,-4 1 1,-3 1-298,0 5 0,-5 4 1,0 5-516,-3 2 0,-1 3 0,3 0-828,0 1 0,0 5 0,0-2 293,0 3 0,4 1 534,3-1 0,5 1 0,3 0 0</inkml:trace>
  <inkml:trace contextRef="#ctx0" brushRef="#br0" timeOffset="109">9981 4479 8469,'0'-13'0,"0"1"0,-3-4 510,0 4-1,0-1-98,3 4 59,-4 0 0,-1 0-197,-5 3 1,1 2 76,0 4 0,-5 1 87,-1 2 0,-3 6-181,0 3 1,-4 4 0,0 0 257,1 2 1,3 0-600,2 1 0,3-1 1,4 0 263,3-2 1,2 1-602,4-1 0,0-2 0,1 1-92,2-2 0,3-2 0,7-4 0,2-3-943,3 0 1143,1-3 0,-1 2 0,1-5 0,-2-2 0,0-1 69,-1-3 0,-5 3 1,1 0-1,-1 0 471,-2 0 1,-3 3 0,0-1-61,2 2 0,-1 2 1,0 1-401,-1 1 0,0 4 148,0-1 1,3 2-289,0 2 1,2-1-1,3-1 374,0-1 0,6-3 0,0-4 0</inkml:trace>
  <inkml:trace contextRef="#ctx0" brushRef="#br0" timeOffset="110">10428 4032 8469,'6'-15'98,"1"3"0,-4 1 154,3 2-256,-4 4 0,2 5 464,-4 6 0,-1 12-128,-2 6 1,-5 8 0,-6 6 0,0 2 0,-2 4 1322,2 1-1667,5-20 0,0 1 0,-4 21-149,-3 3 1,3-5 33,3-2 1,1-4-313,0 2 0,4-7-424,2-3 0,0-6 863,0-4 0,2-1 0,-3-1 0</inkml:trace>
  <inkml:trace contextRef="#ctx0" brushRef="#br0" timeOffset="111">11071 3855 8563,'0'-15'0,"-4"-1"-62,1 3 1,0 4-42,3 3 193,0 4-167,0-2 1,4 5 0,3 3-1,2 7 480,3 10 1,3 8-279,3 11 1,-7-16-1,-1 2 311,0 1 0,-1 2-1265,2 3 1,-2 2 1018,-3 0 0,-1 2 0,1 4 0,0 1 13,-2 2 1,-2 1 0,0-4-1,-1 0-383,-4 1 0,-1-1 1,-2 0-1,-2 0 332,-4-1 1,-1-1-1,-1 0 1,0-2-250,-1-1 1,-1-2-1,2-4 1,-1-1-1,0-3 1,-1 0-1,-12 16 1,3-7-1,4-5-605,1-3 0,2-6 702,3-2 0,-1 2 0,7-8 0,2-1 0</inkml:trace>
  <inkml:trace contextRef="#ctx0" brushRef="#br0" timeOffset="112">12272 4218 8476,'0'-9'-679,"3"-4"648,0 1 286,0-1 362,-3 4-460,0 4 0,0 2 133,0 6 0,-7 7 0,-4 8 0,-2 3 366,-4 3 0,1 0-312,0 1 1,0 2-252,3-2 0,1 0 52,3 0 0,3-3-284,3-6 0,3-2 39,3-2 287,7-5-63,8 1 0,6-9 27,4-2 0,-3-6-232,0-3 0,-5-4 0,1 0 0,-5-3-246,-7-2 1,-3 1-1,-4-1 1,0 5-4,-3 3 0,-7 1 6,-7 3 1,-6 1 60,-1 8 1,0 1-235,4 3 1,0 2-158,3 6 1,1 3-51,5 3 704,4 5 0,1 1 0,4 4 0</inkml:trace>
  <inkml:trace contextRef="#ctx0" brushRef="#br0" timeOffset="113">12179 4693 8476,'-14'4'0,"4"-2"0,-3 4 0,3 0 0,2 4 466,2-1 1,-2-3-1,5 0-25,1 2 0,2 0-259,3 1 1,8 0 0,6 1-68,4-1 0,8 0-263,-1 1 1,2-5-533,-2-2 641,-5 2-134,4-4 0,-7 3 1,1-4 41,-5 0 222,-2 0-514,-5-4 0,-4-4-21,-2-4 1,-3-5 188,-3 1 1,-3-5-1,-5-3-168,-2 0 1,1-2 281,2 5 1,1-1 0,0 4-1,1 2 141,1 0 0,3 5 0,0-3 0,-1 5 0</inkml:trace>
  <inkml:trace contextRef="#ctx0" brushRef="#br1" timeOffset="114">12868 4488 13131,'5'-4'257,"3"2"0,-2-4 0,4 1 1,2 1-1,3 0 398,3 2 0,3 1 1,3 1-1,5 0 0,4-1-178,5-2 0,0 2-475,6-2 1,-8 2-2699,1 1 2228,-6 0 0,1 0-1171,-4 0 1,-1 0 1433,-2 0 1,-2 0 0,-5 0-1</inkml:trace>
  <inkml:trace contextRef="#ctx0" brushRef="#br0" timeOffset="115">14534 4274 8509,'-8'-7'-7,"1"2"0,2 0 315,0 0 0,2-1 0,3-4 1,1 1-1,1 0 0,3 0 0,0-1-23,2 1 1,-2-4 0,1 1 0,1 0 0,-1-1-1,-1 0 1,-1-2-115,-2-1 0,-1-1 0,-1 1 1,-1 0-281,-2 0 0,-2-1 1,-5 1-1,-4 4 1,-5 3-1,-4 3 78,-4 2 1,-5 9-1,-2 5 1,-2 9 184,2 7 1,-1 7-1,4 5 1,2 1-1,4 1 1,7 0-133,4-2 0,8-4 0,3-1 1,4-2-305,5-4 0,1-4 0,9-7 0,1-3 0,3-2 128,2-1 1,4-4 0,-3-9-1,2-4 1,1-5 123,3-3 1,-4-4 0,2-3 0,-3-3-35,-4-1 0,0-2 0,-1 1 0,-2 2 0,-2 4 0,-5 5 5,-3 3 0,-6 6 0,-1 7 331,-5 9 1,-4 15 0,-4 9 0,-2 8-1,-3 6-66,9-22 1,0 1 0,-1 0 0,1 1 0,0 1 0,-1 0 0,1 2 0,1-1 0,-1 2-1,1-1 1,1 1 0,0 0-203,0-2 0,0 0 1,1 0-1,0-1 1,1 1-1,1-1-339,-1 2 1,0-1 0,1 1 0,-1-1 0,1 1 0,0-1 0,-2 23 0,1-9-1,2-8-2942,0-10 3112,0-8 0,3-16 0,0-7 0</inkml:trace>
  <inkml:trace contextRef="#ctx0" brushRef="#br0" timeOffset="116">14767 4255 8539,'0'-19'-53,"0"1"0,0-1 1,0 0-1,1-2 1,1-1-1,2 1 663,1 2 1,1 0 0,1 2 0,-2 1 0,0 4-240,0 1 0,-2 6 0,3 3 0,-2 4 0,-2 5-66,-1 5 1,-1 6 0,0 8 0,-1 4 69,-2 4 0,-2 3 0,-5-1 0,1-1-340,0-1 1,2-4-1,2 1 1,1-3 0,2-3-1,1-4-367,1-5 0,1-2 0,2-6 1,4-2 14,5-3 0,3-4 0,6-5 0,2-6-31,1-5 1,-1-6 0,3-2 0,-2-2 0,-1-1 0,-3-2-55,0-2 1,-2 2 0,-3 6 0,-2 3 274,-3 4 499,-5 8 1,-1 13 0,-5 9 0,-2 4 0,-3 5 8,-2 3 1,-2-1-1,2-1 1,2 0-1,3-2-653,2-2 0,2 0 0,2 0 0,3-2-2161,2-1 2433,6 1 0,0-6 0,5 2 0</inkml:trace>
  <inkml:trace contextRef="#ctx0" brushRef="#br0" timeOffset="117">15372 4246 8563,'-6'0'-2004,"0"0"2004,4 0 0,-7 0 0,4 0 0</inkml:trace>
  <inkml:trace contextRef="#ctx0" brushRef="#br0" timeOffset="118">15344 4246 8018,'-6'3'300,"0"0"0,3 0 0,-3-2 0,-1 2 107,2 3 0,1 0 0,5-1 0,2-1 0,3-1 0,3 0 0,0 0 45,0-1 1,5-1-1,0-1-342,1 0 1,1 0 0,-2-1 0,-1-1-215,1-1 0,1-4 1,-2 1-1,-2-3 0,-1 0 1,0-1-87,-1-3 0,-1-1 0,-1-5 1,-1 1-1,-2-1 0,-2 0 198,-1 1 0,-1 0 0,0 3 0,-1 2 1,-2 4-5,-4 3 0,-5 3 1,-3 7-1,-3 6 220,-1 8 1,-3 4-1,-3 7 1,-1 2 0,1 4-115,3 1 1,4 0-1,2-1 1,5-2-505,4-1 1,4-1 0,10-4 0,6-2-201,7-3 0,5-7 1,6-3-1,4-5 0,3-4-1740,2-2 2334,-3-5 0,-5-10 0,-4-5 0</inkml:trace>
  <inkml:trace contextRef="#ctx0" brushRef="#br0" timeOffset="119">15763 4339 8563,'-5'0'1561,"-3"0"1,6 0 101,-4 0-309,3 0-1612,-1 0 1,4-1 0,1-1 0,2-1 0,4 1 203,1 1 1,1-3 0,1 0 0,-1-1 0,0-2 0,1-1-233,-1-2 1,1 1 0,2 0 0,0-2 0,-1-1 193,0-4 1,-3 2 0,-1-2 0,-2 0 0,1-2 156,-1 0 1,-3 0 0,0 3 37,-4 2 1,-3 7 0,-6 4 0,-1 5 133,-4 6 0,-1 6 0,-2 5 0,1 3 0,0 1-81,2 2 0,3 1 0,4 1 1,0 0-378,3 0 0,2-2 0,5-1 1,3-4-1,6-4-435,4-5 1,7-2-1,1-1 1,2-3 0,2-3-880,1-2 1,-3-6 1534,-2-5 0,1-3 0,1-6 0</inkml:trace>
  <inkml:trace contextRef="#ctx0" brushRef="#br0" timeOffset="120">16173 4143 8563,'5'-10'138,"-1"-1"0,-1-2 582,0 2 0,1 4 0,-4 2-375,0 4 1,-5 4-1,-1 11 1,-3 4-1,-2 3 85,-2 3 0,-2 2 0,2 4 0,2 1 0,0-1-709,2-1 1,1-4 0,2-1 0,3-2 0,2-1 234,1-1 1,1-4 0,2-2 0,3-6 0,3-3-476,4-3 1,1-2 0,5-4 0,0-5-1,2-6-172,1-2 1,0-3 0,-3-2-1,2-3 501,1-1 0,-2-2 0,-3 1 0,-3 3 1,0 4 648,-3 4 1,-2 10 0,-3 3 195,-6 11 0,-5 6 1,-4 7-1,-1 2 0,-3 0 95,-2 3 1,1 0 0,2 0 0,2-2-1571,0-1 1,4-2 0,1-2 0,1 0-2458,2-1 2671,1 1 1,2-5 605,2-1 0,6-7 0,6-2 0</inkml:trace>
  <inkml:trace contextRef="#ctx0" brushRef="#br0" timeOffset="121">16694 4218 8563,'1'-9'0,"1"-1"0,2 1 391,-2 0 0,2-1 1,-2 2-198,-3 2 1,-3 2 0,-6 4-1,0 0 1,-1 0 0,-3 1 104,0 2 0,-2-1 0,-2 3 1,-1 0-1,1-1-345,3 0 0,1 4 1,5-2-1,1 2 1,2 2-185,2-1 1,4 3-1,5 2-70,4 0 1,4-1 0,7 2 0,1 2 0,0 0 217,0 2 0,-4-4 0,-3 0 0,1-1 0,-3 0 137,-2-1 0,1 3 0,-8-4 0,-3 1 0,-5-1-30,-8 0 0,-7 2 0,-6-3 0,-3 2 0,-1-2-353,3-1 1,0 0-1,6-2 1,5-1-1598,5-1 1925,10-4 0,11-2 0,4-5 0</inkml:trace>
  <inkml:trace contextRef="#ctx0" brushRef="#br0" timeOffset="122">16797 4525 17784,'1'6'-530,"2"-1"-563,3 0 1,8 1 0,5-3 1073,8-1 0,5 3 1,5 0-1</inkml:trace>
  <inkml:trace contextRef="#ctx0" brushRef="#br0" timeOffset="123">17337 4143 8563,'6'-18'445,"0"-1"0,-3 1-8,4 3 0,-2 2 1,2 3 369,-1 1-748,-4 4 54,6 1 0,-6 6 1,1 4 261,-2 6 0,-4 7 0,-3 6 214,-2 6 0,0 4 0,-7 2-248,2 0 1,-3 1 0,4-2-177,1-2 1,0-2 0,2-4-56,0 0 0,3-4-364,3-3 0,3-5 1,3-5 56,4-3 0,5-5 1,5-6-1,3-5-410,5-3 0,2-5 0,1-5-221,0-4 0,0-3 381,0-3 1,-4 2 161,-3-2 0,-2 5 0,-4 2 0,-2 3 129,-3 3-14,-5 4 513,0 8 1,-9 6-37,1 7 1,-1 2 0,1 3 0,-2 3 462,0-1 0,-3 4 0,4-4 0,0 2-679,0-1 0,1-3 0,3 0 0,0-2 0,1 0-451,2-1 1,2-1-1,5-1 1,0-4-461,2-2 1,3-1 0,3 0 0,1-1-1500,0-2 1695,-1-3 1,1-4 623,0-2 0,-4 1 0,1-1 0,-4 3 0,4 2 0,-5 0 125,1 4 17,-5 0 0,0 4 1,-4 2-1,-1 4 1,-1 5 403,-1 3 0,0 1 0,0 1 0,0 2 0,0-1 0,0-2 221,0 1 0,0-4 0,1-1 0,2-2-692,3-4 1,7 1-342,2-4 1,3-1 290,0-5-74,1-6-470,4-1 1,-4-9-1,3 1 65,-2-2 1,-6-2 189,-1 3 0,-4 0 0,-3-2 0,-3-1 252,-2 2 0,-5 1 0,-3 2 1,-4 3 535,-5 1 1,0 3-1,-1 5 1,2 1-1,-2 2-412,-1 1 0,4 5 0,1 2 1,3 2-1,1 3-1751,0 1 1,3 3 1615,3 3 1,2 1-1,1 0 1</inkml:trace>
  <inkml:trace contextRef="#ctx0" brushRef="#br0" timeOffset="124">18557 3668 7383,'0'-6'-145,"0"0"0,0 3 505,0-3-38,0 4 1,0-7-155,0 3 0,3 1-136,0-1 94,0 0 1,-2 0 7,2 3-21,-2-2-52,3 4 21,-4-3 56,0 4-141,0-4-24,0 3 1,0-4 91,0 2 0,0 0 298,0-3 34,0 4 1,0-3 472,0 2-818,0 2 1,0-2 0,-1 6 0,-2 5 0,-4 7 413,-5 6 0,-3 16 0,4-14 1,0 2-1,-2 6 0,0 2-186,-2 6 0,0 1 0,-1 7 0,-1 2-476,5-13 0,-1 0 0,1 1 0,0 0 0,0 1 0,1 1 340,0 0 0,0 0 0,2 1 0,0-2 0,0 1 0,2-1-234,2-2 1,1-1 0,0 0 0,-1 12 0,2-3 0,3-8 0,2-2 0,0-1 0,1-2-1047,1-1 1,2-1 42,1-2 1,1-1 0,3 21 54,1-7 0,1-3 1038,0-3 0,-2-2 0,-5-8 0,-1-1 0</inkml:trace>
  <inkml:trace contextRef="#ctx0" brushRef="#br0" timeOffset="125">19078 4032 8122,'-6'-10'261,"0"1"1,2 1 0,-2 3 0,-1 6 0,-1 8 0,-2 9 0,1 10 68,0 9 1,-1 5 0,0 8 0,5-24 0,-1 0 0,0 1 0,-1 0-219,2 0 1,-1-1-1,-4 24 1,0-7 0,1-4-524,0-3 0,2-8 0,2-8 0,0-4 0,0-7-245,-2-5 1,-1-8-1,2-5 1,2-7 0,1-3 613,0-3 1,0-7-1,3 0 1,1-3 41,2-3 0,2-6 0,4-1 0,2-2 0,1 1 0,4-1 0,1 2 0,2 2 0,-2 5-7,-1 7 1,1 7 0,-5 15 0,-2 6 610,-2 8 0,-1 8 1,-4 14-1,-1 4 1,-1 6 214,-1 5 0,0 2 0,0 2 0,0-1-374,0-2 1,0-7 0,0-6-1,1-1 1,2-4 0,4-5-1,4-7-176,1-5 0,4-6 0,-3-3-440,2-4 1,0-8-1,4-9 1,-1-5-1,0-4 1,-3-3-650,-2-3 1,-3-3 0,-2-3 0,0-4-1,-2-1 1,-3-1 0,2 3 0,-1 4 755,-2 7 1,-1 7-1,-1 9-160,0 4 1,0 6-1,-1 5 1,-1 5 223,-1 1 0,-4 1 0,2 3 0</inkml:trace>
  <inkml:trace contextRef="#ctx0" brushRef="#br0" timeOffset="126">19692 3641 8246,'10'0'146,"2"0"0,3 0 218,2 0 0,1 10 0,6 10 0,-1 13 0,0 12 0,-11-18 0,-1 2 0,-1 3 0,-1 1 45,-2 4 1,-1 0-1,0-1 1,-1 1-1,-3 1 1,-2 0 0,0-2-1,-1-1-82,0 0 1,-3-1 0,-2-1-1,-1 0 1,-2-3 0,-2 1-1,-2-1 1,-1 1 0,-2 0-1,-1 0-498,-1 2 1,0 0 0,-2-2 0,0-1 0,-1 1 0,1-1 0,1-2 0,-1-1-486,1-2 1,0-1-1,1-1 1,2-2 0,-18 18 655,2-4 0,5-4 0,6-6 0,1-2 0</inkml:trace>
  <inkml:trace contextRef="#ctx0" brushRef="#br0" timeOffset="127">20177 4600 8147,'5'-10'546,"6"2"0,-2 2 0,3 4 0,0 4 0,1 6 0,-3 7 273,-3 6 0,-4 6 0,-6 4 0,-4 3-351,-4 3 0,-11 4 0,-8 1 0,13-20 0,0-1 0,-3 0 0,-1-1-1154,-1 1 0,0 0 0,0-1 1,-1 1 408,-1 0 1,-1 1 0,-1 3-1,0 0 1,0-1-1,0 0 1</inkml:trace>
  <inkml:trace contextRef="#ctx0" brushRef="#br0" timeOffset="128">20987 3715 8351,'0'-19'-54,"0"1"1,1 0 0,1 3 0,1 2 0,-1 3 0,-1 4 422,-1 6 0,-5 10 0,-5 17 0,-4 6 0,-4 8 0,-1 7-232,8-22 1,0 1 0,1 0 0,0 1 0,0 0 0,-1-1 0,1 1 0,0-1 0,1 0 0,0 0 0,1-1 0,1 0-253,-6 25 1,3-1-1,2-2 1,2-2-433,3-3 1,2-11 0,1-5 0,0-3 0,0-5 0,0-2 428,0-5 0,-5-6 0,0-1 0</inkml:trace>
  <inkml:trace contextRef="#ctx0" brushRef="#br0" timeOffset="129">20949 4357 8326,'-5'-4'630,"2"-2"0,2 1-190,1-1 0,1 3-311,2-4 0,6 4 0,4-3 1,1 0-1,4-1-173,3-3 1,-2 3 0,4-5 0,0 0-1,1 1-162,-1-1 1,0-5 0,-4 1-1,-2-2 1,-1-3-34,-4-1 1,-2-2 0,-4 2 0,-3 1 0,-3 3 218,-3 2 0,-3 4 0,-8 5 0,-3 4 1,-5 3 368,-2 3 0,-1 7 0,-3 6 203,0 5 1,1 4 0,0 6-1,2 3-586,3 2 1,3-2-1,4 0 1,4 2 0,3-1 16,5-1 1,10-5 0,7-4 0,6-1 0,5-4-700,5-4 1,0-6 0,4-4 0,-1-4-152,0-4 1,-3-3-1,1-6 867,-2-5 0,-1-3 0,0-9 0</inkml:trace>
  <inkml:trace contextRef="#ctx0" brushRef="#br0" timeOffset="130">21462 4134 8160,'-2'-5'2374,"-1"2"-2018,-2 6 1,-5 7-1,-3 9 1,-1 5 31,-1 3 1,-2 1 0,2 2 0,1 2-1,2-2-303,1-2 0,6-1 0,2-3 0,3-5 0,3-6-169,3-2 0,4-6 0,1-2 0,2-2-337,2-1 0,0-5 0,5-4 0,1-3 0,0-2-339,0-3 0,-2-1 0,-3-1 0,0-2 517,0-1 0,1 1 1,-2 2-1,-2 1 1,-3 3 545,-1 2 0,-4 8 0,-5 6 0,-7 8 0,-3 5 1607,-2 4-1526,-5 4 0,7-2 1,-3 2-1,3-3-453,1 0 1,0 0-1,3-2 1,3 0-682,2-2 0,2-4 1,2-1-1,4-4-335,5-2 0,1 0 1085,3-4 0,6-9 0,-3-1 0</inkml:trace>
  <inkml:trace contextRef="#ctx0" brushRef="#br0" timeOffset="131">21880 4218 8424,'-5'0'-23,"-3"4"0,3 2 1,-1 2 580,-1 2 1,1 0 0,-3 3 0,0 2-1,0 2 94,3-2 1,-1 3 0,4-3-443,1 3 1,1-1 0,2-1 0,2-4-193,3-1 1,6-3 0,4-2 0,2-3-121,0-2 0,1-1 0,-1 0 0,1-1 1,-1-2-1,-2-3 0,-1-2 0,-2-2-551,-1 1 0,-2-4 0,-2-3 394,-2-2 1,-2-1 0,-4-2 0,0-2 0,0 0 231,0-3 1,0 3 0,-1 1 0,-3 3 0,-4 0 0,-3 1 211,-1 3 0,-2 6 0,-2 5 0,-1 4-593,-2 4 0,0 2 1,1 6-1,0 4-381,3 1 0,-1 5 0,6 1 789,2 1 0,4 0 0,0 4 0</inkml:trace>
  <inkml:trace contextRef="#ctx0" brushRef="#br0" timeOffset="132">21992 4339 8424,'-4'9'0,"-1"5"0,-4 1 421,-1 3 1,0 6 0,-1 3-1,-3 8 1,1 4 0,-1 3 233,3 1 0,-3 2 1,2-1-1,0 1 0,-1 1-109,1-3 0,-1-6 0,4-7 0,0-4 0,-2-4 0,0-4-179,-1-6 0,-4-4 0,3-8 0,-2-1-755,-1-2 0,-1-6 0,0-7 0,2-2-57,-2-4 1,3-5 0,-1-5 0,2 0 0,2-1 0,0 0-212,2-2 1,0 2-1,-1 3 1,2 5 0,2 4-1,3 4 1,2 4-1,2 4 1,2 0 0,4 3 638,4 3 0,8-2 0,5 0 0</inkml:trace>
  <inkml:trace contextRef="#ctx0" brushRef="#br0" timeOffset="133">22570 3836 8501,'-9'-12'-119,"2"-1"1,2 2-1,1 1 1,2 0 468,1 1 1,-4 5-84,-1 4 1,-2 11-1,-1 11 1,-2 6 0,0 9-1,-3 6 0,0 8 1,8-23-1,0 1 1,-2 1-1,0 1 1,0 1-1,-1-1 1,1 2-1,-1 0-200,0 1 1,-1-1 0,1-3 0,1 1 0,-1-3 0,1 0 0,-6 21 0,0-5-485,3-7 0,0-9 0,2-10 1,1-4-1,1-5-403,0-3 1,2-2 0,-1-9 0,2-5 363,0-8 0,3-4 1,-3-6-1</inkml:trace>
  <inkml:trace contextRef="#ctx0" brushRef="#br0" timeOffset="134">22299 4274 8482,'0'-10'527,"0"1"0,0 0 105,0-1 0,2 4 0,1 1 0,4 1 0,3 2-608,3 1 0,3 1 0,1 1 0,3 1 0,5 1-541,2-1 1,1 2 0,1-1 0,1-1 0,1-1-2175,-1-1 2691,-1 0 0,-1-8 0,0-2 0</inkml:trace>
  <inkml:trace contextRef="#ctx0" brushRef="#br0" timeOffset="135">22821 3892 8468,'0'-9'0,"0"-1"0,-1 1 0,-2 0 649,2-1 1,-8 6-207,3 4 0,-2 6 0,-2 10 1,-3 7 840,-2 6-1046,-3 8 0,-1 5 1,1 6-1,-1 1 0,10-25 1,0 1-1,-9 24 79,3-2 0,1-4 0,5-3 1,0-4-558,3-5 1,2-5-1,4-10 1,1-4-218,2-1 1,3-6 0,6-3 0,1-4 0,2-5-312,1-5 1,2-1 0,0-4 0,-2 2 346,0-2 1,-1-1-1,4 0 1,-2 0 0,0 3 452,-2 2 1,-6 4 0,0 3 513,-1 3 0,-4 6 0,-1 4 0,-1 4 0,-4 5 0,-1 3 546,-3 2 0,2-1 0,1 2-1027,2-3 1,1 0 0,0-1 0,1-3-1,2-3 1,4-1 0,4-3-1159,1-2 1,5-2 0,-2-4 627,3 0 1,4-8-1,2-2 1</inkml:trace>
  <inkml:trace contextRef="#ctx0" brushRef="#br0" timeOffset="136">23538 3762 8278,'0'-7'-1068,"-1"2"2345,-2 1-819,-2 5 0,-9 9 0,-2 10 0,-6 8 0,-5 8-161,-3 7 1,12-18 0,1 2 0,0 2 0,0 0 0,-1 2 0,0 0 0,1 2-1,0 1 1,2-2 0,0 1 170,2-1 0,0-1 0,4-3 0,1 0 0,-2 21 0,6-1 0,3-1-436,1-1 0,4-2 0,3-2-852,1-1 1,-3 3 0,-1-4 0,-1-2 293,0-2 0,1-4 1,-4-4-1</inkml:trace>
  <inkml:trace contextRef="#ctx0" brushRef="#br1" timeOffset="137">23771 4013 11096,'-5'-9'-230,"1"-1"0,-2 1 0,3 0 0,2-1 0,1 1 537,0 0 0,0 5 0,0 4 0,0 6 1,0 5 1,0 9-1,-2 8 1,-3 5-1,-6 4 1,-1 5-114,-1 4 1,-4-1-1,2 3 1,0 1-1,-1-3-619,0-1 1,1-1 0,1-5 0,0-5 0,3-7-353,1-7 1,0-3 0,1-9-1,0-2 449,0-2 0,2-12 0,2-4 0,1-5 0,2-2 0,1-3 251,1-3 0,8-6 1,3-2-1</inkml:trace>
  <inkml:trace contextRef="#ctx0" brushRef="#br0" timeOffset="138">23584 4292 8530,'10'-32'-68,"-1"-2"1,0-2 8,1-1 1,-2 4 0,-1 3 0,-2 4 363,-1 4 0,3 1 1,-3 2-1,1 0 0,2 4 1,3 4 216,2 2 0,2-1 1,6 2-1,1 2 1,2 4-228,0 4 1,2 4 0,2 8 0,-2 3 0,-3 5-145,-3 2 0,-4 2 0,-3 4 0,-3 1-164,-2-1 0,-3-1 0,-4-1 0,-1-2 11,-2-1 1,-2 1 0,-6-5 0,-1-3 0,-4-2-73,-1-3-75,-2-4 1,-3-2 0,1-4 0,-1-1-376,-1-1 0,4-5 1,0-1-1,3-1 0,3 0-2753,1 2 3204,2 1 1,5-1 0,1-1 0</inkml:trace>
  <inkml:trace contextRef="#ctx0" brushRef="#br0" timeOffset="139">24078 4451 8530,'5'1'527,"-1"3"0,-1 4 128,0 3 0,0 7 1,-5 2-1,-3 7 0,-6 6-109,-6 3 0,-3 4 0,-8 2 0,0-1 0,1 0 0,2-3-611,3-6 0,7-2 1,2-10 64,3-2 0,5 1 0,1-5 0</inkml:trace>
  <inkml:trace contextRef="#ctx0" brushRef="#br0" timeOffset="140">24534 4087 8275,'0'-18'-158,"0"0"1,1 3 0,2 2 682,3 3 1,-1 10 0,-2 6 0,-3 9 0,-4 6 0,-6 7-184,-4 5 1,-4 5-1,0 2 1,-1 2-1,0 3 1,1-1-309,-1 1 1,1-2 0,3-5 0,3-2-534,1-2 1,5-1-1,1-7 1,1-6-313,2-5 1,1-8 0,1-8 404,0-7 1,1-2 0,1-7 0,1-2-1,0-1 260,1-1 0,-3 0 0,3 1 1,0-4-1,3-1 134,1-1 1,0-3 0,0 4 0,1-1 0,1-2 52,0 0 0,4 4 1,-2 2-1,1 4 0,-1 2 59,0 4 0,1 5 1,-5 6-1,-2 7 446,-3 6 0,-2 12 0,-1 5 0,-1 3 0,-1 3 0,-2 0 109,-1-1 0,3 2 1,-1-2-1,2-2 0,1-3-485,0-4 0,0-5 0,0 0 0,1-5 0,2-2 0,3-5-233,2-4 0,2-5 0,0-4 1,2-5-170,0-4 0,0-4 0,-2-5 0,-1 0 0,0-2 0,1-1 24,-1-3 1,-3-1 0,-1 2 0,-1-1 88,-2-2 0,4-2 0,-1-3 0,1 2 115,0 3 0,-3 3 1,3 3-1,-2 4 0,-1 6-332,1 6 1,-3 4 0,2 9 0,-2 2-613,-1 2 0,0 2 0,0 3 948,0 2 0,0 3 0,0 1 0</inkml:trace>
  <inkml:trace contextRef="#ctx0" brushRef="#br0" timeOffset="141">24879 3845 8327,'5'-15'40,"-1"0"1,0 2-1,3 3 1,4 2 305,1 5 1,5 7 0,-2 7 0,2 7-1,-2 9 1,-2 8 179,-3 8 0,-5 2 0,-3-18 0,-1 1 0,0 1 0,-2-1-352,0 0 0,-1 1 1,-2 1-1,-1 1 0,-2 0 1,-2 0-1,0 1 0,0 0 1,-2 0-1,0-1 1,-1-1-1,0-1-65,1-2 0,-2-1 1,-13 19-1,5-5 0,-1-1-429,-1 2 1,5-10 0,-1 0 0,6-4 0,2-5-501,2-3 1,1-1 0,1-6 0,3-2 333,0-2 1,-1-8-1,-4-6 1</inkml:trace>
  <inkml:trace contextRef="#ctx0" brushRef="#br0" timeOffset="142">25000 4711 8327,'-3'-9'-418,"-1"0"0,2-1 0,2 1 408,3 0 0,0 3 0,3 0 0,1 2 0,1 2 376,2 1 0,-1 1 1,0 0-1,-1 1-35,-1 2 0,-3 2 0,-4 5 1,-1-2 116,-2-2 0,1 2 1,-5-2-1,0 0-130,-1 0 1,0-3 0,0 2-504,2-1-287,4 0 1,-1-8-1,6 1 1,2 0 0,1 0-1260,1 0 1989,-5 0 1,2 4 0,-4 2 0,-1 2 197,-2 0 0,-1 4 1,-4-4-1,2 1-192,-1 0 1,2-1-582,-1 2 0,4-3 0,2-4 0,5-1-343,0-2 1,3 1 563,-2-5 0,-1 5 468,2-1 0,-6 2 1,0 2-1,-4 1-6,-3 1 1,3 4 0,-3-3-525,-1 1 0,2-3-674,-1 1 622,3-2 0,-1-2 521,4-2 1,4-1 112,3-2 1,1 2 0,1 5-69,1 2 0,-4-1 1,-1 4-1,0 1 1,-1 3-1,0 1 242,-2 1 0,-1 5 0,-1-3 0,-1 3-439,-2 2 0,-3-3 0,-5 6 0,-3-3-225,0 0 0,-2 0 0,-2-1 0,-2 1 66,-2 0 0,3 3 0,-4 2 0</inkml:trace>
  <inkml:trace contextRef="#ctx0" brushRef="#br0" timeOffset="143">13882 5307 8530,'-3'-9'-474,"0"0"0,0 2 340,3 1 1,-1 1 435,-2-1 41,2-3-164,-3 4 89,4 0 191,0-3-94,0 3-21,0-5 1,0 4-208,0 0 0,0 5 157,0 1 1,-1 5 146,-2 8 1,1 3 171,-5 9 1,1 4-327,-3 8 0,-3 4 0,-1 3 0,1 1-773,-2 2 0,3 1 0,-4-1 542,2 0 0,1 0 1,2-7-1,1-4 1,1-5-1280,1-5 1,3-7 34,4-3-241,0-9 899,0-3 1,0-12 529,0-4 0,-4-9 0,-1 1 0</inkml:trace>
  <inkml:trace contextRef="#ctx0" brushRef="#br0" timeOffset="144">13706 5382 8530,'0'-19'-143,"0"0"0,3 0 218,0-3 0,4 5 395,-1-1 1,4 1 76,2-1-197,2-1 176,9 0 1,2 4 106,6-1 0,2 6-162,4 1 1,5 4-129,1 5 1,-6 8 81,-2 4 1,-10 5-329,-3 1 1,-7 5 223,-6 2-135,-4 2 0,-5 1 1,-2 0 246,-4 0 0,-1 0-154,-9 0 1,1-4-1,-4 1 1,0-4 34,1 1 1,-4-3-534,0 0 0,1-5-326,2-1 262,4-3 1,-2-4 0,1 0-928,-1-2 1210,2-1 0,-6-7 0,1-1 0</inkml:trace>
  <inkml:trace contextRef="#ctx0" brushRef="#br0" timeOffset="145">14022 5326 8421,'-1'-13'-70,"-1"1"1,-1 0 0,0-1 0,0 1 443,0 0 0,-2 7 0,2 5 1,-3 7-1,-2 9 0,-2 10 0,-3 9-85,-2 7 1,0 8 0,8-24 0,0 1 0,-1 0 0,1 0 0,0 0 0,1-1-168,-1 1 0,0-1 1,0 2-1,1 0 0,0 1 1,0 0-1,0-1 0,0-1-440,-5 23 1,3-4 0,3-6 0,1-8 0,2-8-328,1-8 1,2-9-1,2-6 1,3-5 24,3-5 1,0-10 0,0-1-1,1-4 1,-1-4 619,0-6 0,5-6 0,0-2 0</inkml:trace>
  <inkml:trace contextRef="#ctx0" brushRef="#br0" timeOffset="146">13948 5363 8721,'-9'-4'105,"2"-3"0,2-4 9,1-1 0,2-1 1,5 5-1,5 1 541,7 1 0,8-1 1,13-5-1,4 0 0,6 1-669,6 4 1,-1 3 0,-2 4 0,-5 1-679,-4 2 1,-7 5 0,-6 7-1,-7 1-723,-7 4 1,-6 5 1414,-4 0 0,-10 6 0,-4 2 0</inkml:trace>
  <inkml:trace contextRef="#ctx0" brushRef="#br0" timeOffset="147">13910 5717 8421,'-17'0'911,"1"0"0,4-1-389,6-2 0,3 1 0,7-5 0,6 0-252,8-1 1,10-2 0,9-2-1,5 0 1,4 0 0,0 2-1091,1 1 1,4 4 0,0 1 0,0 3 783,-4 1 1,-1 5 0,-3 0 0</inkml:trace>
  <inkml:trace contextRef="#ctx0" brushRef="#br0" timeOffset="148">14655 5642 8496,'-13'10'1014,"1"-1"1,-2 1 0,1 3-251,1 2 1,3 7 0,2 2-382,0 0 0,2 2 0,-2-2 0,2 1-491,1 0 1,1-4 0,3 1 0,0-1 0,0-2-1532,0-5 1,0-2-1,0-3 1,0-8 1035,0-4 1,4-13-1,1-3 1</inkml:trace>
  <inkml:trace contextRef="#ctx0" brushRef="#br0" timeOffset="149">14534 5493 8496,'4'-18'202,"-2"-1"1,5 1-1,1 0 1,2 3 452,3 6 0,-1 1 1,-3 5-1,1 2 0,-1 3-499,0 4 1,2 2 0,0 3 0,1 0-627,0 1 1,2 5-1,1-3 1,0 2 0,1-2 127,0 0 0,-1 1 0,0-1 0,1-1 906,-2 1 0,0 1 0,-5-1 1,-1 0-1,0 4 91,-2 3 0,-4-1 1,0 5-1,-4 1 0,-4 2 0,-3 3 0,-3-2 1,0 1-1,0-3 0,2-3-288,1-2 0,0-1 1,3-6-486,3-2 1,2-6 0,2-2 0,3-2 0,5-4-374,6-4 1,4-7 0,2-4-1,4-2 1,1-3-166,-1-1 1,1-4-1,-5 2 1,0-2 0,-1 0-28,-2 1 0,-3 8 1,-4 2-1,-2 5 2071,-3 3 0,-5 5-825,-1 9 1,-4 3-1,-7 8 256,-1 1 0,5 0 0,-3-1 0,3 1-1380,2 0 1,1 2 0,5 1 0,2-1 0,4-2-1079,5 0 1,3-1-1639,7-3 3197,2-1 0,4-9 0,-1-1 0</inkml:trace>
  <inkml:trace contextRef="#ctx0" brushRef="#br0" timeOffset="150">15521 5763 8356,'0'-9'122,"0"-3"1,0-1-1,-1 1 1,-1-1 696,-1 1 0,-7 1 0,-1 3 0,-2 3-164,-4 1 0,-3 2 1,-4 5-1,-2 4 0,-3 5 0,0 3 0,-1 7 1,1 2-1,2 1 0,6-2-229,7 0 1,5 2-1,2-3 1,5-2-356,4 0 1,4-2-1,5-3 1,3-3-1,6-4-891,3-2 1,2-5 0,2 0 0,-2-5 272,0-4 1,-4-1 0,1-5 0,-4 0 0,-1 2 0,-4 0-2731,-2-1 3584,0 1 0,-11 7 1,0 3-1,-4 4 1,-1 4-89,2 2 0,2 1 0,1 2 0,2 0-1021,4 2 1,1-2 0,9-4 0,0-2-795,2 0 1,1-3 1595,3-6 0,2-5 0,4-5 0</inkml:trace>
  <inkml:trace contextRef="#ctx0" brushRef="#br0" timeOffset="151">15931 5363 8356,'3'-19'741,"0"1"0,3 3 0,-2 3 61,2 2 1,-4 10 0,1 7 0,-4 10-335,-5 10 0,-2 9 0,-7 8 0,-2 1 0,0 2 0,-2 0 0,0 0 1170,10-22 0,0 0-1773,-10 22 0,11-19 0,1-1-334,-1 0 1,0-1 0,2 0 0,1 0 0,-8 24 0,4-2 0,3-7 241,3-4 0,2-5 0,1-4 0</inkml:trace>
  <inkml:trace contextRef="#ctx0" brushRef="#br0" timeOffset="152">16266 5717 8371,'-9'1'1092,"-1"2"0,6-2 0,5 2-218,8-2 1,11-2 0,9-2-832,3-3 0,6 1 1,3-2-1,1 0 0,2-1-590,-2-1 1,-5 3 0,-7 3 0,-4 2 0,-5 3 0,-5 4 308,-7 3 1,-8 2 0,-6-1 0</inkml:trace>
  <inkml:trace contextRef="#ctx0" brushRef="#br0" timeOffset="153">16341 5912 8371,'9'-3'1210,"1"-1"0,4 0-391,4 0 0,6-2 0,7 2 0,4-2-855,5-1 1,4-1 0,3 0 0,-5 1-3242,-3 4 3027,-10 2 1,2 1 0,-7 0 0</inkml:trace>
  <inkml:trace contextRef="#ctx0" brushRef="#br0" timeOffset="154">17225 5465 8330,'5'-12'-160,"-2"0"1,-1-4-1,0 4 1,3-1 859,0 0 0,0 2 0,2 0-304,-1 4 1,-4 5-1,1 9 1,-7 10 0,-4 8-1,-4 10 22,-3 4 1,1 3 0,-3 5 0,3 0 0,-1 3-533,8-24 0,0 1 1,0 0-1,-1 0 1,0-1-1,1 0 1,-6 24-660,3-2 0,1-7 0,-1-5 0,1-8-400,0-8 1,-1-11 1172,1-9 0,0-12 0,0-8 0</inkml:trace>
  <inkml:trace contextRef="#ctx0" brushRef="#br0" timeOffset="155">17151 5503 8330,'23'-25'373,"5"0"1,10 6 0,7 3 0,4 7 281,-1 3 0,-4 3 1,-4 4-1,-4 2 0,-5 4 164,-6 1 0,-9 4 0,-7 2 0,-5 1-340,-3 5 0,-5 0 0,-3 4 0,-6 2-593,-5 1 0,-5-2 1,-5-1-1,1-1-381,2-3 1,2-1-1,3-4 1,0-1 0,4-2-1,0 0-161,2-4 1,1 0-1,-2-5 1,-2 0 0,-1 1 141,-4-1 1,-2 0 0,-4-3 0</inkml:trace>
  <inkml:trace contextRef="#ctx0" brushRef="#br0" timeOffset="156">17942 5922 8330,'-9'-5'305,"-1"-4"1,1 4 0,0-1 0,-1 1 0,1 1 0,-1 1 0,-2 2 349,0 1 0,-4 5 1,4 2-1,1 3 0,0 4-149,2 0 1,1-1-1,2 2 1,2 1-393,3-2 0,2 1 0,3-4 1,3 1-1,3-1 0,4-4-109,0-4 0,2-2 0,1-1 0,0-1 0,-2-2 0,1-3-825,-2-3 1,1-3 0,-4-1 0,2-1-274,-2 1 1,-4-3 0,-2 3 1466,-1-2 0,0 4 0,-4-2 0,-1 3 0,-3 2 0,-2 2 172,-2 2 0,-6 3 0,-1 2 0,-2 3 0,1 2 0,1 2-1194,2 1 1,-1 4 0,3 0-1,-1 1 184,0-1 1,5 1 0,2-3 0,0 2 463,0 2 0,2-4 0,-1 3 0</inkml:trace>
  <inkml:trace contextRef="#ctx0" brushRef="#br1" timeOffset="157">3762 6555 13491,'6'-16'99,"0"1"0,0 0 1,4 0-1,-2 4 1,-2 7 239,-3 7 0,-7 14 0,-5 8 0,-7 9 0,-5 7 1,-3 6-99,10-23 1,1-1 0,-3 3-1,1 0 1,-1 0 0,0 1 0,-1 1-1,1 1 52,-2 2 0,0 0 1,1-1-1,-1 1 0,0 2 1,1 0-1,1-2 1,0 0-1,1-1 0,0-2-339,1-2 1,1 0-1,2-1 1,1-1-1,-7 13 1,5-5 0,6-5-1594,2-6 1,1-5 1603,3-4 1,-4-10 0,-1-3 0</inkml:trace>
  <inkml:trace contextRef="#ctx0" brushRef="#br1" timeOffset="158">3482 6508 13614,'-14'-14'-612,"-1"-3"0,4 5 1,-2 0 981,2 2 0,0 2 1,-1 2-1,-1 3 153,-2 1 1,0 8 0,-4 3 0,1 5 0,0 4 0,3 1-6,2-1 0,3 4 0,2 1 0,1 0-584,4-1 0,3-1 1,3-4-1,5-3 1,3 1-112,4-1 0,4-7 1,3-1-1,2-3 1,0-6-55,1-3 1,2-1 0,1-9 0,-4 1-55,-3 0 1,-4-2-1,-1 1 1,-5 0 0,-3 0-21,-1 4 0,-6 3 1,-2 2-1,-8 4 0,-5 4-263,-4 5 1,-4 6 0,1 10 539,0 2 0,1 7 1,2 3-1</inkml:trace>
  <inkml:trace contextRef="#ctx0" brushRef="#br0" timeOffset="159">3817 7151 8515,'-6'0'0,"0"0"936,-1 0-516,-1 0 0,2 1 1,3 2-1,2 3 0,1 2-70,0 2 0,4 0 1,3 1-1,2 2-162,3-2 1,2 1 0,2-2 0,1 0 0,1-3-70,3-1 0,1-3 0,-2-3 0,0-2 0,2-5-473,-1-5 1,-3-4-1,-2-4 1,-4-1 72,-1-1 0,-6 0 1,-3 1-1,-4 0 0,-6 3 1,-4 3 327,-7 5 1,-3 0-1,-6 6 1,0 3 180,0 3 0,4 4 1,2 4-1,4 1 1,2 4-1965,4 2 1736,6 0 0,1 10 0,5-3 0</inkml:trace>
  <inkml:trace contextRef="#ctx0" brushRef="#br1" timeOffset="160">5363 6750 14898,'0'-10'-278,"0"-2"0,0 1 0,0-1 0,0 0 0,-1 1 0,-1-1 1,-1-1-1,0 1 390,-1-1 1,-2 1 0,-3 4 0,0 2 0,-2 2 0,-2 3 397,-6 1 0,0 1 0,-6 4 1,0 4-1,1 5-202,3 4 0,1 2 0,2 1 1,4 3-1,5 1-430,4 0 0,8 0 0,6 4 0,4 1-2,6 1 0,7-3 1,1-4-1,3 1 0,0-1 1,-2-2-67,-4-3 0,-2-1 0,-7-1 0,-6-3 106,-5-1 0,-9 3 0,-7-4 1,-7 0-1,-6-2 88,-4-1 1,2 0-1,3-3 1,2-3 0,2-2-919,3-1 836,8 0 0,5-4 0,4-1 0</inkml:trace>
  <inkml:trace contextRef="#ctx0" brushRef="#br1" timeOffset="161">5549 6955 12900,'-6'8'245,"1"0"0,0-3-1029,0-1 1,2 3 1875,0-1 0,3-1 0,3-2-437,4-2 0,5-3 1,4-3-1,2-5 0,3-1-524,1-3 1,-1 0 0,-2-5-1,0 1-431,-1-1 1,-2 0 0,-2 0 0,0-2 0,-4-1-47,-3 2 0,1-3 0,-5 2 0,-1 4 0,-2 3 349,-3 4 1,-4 5 0,-5 3 0,-4 6 362,-1 8 0,-5 5 0,-1 10 0,1 3 0,-1 2 1,2 2-54,2-1 0,5 2 1,4-3-1,4 1-928,1 2 0,7-4 1,8-2-1,4-4-1753,4-2 2260,9-5 0,2-5 0,8-4 0</inkml:trace>
  <inkml:trace contextRef="#ctx0" brushRef="#br1" timeOffset="162">6220 6843 11525,'-4'-10'-294,"-3"-2"1,2 4 0,-1-1 0,-1 1 839,-2 0 0,0 2 0,-1 3 0,-2 2 0,-2 2 0,-3 2 273,-2 4 0,-2 2 0,2 4 0,1 5-273,-1 3 0,0 5 0,2-2 0,1 2 0,5 0 0,4-2-674,4-1 1,2 0 0,2-3 0,2-3-207,3-3 0,3-2 1,4-5-1,2-2 0,4-1-322,3-2 1,-3-5-1,3-3 1,-2-3 0,-2-3-165,1 0 1,-4-1 0,0 3 0,-2-1 376,-1-2 0,2 1 0,1 1 495,-1-1 0,8-2 0,-2-5 0</inkml:trace>
  <inkml:trace contextRef="#ctx0" brushRef="#br1" timeOffset="163">6266 6853 11886,'-4'-10'-895,"3"1"0,-3 1 1441,0 2 0,3 6 0,-3 7 0,0 5 0,0 6 0,-1 4 90,-2 1 0,3 2 0,1 2 0,2-2 0,1-2-816,0 0 0,1-4 1,3 3-1,5-3 1,6-4-1460,2-3 1,6-2 1176,2-4 0,2-2 1,1-4-1</inkml:trace>
  <inkml:trace contextRef="#ctx0" brushRef="#br0" timeOffset="164">6713 6778 8438,'0'-9'190,"-3"0"0,0-1 109,1 1 1,1 5 0,1 5 0,-1 8 0,-1 9 0,-2 7 0,-1 5 284,1 4 1,-3 3 0,1 2 0,-1 2-449,0-2 1,-1-1-1,3-1 1,-1-3-1,1-4-432,0-4 0,1-9 231,1-8 1,2-5 0,-2-11 0,1-6-1,0-7-238,-1-5 0,0-3 0,4-3 0,2-3 123,3-2 1,2-1 0,2 1 0,1 0 0,3 3 13,5 1 1,2 5 0,-2 7-1,2 3 1,2 6-473,1 4 0,-4 2 1,3 6-1282,0 3 1919,-3 5 0,6 1 0,-2 4 0</inkml:trace>
  <inkml:trace contextRef="#ctx0" brushRef="#br1" timeOffset="165">7225 6825 9996,'5'-4'-548,"0"-1"1,-4-5 0,1 1 1498,1 0 0,0-1-648,-3 1 0,-4 1 0,-4 2 0,-3 4 0,-5 7 0,-5 6 28,-4 6 0,-2 1 1,-1 9-1,1 3 0,2 1 262,4 1 1,5 2-1,4-2 1,2 0 0,4-1-260,3-4 1,10-3 0,7-6 0,6-4 0,4-4-5,3-6 1,5-4-1,1-4 1,1-5-217,-3-2 0,1-9 0,-1 1 0,-2-4 0,-2-4-132,-3-3 0,1-7 0,3-6 0</inkml:trace>
  <inkml:trace contextRef="#ctx0" brushRef="#br1" timeOffset="166">7709 6294 9034,'0'-24'175,"0"3"438,0 5-93,-4 3 1,2 10 0,-4 6-147,-1 8 0,-2 14-18,0 6 1,-1 8 0,-2 6 0,0 2-1,1 4 1,5-25 0,0 0 4,0 0 1,0 1 0,1 4 0,-1 0 0,0-1 0,0 1 0,1-2 0,0 0-611,0-2 0,0 0 0,-4 19 0,0-1 0,1-4 0,0-7 0,3-7-1390,1-7 1,1-3 1027,3-8 0,0-5 0,1-4 0,2-5 0,3-4 356,2-3 0,5 0 1,0-3-1,2-2 297,1 0 1,1-1 0,-1 2-1,-1 4 338,-2 2 1,0 1-1,-4 3 1,0 3-1,1 2 80,-1 1 1,-3 1-1,-1 2 1,0 4-1,-3 4 232,-1 1 0,-1 5 0,0-2 1,1 2-746,2-2 1,-2 2 0,3-4 0,0 1 0,2-1 0,3-1-885,0-2 0,4-1 0,3 1 932,1-1 1,10-4 0,2-1-1</inkml:trace>
  <inkml:trace contextRef="#ctx0" brushRef="#br0" timeOffset="167">8762 6369 8370,'6'-22'-168,"0"1"1,0 3 573,-1 1 0,-3 7 0,-8 2 0,-7 11 271,-7 8 1,-6 8 0,-7 5-381,-4 7 1,15-11 0,0 2 0,1 2 0,0 1 0,-1 4 0,2 0 0,-1 3-1,1 0 1,1 3 0,1 0 29,0 2 1,2 0 0,0 3-1,1 0 1,2 2 0,3 1-1,1-1 1,3 1 0,1-3-1,2 0-427,2-1 1,0-1-1,3-2 1,0-1-1,1-3 1,2-2 0,0 0-1,1-2 1,1-1-1,1-1-929,10 21 1,6-9 648,4-7 1,12-2 0,-16-15 0,0 0 0</inkml:trace>
  <inkml:trace contextRef="#ctx0" brushRef="#br1" timeOffset="168">9544 6620 13024,'-5'-9'-704,"3"-1"1,-3 1 0,1 2 882,2 4 0,-2 9 1,0 13-1,0 5 0,-2 7 1,1 7 127,-2 4 1,-2 4-1,-3 2 1,0 3-1,6-25 1,2 1-1,-5 23-701,3-1 1,1-7 0,-2-2-1,2-6-210,0-6 0,-2-5 0,1-9 0,-2-5 662,-2-5 0,-3-2 1,-2-2-1</inkml:trace>
  <inkml:trace contextRef="#ctx0" brushRef="#br1" timeOffset="169">9395 6695 11223,'13'-33'235,"3"-1"0,6 2 1,5 1-1,4 3 341,2 3 1,-2 7 0,4 5 0,0 4-267,1 3 1,-3 4 0,-2 8-1,-3 6 1,-4 6-450,-6 4 0,-3 2 1,-7 3-1,-2 1 1,-2 0 99,-3 0 0,-7 1 0,-3 0 0,-5 0 100,-4-2 1,-1-5 0,1-2 0,-2-2 0,-1-3 18,0-2 0,-4-5 1,3-5-1,1-2 1,2-1-700,0 0 0,2 0 1,0-1-1,3-1 607,0-1 0,2-4 1,2 2-1</inkml:trace>
  <inkml:trace contextRef="#ctx0" brushRef="#br0" timeOffset="170">10158 7011 8586,'-1'9'1066,"-1"2"1,-2 2-270,-1 6 0,2 5 1,-4 8-1,-1 5-663,-3 5 1,-4 7-1,6-24 1,0 0 0,-10 23-1,1-1-1155,3-4-618,-3-6 1,8-5 1375,-2-8 1,-3-5-1,1-6 1</inkml:trace>
  <inkml:trace contextRef="#ctx0" brushRef="#br0" timeOffset="171">10810 6620 8528,'-9'-8'522,"-1"2"-49,1 2 1,3 16-1,0 7 1,-2 9-1,0 8 1,0 3-218,2 4 1,-2 7 0,6-24 0,0 1 0,0 1 0,0 0 0,0 0 0,0 1-546,1-1 1,0-1 0,0 0 0,0-1 0,-2 18 0,-4-6-135,-1-6 0,-1-3 0,0-10 1,-1-6-1217,1-5 1,-3-4 1620,-1-4 1,1-12-1,2-4 1</inkml:trace>
  <inkml:trace contextRef="#ctx0" brushRef="#br0" timeOffset="172">10717 6657 8528,'9'-28'0,"0"5"0,2 1 493,1 2 0,6 6 0,5 2 0,1 5 0,4 4 0,3 3 235,2 3 0,1 6 0,0 8-312,-3 4 0,-4 2-260,-6 5 1,-1 0 0,-10 1 0,-2 1 0,-3 1-78,-3-1 1,-6-2 0,-7-3 0,-7-2 0,-9-1-205,-6-1 1,-4-3 0,-1-6 0,-1-1 0,-1-3-315,0-2 0,3-2 0,3-4 0,4 0 0,5-1-654,6-2 1,3-2 0,8-4 781,6-1 1,13-3 0,9-2 0</inkml:trace>
  <inkml:trace contextRef="#ctx0" brushRef="#br0" timeOffset="173">11303 6341 8433,'14'-9'288,"2"3"0,5 3 0,5 5 156,4 7 0,-1 9 1,2 17-1,-3 9 0,-15-18 1,-1 1-53,-1 5 0,-1 1 1,-2 0-1,-1 1 0,-2 4 1,-1 0-1,-2-1 1,-2 0 16,-2-1 1,-1-1-1,0 0 1,-1-1-1,-4 0 1,-1 1 0,0-2-1,-1 0-368,-2-2 1,0-1 0,-1 0 0,-1 0 0,0-1 0,-1-1 0,0-1 0,-1 0 0,-1-1 0,0-1 0,-1-2 0,1-1-484,0-1 0,0-1 0,-16 15 1,6-5-1,1-5-1091,4-3 1,4-7 1532,9-6 0,0-4 0,-1-5 0</inkml:trace>
  <inkml:trace contextRef="#ctx0" brushRef="#br0" timeOffset="174">12700 6760 8537,'0'-10'0,"0"5"0,0-3 0,0 2 0,0-3 0,-1 0 0,-2 0 0,2 3 0,-2-1 0,1 5 342,-1-1 0,-3 2 2,-3 1 1,0 1-1,-1 2 353,1 4 1,-3 5-390,-1 3 0,-2 3 0,2 2 1,2 0-1,2 3 28,2 1 1,3-3-1,4 0-19,0-1 0,6-2-313,3-3 0,5-1 100,8-5 0,2-4-546,4-2 1,0-7 0,0-5-220,0-6 1,-5-2 314,-1-2 0,-10-3-453,-2 1 1,-7-5 369,0 1 0,-7-1 0,-6 1 0,-8 3 1,-6 4 432,-3 2 0,-1 7 0,0 6 1,1 3 96,3 3-220,1 6 1,5 7-768,3 6 886,5 1 0,6 9 0,4 2 0</inkml:trace>
  <inkml:trace contextRef="#ctx0" brushRef="#br0" timeOffset="175">12542 7132 8627,'-15'5'126,"-1"4"1,3-3-1,3 3 338,3 3 0,3 0 1,5 3-1,3 2 1,5 1-1,6 0-21,2 1 0,6-2 1,2 0-1,2-3 1,1 0-453,-1-3 0,-3-5 1,-2-2-1,-3-3-98,-4-1 0,-1-6 1,-5-3-1,-1-5 1,-2-4-518,-3-1 0,-6 1 0,-3-1 0,-2 1 409,-1-1 1,-2 1 0,0 2 0,-2 1 0,2 2 85,1 1 1,0 6 0,1 3-1,0 2-759,-1 1 1,2 4-1,1 2 888,1 3 0,4 0 0,-2 0 0</inkml:trace>
  <inkml:trace contextRef="#ctx0" brushRef="#br0" timeOffset="176">13119 7002 8435,'5'-10'-267,"2"1"1,-2 0 0,0 0 1085,2-1 0,1 2 0,2 1 0,0 2-164,2 0 0,4 1 1,8 2-1,6-1 0,8 1 983,6 1 0,5 1-1531,-21 0 1,0 0-1,0 0 1,0 1 0,-1 0-1,0 0-831,22 2 1,-7 0 26,-11-3 1,-7 3-2076,-2 0 1525,-6 5 1,-4-6 1246,-6 4 0,-2-4 0,-4 2 0</inkml:trace>
  <inkml:trace contextRef="#ctx0" brushRef="#br0" timeOffset="177">14646 6909 8358,'-5'-1'0,"2"-2"0,3-4 0,3-1 208,3-1 0,2-2 1,2 0-1,-1-2 228,0-2 0,1-1 0,-1-5 0,0-2 1,-1-1-1,-1-2-496,-4 0 0,-2 1 0,-1 1 0,-1 0 1,-3 2-241,-6 3 1,-3 3-1,-6 10 1,0 4-1,-4 6 467,-5 8 1,-1 8 0,-4 12 0,0 5 0,1 5-20,15-21 1,2 0-1,0 1 1,1 1-1,-9 17 1,5-1-1,5-1-131,5-4 0,2-2 1,7-6-1,4-5 1,4-5-1,5-6-265,4-4 0,5-2 1,3-9-1,2-4 25,4-5 1,2-8 0,-2-3 0,0-2 0,0-1 0,-2 0-29,-1 0 1,-5 5-1,-3 2 1,-2 5 336,-4 7 1,-2 6 0,-7 10 0,-4 11 0,-5 11 0,-6 11 265,-6 8 0,7-23 0,-1 1 0,-1 3 0,1-1-149,0 2 1,-1-1 0,1 0 0,0-1 0,0 1 0,-1 0 0,1-2 0,0 0 0,-9 23-246,2-3 1,0-1 0,2-2 0,1-1-1,1-4 1,3-6-3236,5-7 3156,-1-10 1,8-15 0,-2-7 0</inkml:trace>
  <inkml:trace contextRef="#ctx0" brushRef="#br0" timeOffset="178">15018 6909 8250,'-5'-19'-281,"1"4"1,4 0-1,0 1 1,0-1 0,1-1 436,2-2 1,2-1 0,5 1 0,-1 0 0,0 2 0,1 1 102,-1 2 0,-1 10 0,-2 10 0,-3 9 0,-7 9 61,-5 5 1,-4 4-1,-5 6 1,2 1-1,0 0-192,-1 1 1,4-5 0,1-4-1,2-1 1,4-2-222,3-1 0,2-6 0,2-5 0,3-5-204,5-6 1,6-4 0,7-7 0,2-5-1,3-7 1,1-3-316,0-3 0,-3-4 0,-2 1 0,-3-1 483,-2 2 0,-6 1 0,0 5 1,-4 3 383,-2 2 0,-5 8 1,-1 6 212,-5 7 0,-3 6 0,0 4 0,1 1-196,4 0 1,2-1 0,1 1 0,0 0-435,0-1 0,4-3-289,3-3 0,5-2-138,4 0 0,1-5 1,2-2-198,-1-2 786,5-5 0,-3-5 0,3-6 0</inkml:trace>
  <inkml:trace contextRef="#ctx0" brushRef="#br0" timeOffset="179">15428 7020 8250,'-9'7'-1009,"-1"-2"1610,1-1 1,3 2 0,1-2 549,1 1-982,1-3 0,7 3 0,2-5 0,3-1 0,4-1-90,2-2 0,3-3 0,0 0 0,0-3-345,-3-3 0,3 1 0,-4 1-724,1-1 776,3-2 0,-8-2 1,2 0-1,-1 0 1,-3-2-1,-2-1-122,-3-3 1,-2 2-1,-3 0 189,-4 3 0,-1 5 0,-9 5 0,0 5 1,-2 4 221,-1 5 1,-2 8 0,-2 6 660,-1 5 0,5 1 1,-1 7-82,3 1 0,7 0 1,1 0-1,5-2 0,3-2-370,1-4 1,8-3 0,4-6-916,5-3 0,6-2 0,0-7 0,1-3 0,-1-2-1855,0-1 2485,-4 0 0,4-4 0,-4-1 0</inkml:trace>
  <inkml:trace contextRef="#ctx0" brushRef="#br0" timeOffset="180">15810 7048 6520,'-9'0'-387,"-1"0"0,1 0 1721,0 0 468,3 0-1111,-2 0 0,8 0 1,1 0-396,7 0 0,3 0-102,4 0 0,4-1 1,4-2-235,0-3 1,-2-2 0,2-2-433,0 1 1,-4-3-170,3-1 1,-3-3-1,-4 0 678,-2-1-289,-3-2 0,-2 0 1,-2 0-1,-2-2-112,-3-1 306,-1 5 0,-5 1 1,-2 7-1,-4 4 375,-5 3 1,-1 3 0,-2 3 0,-1 5 501,-1 6 0,1 6 0,-2 4 0,3 2-185,0 1 0,5 3 0,2 0-382,5-1 1,3-2-1,4-2 1,2-2-1,4-2 121,7-1 0,7-5 0,4-4-373,0-2 0,3-4 0,-4-2 0</inkml:trace>
  <inkml:trace contextRef="#ctx0" brushRef="#br0" timeOffset="181">16275 6834 6918,'0'-9'206,"0"3"0,-1 0 262,-2 2 0,2 6 0,-3 8 0,0 5 0,-2 6 0,-3 4 0,0 2 187,0 1 0,3-2 1,0 0-1,1-2 0,1-1-411,0-2 1,1-2 0,4-1-1,1-3 1,3-3-1065,3-5 1,1-3 0,5-4 0,1-1 163,-1-2 1,2-2-1,1-5 1,-1 0 0,-3-1 265,1-2 0,-4-2 0,2 2 0,-2 2 179,-4 1 0,-1 1 0,-4 4 1006,-1 5 1,1 4 0,-7 6 0,0-1-544,1 0 1,-3 4 0,5-1 0,1 0-1,1-2-613,1-1 0,4-1 0,4 0 0,3-3 0,4-1 361,3-2 0,5-1 0,1-1 0</inkml:trace>
  <inkml:trace contextRef="#ctx0" brushRef="#br0" timeOffset="182">16927 6853 8400,'3'-6'-176,"0"-1"1,0 4-1,-2-3 1,2-1 593,0-1 1,0-2-105,-3 1 0,-1 3-177,-2 0 1,-3 3 0,-3 0 0,0 2-104,0 1 1,-4 0 0,1 0 0,0 0-1,3 1-310,3 2 0,-2 0 0,2 3 241,1 1 0,1 1-21,4 2 1,4-5 72,2-2 0,0-2 39,0-1 0,0 0-50,3 0 0,-4-1 1,0-1 100,-1-1 1,1 0 2,4 3 0,-4-1 1,0-2 88,-1 0 1,-2 0-47,4 3-202,-4 0 0,3 0-92,-2 0 142,-2 0 0,4 0 342,-1 0 63,-3 0-308,3 0 1,-5 3 98,-2 0-174,2 1-440,-8-4-318,8 0-85,-3 0 1,0 0 0,-1 0 0</inkml:trace>
  <inkml:trace contextRef="#ctx0" brushRef="#br0" timeOffset="183">16992 6843 7157,'3'-6'113,"1"0"0,-1 0 224,1 1 0,-3-4 1,2 3-171,-2-2 1,-2 2-1,-2 1 1,-3-1 36,-3 1 0,-1 3 1,-2-1-1,-3 2 1,0 1-44,-1 0 1,1 0 0,-4 0 0,0 0 0,2 1-119,1 2 1,3 5 0,3 6 0,2 0 0,2 3-72,3 0 1,2 2-1,2 1 1,2 1 0,4 3-1,5 1 1,3-1-87,3-1 0,0-1 1,1-1-39,0 1 1,-5-1-1,-3-6 1,-3-2-1,-5 0 1,-3-1-154,-3 0 0,-7-5 1,-5-2-1,-3 0 0,-1-1-316,-3 1 0,5-2 1,0-2 620,2 2 0,3-2 0,2 3 0,1-4 0</inkml:trace>
  <inkml:trace contextRef="#ctx0" brushRef="#br0" timeOffset="184">17085 7151 8400,'10'0'0,"-1"-3"0,1-2 0,3 1 0,3 0 806,5 2 0,4-2 1,7 0-1,4 0-905,3 0 1,1-3 0,-6 4-1,-3 1 1,-3 1 98,-3 1 0,-3-4 0,-3-1 0</inkml:trace>
  <inkml:trace contextRef="#ctx0" brushRef="#br0" timeOffset="185">17923 6797 8400,'6'-23'-683,"2"4"1,-2-3 947,2 2 0,-1 5 0,-2 0 0,0 2 918,0 1-512,-3 2-247,2 5 1,-5 5 9,-2 6 1,-2 7 19,-4 6 0,-2 5 0,0 7 0,-3 3 281,0 2-523,3-3 1,-4 4-1,4-4 1,-2 1 0,3-1-134,3-1 1,3-1 0,4-4-1,0-2-201,0-4 0,4-3 1,3-6-1,4-5 0,4-5-138,-1-2 0,4-4 1,-3-4-1,3-3 1,1-6-1247,-1-3 1201,-3 0 0,2-10 0,-2 2-410,-1-1 1,1-3 411,-3 1 1,-1-3-1,2 3 1,-1 2-84,1 3 0,-1 4 642,-2 7 0,-5 8 0,-2 9 0,-2 7 1,-1 4 460,0 4 1,-3 1 0,-1 0 0,-1 1-362,1-1 1,-2 1-1,2 0 1,0-1-1,0 0-314,2-3 0,1 0 0,1-4 1,0 2-515,0-2 0,4-5 0,3-3 0,3-2-40,3-1 1,2-4-1,-1-2 1,-1-2 0,2-3-89,-1-1 1,-1 1 0,1-4-1,1 2 383,-1 1 1,-3 3 0,2 2 0,-3 2 0,-1 0 469,1 3 1,-5 2 0,-2 3 0,-2 5 161,-1 3 0,0 0 0,0 5 0,0 1 1,0-1 115,0 0 0,0 0 0,0-3 0,0-2-412,0-1 1,1-1 0,3-3-1,6-3 1,4-2-456,4-1 1,0-1-1,2-3 1,1-5 0,0-2 212,0 0 1,-1 0 0,-2 1-1,0-1 1,-3-3-133,-2 0 1,-4 2-1,-3 0 1,-3 1 0,-3-2-39,-3-2 1,-6 1 0,-7 1 0,-2 0 653,-4 1 0,1-1 0,-2 5 0,0 2 153,2 3 1,3 2 0,1 1 0,3 0 0,0 2-1608,3 4 1,3 1 0,3 10 727,1 3 1,5 2 0,4 6 0</inkml:trace>
  <inkml:trace contextRef="#ctx0" brushRef="#br0" timeOffset="186">19311 6322 8400,'-4'-10'-20,"-3"-2"1,-1 0-1,-1 1 1,-1 1-1,1 4 1,-1 3 618,-3 2 1,-2 6 0,-7 5 0,-3 10-1,-3 10-131,-3 9 0,16-13 0,0 2 0,-2 3 0,0 1 0,0 3 0,0 2 602,0 1 1,1 0-1168,1 3 1,2 0 0,1-1-1,1 1 1,2 1 0,1 2-277,-1-1 0,2 0 0,2 3 0,1-1 0,2-3 0,2-1 248,0-4 1,2-1-1,0-4 1,1 0-510,1-4 0,1 0 1,8 22-1,0-4 634,2-8 0,-3-4 0,4-5 0,0-1 0,2-2 0</inkml:trace>
  <inkml:trace contextRef="#ctx0" brushRef="#br0" timeOffset="187">19478 6564 8400,'0'-18'-98,"0"3"0,0-2 1,0 5 637,0 1 0,-1 6-31,-2 5-129,2 8 1,-8 11 0,0 9-1,-5 7-92,0 4 0,-7 6 0,11-20 0,1 0 0,-1 0 0,1 0 112,-1 0 1,0 0 0,-9 20-472,1 1 1,3-6-1,3-3 1,2-5-1,4-4-520,3-3 0,3-8 1,3-8-230,3-8 1,2-6 0,-1-8 0,-1-3 394,1-5 1,2-3-1,-1-4 1,-1-1 0,-1-1 232,2-1 1,-3-4 0,1 0 0,1-3 226,2-3 0,-3 1 1,0 4-1,0 1 1,0 5 782,1 5 0,-5 8 0,1 12-350,-2 10 0,-1 12 0,0 9 0,0 8 0,0 6 0,0 4 0,0 3 349,0 0 1,0-2-1,1-1-484,2-4 1,3-6-15,7-3 0,-2-3-36,4-3 0,1-5-370,3-7 76,3-5 1,-2-10 0,2-4 0,-3-7 0,-1-4-911,-2-5 0,0-3 683,-4-6 1,1 0 0,-5-5-567,-2-2 551,-1-2 1,-5 2-200,0-2 1,0-5-1,0 0 1,0 6-1,0 5 406,0 5 0,-2 9 0,-1 3-130,-3 6 1,2 5 0,1 10-446,2 5 0,1 3 0,0 5 0,0-1 621,0 0 0,4 6 0,1 2 0</inkml:trace>
  <inkml:trace contextRef="#ctx0" brushRef="#br0" timeOffset="188">19981 6322 8400,'14'-6'87,"0"1"1,2 3 567,-1 6 0,0 11 1,0 16-1,-4 10 0,-3 7-421,-6-20 0,-1 0 0,-1 4 0,-1 0 0,-1 3 0,-1 0 0,-2-1 0,-1 1 0,0-2 0,0-1 0,-1-1 0,0-1 0,1-3 0,0 0 273,-7 23 0,-1-4 0,-4 0 0,2-3 0,-2-4-1327,2-3 1,3-8 0,1-8 0,2-2-2458,0-3 2473,1-7 1,4-4 0,1-9 0</inkml:trace>
  <inkml:trace contextRef="#ctx0" brushRef="#br0" timeOffset="189">20260 7048 8314,'-8'1'53,"2"2"0,-2-2 0,2 4 0,0-2 576,0 0 0,0 0 0,-2-2 0,0 1 0,2 1-172,-1-1 1,2 0-1769,-1 1 1314,3-2 0,-1 3 1,5-8-234,2-2 0,3 1 257,3-1 1,0 4 601,1-1-145,-1 2 0,-4 2-195,-2 2 1,-3-2-560,-3 2-1893,-2-2 2014,0-1 0,2 0 1777,6 0-1099,2 0-772,0 0-59,-1 0 0,0-3 502,3 0 0,-3-1 0,0 2 221,0-2 1,1 2 0,3 5 0,0 4-66,-2 1 0,-3 5 0,2 3 0,-1 1 0,-2 3 0,-1 1 0,-2 2-275,-2 0 1,-3-1-1,-6 3-623,-4 1 0,0-3 0,-2-2 0,0-1 1,-1-1-1,-1-1-1097,0 1 1,2-1 1373,-1 1 0,1-4 0,-1-2 0</inkml:trace>
  <inkml:trace contextRef="#ctx0" brushRef="#br0" timeOffset="190">21043 6285 8432,'4'-15'-13,"-3"2"1,2 4 0,-2-1 152,-1 1 1,0 3 272,0 0 0,-1 5-137,-2 1 1,-2 8 0,-6 9-1,-1 7 1,-3 8-15,1 7 1,-4 4 0,4 7 0,6-23 0,0 0 0,1 3 0,0-1-107,0 2 1,0 0 0,-1 1 0,1 0 0,0-4 0,1 1 0,1-1-1,0 0 7,1 0 1,1-1-1,-4 25-514,3-2 1,1-9 242,3-10 1,0-6-1532,0-3 1,1-4 257,2-2 1,3-4 1380,3-6 0,0-2 0,1-4 0</inkml:trace>
  <inkml:trace contextRef="#ctx0" brushRef="#br0" timeOffset="191">21108 6843 8432,'-10'0'4,"1"0"-4,0 0 1724,-1 0-525,1 0-605,4 5 1,2-4-246,6 2 1,3-2-229,7-1 1,1 0-404,5 0 1,-1-4 257,1-3 0,1-1-291,1-1 0,-1 0 1,2-1-1,-3 0 94,0-3 0,-5 2 0,-1-4 0,-4-2 1,-3-1-50,-2 0 0,-4-1 0,-4 2 0,-2 1-150,-2 4 257,-6 5 642,0 3 1,-6 6 0,0 5 481,-2 5 1,0 7-640,4 5 1,0 2 93,2 8 1,0 1-1,5 2 1,1 0 306,3 0-880,5-4 0,0 0 0,8-7 0,6-1 1,6-3-1,4-3-1482,3-4 1,3-6 1410,3-5 0,2-8 1,4-1-1</inkml:trace>
  <inkml:trace contextRef="#ctx0" brushRef="#br0" timeOffset="192">21583 6695 8326,'-1'-10'-261,"-2"1"864,0 0-57,-4-1 0,5 6 0,-3 4 0,0 7 0,0 8 0,-3 7-78,0 3 0,-1 6 0,-1 1 0,2-2 0,1-2 0,2 0 0,1 0-199,1 0 0,2-1 1,1-3-1,1-5-370,3-6 0,1-3 0,4-1 0,1-3 0,2-4 0,1-5-562,2-6 0,0-2 1,4-4-1,-1-2-122,1 0 1,0-3 0,-1-1 0,1-2 418,0 0 0,-1-1 1,0-2-1,-2 2 0,-1 2 1,-2 4 321,-1 1 1,-6 8 0,-3 3 525,-2 8 0,-6 9 0,-3 6 64,-4 3 0,-3 1 0,1 3 0,1 0 0,-1-2 0,4 1 106,3-2 0,-1-5 0,5 0 0,1 0 0,2-2-962,3-2 1,6-5 0,4-4 0,3-2-298,3-1 1,0-2 0,4-3 0,-2-5 59,1 0 1,0-4 0,-5 1 0,-1 0 0,-4-2 0,-1 1 24,-2-3 0,0-1 0,0 1 0,-2 1 0,-2 4 522,-1 2 358,-1 0 0,0 4 127,1 0 0,0 4 1,-2 0-1,2 4-41,1 4 0,-3 2 1,1 2-1,-2-1 613,-1 0-816,0 5 1,3-4-1,0 3 1,0 0-33,-2-1 1,-1 1-1,1-4 1,1 0-197,1 1 0,4-1 0,-1 0-214,2 1 1,2-5 0,-1-2-1,0-2-2,1-1 0,-1 0 0,0 0 0,1 0 159,-1 0 0,0 0 0,1-1 0,-1-2 0,0-4 0,-1-1 1,0-1-109,-2 0 0,0-4 141,3 1 0,1-5 0,-1 3 0,0-2-239,1 1 1,-2-1 0,-1-1-1,-2 0 267,0 2 0,-2 0 0,-3 0 0,-2 2 0,-5 3 388,-5 0 1,-6 5-255,-3 2 0,-6 2-111,-4 1 1,-3 0-102,3 0 1,1 3 0,5 2 0,3 3-533,2 2 0,6 6 1,2-1-1521,5 3 2113,3 0 0,12 5 0,3 1 0</inkml:trace>
  <inkml:trace contextRef="#ctx0" brushRef="#br0" timeOffset="193">22178 6946 8326,'-6'9'732,"0"1"1,1 0-1,-2 3 161,0 6 1,1 5-1,-3 8 104,0 5 1,-1 4 275,1 6-2137,0 4 1036,2-26 0,0 1 0,2 1 1,-1-1 11,-2 1 0,0-1 1,-7 23-11,6-24 0,-1-1-228,-8 20 0,-1-5 1,1-9-1,2-8 15,0-8 1,5-8 0,-2-4 0,3-4 0,0-4-433,-3-2 0,3-7 0,-2-3 0,1-6 1,2-4-303,0-3 1,2-2 0,1-5 0,-1-3-437,-1-2 1,-1 1 749,3 2 0,-1 6 0,4 4 459,1 4 0,1-3 0,1 4 0,0 0 0</inkml:trace>
  <inkml:trace contextRef="#ctx0" brushRef="#br0" timeOffset="194">22588 6415 8232,'0'-14'22,"0"0"1,0 5-1,0 0 1,-1 0 336,-2 3 0,1 2 0,-4 6-89,-2 4 1,-1 10-1,-2 13 1,-2 7 253,2 6 0,-2 8-268,6-24 0,1 1 1,-2 2-1,1 1-274,0 1 1,1 0-1,0-1 1,0 0-1,1-1 1,-1 0-1,1-2 1,-1 1-85,0-2 0,0 0 0,-7 21 33,4-4-469,0-10 1,0-11 346,3-6 1,-2-7-487,2-6 436,1-6 0,-2-3-357,4-7 375,-4-5 1,6-5-1,-2-3-493,2 1 591,1 1 1,1-3 0,2 1-1,3 2 241,2 1 0,3 1 0,0 4 0,1 0 1,1 3 362,0 2 0,-2 4 1,2 2-1,1 2 1,0 0-24,1 3 1,2 6 0,-1 1 0,1 1 0,2 0-161,0 1 1,-1-3 0,1 0-1,-1-3-430,1-1 1,3-1 0,-1-3 0,1-3-992,1-4 931,-3-4 1,1-4-1,-4-3 1,-3-3 0,1-3-873,-1-3 910,-6-2 0,3-4 1,-8 1-1,-1 0-10,-1 2 1,-1 9-14,0 4 0,0 5 788,0 7-485,0 4 0,-4 5 636,-2 6-417,-7 11-90,3 2 0,-8 11 0,3 3 0,-2 6 286,2 2 0,-3 1 0,4 3 1,-2-3-1,2 0-175,0-3 1,2-1-1,3-2 1,0-1 0,3-5 26,3-5 0,3-3 1,3-7-1048,3-6 1,3-5-1,1-7 1,1-3 0,2-2-1,-2-2 1,3-2-1,-1-1 1,0 2 0,1 1 110,-3 0 0,0 5 1,-2 1-1,0 1 304,1 0 0,-4 1 1,-1 5-1,0 3 0,-1 3 1,0 3 961,-2 0 1,1 5 0,-1-3 0,2 2-413,1-1 0,-2-2 0,3 1-309,1 0 0,6-2 0,1-3 0</inkml:trace>
  <inkml:trace contextRef="#ctx0" brushRef="#br0" timeOffset="195">23501 6294 8372,'-5'-5'61,"0"-2"0,-4 4 1,0 1-1,-2 1 0,-1 3 1,-4 5-1,-3 10 0,-5 12 303,-4 11 0,13-16 0,0 1 0,1 4 0,0 0 0,0 4 0,1 2 0,0 2 0,0 2-37,0 2 1,1 0 0,3-2-1,0 0 1,0-1 0,1-1-1,3-3 1,1 0 0,1-2-1,1-1-81,0-1 0,2-1 0,3 23 0,3-5 0,2-7 0,2-5 0,-2-4-3523,-2-2 2880,2-5 0,-2-1 0,3-5 0</inkml:trace>
  <inkml:trace contextRef="#ctx0" brushRef="#br0" timeOffset="196">23724 6508 8535,'-6'-8'-85,"1"1"220,1 1 0,-1 3 0,3 1 0,-2 6 1,0 5-1,-1 6 0,0 7 0,-3 5 1,0 4-1,-1 3 179,0 4 0,-1 0 0,1 2 0,0-3 0,-1-2 0,1-1 0,-1-3-595,-3-5 1,3-2 0,-3-5 0,3-2-540,1-1 1,3-7 0,0-7 0,2-5 765,2-6 1,5-4 0,3-6 0</inkml:trace>
  <inkml:trace contextRef="#ctx0" brushRef="#br0" timeOffset="197">23566 6592 8535,'0'-19'0,"0"1"0,0-1 0,0 1 37,0-1 1,2 4-1,3 2 1,6 1 0,5-2 141,4 0 0,9 2 0,2 1 0,5 3 0,4 2 144,4 2 0,0 2 0,-2 6 0,-5 6 1,-8 5-1,-8 5-100,-4 2 0,-8 7 1,-6-1-1,-4 0-87,-5 1 0,-5-1 0,-11 1 0,-3 0 0,-3-1 51,-3-4 1,-1-3-1,-2-4 1,2 0-1,2-4-34,2-2 1,0-1 0,8-7 0,4-1 52,1-1 0,4-5 0,5-2 0,3-2 0,4-2-171,5 1 1,1 1 19,9 2 1,3 1 0,5 5 0</inkml:trace>
  <inkml:trace contextRef="#ctx0" brushRef="#br1" timeOffset="198">24013 6937 10095,'0'9'-337,"0"0"1,-1 1 991,-2-1 0,-3 4 1,-3 3-1,-1 2 0,-2 3-128,0 1 1,-4 3-1,4-3 1,1 1-1,-1 1-775,0 0 1,5-4-1,-2 2 1,4-3-1,3-4 221,1-2 0,5 1 0,1 1 0</inkml:trace>
  <inkml:trace contextRef="#ctx0" brushRef="#br1" timeOffset="199">24488 6527 17608,'-7'-6'-1639,"1"1"1,-1 1 2149,-1 5 0,-2 9 1,1 9-1,0 8 0,-2 7 1,0 7-115,-1 5 0,-1 2 1,4 4-1,-1-2 0,1-2-429,0-4 1,3 0-1,0-8 1,1-6 0,1-6-798,0-4 0,-2-9 0,2-3 173,-1-3 1,2-6-1,-1-6 1,1-3 0,0-4-342,1 0 1,1-3 0,1-4 770,0-4 1,0-2-1,0-1 1</inkml:trace>
  <inkml:trace contextRef="#ctx0" brushRef="#br1" timeOffset="200">24385 6667 14296,'3'-7'-1834,"1"2"1534,2 1 0,-3 6 1,2 7-1,0 7 846,0 5 0,-2 8 0,2 7 0,0 5 0,-3 3 0,0 1 273,1 0 0,-1-8 0,4-2 0,1-4-518,2-4 0,0-10 0,1-5 0,2-7 0,1-4-272,2-1 1,3-5-1,3-4 1,-2-7-1,-4-5-351,-2-3 0,3-3 0,-4-1 0,0-1-334,-2-2 1,-4-2-1,0-3 1,-1-1 0,0 1 51,2-2 0,-2 2 0,0 4 1,1 2-1,-2 4 393,0 2 1,2 6 0,-2 7-26,1 4 1,1 5-1,0 7 222,-3 4 1,-2 11-1,-1-1 1</inkml:trace>
  <inkml:trace contextRef="#ctx0" brushRef="#br0" timeOffset="201">25028 6359 8581,'18'11'0,"2"2"0,0 7 364,-2 7 0,-2 10 0,-10 9 0,-4-20 0,-1 1 0,-1 2 0,0 0 0,-2 2 0,0-1-91,-2 1 0,-1-1 0,0 0 0,-1-1 0,-1-2 0,-1 0 0,-1-1 0,0 1 0,-1 0 0,-1 0 0,-1 0 0,0 0 195,-2 1 0,1 0 0,0-2 0,1 0 0,0-1 0,0-1 0,-12 20-863,0-4 1,5 1 0,0-4-1,7-5 1,4-5 0,5-6 394,2-5 0,1 2 0,0-4 0</inkml:trace>
  <inkml:trace contextRef="#ctx0" brushRef="#br0" timeOffset="202">25102 7281 8581,'6'-3'-375,"0"0"565,-3 0 1,0 4-1,-5 2-60,-2 3 0,-2 2 0,3 2 1,1-1-1,1 0 17,1 1 0,0-1 0,1 0-172,2 1 1,2-5 0,5-2 0,-1-2-1,1-1-57,3 0 1,-3 0-1,3-1 1,-3-2-1,-1-2 45,0-1 0,0-5 1,-3 2-1,-3-2 0,-2 1 20,-1 1 0,0-1 0,-1 2 0,-2 1 1,-3 2 133,-3 1 0,-3 0 0,0 4 1,0 0-1,2 1 89,1 3 1,-1 2 0,1 5 0,1 3 0,0-1-54,2 1 0,4 1 0,-1-1 0,2-1 1,3 0-293,4-1 1,1-2 0,6-2 0,0-1-1,3-4-2,2-2 1,-3-1 0,0-1 0,-2-2-35,-2-4 1,-1-2 0,-4-2 0,-3-2 0,-3 1 76,-3-2 1,-5 4-1,-5-2 1,1 1-1,-1 3 133,1 2 1,-4 1 0,4 3 0,1-2 0,0 3-157,2 4 1,1 3-1,0 5 1,3 3 120,1 0 0,-3 6 0,2 4 0</inkml:trace>
  <inkml:trace contextRef="#ctx0" brushRef="#br1" timeOffset="203">10484 7747 27864,'-3'-10'-547,"0"1"1,1 0 0,3 0 0,5 2 0,6 2 0,7 0-1,6 0 1,4 3 0,9-2 0,2 3 0,3 1 0,-1 0 638,-1 0 0,-4 0 0,-3 0 0,-4 0 0,-5 0 170,-7 0 1,-5 1 0,-10 2-64,-6 0 1,-13 1 0,-5-1 0,-6 2-1,-5 1 36,-6 0 1,0 1 0,-5 2 0,-2 0-72,0 1 0,1-4 0,2 0 1,0 1-1,5 1 0,5-1-132,7-1 0,12-4 229,10 1 1,12-2 0,18-1 0,5-1-1,6-1 1,5-2-251,4-1 0,0 0 0,4-3 0,-2 3 12,1 1 0,0 0 0,-6 2 0,-4-1 0,-7 1-50,-6 1 0,-13 1 0,-12 0 0,-11 1 202,-12 2 1,-7 1 0,-10 3 0,-3-1 0,-2 2-92,-3 0 0,-1 1 1,-1 0-1,2 1 1,3-2-86,4-2 1,10 2-1,5-4 1,9 0-301,8 0 1,13-1 0,14-3 0,9 0 0,8-1 302,5-2 1,4 1-1,4-3 1,-1-1-1,-2 2-27,0 0 1,-5-2 0,-2 3 0,-6 1 0,-7 0 20,-8-1 0,-9 2 0,-13-2 1,-8 3-115,-10 3 0,-5 0 1,-6 5 59,-2 2 0,-2 2 0,-1-3 0</inkml:trace>
  <inkml:trace contextRef="#ctx0" brushRef="#br1" timeOffset="204">15856 13007 27244,'-9'-13'-820,"4"2"1,4-1 0,7 2 0,12 0 454,11 1 1,9 3 0,13 0 0,-23 2 0,2 0 0,2 1 0,2-1 0,3 0 0,1 1 493,3 0 1,0 0 0,-2 0 0,0 0 0,1-2 0,0 1 0,-2 1 0,0 0 0,-3 1 0,0 0 101,-2 0 1,-1 0 0,-2 1-1,-1 1 1,20-3 0,-10 2 0,-10 2-230,-9 2 0,-7-1 1,-8 3-1,-6 0 1,-10 0-52,-13 3 0,-16 3 0,10-5 0,-2 0 0,-5 0 0,-1 0 0,-3-1 0,-1 0 42,-3 0 0,0-1 0,-3 1 1,-1 0-1,-1 0 0,-1 0 1,16-1-1,0 0 0,-1-1 1,0 2-1,-1-1 0,1 0 40,-1 0 0,0 0 0,1-1 0,-15 2 0,1 1 0,1-2 0,0 1 1,5-1-1,2 1 0,5 0 0,3 0 622,-18 4 0,25-1 1,24-1-1,12-1 0,10-2-643,11-2 1,13-1 0,-15-2 0,2 1-1,3-2 1,2 1 0,4-2 0,2-1 75,2 0 1,2 0-1,2-1 1,1 1-1,0 0 1,0 0 0,0 0-1,-1 0-72,0 1 1,0 0-1,-1 1 1,-1-1 0,-1-1-1,-1 1 1,-4 0-1,-1 1 1,-6-1 0,-3 1 27,11 0 1,-19 1-1,-22 1 1,-9 0-1,-13 1-68,-13 2 1,-15-1-1,19 1 1,-1 1-1,-3-1 1,0 0 0,-2 0-1,-1 0 51,-3 0 0,0 0 0,3 0 0,0-1 1,2 2-1,0 0 0,6-2 0,1 1 0,-18 1 78,14-2 0,19-1 1,18-1-1,17 0 0,21 0-113,-14 0 0,2 0 0,3 0 1,2 0-1,4 0 0,0-1 1,1 0-1,-1 0 0,-1-1 0,-1 1-111,-1 0 0,0 0 0,-2 0 0,0 1 1,-2 0-1,0 1 0,-3 0 0,-1 0 1,15 3-1349,-11 1 1467,-15 6 0,-8-5 0,-8 2 0</inkml:trace>
  <inkml:trace contextRef="#ctx0" brushRef="#br1" timeOffset="205">3454 15037 19540,'0'-15'-291,"0"0"0,0 2 0,0 1 0,0 2 1,0 1-1,-1-1-49,-2 1 1,-2 0 0,-4 0 0,-2 2 0,-1 2 0,-5 1 0,-3 2-1,-5 1 673,-2 1 0,-1 1 0,-1 2 0,-1 3 0,0 2 0,2 3 21,2 1 0,2-2 0,-1 4 0,1-1 0,0 2-88,0-1 0,5 4 0,0-3 1,4 3-1,4 1-354,2-1 0,2 1 0,9-1 1,4 1-239,6 0 1,6 2 0,5 1-1,3 0 1,6 0 137,1-1 1,1 4 0,3-3-1,-1-1 1,-2-2 48,-3 0 0,-2 0 0,-3 2 0,-4 1 0,-8-1 147,-5-2 1,-7 0 0,-8-1 0,-8 1 0,-6 0 215,-4-1 0,-4-2 0,-2-2 0,-1 0-279,1-3 1,5-1-1,4-4 1,5-3-1,3-2-1113,3-1 881,5-4 1,1-10-1,4-5 1</inkml:trace>
  <inkml:trace contextRef="#ctx0" brushRef="#br1" timeOffset="206">3641 15242 21355,'-18'13'1495,"0"4"1,1 5-1546,-3 6 0,0 0 0,4 6 0,2-2 42,4-2 1,0 2 0,7-1 0,2-2 0,4-3-499,6-5 1,6-5-1,5-4 1,3-2-1,2-4 597,4-3 1,-1-6 0,4-4-1,-1-5 101,0-3 1,-4-4 0,-6-3 0,-2-3 0,-3-1-428,-4-2 1,-6-3-1,-3-1 1,-3-2-242,-3-1 0,-3-1 1,-6 0-1,-4 2 0,-1 4-344,-2 4 1,0 7 0,0 7 0,-2 2 408,-1 4 0,-3 6 0,4 8 0,0 3 549,1 4 1,2 7 0,-1 2 0</inkml:trace>
  <inkml:trace contextRef="#ctx0" brushRef="#br1" timeOffset="207">4320 14618 22677,'0'-23'-1639,"0"4"1,0 3 1512,0 3 1,-1 4 0,-2 9-1,-4 9 1,-5 10 0,-3 9 585,-3 6 0,-4 11 0,10-20 0,0 1 1,-1 1-1,1 1-432,-1 1 1,1 1 0,2 4 0,-1 0 0,0 0 0,1 1 0,0 2 0,1 1 0,1 3 0,1-1-267,0 2 0,1-1 0,3-1 0,0-1 0,1-2 0,1-1 0,1-3 0,1-1-400,1-3 1,2-1 0,6 23 0,10-10 0,1-7-2135,1-8 2772,3-9 0,0-5 0,4-6 0,-1-3 0,-2-2 0</inkml:trace>
  <inkml:trace contextRef="#ctx0" brushRef="#br1" timeOffset="208">4683 15093 18462,'-3'-9'-1639,"-1"-1"1,0 1 1071,0 0 0,0 3 0,2 5 0,-3 7 0,1 6 1222,0 5 0,-3 8 1,1 4-1,-1 3 0,-1 5-219,2 2 1,4 0 0,-1 4 0,2-2-319,1-2 0,4-1 0,2-4 0,4-4-253,2-4 0,-1-9 0,5-7 1,0-6-1,3-3 300,3-1 0,-3-5 0,3-6 0,-2-6 1,-2-7-447,1-3 1,-1-5 0,-2-2 0,-1-2 39,-2-2 1,0-2-1,-4-1 1,0-1 101,0 1 1,1 5 0,-2 7-1,-2 6 1,-3 7-59,-2 5 0,-1 7 0,0 4 0,-1 6-332,-2 5 1,1 4 640,-4 4 0,0-1 0,-4 1 0</inkml:trace>
  <inkml:trace contextRef="#ctx0" brushRef="#br1" timeOffset="209">5009 15372 18462,'10'5'-703,"0"3"0,2-5 0,4-1 963,1-1 1,5-1 0,1-1 0,1-2 0,3-4 431,3-1 1,-1-5-1,2-3 1,-3-1-415,-4-2 0,2 0 1,-5 1-1,-2 0 1,-5 2-457,-4 0 1,1 0 0,-8-5 0,-1-1-285,-1 1 0,-5-1 0,-2 0 0,-4 1 0,-2 3 102,-4 2 1,-1 7 0,-2 6 0,-1 3 679,-1 3 1,-2 4 0,-3 9-1,2 5 1,2 6 441,1 4 0,1 3 1,2 6-1,0 0-515,2-1 0,7 4 0,6-1 1,4 2-1,6-2-893,9-1 0,7-5 0,9-9 0,6-9 0,9-7 240,-21-9 0,2 0 1,2-2-1,0-1 0,3-2 1,0-1 451,-1-1 0,1-2 0,-1-4 1,1-3-1,-1 0 0,1-1 1</inkml:trace>
  <inkml:trace contextRef="#ctx0" brushRef="#br1" timeOffset="210">6276 14571 16098,'-10'-13'-985,"1"3"0,0-2 1,-2 5 1465,-1 4 0,-7 11 1,-7 10-1,-4 11 0,-3 10-154,17-17 1,-1 1 0,-1 3-1,1 2 1,1 2 0,2 1-1,-1 4 1,2 1 0,0 3-1,1 1-202,0 2 1,1 1 0,1 3-1,2-1 1,1 0 0,0 0-1,2 1 1,0 0-468,2 1 0,1 0 0,2-4 0,3-2 0,1-2 0,2-3 1,2-6-1,2-2-2528,14 16 2870,7-3 0,2-17 0,4 1 0,0-4 0</inkml:trace>
  <inkml:trace contextRef="#ctx0" brushRef="#br1" timeOffset="211">6722 14953 15301,'-5'-4'-21,"0"0"0,3 0 0,-2 8 0,0 10 1,-1 11 168,-1 8 0,0 4 1,-3 8-1,0 4 1,-1 1-191,6-23 1,-1 0 0,-1 1-1,0-1 1,-1 1 0,1-1 0,0-1-1,1 0 1,-6 20-220,2-4 0,0-11 0,0-5 0,2-4 0,2-6-808,1-6 0,-3-8 986,0-2 1,-1-8-1,-1-7 1</inkml:trace>
  <inkml:trace contextRef="#ctx0" brushRef="#br1" timeOffset="212">6546 15037 15301,'-6'-24'-1166,"4"1"1,5 3 1409,7 1 0,4 3 1,9 7-1,5 3 1,6 3 56,5 2 1,1 3 0,2 4-1,-1 7-173,-1 3 1,-6 7 0,-4 2 0,-5 2 0,-8 1-355,-6 0 0,-6 0 0,-7-1 1,-4 0 129,-7-2 1,-8-2 0,-4-4-1,-5-1 1,-5 1-23,-1-1 1,3-4 0,3-4-1,4-4-359,5-1 0,5-2 561,4-3 0,1-9 0,2-1 0</inkml:trace>
  <inkml:trace contextRef="#ctx0" brushRef="#br1" timeOffset="213">7123 14730 20341,'13'-10'208,"3"2"0,5 2 0,5 4-87,4 4 0,2 11 0,3 10 0,-4 7 0,-3 8-130,-4 8 1,-12-18 0,-3 2 0,-2 2 0,-2 1 0,-1 1 0,-1-1 165,-1 2 1,-2 0 0,-4-2 0,-3 1 0,-1 2-1,-2-1 1,-4 1 0,-1 0 0,-3-1 0,0-1-146,-2-1 1,-1-1-1,2-1 1,0-2-1,-1-2 1,0-1-1,0-1 1,1 0-357,1-1 1,-1-1 0,-14 16-1,2-1 1,3-3 0,2-1-2934,1 0 3277,5-4 0,-5 7 0,2-3 0,-2-2 0,0 0 0</inkml:trace>
  <inkml:trace contextRef="#ctx0" brushRef="#br1" timeOffset="214">8426 14953 22505,'0'-6'-820,"0"0"1,-1-1 0,-1-2 0,-1 0 246,1 0 0,1 2 0,1 1 1,0-1-1,0-1 612,0-2 0,0 4 0,0 0 0,-1 0-161,-2 1 0,1 0 0,-4 5 1,-2 0 725,0 0 1,-1 6-1,-1 3 1,2 5-1,1 4-478,1 1 0,1-1 1,-2 1-1,4 0 1,2-2-277,1-1 0,4 0 0,4-3 0,2-2 19,2-1 0,5-1 0,-2-3 0,3-3 0,1-3 0,-1-3 585,1-3 1,-5-7-1,-1-2 1,-4-3-382,-3-1 0,-2 4 0,-4-1 0,0 0 0,-1-2-334,-2 0 1,-2 0 0,-5 3 0,-2 3 0,-1 5 477,-2 4 0,0 2 0,-3 2 1,2 2-593,0 3 1,5 7-1,-3 2 1,3 4 412,2 2 1,-3 3 0,7 4-1</inkml:trace>
  <inkml:trace contextRef="#ctx0" brushRef="#br1" timeOffset="215">8324 15409 22975,'-6'1'1274,"-1"3"-1633,0 2 0,3-1 1,1 1-8,2 1 1,1-1-1,0 0 1,1 0-15,2-1 0,1 0 1,5-3-1,0 2 509,4-2 0,0-1 0,0-2 1,0-3 215,-1-2 0,3-2 0,-2-1 0,-2-1-386,0 1 1,-2 0 0,0-1 0,0 0 0,-2-1-218,-1-2 0,-4 1 0,0 4 0,-5 0 0,-6 2 1,-2 4 0,-5-1-1,-3 3 399,-2 3 1,0 2 0,2 5 0,2-1 271,1 0 0,3 2 1,3 0-1,1 2 0,1 1-381,1-1 0,3 0 0,5-4 1,2 0-1,5 1-465,3-1 1,0-3-1,5-1 1,1-1 31,0-1 0,2-2 0,-2-1 0,-1 0 0,-4 0-668,-1 0 1431,-2-5 1,0 0-1,1-4 1</inkml:trace>
  <inkml:trace contextRef="#ctx0" brushRef="#br1" timeOffset="216">9078 15205 23361,'-7'-1'-1276,"5"-1"0,9-2 1499,10 2 0,6-2 0,10 0 0,8-1 0,8-1 0,-21 3 0,0-1-153,2 1 1,-1 0 0,2 2 0,0-1 0,-1 0 0,-2-1-1,0 1 1,-2 0 255,22 0 0,-10 1 1,-8 1-1,-3 0 1,-4 0-1346,-4 0 0,-2 3 839,-8 0 0,5 4 0,0-2 0</inkml:trace>
  <inkml:trace contextRef="#ctx0" brushRef="#br1" timeOffset="217">11238 15018 20955,'0'-13'-656,"-1"0"1,-1-4-1,-2 2 1,0 2 0,-2 2 254,-3 0 1,1 2-1,-7 0 1,-2 0 0,-1 2-1,-1 2 840,-3 1 0,-2 1 0,-5 3 1,-1 0-1,-2 1-22,-1 2 1,3 2-1,-1 4 1,1 1-11,-1-1 0,6 4 0,0 3 1,5 2-1,2 1-312,3 3 1,1 2 0,6 4 0,2 0-1,4-2-431,4-1 0,8 2 1,9-3-1,6 1 95,9 0 0,4-5 1,8 2-1,1-2 306,-1-2 0,-2 0 0,-3-2 1,-1-1-1,-6-1-28,-4 1 0,-6 0 0,-12 3 1,-7-1-1,-8-2 261,-9 2 1,-9 1 0,-12 3-1,-5 2-154,-4 1 1,-1-5-1,-3 1 1,2-4-373,0 1 1,10-5 0,4-2 0,9-6-1,9-4-781,5-3 1,8-3 1369,8-7 0,9-6 0,6-4 1</inkml:trace>
  <inkml:trace contextRef="#ctx0" brushRef="#br1" timeOffset="218">11173 15419 19108,'6'0'1081,"1"-1"0,4-1-761,3-1 1,8-2 0,3 2-1,3-3 1,3-2-170,3-1 1,6-4 0,3 0-1,-2-3 1,-3-2-40,-2-3 0,-10-1 0,1 2 0,-4 0-298,-5-2 1,-7 0-1,-6 4 1,-1-1-219,-2 0 1,-4 1-1,-2-1 1,-2 2-1,-3 1 224,-3 4 0,-1 5 0,0 4 0,-3 4 0,-5 6 465,-4 5 0,-3 6 1,-3 4-1,-2 5 170,0 3 1,1 2 0,5-2 0,2 2-431,4 2 0,3 0 1,6 2-1,7-1 1,8-3-682,9-3 1,11 0-1,13-8 1,5-4 0,7-4-984,3-6 1,-1-3 1582,-22-3 0,0-2 0,22-3 0,-23 1 1,1 1-1</inkml:trace>
  <inkml:trace contextRef="#ctx0" brushRef="#br1" timeOffset="219">12197 15205 24113,'-1'-7'-1093,"-1"1"1,-1-1 0,1-1 272,1-2 1,-3 1 0,-1 0 0,-2-1 341,1 1 0,0 3 0,-3 1 0,-2 1 0,0 2 1133,-1 1 0,-8 1 1,-1 1-1,-4 3 0,-4 5 164,0 5 0,-4 8 0,-1 4 0,-2 4-17,-1 4 1,8-2 0,5 0-1,6-1-757,6 0 0,6-1 1,5-5-1,6-4-510,7-5 0,6-2 0,4-6 0,2-2 508,3-2 0,1-3 0,0-2 0,1-3 0,1-3 0,0-3-37,-3-3 1,0-3-1,-4 0 1,-1-1-104,1-2 1,-1-1-1,-4 0 1,-3-3-1,-3 0-714,-1 1 1,-2 3 717,0 3 0,-4 10 1,-5 3-1,-7 8 0,-3 8 549,-2 5 1,-4 1 0,4 3 0,0-3-229,2 0 0,5 3 0,2-2 0,2-1 0,2-3-671,2 1 0,6-2 0,7-1 232,1-1 1,10 0-1,2-4 1</inkml:trace>
  <inkml:trace contextRef="#ctx0" brushRef="#br1" timeOffset="220">12635 15130 19060,'-5'9'-294,"-1"-2"0,4 0 1,-1 3-1,1 5 1,1 3 199,1 4 0,-3 2 1,0 4-1,1 1 0,0 2 19,-1 3 0,1-2 0,-3-1 0,-1-3 0,1-3-45,-2-3 0,0-4 1,-1-2-1,2-5 185,-1-4 1,3-4-174,1-6 0,6-6 1,3-7-1,2-1 0,2-3 1,-1-2 0,3 0 0,1-4 0,-2 0-101,0-3 1,1 1 0,1-3 0,1 2-1,0 2 182,1 2 1,0 0-1,3 3 1,-2 2 353,0 4 1,-5 3-1,2 7 1,-3 4-213,-1 4 0,-3 3 0,-2 5 1,0 2-1784,2 0 1388,-2 5 1,9-3-1,-3 5 1</inkml:trace>
  <inkml:trace contextRef="#ctx0" brushRef="#br1" timeOffset="221">13268 15158 25521,'0'-9'-1639,"0"-1"1,-1 2 1183,-2 2 1,-3 2 0,-7 4 0,-3 0 0,-5 2 1245,-4 4 0,-3 5 0,-3 11 1,-3 4-324,-2 4 0,4 0 0,5 4-624,7 1 0,7-2 0,7 1 0,4-3 1,9-4-1,8-5-480,8-2 1,8-6 0,4-2 0,3-5-25,3-4 0,-1-3 0,-4-4 0,0-4-53,-2-4 0,-1-5 0,0-1 1,-5-4 780,-5-1 0,-4-10 0,0-6 0</inkml:trace>
  <inkml:trace contextRef="#ctx0" brushRef="#br1" timeOffset="222">13678 14627 15036,'0'-14'-2793,"0"0"2515,0 5 1,0 5 0,0 5-1,-1 8 1,-1 9 714,-2 6 0,-3 7 0,0 4 0,-3 5-236,-3 7 1,5-20 0,-1 2 0,-1 2 0,1 2-1,-2 1 1,-1 0-166,1 1 1,-2 0-1,0-1 1,1-1 0,0-1-1,2 1 1,0-3 0,0-1-1,2-3 1,0 0-30,-5 17 1,7-6-1,3-10 1,2-3-303,1-5 1,1-5 0,2-6 148,3-2 0,4-1 1,2-6-1,3-4 0,3-4-5,1-5 0,0-4 0,2-2 0,2 0-125,1-2 0,-4 0 0,1 4 1,-3 0-1,-5 3 611,-3 2 1,1 8-1,-8 6 16,-1 7 1,-5 7 0,-3 5-1,-3 3 1,1 0 405,2 0 1,2-1 0,5-1-690,2 1 0,4-1 0,8-6 0,4-2 0,5-4 22,5-3 1,-1-2-1,3-4-881,-2 0 0,-2 0 0,-2-1 811,-4-2 1,3-2-1,0-4 1</inkml:trace>
  <inkml:trace contextRef="#ctx0" brushRef="#br1" timeOffset="223">14814 14599 18933,'0'-14'-547,"0"2"1,0 1 0,0 2 0,0 0 0,0-1 0,-1 1 272,-3 0 0,-1 3 1,-4 3-1,-1 2 1,-3 3 941,-2 5 0,-7 4 1,-4 13-1,-4 7-437,-4 8 0,16-15 0,1 1 1,-1 2-1,0 1 0,-1 2 1,1 1-1,-1 3 0,0 1-35,0 2 0,0 1 1,0 5-1,2 1 0,0 2 1,3 0-1,1 0 0,2-2 1,2-1-1,1-1-109,3-2 0,1-1 0,1-4 1,1-2-1,2-1 0,2-2 0,0-2 1,1-2-1,7 16-586,4-7 1,0-6 0,3-2-1,-2 1-243,2 0 0,-4-5 0,0-3 0,-2-5-614,2-1 0,-3 1 1332,2-2 0,-1-1 0,-2-3 1</inkml:trace>
  <inkml:trace contextRef="#ctx0" brushRef="#br1" timeOffset="224">15856 14720 16082,'0'-9'-820,"-1"1"1,-1 1 0,-2 1 0,-1 1 1042,-2 0 1,-5 3 0,-1-1-1,-2 2 1,-1 1 210,-2 0 1,-4 0-1,-3 0 1,-3 0-243,-3 0 0,2 0 0,-3 0 0,1 0 0,0 0-112,1 0 1,1 0 0,2 0-1,2-1 1,2-1-203,0-1 0,7-4 0,-2 3 0,3 0 21,0 0 1,4 0 0,-2 2 33,3-1 0,4 0 0,1 4 89,1 2 1,0 3 0,4 6 0,0 4 0,0 3-142,0 2 0,0 4 1,0 5-1,0 3 38,0 3 1,-1 4 0,-2 6 0,-3 1 0,-2-1 42,-1 1 0,-4-4 1,0-1-1,-1-4 0,1-5 47,1-3 0,-1-6 0,1-1 0,1-3 0,4 0-12,4-2 1,-1-6-1,1 2 1,2-2-1,3 0-47,4 0 1,3-2 0,4-1 0,2 1-1,3-1 24,0 0 0,2 1 1,1-2-1,0-2 1,1-2-252,1 0 1,0-3-1,2 3 1,0-3-1,0-1-1063,-1 0 1526,3-5 0,1-4 1,5-5-1</inkml:trace>
  <inkml:trace contextRef="#ctx0" brushRef="#br1" timeOffset="225">16136 14730 25188,'-3'-15'-1639,"-1"3"1,1 2 982,-1 0 1,3 1-1,-2 0 1,2-1 0,2 2 724,2 2 0,3-1 1,6 3-1,1 2 230,2 1 1,4 1 0,6 0-1,3 0 1,3 0-207,3 0 1,6 0 0,0 0 0,-1 0 0,-1 0-116,-4 0 0,-5 3 1,-6 1-1,0-2-129,-2-1 0,-9 0-186,-2 2 0,-8-1 0,-2 4 1,-5 0-1,-5 2 741,-2 1 1,-4-1-1,-4 9 1,-2 1-1,1 4 128,2 2 1,1 2 0,1 6 0,3 6-499,0 8 1,2 4 0,7-22 0,1 1 0,-1 0 0,1 1-109,1 1 0,0 0 0,1 1 0,0-1 0,2 0 0,0-1 0,0-1 1,1-2-1,1 24-150,1-4 0,0-7 0,-3-5 0,0-5 97,0-6 1,-5-4 0,-4-1-1,-6-1 1,-2-3 440,-2-2 1,0-6-1,-2-2 1,-1-1 145,1-2 1,2-1 0,1-1 0,2 0-547,0 0 1,5-4 0,-3-2 0,2-2 0,-1-1-399,2 3 0,1-2 0,1 2-1155,3-3 1,3 4-1639,6 2 3580,2 2 0,9-3 0,0-1 1</inkml:trace>
  <inkml:trace contextRef="#ctx0" brushRef="#br1" timeOffset="226">16964 15549 17490,'6'4'-1639,"-3"4"1,-2 4 2457,-1 7 0,-5 7 0,-6 10 0,-6 3-351,-7 4 0,9-19 0,-1 0 0,-1 1 0,1 0 0,-1 0 0,1 0 1170,0-1 0,0 0-2171,-8 17 1,2 0 0,6-6-1,5-3-77,4-3 1,3 1 0,4-6 0,-1 0 582,-2 1 0,-7 4 0,-4 4 0</inkml:trace>
  <inkml:trace contextRef="#ctx0" brushRef="#br1" timeOffset="227">17802 14674 16004,'0'-15'-556,"0"2"0,0 4 1,1-1-1,1 1 559,2 0 1,-1 5 0,-4 4-1,-2 7 1,-4 7 0,-1 9 303,-1 6 0,-2 5 0,0 7 0,-1 2-230,0 2 1,2 6 0,5-24-1,0 0 1,-1 2 0,0 0-1,0 1 1,0 1-197,0-1 0,0 1 1,1 1-1,0-1 1,0-2-1,1 0 1,-1-2-1,0 0 1,-4 19-279,0-7 0,-1-7 0,2-7 0,1-5-91,1-3 1,3-5-1,-3-5-505,2 0 1208,1-5 1,3-2-1,0-5 1</inkml:trace>
  <inkml:trace contextRef="#ctx0" brushRef="#br1" timeOffset="228">17653 14888 15960,'19'-28'-5,"8"4"1,5 3 0,6 2 127,6 3 1,1 4-1,1 6 1,-2 3-1,-1 3 296,-2 3 0,-6 3 0,-7 6 0,-5 5-570,-3 4 1,-7 1 0,-4 4 0,-6-1-608,-5 1 766,-3 1 1,-12 1 0,-6-1-1,-6-2 36,-5-4 1,-3 2 0,0-2 0,-1-3 0,-1-2-55,-2-3 0,5 2 0,5-5-172,2-2 0,2-3 0,2 0 0,5-1 0,3-3 0,6-3-62,4-4 1,2-7 0,5-1 0</inkml:trace>
  <inkml:trace contextRef="#ctx0" brushRef="#br1" timeOffset="229">18435 14562 18285,'27'-8'420,"4"2"0,6 5-630,3 6 0,-2 10 0,3 13 0,-3 6 342,-19-15 1,-1 2-1,-1 3 1,-1 1 0,-1 3-1,-1 0 1,-1 1 0,-2 1-1,-2 2 1,0 0-46,-2 4 0,0 0 0,-1 0 1,-1 1-1,-1 2 0,-1-1 1,-2-2-1,-1-1 0,-2-2 1,-1-1 22,-3-1 1,-1-2-1,-1 0 1,0-1-1,-2 0 1,0 0 0,-1-1-1,0-1 4,-14 20 1,11-23 0,-3-2 0,-17 11 0,-1-1-1,0-1-190,1-3 1,4-5 0,0-2-1,3-3 1,3-5-3151,1-1 3226,-3-2 0,4-4 0,-3-2 0,3-2 0,2-1 0</inkml:trace>
  <inkml:trace contextRef="#ctx0" brushRef="#br1" timeOffset="230">19497 15586 17600,'-9'-1'-335,"-1"-1"1,1-2 0,0 0 0,-1 0 0,1 2 838,0 1 0,-4 1 0,0 0 0,-1 0 0,0 1 0,0 2 153,1 3 1,1 2 0,3 2 0,3 0-707,3 2 1,2-1-1,1 2 1,2 0-75,4-1 0,2-1 1,8-3-1,3-3 0,2 0-117,3 0 1,-3-3 0,1 0 0,-3-3 0,-1-3-35,-3-1 0,2-1 1,-5-4-1,-1 1-90,-4 0 0,-3-4 0,-4 0 0,0 0 0,-1-1 366,-2 3 0,-5 3 0,-6 3 0,-1 1 0,-4 2 67,-2 1 1,-3 8 0,1 5-1,-1 4-156,-2 7 209,-1 3 1,-5 6 0,-1 1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3T20:46:25.243"/>
    </inkml:context>
    <inkml:brush xml:id="br0">
      <inkml:brushProperty name="width" value="0.12114" units="cm"/>
      <inkml:brushProperty name="height" value="0.12114" units="cm"/>
      <inkml:brushProperty name="color" value="#FF0000"/>
    </inkml:brush>
  </inkml:definitions>
  <inkml:trace contextRef="#ctx0" brushRef="#br0">2412 16294 22073,'-7'-9'-410,"2"-1"0,0 1 1,1 0-1,0-1 1,1 1-1,-1 0 0,1 0 1,1-1-1,1 1 0,1-4 1,1 1-1,2 1 1,4 0-1,1 2 0,1-1 1,2-2 955,1 0 0,3 3 0,6 3 0,2 2 0,0 2 0,-1 1-549,-1 1 0,2 8 0,-2 5 0,-3 4 1,-2 4-1,-3 2-292,-1 1 0,-6 1 0,-3 2 0,-3 1 0,-3-1 477,-3-2 1,-8 2-1,-3-3 1,-5 1-1,-1-2 49,0 0 1,-1 2 0,5-3-1,2-2 1,4 0-673,5-1 1,2-1-1,7 1 1,5 0 429,6-1 1,2 1 0,9-1 0</inkml:trace>
  <inkml:trace contextRef="#ctx0" brushRef="#br0" timeOffset="1">2495 17048 21706,'-9'0'-51,"0"-1"1599,-1-2-1658,5 2 0,2-3 0,6 4 1,3 0-1,4 1 0,2 1-983,4 1 1,-2 1 0,2-1 726,0 4 0,2 1 1,0 1-1</inkml:trace>
  <inkml:trace contextRef="#ctx0" brushRef="#br0" timeOffset="2">2998 16741 23752,'-9'-4'-1093,"3"0"1,0-4 0,2 2 1638,2-1 0,7 2 0,7-1 0,7-2 0,7 0 0,7 0-58,6 2 0,3 1 0,5 5 0,-1 0 0,0 1-908,-3 3 0,2 4 0,-4 4 317,1 0 1,-2-2 0,1-1-1</inkml:trace>
  <inkml:trace contextRef="#ctx0" brushRef="#br0" timeOffset="3">4339 16564 14562,'4'-9'0,"-2"-2"0,4 0 0,3-1 0,1-1 0,3 1 0,1-2 311,-1 0 0,4 1 0,-2-2 0,3-2 0,1 0 0,-2-2 0,0 0 0,-3 0-169,0-3 0,-3-1 0,-4-3 1,-2 3-1,0-1-202,-3 0 0,-2-1 1,-2-2-1,-3 4 0,0 4 1,-2 5-151,-1 4 0,0 5 0,0 2 0,-3 4 270,-3 5 0,-1 10 0,-3 13 0,2 8 1,0 7-104,0 5 1,9-22 0,1 1 0,1-1-1,0 1 1,1 1 0,2 2 0,-1 0 0,2 1-103,-1 1 1,1 0 0,1 1 0,-1-1 0,2 0 0,-1 0 0,2 1 0,0 1 0,0 0 0,2 1-110,0 1 0,0 0 0,-1-3 0,-1 0 0,0-3 0,-1 0 0,0-4 0,-1 0 20,0 21 0,-5-8 0,-4-5 0,-6-4 0,-2-5 148,-2-3 1,-4-2 0,-1-4 0,-2-3-1,0-1 86,1-5 0,1 3 0,-3-5 0,-1-1 0,-2-3 0</inkml:trace>
  <inkml:trace contextRef="#ctx0" brushRef="#br0" timeOffset="4">4143 17123 14562,'0'-14'-729,"0"0"1,0-2 958,0 1 1,4 6 0,4 0 0,3 2 279,5 2 0,5-3 1,5 4-445,4-1 0,7-1 1,6-3-1</inkml:trace>
  <inkml:trace contextRef="#ctx0" brushRef="#br0" timeOffset="5">4842 16797 14562,'0'-15'-250,"4"-2"1,1 1 0,1-1 400,0-2 1,-4 3 0,2 1-1,-2-2 1,0 1 89,1 0 0,-1 0 0,-5 3 1,-3 2-1,-3 1 25,0 0 1,-1 5-1,-3 2 1,-2 3-1,-3 3 207,-1 3 0,1 7 0,-1 3 0,1 5 0,-1 4-348,0 2 1,2 4 0,2-1 0,6-2-1,5-3-453,3-3 1,1 0-1,1-4 1,3-3-1,6-2-7,8-3 0,2-5 0,4-2 0,2-3 0,0-3 196,-1-3 1,-2-3 0,-5-4-1,1-1 1,-1-2 66,-3 1 0,-3 3 1,-5 0 232,-4 1 1,-3 8 0,-3 5 0,-2 9 0,-2 4-87,1 5 0,4 2 1,-1-2-1,4 3 1,5 0-732,7 0 1,3-3-1,4-4 1,2-4 0,2-2-147,3-4 1,-2-6 0,-1-8 971,-1-7 1,2-5-1,-1-8 1</inkml:trace>
  <inkml:trace contextRef="#ctx0" brushRef="#br0" timeOffset="6">5326 16368 14594,'0'-14'-315,"0"1"1,0 3 621,0 1 1,-4 6 0,-3 6 248,-1 8 0,-1 13 0,-1 6 0,-2 5 0,0 7-507,0 2 0,3 7 0,5-25 0,1 1 0,0-1 0,1 1 0,-1 0 1,1-1-645,0 24 1,6-7-1,2-2 1,2-5-1,1-6-1044,1-8 1,-1-5 1507,0-8 0,1 3 1,-1-7-1</inkml:trace>
  <inkml:trace contextRef="#ctx0" brushRef="#br0" timeOffset="7">5624 16611 14853,'4'-14'-85,"0"4"1,3-3 0,-2 3 402,0 1 1,-3 4 0,-5 1-1,-4 3 327,-1 1 0,-2 6 1,-2 3-1,0 5 1,1 4-446,0 1 0,5 2 0,1 2 0,1 1 0,2 2-282,1 1 1,2-3 0,2 0-1,3 0 1,2-1-10,2 0 1,3 1 0,1-3 0,2-2 0,-2-4-39,0-1 0,-2-1 0,-3-2 0,-4 1 28,-5-4 0,-4 0 0,-7-4 0,0-1 69,-2 1 0,-2-3 0,2 2 0,-1-2 0,1-1-309,1 0 0,3-1 1,2-1-1,2-2-1046,0-1 1,2 1 1134,3-2 0,4 4 0,3-2 0,2 1 0,2 0 439,2 1 0,4-2 1,1-1-1,3 0 1,0-2 194,2-1 1,2-2 0,6 0 0,2-2 0,1-5-222,0-4 1,-1 2-1,3-4 1,-3 0-1,-2-2-295,-4-1 1,-5 1 0,-6 1 0,-5 1-1,-3 2-176,-5 2 1,-2 1 0,-3 4 0,-4 3 574,-3 4 1,-7 5 0,-2-1 0,-3 3-1,1 3 312,0 3 1,1 8-1,0 3 1,-1 5-1,0 2-128,3 2 1,4 1 0,2 1 0,3-1 0,3 2-355,0 2 1,6-2-1,7 2 1,4-3 0,6-2-916,2-1 1,6-8 0,-1-2 0,2-3-820,1-3 1,0-4 1119,0-2 1,0-6 0,0-2 0</inkml:trace>
  <inkml:trace contextRef="#ctx0" brushRef="#br0" timeOffset="8">6452 16983 14278,'-6'0'-797,"0"0"1947,4 0-764,-2 0 1,5 0 0,2 0-181,3 0 1,1-1 0,1-1 0,-2-2-86,1-1 1,-2-1 0,0-1-1,0 1 254,-3-1 1,-1 2 0,-2-1-55,-2 2 1,-3 1 0,-3 4 0,0 2 0,0 3-173,3 3 1,-1-2 0,3 1 0,0 3 0,0-1-534,2 0 0,2 0 1,3-1-152,3 0 1,2-4-1,1-1 1,1-3 0,-1-1 136,0 0 0,1 0 0,-2-1 1,-1-3-1,-2-2 480,-1-2 0,0 2 0,-4 0 1,0-2-1,0 0 47,0-1 0,0 2 1,0 1-1,0-1-242,0-1 1,0 2 0,1-1-2063,2 0 2152,-2 3 1,3 0 0,-4 4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3T20:46:25.252"/>
    </inkml:context>
    <inkml:brush xml:id="br0">
      <inkml:brushProperty name="width" value="0.12114" units="cm"/>
      <inkml:brushProperty name="height" value="0.12114" units="cm"/>
      <inkml:brushProperty name="color" value="#FF0000"/>
    </inkml:brush>
  </inkml:definitions>
  <inkml:trace contextRef="#ctx0" brushRef="#br0">10661 8007 10443,'-9'0'0,"-1"-4"-862,1-2 1,3 1 548,0-1 0,2-1 1,-1-2 814,1 0-441,1-1 0,3 1 210,0 0 0,4 0 0,2-1 302,3 1-429,0 4 0,-3 1 0,0 4 20,2 0 0,0 4 17,1 2 1,-3 6-1,1 4 1,0 3 0,1 2-1,1 3 305,1 0 0,2 3-465,1-2 0,0-3 84,-1 0-487,-1 2 170,6-9 0,-3 9-108,1-8 0,2-1 236,-5-6 0,4-2-209,-4-1 107,-3-4 311,-5 2-494,-4-4 1,-1-4 97,-2-2 0,-3 1-249,-3-2 1,0 1 118,-1-3 0,1 0-266,0-1 278,4 1 365,-4 0 0,8-1-110,-2 1 1,2-3 209,1-1 0,4-3 1,3 1-1,1 0 1,1-1 232,0 0-123,5-2 0,-4 0 0,3 2 1,-3 1 387,-1 2 1,-2-3 0,-2 4 572,-1 1-522,-5 4-437,-4 3 1,-6 8 0,-1 3 0,-3 2 53,1 3 1,-3 3-1,5 3 1,1 2-190,0 2 1,2-6-1,1 3 1,1-1 0,4-2-1,1 1-311,-1-2 1,2-3 0,-1-1-32,4-4 1,0-3 0,4-4-1,1-1 148,-2-2 1,3-5-24,-2-5 1,-1-3 71,2 0 0,-2 0 128,1 0 1,-2 2 0,-3 2-255,2 0 350,-2 0 1,-1 6-181,-6 3 0,-2 6-202,-1 4 0,0 4 256,3 1 0,-6 5 0,1-2 0</inkml:trace>
  <inkml:trace contextRef="#ctx0" brushRef="#br0" timeOffset="1">7588 11666 22545,'0'-6'-1093,"0"0"1,0-1 0,0-1-2131,0-2 2986,0 1 0,-4 8 1,-2 5-1,-2 6 494,-2 6 0,-2 1 1,-1 3-1,-3 2 1,-3 3-1,-1 2 44,-1 1 0,1-4 0,2 0 0,0-1-6,3-2 0,-2-3 0,5-2 0,1-4-162,4-1 0,4-6 0,7-2 1,5-2-1,6-1-723,3 0 0,1 0 1,2 0-1,2 0 1,-1 0 384,1 0 1,-1 0 0,-4 0 0,1 0-1,-1-1-10,-3-2 1,2 2 0,-5-3 0,0-1 633,-2-1 1,-5-2-1,-3-1-662,-4-1 0,-3 1 0,-4 0 0</inkml:trace>
  <inkml:trace contextRef="#ctx0" brushRef="#br0" timeOffset="2">7532 11853 16212,'-13'-4'-1325,"2"3"0,-4-4 1715,2 1 0,0 0 110,4-2 1,4 0-473,2 6 0,3-1 1,2 7-1,1 1 0,0 1 1,0 2-210,0-1 1,1 0 0,-1 1 0,3-1-230,-1 0 1,3 1 0,-2-1 0,3-1-38,0-2 0,3 2 0,1-4 0,-2 0-1186,-1 0 1550,0 3 1,-1-2 0,0 5 0</inkml:trace>
  <inkml:trace contextRef="#ctx0" brushRef="#br0" timeOffset="3">8408 12774 17656,'0'-9'-1634,"1"0"1620,2 0 0,-2 2 0,2 3 1,-2 3-1,-1 7 0,0 8 1,0 9 352,0 6 1,0 1 0,0 4 0,0 0-1,0 0 1,1-1-284,2-1 0,3-2 1,7-5-1,2-5 0,5-7 1,4-8-71,4-6 0,7-13 1,1-12-1,3-8 1,-19 14-1,0-2-262,-1 0 0,0-1 0,-2 1 0,-1 0 0,-1-1 0,0 0 0,12-20 277,-2 2 1,-5 3 0,3-4 0</inkml:trace>
  <inkml:trace contextRef="#ctx0" brushRef="#br0" timeOffset="4">12337 13678 9280,'-1'-15'-39,"-1"2"1,-1 0-132,1 1 1,1-1 0,1 4 0,1 0 0,2 1 387,3 1 1,-2 4 0,-1 6 0,-2 5 0,-2 3-3,-2 4 0,-5 3 0,-5 2 0,1 1 0,-2 4 0,0 1-84,0-1 0,-1 1 0,4-4 0,-1-2-309,4 0 0,-1-5 0,4 0-151,-1-2 1,6-6-1,8-11 1,3-7-1,4-6 88,3-5 1,1 1-1,-1-4 1,0 0 0,-2 1 38,0-1 1,-4 4 0,4-2-1,-1 2 226,0-1 1,-2 0 0,-3 5 0,-1 1 393,0 4 0,-4 6 0,-1 7 0,-3 8-42,-1 5 1,0 4 0,1 1 0,1 2 0,1 2-176,-1 1 1,2-3 0,0 4 0,1 0 0,2-1-261,-2-2 0,2-6 0,-4 0 1,0-1-1,0 0-228,0-3 1,-1-3 0,-5-1-1,-3-3-73,-2-1 1,-1-1 0,-1-4 0,1-1 0,-1-2 114,-3-1 0,3 2 0,-3-4 0,3 1 0,0 1 246,-3 2 1,3-1-1,-2 1 1,1 0-1,1-1 174,-3 1 1,3 0 0,-2 3 0,1 0-1,2 0 931,0 0-1005,-1 0 0,6 0 1,5 0-1,8 0 1,7-1-1,7-1-44,5-1 0,9-3 0,1 2 1,3 0-1,0-1-49,-2 3 0,0-3 1,-2 0-1</inkml:trace>
  <inkml:trace contextRef="#ctx0" brushRef="#br0" timeOffset="5">16946 12663 19718,'0'-15'-469,"0"3"1,0 2 0,0 0 0,0 1 0,0 0 0,0-2 0,0 0 53,0-2 0,0 1 0,0 3 0,0-1 0,0 1 0,-1 0 461,-2-1 0,2 4 1,-4 1 244,1 1 1,3 2 0,-2 5 0,2 4 0,1 4-357,0 1 0,4 5 0,2-1 1,3 4-1,1 1 17,3 0 1,1 2 0,5-1 0,-1-2 0,1 0 24,-1-1 0,1-4 0,0 0 1,-1-2-1,0-2-226,-3 0 1,-1-5 0,-6 0 0,-1 0 0,-1 1-2,-2-1 1,-5-3 0,-7 2 0,-3 0 553,-4 0 1,-3 1-1,0 1 1,2-2 0,0 0 181,0 0 1,2-3 0,2 2 0,2-3-461,0-1 0,3-1 1,3-3-74,4-2 0,6-2 0,0-1 0,3-1 0,0 1 116,0 0 0,-1-1 0,0 1 0,-3 0 282,-1-1 0,-1 4-247,-3 0 0,-4 4 0,-2-1 0,-3 2 306,0 1 0,1 1 1,1 1-1,0 2 0,0 1-2251,-1 3 1687,-1 0 1,-1 5 0,1 2 0</inkml:trace>
  <inkml:trace contextRef="#ctx0" brushRef="#br0" timeOffset="6">12542 13352 24689,'-14'-5'-408,"0"1"0,-2 2 0,1 0 0,-1-1 0,2 1 0,0 1 94,1 1 0,3 0 1,-3 0-1,3 0 772,0 0 1,6 3 0,4 0 0,6-1-132,6-1 1,7-1 0,6-1 0,5-1 0,5-1 0,1 1 0,4 1 1,1 1-1,2 0-352,1 0 1,-2 0 0,-2 1-1,-1 1 1,1 2-167,0 2 0,-1-1 1,-5 2-1,-2-1 1,-5 0-692,-2 0 1,-2 1 831,-4-4 0,-5 4 0,0-2 0</inkml:trace>
  <inkml:trace contextRef="#ctx0" brushRef="#br0" timeOffset="7">12653 13612 27886,'11'-4'534,"1"-2"1,5-1-652,3 1 0,8-3 1,8 4-1,3 0 1,4 2-1,3 2 0,-2 1 1,-2 0 207,-5 0 1,-9 0 0,-1 0 0,-3 1-510,-4 2 163,0 2 0,-1 5 0,-1-1 0</inkml:trace>
  <inkml:trace contextRef="#ctx0" brushRef="#br0" timeOffset="8">12896 13882 18929,'-9'-4'-1839,"3"-2"2142,3-2 1,11 3 0,8 1-1,8 0 1,7 1 0,5 0-68,3-1 0,8 3 0,-4-2 0,-2 2 0,-2 1-543,-5 0 0,-2 0 1,-6 0 246,-4 0 0,-1 8 1,-6 3-1</inkml:trace>
  <inkml:trace contextRef="#ctx0" brushRef="#br0" timeOffset="9">6369 13901 25144,'3'-9'-820,"1"1"1,0 0 0,1 2 0,-1-1-274,0-1 1,0 1 0,-5 1-1,-3-1 1,2 3 0,-4 1 1086,-1 2 1,-1 1 773,-2 0 0,1 0-408,0 0 0,-1 3 1,1 0-1,0-1 1,-1 0-45,1 1 0,-4 2 0,-4 5 1,-5-1-1,-6 1-243,-5 3 0,-7 1 0,-4 6 1,19-10-1,-1 1 0,-3 2 0,0 0 15,-3 2 0,0 0 1,-6 0-1,0 0 0,0 2 1,-1 0-1,-2 1 0,-1 1 1,-2 0-1,-1 1-42,-3 2 1,0-1-1,0 1 1,0-1-1,13-7 1,0 1-1,0-1 1,0 1-1,0-1 1,-1 1-1,1-1 1,0 1-1,-1-1 181,0 1 1,-1-1 0,0 1-1,0-1 1,-1 0 0,1 1-1,-1 0 1,0 1 0,1 0-1,0-1 1,0 1 0,0-1-159,0 1 1,0-1 0,0 1 0,0 0 0,1 1 0,-1-1 0,-1 1 0,0 0 0,1 0 0,0 0 0,-1-1 0,1 1 0,1-1 0,-1 0 0,2-1 25,0 0 0,2-1 0,-1 0 0,-14 6 0,1 0 0,2 0 0,0-1 0,2 2 0,0-1 0,3-1 0,0 0-22,4-1 0,1-1 1,2 0-1,1-2 0,4-1 1,1-1-1,1 0 1,0-1-1,-19 9 26,7-5 0,10-3 0,11-7-108,10-3 1,26-11 0,20-8-25,8-7 0,-19 10 0,1-1 0,3-2 0,0-1 0,3 0 0,0-2 0,3-1 1,0 0 3,3-1 0,0 0 0,1-1 0,2 1 1,3-2-1,1 1 0,-15 6 0,-1 1 0,1 0 1,2-1-1,0 0 0,0-1 24,1 1 1,0-1 0,1 0 0,4-2 0,0 0 0,1 0-1,3-2 1,1 0 0,0 0 0,-9 4 0,0 1 0,0-1-1,1 1 1,1-1 0,0 0 0,0 0 0,0 0 7,1 1 0,-1 0 1,0 0-1,1 0 1,-3 1-1,1 1 1,0 0-1,-1 0 1,7-3-1,0 0 0,0 1 1,-1-1-1,-1 1 1,0 0-1,-1 0 1,-1 0-1,0 0 12,-1 1 0,0 0 0,-1 0 1,-3 1-1,0 1 0,0 0 1,14-5-1,0-1 0,-3 3 1,-1 0-1,-3 2 0,0-1-18,-3 1 0,0 0 0,-2 1 1,0-1-1,-3 2 0,-1 0 0,-3 0 1,-1 2-1,-4 0 0,0 1 6,16-6 0,-6 1 0,-11 6 41,-5 2 1,-10 2-1,-10 5 1,-8 2 0,-10 4-1,-10 3-39,-10 3 0,-9 6 0,19-9 0,-2 0 0,-2 1 0,-1 1-18,-4 1 1,-1 0-1,-1 0 1,-1 1-1,-5 0 1,0 0-1,-2-1 1,-1 1-1,0 1 1,-1-1-1,15-3 1,-1-1-1,0 1-19,-1 2 0,-1-1 0,1 1 0,-1-1 0,1 1 0,-1 0 0,-3 1 0,0 1 0,0-1 0,-1 1 0,1 0 1,0 0 57,-1 0 1,0 0 0,1 0 0,-1 1 0,1 0 0,-1-1 0,1 0 0,-1 0 0,1 1 0,1-2 0,0 1 0,0 0 0,2-1 0,1 0 0,-1 0 5,2 0 1,0 0-1,0 0 1,0 0-1,-1 1 1,1 0-1,1 0 1,0-1 0,0 1-1,1-1 1,0 1-1,0 0 1,-13 7-1,1-1 16,5-2 0,1-1 1,5-2-1,0 0 1,6-3-1,1-1 1,-18 8-1,13-3-220,12-5 1,10-5-1,16-4 1,8-2 52,11-1 1,18-8 0,-13 1-1,1 0 1,7-3 0,2-1-1,6-2 1,2-2 103,-12 5 0,2-1 0,0-1 0,1 0 0,0-2 1,1 1-1,4-1 0,0 0 0,0 0 0,0-1 1,1 0-1,0 0 0,1-1 0,1 0 0,0 0 29,0-1 0,2 0 1,-1 0-1,-9 4 1,1 0-1,0-1 1,0 1-1,0-1 0,0 0 1,1 0-1,-1-1 1,-1 1-1,1-1 1,-1 1-1,0-1 0,11-4 1,0-1-1,0 0 52,-2 1 0,0-1 0,-1 1 0,-1 1 0,-2 1 0,0 0 0,-4 0 0,0 1 0,0 0 0,-3 1 0,-1 1 0,-1-1 0,11-3 0,-2-1 61,-5 3 0,-3 0 0,-8 4 1,-1 0-1,16-7-145,-9 2 0,-16 10 0,-15 2 0,-15 7 1,-15 7-62,-13 6 0,12-6 0,-1 0 0,-6 2 0,-2 1 0,-4 2 0,-2 0 0,12-3 0,-2 0 0,0 1 25,-3 1 1,-1 0 0,0 0 0,-1 0 0,0 0 0,-1 1 0,-2 0 0,0 0 0,-1 1 0,0 0 0,-1 0 0,0 1 0,-2 0-1,-1 0 1,0 1 29,10-3 1,-1 0-1,0 0 1,-1 0-1,-4 2 1,-1 1 0,-1 0-1,0 0 1,-1 2-1,-1-1 1,0 1-1,1 0 1,0 0 0,0 0-1,0 0 1,1-1-1,0 1 1,1 0-1,0-1 1,1 1 50,1-1 0,1 0 0,0 0 0,0-1 0,3 0 0,0 1 1,1-1-1,0 0 0,-7 3 0,0 0 0,1 0 0,3-2 1,2 0-1,0-1 0,-10 7 0,2-1 22,6-2 1,4 0 0,6-3 0,4-1 0,-12 7 0,18-8-99,19-8 0,20-13 0,27-12 0,-15 4 0,3-2 0,9-3 0,2-3 40,-10 5 1,2 0 0,1 0 0,3-3 0,2 1 0,0 0 0,3-2 0,1 1 0,1 0 0,-12 4 0,1 0 0,-1 0 0,1 0 0,2-1 0,0 1 0,0-1 0,0 0 21,1-1 1,1-1 0,0 1-1,0-1 1,-1 2 0,-1-1 0,1 1-1,-1-1 1,3-1 0,0 1-1,0-1 1,-1 0 0,-1 1 0,-1 0-1,0 0 1,0 1 0,-1-1-1,0 1 1,-1 0 0,0-1 48,0 1 0,1 0 0,-2-1 0,0 1 0,7-3 0,-2 0 1,0 0-1,-1 1 0,-2 1 0,0-1 0,-3 3 0,-1-1 1,-1 1-1,11-6 0,-1 2 118,-2 1-1,-2 1 1,-5 4 0,-2 2 0,17-8 0,-15 7-308,-12 4 0,-14 5 1,-13 6-1,-15 5 1,-16 4 0,12-3 1,-3 1-1,-6 1 1,-2 0-1,-6 4 1,-2 0-1,-4 2 1,-1-1-1,13-3 1,0-1-1,-1 1 84,-1-1 1,-1 1 0,1 0 0,0 1 0,0 0 0,-1 0 0,-1 1 0,0-1 0,-1 1 0,0 0 0,0 1 0,-1-1 0,0 1 0,0 1 0,-1-1 0,0 1 0,-1 0 0,1 0 41,0 0 0,0 0 0,1 0 0,0 1 1,0-1-1,2 0 0,0 1 0,1-1 1,0 1-1,1-1 0,1-1 0,0 1 65,1-1 1,-1 0 0,3-1 0,-9 4 0,4-1 0,5-2-1,3-2 1,-11 7 0,23-8-114,16-6 1,20-8 0,23-11 0,-14 3 0,3-2 0,6-4 0,2 0 51,5-2 0,1-1 0,-11 3 0,0 0 0,1 0 0,3 0 0,-1-1 0,1 0 0,0 1 0,-1-1 0,1 0 0,0 0 0,-1 0 0,1 0 3,0 1 0,0-1 0,0 1 1,1-1-1,-1 0 0,1 0 1,-1 1-1,0-1 0,0 1 0,-2 0 1,0 0-1,-1 0 0,12-4 1,-2 1 34,-5 2 1,-2 1 0,-7 2 0,-1 1 0,13-2-42,-10 4 0,-11 1 0,-8 4 0</inkml:trace>
  <inkml:trace contextRef="#ctx0" brushRef="#br0" timeOffset="10">11536 9404 12839,'0'-19'174,"0"-3"1,0 2 0,0-2 0,0 3 0,0 0 0,0 0-76,0 1 1,0 2 0,0 2 105,0 0 0,0 4 0,0 7 0,0 7-102,0 6 0,-1 10 1,-1 9-1,-2 7 2,-1 7 1,2-17 0,0 1 0,-2 3 0,0 0 0,1 3 0,-1-1 0,0 3 0,1-1-31,-1-1 1,0 1 0,-1 1 0,0 0 0,0 1 0,0 0 0,2 0 0,-1 0 0,1 0 0,1-1-20,-1-2 1,1-1 0,-1 19 0,0-11 0,4-11-1,4-11-107,2-7 1,-1-6 0,0-6 0,-1-3 0,-1-6 121,1-4 1,-2-8 0,1-4 0,-2-4 0,-1-5-128,0-4 0,0-6 0,0-5 0,0 23 0,0 0 0,0 0 1,0 0 1,0 0 0,0-1 0,0 0 1,0 0-1,0-1 0,1-1 0,0 0 1,1-1-16,1 1 0,0-1 0,1 1 0,0 1 0,6-22 0,-1 5 0,-1 9 0,-1 9 92,0 8 0,-5 12 0,1 11 0,-2 8 0,-5 10 0,-3 6 0,-2 6 0,-2 9 53,-2 5 0,6-21 0,-1 1 0,1 2 0,1 0 0,1 0 0,-1 1 0,1-1 0,0 0 52,0-1 0,0 1 0,1-1 0,0-1 0,0 2 0,1-1 0,0 1 0,1-1 0,-1 0 0,2 0-173,-1 24 0,4-6 0,2-4 0,1-8 1,2-7-115,1-10 0,-1-8 0,-2-7 0,-1-4 195,-2-5 1,-1-5 0,-1-4-1,0-5 1,0-6-135,0-6 0,0-2 0,0-9 0,0-1 0,0-4 10,0-4 0,0 24 1,0-1-1,0 0 1,0-1-1,0 0 0,0 0 1,0 1-1,0-1 63,0 1 1,0 0-1,1 2 1,1 1-1,1-20 1,-1 6-1,0 12 209,1 12 0,-1 10 0,1 12-203,-2 4 1,-1 11 0,0 4 0,0 8 67,0 8 1,0 9-1,-1 3 1,0-24-1,0-1 1,-1 1-1,0-1 1,1 0-1,0 1 68,1 0 0,-1 0 0,1 21 1,0 4-1,0-4-200,0-3 0,4-3 0,3-5 0,0-6 0,0-9-43,-1-9 0,-3-5 0,3-11 0,-2-6 211,-2-7 0,2-8 1,0-9-1,1-6 1,2-7-1,-1-6-122,-3 24 1,0 0-1,-1-1 1,-1 1-1,2-4 1,-1 0-1,1-2 1,-1 1-27,1-4 1,0 1-1,-1 2 1,2-1 0,0-2-1,1 1 1,0 2 0,-1 0-1,1 4 1,0 0 91,4-20 1,-4 17-1,-2 16 75,-2 14 1,-5 16-1,-2 6 1,-2 7-1,-3 9-17,-1 9 0,6-18 0,1 1 0,-3 2 0,1 2 0,0-1 1,1 1-1,0-1 0,0 0-53,1-1 1,0-1 0,1 1 0,0 0 0,0 0-1,1 0 1,1 0 0,1-1 0,1 0 0,0-1-7,3 24 1,4-12 0,4-7-1,2-7 1,1-9-290,-1-6 0,0-7 0,-4-8 1,0-7-1,0-8 313,-3-11 0,2-4 0,-3-11 0,2-2 1,-2-5-99,-3 25 0,0-1 0,1-1 0,0-1 1,-1 0-1,-1 0 0,1-1 0,-1 0 0,1-1 1,-1-1 36,1-1 0,-1 1 1,3-2-1,-1 1 1,-2 2-1,1 1 1,-1 2-1,0 1 1,0-16-209,-1 14 1,-1 12-1,-2 16 1,-5 9-34,-3 10 1,-3 10 0,-5 7 0,-1 4 0,0 6 379,9-20 1,0 1 0,0 2 0,1 0 0,2 1 0,0 0 0,0 0-1,0 1 1,0 0 0,1 1 36,-1 1 0,1 0 0,0-1 0,2 0 0,1 0 0,2-1 0,0-1 0,1 0 0,5 24-129,5-6 0,4-1 0,6-8 1,0-5-1,-1-5-241,1-6 0,4 7 0,0 1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3T20:46:25.628"/>
    </inkml:context>
    <inkml:brush xml:id="br0">
      <inkml:brushProperty name="width" value="0.12114" units="cm"/>
      <inkml:brushProperty name="height" value="0.12114" units="cm"/>
      <inkml:brushProperty name="color" value="#FF0000"/>
    </inkml:brush>
  </inkml:definitions>
  <inkml:trace contextRef="#ctx0" brushRef="#br0">13193 5903 13146,'-5'-9'-706,"-3"-1"1,7 1-1,-3 0 821,0 0 1,3-1 139,-2 1 0,2 0 0,1-1-42,0 1 1,0 5-1,0 4 1,1 6-108,2 5 1,2 5-1,4 6 1,0 2-41,1 3 0,3 1-101,3 0 0,-2-1 0,2-1 0,0-2-198,2-1 1,1-3 88,-1-4 1,-2-3 0,-3-3 0,-2-2-528,-2-2 393,-6-2 1,1-5 353,-4-2 0,-4-2-211,-2-4 0,-3-1-319,0 1 0,-3-1-203,-1-3 541,1 3 0,-1-5 0,1 4 81,1-1 0,3-2 122,2 2 0,1 1 71,-1-1 0,2 2-811,4 0 941,0 1 208,4 0 0,1-1 66,4 1 0,2-3-324,1-1 1,-1 1 0,4 3 0,-2 2 0,0 1-17,0-1 1,-2 2 0,1-1 106,-2 2-418,0 1 1,-2 7 0,-1 3 0,-2 1-1,-1 1 71,-1 0 1,-2 4-1,-1 0 1,0 1 0,0-1-7,0-1 0,0-1 1,-1 0-1,-2 2 351,0-2-609,-4-1 241,6 0 1,-6-1 83,4 0 1,-5 1 62,2-1 1,1-1-2,-1-1 0,3 1-40,-3-2 103,-1 2-453,2-3 0,-2 4 318,4-3 1,-4 2-1,1 2 1</inkml:trace>
  <inkml:trace contextRef="#ctx0" brushRef="#br0" timeOffset="1">11387 8966 15358,'-5'-9'-547,"-2"0"1,3-1 0,-1 1 0,1 0 0,1-1 0,0 1 197,0 0 1,0 3-1,2-1 1,-1 0 492,-1-1 0,0 5-61,3 6 0,0 6 0,0 11 1,0 2-1,0 2 27,0 3 1,0 5 0,0 2 0,0 0 0,0-1-69,0-1 0,0-1 0,0-3 1,0-1-1,0-1-24,0-2 0,-1-7 1,-1-2-124,-2-3 0,1-8 0,4-5 201,2-7 0,0-6 1,2-3-1,0 0-69,0 2 0,-3-1 0,2-3 0,-1 2 0,1 0 1,1 3 60,-1 0 1,2-1 0,-2 2 0,0 2 119,0 1 1,4 0 0,-2 1 15,2 0 0,1 0 1,1 3-1,-1 3-129,0 2 1,2 2 0,-1 2-1,1 2-121,1 1 1,-4 2 0,4-3 0,-1 1 0,-3 0-133,-2 2 1,3-3-1,-4 1 1,1 0-116,0-1 1,-4 4 0,1-3 354,-2 2 0,-8-2 1,-3 1-1,-5 0 1,-3 1 48,-3 1 1,-4 4 0,2-1-1,1 0 1,-1-2 69,2-1 0,6 1 1,2-2-1,4-1-375,3-1 1,2-2-1,5 1 1,2-1-1,3-2-355,2-1 0,3-1 670,1 0 1,2-4 0,5-1 0</inkml:trace>
  <inkml:trace contextRef="#ctx0" brushRef="#br0" timeOffset="2">9823 12849 24218,'-9'-4'-820,"-1"2"1,1-4 0,0-1 0,0 1-1,3 0 1,-1 3 0,3-2 0,0-1-308,0 1 0,0 2 1610,4-3 1,5 4 0,2-2 0,3 1-1,4-1-158,0-2 0,3 4 0,3-1 0,3 1 1,1 0-194,2-1 0,0 0 0,0 3 0,-2 0 0,1 0-127,-1 0 0,-1 3 0,-6 1 0,-1 1 0,-4 4-367,-1 2 0,-6-1 1,-3 4-1,-4-1 1,-5 3 609,-5 1 1,-5 0-1,-6 0 1,0 2 0,0-1 247,3-2 0,1-1 1,2 1-1,3-1 315,0-2 1,4-1-1165,7-6 1,4-4-1,9-7 1,2-5 0,0-1 244,0-3 1,-3 4 0,-2-2 0,-2 1 0,-1 2-43,-1 0 0,-3 4 1,-4 1-1,-3 4 557,-4 4 1,-4 1 0,-2 5 0,0 3 0,3 1 720,0 0 1,3 4-1397,5-2 0,6 1 0,5 2 0</inkml:trace>
  <inkml:trace contextRef="#ctx0" brushRef="#br0" timeOffset="3">12523 12588 19236,'0'-9'-820,"-3"0"1,-1-1 0,0 1 0,0 0-1,2-1 1,0 1 0,1 1 0,-1 1 311,-1 0 1,0 4 426,3-3 0,0 5 0,0 1 0,0 6 261,0 6 1,-4 3 0,-2 6 0,-2 2 0,-2 1 13,1 5 0,-3-1 0,-1 3 0,2-2 0,0-2-77,2-2 1,3-2 0,1-5-1,1 0-311,1-2 0,3-7 1,4-7-1,2-5 359,2-7 1,4 0 0,2-6 0,-1-3-1,1-2-100,-3 1 0,1 0 1,-2 1-1,1 0 1,-1-2 40,-2-1 1,1 4 0,-5 3-1,0 2 1,1 1 235,-3 2 1,-1 4 0,-2 2-131,-2 3 0,2 3 0,-3 8 0,3 1 0,1 3-293,0 0 0,5 2 0,1 2 1,2 0-1,1-1-173,1-2 1,-1-2-1,0 1 1,1-1 6,-1-1 0,0 0 0,-1-1 1,0-3-766,-2 0 1,-5-1 1053,-1 0 1,-7-3 0,-7-4 0,0 0 0,-2 0-31,2 0 1,-4 0-1,4 0 1,-1 0-1,3 0 257,1 0 0,2 0 0,1-1-498,2-2 0,6 2 0,5-4 0</inkml:trace>
  <inkml:trace contextRef="#ctx0" brushRef="#br0" timeOffset="4">12765 13259 25157,'-14'-3'-490,"0"-1"0,2 1 0,-1 0 1,2 0-1,1 0 0,0 0 57,1 0 0,4-1 0,3 2 0,5-1 0,7-1 1029,8 0 0,7 3 0,9-2 0,6 1-479,5-1 1,2 2-1,3-2 1,3 2 0,-26 1-1,-1 0 1,1 0 0,0 0-67,26 0 1,-5 0 0,-2 0 0,-5 0-88,-6 0 0,-7 0 0,-9 1-34,-5 2 1,-7-2-1,-11 2 1,-5-2-1,-7-1 50,-5 0 0,-2 0 0,-7 0 0,-4 1 82,-3 2 1,-6-1 0,-3 5-1,-3 0 1,22-3 0,0 0 61,0 1 0,0-1 0,0 1 0,-1 1 0,0-1 0,-1 1 0,1 1 0,-1 0 1,3-1-1,0 1-137,-23 6 1,11 3 0,13-4-184,8 0 1,12-2 0,8-2 0,10-1 0,6-4 261,6-2 1,4-1-1,4 0 1,4 0 0,2 0 16,-1 0 0,2-1 1,2-1-1,-1-2 129,0 2 1,-1 1-1,-6 0 1,-3-1 0,-3-1-284,-3 1 1,-8 2 0,-7 3 0,-8 2 29,-7 1 0,-10 2 0,-11-2 0,-4 3 53,-4 4 1,-3-3 0,-4 3 0,-1-2-1,0 0-73,1 2 0,7-1 1,4-3-1,4 1 0,7-1 38,5 0 0,8-2 1,12-2-1,7-1-35,3-2 0,10-1 1,3-1-1,2 0 1,2 0 80,0 0 1,0 0-1,1-1 1,-4-1 0,-3-1 54,-2 1 1,-4 1 0,0 1-227,-5 0 0,-8 1 1,-9 2-1,-8 3 1,-9 2 141,-5 2 1,-8 0 0,-2 1 0,-2 3-1,2 0-178,1 3 1,6-4 0,9 0 0,6-3-446,7-1 0,8 0 0,7-2 0,7-2 0,9-1 628,6-2 0,4-1 1,1-1-1,0 0 0,-1 0 59,-4 0 0,-4 0 0,-5 0 0,-5 0-448,-6 0 0,-9 4 1,-8 3-1,-10 1 1,-10 2 515,-6 3 0,-3 0 1,-3 3-1,2-3 1,4-1 301,4 1 1,7-1 0,8-2-858,3-1 0,6-3 1,9-1-1,5-1 1,5-1 254,1-2 0,1-1 0,-2 1 1,-1 1 478,-4 1 0,-1 8 0,-2-1 0</inkml:trace>
  <inkml:trace contextRef="#ctx0" brushRef="#br0" timeOffset="5">12663 13389 25436,'-15'-7'-410,"2"0"0,0-2 1,1 2-1,0-1 1,-2-1-1,0 1 0,-2 1 1,2 2-374,0 1 0,2-4 1,2 2-1,2-2 234,2-1 0,2 2 0,4 1 606,0-1 0,3 2 0,1 0 0,1 0 0,3 3 331,0 1 1,5-2 0,4 0 0,3 1 0,6 1-247,4 1 1,6 0-1,7 0 1,9 0 0,-23 0-1,2 0-74,2 0 1,2 0 0,3 0 0,1 0 0,0 0 0,1 0 0,0 0 0,0 0 0,-1 0-1,-1 0-73,1 0 0,-2 0 1,-5 0-1,-2 0 1,-2 0-1,-2 0 1,17 0-1,-10-1 353,-6-2 0,-5 2 0,-6-2 119,-4 2 1,-7-2 0,-6 0-181,-7 0 1,-6 2 0,-6 1 0,-4 0 0,-5 1-80,-3 3 0,-5-2 0,-5 4 0,0 1 0,-3 1-265,0 2 1,-1-4 0,3 0-1,2 1 1,3 3 12,1 2 0,2-2 0,4 3 1,7-3-84,6-1 1,6 1 0,6-1 0,4-1 0,4-1-19,4-4 1,9 1 0,6-1-1,4-1 1,4-1 114,0-1 0,3 0 1,-1 0-1,-1 1 0,-2 1-116,-3 1 0,-2 1 1,-6-2-1,-1 3 1,-4 0-281,-2 2 1,-5 1 0,-6 2 0,-8-1 351,-5 0 0,-8 0 0,-3 2 0,-2 0 0,-1 2-46,0-2 0,2-1 1,1 0-1,3-1 7,2 0 0,2 5 1,-1 0-1</inkml:trace>
  <inkml:trace contextRef="#ctx0" brushRef="#br0" timeOffset="6">6611 13929 25829,'9'-9'-469,"-3"-1"1,0 2 0,1 1 0,-1 1 0,-1-2 0,0 1 0,-1 0-336,0 1 1,-1 4 0,-7-1 1002,-2 2 0,-3 1 0,-4 1 0,-2 2 0,-4 3 115,-2 2 1,-4 5-1,-6 0 1,-4 2-1,-4 1-224,-1 2 1,16-7-1,-1 0 1,0 1-1,0 0 1,-4 1-1,0 0 1,-3 0-1,-1 1 1,-2 1-1,-1 0 18,0 1 1,-1 0 0,-2 0 0,-1-1 0,0 2 0,-2-1 0,-1 1 0,-2 0-51,-2 2 0,-2-1 1,2-2-1,0 0 1,14-4-1,-1 0 0,1 1 1,0-1-1,0 0 1,-1 0-1,1 0 1,-2 0-1,1 0-14,-2 1 1,1-1-1,-2 1 1,0-1-1,-1 0 1,0 1-1,0-1 1,0 1-1,0 0 1,0 0-1,1 0 1,0 0-1,0 1 1,1-1-1,-1 1 35,1-1 1,-1 0-1,1 0 1,-1 0 0,0 0-1,0 0 1,0 0-1,1 0 1,-1 0 0,2-1-1,0 1 1,1 0-1,-15 5 1,1-1 50,1 0 1,2-1 0,2-1 0,1-2 0,0 0 0,0-1 0,3 1-1,0 0 1,3 0 0,0 0-50,1-1 0,2 0 0,1 0 0,2-1 0,0-1 1,2-1-1,0 0 0,1 0-69,0 1 0,1-1 1,-18 9-1,1-3 1,7-3-1,5-4-118,2-2 0,6-1-35,5 1 0,8-1 0,11-6 0,9-3 38,7-2 1,15-6 0,12-5-1,-19 8 1,1-1 0,4-2-1,-1 0 36,4-2 1,0 1-1,3-1 1,2 0-1,5-4 1,1 0 0,3-1-1,2-1 1,-14 7-1,0 0 1,1 0 46,0-1 0,0 1 0,0-1 0,5-1 0,0 1 1,2-1-1,2-1 0,1-1 0,1 0 0,-8 3 1,0 0-1,1-1 0,0 1 0,3-2 0,1 1 0,-1-1 1,1 1 18,1-1 0,1 0 0,-1-1 0,0 2 0,0-1 1,0 0-1,0 1 0,-1-1 0,-3 3 0,-1 0 0,0 0 1,0 0-1,-2 0 0,0 1 0,-1-1 0,1 1 4,9-4 0,1 0 1,-2 0-1,-1 1 0,0-1 1,-1 1-1,-3 0 1,0 0-1,0-1 0,-3 2 1,0-1-1,0 1 1,-3 1-1,0-1 0,0 2 7,-1 0 1,-1 0 0,1 0 0,14-5 0,0-1 0,0 2-1,0 1 1,-2 1 0,-2-1 0,-4 2 0,-1 0 46,-5 2 1,0 1 0,-4 0-1,-1 1 1,21-6 0,-10 2-1,-10 4 72,-11 3 0,-12 1 1,-7 5-121,-5 0 0,-16 2 0,-8 2 0,-9 4 1,-10 4 3,21-4 0,-1-1 0,0-1 0,-2 0 0,-2 2 0,-1 0 0,-2 0 0,0 0 0,-3 1 0,0 0 3,-2 0 1,0 1 0,-5 1 0,1 0 0,-2 1 0,1 0 0,-1 0 0,-1 1 0,0-1 0,-2 1-1,-1-1 0,-1 2 0,14-4 0,-1 1 0,0 0 0,-3 1 0,0 0 0,-1 1 1,-2 1-1,0 0 0,0 0 0,-2 1 0,-1 1 0,1-1-7,-1 0 0,-1 1 0,0-1 0,-1 2 0,-1 0 0,0 0 0,11-4 0,0 1 0,-1-1 0,1 1 0,-1 0 0,0 0 0,0 0 0,0 1 0,-1 0 0,1 0 0,-1 0 0,1 0-4,1 0 1,0 0-1,0 1 1,0-1 0,1-1-1,0 1 1,0-1-1,1 1 1,-12 4 0,1 1-1,0 0 1,2-1 0,-1-1-1,1 1 1,3-2-1,0 0 1,0 0 0,3-1 1,0 0 0,1-1 0,4-1 0,1 0 0,1 0 0,-10 4 0,2-1 0,5-1 0,3 0 43,4-4 0,4 0 0,-5 4-34,17-7 1,21-10-1,20-11 1,15-10 0,-13 7-1,2 0-51,6-3 1,2-1-1,7-1 1,2 0 0,-13 6-1,0-2 1,1 1 0,1-1-1,0 0 1,1-1 0,2 1-1,-1-1 1,0 0-1,2-1 0,-1 0 0,1 0 0,1 0 0,1-1 0,0 1 0,3-1 0,1-1 1,1 0-1,-11 4 0,1 1 0,0-1 0,0 0 0,2-1 0,1 0 0,0 0 1,1 0 21,0 0 1,0 0-1,0 0 1,0-1 0,0 1-1,-1 0 1,0-1-1,0 1 1,-1 0 0,0 1-1,0 0 1,-1 0-1,-1 0 1,0 1 0,-1 0-1,1 0 39,-2 0 1,0 0 0,0 1 0,0 0 0,5-3 0,0 1-1,0 0 1,-2 1 0,0 0 0,0 1 0,-3 0 0,0 1-1,-1-1 1,-1 2 0,-1 1 0,0-1 0,14-4 0,0 0 9,-4 2 0,-1 1 0,-8 1 1,-2 2-1,-5 1 0,-1 2 0,20-5-69,-7 1 0,-9 5 1,-4 1-1,-4 1 0,-6 2-337,-3 1 0,-8 5 1,-4 2-1,-4 2 250,-4 2 1,-9-1-1,-5 1 1,-10 2-1,-8 1 157,-6 2 0,16-8 0,0 1 1,-2 1-1,-1 1 0,-4-1 1,0 1-1,-6 1 0,-1 0-24,-5 1 1,0 1 0,-3 2 0,-1 0 0,14-4 0,0-1-1,-1 1 1,-3 0 0,1 0 0,-2 1 0,-3 1 0,-1 0-1,-1 1-15,8-2 1,-1 0 0,0 1-1,-2-1 1,-3 2 0,-1-1 0,-1 1-1,-1 1 1,7-2 0,0-1-1,-1 2 1,0-1 0,0 0 0,1 0-1,-1 0 1,0 1 0,1-1-1,-1 0 1,1 1 0,0-1 0,0 1-1,-1 0 1,2 0 3,-1 0 1,0 0 0,1 0-1,0 1 1,0-1 0,-8 3-1,1 1 1,0-1 0,0 0 0,4 0-1,-1 0 1,2 0 0,0 0-1,2-2 1,2 1 0,-1-1-1,2 1 1,-10 3 0,1 0 0,0-1 26,2 1 1,1-2-1,1 1 1,2-1-1,0 1 1,2-1 0,1 0-1,1 1 1,1 0-1,1-2 1,1 0 0,1 0-1,-12 7 1,1-2 27,3-2 1,1-1 0,7-1-1,1-1 1,6-3 0,2 0-1,-15 9 1,13-7-149,12-3 0,11-7 1,11-2-1,10-3 1,14-5 40,14-8 1,-14 4-1,4-1 1,7-5 0,3-1-1,-12 4 1,0 0 0,2 1-1,2-3 1,2 1 0,0-1 19,2-1 1,2 0-1,-1-1 1,1-1-1,1 0 1,0 0 0,2-1-1,0-1 1,1 0-1,-12 5 1,1 0-1,-1 0 1,0 0 0,2 0-1,-1-1 1,1 1-1,1-1 29,0 0 1,1-1 0,0 1 0,1-1 0,3 0 0,1 0 0,1-1 0,-1 0-1,2-1 1,0-1 0,0 0 0,0 0 0,-1 1 0,0 0 0,0-1 0,0 1-1,-2 0 1,0 1 0,0-1 0,0 1 10,-2 0 1,-1 1 0,0 0-1,0 0 1,-3 0 0,1 0 0,-1 1-1,0-1 1,8-3 0,0 0-1,-2 1 1,-1-1 0,0 0 0,-1 1-1,-3 0 1,0 2 0,-1-1-15,-2 1 0,1 1 0,-2 0 0,0 2 0,-2-1 0,1 1 0,0 1 0,-1 2 0,0-1 0,14-3 0,-1 0 0,-7 3 0,-1 0-120,-6 3 0,-2 0 1,18-6-1,-14 6 35,-9 2 1,-16 2 0,-15 5-1,-8 2 1,-11 3 266,-8 2 1,-7 6 0,13-7 0,0 1 0,-4 1 0,0 1-1,-5 1 1,-2 0-160,-3 1 0,-1 0 0,-8 2 0,-1 0 0,15-3 0,-1-1 0,0 0 0,-1 2 0,-1 0 0,0 0 0,-1 0 0,-1 1 0,0 0-5,0 0 0,-1 1 0,0-1 1,-4 2-1,0 0 0,0 1 1,-2-1-1,1 1 0,-1-1 0,-2 2 1,0 0-1,0 0 0,1 0 1,0 0-1,1 1 15,2-2 1,0 1 0,2-1 0,3 0 0,2 0 0,2 0 0,-9 6-1,3 0 1,9-2 0,4 0 0,-3 10-602,23-10 0,21-9 1,14-8-1,9-2 1,10-4 556,6-6 0,-19 3 0,0-1 0,6-5 0,0-2 0,2 0 0,0-1 0,0 0 0,1-2 0,0 1 0,-1-1 43,-1 1 0,-1 1 1,-3 1-1,1-1 1,-2 1-1,0 0 1,-2 1-1,-2-1-65,0 2 0,-2-1 0,6-5 0,-15 6 1,-21 5-1,-20 5-114,-12 4 0,-10 7 0,-7 4 1,25-6-1,0 0 0,0 1 1,-1 0-17,1-1 0,1 0 0,-25 11 0,7-2 167,2 1 0,5-1 0,5-1 0,6 2 0,4 0 0</inkml:trace>
  <inkml:trace contextRef="#ctx0" brushRef="#br0" timeOffset="7">13249 7719 18684,'6'-24'-291,"-1"1"1,-3 5 0,2-1 0,0 0 0,0 1 0,-1-1 110,1 0 0,-3 1 0,4-1 0,-2 1 1,1-2-1,0-1 327,0-1 0,3 1 1,0 2-1,0 1 1,0-2 73,-1-2 1,0 7 0,3-1 0,-3 5-49,-3 1 0,-2 6 1,-3 6-1,-5 10-50,-9 8 1,-8 16 0,8-15 0,-1 2 0,-2 3 0,0 2 0,-2 3 0,0 1 128,-3 2 0,0 2 0,-3 6 0,-2 1 0,7-10 0,0 1 0,-1 1 0,-2 2 0,-1 1 0,0 1 0,-2 4 0,-1 0 0,-1 2-226,7-10 1,0 1 0,-1 0 0,0 1 0,0 1 0,-1 1 0,-1 0 0,1 1 0,-1 1 0,-1 0 0,0 1 0,0-1 0,0 1 0,0 1 0,0-1 0,0 1 0,0-1-1,1 1 1,0-1 0,0 1 8,1-2 0,1 0 0,-1 0 0,1-1 0,2-2 0,-1 0 1,2 0-1,-1-2 0,-4 7 0,1-1 0,0-1 0,1-2 0,0-1 1,1-1-1,2-3 0,0 0 0,0-2 51,-8 13 0,1-2 1,5-6-1,0-2 0,0-5 1,0-1-1,2-3 0,0-2 1,1-1-1,1-2 387,-16 16 1,9-9 0,12-10-323,10-8 1,9-14 0,11-14-1,9-13 1,-8 9 0,0-2-156,4-5 1,1-2 0,2-6 0,1-1-1,3-4 1,1-2 0,-9 14 0,0-1 0,0-1-1,1-1 1,0 0 0,0 0-44,0-2 1,1-1 0,1 0 0,0 0 0,0 0 0,1 0 0,2-4 0,1-1 0,0 0 0,1-2-1,2-1 1,0 0-17,-6 9 1,0 0-1,1-1 1,0 1-1,1-3 1,1-1-1,-1 1 1,2-1-1,0 1 1,0-1-1,1 1 1,-1-1-1,1 1 1,0-1-1,0 0 1,0 1-1,0 0 1,0 1-1,1-1 1,-1 1-1,0 1 1,0 1-1,-1 0 1,1 0 113,-2 3 0,0 0 1,0 0-1,0 1 0,6-7 1,1 1-1,-2 0 1,-5 6-1,-1 1 0,0 0 1,-1 3-1,0 0 1,-1 1 10,10-10 1,-2 2 0,-4 4-1,-1 1 1,-5 5 0,-2 1 0,11-15-1,-11 8-273,-10 9 1,-6 6 0,-12 10 0,-9 7 0,-14 11 186,-15 10 1,16-2-1,-1 3 1,-7 5 0,-3 2-1,13-8 1,-2 1 0,1 1-1,-3 2 1,0 1 0,0 0 54,0 1 1,-1 1 0,0 0 0,-1 3 0,1 1 0,-1 0 0,-2 2 0,0 1 0,0 0-1,7-7 1,1 0 0,-2 1 0,1 0 0,-1 2 0,-1 0 0,1 1 0,-1 0 1,-1 1 0,0 0 0,0 0 1,0 1-1,-2 3 0,1 0 1,-1 1-1,1 0 0,2-1 1,-1 0-1,1 1 0,0 0 1,0 0-1,1 1 0,0 0 1,0-1-1,2 1 0,0-1 1,0 0-1,2 1-57,0-2 0,1 0 1,0 0-1,2-1 0,-3 5 1,2-2-1,1 0 1,3-4-1,1-1 0,1-1 1,-5 10-1,1-1 0,5-7 1,1-1-148,2-4 1,1-1 0,-4 18 0,7-18 0,6-11 0,4-9-91,3-5 1,5-7 0,7-9 0,9-10 0,8-11 271,-12 11 0,0-2 0,5-7 0,0-2 0,3-6 0,1-2 0,-8 11 0,0-2 0,1 0 0,2-2 1,-1-1-1,2 0 57,0-2 0,0 1 0,1-2 0,2 0 0,-1-2 0,2 1 1,1-3-1,1 0 0,0-1 0,-6 8 0,0 0 0,1 0 1,0-1-1,3-2 0,-1 0 0,2-1 0,-1-1-76,3-1 0,0 0 0,0-1 1,1 0-1,-6 7 0,1 0 1,-1 0-1,1-1 0,0 2 1,6-8-1,0 0 0,-1 1 0,1 0 1,-1 1-1,0 0 0,0 1 1,-1-1-1,-2 3 0,1 0 1,-2 0-1,0 1 7,-3 2 0,0 0 0,-1 1 1,-1 0-1,6-5 0,-1 1 1,-2 2-1,4-7 0,-2 2 0,-2 4 1,-2 0-1,-4 4 0,-3 0-149,-3 3 0,-3 1 1,6-12-1,-14 11 1,-7 13-1,-10 9 0,-8 10 146,-10 7 0,-12 13 0,15-6 0,-1 3 0,-3 4 0,-1 2 46,-3 4 1,-1 2 0,10-8 0,0 1 0,-1 1 0,-2 3 0,-1 1 0,0 1-1,-2 2 1,-1 1 0,1 0 0,-2 2 0,-1 1 0,1 1 0,7-9 0,0 1 0,0 1-1,0 0 43,-1 1 0,0 1 0,0 0 0,-1 2 1,-1 2-1,-1 2 0,0 1 0,-1 0 1,6-6-1,-1 0 0,0 0 0,0 1 0,0 0 1,1 1-1,-1 0 0,0 0 0,1 0 1,0 1-61,1-2 0,-1 2 0,2-1 1,-1-1-1,2 1 0,-5 5 1,1 0-1,1 0 0,1 0 1,2-4-1,1 1 0,1-1 1,1 0-1,-5 7 0,2 0 1,2-3-1,3-5 0,2-2 0,1-1 1,-2 8-1,3-2-313,5-10 0,3-2 0,5 9 0,11-15 0,7-9 0,6-9 0,7-9 159,7-11 0,-15 0 1,1-4-1,5-9 1,0-2-1,5-6 1,0-3 115,-7 10 1,0-2 0,1 0 0,0-2-1,1-1 1,0-1 0,3-3 0,0-1 0,0-1-1,1-1 1,-1 0 0,0-1 0,-6 9 0,-1 0-1,1-1 1,0 0 0,0-1 0,1-2 0,1 1-1,-1-2-9,2-1 1,0-2 0,0 0-1,1 1 1,-2 1 0,1 0 0,-1 0-1,0-1 1,1-2 0,-1 0-1,0 0 1,0 1 0,-3 4 0,0-1-1,0 2 1,0 0-32,4-7 0,-1 2 1,-1 1-1,5-7 1,-5 4-1,-9 13 0,-3 4 1,-3-3-1,-19 27 1,-20 22 83,6-4 0,-1 2 0,-7 7 0,-2 2 0,-7 5 0,-2 1 0,11-8 1,1 1-1,-1 1-2,-2 1 1,0 2 0,-1 0 0,-1 1 0,0 1 0,0 1 0,6-6 0,0 0 0,-1 1 0,1 0 0,-2 2 0,1 0 0,-1 0 0,1 0 0,-2 2 0,1 0 0,0 0 0,0 1 0,0-1-1,0 1 1,1 1 0,1-1-271,-1 1 0,1-1 1,1 1-1,1 0 241,-6 7 0,2-1 0,0 2 0,6-10 0,1 2 0,1-1 0,-1 0 0</inkml:trace>
  <inkml:trace contextRef="#ctx0" brushRef="#br0" timeOffset="8">11722 6750 26794,'-1'-6'-547,"-1"0"1,-1-1 0,1-2 0,2 1 0,4 2 0,6 3 202,4 2 1,4-2 0,1 0 0,2 1 0,2 1 0,1 1 599,1 0 0,4-2 0,0 0 0,-3-1 0,-2 1-80,-3 1 1,-5 1-1,-1 0-121,-2 0 1,-6 0 0,-8 0 0,-6 0 0,-5 0 49,-3 0 1,-3 3 0,-5 1 0,0 1-31,0-1 1,-2 2-1,3-3 1,-1 0-1,0 0 1,3 1 40,0 2 0,2-4 1,3 2 210,2 0 1,9-3-1,7 2 1,9-2-1,5-1-324,5 0 1,2-3 0,3-1 0,-1 0 49,-2 0 1,-2 0 0,2 3 0,-2-1 0,-4-1 69,-1 1 0,-6 1-360,2 1 0,-11 3 0,-5 1 0,-6 2 0,-3 0 319,-4-1 1,2 2 0,-1-3 0,2 1 0,2 2-30,0-2 1,2 0-1,0-3 1,-1 1 12,1-1 1,0 2 48,-1 0 0,5-2 1,1-4-1,0-3-368,-2 0 0,1 3 0,-2-2 0,0 0 80,-1-2 0,-2 2 0,1 0 0,1 2 0,1 0-183,0-1 1,1-1-1,-3 2 578,0-1 1,-1 0-2107,1 3 1713,4 0 0,2 0 0,6 0 0,3 0 0,2 0 62,2 0 0,-1 0 1,0 0-1,1 1 1,-1 1-300,0 1 1,0 0 928,1-3 0,-5 1-358,-2 2 0,-6-2 1,-3 2-1,-3-2 1,0-1 50,0 0 0,0 0 0,-1 0 0,1 0-52,0 0 1,2 0 0,1 0-41,-1 0 1,2 0-550,-1 0 395,3 0 655,-1 0-1109,4 0 293,4 5 1,2-4-1,3 3 1</inkml:trace>
  <inkml:trace contextRef="#ctx0" brushRef="#br0" timeOffset="9">11937 6592 26619,'0'-9'-656,"-2"0"1,-1 3-1,-3 3 1,-3 2 0,-3 1 186,0 0 0,-4 2 0,0 3 0,-2 5 799,0 0 1,-1 3 0,1 1-1,0-1 1,3 2 0,5-2-542,3 1 1,5-1 0,0-1 0,4-1 0,6-2 274,7-1 1,1-6 0,9 1 0,1-2-1,1-2 160,1-2 0,-5-3 1,0-2-1,-1 1-96,0 1 0,-2 0 0,-4-4 0,-4 0 0,-1-2 0,-3 0-353,-2 1 1,-2 0 0,-4 1-1,0-1 133,0-2 1,-4 1-1,-2 3 1,-2 2-1,-2 2 1,0 1-50,-2 2 1,-4 2 0,-5 3 0,-1 4 227,-2 5 1,-4 2 0,-3 5-1,1 0 1,1 3 101,1 3 1,5-1-1,5 0 1,4-1 0,5-1-483,3-2 1,6-1 0,8-6-1,5-2 1,8-2 230,5-2 1,1-3 0,6-5 0,0-2 0,-1-4 140,0-1 0,2-5 0,-4-2 0,-3 0 0,-5-1 36,-6 0 0,-2-2 0,-6-1 0,-2 2 0,-5 0-34,-6 2 1,-5 3 0,-10 0 0,-2 3-1,-3 2-107,-5 4 0,0 3 1,-3 3-1,-1 4 1,2 2-110,0 3 1,1 4-1,3 7 149,0 5 0,-4 4 0,-1 5 1</inkml:trace>
  <inkml:trace contextRef="#ctx0" brushRef="#br0" timeOffset="10">16480 18100 24742,'-9'0'110,"0"0"1,-1 0 0,1 0 0,1-1 0,0-2-675,2-3 0,4-2 0,-1-2 0,3 1 0,2 0 849,1-1 0,6 1 0,-1 0 0,3-1 0,2 1 0,0 0 165,3 0 1,-2 3-1,2 3 1,-1 2 0,1 1-452,-1 0 1,-2 2 0,1 3-1,-1 6 1,0 2-346,0 4 1,-5 4-1,1 1 1,-2 1-1,-1 1-36,1 0 1,-5-1 0,1 3-1,-3-2 1,-3 0-235,-4 0 0,-5-3 0,-4 3 1,-1-1-1,-1-2-1023,3-2 1,-2 0 2127,5 0 0,-5-1 0,3 1 0</inkml:trace>
  <inkml:trace contextRef="#ctx0" brushRef="#br0" timeOffset="11">16517 18705 24742,'-5'-1'1206,"2"-2"-628,2 2 0,5-6 0,2 4 0,3 1-233,0 1 1,3-2 0,1 0-196,-2 1 0,4 1 1,-1 1-1</inkml:trace>
  <inkml:trace contextRef="#ctx0" brushRef="#br0" timeOffset="12">16909 18557 24742,'0'-15'-899,"2"3"1,4 1 0,6 2 1553,5 0 0,7 3 1,2 3-1,5 2 0,3 2-215,1 2-521,1 3 1,5 3 0,2 0 0</inkml:trace>
  <inkml:trace contextRef="#ctx0" brushRef="#br0" timeOffset="13">17933 18007 24742,'0'-24'-656,"-1"3"1,-1 1-1,-2 2 1,2 3 0,1 2 336,1 3 1,0 10-1,0 7 1,0 10 0,0 8-1,1 5 1,1 5 519,2 4 1,0 1 0,-2 3 0,2 3-1,0 1-488,0 3 0,0-4 0,-2-2 0,3-1 0,-1 0-369,0-3 1,-1-7-1,-2-5 1,1-6 0,1-6-1,-1-3 1,-2-4-1,-3-4 1,-3-4 0,-2-5 131,-2-4 1,-2 0-1,-2-8 1,1-1-1,-1 0 180,-1-2 0,3 4 0,-3-1 0,2 0 0,1-2 468,2-1 0,2 2 0,0 0 0,3 3 0,1-1 242,2 1 0,2 1 1,3-1-1,5 0 1,6 0 242,5 1 1,5-3 0,2 4 0,3 0 0,3 3-2,1 3 1,-3 2 0,0 5-1,-3 2 1,-3 5-266,-1 7 0,-4 1 0,-5 9 0,-6 2 0,-3 2 162,-3 2 1,-1 1 0,-1-3 0,-1 0 0,-1-3 249,-1-3 0,-3-1 1,3-4-1,1-3-635,1-2 1,1-8 0,0-5-1,0-6 108,0-6 0,0-2 1,0-6-1,0-2 1,0-2-517,0-3 1,3-1-1,0 0 1,-1 1-1,0 1-196,1 1 1,-1 1 0,5 1 0,0 3 0,1 5 0,1 2 377,1 5 1,2 0-1,2 4 1,-1 2-1,2 2 1,-2 3-396,0 4 0,4 1 0,-3 2 0,1 3-592,-3 2 1,2 3 0,-1 0 826,2 1 0,-4 0 0,3-1 0</inkml:trace>
  <inkml:trace contextRef="#ctx0" brushRef="#br0" timeOffset="14">18519 18314 24742,'5'-9'-1012,"0"0"1,-5 0 355,0-1 1,-1 5-1,-2 3 1,0 4 0,0 5 1252,-1 5 1,2 3-1,-3 7 1,0 2-1,1 1-162,-1-1 1,2 1 0,3 2 0,0-2 0,1-3-512,2-3 1,4-1 0,5-3 0,4-3 0,3-5 573,6-4 1,0-10-1,6-6 1,-2-4-1,-1-6-1154,0-5 1,-4 0-1,-3-4 1,-2 2 0,-4 2-438,-2 4 1,-7 5 0,-4 4 874,-4 6 1,-7 9 0,-7 10 0,-1 8 0,-1 6 872,3 3 0,-2 2 1,6 1-1,2 1 0,5-1-176,3-1 0,2-3 0,3-1 0,7-3 0,6-4-1299,7-6 1,4-1 0,2-7 0,1-4 1182,-1-6 1,3-8 0,0-10-1</inkml:trace>
  <inkml:trace contextRef="#ctx0" brushRef="#br0" timeOffset="15">18976 18389 24742,'-15'5'919,"2"3"1,3-2 0,1 0-663,0 0 1,2 0-1,2 3 1,1 1-1,2-1-489,1 0 0,2-2 0,3-2 0,4 0 0,5-1 826,1 0 0,5-1 0,4-4 0,1-2 0,1-4-280,2-4 0,0-1 1,-1-2-1,-2-1 1,-1 1-727,-3-3 1,0-3 0,-2-2 0,-4 1 0,-5 1-245,-5 2 1,-2 0-1,-4 3 1,-2 2 0,-5 4 402,-5 3 0,-7 3 0,-2 6 0,-1 4 1,-2 4 722,0 5 1,2 3-1,2 1 1,2 3-1,3 1 47,1 2 1,7 2 0,6 2-1,3 1 1,5-1-68,7-1 1,8-3 0,11-2 0,3-5 0,4-6-451,2-2 0,2-3 0,5-3 0,-1-5 0,1-4 0,0-5 0</inkml:trace>
  <inkml:trace contextRef="#ctx0" brushRef="#br0" timeOffset="16">19702 18538 24742,'-6'5'795,"0"-1"0,1-1 0,0 1 0,-2 2-140,-1 1 0,-2-2 1,1 1-1,0 1 0,0 2-132,3 0 0,3-4 0,6-3-523,3-4 0,4-2 0,1-3 0,1 1 0,0-1 0,-2 2 0,-4 0 0,1 3 0,0-1 0,-3-4 0,-4 10 0,-6 0 0,-3 4 0,0 2 0,0 1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3T20:46:25.645"/>
    </inkml:context>
    <inkml:brush xml:id="br0">
      <inkml:brushProperty name="width" value="0.12114" units="cm"/>
      <inkml:brushProperty name="height" value="0.12114" units="cm"/>
      <inkml:brushProperty name="color" value="#FF0000"/>
    </inkml:brush>
  </inkml:definitions>
  <inkml:trace contextRef="#ctx0" brushRef="#br0">2402 15987 22340,'-9'0'-164,"-4"-3"1,2-2 0,2 1 0,2-1-1,0 0 1,1-2 0,1-2 0,1 0-24,2 0 0,1 0 0,1-1 1,0 0-1,1-1 0,2-2 1,3 2 456,2 0 1,6-1 0,1 0 0,3 0 0,1 2 0,-1 2-98,1 1 1,-1 2 0,0 3 0,-1-1 0,-3 2-1,-1 4-550,-1 6 1,-6 5-1,-3 4 1,-3 2-1,-3 2 446,-3 3 1,-7 2-1,-2 0 1,-3 1-1,0-1-60,-1-2 0,5 2 1,1-3-1,3 1 1,2-2-666,1 0 1,8-1-1,9-3 1,5-1 0,6 1-2622,4-1 3182,2 1 1,1 4 0,-1 1 0</inkml:trace>
  <inkml:trace contextRef="#ctx0" brushRef="#br0" timeOffset="1">2523 16620 19919,'-1'5'31,"-2"-2"0,2-1 1389,-2 1 956,2-2-2967,1 3 0,4-4 0,2 0 0,4 0-1282,2 0 1902,-2 0 0,12 0 0,-2 0 0</inkml:trace>
  <inkml:trace contextRef="#ctx0" brushRef="#br0" timeOffset="2">3110 16275 17556,'0'-9'-1240,"1"0"0,3 0 1786,5 3 0,9-2 0,8 3 0,5-1 0,6 0 0,4 2-76,2 2 0,1 1 1,-3 1-1,-3 0 0,-2 1-1962,-2 2 0,-4 6 1383,1 3 1,-6 0 0,-2-2 0</inkml:trace>
  <inkml:trace contextRef="#ctx0" brushRef="#br0" timeOffset="3">4590 16117 23781,'1'-6'-656,"1"0"1,2-2-1,1 0 1,0-1 0,-1 0 496,0-1 1,3 0 0,-2-2 0,2-1 0,-2-1-1,0-2 156,0 2 1,-3-3 0,1 4 0,-2-1 0,-2 1-134,-2 1 0,0 2 0,-5 2 0,-5 1 0,-2 4 499,-5 2 1,-5 3 0,1 5 0,-4 6 0,-3 7 32,-3 5 1,-2 6 0,3 3-1,4 3 1,6 3-340,3 4 1,4 3 0,11 1 0,6-4-1,10-2-457,9-6 0,6-3 1,12-6-1,7-3 1,-20-15-1,1-1 123,1-2 1,0-1 0,1-1 0,0 0-1,0-2 1,-1-1 0,26 0 0,-5-3-265,-3-4 0,-4-6 0,-3-1 1,-2-1 783,-2-3 0,-2-5 0,-4-2 1</inkml:trace>
  <inkml:trace contextRef="#ctx0" brushRef="#br0" timeOffset="4">5168 16117 19646,'-10'0'251,"2"-1"1,2-2-202,3-3 0,3 1 1,4-1 460,5 2 1,2 1-1,7 3 1,3 0-1,1 0 1,4 0-1332,1 0 1,5 4 0,2 2 0,4 3 682,2 0 0,-2 0 0,4 1 0</inkml:trace>
  <inkml:trace contextRef="#ctx0" brushRef="#br0" timeOffset="5">5261 16368 18007,'-10'5'1679,"2"0"-1645,2 4 1,3-1-1,7-1 1,6-3-1,8-1 204,6 0 0,8 0 1,5-3-1,5 0-204,4 0 0,5-4 0,0-1 1</inkml:trace>
  <inkml:trace contextRef="#ctx0" brushRef="#br0" timeOffset="6">6173 15773 14924,'-5'-15'-656,"-2"1"1,3 3-1,-1 1 1,1 4 0,2 5 654,1 8 1,2 6 0,2 10 0,4 6 0,1 6-1,1 6 1,0 0 50,1 0 0,-1 5 0,-1-1 0,0 5 0,-3 2-254,-3-25 1,0 0-1,1 19 1,-3-2-1,0-6 1,0-5-452,0-5 1,-3-5 698,0-8 0,-4-1 0,1-5 1</inkml:trace>
  <inkml:trace contextRef="#ctx0" brushRef="#br0" timeOffset="7">6099 16136 14919,'-10'-14'-1216,"2"0"0,2-1 1291,3 3 1,2 2-1,1 0 1,1 2-1,3 1 400,5 0 1,6 5-1,5-1 1,4 2 0,2 1-507,3 0 1,1 1-1,-2 3 1,-1 5 0,-1 4-1,-3 5-130,0 5 0,-2 3 0,-6 4 0,-2 3 177,-3 0 1,-2 0 0,-1 1 0,-5-3-1,-4-3 324,-5-3 1,-1-3 0,-1-4 0,0-2 0,-1-4 1,1-6 0,1-4 0,0-5-202,2-6 0,4-2 0,-1-4 0,2-2 1,1-1-147,0-4 1,0-2-1,0-4 1,1 0 0,2-1-1,3-1-391,3-1 0,0 1 1,0 6-1,2 2 0,1 2 1,2 3 149,1 1 0,3 4 1,-3 5-1,3 4-82,0 2 0,1 5 0,0 3 0,-2 2 1,0 2-370,-2 2 0,1 3 670,2 0 0,1 6 0,0 1 0</inkml:trace>
  <inkml:trace contextRef="#ctx0" brushRef="#br0" timeOffset="8">6750 16136 10225,'0'-5'-775,"0"0"1280,0 5-224,-4 0 0,2 5 0,-3 1 0,0 2-90,0 1 0,3 2 0,-2 0 1,3 3-1,1 0 0,0 3-20,0 0 1,1 2 0,4-1-1,3 1-104,3 0 0,6-2 0,-1-2 0,4-5 0,3-4-76,1-2 0,0-1 1,3-5-1,-2-4 1,-3-6-209,-2-5 1,-7-2 0,-3-2 0,-3-2 0,-4 0-81,-4 1 1,-5-3 0,-6 2 0,-5 0 0,-2 2-26,-3 3 1,-4 8 0,1 6 0,0 3 0,-1 2-792,1 3 1145,8 5 0,-4 5 0,6 5 0</inkml:trace>
  <inkml:trace contextRef="#ctx0" brushRef="#br0" timeOffset="9">7067 16098 13529,'-1'-9'-2591,"-1"0"2042,-1 0 1,0 4 829,3 5 1,1 6 0,1 5 0,2 2 0,2 2-316,4 1 1,0 1 0,2 0 0,0-3 0,-1 1 0,2-2-175,2 0 1,0 0-1,3-5 1,-2-1 66,0 0 0,0-5 0,2 1 0,1-3 0,-2-3 0,0-4-97,-2-1 1,-3-4 0,1-2 0,0 1 165,-1-1 1,1-2-1,-5 1 1,0 0-1,-1 0 260,1 2 1,2-3 0,-5 4-1,0 1 366,-2 0 0,1 4-305,0 4 0,-1 5 1,-3 10-1,-1 5 0,-1 4 44,-2 3 1,1 7 0,3 5-1,0 3 1,0 5-168,0 5 1,0 0 0,1-23 0,-1 1 0,2 1 0,0-1 0,0 1 0,2-1-142,4 25 0,-2-5 0,-1-4 0,0-6 0,-3-6 122,-1-5 1,-2-4 0,-4-8 0,-3-3 0,-4-5 176,-3-2 1,0-1 0,-4-4 0,1-3 0,-2-5-309,-2-6 1,-1-3 0,-3 0 0,2-1 0,-1 1-260,1-1 0,-2 0 0,4 2 0,2 1 0,1 5-545,4 4 0,0-1-82,3 5 0,7 0 935,1 3 0,12 8 0,6 3 0</inkml:trace>
  <inkml:trace contextRef="#ctx0" brushRef="#br0" timeOffset="10">7840 16396 17644,'-10'0'-7,"4"0"0,0 0 1,-1 0 677,-2 0 0,4 1 0,1 2 0,1 1-566,0 1 1,0-2-1,4 3-255,2 1 0,2-2 0,4-2 0,1-2 0,-1-1-36,0 0 1,-2 0-1,-1 0 1,1 0-1,1-1-65,2-2 0,-4-3 1,0-3 63,1 0 0,-3-1 0,0 1 1,-3 0-1,-2 1 291,-3 1 0,-1 0 1,-4 4-1,-1 1 185,-3 1 1,3 2 0,-3 2-1,3 3 1,1 2-604,-1 2 1,5 0-1,2 2 1,3 0 158,3-1 1,2 4 0,5-1-1</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3T20:46:25.656"/>
    </inkml:context>
    <inkml:brush xml:id="br0">
      <inkml:brushProperty name="width" value="0.12114" units="cm"/>
      <inkml:brushProperty name="height" value="0.12114" units="cm"/>
      <inkml:brushProperty name="color" value="#FF0000"/>
    </inkml:brush>
  </inkml:definitions>
  <inkml:trace contextRef="#ctx0" brushRef="#br0">6387 13845 25467,'5'-9'-547,"0"1"1,-2 0 0,1 2 0,1-1 0,1-1 0,-1-2 90,-2 1 1,-2 3 0,-1 0 0,0-2 156,0 0 0,-1 2 1,-2 1 490,-3 1 0,-2 1 1,-1 3-1,-2 0 1,-1 1 176,-4 2 1,-1 2 0,-4 5-1,-4 3 1,-6 2 0,-6 4-224,-7 2 1,19-8 0,-1-1-1,-6 3 1,0 1 0,-3 1 0,-1 0-1,-3 2 1,0-1-112,-3 0 0,-1 1 1,-2 1-1,-1 1 0,13-6 1,0-1-1,-1 1 0,-1 0 1,-1 1-1,0-1 0,-2 1 1,0 1-1,0-1 0,-1 0 1,-1 1-1,1 0-90,0-1 0,1 0 1,-1 0-1,0 1 1,0 0-1,-1 0 0,1 0 1,0-1-1,-1 1 1,0-1-1,0 1 0,-1-1 1,1 1-1,-1 0 1,1 0 142,1 0 0,0 1 0,-1 0 0,1-1 1,0 0-1,0 0 0,4 0 0,0 1 1,1-1-1,0 0 0,0 0 0,1 0 1,0-1-1,1 0 0,-1 0 89,-14 9 0,0-2 0,4-3 0,1-1 0,2 0 0,1 0 0,1-1 0,1 0 0,2 0 0,0 0 44,0 1 1,1-1 0,1 0 0,2-1 0,3 0 0,2-2 0,1-1 0,2-1-1,-18 11-26,2-3 1,6-1-1,3-4 1,5-2-1,7-5-941,4-1 90,4-4 1,10 0-1,8-5 1,13-4 0,13-6 561,11-7 1,-16 4-1,3-1 1,4-1 0,2 0-1,5-3 1,1 0 0,-12 4-1,2 0 1,-1 0 0,3-1-1,1 0 1,0 0 119,1-2 1,1 1 0,0-1 0,1 1 0,0 0-1,1-1 1,0 0 0,-1 0 0,2-1 0,3 0-1,1-2 1,2 0 0,-10 4 0,1 0 0,1-1-1,0 0-96,3-1 1,1-1 0,0 0 0,0 0 0,-1 1 0,-1-1 0,1 0 0,-1 1 0,1 0 0,0-1 0,0 1 0,-1 0-1,-2 1 1,0 0 0,-1 0 0,-1 0 0,-1 1 0,0 0 0,-1 0 0,0 1 82,10-6 1,0 1 0,-1 0 0,-2 1 0,-1-1 0,0 1-1,-4 2 1,-1 1 0,-1 0 0,-3 1 0,0 2 0,-1-1 0,12-4-1,-2 1 28,-4 2 0,-1 1 0,-2 1 0,-1 0 1,-4 1-1,-1 1 0,-3 1 0,-1 0 0,20-7 547,-8 2 0,-8 3-546,-7 4 1,-16 5 0,-11 7 0,-14 6 0,-13 5 157,-9 6 0,15-9 1,-1 1-1,-5 2 1,-2 0-1,-3 0 1,-2 1-1,-3 0 1,-1 1-1,-3 1 0,-1 0-225,-1 1 0,-1 0 0,16-5 0,0-1 0,0 1 0,-2 1 0,1-1 0,-1 1 0,-1 0 0,0 1 0,0 0 0,-3 1 0,1 0 0,-1 1-56,-2 0 0,0 1 0,0 0 0,-4 0 1,0 0-1,0 1 0,0 1 0,1 0 1,-1 0-1,-2 2 0,0-1 0,-1 2 0,11-6 1,0 1-1,-1 0 0,1 0 116,-1 1 1,-1 0-1,0 0 1,1 0 0,0 0-1,1-1 1,-1 0 0,1 0-1,0 0 1,0 1 0,0-1-1,0 0 1,0 0-1,1 0 1,-1 0 0,1 0-1,0-1 1,0 1 0,-1-1-1,1 1-9,0 0 0,-1 0 1,0 0-1,0 1 0,0-1 1,0 1-1,-1 0 0,1 0 1,1 0-1,-1-1 0,1 0 1,0 0-1,-9 6 0,0-2 1,1 1-1,3-2 0,0-1 1,1 1 20,3-2 0,0 0 1,1 0-1,4-1 0,2-1 1,0 0-1,-7 5 0,3-2 1,6-3-1,4-1 1,-5 6-729,20-11 0,21-7 0,17-8 0,16-7 593,-16 1 1,2-1-1,7-5 1,3-3 0,-8 3-1,1 0 1,1-1 0,3 0-1,0-1 1,2-1 0,2 0-1,1-1 1,1-1 0,2 0-1,1 0 1,0 0 45,0 0 0,1-1 0,-1 0 0,-11 6 0,0 0 0,1-1 0,-1 1 0,2-1 0,0 0 1,1 1-1,-1-1 0,2-1 0,1 0 0,0 0 0,0 0 47,2-1 1,1 0 0,1-1 0,-1 1 0,-1-1-1,1-1 1,0 1 0,0-1 0,3 0 0,0 0 0,0 0-1,0-1 1,-2 1 0,0 0 0,0 0 0,0-1 0,-2 1-1,0 0 1,0 0 0,-1 0 0,0 0 0,-2 1 0,1 0-1,-1 0 53,-2 1 1,-1-1-1,0 1 1,0 0 0,8-4-1,0 0 1,-2 1-1,-5 2 1,-1 0 0,-1 1-1,-1 0 1,-1 1-1,-1-1 1,-1 2 0,-1-1-1,0 1-15,12-6 1,-2 0 0,-6 4 0,-3 1 0,-6 4 0,-2 1 0,13-7 0,-13 7 157,-9 2-365,-7 6 0,-14 2 0,-8 6 312,-9 3 1,-19 10-1,15-7 1,-2 1-1,-4 2 1,-2 0-1,-4 2 1,-1 1-244,-3 1 1,0 1 0,-4 2 0,0 0 133,15-6 0,-1 0 0,-1 1 0,-1 1 0,-1 1 0,1-1 0,-3 2 0,-1 1 0,1-1 0,-1 1 0,1-1 0,0 1-27,0-1 0,-1 1 0,0 0 0,-3 1 0,0 0 1,-1 2-1,8-5 0,-1 2 0,0-1 0,-1 1 1,-2 1-1,0 1 0,-1 0 0,0 0 0,-2 1 1,-1 0-1,0 0 0,0 0-54,0 1 0,-1-1 0,1 1 0,0-1 0,1 0 1,1 0-1,-1 0 0,1 0 0,-1 0 0,1-1 0,0 0 1,0 0-1,2-1 0,0 1 0,0-1 0,1 0 0,1 0 1,1-1-1,0 1 0,0-1 98,-9 5 1,0 0 0,2-1 0,2 0 0,0-1 0,2 0 0,4-2-1,1-1 1,0 0 0,3-1 0,-1 1 0,2-1 0,-10 6 0,2 0-56,3-1 0,4-2 1,-8 8-1,25-10-12,20-9 0,24-15 0,19-10 1,-16 2-1,3-3 0,8-5 1,3-1-1,-11 6 0,1-2 1,1 1-33,4-2 1,1-1-1,1 1 1,-8 2-1,0 1 1,1-1-1,0 0 1,0 0 0,0 0-1,1 0 1,0 0-1,-1 0 1,1 0-1,-1 0 1,1-1-1,0 1 1,0-1 0,0 1-1,1-1 44,0 0 0,0 0 0,0 0 1,1-1-1,3 0 0,0 0 0,1-1 1,0 1-1,1-2 0,1 0 0,1 0 1,-1 0-1,1-1 0,0 1 1,0-1-1,-1 1 0,-1 0 0,0 0 1,0 0-1,-1 1 4,-1 0 1,0 0 0,-1 0 0,0 1 0,-3 1 0,-1 1 0,0-1 0,-1 2 0,10-6 0,-1 1 0,0 0 0,-5 2-1,0 0 1,-1 0 0,-5 2 0,0-1 0,-1 1 0,11-6 0,-2 1 99,-3 1 0,-1 0 0,-6 4 0,-1 1 0,-4 3 0,0 0 0,14-6 0,-15 5 297,-11 6 0,-10 6 0,-15 1-934,-9 4 1,-16 7 452,8-2 0,-1 2 0,-6 2 0,-1 1 0,-8 3 0,-2 0 0,-3 3 0,0 2 64,14-7 1,-1 1-1,0 0 1,0 0-1,-2 1 1,1-1-1,-3 2 1,0 0-1,-1 0 1,0 1-1,-1-1 1,0 2-22,-1 0 0,0 1 0,0 0 92,0-1 1,1 1 0,-1-1-1,-1 3 1,0-1 0,0 0-1,0 0 1,0 0 0,0 0-1,-1 2 1,0-1 0,0 2 0,-1 0-1,0 0 1,0 1 21,-1 0 0,1 1 1,0-1-1,3-1 0,1-2 1,0 1-1,3-2 1,0-1-1,1 1 0,2-3 1,2 0-1,0 0 0,-11 7 1,1-1-1,4-1 1,1 0-42,2 1 0,1-2 0,5-5 0,2-1 0,3-1 0,2 0 0,-10 6-249,11-4 1,13-7 0,13-8-1,16-7 1,21-10 149,-10 4 1,3-2 0,10-6-1,3-2 1,-9 5 0,2 0 0,0-1-1,2-2 1,2-1 0,-1 1-1,3-2 1,0 0 0,1-1 0,-11 6-1,0 0 1,0-1 0,1 1 29,0 0 0,0-1 0,1 0 0,0 1 1,3-2-1,0-1 0,1 1 0,0-1 1,1-1-1,0 0 0,1 0 0,0 0 1,1 0-1,0-1 0,0 1 0,0-1 1,-2 2-1,1-1 0,-1 1 0,0 0 90,-2 0 1,0 0-1,0 1 1,-2 0-1,9-3 1,-1 0 0,-1 0-1,-4 1 1,-1 0-1,-1 1 1,-3 1-1,0 0 1,-2 1 0,-3 1-1,-2 1 1,0 0 185,9-4 0,-1 0 1,-5 2-1,-2 2 0,-5 2 1,-2 1-1,20-11 404,-6 6-656,-15 3 0,-12 10 0,-15 2 0,-9 3-182,-4 3 1,-8 2 0,-3 5 0,-4 3-1,-1 2 436,0 3 1,-2 1 0,3-1 0,1 2-529,1 2 0,-3-3 236,-2 3 0,0-1 0,0-1 0,-1 2 0,-2 0-11,-3 0 1,1-1 0,-1 2 0,2-2 0,1-5-26,3-1 1,4-4 0,13-6 0,15-6 5,18-7 0,21-10 1,-12 6-1,1-1 1,3 0-1,0 0 39,3-1 1,1 0 0,1-1 0,1 1-1,1-1 1,1 0 0,-1-1 0,0 1 0,1 0-1,-1 0 1,-2 0 0,0 1 281,-1 0 0,-2 0 0,-3 0 1,-1 1-1,19-13 0,-9 3 0,-10 4 1,-11 4-80,-8 4 1,-7 5 0,-5 0-1,-2 2 1,-3 2-147,-3 1 1,-3 1 0,-5 0-1,-1 1 1,-4 3-102,-2 6 0,-1-1 1,-1 4-1,-1 0 1,-2 0-2,-1 2 1,-2 0 0,-6 5 0,-3 2 0,19-10 0,0 1 34,-2 2 0,-2 0 1,-6 2-1,-2 1 1,-5 1-1,-2 2 0,12-6 1,0 0-1,-1 0 1,-3 2-1,-1 0 0,-1 0-96,-2 1 0,0 1 1,-2 0-1,-4 2 1,0 1-1,-2-1 0,11-5 1,-1 0-1,0-1 1,0 1-1,1 0 1,-1 0-1,0 0 0,0 0 1,0 1-1,0-1 1,0 1-1,0 0 150,1-1 0,-1 1 1,1 0-1,-1 0 0,0 0 1,1 0-1,-1 0 1,0 0-1,1-1 0,0 0 1,1 0-1,-1-1 0,-10 5 1,1 0-1,1 0 1,3-1-1,1-1 0,2 0 1,2-1-1,2 1 1,0-1 61,3-1 0,0 0-1,2 0 1,-12 8 0,1-1 0,5-2 0,3 0 0,4-2 0,2-1 0,-13 10 187,13-9 0,9-4 0,14-7 0,8-2-292,11-3 0,17-10 1,15-7-1,-16 2 1,1 0-1,7-5 1,1 0 22,5-4 1,2 0-1,-12 5 1,1-1-1,0 1 1,1-2-1,0 1 1,1-1 0,1-1-1,0 1 1,0-1-1,2-1 1,0 1-1,0-1 1,2 0 0,0-1-1,0 1-71,0 0 1,2 0 0,-1-1-1,2-1 1,0-1 0,1 0-1,-1 0 1,1 0 0,-1 0-1,-10 6 1,0-1 0,0 0 0,0 0-1,1 0 1,-1 0 0,1 0-1,0 0 111,0 0 0,1 0 0,-1 0 0,0 0 0,7-3 0,-1 0 0,0 0 0,0 0 1,-1 1-1,-1-1 0,-4 2 0,0 0 0,-1 0 0,-2 1 0,-2 1 0,1-1 1,13-6-1,0 0 13,-2 1 1,-2 1 0,-5 3 0,-2 1 0,-4 3 0,-1 0 0,-5 2 0,0 0 0,15-8-36,-5 5-64,-7 2 0,-18 10 0,-11 4 1,-8 5-1,-6 4 0,-3 1 337,-1 2 1,-2 0-1,-1 2 1,2 0-1,4-3-452,3 0 0,3 1 0,2 0 1,0 0-1,3-2-1394,1-1 1568,-3 1 0,2-5 0,-5-1 0</inkml:trace>
  <inkml:trace contextRef="#ctx0" brushRef="#br0" timeOffset="1">15121 4758 16721,'-1'-11'-640,"-2"-1"1,2 2-595,-2-3 809,2 7 0,-1 2 4,-1 4 1,1 5 1239,-4 4-20,0 9-248,-8 6 0,3 9-270,-4 4 1,0 0 71,0 4 1,0-4-963,3-3 1087,1 2 142,-2-3 0,7-4-790,-1-4 0,5-8 24,-1-5 1,3-6-382,3-2 1,-1-4 480,5-4 0,-1-5 362,3-6 1,4-7-258,-1-3 1,4-5-13,-4-1 1,3-3-194,-2 3 1,-1-3 147,-2 3 0,-1 0-85,0 3 0,-1 5 503,-1 4 1,1 5 0,-2 8-598,2 6 1,1 6-321,-3 12 1,2 6 111,-2 4 1,2 0 295,-2 3 1,2 1 0,-2-1-1,3-1-243,0-1 1,-3-5-32,0-2 1,-4-3 147,2 0 0,-3-4-130,-1-3 0,-1-3 271,-3-3 1,-2-1 1031,-6-5-717,-3 0-301,-3 0 0,-2-1 0,-1-3 0,-1-1 181,-2 0 0,3-3 0,-1 3 1,4-2 185,2 1 1,3 4 0,5-2 0,3 0-1,8-2 452,9-3 1,14-1-1,9-2 1,8-4-504,6-1 0,-20 7 0,0 1-247,0 0 1,1-1 0,3-1 0,1 0-1,1-1 1,0 0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3T20:46:25.658"/>
    </inkml:context>
    <inkml:brush xml:id="br0">
      <inkml:brushProperty name="width" value="0.12114" units="cm"/>
      <inkml:brushProperty name="height" value="0.12114" units="cm"/>
      <inkml:brushProperty name="color" value="#FF0000"/>
    </inkml:brush>
  </inkml:definitions>
  <inkml:trace contextRef="#ctx0" brushRef="#br0">2495 16136 22724,'11'-24'409,"1"3"1,5 4-1,1 2 1,2 3-1,-3 3 1,0 5 0,-2 3-1,-3 1-680,-2 0 0,-4 5 0,0 4 0,-2 3 0,-2 2 0,-1 0 0,-1 1 0,0 1 370,0 2 1,0 0 0,-1 1 0,-1 0 0,-2-2-1,0 0 1,-2-2-50,1 2 0,0 0 0,-1 2 0,2 0 0,1-1-668,-1 1 1,1-4 0,3 2 516,0 3 0,0-2 0,0 5 0</inkml:trace>
  <inkml:trace contextRef="#ctx0" brushRef="#br0" timeOffset="1">2598 16843 21212,'-10'10'1638,"1"-1"0,1 0-640,2 1 1,1-1 0,5 0-704,0 1 0,2-5 0,1-2 0,3-2-449,2-1 1,5 0 0,0 0 0,1 0 0,4 0 154,3 0 1,3-4 0,3-1 0</inkml:trace>
  <inkml:trace contextRef="#ctx0" brushRef="#br0" timeOffset="2">3045 16629 13564,'-23'-4'-160,"7"-1"0,2-4 0,7-1 815,7 1 0,8 3 1,10 1-1,4-1 0,7 2-194,3 0 0,2 1 0,4 3 0,-1 0 0,1 1-3441,3 2 2956,1 2 0,-15 0 1,1 0-1,0-1 1,1 1-1</inkml:trace>
  <inkml:trace contextRef="#ctx0" brushRef="#br0" timeOffset="3">4218 16396 20831,'0'-12'-547,"0"-1"1,0-1 0,0 0 0,1 0 0,2 1 0,2 0 727,0 0 0,4 3 0,-3-2 0,1 7 1,-1 8-293,-3 8 1,1 11-1,0 5 1,-2 5 0,-1 3 198,-1 4 0,0 1 0,0-2 0,0 0 0,-1-1 0,-1-1-129,-2 0 1,1-6 0,3-4-1,0-4-212,0-5 0,0-11 495,0-6 1,1-9 0,1-13 0,3-2 0,-1-3-503,0-1 0,-1-3 0,-2-1 0,1-1 0,1-2-88,-1 2 0,-1 1 1,-1 5-1,0 3 1,0 2-262,0 2 1,0 6 0,1 2 425,2 5 0,4 7 1,4 6-1,2 3 0,2 0-1504,2 0 1656,0 5 0,6-4 1,1 3-1</inkml:trace>
  <inkml:trace contextRef="#ctx0" brushRef="#br0" timeOffset="4">4618 16434 18213,'-9'6'1125,"0"-1"1,-1 0-1371,1 0 0,3 2 0,1 3 0,-1 2 0,2 3 468,0-1 1,1 7-1,3-2 1,1 0-1,2 0-411,3-4 0,4 2 0,2-5 0,4-1 0,1-4 371,2-4 1,0-2 0,2-1 0,2 0 0,0-1-74,-1-2 0,0-3 0,-4-6 0,-3-1 1,-3-2-322,-5-1 0,0-2 0,-4 0 0,-2-1 0,-3 0-214,-4 1 1,-2-1-1,-3 1 1,0 0 0,-2 2 133,-2 4 1,0 2 0,-4 1 0,0 3 0,1 3-276,-1 2 1,5 6 0,1 5 668,3 4 1,5 4-1,0 0 1</inkml:trace>
  <inkml:trace contextRef="#ctx0" brushRef="#br0" timeOffset="5">5205 16508 14900,'0'-18'-613,"0"-1"0,0 1 0,0 2 617,0 0 1,0 2 0,0-2 0,0 4 405,0 1 0,-4 6 0,-3 2 1,-1 2-1,-2 2 0,-3 3 84,-2 6 1,-3 4 0,0 8 0,0 3 0,2 2-181,0 1 0,6-1 0,0 1 1,6 0-521,3 0 1,2-4-1,4-3 1,8-5 0,10-4-5,9-5 1,6-4 0,9-7-1,3-6 1,-23 2 0,0-1 251,2-1 1,0-1 0,-1-3 0,1-2 0,1 2 0,0-1 0</inkml:trace>
  <inkml:trace contextRef="#ctx0" brushRef="#br0" timeOffset="6">5698 16015 19141,'-8'-4'-820,"1"-2"1,2 0 0,0 2 0,3 4 834,1 7 0,-2 10 1,0 9-1,1 4 1,0 5-1,0 4 536,-1 5 1,-3 2-1,1 4 1,1 2-1,-1-1-292,0-1 1,3-7 0,-1-2 0,2-4-1,1-4-298,0-5 1,0-5 0,0-8 0,0-2 0,1-4-110,2-3 0,-1-2 0,4-5 0,1-2 0,3-4 272,2-4 1,3-5-1,2-6 1,0-2 0,-2-4-505,2-3 0,-3-2 0,1-1 0,-2 4 0,-2 4 346,-4 5 0,0 5 0,-4 6 0,-1 6 203,-1 7 0,-2 12 1,-2 7-1,-2 4 1,-1 2 103,0 0 1,3 0 0,0-1 0,3-1-1,3-3-614,4 0 1,5-6-1,5-7 1,3-4-1,6-3-131,4-4 0,-1-4 0,2-7 0,-2-4 0,-2-1 862,-2-2 0,2 0 0,-3 1 0</inkml:trace>
  <inkml:trace contextRef="#ctx0" brushRef="#br0" timeOffset="7">6043 16527 18554,'-10'4'-179,"1"-2"782,0 4 0,4-3-397,2 3 1,1-2-1,4 1 1,1-1 0,3-2 131,2-1 0,2-1 0,2 0 0,1-1 0,2-2-141,1-3 0,-1 0 1,0 0-1,1-1 0,-1-1-183,1-2 0,-2 1 0,2-1 0,-4-2 0,-2-1-370,-4-2 0,1 0 1,-4-4-1,-1 2 0,-2 0-159,-3 2 0,-2 3 0,-5 1 0,-3 4 0,-2 4 527,-3 2 1,-4 9-1,1 4 1,0 6-1,2 4 20,4 2 1,1 3-1,6 2 1,2 1 0,3 1 49,2-1 0,6-2 0,5-3 0,9-4 0,8-5-313,6-3 0,3-7 1,1-3-1,1-3-131,-1-3 1,-1-6 0,-2-7 0,-3-2 0,-3-1-134,-3-3 1,-2 2 0,-5-2 0,1 0 0,-1-1 377,-3-1 0,0 4 0,-4-2 0,1 3 0,-1 4 2164,-4 2-1730,-3 7 1,-5 6 0,-2 6 0,-3 4 150,-3 2 0,3-1 0,1 2 0,1-1 0,2 1-127,1-2 1,1 3 0,1-2 0,2 0 0,3 1-483,2-1 1,5 4 0,0-4 0,1 1-1,0-1-167,1 0 1,-4 4-1,0-4 1,-3 1-1,-5-1 40,-2 1 0,-3-1 0,-3-3 1,-7 1-1,-3-2 153,-5-2 1,-4 1 0,2-4 0,-1 0 0,0-3-389,2-4 0,6 2 0,2-4 0,4-1 0,4-1 456,5-2 0,8-3 0,7-2 0</inkml:trace>
  <inkml:trace contextRef="#ctx0" brushRef="#br0" timeOffset="8">7011 16220 16417,'0'-16'-2034,"0"2"2265,0 0 0,0 7 1,0 8-1,0 7-2,0 7 0,0 9 0,0 5 0,0 3 0,0 4-169,0 0 0,0 1 0,0 0 1,-1 1-1,-1-1-405,-1 0 0,-3-3 1,2-1-1,-2-2 0,-1-4-75,-1-4 0,1-7 1,-2-5-1,-1-4 481,0-4 1,-1-10-1,2-3 1</inkml:trace>
  <inkml:trace contextRef="#ctx0" brushRef="#br0" timeOffset="9">6909 16555 16571,'1'-10'-889,"2"1"1,3 0 1062,2-1 0,3 1 0,1 1 0,3 2 0,0 3-76,1 2 1,-1 1-1,4 0 1,-1 0-1,1 1-526,0 2 1,-2-1 0,0 4 0,-3 0 0,0 0 284,-3 1 1,-2-4-1,-1 3-510,-2 1 0,-4-2 929,1 1 1,-1-3-1,1 0 452,3-2 1,4-1 0,2 0 0,4 0-146,1 0 0,3-1 0,0-2 0,3-4 0,0-1-457,0-1 0,2-2 0,-4 0 0,0-2 1,-1-2-204,-2-1 0,-3-2 0,-4-2 0,-4 0 0,-3-2-308,-3 1 1,-1 2-1,-1 1 1,-4 2 0,-4 4 402,-5 2 0,-5 5 0,-2 2 0,-1 6 0,-1 4 424,0 4 0,-2 5 1,4 5-1,3 4 1,3 2 109,5 1 0,0 1 1,7 2-1,0 2-570,2 0 0,10-1 0,4-4 0,7-1 0,6-3 0,4-5-214,4-6 1,2-7 0,2-3 0,2-4-258,0-5 1,0-4 0,-3-9 0,-3 0 0,-4 0-159,-4-3 1,-1 1 0,-3-2-1,-1 0 1,-3 2-1082,-2 2 1790,-3 0 1,1 0 0,0 1 0</inkml:trace>
  <inkml:trace contextRef="#ctx0" brushRef="#br0" timeOffset="10">8026 16396 17037,'-6'-5'-103,"0"2"0,-1 3 0,2 3 1,1 4-1,1 5 386,0 3 0,-3 3 1,3 2-1,0 0 1,1 2-1,0-1-110,-1-2 1,0-1 0,3-3 0,0-2 0,0-3 18,0 0 1,0-6-1,0-4 1,0-7 0,0-4-291,0-4 0,0-6 0,0-2 1,0-2-1,0-3-199,0-2 0,0-4 0,0 3 0,0 1 0,1 2-68,2 3 0,-1 3 0,5 3 0,0 3 0,1 2 125,1 5 1,5 6 0,2 1-1,5 5-296,4 6 1,3 4 0,2 6 0,2 1 562,1 1 1,5 3 0,5 4 0</inkml:trace>
  <inkml:trace contextRef="#ctx0" brushRef="#br0" timeOffset="11">3799 16238 12605,'-4'5'234,"-1"3"1,-4-4 0,3 1-280,3 2 1,6-2 0,3 0-1,3 0 1,0-3 0,0-1 401,0-1 0,1-1 0,0-2 0,1-4 1,2-1-1,-2-2-133,0-3 0,-5 2 0,-1-5 0,-1 1 0,-2-1-308,-1 1 1,-2-1-1,-2-1 1,-4 0-243,-5 2 1,-6 3 0,-7 1 0,-2 4 0,-2 5 132,-2 4 1,-1 5 0,-2 8-1,4 8 1,4 6 246,4 5 0,4 7 0,3 2 0,6 3 0,5 0-68,3 1 1,8-5 0,3 0 0,4-3 0,2-2-46,2-4 1,2-7-1,0-4 1,2-3-1,-1-1-330,-2-2 1,0-3 0,0-5 0,-2-2 0,1-2-962,0-3 1408,-5-1 0,13 0 1,-7 0-1</inkml:trace>
  <inkml:trace contextRef="#ctx0" brushRef="#br0" timeOffset="12">3901 16480 21853,'-15'-1'-501,"0"-2"382,2-3 1,5-2 0,5-2 0,7 2 0,6 1 877,7 1 1,6 0-1,5-1 1,1 2-1367,2 1 1,-2-2 0,1 3 0,-3 0-1,-3 2 596,-1 1 0,-2 5 1,-2 0-1</inkml:trace>
  <inkml:trace contextRef="#ctx0" brushRef="#br0" timeOffset="13">3929 16592 20238,'-4'0'1096,"4"0"0,8-1-513,8-2 0,6-2 0,2-5 0,3 1 88,1 0 0,0 0-692,0 3 0,0 2 0,0 4 1</inkml:trace>
  <inkml:trace contextRef="#ctx0" brushRef="#br0" timeOffset="14">8706 16648 9974,'-7'-8'-581,"1"0"0,-1 3 1052,-1 1 0,-1 5 0,3 5 0,3 2 0,2 2-287,1-1 0,0 0 1,1 1-1,2-1 1,4 0-126,5 1 0,-1-4 0,5-1 0,0-1 0,2-2-153,1-1 0,-1-1 0,0-1 0,-2-2 0,-1-3-144,-2-2 0,-5-5 1,-4 0-1,-4-1 0,-5 1 1,-4 2 138,-5 0 1,-9 3-1,-4 2 1,-3 3 259,0 2 0,1 3 1,2 3-1,2 5 1,6 3-101,5 0 0,6 7-94,8-2 1,8 7 0,3-1-1</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3T20:46:25.673"/>
    </inkml:context>
    <inkml:brush xml:id="br0">
      <inkml:brushProperty name="width" value="0.09086" units="cm"/>
      <inkml:brushProperty name="height" value="0.09086" units="cm"/>
      <inkml:brushProperty name="color" value="#FF0000"/>
    </inkml:brush>
    <inkml:brush xml:id="br1">
      <inkml:brushProperty name="width" value="0.12114" units="cm"/>
      <inkml:brushProperty name="height" value="0.12114" units="cm"/>
      <inkml:brushProperty name="color" value="#FF0000"/>
    </inkml:brush>
  </inkml:definitions>
  <inkml:trace contextRef="#ctx0" brushRef="#br0">11536 9255 8556,'-9'-19'-415,"0"2"0,-2 1 0,0 4 626,-2 1 0,1 5 0,3 1 1,-1 1-1,1 2 0,1 2 23,2 3 1,1 6 0,5 8 0,0 4 0,0 5-129,0 8 1,1 6 0,0-14 0,1 1 0,-1 2 0,1 2 0,-1 1 0,1 2-91,0 1 0,0 1 0,-2 3 0,1 0 0,0 2 0,1 0 1,-1 1-1,-1 0 0,0 2 0,0 0 0,0-1 0,-1-1-39,0-2 1,-1-1 0,0-3 0,-1-3 0,-6 16 0,2-10 89,1-9 1,1-9 0,-1-12-65,3-9 0,1-11 0,2-9 1,2-8-34,1-8 0,0-11 0,0 19 0,2-1 1,0-2-1,0-2 0,1-2 0,-1 0-103,0-2 1,0 1 0,0-4 0,-1 1 0,1-2 0,1-1 0,-1-2 0,1 0 0,0-2 0,0-1 31,0 0 1,0 0 0,-2 4-1,-1 1 1,0 4 0,-1 1-1,1 5 1,-2 2 0,0-15 376,-3 18 0,-3 14 0,-4 16 1,0 4-1,-1 3 49,1 3 0,0 7 0,-1 3 0,1 7 0,0 9-248,-1 6 0,6-18 0,-1 1 1,1 3-1,0 0 0,0 1 0,1 0 1,0 1-1,0-1-118,1 1 0,0-1 1,0 0-1,1 0 1,1 0-1,1 0 0,0 0 1,1 1-1,1-2 1,1 0-259,-1-2 0,2-1 0,4 18 0,0-8 0,1-9 103,-1-10 0,-1-7 0,0-17 0,-3-4 1,-1-5 84,-2-4 1,2-6-1,0-5 1,0-7-1,2-8-53,-1-8 0,-4 25 0,1 0 0,0-4 1,1 0-1,-1 0 0,0-1 104,-1 0 1,0 0 0,0-1 0,-1 0 0,0-1 0,0 1 0,0 1 0,0 0 0,0 3 0,0 1 0,0-17 0,-1 12 336,-2 10 1,-2 16 0,-4 7-1,0 11 1,1 11 43,-1 9 1,1 6 0,-4 11-1,2 2 1,5-22 0,0-1-270,1 2 0,-1 0 0,2 3 0,0-1 0,0-1 0,1 0 0,0-1 0,1 0 0,1-2 0,2-1-199,6 23 1,10-5-118,6-4 0,3 5 0,1-7 0</inkml:trace>
  <inkml:trace contextRef="#ctx0" brushRef="#br1" timeOffset="1">428 12383 19038,'0'-9'-1000,"0"0"0,0-1 875,0 1 1,0 3 0,0 0 0,0-1-1,-1-2 1,-1 0 0,-2 1 163,-1 1 0,2 0 0,-3 4 0,-2 1 0,0 1 0,-1 1 396,-1 0 1,4 2 0,0 3 0,0 5-1,1 1 1,2 2-402,2 3 1,1 1-1,1 2 1,2 0 0,4-1-249,4 1 1,1-5 0,3-1 0,2-3 0,1-1-1,3-3 134,1-3 1,-1-4-1,-2-4 1,-1-6-4,-3-2 1,-1-4 0,-6-3 0,-2-1 0,-4 2-195,-4 3 0,-3 3 1,-5 0-1,-3 1 1,-2 5 306,-3 2 1,1 2 0,0 4 0,2 2-1,2 3-50,2 3 0,1 3 1,3 1-1,2 3 1,1 3-801,2 1 1,6 6 0,4-2 0,5 0 660,1-3 1,6-1 0,3-1 0</inkml:trace>
  <inkml:trace contextRef="#ctx0" brushRef="#br1" timeOffset="2">773 12430 19868,'0'5'-1243,"0"-1"806,0-4 1,1 3 149,2 1 1,0 0 0,5-2 0,3 1 0,-1-1 301,0-1 1,3-2 0,-1-2-1,0-3 147,-2-3 1,-1 0 0,-1 0 0,-1-1-1,-4 1-71,-2 0 0,-1-1 0,-1 1 1,-2 1-1,-4 1-146,-1 0 1,-2 5 0,-2-1 0,0 3-521,1 3 1,4 4 0,4 5 0,2 2-1,2 1 458,2-3 0,7 3 0,4-1 0</inkml:trace>
  <inkml:trace contextRef="#ctx0" brushRef="#br1" timeOffset="3">1071 12421 15045,'-10'0'0,"4"0"0,1-1 1316,1-2-1008,1 2 0,8-3 0,3 6 1,5 2-1,1-2-510,3-1 1,-1-2 0,1-1-1,-2-3 1,1 1 74,-2 0 0,0 0 0,-6 1 0,-1-2 413,0 0 0,-5-1 1,0 4-1,-4-1 182,-5 1 0,0 0 0,0 0 0,1-1-532,-2 1 0,3 1 1,0 2-381,1 2 0,1-1 0,2 4 1,-1 1-1,-1 2-2313,1 0 2825,-4 0 0,-3 1 0,-5-1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222F845-6B76-1A48-BBCF-35AB45BE4BCC}"/>
              </a:ext>
            </a:extLst>
          </p:cNvPr>
          <p:cNvSpPr>
            <a:spLocks noGrp="1" noChangeArrowheads="1"/>
          </p:cNvSpPr>
          <p:nvPr>
            <p:ph type="hdr" sz="quarter"/>
          </p:nvPr>
        </p:nvSpPr>
        <p:spPr bwMode="auto">
          <a:xfrm>
            <a:off x="0" y="0"/>
            <a:ext cx="3048000" cy="463550"/>
          </a:xfrm>
          <a:prstGeom prst="rect">
            <a:avLst/>
          </a:prstGeom>
          <a:noFill/>
          <a:ln w="9525">
            <a:noFill/>
            <a:miter lim="800000"/>
            <a:headEnd/>
            <a:tailEnd/>
          </a:ln>
          <a:effectLst/>
        </p:spPr>
        <p:txBody>
          <a:bodyPr vert="horz" wrap="square" lIns="93241" tIns="46621" rIns="93241" bIns="46621" numCol="1" anchor="t" anchorCtr="0" compatLnSpc="1">
            <a:prstTxWarp prst="textNoShape">
              <a:avLst/>
            </a:prstTxWarp>
          </a:bodyPr>
          <a:lstStyle>
            <a:lvl1pPr defTabSz="931863">
              <a:defRPr sz="1200">
                <a:latin typeface="Arial" charset="0"/>
                <a:ea typeface="ＭＳ Ｐゴシック" charset="0"/>
                <a:cs typeface="Arial" charset="0"/>
              </a:defRPr>
            </a:lvl1pPr>
          </a:lstStyle>
          <a:p>
            <a:pPr>
              <a:defRPr/>
            </a:pPr>
            <a:endParaRPr lang="en-US"/>
          </a:p>
        </p:txBody>
      </p:sp>
      <p:sp>
        <p:nvSpPr>
          <p:cNvPr id="3075" name="Rectangle 3">
            <a:extLst>
              <a:ext uri="{FF2B5EF4-FFF2-40B4-BE49-F238E27FC236}">
                <a16:creationId xmlns:a16="http://schemas.microsoft.com/office/drawing/2014/main" id="{0AE00B96-8157-DA41-A636-9F4A4C33E88D}"/>
              </a:ext>
            </a:extLst>
          </p:cNvPr>
          <p:cNvSpPr>
            <a:spLocks noGrp="1" noChangeArrowheads="1"/>
          </p:cNvSpPr>
          <p:nvPr>
            <p:ph type="dt" idx="1"/>
          </p:nvPr>
        </p:nvSpPr>
        <p:spPr bwMode="auto">
          <a:xfrm>
            <a:off x="3984625" y="0"/>
            <a:ext cx="3048000" cy="463550"/>
          </a:xfrm>
          <a:prstGeom prst="rect">
            <a:avLst/>
          </a:prstGeom>
          <a:noFill/>
          <a:ln w="9525">
            <a:noFill/>
            <a:miter lim="800000"/>
            <a:headEnd/>
            <a:tailEnd/>
          </a:ln>
          <a:effectLst/>
        </p:spPr>
        <p:txBody>
          <a:bodyPr vert="horz" wrap="square" lIns="93241" tIns="46621" rIns="93241" bIns="46621" numCol="1" anchor="t" anchorCtr="0" compatLnSpc="1">
            <a:prstTxWarp prst="textNoShape">
              <a:avLst/>
            </a:prstTxWarp>
          </a:bodyPr>
          <a:lstStyle>
            <a:lvl1pPr algn="r" defTabSz="931863">
              <a:defRPr sz="1200">
                <a:latin typeface="Arial" charset="0"/>
                <a:ea typeface="ＭＳ Ｐゴシック" charset="0"/>
                <a:cs typeface="Arial" charset="0"/>
              </a:defRPr>
            </a:lvl1pPr>
          </a:lstStyle>
          <a:p>
            <a:pPr>
              <a:defRPr/>
            </a:pPr>
            <a:endParaRPr lang="en-US"/>
          </a:p>
        </p:txBody>
      </p:sp>
      <p:sp>
        <p:nvSpPr>
          <p:cNvPr id="14340" name="Rectangle 4">
            <a:extLst>
              <a:ext uri="{FF2B5EF4-FFF2-40B4-BE49-F238E27FC236}">
                <a16:creationId xmlns:a16="http://schemas.microsoft.com/office/drawing/2014/main" id="{DDFE96A7-5274-0342-B0D3-7EC668C39CB0}"/>
              </a:ext>
            </a:extLst>
          </p:cNvPr>
          <p:cNvSpPr>
            <a:spLocks noGrp="1" noRot="1" noChangeAspect="1" noChangeArrowheads="1" noTextEdit="1"/>
          </p:cNvSpPr>
          <p:nvPr>
            <p:ph type="sldImg" idx="2"/>
          </p:nvPr>
        </p:nvSpPr>
        <p:spPr bwMode="auto">
          <a:xfrm>
            <a:off x="1196975" y="696913"/>
            <a:ext cx="4641850" cy="34813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50B02178-1948-3A40-9CA3-6ED8F257B237}"/>
              </a:ext>
            </a:extLst>
          </p:cNvPr>
          <p:cNvSpPr>
            <a:spLocks noGrp="1" noChangeArrowheads="1"/>
          </p:cNvSpPr>
          <p:nvPr>
            <p:ph type="body" sz="quarter" idx="3"/>
          </p:nvPr>
        </p:nvSpPr>
        <p:spPr bwMode="auto">
          <a:xfrm>
            <a:off x="703263" y="4410075"/>
            <a:ext cx="5627687" cy="4176713"/>
          </a:xfrm>
          <a:prstGeom prst="rect">
            <a:avLst/>
          </a:prstGeom>
          <a:noFill/>
          <a:ln w="9525">
            <a:noFill/>
            <a:miter lim="800000"/>
            <a:headEnd/>
            <a:tailEnd/>
          </a:ln>
          <a:effectLst/>
        </p:spPr>
        <p:txBody>
          <a:bodyPr vert="horz" wrap="square" lIns="93241" tIns="46621" rIns="93241" bIns="4662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a:extLst>
              <a:ext uri="{FF2B5EF4-FFF2-40B4-BE49-F238E27FC236}">
                <a16:creationId xmlns:a16="http://schemas.microsoft.com/office/drawing/2014/main" id="{68920910-11B2-A443-A721-1337C50E7F11}"/>
              </a:ext>
            </a:extLst>
          </p:cNvPr>
          <p:cNvSpPr>
            <a:spLocks noGrp="1" noChangeArrowheads="1"/>
          </p:cNvSpPr>
          <p:nvPr>
            <p:ph type="ftr" sz="quarter" idx="4"/>
          </p:nvPr>
        </p:nvSpPr>
        <p:spPr bwMode="auto">
          <a:xfrm>
            <a:off x="0" y="8818563"/>
            <a:ext cx="3048000" cy="463550"/>
          </a:xfrm>
          <a:prstGeom prst="rect">
            <a:avLst/>
          </a:prstGeom>
          <a:noFill/>
          <a:ln w="9525">
            <a:noFill/>
            <a:miter lim="800000"/>
            <a:headEnd/>
            <a:tailEnd/>
          </a:ln>
          <a:effectLst/>
        </p:spPr>
        <p:txBody>
          <a:bodyPr vert="horz" wrap="square" lIns="93241" tIns="46621" rIns="93241" bIns="46621" numCol="1" anchor="b" anchorCtr="0" compatLnSpc="1">
            <a:prstTxWarp prst="textNoShape">
              <a:avLst/>
            </a:prstTxWarp>
          </a:bodyPr>
          <a:lstStyle>
            <a:lvl1pPr defTabSz="931863">
              <a:defRPr sz="1200">
                <a:latin typeface="Arial" charset="0"/>
                <a:ea typeface="ＭＳ Ｐゴシック" charset="0"/>
                <a:cs typeface="Arial" charset="0"/>
              </a:defRPr>
            </a:lvl1pPr>
          </a:lstStyle>
          <a:p>
            <a:pPr>
              <a:defRPr/>
            </a:pPr>
            <a:endParaRPr lang="en-US"/>
          </a:p>
        </p:txBody>
      </p:sp>
      <p:sp>
        <p:nvSpPr>
          <p:cNvPr id="3079" name="Rectangle 7">
            <a:extLst>
              <a:ext uri="{FF2B5EF4-FFF2-40B4-BE49-F238E27FC236}">
                <a16:creationId xmlns:a16="http://schemas.microsoft.com/office/drawing/2014/main" id="{BA16DD10-755D-6548-A19A-42679DEFE9EC}"/>
              </a:ext>
            </a:extLst>
          </p:cNvPr>
          <p:cNvSpPr>
            <a:spLocks noGrp="1" noChangeArrowheads="1"/>
          </p:cNvSpPr>
          <p:nvPr>
            <p:ph type="sldNum" sz="quarter" idx="5"/>
          </p:nvPr>
        </p:nvSpPr>
        <p:spPr bwMode="auto">
          <a:xfrm>
            <a:off x="3984625" y="8818563"/>
            <a:ext cx="3048000" cy="463550"/>
          </a:xfrm>
          <a:prstGeom prst="rect">
            <a:avLst/>
          </a:prstGeom>
          <a:noFill/>
          <a:ln w="9525">
            <a:noFill/>
            <a:miter lim="800000"/>
            <a:headEnd/>
            <a:tailEnd/>
          </a:ln>
          <a:effectLst/>
        </p:spPr>
        <p:txBody>
          <a:bodyPr vert="horz" wrap="square" lIns="93241" tIns="46621" rIns="93241" bIns="46621" numCol="1" anchor="b" anchorCtr="0" compatLnSpc="1">
            <a:prstTxWarp prst="textNoShape">
              <a:avLst/>
            </a:prstTxWarp>
          </a:bodyPr>
          <a:lstStyle>
            <a:lvl1pPr algn="r" defTabSz="931863">
              <a:defRPr sz="1200">
                <a:latin typeface="Arial" panose="020B0604020202020204" pitchFamily="34" charset="0"/>
                <a:cs typeface="Arial" panose="020B0604020202020204" pitchFamily="34" charset="0"/>
              </a:defRPr>
            </a:lvl1pPr>
          </a:lstStyle>
          <a:p>
            <a:fld id="{55B0DB9F-E405-5046-BA89-8145B2954F36}"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a:extLst>
              <a:ext uri="{FF2B5EF4-FFF2-40B4-BE49-F238E27FC236}">
                <a16:creationId xmlns:a16="http://schemas.microsoft.com/office/drawing/2014/main" id="{562A69DB-2B5F-0B47-BE1C-0E99D27A5F1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defTabSz="931863"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fld id="{89840E83-6A18-4A4D-86AE-62FB61AB6E7C}" type="slidenum">
              <a:rPr lang="en-US" altLang="en-US" sz="1200">
                <a:latin typeface="Arial" panose="020B0604020202020204" pitchFamily="34" charset="0"/>
              </a:rPr>
              <a:pPr eaLnBrk="1" hangingPunct="1"/>
              <a:t>1</a:t>
            </a:fld>
            <a:endParaRPr lang="en-US" altLang="en-US" sz="1200">
              <a:latin typeface="Arial" panose="020B0604020202020204" pitchFamily="34" charset="0"/>
            </a:endParaRPr>
          </a:p>
        </p:txBody>
      </p:sp>
      <p:sp>
        <p:nvSpPr>
          <p:cNvPr id="24578" name="Rectangle 2">
            <a:extLst>
              <a:ext uri="{FF2B5EF4-FFF2-40B4-BE49-F238E27FC236}">
                <a16:creationId xmlns:a16="http://schemas.microsoft.com/office/drawing/2014/main" id="{C6177960-AA93-C341-A73E-DB6307BF1A4B}"/>
              </a:ext>
            </a:extLst>
          </p:cNvPr>
          <p:cNvSpPr>
            <a:spLocks noGrp="1" noRot="1" noChangeAspect="1" noChangeArrowheads="1" noTextEdit="1"/>
          </p:cNvSpPr>
          <p:nvPr>
            <p:ph type="sldImg"/>
          </p:nvPr>
        </p:nvSpPr>
        <p:spPr>
          <a:ln/>
        </p:spPr>
      </p:sp>
      <p:sp>
        <p:nvSpPr>
          <p:cNvPr id="24579" name="Rectangle 3">
            <a:extLst>
              <a:ext uri="{FF2B5EF4-FFF2-40B4-BE49-F238E27FC236}">
                <a16:creationId xmlns:a16="http://schemas.microsoft.com/office/drawing/2014/main" id="{C9844A35-8F82-4F4E-B376-513CFA4658C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a:extLst>
              <a:ext uri="{FF2B5EF4-FFF2-40B4-BE49-F238E27FC236}">
                <a16:creationId xmlns:a16="http://schemas.microsoft.com/office/drawing/2014/main" id="{A26A806C-585E-A64D-9BB5-8E254124C29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defTabSz="931863"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fld id="{0BB9F0FC-8C5F-8841-ADF7-6F92FFD6F426}" type="slidenum">
              <a:rPr lang="en-US" altLang="en-US" sz="1200">
                <a:latin typeface="Arial" panose="020B0604020202020204" pitchFamily="34" charset="0"/>
              </a:rPr>
              <a:pPr eaLnBrk="1" hangingPunct="1"/>
              <a:t>10</a:t>
            </a:fld>
            <a:endParaRPr lang="en-US" altLang="en-US" sz="1200">
              <a:latin typeface="Arial" panose="020B0604020202020204" pitchFamily="34" charset="0"/>
            </a:endParaRPr>
          </a:p>
        </p:txBody>
      </p:sp>
      <p:sp>
        <p:nvSpPr>
          <p:cNvPr id="57346" name="Rectangle 2">
            <a:extLst>
              <a:ext uri="{FF2B5EF4-FFF2-40B4-BE49-F238E27FC236}">
                <a16:creationId xmlns:a16="http://schemas.microsoft.com/office/drawing/2014/main" id="{274C7EED-5E49-2C4C-8D5A-CA348FB3D7A1}"/>
              </a:ext>
            </a:extLst>
          </p:cNvPr>
          <p:cNvSpPr>
            <a:spLocks noGrp="1" noRot="1" noChangeAspect="1" noChangeArrowheads="1" noTextEdit="1"/>
          </p:cNvSpPr>
          <p:nvPr>
            <p:ph type="sldImg"/>
          </p:nvPr>
        </p:nvSpPr>
        <p:spPr>
          <a:ln/>
        </p:spPr>
      </p:sp>
      <p:sp>
        <p:nvSpPr>
          <p:cNvPr id="57347" name="Rectangle 3">
            <a:extLst>
              <a:ext uri="{FF2B5EF4-FFF2-40B4-BE49-F238E27FC236}">
                <a16:creationId xmlns:a16="http://schemas.microsoft.com/office/drawing/2014/main" id="{54A4B9D3-7865-B54F-8306-51FD0C9C58C2}"/>
              </a:ext>
            </a:extLst>
          </p:cNvPr>
          <p:cNvSpPr>
            <a:spLocks noGrp="1" noChangeArrowheads="1"/>
          </p:cNvSpPr>
          <p:nvPr>
            <p:ph type="body" idx="1"/>
          </p:nvPr>
        </p:nvSpPr>
        <p:spPr>
          <a:xfrm>
            <a:off x="938213" y="4410075"/>
            <a:ext cx="5157787"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C = rochester.</a:t>
            </a:r>
          </a:p>
          <a:p>
            <a:pPr eaLnBrk="1" hangingPunct="1"/>
            <a:endParaRPr lang="en-US" altLang="en-US">
              <a:latin typeface="Arial" panose="020B0604020202020204" pitchFamily="34" charset="0"/>
              <a:ea typeface="ＭＳ Ｐゴシック" panose="020B0600070205080204" pitchFamily="34" charset="-128"/>
              <a:cs typeface="Arial" panose="020B0604020202020204" pitchFamily="34" charset="0"/>
            </a:endParaRP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But it won’t find C = troy.</a:t>
            </a:r>
          </a:p>
        </p:txBody>
      </p:sp>
    </p:spTree>
    <p:extLst>
      <p:ext uri="{BB962C8B-B14F-4D97-AF65-F5344CB8AC3E}">
        <p14:creationId xmlns:p14="http://schemas.microsoft.com/office/powerpoint/2010/main" val="40122078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a:extLst>
              <a:ext uri="{FF2B5EF4-FFF2-40B4-BE49-F238E27FC236}">
                <a16:creationId xmlns:a16="http://schemas.microsoft.com/office/drawing/2014/main" id="{33F76455-8E2E-4A4D-9ECB-6BC3706279C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defTabSz="931863"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fld id="{FB013E84-D54F-4843-BCA7-8D635B0F43CA}" type="slidenum">
              <a:rPr lang="en-US" altLang="en-US" sz="1200">
                <a:latin typeface="Arial" panose="020B0604020202020204" pitchFamily="34" charset="0"/>
              </a:rPr>
              <a:pPr eaLnBrk="1" hangingPunct="1"/>
              <a:t>11</a:t>
            </a:fld>
            <a:endParaRPr lang="en-US" altLang="en-US" sz="1200">
              <a:latin typeface="Arial" panose="020B0604020202020204" pitchFamily="34" charset="0"/>
            </a:endParaRPr>
          </a:p>
        </p:txBody>
      </p:sp>
      <p:sp>
        <p:nvSpPr>
          <p:cNvPr id="59394" name="Rectangle 2">
            <a:extLst>
              <a:ext uri="{FF2B5EF4-FFF2-40B4-BE49-F238E27FC236}">
                <a16:creationId xmlns:a16="http://schemas.microsoft.com/office/drawing/2014/main" id="{9E871AC7-4174-8945-9679-344737BB26E3}"/>
              </a:ext>
            </a:extLst>
          </p:cNvPr>
          <p:cNvSpPr>
            <a:spLocks noGrp="1" noRot="1" noChangeAspect="1" noChangeArrowheads="1" noTextEdit="1"/>
          </p:cNvSpPr>
          <p:nvPr>
            <p:ph type="sldImg"/>
          </p:nvPr>
        </p:nvSpPr>
        <p:spPr>
          <a:ln/>
        </p:spPr>
      </p:sp>
      <p:sp>
        <p:nvSpPr>
          <p:cNvPr id="59395" name="Rectangle 3">
            <a:extLst>
              <a:ext uri="{FF2B5EF4-FFF2-40B4-BE49-F238E27FC236}">
                <a16:creationId xmlns:a16="http://schemas.microsoft.com/office/drawing/2014/main" id="{0A413244-DF92-B243-B774-48DF32DBDB77}"/>
              </a:ext>
            </a:extLst>
          </p:cNvPr>
          <p:cNvSpPr>
            <a:spLocks noGrp="1" noChangeArrowheads="1"/>
          </p:cNvSpPr>
          <p:nvPr>
            <p:ph type="body" idx="1"/>
          </p:nvPr>
        </p:nvSpPr>
        <p:spPr>
          <a:xfrm>
            <a:off x="938213" y="4410075"/>
            <a:ext cx="5157787"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9069023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a:extLst>
              <a:ext uri="{FF2B5EF4-FFF2-40B4-BE49-F238E27FC236}">
                <a16:creationId xmlns:a16="http://schemas.microsoft.com/office/drawing/2014/main" id="{A24E72CC-D086-C944-8BA6-E819CB94424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defTabSz="931863"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fld id="{C4E021F3-ACC3-C44F-A804-7EB9CE6376DF}" type="slidenum">
              <a:rPr lang="en-US" altLang="en-US" sz="1200">
                <a:latin typeface="Arial" panose="020B0604020202020204" pitchFamily="34" charset="0"/>
              </a:rPr>
              <a:pPr eaLnBrk="1" hangingPunct="1"/>
              <a:t>12</a:t>
            </a:fld>
            <a:endParaRPr lang="en-US" altLang="en-US" sz="1200">
              <a:latin typeface="Arial" panose="020B0604020202020204" pitchFamily="34" charset="0"/>
            </a:endParaRPr>
          </a:p>
        </p:txBody>
      </p:sp>
      <p:sp>
        <p:nvSpPr>
          <p:cNvPr id="61442" name="Rectangle 2">
            <a:extLst>
              <a:ext uri="{FF2B5EF4-FFF2-40B4-BE49-F238E27FC236}">
                <a16:creationId xmlns:a16="http://schemas.microsoft.com/office/drawing/2014/main" id="{CEF71438-7264-984C-8C6A-112BF3B380B0}"/>
              </a:ext>
            </a:extLst>
          </p:cNvPr>
          <p:cNvSpPr>
            <a:spLocks noGrp="1" noRot="1" noChangeAspect="1" noChangeArrowheads="1" noTextEdit="1"/>
          </p:cNvSpPr>
          <p:nvPr>
            <p:ph type="sldImg"/>
          </p:nvPr>
        </p:nvSpPr>
        <p:spPr>
          <a:ln/>
        </p:spPr>
      </p:sp>
      <p:sp>
        <p:nvSpPr>
          <p:cNvPr id="61443" name="Rectangle 3">
            <a:extLst>
              <a:ext uri="{FF2B5EF4-FFF2-40B4-BE49-F238E27FC236}">
                <a16:creationId xmlns:a16="http://schemas.microsoft.com/office/drawing/2014/main" id="{6A584ACD-E999-FE42-9FBB-C32CC11D10A7}"/>
              </a:ext>
            </a:extLst>
          </p:cNvPr>
          <p:cNvSpPr>
            <a:spLocks noGrp="1" noChangeArrowheads="1"/>
          </p:cNvSpPr>
          <p:nvPr>
            <p:ph type="body" idx="1"/>
          </p:nvPr>
        </p:nvSpPr>
        <p:spPr>
          <a:xfrm>
            <a:off x="938213" y="4410075"/>
            <a:ext cx="5157787"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7368930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a:extLst>
              <a:ext uri="{FF2B5EF4-FFF2-40B4-BE49-F238E27FC236}">
                <a16:creationId xmlns:a16="http://schemas.microsoft.com/office/drawing/2014/main" id="{C9BE68E9-FA84-154F-B40B-B8E7FDCE472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defTabSz="931863"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fld id="{C8D763F0-4BB0-8A40-BAA8-240D0EB58741}" type="slidenum">
              <a:rPr lang="en-US" altLang="en-US" sz="1200">
                <a:latin typeface="Arial" panose="020B0604020202020204" pitchFamily="34" charset="0"/>
              </a:rPr>
              <a:pPr eaLnBrk="1" hangingPunct="1"/>
              <a:t>13</a:t>
            </a:fld>
            <a:endParaRPr lang="en-US" altLang="en-US" sz="1200">
              <a:latin typeface="Arial" panose="020B0604020202020204" pitchFamily="34" charset="0"/>
            </a:endParaRPr>
          </a:p>
        </p:txBody>
      </p:sp>
      <p:sp>
        <p:nvSpPr>
          <p:cNvPr id="63490" name="Rectangle 2">
            <a:extLst>
              <a:ext uri="{FF2B5EF4-FFF2-40B4-BE49-F238E27FC236}">
                <a16:creationId xmlns:a16="http://schemas.microsoft.com/office/drawing/2014/main" id="{29AC97B6-0C01-A046-BC32-14CEC5672684}"/>
              </a:ext>
            </a:extLst>
          </p:cNvPr>
          <p:cNvSpPr>
            <a:spLocks noGrp="1" noRot="1" noChangeAspect="1" noChangeArrowheads="1" noTextEdit="1"/>
          </p:cNvSpPr>
          <p:nvPr>
            <p:ph type="sldImg"/>
          </p:nvPr>
        </p:nvSpPr>
        <p:spPr>
          <a:ln/>
        </p:spPr>
      </p:sp>
      <p:sp>
        <p:nvSpPr>
          <p:cNvPr id="63491" name="Rectangle 3">
            <a:extLst>
              <a:ext uri="{FF2B5EF4-FFF2-40B4-BE49-F238E27FC236}">
                <a16:creationId xmlns:a16="http://schemas.microsoft.com/office/drawing/2014/main" id="{B900926D-8438-4F43-8081-C4FECB8E6984}"/>
              </a:ext>
            </a:extLst>
          </p:cNvPr>
          <p:cNvSpPr>
            <a:spLocks noGrp="1" noChangeArrowheads="1"/>
          </p:cNvSpPr>
          <p:nvPr>
            <p:ph type="body" idx="1"/>
          </p:nvPr>
        </p:nvSpPr>
        <p:spPr>
          <a:xfrm>
            <a:off x="938213" y="4410075"/>
            <a:ext cx="5157787"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2512859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a:extLst>
              <a:ext uri="{FF2B5EF4-FFF2-40B4-BE49-F238E27FC236}">
                <a16:creationId xmlns:a16="http://schemas.microsoft.com/office/drawing/2014/main" id="{A07A470E-9272-FE40-91BC-48DDB1F760F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defTabSz="931863"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fld id="{2F8367BF-D262-9D41-8BB0-C91F795A94AA}" type="slidenum">
              <a:rPr lang="en-US" altLang="en-US" sz="1200">
                <a:latin typeface="Arial" panose="020B0604020202020204" pitchFamily="34" charset="0"/>
              </a:rPr>
              <a:pPr eaLnBrk="1" hangingPunct="1"/>
              <a:t>14</a:t>
            </a:fld>
            <a:endParaRPr lang="en-US" altLang="en-US" sz="1200">
              <a:latin typeface="Arial" panose="020B0604020202020204" pitchFamily="34" charset="0"/>
            </a:endParaRPr>
          </a:p>
        </p:txBody>
      </p:sp>
      <p:sp>
        <p:nvSpPr>
          <p:cNvPr id="65538" name="Rectangle 2">
            <a:extLst>
              <a:ext uri="{FF2B5EF4-FFF2-40B4-BE49-F238E27FC236}">
                <a16:creationId xmlns:a16="http://schemas.microsoft.com/office/drawing/2014/main" id="{D91EFC2C-79E9-AD4B-8329-11DD3A5107A6}"/>
              </a:ext>
            </a:extLst>
          </p:cNvPr>
          <p:cNvSpPr>
            <a:spLocks noGrp="1" noRot="1" noChangeAspect="1" noChangeArrowheads="1" noTextEdit="1"/>
          </p:cNvSpPr>
          <p:nvPr>
            <p:ph type="sldImg"/>
          </p:nvPr>
        </p:nvSpPr>
        <p:spPr>
          <a:ln/>
        </p:spPr>
      </p:sp>
      <p:sp>
        <p:nvSpPr>
          <p:cNvPr id="65539" name="Rectangle 3">
            <a:extLst>
              <a:ext uri="{FF2B5EF4-FFF2-40B4-BE49-F238E27FC236}">
                <a16:creationId xmlns:a16="http://schemas.microsoft.com/office/drawing/2014/main" id="{D72F858C-C81D-1341-BFB7-6367584D1D0F}"/>
              </a:ext>
            </a:extLst>
          </p:cNvPr>
          <p:cNvSpPr>
            <a:spLocks noGrp="1" noChangeArrowheads="1"/>
          </p:cNvSpPr>
          <p:nvPr>
            <p:ph type="body" idx="1"/>
          </p:nvPr>
        </p:nvSpPr>
        <p:spPr>
          <a:xfrm>
            <a:off x="938213" y="4410075"/>
            <a:ext cx="5157787"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\+(G) works properly only in the following cases:</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1. When G is fully instantiated at the time prolog processes the goal \+(G).</a:t>
            </a:r>
            <a:br>
              <a:rPr lang="en-US" altLang="en-US">
                <a:latin typeface="Arial" panose="020B0604020202020204" pitchFamily="34" charset="0"/>
                <a:ea typeface="ＭＳ Ｐゴシック" panose="020B0600070205080204" pitchFamily="34" charset="-128"/>
                <a:cs typeface="Arial" panose="020B0604020202020204" pitchFamily="34" charset="0"/>
              </a:rPr>
            </a:br>
            <a:r>
              <a:rPr lang="en-US" altLang="en-US">
                <a:latin typeface="Arial" panose="020B0604020202020204" pitchFamily="34" charset="0"/>
                <a:ea typeface="ＭＳ Ｐゴシック" panose="020B0600070205080204" pitchFamily="34" charset="-128"/>
                <a:cs typeface="Arial" panose="020B0604020202020204" pitchFamily="34" charset="0"/>
              </a:rPr>
              <a:t>(In this case, \+(G) is interpreted to mean </a:t>
            </a:r>
            <a:r>
              <a:rPr lang="ja-JP" altLang="en-US">
                <a:latin typeface="Arial" panose="020B0604020202020204" pitchFamily="34" charset="0"/>
                <a:ea typeface="ＭＳ Ｐゴシック" panose="020B0600070205080204" pitchFamily="34" charset="-128"/>
                <a:cs typeface="Arial" panose="020B0604020202020204" pitchFamily="34" charset="0"/>
              </a:rPr>
              <a:t>“</a:t>
            </a:r>
            <a:r>
              <a:rPr lang="en-US" altLang="ja-JP">
                <a:latin typeface="Arial" panose="020B0604020202020204" pitchFamily="34" charset="0"/>
                <a:ea typeface="ＭＳ Ｐゴシック" panose="020B0600070205080204" pitchFamily="34" charset="-128"/>
                <a:cs typeface="Arial" panose="020B0604020202020204" pitchFamily="34" charset="0"/>
              </a:rPr>
              <a:t>goal G does not succeed</a:t>
            </a:r>
            <a:r>
              <a:rPr lang="ja-JP" altLang="en-US">
                <a:latin typeface="Arial" panose="020B0604020202020204" pitchFamily="34" charset="0"/>
                <a:ea typeface="ＭＳ Ｐゴシック" panose="020B0600070205080204" pitchFamily="34" charset="-128"/>
                <a:cs typeface="Arial" panose="020B0604020202020204" pitchFamily="34" charset="0"/>
              </a:rPr>
              <a:t>”</a:t>
            </a:r>
            <a:r>
              <a:rPr lang="en-US" altLang="ja-JP">
                <a:latin typeface="Arial" panose="020B0604020202020204" pitchFamily="34" charset="0"/>
                <a:ea typeface="ＭＳ Ｐゴシック" panose="020B0600070205080204" pitchFamily="34" charset="-128"/>
                <a:cs typeface="Arial" panose="020B0604020202020204" pitchFamily="34" charset="0"/>
              </a:rPr>
              <a:t>.)</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2. When all variables in G are unique to G, i.e., they don</a:t>
            </a:r>
            <a:r>
              <a:rPr lang="ja-JP" altLang="en-US">
                <a:latin typeface="Arial" panose="020B0604020202020204" pitchFamily="34" charset="0"/>
                <a:ea typeface="ＭＳ Ｐゴシック" panose="020B0600070205080204" pitchFamily="34" charset="-128"/>
                <a:cs typeface="Arial" panose="020B0604020202020204" pitchFamily="34" charset="0"/>
              </a:rPr>
              <a:t>’</a:t>
            </a:r>
            <a:r>
              <a:rPr lang="en-US" altLang="ja-JP">
                <a:latin typeface="Arial" panose="020B0604020202020204" pitchFamily="34" charset="0"/>
                <a:ea typeface="ＭＳ Ｐゴシック" panose="020B0600070205080204" pitchFamily="34" charset="-128"/>
                <a:cs typeface="Arial" panose="020B0604020202020204" pitchFamily="34" charset="0"/>
              </a:rPr>
              <a:t>t appear elsewhere in the same clause.</a:t>
            </a:r>
            <a:br>
              <a:rPr lang="en-US" altLang="ja-JP">
                <a:latin typeface="Arial" panose="020B0604020202020204" pitchFamily="34" charset="0"/>
                <a:ea typeface="ＭＳ Ｐゴシック" panose="020B0600070205080204" pitchFamily="34" charset="-128"/>
                <a:cs typeface="Arial" panose="020B0604020202020204" pitchFamily="34" charset="0"/>
              </a:rPr>
            </a:br>
            <a:r>
              <a:rPr lang="en-US" altLang="ja-JP">
                <a:latin typeface="Arial" panose="020B0604020202020204" pitchFamily="34" charset="0"/>
                <a:ea typeface="ＭＳ Ｐゴシック" panose="020B0600070205080204" pitchFamily="34" charset="-128"/>
                <a:cs typeface="Arial" panose="020B0604020202020204" pitchFamily="34" charset="0"/>
              </a:rPr>
              <a:t>(In this case, \+(G(X)) is interpreted to mean </a:t>
            </a:r>
            <a:r>
              <a:rPr lang="ja-JP" altLang="en-US">
                <a:latin typeface="Arial" panose="020B0604020202020204" pitchFamily="34" charset="0"/>
                <a:ea typeface="ＭＳ Ｐゴシック" panose="020B0600070205080204" pitchFamily="34" charset="-128"/>
                <a:cs typeface="Arial" panose="020B0604020202020204" pitchFamily="34" charset="0"/>
              </a:rPr>
              <a:t>“</a:t>
            </a:r>
            <a:r>
              <a:rPr lang="en-US" altLang="ja-JP">
                <a:latin typeface="Arial" panose="020B0604020202020204" pitchFamily="34" charset="0"/>
                <a:ea typeface="ＭＳ Ｐゴシック" panose="020B0600070205080204" pitchFamily="34" charset="-128"/>
                <a:cs typeface="Arial" panose="020B0604020202020204" pitchFamily="34" charset="0"/>
              </a:rPr>
              <a:t>There is no value of X that will make G(X) succeed</a:t>
            </a:r>
            <a:r>
              <a:rPr lang="ja-JP" altLang="en-US">
                <a:latin typeface="Arial" panose="020B0604020202020204" pitchFamily="34" charset="0"/>
                <a:ea typeface="ＭＳ Ｐゴシック" panose="020B0600070205080204" pitchFamily="34" charset="-128"/>
                <a:cs typeface="Arial" panose="020B0604020202020204" pitchFamily="34" charset="0"/>
              </a:rPr>
              <a:t>”</a:t>
            </a:r>
            <a:r>
              <a:rPr lang="en-US" altLang="ja-JP">
                <a:latin typeface="Arial" panose="020B0604020202020204" pitchFamily="34" charset="0"/>
                <a:ea typeface="ＭＳ Ｐゴシック" panose="020B0600070205080204" pitchFamily="34" charset="-128"/>
                <a:cs typeface="Arial" panose="020B0604020202020204" pitchFamily="34" charset="0"/>
              </a:rPr>
              <a:t>.)</a:t>
            </a:r>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3048022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a:extLst>
              <a:ext uri="{FF2B5EF4-FFF2-40B4-BE49-F238E27FC236}">
                <a16:creationId xmlns:a16="http://schemas.microsoft.com/office/drawing/2014/main" id="{D9E04C65-4833-7340-A095-673D8DAD3E1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defTabSz="931863"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fld id="{19A6F6EB-B49B-1946-AF43-6947D7403CB0}" type="slidenum">
              <a:rPr lang="en-US" altLang="en-US" sz="1200">
                <a:latin typeface="Arial" panose="020B0604020202020204" pitchFamily="34" charset="0"/>
              </a:rPr>
              <a:pPr eaLnBrk="1" hangingPunct="1"/>
              <a:t>16</a:t>
            </a:fld>
            <a:endParaRPr lang="en-US" altLang="en-US" sz="1200">
              <a:latin typeface="Arial" panose="020B0604020202020204" pitchFamily="34" charset="0"/>
            </a:endParaRPr>
          </a:p>
        </p:txBody>
      </p:sp>
      <p:sp>
        <p:nvSpPr>
          <p:cNvPr id="67586" name="Rectangle 2">
            <a:extLst>
              <a:ext uri="{FF2B5EF4-FFF2-40B4-BE49-F238E27FC236}">
                <a16:creationId xmlns:a16="http://schemas.microsoft.com/office/drawing/2014/main" id="{70829D1F-7484-884E-BADF-1D63A0837410}"/>
              </a:ext>
            </a:extLst>
          </p:cNvPr>
          <p:cNvSpPr>
            <a:spLocks noGrp="1" noRot="1" noChangeAspect="1" noChangeArrowheads="1" noTextEdit="1"/>
          </p:cNvSpPr>
          <p:nvPr>
            <p:ph type="sldImg"/>
          </p:nvPr>
        </p:nvSpPr>
        <p:spPr>
          <a:ln/>
        </p:spPr>
      </p:sp>
      <p:sp>
        <p:nvSpPr>
          <p:cNvPr id="67587" name="Rectangle 3">
            <a:extLst>
              <a:ext uri="{FF2B5EF4-FFF2-40B4-BE49-F238E27FC236}">
                <a16:creationId xmlns:a16="http://schemas.microsoft.com/office/drawing/2014/main" id="{336C639C-6B08-4F48-8D2C-55D2A9692921}"/>
              </a:ext>
            </a:extLst>
          </p:cNvPr>
          <p:cNvSpPr>
            <a:spLocks noGrp="1" noChangeArrowheads="1"/>
          </p:cNvSpPr>
          <p:nvPr>
            <p:ph type="body" idx="1"/>
          </p:nvPr>
        </p:nvSpPr>
        <p:spPr>
          <a:xfrm>
            <a:off x="938213" y="4410075"/>
            <a:ext cx="5157787"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Answers:</a:t>
            </a:r>
          </a:p>
          <a:p>
            <a:pPr eaLnBrk="1" hangingPunct="1"/>
            <a:endParaRPr lang="en-US" altLang="en-US">
              <a:latin typeface="Arial" panose="020B0604020202020204" pitchFamily="34" charset="0"/>
              <a:ea typeface="ＭＳ Ｐゴシック" panose="020B0600070205080204" pitchFamily="34" charset="-128"/>
              <a:cs typeface="Arial" panose="020B0604020202020204" pitchFamily="34" charset="0"/>
            </a:endParaRP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What are the bindings for Y.</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Y = jane ; %Z is bound to his</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Y = jane ; %Z is bound to cs</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Y = ajit. %Z is bound to cs again.</a:t>
            </a:r>
          </a:p>
          <a:p>
            <a:pPr eaLnBrk="1" hangingPunct="1"/>
            <a:endParaRPr lang="en-US" altLang="en-US">
              <a:latin typeface="Arial" panose="020B0604020202020204" pitchFamily="34" charset="0"/>
              <a:ea typeface="ＭＳ Ｐゴシック" panose="020B0600070205080204" pitchFamily="34" charset="-128"/>
              <a:cs typeface="Arial" panose="020B0604020202020204" pitchFamily="34" charset="0"/>
            </a:endParaRP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classmates(X,Y) :- takes(X,Z),takes(Y,Z),not(X==Y).</a:t>
            </a:r>
          </a:p>
        </p:txBody>
      </p:sp>
    </p:spTree>
    <p:extLst>
      <p:ext uri="{BB962C8B-B14F-4D97-AF65-F5344CB8AC3E}">
        <p14:creationId xmlns:p14="http://schemas.microsoft.com/office/powerpoint/2010/main" val="22037476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a:extLst>
              <a:ext uri="{FF2B5EF4-FFF2-40B4-BE49-F238E27FC236}">
                <a16:creationId xmlns:a16="http://schemas.microsoft.com/office/drawing/2014/main" id="{A7A3C4B3-559E-014C-80E0-851053DF0BFD}"/>
              </a:ext>
            </a:extLst>
          </p:cNvPr>
          <p:cNvSpPr>
            <a:spLocks noGrp="1" noRot="1" noChangeAspect="1"/>
          </p:cNvSpPr>
          <p:nvPr>
            <p:ph type="sldImg"/>
          </p:nvPr>
        </p:nvSpPr>
        <p:spPr>
          <a:ln/>
        </p:spPr>
      </p:sp>
      <p:sp>
        <p:nvSpPr>
          <p:cNvPr id="69634" name="Notes Placeholder 2">
            <a:extLst>
              <a:ext uri="{FF2B5EF4-FFF2-40B4-BE49-F238E27FC236}">
                <a16:creationId xmlns:a16="http://schemas.microsoft.com/office/drawing/2014/main" id="{8BE0BC75-F861-1F42-9F1F-4CB4F4BD81F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ea typeface="ＭＳ Ｐゴシック" panose="020B0600070205080204" pitchFamily="34" charset="-128"/>
                <a:cs typeface="Arial" panose="020B0604020202020204" pitchFamily="34" charset="0"/>
              </a:rPr>
              <a:t>p(a) is true.</a:t>
            </a:r>
          </a:p>
          <a:p>
            <a:r>
              <a:rPr lang="en-US" altLang="en-US">
                <a:latin typeface="Arial" panose="020B0604020202020204" pitchFamily="34" charset="0"/>
                <a:ea typeface="ＭＳ Ｐゴシック" panose="020B0600070205080204" pitchFamily="34" charset="-128"/>
                <a:cs typeface="Arial" panose="020B0604020202020204" pitchFamily="34" charset="0"/>
              </a:rPr>
              <a:t>p(b) is false.</a:t>
            </a:r>
          </a:p>
          <a:p>
            <a:r>
              <a:rPr lang="en-US" altLang="en-US">
                <a:latin typeface="Arial" panose="020B0604020202020204" pitchFamily="34" charset="0"/>
                <a:ea typeface="ＭＳ Ｐゴシック" panose="020B0600070205080204" pitchFamily="34" charset="-128"/>
                <a:cs typeface="Arial" panose="020B0604020202020204" pitchFamily="34" charset="0"/>
              </a:rPr>
              <a:t>p(c) is true.</a:t>
            </a:r>
          </a:p>
        </p:txBody>
      </p:sp>
      <p:sp>
        <p:nvSpPr>
          <p:cNvPr id="69635" name="Slide Number Placeholder 3">
            <a:extLst>
              <a:ext uri="{FF2B5EF4-FFF2-40B4-BE49-F238E27FC236}">
                <a16:creationId xmlns:a16="http://schemas.microsoft.com/office/drawing/2014/main" id="{5356F7C0-5A65-B84C-BC45-794684FB42F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defTabSz="931863"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fld id="{5D65A73F-C98F-2249-A448-5C29F4F4879B}" type="slidenum">
              <a:rPr lang="en-US" altLang="en-US" sz="1200">
                <a:latin typeface="Arial" panose="020B0604020202020204" pitchFamily="34" charset="0"/>
              </a:rPr>
              <a:pPr eaLnBrk="1" hangingPunct="1"/>
              <a:t>17</a:t>
            </a:fld>
            <a:endParaRPr lang="en-US" altLang="en-US" sz="1200">
              <a:latin typeface="Arial" panose="020B0604020202020204" pitchFamily="34" charset="0"/>
            </a:endParaRPr>
          </a:p>
        </p:txBody>
      </p:sp>
    </p:spTree>
    <p:extLst>
      <p:ext uri="{BB962C8B-B14F-4D97-AF65-F5344CB8AC3E}">
        <p14:creationId xmlns:p14="http://schemas.microsoft.com/office/powerpoint/2010/main" val="42532543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7">
            <a:extLst>
              <a:ext uri="{FF2B5EF4-FFF2-40B4-BE49-F238E27FC236}">
                <a16:creationId xmlns:a16="http://schemas.microsoft.com/office/drawing/2014/main" id="{7A3289EC-172E-1E43-A592-EC35CC175CA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defTabSz="931863"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fld id="{21CEC0C6-B1BC-1744-942E-4E65F99EA4A7}" type="slidenum">
              <a:rPr lang="en-US" altLang="en-US" sz="1200">
                <a:latin typeface="Arial" panose="020B0604020202020204" pitchFamily="34" charset="0"/>
              </a:rPr>
              <a:pPr eaLnBrk="1" hangingPunct="1"/>
              <a:t>18</a:t>
            </a:fld>
            <a:endParaRPr lang="en-US" altLang="en-US" sz="1200">
              <a:latin typeface="Arial" panose="020B0604020202020204" pitchFamily="34" charset="0"/>
            </a:endParaRPr>
          </a:p>
        </p:txBody>
      </p:sp>
      <p:sp>
        <p:nvSpPr>
          <p:cNvPr id="71682" name="Rectangle 2">
            <a:extLst>
              <a:ext uri="{FF2B5EF4-FFF2-40B4-BE49-F238E27FC236}">
                <a16:creationId xmlns:a16="http://schemas.microsoft.com/office/drawing/2014/main" id="{CB07D738-38D4-4641-8F07-7FE581D5FA5E}"/>
              </a:ext>
            </a:extLst>
          </p:cNvPr>
          <p:cNvSpPr>
            <a:spLocks noGrp="1" noRot="1" noChangeAspect="1" noChangeArrowheads="1" noTextEdit="1"/>
          </p:cNvSpPr>
          <p:nvPr>
            <p:ph type="sldImg"/>
          </p:nvPr>
        </p:nvSpPr>
        <p:spPr>
          <a:ln/>
        </p:spPr>
      </p:sp>
      <p:sp>
        <p:nvSpPr>
          <p:cNvPr id="71683" name="Rectangle 3">
            <a:extLst>
              <a:ext uri="{FF2B5EF4-FFF2-40B4-BE49-F238E27FC236}">
                <a16:creationId xmlns:a16="http://schemas.microsoft.com/office/drawing/2014/main" id="{1CCA2C0D-664E-D34A-85D8-49134F80293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055326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7">
            <a:extLst>
              <a:ext uri="{FF2B5EF4-FFF2-40B4-BE49-F238E27FC236}">
                <a16:creationId xmlns:a16="http://schemas.microsoft.com/office/drawing/2014/main" id="{89576F59-55E9-A84C-9748-834002C74DA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defTabSz="931863"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fld id="{3F6390B1-561D-384A-9823-8E0B82AD0F4C}" type="slidenum">
              <a:rPr lang="en-US" altLang="en-US" sz="1200">
                <a:latin typeface="Arial" panose="020B0604020202020204" pitchFamily="34" charset="0"/>
              </a:rPr>
              <a:pPr eaLnBrk="1" hangingPunct="1"/>
              <a:t>19</a:t>
            </a:fld>
            <a:endParaRPr lang="en-US" altLang="en-US" sz="1200">
              <a:latin typeface="Arial" panose="020B0604020202020204" pitchFamily="34" charset="0"/>
            </a:endParaRPr>
          </a:p>
        </p:txBody>
      </p:sp>
      <p:sp>
        <p:nvSpPr>
          <p:cNvPr id="73730" name="Rectangle 2">
            <a:extLst>
              <a:ext uri="{FF2B5EF4-FFF2-40B4-BE49-F238E27FC236}">
                <a16:creationId xmlns:a16="http://schemas.microsoft.com/office/drawing/2014/main" id="{24B0E734-0A72-C743-8CAE-E720C2A4243F}"/>
              </a:ext>
            </a:extLst>
          </p:cNvPr>
          <p:cNvSpPr>
            <a:spLocks noGrp="1" noRot="1" noChangeAspect="1" noChangeArrowheads="1" noTextEdit="1"/>
          </p:cNvSpPr>
          <p:nvPr>
            <p:ph type="sldImg"/>
          </p:nvPr>
        </p:nvSpPr>
        <p:spPr>
          <a:ln/>
        </p:spPr>
      </p:sp>
      <p:sp>
        <p:nvSpPr>
          <p:cNvPr id="73731" name="Rectangle 3">
            <a:extLst>
              <a:ext uri="{FF2B5EF4-FFF2-40B4-BE49-F238E27FC236}">
                <a16:creationId xmlns:a16="http://schemas.microsoft.com/office/drawing/2014/main" id="{937B7DBC-9222-C64F-BAD8-87C10FFF1100}"/>
              </a:ext>
            </a:extLst>
          </p:cNvPr>
          <p:cNvSpPr>
            <a:spLocks noGrp="1" noChangeArrowheads="1"/>
          </p:cNvSpPr>
          <p:nvPr>
            <p:ph type="body" idx="1"/>
          </p:nvPr>
        </p:nvSpPr>
        <p:spPr>
          <a:xfrm>
            <a:off x="938213" y="4410075"/>
            <a:ext cx="5157787"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1389070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7">
            <a:extLst>
              <a:ext uri="{FF2B5EF4-FFF2-40B4-BE49-F238E27FC236}">
                <a16:creationId xmlns:a16="http://schemas.microsoft.com/office/drawing/2014/main" id="{BD97B582-2B7A-2E4E-B2FC-505041F25B3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defTabSz="931863"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fld id="{8FDDCF56-A164-B647-8CDF-BF4D820A19BE}" type="slidenum">
              <a:rPr lang="en-US" altLang="en-US" sz="1200">
                <a:latin typeface="Arial" panose="020B0604020202020204" pitchFamily="34" charset="0"/>
              </a:rPr>
              <a:pPr eaLnBrk="1" hangingPunct="1"/>
              <a:t>20</a:t>
            </a:fld>
            <a:endParaRPr lang="en-US" altLang="en-US" sz="1200">
              <a:latin typeface="Arial" panose="020B0604020202020204" pitchFamily="34" charset="0"/>
            </a:endParaRPr>
          </a:p>
        </p:txBody>
      </p:sp>
      <p:sp>
        <p:nvSpPr>
          <p:cNvPr id="75778" name="Rectangle 2">
            <a:extLst>
              <a:ext uri="{FF2B5EF4-FFF2-40B4-BE49-F238E27FC236}">
                <a16:creationId xmlns:a16="http://schemas.microsoft.com/office/drawing/2014/main" id="{C573FB83-A057-2948-9761-048F8A97A771}"/>
              </a:ext>
            </a:extLst>
          </p:cNvPr>
          <p:cNvSpPr>
            <a:spLocks noGrp="1" noRot="1" noChangeAspect="1" noChangeArrowheads="1" noTextEdit="1"/>
          </p:cNvSpPr>
          <p:nvPr>
            <p:ph type="sldImg"/>
          </p:nvPr>
        </p:nvSpPr>
        <p:spPr>
          <a:ln/>
        </p:spPr>
      </p:sp>
      <p:sp>
        <p:nvSpPr>
          <p:cNvPr id="75779" name="Rectangle 3">
            <a:extLst>
              <a:ext uri="{FF2B5EF4-FFF2-40B4-BE49-F238E27FC236}">
                <a16:creationId xmlns:a16="http://schemas.microsoft.com/office/drawing/2014/main" id="{AE0B8B80-181E-8E4F-9202-546DC8A75BD0}"/>
              </a:ext>
            </a:extLst>
          </p:cNvPr>
          <p:cNvSpPr>
            <a:spLocks noGrp="1" noChangeArrowheads="1"/>
          </p:cNvSpPr>
          <p:nvPr>
            <p:ph type="body" idx="1"/>
          </p:nvPr>
        </p:nvSpPr>
        <p:spPr>
          <a:xfrm>
            <a:off x="938213" y="4410075"/>
            <a:ext cx="5157787"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7881322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a:extLst>
              <a:ext uri="{FF2B5EF4-FFF2-40B4-BE49-F238E27FC236}">
                <a16:creationId xmlns:a16="http://schemas.microsoft.com/office/drawing/2014/main" id="{1CFEE1EC-D90E-144D-BC89-6623712BE3C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defTabSz="931863"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fld id="{EA50A8F6-70DC-9645-AE9B-194846AFCC6E}" type="slidenum">
              <a:rPr lang="en-US" altLang="en-US" sz="1200">
                <a:latin typeface="Arial" panose="020B0604020202020204" pitchFamily="34" charset="0"/>
              </a:rPr>
              <a:pPr eaLnBrk="1" hangingPunct="1"/>
              <a:t>2</a:t>
            </a:fld>
            <a:endParaRPr lang="en-US" altLang="en-US" sz="1200">
              <a:latin typeface="Arial" panose="020B0604020202020204" pitchFamily="34" charset="0"/>
            </a:endParaRPr>
          </a:p>
        </p:txBody>
      </p:sp>
      <p:sp>
        <p:nvSpPr>
          <p:cNvPr id="22530" name="Rectangle 2">
            <a:extLst>
              <a:ext uri="{FF2B5EF4-FFF2-40B4-BE49-F238E27FC236}">
                <a16:creationId xmlns:a16="http://schemas.microsoft.com/office/drawing/2014/main" id="{5FB581BC-AA45-A64A-9241-0B2E7617B880}"/>
              </a:ext>
            </a:extLst>
          </p:cNvPr>
          <p:cNvSpPr>
            <a:spLocks noGrp="1" noRot="1" noChangeAspect="1" noChangeArrowheads="1" noTextEdit="1"/>
          </p:cNvSpPr>
          <p:nvPr>
            <p:ph type="sldImg"/>
          </p:nvPr>
        </p:nvSpPr>
        <p:spPr>
          <a:ln/>
        </p:spPr>
      </p:sp>
      <p:sp>
        <p:nvSpPr>
          <p:cNvPr id="22531" name="Rectangle 3">
            <a:extLst>
              <a:ext uri="{FF2B5EF4-FFF2-40B4-BE49-F238E27FC236}">
                <a16:creationId xmlns:a16="http://schemas.microsoft.com/office/drawing/2014/main" id="{1943A869-62B0-164D-AADE-ABAB24084B7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7">
            <a:extLst>
              <a:ext uri="{FF2B5EF4-FFF2-40B4-BE49-F238E27FC236}">
                <a16:creationId xmlns:a16="http://schemas.microsoft.com/office/drawing/2014/main" id="{1E0DD474-D732-0B43-99DF-E456C961BC2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defTabSz="931863"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fld id="{4D24C00C-971F-7840-AEA2-EF2747216D1D}" type="slidenum">
              <a:rPr lang="en-US" altLang="en-US" sz="1200">
                <a:latin typeface="Arial" panose="020B0604020202020204" pitchFamily="34" charset="0"/>
              </a:rPr>
              <a:pPr eaLnBrk="1" hangingPunct="1"/>
              <a:t>21</a:t>
            </a:fld>
            <a:endParaRPr lang="en-US" altLang="en-US" sz="1200">
              <a:latin typeface="Arial" panose="020B0604020202020204" pitchFamily="34" charset="0"/>
            </a:endParaRPr>
          </a:p>
        </p:txBody>
      </p:sp>
      <p:sp>
        <p:nvSpPr>
          <p:cNvPr id="77826" name="Rectangle 2">
            <a:extLst>
              <a:ext uri="{FF2B5EF4-FFF2-40B4-BE49-F238E27FC236}">
                <a16:creationId xmlns:a16="http://schemas.microsoft.com/office/drawing/2014/main" id="{7774130E-B1A4-E34C-9736-53ACC87F88A0}"/>
              </a:ext>
            </a:extLst>
          </p:cNvPr>
          <p:cNvSpPr>
            <a:spLocks noGrp="1" noRot="1" noChangeAspect="1" noChangeArrowheads="1" noTextEdit="1"/>
          </p:cNvSpPr>
          <p:nvPr>
            <p:ph type="sldImg"/>
          </p:nvPr>
        </p:nvSpPr>
        <p:spPr>
          <a:ln/>
        </p:spPr>
      </p:sp>
      <p:sp>
        <p:nvSpPr>
          <p:cNvPr id="77827" name="Rectangle 3">
            <a:extLst>
              <a:ext uri="{FF2B5EF4-FFF2-40B4-BE49-F238E27FC236}">
                <a16:creationId xmlns:a16="http://schemas.microsoft.com/office/drawing/2014/main" id="{56EEBD10-FBFB-794A-AE55-FF6C6EC23558}"/>
              </a:ext>
            </a:extLst>
          </p:cNvPr>
          <p:cNvSpPr>
            <a:spLocks noGrp="1" noChangeArrowheads="1"/>
          </p:cNvSpPr>
          <p:nvPr>
            <p:ph type="body" idx="1"/>
          </p:nvPr>
        </p:nvSpPr>
        <p:spPr>
          <a:xfrm>
            <a:off x="938213" y="4410075"/>
            <a:ext cx="5157787"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3145511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7">
            <a:extLst>
              <a:ext uri="{FF2B5EF4-FFF2-40B4-BE49-F238E27FC236}">
                <a16:creationId xmlns:a16="http://schemas.microsoft.com/office/drawing/2014/main" id="{D5C5649E-299B-1346-9A83-3823593F730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defTabSz="931863"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fld id="{2F150432-8DE3-F648-8720-E233964FBBD4}" type="slidenum">
              <a:rPr lang="en-US" altLang="en-US" sz="1200">
                <a:latin typeface="Arial" panose="020B0604020202020204" pitchFamily="34" charset="0"/>
              </a:rPr>
              <a:pPr eaLnBrk="1" hangingPunct="1"/>
              <a:t>22</a:t>
            </a:fld>
            <a:endParaRPr lang="en-US" altLang="en-US" sz="1200">
              <a:latin typeface="Arial" panose="020B0604020202020204" pitchFamily="34" charset="0"/>
            </a:endParaRPr>
          </a:p>
        </p:txBody>
      </p:sp>
      <p:sp>
        <p:nvSpPr>
          <p:cNvPr id="79874" name="Rectangle 2">
            <a:extLst>
              <a:ext uri="{FF2B5EF4-FFF2-40B4-BE49-F238E27FC236}">
                <a16:creationId xmlns:a16="http://schemas.microsoft.com/office/drawing/2014/main" id="{C72F0B88-EDD3-9C46-91A9-B3786E46CDFA}"/>
              </a:ext>
            </a:extLst>
          </p:cNvPr>
          <p:cNvSpPr>
            <a:spLocks noGrp="1" noRot="1" noChangeAspect="1" noChangeArrowheads="1" noTextEdit="1"/>
          </p:cNvSpPr>
          <p:nvPr>
            <p:ph type="sldImg"/>
          </p:nvPr>
        </p:nvSpPr>
        <p:spPr>
          <a:ln/>
        </p:spPr>
      </p:sp>
      <p:sp>
        <p:nvSpPr>
          <p:cNvPr id="79875" name="Rectangle 3">
            <a:extLst>
              <a:ext uri="{FF2B5EF4-FFF2-40B4-BE49-F238E27FC236}">
                <a16:creationId xmlns:a16="http://schemas.microsoft.com/office/drawing/2014/main" id="{3C76FACD-CA30-934D-9A21-0D9152E8CE7F}"/>
              </a:ext>
            </a:extLst>
          </p:cNvPr>
          <p:cNvSpPr>
            <a:spLocks noGrp="1" noChangeArrowheads="1"/>
          </p:cNvSpPr>
          <p:nvPr>
            <p:ph type="body" idx="1"/>
          </p:nvPr>
        </p:nvSpPr>
        <p:spPr>
          <a:xfrm>
            <a:off x="938213" y="4410075"/>
            <a:ext cx="5157787"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(choice of rank, choice of file) selects a position on the board. </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In usual x,y co-ordinates, rank picks the position on the x axis, and file picks the positon on the y axis</a:t>
            </a:r>
          </a:p>
          <a:p>
            <a:pPr eaLnBrk="1" hangingPunct="1"/>
            <a:endParaRPr lang="en-US" altLang="en-US">
              <a:latin typeface="Arial" panose="020B0604020202020204" pitchFamily="34" charset="0"/>
              <a:ea typeface="ＭＳ Ｐゴシック" panose="020B0600070205080204" pitchFamily="34" charset="-128"/>
              <a:cs typeface="Arial" panose="020B0604020202020204" pitchFamily="34" charset="0"/>
            </a:endParaRPr>
          </a:p>
          <a:p>
            <a:pPr eaLnBrk="1" hangingPunct="1"/>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1426352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7">
            <a:extLst>
              <a:ext uri="{FF2B5EF4-FFF2-40B4-BE49-F238E27FC236}">
                <a16:creationId xmlns:a16="http://schemas.microsoft.com/office/drawing/2014/main" id="{032C1167-E4E1-AD4A-AE24-90993282BB3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defTabSz="931863"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fld id="{5AC89278-5ACE-C74C-A245-78EB8909AAC6}" type="slidenum">
              <a:rPr lang="en-US" altLang="en-US" sz="1200">
                <a:latin typeface="Arial" panose="020B0604020202020204" pitchFamily="34" charset="0"/>
              </a:rPr>
              <a:pPr eaLnBrk="1" hangingPunct="1"/>
              <a:t>23</a:t>
            </a:fld>
            <a:endParaRPr lang="en-US" altLang="en-US" sz="1200">
              <a:latin typeface="Arial" panose="020B0604020202020204" pitchFamily="34" charset="0"/>
            </a:endParaRPr>
          </a:p>
        </p:txBody>
      </p:sp>
      <p:sp>
        <p:nvSpPr>
          <p:cNvPr id="81922" name="Rectangle 2">
            <a:extLst>
              <a:ext uri="{FF2B5EF4-FFF2-40B4-BE49-F238E27FC236}">
                <a16:creationId xmlns:a16="http://schemas.microsoft.com/office/drawing/2014/main" id="{C239253A-2DE0-9241-A0DF-DC0035FB1F71}"/>
              </a:ext>
            </a:extLst>
          </p:cNvPr>
          <p:cNvSpPr>
            <a:spLocks noGrp="1" noRot="1" noChangeAspect="1" noChangeArrowheads="1" noTextEdit="1"/>
          </p:cNvSpPr>
          <p:nvPr>
            <p:ph type="sldImg"/>
          </p:nvPr>
        </p:nvSpPr>
        <p:spPr>
          <a:ln/>
        </p:spPr>
      </p:sp>
      <p:sp>
        <p:nvSpPr>
          <p:cNvPr id="81923" name="Rectangle 3">
            <a:extLst>
              <a:ext uri="{FF2B5EF4-FFF2-40B4-BE49-F238E27FC236}">
                <a16:creationId xmlns:a16="http://schemas.microsoft.com/office/drawing/2014/main" id="{A6D02F2A-4397-7F4F-9829-127B3125EE68}"/>
              </a:ext>
            </a:extLst>
          </p:cNvPr>
          <p:cNvSpPr>
            <a:spLocks noGrp="1" noChangeArrowheads="1"/>
          </p:cNvSpPr>
          <p:nvPr>
            <p:ph type="body" idx="1"/>
          </p:nvPr>
        </p:nvSpPr>
        <p:spPr>
          <a:xfrm>
            <a:off x="938213" y="4410075"/>
            <a:ext cx="5157787"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453741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7">
            <a:extLst>
              <a:ext uri="{FF2B5EF4-FFF2-40B4-BE49-F238E27FC236}">
                <a16:creationId xmlns:a16="http://schemas.microsoft.com/office/drawing/2014/main" id="{F66F504F-28B9-B749-9488-4BF8DE32D06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defTabSz="931863"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fld id="{3F11FB5D-C487-D34F-9657-0849285B0682}" type="slidenum">
              <a:rPr lang="en-US" altLang="en-US" sz="1200">
                <a:latin typeface="Arial" panose="020B0604020202020204" pitchFamily="34" charset="0"/>
              </a:rPr>
              <a:pPr eaLnBrk="1" hangingPunct="1"/>
              <a:t>24</a:t>
            </a:fld>
            <a:endParaRPr lang="en-US" altLang="en-US" sz="1200">
              <a:latin typeface="Arial" panose="020B0604020202020204" pitchFamily="34" charset="0"/>
            </a:endParaRPr>
          </a:p>
        </p:txBody>
      </p:sp>
      <p:sp>
        <p:nvSpPr>
          <p:cNvPr id="83970" name="Rectangle 2">
            <a:extLst>
              <a:ext uri="{FF2B5EF4-FFF2-40B4-BE49-F238E27FC236}">
                <a16:creationId xmlns:a16="http://schemas.microsoft.com/office/drawing/2014/main" id="{6AC2390B-957F-8749-AD54-C92C2FF5F896}"/>
              </a:ext>
            </a:extLst>
          </p:cNvPr>
          <p:cNvSpPr>
            <a:spLocks noGrp="1" noRot="1" noChangeAspect="1" noChangeArrowheads="1" noTextEdit="1"/>
          </p:cNvSpPr>
          <p:nvPr>
            <p:ph type="sldImg"/>
          </p:nvPr>
        </p:nvSpPr>
        <p:spPr>
          <a:ln/>
        </p:spPr>
      </p:sp>
      <p:sp>
        <p:nvSpPr>
          <p:cNvPr id="83971" name="Rectangle 3">
            <a:extLst>
              <a:ext uri="{FF2B5EF4-FFF2-40B4-BE49-F238E27FC236}">
                <a16:creationId xmlns:a16="http://schemas.microsoft.com/office/drawing/2014/main" id="{317A5AE6-4FD9-954F-A219-C8EC097FA17E}"/>
              </a:ext>
            </a:extLst>
          </p:cNvPr>
          <p:cNvSpPr>
            <a:spLocks noGrp="1" noChangeArrowheads="1"/>
          </p:cNvSpPr>
          <p:nvPr>
            <p:ph type="body" idx="1"/>
          </p:nvPr>
        </p:nvSpPr>
        <p:spPr>
          <a:xfrm>
            <a:off x="938213" y="4410075"/>
            <a:ext cx="5157787"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2855503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7">
            <a:extLst>
              <a:ext uri="{FF2B5EF4-FFF2-40B4-BE49-F238E27FC236}">
                <a16:creationId xmlns:a16="http://schemas.microsoft.com/office/drawing/2014/main" id="{06AB648D-47DD-F84C-9EDE-66C235D9EE0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defTabSz="931863"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fld id="{F83FB56E-EF71-EA4E-9476-C84DC4A61F0F}" type="slidenum">
              <a:rPr lang="en-US" altLang="en-US" sz="1200">
                <a:latin typeface="Arial" panose="020B0604020202020204" pitchFamily="34" charset="0"/>
              </a:rPr>
              <a:pPr eaLnBrk="1" hangingPunct="1"/>
              <a:t>25</a:t>
            </a:fld>
            <a:endParaRPr lang="en-US" altLang="en-US" sz="1200">
              <a:latin typeface="Arial" panose="020B0604020202020204" pitchFamily="34" charset="0"/>
            </a:endParaRPr>
          </a:p>
        </p:txBody>
      </p:sp>
      <p:sp>
        <p:nvSpPr>
          <p:cNvPr id="86018" name="Rectangle 2">
            <a:extLst>
              <a:ext uri="{FF2B5EF4-FFF2-40B4-BE49-F238E27FC236}">
                <a16:creationId xmlns:a16="http://schemas.microsoft.com/office/drawing/2014/main" id="{DA6E26F6-B95F-ED4F-BD0D-F87E81E46B17}"/>
              </a:ext>
            </a:extLst>
          </p:cNvPr>
          <p:cNvSpPr>
            <a:spLocks noGrp="1" noRot="1" noChangeAspect="1" noChangeArrowheads="1" noTextEdit="1"/>
          </p:cNvSpPr>
          <p:nvPr>
            <p:ph type="sldImg"/>
          </p:nvPr>
        </p:nvSpPr>
        <p:spPr>
          <a:ln/>
        </p:spPr>
      </p:sp>
      <p:sp>
        <p:nvSpPr>
          <p:cNvPr id="86019" name="Rectangle 3">
            <a:extLst>
              <a:ext uri="{FF2B5EF4-FFF2-40B4-BE49-F238E27FC236}">
                <a16:creationId xmlns:a16="http://schemas.microsoft.com/office/drawing/2014/main" id="{0C89617C-DF1C-BA48-8613-BF9DF2C99FEC}"/>
              </a:ext>
            </a:extLst>
          </p:cNvPr>
          <p:cNvSpPr>
            <a:spLocks noGrp="1" noChangeArrowheads="1"/>
          </p:cNvSpPr>
          <p:nvPr>
            <p:ph type="body" idx="1"/>
          </p:nvPr>
        </p:nvSpPr>
        <p:spPr>
          <a:xfrm>
            <a:off x="938213" y="4410075"/>
            <a:ext cx="5157787"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Overview of what is happening - then we </a:t>
            </a:r>
            <a:r>
              <a:rPr lang="ja-JP" altLang="en-US">
                <a:latin typeface="Arial" panose="020B0604020202020204" pitchFamily="34" charset="0"/>
                <a:ea typeface="ＭＳ Ｐゴシック" panose="020B0600070205080204" pitchFamily="34" charset="-128"/>
                <a:cs typeface="Arial" panose="020B0604020202020204" pitchFamily="34" charset="0"/>
              </a:rPr>
              <a:t>‘</a:t>
            </a:r>
            <a:r>
              <a:rPr lang="en-US" altLang="ja-JP">
                <a:latin typeface="Arial" panose="020B0604020202020204" pitchFamily="34" charset="0"/>
                <a:ea typeface="ＭＳ Ｐゴシック" panose="020B0600070205080204" pitchFamily="34" charset="-128"/>
                <a:cs typeface="Arial" panose="020B0604020202020204" pitchFamily="34" charset="0"/>
              </a:rPr>
              <a:t>ll go down into the details.</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Key steps are:  get a placement -- check it</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                                                      if fail, then get another placement</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                                                      if succeed, then return.</a:t>
            </a:r>
          </a:p>
        </p:txBody>
      </p:sp>
    </p:spTree>
    <p:extLst>
      <p:ext uri="{BB962C8B-B14F-4D97-AF65-F5344CB8AC3E}">
        <p14:creationId xmlns:p14="http://schemas.microsoft.com/office/powerpoint/2010/main" val="18661749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7">
            <a:extLst>
              <a:ext uri="{FF2B5EF4-FFF2-40B4-BE49-F238E27FC236}">
                <a16:creationId xmlns:a16="http://schemas.microsoft.com/office/drawing/2014/main" id="{5D3950FF-5BDD-A941-8051-5B8DC3A2FE2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defTabSz="931863"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fld id="{489F9A4D-8755-854A-B15D-61050BA5F850}" type="slidenum">
              <a:rPr lang="en-US" altLang="en-US" sz="1200">
                <a:latin typeface="Arial" panose="020B0604020202020204" pitchFamily="34" charset="0"/>
              </a:rPr>
              <a:pPr eaLnBrk="1" hangingPunct="1"/>
              <a:t>26</a:t>
            </a:fld>
            <a:endParaRPr lang="en-US" altLang="en-US" sz="1200">
              <a:latin typeface="Arial" panose="020B0604020202020204" pitchFamily="34" charset="0"/>
            </a:endParaRPr>
          </a:p>
        </p:txBody>
      </p:sp>
      <p:sp>
        <p:nvSpPr>
          <p:cNvPr id="88066" name="Rectangle 2">
            <a:extLst>
              <a:ext uri="{FF2B5EF4-FFF2-40B4-BE49-F238E27FC236}">
                <a16:creationId xmlns:a16="http://schemas.microsoft.com/office/drawing/2014/main" id="{9D8CB6F1-A546-0644-AF09-84E94F8204F5}"/>
              </a:ext>
            </a:extLst>
          </p:cNvPr>
          <p:cNvSpPr>
            <a:spLocks noGrp="1" noRot="1" noChangeAspect="1" noChangeArrowheads="1" noTextEdit="1"/>
          </p:cNvSpPr>
          <p:nvPr>
            <p:ph type="sldImg"/>
          </p:nvPr>
        </p:nvSpPr>
        <p:spPr>
          <a:ln/>
        </p:spPr>
      </p:sp>
      <p:sp>
        <p:nvSpPr>
          <p:cNvPr id="88067" name="Rectangle 3">
            <a:extLst>
              <a:ext uri="{FF2B5EF4-FFF2-40B4-BE49-F238E27FC236}">
                <a16:creationId xmlns:a16="http://schemas.microsoft.com/office/drawing/2014/main" id="{8288BA12-8350-F542-90E4-7D64DF390F0D}"/>
              </a:ext>
            </a:extLst>
          </p:cNvPr>
          <p:cNvSpPr>
            <a:spLocks noGrp="1" noChangeArrowheads="1"/>
          </p:cNvSpPr>
          <p:nvPr>
            <p:ph type="body" idx="1"/>
          </p:nvPr>
        </p:nvSpPr>
        <p:spPr>
          <a:xfrm>
            <a:off x="938213" y="4410075"/>
            <a:ext cx="5157787"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Placement() predicate needs to be used in a fashion where we control the length of the list</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of positions being generated.  Try out and see that it continues to generate an unbouded number of lists.</a:t>
            </a:r>
          </a:p>
          <a:p>
            <a:pPr eaLnBrk="1" hangingPunct="1"/>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7156616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7">
            <a:extLst>
              <a:ext uri="{FF2B5EF4-FFF2-40B4-BE49-F238E27FC236}">
                <a16:creationId xmlns:a16="http://schemas.microsoft.com/office/drawing/2014/main" id="{6B0398E1-018E-5F42-BAEA-9A9D8E808C4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defTabSz="931863"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fld id="{D05D98BD-6570-7242-A6F8-403171F677E1}" type="slidenum">
              <a:rPr lang="en-US" altLang="en-US" sz="1200">
                <a:latin typeface="Arial" panose="020B0604020202020204" pitchFamily="34" charset="0"/>
              </a:rPr>
              <a:pPr eaLnBrk="1" hangingPunct="1"/>
              <a:t>27</a:t>
            </a:fld>
            <a:endParaRPr lang="en-US" altLang="en-US" sz="1200">
              <a:latin typeface="Arial" panose="020B0604020202020204" pitchFamily="34" charset="0"/>
            </a:endParaRPr>
          </a:p>
        </p:txBody>
      </p:sp>
      <p:sp>
        <p:nvSpPr>
          <p:cNvPr id="90114" name="Rectangle 2">
            <a:extLst>
              <a:ext uri="{FF2B5EF4-FFF2-40B4-BE49-F238E27FC236}">
                <a16:creationId xmlns:a16="http://schemas.microsoft.com/office/drawing/2014/main" id="{1223DA8A-EF94-9042-A938-EB2E48D05890}"/>
              </a:ext>
            </a:extLst>
          </p:cNvPr>
          <p:cNvSpPr>
            <a:spLocks noGrp="1" noRot="1" noChangeAspect="1" noChangeArrowheads="1" noTextEdit="1"/>
          </p:cNvSpPr>
          <p:nvPr>
            <p:ph type="sldImg"/>
          </p:nvPr>
        </p:nvSpPr>
        <p:spPr>
          <a:ln/>
        </p:spPr>
      </p:sp>
      <p:sp>
        <p:nvSpPr>
          <p:cNvPr id="90115" name="Rectangle 3">
            <a:extLst>
              <a:ext uri="{FF2B5EF4-FFF2-40B4-BE49-F238E27FC236}">
                <a16:creationId xmlns:a16="http://schemas.microsoft.com/office/drawing/2014/main" id="{57B375DA-E8C2-BD4D-A605-D25C4CE3658F}"/>
              </a:ext>
            </a:extLst>
          </p:cNvPr>
          <p:cNvSpPr>
            <a:spLocks noGrp="1" noChangeArrowheads="1"/>
          </p:cNvSpPr>
          <p:nvPr>
            <p:ph type="body" idx="1"/>
          </p:nvPr>
        </p:nvSpPr>
        <p:spPr>
          <a:xfrm>
            <a:off x="938213" y="4410075"/>
            <a:ext cx="5157787"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Check the list of potential positions  by always seeing if the first position can attack a queen in any of the other positions. If so, then ok_place() fails. Is recursive in that as soon as one position checks okay it goes on to check the next position until it hits the end of the list</a:t>
            </a:r>
          </a:p>
          <a:p>
            <a:pPr eaLnBrk="1" hangingPunct="1"/>
            <a:endParaRPr lang="en-US" altLang="en-US">
              <a:latin typeface="Arial" panose="020B0604020202020204" pitchFamily="34" charset="0"/>
              <a:ea typeface="ＭＳ Ｐゴシック" panose="020B0600070205080204" pitchFamily="34" charset="-128"/>
              <a:cs typeface="Arial" panose="020B0604020202020204" pitchFamily="34" charset="0"/>
            </a:endParaRPr>
          </a:p>
          <a:p>
            <a:pPr eaLnBrk="1" hangingPunct="1"/>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0412074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a:extLst>
              <a:ext uri="{FF2B5EF4-FFF2-40B4-BE49-F238E27FC236}">
                <a16:creationId xmlns:a16="http://schemas.microsoft.com/office/drawing/2014/main" id="{425FA9F9-1ABC-854F-B21B-B4D09695C61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defTabSz="931863"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fld id="{254C90A2-77B2-CD45-B3E9-E1F3EF61B51F}" type="slidenum">
              <a:rPr lang="en-US" altLang="en-US" sz="1200">
                <a:latin typeface="Arial" panose="020B0604020202020204" pitchFamily="34" charset="0"/>
              </a:rPr>
              <a:pPr eaLnBrk="1" hangingPunct="1"/>
              <a:t>3</a:t>
            </a:fld>
            <a:endParaRPr lang="en-US" altLang="en-US" sz="1200">
              <a:latin typeface="Arial" panose="020B0604020202020204" pitchFamily="34" charset="0"/>
            </a:endParaRPr>
          </a:p>
        </p:txBody>
      </p:sp>
      <p:sp>
        <p:nvSpPr>
          <p:cNvPr id="43010" name="Rectangle 2">
            <a:extLst>
              <a:ext uri="{FF2B5EF4-FFF2-40B4-BE49-F238E27FC236}">
                <a16:creationId xmlns:a16="http://schemas.microsoft.com/office/drawing/2014/main" id="{B6D53A46-6785-864C-959B-B00959E1A113}"/>
              </a:ext>
            </a:extLst>
          </p:cNvPr>
          <p:cNvSpPr>
            <a:spLocks noGrp="1" noRot="1" noChangeAspect="1" noChangeArrowheads="1" noTextEdit="1"/>
          </p:cNvSpPr>
          <p:nvPr>
            <p:ph type="sldImg"/>
          </p:nvPr>
        </p:nvSpPr>
        <p:spPr>
          <a:ln/>
        </p:spPr>
      </p:sp>
      <p:sp>
        <p:nvSpPr>
          <p:cNvPr id="43011" name="Rectangle 3">
            <a:extLst>
              <a:ext uri="{FF2B5EF4-FFF2-40B4-BE49-F238E27FC236}">
                <a16:creationId xmlns:a16="http://schemas.microsoft.com/office/drawing/2014/main" id="{9BFF74A8-21EE-434A-9502-0B893F5D58CD}"/>
              </a:ext>
            </a:extLst>
          </p:cNvPr>
          <p:cNvSpPr>
            <a:spLocks noGrp="1" noChangeArrowheads="1"/>
          </p:cNvSpPr>
          <p:nvPr>
            <p:ph type="body" idx="1"/>
          </p:nvPr>
        </p:nvSpPr>
        <p:spPr>
          <a:xfrm>
            <a:off x="938213" y="4410075"/>
            <a:ext cx="5157787"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7553905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a:extLst>
              <a:ext uri="{FF2B5EF4-FFF2-40B4-BE49-F238E27FC236}">
                <a16:creationId xmlns:a16="http://schemas.microsoft.com/office/drawing/2014/main" id="{FC356ADB-765C-7644-A907-C0436918898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defTabSz="931863"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fld id="{9230D4AD-24D9-6845-8A1D-07FE1EE151E6}" type="slidenum">
              <a:rPr lang="en-US" altLang="en-US" sz="1200">
                <a:latin typeface="Arial" panose="020B0604020202020204" pitchFamily="34" charset="0"/>
              </a:rPr>
              <a:pPr eaLnBrk="1" hangingPunct="1"/>
              <a:t>4</a:t>
            </a:fld>
            <a:endParaRPr lang="en-US" altLang="en-US" sz="1200">
              <a:latin typeface="Arial" panose="020B0604020202020204" pitchFamily="34" charset="0"/>
            </a:endParaRPr>
          </a:p>
        </p:txBody>
      </p:sp>
      <p:sp>
        <p:nvSpPr>
          <p:cNvPr id="45058" name="Rectangle 2">
            <a:extLst>
              <a:ext uri="{FF2B5EF4-FFF2-40B4-BE49-F238E27FC236}">
                <a16:creationId xmlns:a16="http://schemas.microsoft.com/office/drawing/2014/main" id="{59E1D259-0401-414E-954F-28175EB77F5D}"/>
              </a:ext>
            </a:extLst>
          </p:cNvPr>
          <p:cNvSpPr>
            <a:spLocks noGrp="1" noRot="1" noChangeAspect="1" noChangeArrowheads="1" noTextEdit="1"/>
          </p:cNvSpPr>
          <p:nvPr>
            <p:ph type="sldImg"/>
          </p:nvPr>
        </p:nvSpPr>
        <p:spPr>
          <a:ln/>
        </p:spPr>
      </p:sp>
      <p:sp>
        <p:nvSpPr>
          <p:cNvPr id="45059" name="Rectangle 3">
            <a:extLst>
              <a:ext uri="{FF2B5EF4-FFF2-40B4-BE49-F238E27FC236}">
                <a16:creationId xmlns:a16="http://schemas.microsoft.com/office/drawing/2014/main" id="{8BD2A7BD-D05E-A24B-A0C1-D03B1481ECD4}"/>
              </a:ext>
            </a:extLst>
          </p:cNvPr>
          <p:cNvSpPr>
            <a:spLocks noGrp="1" noChangeArrowheads="1"/>
          </p:cNvSpPr>
          <p:nvPr>
            <p:ph type="body" idx="1"/>
          </p:nvPr>
        </p:nvSpPr>
        <p:spPr>
          <a:xfrm>
            <a:off x="938213" y="4410075"/>
            <a:ext cx="5157787"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Returns false.</a:t>
            </a:r>
          </a:p>
        </p:txBody>
      </p:sp>
    </p:spTree>
    <p:extLst>
      <p:ext uri="{BB962C8B-B14F-4D97-AF65-F5344CB8AC3E}">
        <p14:creationId xmlns:p14="http://schemas.microsoft.com/office/powerpoint/2010/main" val="29090531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a:extLst>
              <a:ext uri="{FF2B5EF4-FFF2-40B4-BE49-F238E27FC236}">
                <a16:creationId xmlns:a16="http://schemas.microsoft.com/office/drawing/2014/main" id="{70B03B93-D33E-0145-A774-7182A67AB55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defTabSz="931863"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fld id="{6E66FF23-C92E-5A49-8F9E-D03F62C67B2D}" type="slidenum">
              <a:rPr lang="en-US" altLang="en-US" sz="1200">
                <a:latin typeface="Arial" panose="020B0604020202020204" pitchFamily="34" charset="0"/>
              </a:rPr>
              <a:pPr eaLnBrk="1" hangingPunct="1"/>
              <a:t>5</a:t>
            </a:fld>
            <a:endParaRPr lang="en-US" altLang="en-US" sz="1200">
              <a:latin typeface="Arial" panose="020B0604020202020204" pitchFamily="34" charset="0"/>
            </a:endParaRPr>
          </a:p>
        </p:txBody>
      </p:sp>
      <p:sp>
        <p:nvSpPr>
          <p:cNvPr id="47106" name="Rectangle 2">
            <a:extLst>
              <a:ext uri="{FF2B5EF4-FFF2-40B4-BE49-F238E27FC236}">
                <a16:creationId xmlns:a16="http://schemas.microsoft.com/office/drawing/2014/main" id="{5B4671FE-B500-5546-B873-998FD71DC5C3}"/>
              </a:ext>
            </a:extLst>
          </p:cNvPr>
          <p:cNvSpPr>
            <a:spLocks noGrp="1" noRot="1" noChangeAspect="1" noChangeArrowheads="1" noTextEdit="1"/>
          </p:cNvSpPr>
          <p:nvPr>
            <p:ph type="sldImg"/>
          </p:nvPr>
        </p:nvSpPr>
        <p:spPr>
          <a:ln/>
        </p:spPr>
      </p:sp>
      <p:sp>
        <p:nvSpPr>
          <p:cNvPr id="47107" name="Rectangle 3">
            <a:extLst>
              <a:ext uri="{FF2B5EF4-FFF2-40B4-BE49-F238E27FC236}">
                <a16:creationId xmlns:a16="http://schemas.microsoft.com/office/drawing/2014/main" id="{736FD576-E24C-B044-9C8F-FA6E31BC2414}"/>
              </a:ext>
            </a:extLst>
          </p:cNvPr>
          <p:cNvSpPr>
            <a:spLocks noGrp="1" noChangeArrowheads="1"/>
          </p:cNvSpPr>
          <p:nvPr>
            <p:ph type="body" idx="1"/>
          </p:nvPr>
        </p:nvSpPr>
        <p:spPr>
          <a:xfrm>
            <a:off x="938213" y="4410075"/>
            <a:ext cx="5157787"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4438102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a:extLst>
              <a:ext uri="{FF2B5EF4-FFF2-40B4-BE49-F238E27FC236}">
                <a16:creationId xmlns:a16="http://schemas.microsoft.com/office/drawing/2014/main" id="{7EACAFE3-9BAD-1444-9F4A-54D4B815D51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defTabSz="931863"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fld id="{5764C789-A906-0A48-ACBC-C5BD72DC12DF}" type="slidenum">
              <a:rPr lang="en-US" altLang="en-US" sz="1200">
                <a:latin typeface="Arial" panose="020B0604020202020204" pitchFamily="34" charset="0"/>
              </a:rPr>
              <a:pPr eaLnBrk="1" hangingPunct="1"/>
              <a:t>6</a:t>
            </a:fld>
            <a:endParaRPr lang="en-US" altLang="en-US" sz="1200">
              <a:latin typeface="Arial" panose="020B0604020202020204" pitchFamily="34" charset="0"/>
            </a:endParaRPr>
          </a:p>
        </p:txBody>
      </p:sp>
      <p:sp>
        <p:nvSpPr>
          <p:cNvPr id="49154" name="Rectangle 2">
            <a:extLst>
              <a:ext uri="{FF2B5EF4-FFF2-40B4-BE49-F238E27FC236}">
                <a16:creationId xmlns:a16="http://schemas.microsoft.com/office/drawing/2014/main" id="{7707654E-8FEE-3242-9144-1A1AEBC20678}"/>
              </a:ext>
            </a:extLst>
          </p:cNvPr>
          <p:cNvSpPr>
            <a:spLocks noGrp="1" noRot="1" noChangeAspect="1" noChangeArrowheads="1" noTextEdit="1"/>
          </p:cNvSpPr>
          <p:nvPr>
            <p:ph type="sldImg"/>
          </p:nvPr>
        </p:nvSpPr>
        <p:spPr>
          <a:ln/>
        </p:spPr>
      </p:sp>
      <p:sp>
        <p:nvSpPr>
          <p:cNvPr id="49155" name="Rectangle 3">
            <a:extLst>
              <a:ext uri="{FF2B5EF4-FFF2-40B4-BE49-F238E27FC236}">
                <a16:creationId xmlns:a16="http://schemas.microsoft.com/office/drawing/2014/main" id="{C52D2F71-E628-7246-8B71-8C829E98EC75}"/>
              </a:ext>
            </a:extLst>
          </p:cNvPr>
          <p:cNvSpPr>
            <a:spLocks noGrp="1" noChangeArrowheads="1"/>
          </p:cNvSpPr>
          <p:nvPr>
            <p:ph type="body" idx="1"/>
          </p:nvPr>
        </p:nvSpPr>
        <p:spPr>
          <a:xfrm>
            <a:off x="938213" y="4410075"/>
            <a:ext cx="5157787"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5920892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a:extLst>
              <a:ext uri="{FF2B5EF4-FFF2-40B4-BE49-F238E27FC236}">
                <a16:creationId xmlns:a16="http://schemas.microsoft.com/office/drawing/2014/main" id="{BD9AAC74-9707-AB4F-8ACE-125B34556A8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defTabSz="931863"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fld id="{D9B32B35-EDB7-B442-9941-D4783B70489D}" type="slidenum">
              <a:rPr lang="en-US" altLang="en-US" sz="1200">
                <a:latin typeface="Arial" panose="020B0604020202020204" pitchFamily="34" charset="0"/>
              </a:rPr>
              <a:pPr eaLnBrk="1" hangingPunct="1"/>
              <a:t>7</a:t>
            </a:fld>
            <a:endParaRPr lang="en-US" altLang="en-US" sz="1200">
              <a:latin typeface="Arial" panose="020B0604020202020204" pitchFamily="34" charset="0"/>
            </a:endParaRPr>
          </a:p>
        </p:txBody>
      </p:sp>
      <p:sp>
        <p:nvSpPr>
          <p:cNvPr id="51202" name="Rectangle 2">
            <a:extLst>
              <a:ext uri="{FF2B5EF4-FFF2-40B4-BE49-F238E27FC236}">
                <a16:creationId xmlns:a16="http://schemas.microsoft.com/office/drawing/2014/main" id="{A86C8DFC-83A0-F44A-B7CF-AD2C7678BDCA}"/>
              </a:ext>
            </a:extLst>
          </p:cNvPr>
          <p:cNvSpPr>
            <a:spLocks noGrp="1" noRot="1" noChangeAspect="1" noChangeArrowheads="1" noTextEdit="1"/>
          </p:cNvSpPr>
          <p:nvPr>
            <p:ph type="sldImg"/>
          </p:nvPr>
        </p:nvSpPr>
        <p:spPr>
          <a:ln/>
        </p:spPr>
      </p:sp>
      <p:sp>
        <p:nvSpPr>
          <p:cNvPr id="51203" name="Rectangle 3">
            <a:extLst>
              <a:ext uri="{FF2B5EF4-FFF2-40B4-BE49-F238E27FC236}">
                <a16:creationId xmlns:a16="http://schemas.microsoft.com/office/drawing/2014/main" id="{EB870045-A464-A14B-BB8B-ABC7FE977762}"/>
              </a:ext>
            </a:extLst>
          </p:cNvPr>
          <p:cNvSpPr>
            <a:spLocks noGrp="1" noChangeArrowheads="1"/>
          </p:cNvSpPr>
          <p:nvPr>
            <p:ph type="body" idx="1"/>
          </p:nvPr>
        </p:nvSpPr>
        <p:spPr>
          <a:xfrm>
            <a:off x="938213" y="4410075"/>
            <a:ext cx="5157787"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snowy(troy) succeeds.</a:t>
            </a:r>
          </a:p>
        </p:txBody>
      </p:sp>
    </p:spTree>
    <p:extLst>
      <p:ext uri="{BB962C8B-B14F-4D97-AF65-F5344CB8AC3E}">
        <p14:creationId xmlns:p14="http://schemas.microsoft.com/office/powerpoint/2010/main" val="28737419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a:extLst>
              <a:ext uri="{FF2B5EF4-FFF2-40B4-BE49-F238E27FC236}">
                <a16:creationId xmlns:a16="http://schemas.microsoft.com/office/drawing/2014/main" id="{41D27223-6A9F-C44D-83FF-42796EC7ECD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defTabSz="931863"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fld id="{045D4AD3-2A3D-4348-A4A3-A1AD5B560E86}" type="slidenum">
              <a:rPr lang="en-US" altLang="en-US" sz="1200">
                <a:latin typeface="Arial" panose="020B0604020202020204" pitchFamily="34" charset="0"/>
              </a:rPr>
              <a:pPr eaLnBrk="1" hangingPunct="1"/>
              <a:t>8</a:t>
            </a:fld>
            <a:endParaRPr lang="en-US" altLang="en-US" sz="1200">
              <a:latin typeface="Arial" panose="020B0604020202020204" pitchFamily="34" charset="0"/>
            </a:endParaRPr>
          </a:p>
        </p:txBody>
      </p:sp>
      <p:sp>
        <p:nvSpPr>
          <p:cNvPr id="53250" name="Rectangle 2">
            <a:extLst>
              <a:ext uri="{FF2B5EF4-FFF2-40B4-BE49-F238E27FC236}">
                <a16:creationId xmlns:a16="http://schemas.microsoft.com/office/drawing/2014/main" id="{62F0C5B9-BF26-8A48-9A7C-7266F105A490}"/>
              </a:ext>
            </a:extLst>
          </p:cNvPr>
          <p:cNvSpPr>
            <a:spLocks noGrp="1" noRot="1" noChangeAspect="1" noChangeArrowheads="1" noTextEdit="1"/>
          </p:cNvSpPr>
          <p:nvPr>
            <p:ph type="sldImg"/>
          </p:nvPr>
        </p:nvSpPr>
        <p:spPr>
          <a:ln/>
        </p:spPr>
      </p:sp>
      <p:sp>
        <p:nvSpPr>
          <p:cNvPr id="53251" name="Rectangle 3">
            <a:extLst>
              <a:ext uri="{FF2B5EF4-FFF2-40B4-BE49-F238E27FC236}">
                <a16:creationId xmlns:a16="http://schemas.microsoft.com/office/drawing/2014/main" id="{C0EA8DCE-C56C-2547-9CB7-91ADB2F82882}"/>
              </a:ext>
            </a:extLst>
          </p:cNvPr>
          <p:cNvSpPr>
            <a:spLocks noGrp="1" noChangeArrowheads="1"/>
          </p:cNvSpPr>
          <p:nvPr>
            <p:ph type="body" idx="1"/>
          </p:nvPr>
        </p:nvSpPr>
        <p:spPr>
          <a:xfrm>
            <a:off x="938213" y="4410075"/>
            <a:ext cx="5157787"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Fails for rochester, succeeds for troy.</a:t>
            </a:r>
          </a:p>
        </p:txBody>
      </p:sp>
    </p:spTree>
    <p:extLst>
      <p:ext uri="{BB962C8B-B14F-4D97-AF65-F5344CB8AC3E}">
        <p14:creationId xmlns:p14="http://schemas.microsoft.com/office/powerpoint/2010/main" val="41675219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a:extLst>
              <a:ext uri="{FF2B5EF4-FFF2-40B4-BE49-F238E27FC236}">
                <a16:creationId xmlns:a16="http://schemas.microsoft.com/office/drawing/2014/main" id="{36A9B258-F5F4-824E-93A3-F2FAE2A91A3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defTabSz="931863"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defTabSz="931863"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fld id="{8A15A6EC-8C27-174E-AC87-0FD657B2CFFA}" type="slidenum">
              <a:rPr lang="en-US" altLang="en-US" sz="1200">
                <a:latin typeface="Arial" panose="020B0604020202020204" pitchFamily="34" charset="0"/>
              </a:rPr>
              <a:pPr eaLnBrk="1" hangingPunct="1"/>
              <a:t>9</a:t>
            </a:fld>
            <a:endParaRPr lang="en-US" altLang="en-US" sz="1200">
              <a:latin typeface="Arial" panose="020B0604020202020204" pitchFamily="34" charset="0"/>
            </a:endParaRPr>
          </a:p>
        </p:txBody>
      </p:sp>
      <p:sp>
        <p:nvSpPr>
          <p:cNvPr id="55298" name="Rectangle 2">
            <a:extLst>
              <a:ext uri="{FF2B5EF4-FFF2-40B4-BE49-F238E27FC236}">
                <a16:creationId xmlns:a16="http://schemas.microsoft.com/office/drawing/2014/main" id="{4EE38943-9219-8F46-AA52-8558684F9815}"/>
              </a:ext>
            </a:extLst>
          </p:cNvPr>
          <p:cNvSpPr>
            <a:spLocks noGrp="1" noRot="1" noChangeAspect="1" noChangeArrowheads="1" noTextEdit="1"/>
          </p:cNvSpPr>
          <p:nvPr>
            <p:ph type="sldImg"/>
          </p:nvPr>
        </p:nvSpPr>
        <p:spPr>
          <a:ln/>
        </p:spPr>
      </p:sp>
      <p:sp>
        <p:nvSpPr>
          <p:cNvPr id="55299" name="Rectangle 3">
            <a:extLst>
              <a:ext uri="{FF2B5EF4-FFF2-40B4-BE49-F238E27FC236}">
                <a16:creationId xmlns:a16="http://schemas.microsoft.com/office/drawing/2014/main" id="{59CB7790-5844-BC47-B054-01367A8F3FE1}"/>
              </a:ext>
            </a:extLst>
          </p:cNvPr>
          <p:cNvSpPr>
            <a:spLocks noGrp="1" noChangeArrowheads="1"/>
          </p:cNvSpPr>
          <p:nvPr>
            <p:ph type="body" idx="1"/>
          </p:nvPr>
        </p:nvSpPr>
        <p:spPr>
          <a:xfrm>
            <a:off x="938213" y="4410075"/>
            <a:ext cx="5157787" cy="4176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122947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869DA27C-4C90-514F-B80C-88655734D1E8}"/>
              </a:ext>
            </a:extLst>
          </p:cNvPr>
          <p:cNvGrpSpPr>
            <a:grpSpLocks/>
          </p:cNvGrpSpPr>
          <p:nvPr/>
        </p:nvGrpSpPr>
        <p:grpSpPr bwMode="auto">
          <a:xfrm>
            <a:off x="0" y="2438400"/>
            <a:ext cx="9009063" cy="1052513"/>
            <a:chOff x="0" y="1536"/>
            <a:chExt cx="5675" cy="663"/>
          </a:xfrm>
        </p:grpSpPr>
        <p:grpSp>
          <p:nvGrpSpPr>
            <p:cNvPr id="5" name="Group 3">
              <a:extLst>
                <a:ext uri="{FF2B5EF4-FFF2-40B4-BE49-F238E27FC236}">
                  <a16:creationId xmlns:a16="http://schemas.microsoft.com/office/drawing/2014/main" id="{B936F388-C4F7-FD4D-9BCF-23EBB9ED0813}"/>
                </a:ext>
              </a:extLst>
            </p:cNvPr>
            <p:cNvGrpSpPr>
              <a:grpSpLocks/>
            </p:cNvGrpSpPr>
            <p:nvPr/>
          </p:nvGrpSpPr>
          <p:grpSpPr bwMode="auto">
            <a:xfrm>
              <a:off x="185" y="1604"/>
              <a:ext cx="449" cy="299"/>
              <a:chOff x="720" y="336"/>
              <a:chExt cx="624" cy="432"/>
            </a:xfrm>
          </p:grpSpPr>
          <p:sp>
            <p:nvSpPr>
              <p:cNvPr id="12" name="Rectangle 4">
                <a:extLst>
                  <a:ext uri="{FF2B5EF4-FFF2-40B4-BE49-F238E27FC236}">
                    <a16:creationId xmlns:a16="http://schemas.microsoft.com/office/drawing/2014/main" id="{0150EE56-6A3C-4C4B-A13E-9A754FC20871}"/>
                  </a:ext>
                </a:extLst>
              </p:cNvPr>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endParaRPr lang="en-US" altLang="en-US" sz="1800"/>
              </a:p>
            </p:txBody>
          </p:sp>
          <p:sp>
            <p:nvSpPr>
              <p:cNvPr id="13" name="Rectangle 5">
                <a:extLst>
                  <a:ext uri="{FF2B5EF4-FFF2-40B4-BE49-F238E27FC236}">
                    <a16:creationId xmlns:a16="http://schemas.microsoft.com/office/drawing/2014/main" id="{16CAEF02-F396-A749-80F2-8137C321F766}"/>
                  </a:ext>
                </a:extLst>
              </p:cNvPr>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endParaRPr lang="en-US" altLang="en-US" sz="1800"/>
              </a:p>
            </p:txBody>
          </p:sp>
        </p:grpSp>
        <p:grpSp>
          <p:nvGrpSpPr>
            <p:cNvPr id="6" name="Group 6">
              <a:extLst>
                <a:ext uri="{FF2B5EF4-FFF2-40B4-BE49-F238E27FC236}">
                  <a16:creationId xmlns:a16="http://schemas.microsoft.com/office/drawing/2014/main" id="{8540F07A-8E9B-C14A-8E12-55C0E386275B}"/>
                </a:ext>
              </a:extLst>
            </p:cNvPr>
            <p:cNvGrpSpPr>
              <a:grpSpLocks/>
            </p:cNvGrpSpPr>
            <p:nvPr/>
          </p:nvGrpSpPr>
          <p:grpSpPr bwMode="auto">
            <a:xfrm>
              <a:off x="263" y="1870"/>
              <a:ext cx="466" cy="299"/>
              <a:chOff x="912" y="2640"/>
              <a:chExt cx="672" cy="432"/>
            </a:xfrm>
          </p:grpSpPr>
          <p:sp>
            <p:nvSpPr>
              <p:cNvPr id="10" name="Rectangle 7">
                <a:extLst>
                  <a:ext uri="{FF2B5EF4-FFF2-40B4-BE49-F238E27FC236}">
                    <a16:creationId xmlns:a16="http://schemas.microsoft.com/office/drawing/2014/main" id="{06657C4F-372D-D645-9B1E-C4DA259827F8}"/>
                  </a:ext>
                </a:extLst>
              </p:cNvPr>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endParaRPr lang="en-US" altLang="en-US" sz="1800"/>
              </a:p>
            </p:txBody>
          </p:sp>
          <p:sp>
            <p:nvSpPr>
              <p:cNvPr id="11" name="Rectangle 8">
                <a:extLst>
                  <a:ext uri="{FF2B5EF4-FFF2-40B4-BE49-F238E27FC236}">
                    <a16:creationId xmlns:a16="http://schemas.microsoft.com/office/drawing/2014/main" id="{87C20F9D-0C41-6F41-A5B5-1D75C86A9B3F}"/>
                  </a:ext>
                </a:extLst>
              </p:cNvPr>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endParaRPr lang="en-US" altLang="en-US" sz="1800"/>
              </a:p>
            </p:txBody>
          </p:sp>
        </p:grpSp>
        <p:sp>
          <p:nvSpPr>
            <p:cNvPr id="7" name="Rectangle 9">
              <a:extLst>
                <a:ext uri="{FF2B5EF4-FFF2-40B4-BE49-F238E27FC236}">
                  <a16:creationId xmlns:a16="http://schemas.microsoft.com/office/drawing/2014/main" id="{153C69A7-F3FD-DB4D-858E-FCB1D1E8003B}"/>
                </a:ext>
              </a:extLst>
            </p:cNvPr>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endParaRPr lang="en-US" altLang="en-US" sz="1800"/>
            </a:p>
          </p:txBody>
        </p:sp>
        <p:sp>
          <p:nvSpPr>
            <p:cNvPr id="8" name="Rectangle 10">
              <a:extLst>
                <a:ext uri="{FF2B5EF4-FFF2-40B4-BE49-F238E27FC236}">
                  <a16:creationId xmlns:a16="http://schemas.microsoft.com/office/drawing/2014/main" id="{9697E1E7-4204-5545-96ED-C5F7E9938AA4}"/>
                </a:ext>
              </a:extLst>
            </p:cNvPr>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endParaRPr lang="en-US" altLang="en-US" sz="1800"/>
            </a:p>
          </p:txBody>
        </p:sp>
        <p:sp>
          <p:nvSpPr>
            <p:cNvPr id="9" name="Rectangle 11">
              <a:extLst>
                <a:ext uri="{FF2B5EF4-FFF2-40B4-BE49-F238E27FC236}">
                  <a16:creationId xmlns:a16="http://schemas.microsoft.com/office/drawing/2014/main" id="{5BA0F327-89FE-0C4E-9904-5EE37EB9198E}"/>
                </a:ext>
              </a:extLst>
            </p:cNvPr>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endParaRPr lang="en-US" altLang="en-US" sz="1800"/>
            </a:p>
          </p:txBody>
        </p:sp>
      </p:grpSp>
      <p:sp>
        <p:nvSpPr>
          <p:cNvPr id="7180"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7181" name="Rectangle 13"/>
          <p:cNvSpPr>
            <a:spLocks noGrp="1" noChangeArrowheads="1"/>
          </p:cNvSpPr>
          <p:nvPr>
            <p:ph type="subTitle" idx="1"/>
          </p:nvPr>
        </p:nvSpPr>
        <p:spPr>
          <a:xfrm>
            <a:off x="1371600" y="3886200"/>
            <a:ext cx="6400800" cy="1752600"/>
          </a:xfrm>
        </p:spPr>
        <p:txBody>
          <a:bodyPr/>
          <a:lstStyle>
            <a:lvl1pPr marL="0" indent="0" algn="ctr">
              <a:buFont typeface="Wingdings" charset="2"/>
              <a:buNone/>
              <a:defRPr/>
            </a:lvl1pPr>
          </a:lstStyle>
          <a:p>
            <a:r>
              <a:rPr lang="en-US"/>
              <a:t>Click to edit Master subtitle style</a:t>
            </a:r>
          </a:p>
        </p:txBody>
      </p:sp>
      <p:sp>
        <p:nvSpPr>
          <p:cNvPr id="14" name="Rectangle 14">
            <a:extLst>
              <a:ext uri="{FF2B5EF4-FFF2-40B4-BE49-F238E27FC236}">
                <a16:creationId xmlns:a16="http://schemas.microsoft.com/office/drawing/2014/main" id="{A43FB577-4A2F-B844-B12E-D3754A32D940}"/>
              </a:ext>
            </a:extLst>
          </p:cNvPr>
          <p:cNvSpPr>
            <a:spLocks noGrp="1" noChangeArrowheads="1"/>
          </p:cNvSpPr>
          <p:nvPr>
            <p:ph type="dt" sz="half" idx="10"/>
          </p:nvPr>
        </p:nvSpPr>
        <p:spPr bwMode="auto">
          <a:xfrm>
            <a:off x="990600" y="62484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400">
                <a:solidFill>
                  <a:schemeClr val="bg2"/>
                </a:solidFill>
                <a:latin typeface="Tahoma" charset="0"/>
                <a:ea typeface="ＭＳ Ｐゴシック" charset="0"/>
                <a:cs typeface="Arial" charset="0"/>
              </a:defRPr>
            </a:lvl1pPr>
          </a:lstStyle>
          <a:p>
            <a:pPr>
              <a:defRPr/>
            </a:pPr>
            <a:endParaRPr lang="en-US"/>
          </a:p>
        </p:txBody>
      </p:sp>
      <p:sp>
        <p:nvSpPr>
          <p:cNvPr id="15" name="Rectangle 15">
            <a:extLst>
              <a:ext uri="{FF2B5EF4-FFF2-40B4-BE49-F238E27FC236}">
                <a16:creationId xmlns:a16="http://schemas.microsoft.com/office/drawing/2014/main" id="{A3BC7EAA-BC29-9A4D-A5D4-C97B5802BB95}"/>
              </a:ext>
            </a:extLst>
          </p:cNvPr>
          <p:cNvSpPr>
            <a:spLocks noGrp="1" noChangeArrowheads="1"/>
          </p:cNvSpPr>
          <p:nvPr>
            <p:ph type="ftr" sz="quarter" idx="11"/>
          </p:nvPr>
        </p:nvSpPr>
        <p:spPr>
          <a:xfrm>
            <a:off x="3429000" y="6248400"/>
            <a:ext cx="2895600" cy="457200"/>
          </a:xfrm>
        </p:spPr>
        <p:txBody>
          <a:bodyPr/>
          <a:lstStyle>
            <a:lvl1pPr algn="ctr">
              <a:defRPr smtClean="0">
                <a:solidFill>
                  <a:schemeClr val="bg2"/>
                </a:solidFill>
              </a:defRPr>
            </a:lvl1pPr>
          </a:lstStyle>
          <a:p>
            <a:pPr>
              <a:defRPr/>
            </a:pPr>
            <a:r>
              <a:rPr lang="en-US"/>
              <a:t>Spring 16 CSCI 4430, A Milanova</a:t>
            </a:r>
          </a:p>
        </p:txBody>
      </p:sp>
      <p:sp>
        <p:nvSpPr>
          <p:cNvPr id="16" name="Rectangle 16">
            <a:extLst>
              <a:ext uri="{FF2B5EF4-FFF2-40B4-BE49-F238E27FC236}">
                <a16:creationId xmlns:a16="http://schemas.microsoft.com/office/drawing/2014/main" id="{EBE7E1B4-3CFC-7142-9BB8-3AB90EB12A74}"/>
              </a:ext>
            </a:extLst>
          </p:cNvPr>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fld id="{309BCA5B-4049-0B40-B575-138D94379205}" type="slidenum">
              <a:rPr lang="en-US" altLang="en-US"/>
              <a:pPr/>
              <a:t>‹#›</a:t>
            </a:fld>
            <a:endParaRPr lang="en-US" altLang="en-US"/>
          </a:p>
        </p:txBody>
      </p:sp>
    </p:spTree>
    <p:extLst>
      <p:ext uri="{BB962C8B-B14F-4D97-AF65-F5344CB8AC3E}">
        <p14:creationId xmlns:p14="http://schemas.microsoft.com/office/powerpoint/2010/main" val="4921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a:extLst>
              <a:ext uri="{FF2B5EF4-FFF2-40B4-BE49-F238E27FC236}">
                <a16:creationId xmlns:a16="http://schemas.microsoft.com/office/drawing/2014/main" id="{1FF1FB6C-AE7B-3948-AB7C-E4771760FE83}"/>
              </a:ext>
            </a:extLst>
          </p:cNvPr>
          <p:cNvSpPr>
            <a:spLocks noGrp="1" noChangeArrowheads="1"/>
          </p:cNvSpPr>
          <p:nvPr>
            <p:ph type="ftr" sz="quarter" idx="10"/>
          </p:nvPr>
        </p:nvSpPr>
        <p:spPr>
          <a:ln/>
        </p:spPr>
        <p:txBody>
          <a:bodyPr/>
          <a:lstStyle>
            <a:lvl1pPr>
              <a:defRPr/>
            </a:lvl1pPr>
          </a:lstStyle>
          <a:p>
            <a:pPr>
              <a:defRPr/>
            </a:pPr>
            <a:r>
              <a:rPr lang="en-US"/>
              <a:t>Spring 16 CSCI 4430, A Milanova</a:t>
            </a:r>
          </a:p>
        </p:txBody>
      </p:sp>
      <p:sp>
        <p:nvSpPr>
          <p:cNvPr id="5" name="Rectangle 13">
            <a:extLst>
              <a:ext uri="{FF2B5EF4-FFF2-40B4-BE49-F238E27FC236}">
                <a16:creationId xmlns:a16="http://schemas.microsoft.com/office/drawing/2014/main" id="{692BC170-D051-C54B-ABA4-5BEC273109B6}"/>
              </a:ext>
            </a:extLst>
          </p:cNvPr>
          <p:cNvSpPr>
            <a:spLocks noGrp="1" noChangeArrowheads="1"/>
          </p:cNvSpPr>
          <p:nvPr>
            <p:ph type="sldNum" sz="quarter" idx="11"/>
          </p:nvPr>
        </p:nvSpPr>
        <p:spPr>
          <a:ln/>
        </p:spPr>
        <p:txBody>
          <a:bodyPr/>
          <a:lstStyle>
            <a:lvl1pPr>
              <a:defRPr/>
            </a:lvl1pPr>
          </a:lstStyle>
          <a:p>
            <a:fld id="{533BDAAD-C681-AB48-8D6F-EFD7E0AECAB2}" type="slidenum">
              <a:rPr lang="en-US" altLang="en-US"/>
              <a:pPr/>
              <a:t>‹#›</a:t>
            </a:fld>
            <a:endParaRPr lang="en-US" altLang="en-US"/>
          </a:p>
        </p:txBody>
      </p:sp>
    </p:spTree>
    <p:extLst>
      <p:ext uri="{BB962C8B-B14F-4D97-AF65-F5344CB8AC3E}">
        <p14:creationId xmlns:p14="http://schemas.microsoft.com/office/powerpoint/2010/main" val="1717281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73863" y="0"/>
            <a:ext cx="2181225" cy="6172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0"/>
            <a:ext cx="6392863" cy="6172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a:extLst>
              <a:ext uri="{FF2B5EF4-FFF2-40B4-BE49-F238E27FC236}">
                <a16:creationId xmlns:a16="http://schemas.microsoft.com/office/drawing/2014/main" id="{DE4D518A-4ADF-F64F-8CFA-E05511D37EA6}"/>
              </a:ext>
            </a:extLst>
          </p:cNvPr>
          <p:cNvSpPr>
            <a:spLocks noGrp="1" noChangeArrowheads="1"/>
          </p:cNvSpPr>
          <p:nvPr>
            <p:ph type="ftr" sz="quarter" idx="10"/>
          </p:nvPr>
        </p:nvSpPr>
        <p:spPr>
          <a:ln/>
        </p:spPr>
        <p:txBody>
          <a:bodyPr/>
          <a:lstStyle>
            <a:lvl1pPr>
              <a:defRPr/>
            </a:lvl1pPr>
          </a:lstStyle>
          <a:p>
            <a:pPr>
              <a:defRPr/>
            </a:pPr>
            <a:r>
              <a:rPr lang="en-US"/>
              <a:t>Spring 16 CSCI 4430, A Milanova</a:t>
            </a:r>
          </a:p>
        </p:txBody>
      </p:sp>
      <p:sp>
        <p:nvSpPr>
          <p:cNvPr id="5" name="Rectangle 13">
            <a:extLst>
              <a:ext uri="{FF2B5EF4-FFF2-40B4-BE49-F238E27FC236}">
                <a16:creationId xmlns:a16="http://schemas.microsoft.com/office/drawing/2014/main" id="{F853062B-A9BD-F144-B26C-FC463AEE8849}"/>
              </a:ext>
            </a:extLst>
          </p:cNvPr>
          <p:cNvSpPr>
            <a:spLocks noGrp="1" noChangeArrowheads="1"/>
          </p:cNvSpPr>
          <p:nvPr>
            <p:ph type="sldNum" sz="quarter" idx="11"/>
          </p:nvPr>
        </p:nvSpPr>
        <p:spPr>
          <a:ln/>
        </p:spPr>
        <p:txBody>
          <a:bodyPr/>
          <a:lstStyle>
            <a:lvl1pPr>
              <a:defRPr/>
            </a:lvl1pPr>
          </a:lstStyle>
          <a:p>
            <a:fld id="{4D2C85F5-8153-8F4A-98BC-315D559DB08C}" type="slidenum">
              <a:rPr lang="en-US" altLang="en-US"/>
              <a:pPr/>
              <a:t>‹#›</a:t>
            </a:fld>
            <a:endParaRPr lang="en-US" altLang="en-US"/>
          </a:p>
        </p:txBody>
      </p:sp>
    </p:spTree>
    <p:extLst>
      <p:ext uri="{BB962C8B-B14F-4D97-AF65-F5344CB8AC3E}">
        <p14:creationId xmlns:p14="http://schemas.microsoft.com/office/powerpoint/2010/main" val="3071432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a:extLst>
              <a:ext uri="{FF2B5EF4-FFF2-40B4-BE49-F238E27FC236}">
                <a16:creationId xmlns:a16="http://schemas.microsoft.com/office/drawing/2014/main" id="{E7947934-F681-C84C-9F2F-8431C6BF3E25}"/>
              </a:ext>
            </a:extLst>
          </p:cNvPr>
          <p:cNvSpPr>
            <a:spLocks noGrp="1" noChangeArrowheads="1"/>
          </p:cNvSpPr>
          <p:nvPr>
            <p:ph type="ftr" sz="quarter" idx="10"/>
          </p:nvPr>
        </p:nvSpPr>
        <p:spPr>
          <a:ln/>
        </p:spPr>
        <p:txBody>
          <a:bodyPr/>
          <a:lstStyle>
            <a:lvl1pPr>
              <a:defRPr/>
            </a:lvl1pPr>
          </a:lstStyle>
          <a:p>
            <a:pPr>
              <a:defRPr/>
            </a:pPr>
            <a:r>
              <a:rPr lang="en-US"/>
              <a:t>Spring 16 CSCI 4430, A Milanova</a:t>
            </a:r>
          </a:p>
        </p:txBody>
      </p:sp>
      <p:sp>
        <p:nvSpPr>
          <p:cNvPr id="5" name="Rectangle 13">
            <a:extLst>
              <a:ext uri="{FF2B5EF4-FFF2-40B4-BE49-F238E27FC236}">
                <a16:creationId xmlns:a16="http://schemas.microsoft.com/office/drawing/2014/main" id="{080521F4-75DB-DB4B-9F88-7FF1324A84A5}"/>
              </a:ext>
            </a:extLst>
          </p:cNvPr>
          <p:cNvSpPr>
            <a:spLocks noGrp="1" noChangeArrowheads="1"/>
          </p:cNvSpPr>
          <p:nvPr>
            <p:ph type="sldNum" sz="quarter" idx="11"/>
          </p:nvPr>
        </p:nvSpPr>
        <p:spPr>
          <a:ln/>
        </p:spPr>
        <p:txBody>
          <a:bodyPr/>
          <a:lstStyle>
            <a:lvl1pPr>
              <a:defRPr/>
            </a:lvl1pPr>
          </a:lstStyle>
          <a:p>
            <a:fld id="{5E2438D6-0178-6F4F-8D73-D35BD0BF5F8F}" type="slidenum">
              <a:rPr lang="en-US" altLang="en-US"/>
              <a:pPr/>
              <a:t>‹#›</a:t>
            </a:fld>
            <a:endParaRPr lang="en-US" altLang="en-US"/>
          </a:p>
        </p:txBody>
      </p:sp>
    </p:spTree>
    <p:extLst>
      <p:ext uri="{BB962C8B-B14F-4D97-AF65-F5344CB8AC3E}">
        <p14:creationId xmlns:p14="http://schemas.microsoft.com/office/powerpoint/2010/main" val="4097595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2">
            <a:extLst>
              <a:ext uri="{FF2B5EF4-FFF2-40B4-BE49-F238E27FC236}">
                <a16:creationId xmlns:a16="http://schemas.microsoft.com/office/drawing/2014/main" id="{12EF29AC-7FD1-C840-B974-9496C7BEFD58}"/>
              </a:ext>
            </a:extLst>
          </p:cNvPr>
          <p:cNvSpPr>
            <a:spLocks noGrp="1" noChangeArrowheads="1"/>
          </p:cNvSpPr>
          <p:nvPr>
            <p:ph type="ftr" sz="quarter" idx="10"/>
          </p:nvPr>
        </p:nvSpPr>
        <p:spPr>
          <a:ln/>
        </p:spPr>
        <p:txBody>
          <a:bodyPr/>
          <a:lstStyle>
            <a:lvl1pPr>
              <a:defRPr/>
            </a:lvl1pPr>
          </a:lstStyle>
          <a:p>
            <a:pPr>
              <a:defRPr/>
            </a:pPr>
            <a:r>
              <a:rPr lang="en-US"/>
              <a:t>Spring 16 CSCI 4430, A Milanova</a:t>
            </a:r>
          </a:p>
        </p:txBody>
      </p:sp>
      <p:sp>
        <p:nvSpPr>
          <p:cNvPr id="5" name="Rectangle 13">
            <a:extLst>
              <a:ext uri="{FF2B5EF4-FFF2-40B4-BE49-F238E27FC236}">
                <a16:creationId xmlns:a16="http://schemas.microsoft.com/office/drawing/2014/main" id="{A71EC197-EC55-F848-B59B-225120B37FDF}"/>
              </a:ext>
            </a:extLst>
          </p:cNvPr>
          <p:cNvSpPr>
            <a:spLocks noGrp="1" noChangeArrowheads="1"/>
          </p:cNvSpPr>
          <p:nvPr>
            <p:ph type="sldNum" sz="quarter" idx="11"/>
          </p:nvPr>
        </p:nvSpPr>
        <p:spPr>
          <a:ln/>
        </p:spPr>
        <p:txBody>
          <a:bodyPr/>
          <a:lstStyle>
            <a:lvl1pPr>
              <a:defRPr/>
            </a:lvl1pPr>
          </a:lstStyle>
          <a:p>
            <a:fld id="{E88F14CC-DCAB-2741-8A55-D073CBE32BB4}" type="slidenum">
              <a:rPr lang="en-US" altLang="en-US"/>
              <a:pPr/>
              <a:t>‹#›</a:t>
            </a:fld>
            <a:endParaRPr lang="en-US" altLang="en-US"/>
          </a:p>
        </p:txBody>
      </p:sp>
    </p:spTree>
    <p:extLst>
      <p:ext uri="{BB962C8B-B14F-4D97-AF65-F5344CB8AC3E}">
        <p14:creationId xmlns:p14="http://schemas.microsoft.com/office/powerpoint/2010/main" val="2636787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 y="1371600"/>
            <a:ext cx="428625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67250" y="1371600"/>
            <a:ext cx="4287838"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a:extLst>
              <a:ext uri="{FF2B5EF4-FFF2-40B4-BE49-F238E27FC236}">
                <a16:creationId xmlns:a16="http://schemas.microsoft.com/office/drawing/2014/main" id="{EEBA2B0A-561A-5D4E-AF2E-43F6FC465222}"/>
              </a:ext>
            </a:extLst>
          </p:cNvPr>
          <p:cNvSpPr>
            <a:spLocks noGrp="1" noChangeArrowheads="1"/>
          </p:cNvSpPr>
          <p:nvPr>
            <p:ph type="ftr" sz="quarter" idx="10"/>
          </p:nvPr>
        </p:nvSpPr>
        <p:spPr>
          <a:ln/>
        </p:spPr>
        <p:txBody>
          <a:bodyPr/>
          <a:lstStyle>
            <a:lvl1pPr>
              <a:defRPr/>
            </a:lvl1pPr>
          </a:lstStyle>
          <a:p>
            <a:pPr>
              <a:defRPr/>
            </a:pPr>
            <a:r>
              <a:rPr lang="en-US"/>
              <a:t>Spring 16 CSCI 4430, A Milanova</a:t>
            </a:r>
          </a:p>
        </p:txBody>
      </p:sp>
      <p:sp>
        <p:nvSpPr>
          <p:cNvPr id="6" name="Rectangle 13">
            <a:extLst>
              <a:ext uri="{FF2B5EF4-FFF2-40B4-BE49-F238E27FC236}">
                <a16:creationId xmlns:a16="http://schemas.microsoft.com/office/drawing/2014/main" id="{FCAF9B7E-A640-3C40-BF79-207ECEA2B842}"/>
              </a:ext>
            </a:extLst>
          </p:cNvPr>
          <p:cNvSpPr>
            <a:spLocks noGrp="1" noChangeArrowheads="1"/>
          </p:cNvSpPr>
          <p:nvPr>
            <p:ph type="sldNum" sz="quarter" idx="11"/>
          </p:nvPr>
        </p:nvSpPr>
        <p:spPr>
          <a:ln/>
        </p:spPr>
        <p:txBody>
          <a:bodyPr/>
          <a:lstStyle>
            <a:lvl1pPr>
              <a:defRPr/>
            </a:lvl1pPr>
          </a:lstStyle>
          <a:p>
            <a:fld id="{BB1F36F6-2F77-B041-A3CC-F7F535EE461B}" type="slidenum">
              <a:rPr lang="en-US" altLang="en-US"/>
              <a:pPr/>
              <a:t>‹#›</a:t>
            </a:fld>
            <a:endParaRPr lang="en-US" altLang="en-US"/>
          </a:p>
        </p:txBody>
      </p:sp>
    </p:spTree>
    <p:extLst>
      <p:ext uri="{BB962C8B-B14F-4D97-AF65-F5344CB8AC3E}">
        <p14:creationId xmlns:p14="http://schemas.microsoft.com/office/powerpoint/2010/main" val="2358728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2">
            <a:extLst>
              <a:ext uri="{FF2B5EF4-FFF2-40B4-BE49-F238E27FC236}">
                <a16:creationId xmlns:a16="http://schemas.microsoft.com/office/drawing/2014/main" id="{F74A0428-20D1-0F45-9CBA-CB756F36FD78}"/>
              </a:ext>
            </a:extLst>
          </p:cNvPr>
          <p:cNvSpPr>
            <a:spLocks noGrp="1" noChangeArrowheads="1"/>
          </p:cNvSpPr>
          <p:nvPr>
            <p:ph type="ftr" sz="quarter" idx="10"/>
          </p:nvPr>
        </p:nvSpPr>
        <p:spPr>
          <a:ln/>
        </p:spPr>
        <p:txBody>
          <a:bodyPr/>
          <a:lstStyle>
            <a:lvl1pPr>
              <a:defRPr/>
            </a:lvl1pPr>
          </a:lstStyle>
          <a:p>
            <a:pPr>
              <a:defRPr/>
            </a:pPr>
            <a:r>
              <a:rPr lang="en-US"/>
              <a:t>Spring 16 CSCI 4430, A Milanova</a:t>
            </a:r>
          </a:p>
        </p:txBody>
      </p:sp>
      <p:sp>
        <p:nvSpPr>
          <p:cNvPr id="8" name="Rectangle 13">
            <a:extLst>
              <a:ext uri="{FF2B5EF4-FFF2-40B4-BE49-F238E27FC236}">
                <a16:creationId xmlns:a16="http://schemas.microsoft.com/office/drawing/2014/main" id="{86CCDEC2-971E-3140-A7BC-0E2159AFC05F}"/>
              </a:ext>
            </a:extLst>
          </p:cNvPr>
          <p:cNvSpPr>
            <a:spLocks noGrp="1" noChangeArrowheads="1"/>
          </p:cNvSpPr>
          <p:nvPr>
            <p:ph type="sldNum" sz="quarter" idx="11"/>
          </p:nvPr>
        </p:nvSpPr>
        <p:spPr>
          <a:ln/>
        </p:spPr>
        <p:txBody>
          <a:bodyPr/>
          <a:lstStyle>
            <a:lvl1pPr>
              <a:defRPr/>
            </a:lvl1pPr>
          </a:lstStyle>
          <a:p>
            <a:fld id="{23E96D20-DCD6-3F4B-A503-BC369381CB73}" type="slidenum">
              <a:rPr lang="en-US" altLang="en-US"/>
              <a:pPr/>
              <a:t>‹#›</a:t>
            </a:fld>
            <a:endParaRPr lang="en-US" altLang="en-US"/>
          </a:p>
        </p:txBody>
      </p:sp>
    </p:spTree>
    <p:extLst>
      <p:ext uri="{BB962C8B-B14F-4D97-AF65-F5344CB8AC3E}">
        <p14:creationId xmlns:p14="http://schemas.microsoft.com/office/powerpoint/2010/main" val="1656383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2">
            <a:extLst>
              <a:ext uri="{FF2B5EF4-FFF2-40B4-BE49-F238E27FC236}">
                <a16:creationId xmlns:a16="http://schemas.microsoft.com/office/drawing/2014/main" id="{BE10694A-2F5A-1B4F-9362-108A189B3BD8}"/>
              </a:ext>
            </a:extLst>
          </p:cNvPr>
          <p:cNvSpPr>
            <a:spLocks noGrp="1" noChangeArrowheads="1"/>
          </p:cNvSpPr>
          <p:nvPr>
            <p:ph type="ftr" sz="quarter" idx="10"/>
          </p:nvPr>
        </p:nvSpPr>
        <p:spPr>
          <a:ln/>
        </p:spPr>
        <p:txBody>
          <a:bodyPr/>
          <a:lstStyle>
            <a:lvl1pPr>
              <a:defRPr/>
            </a:lvl1pPr>
          </a:lstStyle>
          <a:p>
            <a:pPr>
              <a:defRPr/>
            </a:pPr>
            <a:r>
              <a:rPr lang="en-US"/>
              <a:t>Spring 16 CSCI 4430, A Milanova</a:t>
            </a:r>
          </a:p>
        </p:txBody>
      </p:sp>
      <p:sp>
        <p:nvSpPr>
          <p:cNvPr id="4" name="Rectangle 13">
            <a:extLst>
              <a:ext uri="{FF2B5EF4-FFF2-40B4-BE49-F238E27FC236}">
                <a16:creationId xmlns:a16="http://schemas.microsoft.com/office/drawing/2014/main" id="{9D741AE8-C26B-B84B-8061-6A85E76643DF}"/>
              </a:ext>
            </a:extLst>
          </p:cNvPr>
          <p:cNvSpPr>
            <a:spLocks noGrp="1" noChangeArrowheads="1"/>
          </p:cNvSpPr>
          <p:nvPr>
            <p:ph type="sldNum" sz="quarter" idx="11"/>
          </p:nvPr>
        </p:nvSpPr>
        <p:spPr>
          <a:ln/>
        </p:spPr>
        <p:txBody>
          <a:bodyPr/>
          <a:lstStyle>
            <a:lvl1pPr>
              <a:defRPr/>
            </a:lvl1pPr>
          </a:lstStyle>
          <a:p>
            <a:fld id="{50268773-5216-FB4D-9BF8-8E7730B10157}" type="slidenum">
              <a:rPr lang="en-US" altLang="en-US"/>
              <a:pPr/>
              <a:t>‹#›</a:t>
            </a:fld>
            <a:endParaRPr lang="en-US" altLang="en-US"/>
          </a:p>
        </p:txBody>
      </p:sp>
    </p:spTree>
    <p:extLst>
      <p:ext uri="{BB962C8B-B14F-4D97-AF65-F5344CB8AC3E}">
        <p14:creationId xmlns:p14="http://schemas.microsoft.com/office/powerpoint/2010/main" val="2431613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a:extLst>
              <a:ext uri="{FF2B5EF4-FFF2-40B4-BE49-F238E27FC236}">
                <a16:creationId xmlns:a16="http://schemas.microsoft.com/office/drawing/2014/main" id="{4C023E68-ED09-E144-9FD6-22A11FE9C298}"/>
              </a:ext>
            </a:extLst>
          </p:cNvPr>
          <p:cNvSpPr>
            <a:spLocks noGrp="1" noChangeArrowheads="1"/>
          </p:cNvSpPr>
          <p:nvPr>
            <p:ph type="ftr" sz="quarter" idx="10"/>
          </p:nvPr>
        </p:nvSpPr>
        <p:spPr>
          <a:ln/>
        </p:spPr>
        <p:txBody>
          <a:bodyPr/>
          <a:lstStyle>
            <a:lvl1pPr>
              <a:defRPr/>
            </a:lvl1pPr>
          </a:lstStyle>
          <a:p>
            <a:pPr>
              <a:defRPr/>
            </a:pPr>
            <a:r>
              <a:rPr lang="en-US"/>
              <a:t>Spring 16 CSCI 4430, A Milanova</a:t>
            </a:r>
          </a:p>
        </p:txBody>
      </p:sp>
      <p:sp>
        <p:nvSpPr>
          <p:cNvPr id="3" name="Rectangle 13">
            <a:extLst>
              <a:ext uri="{FF2B5EF4-FFF2-40B4-BE49-F238E27FC236}">
                <a16:creationId xmlns:a16="http://schemas.microsoft.com/office/drawing/2014/main" id="{EC9D8C1F-05D3-C346-8C12-D0AFFD63B0D4}"/>
              </a:ext>
            </a:extLst>
          </p:cNvPr>
          <p:cNvSpPr>
            <a:spLocks noGrp="1" noChangeArrowheads="1"/>
          </p:cNvSpPr>
          <p:nvPr>
            <p:ph type="sldNum" sz="quarter" idx="11"/>
          </p:nvPr>
        </p:nvSpPr>
        <p:spPr>
          <a:ln/>
        </p:spPr>
        <p:txBody>
          <a:bodyPr/>
          <a:lstStyle>
            <a:lvl1pPr>
              <a:defRPr/>
            </a:lvl1pPr>
          </a:lstStyle>
          <a:p>
            <a:fld id="{8D550D26-9137-2E47-8C14-146AB515E654}" type="slidenum">
              <a:rPr lang="en-US" altLang="en-US"/>
              <a:pPr/>
              <a:t>‹#›</a:t>
            </a:fld>
            <a:endParaRPr lang="en-US" altLang="en-US"/>
          </a:p>
        </p:txBody>
      </p:sp>
    </p:spTree>
    <p:extLst>
      <p:ext uri="{BB962C8B-B14F-4D97-AF65-F5344CB8AC3E}">
        <p14:creationId xmlns:p14="http://schemas.microsoft.com/office/powerpoint/2010/main" val="3719011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
            <a:extLst>
              <a:ext uri="{FF2B5EF4-FFF2-40B4-BE49-F238E27FC236}">
                <a16:creationId xmlns:a16="http://schemas.microsoft.com/office/drawing/2014/main" id="{59755B51-2EB3-6241-B6B6-4E1B2E7B2175}"/>
              </a:ext>
            </a:extLst>
          </p:cNvPr>
          <p:cNvSpPr>
            <a:spLocks noGrp="1" noChangeArrowheads="1"/>
          </p:cNvSpPr>
          <p:nvPr>
            <p:ph type="ftr" sz="quarter" idx="10"/>
          </p:nvPr>
        </p:nvSpPr>
        <p:spPr>
          <a:ln/>
        </p:spPr>
        <p:txBody>
          <a:bodyPr/>
          <a:lstStyle>
            <a:lvl1pPr>
              <a:defRPr/>
            </a:lvl1pPr>
          </a:lstStyle>
          <a:p>
            <a:pPr>
              <a:defRPr/>
            </a:pPr>
            <a:r>
              <a:rPr lang="en-US"/>
              <a:t>Spring 16 CSCI 4430, A Milanova</a:t>
            </a:r>
          </a:p>
        </p:txBody>
      </p:sp>
      <p:sp>
        <p:nvSpPr>
          <p:cNvPr id="6" name="Rectangle 13">
            <a:extLst>
              <a:ext uri="{FF2B5EF4-FFF2-40B4-BE49-F238E27FC236}">
                <a16:creationId xmlns:a16="http://schemas.microsoft.com/office/drawing/2014/main" id="{5BC8CDEC-F594-6E40-B261-C7CB0B918390}"/>
              </a:ext>
            </a:extLst>
          </p:cNvPr>
          <p:cNvSpPr>
            <a:spLocks noGrp="1" noChangeArrowheads="1"/>
          </p:cNvSpPr>
          <p:nvPr>
            <p:ph type="sldNum" sz="quarter" idx="11"/>
          </p:nvPr>
        </p:nvSpPr>
        <p:spPr>
          <a:ln/>
        </p:spPr>
        <p:txBody>
          <a:bodyPr/>
          <a:lstStyle>
            <a:lvl1pPr>
              <a:defRPr/>
            </a:lvl1pPr>
          </a:lstStyle>
          <a:p>
            <a:fld id="{E8494C14-8CD4-3E47-9B5D-119B624474D9}" type="slidenum">
              <a:rPr lang="en-US" altLang="en-US"/>
              <a:pPr/>
              <a:t>‹#›</a:t>
            </a:fld>
            <a:endParaRPr lang="en-US" altLang="en-US"/>
          </a:p>
        </p:txBody>
      </p:sp>
    </p:spTree>
    <p:extLst>
      <p:ext uri="{BB962C8B-B14F-4D97-AF65-F5344CB8AC3E}">
        <p14:creationId xmlns:p14="http://schemas.microsoft.com/office/powerpoint/2010/main" val="1225230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
            <a:extLst>
              <a:ext uri="{FF2B5EF4-FFF2-40B4-BE49-F238E27FC236}">
                <a16:creationId xmlns:a16="http://schemas.microsoft.com/office/drawing/2014/main" id="{DBC6FB5B-D4F3-5245-AF38-6D49B47A21FA}"/>
              </a:ext>
            </a:extLst>
          </p:cNvPr>
          <p:cNvSpPr>
            <a:spLocks noGrp="1" noChangeArrowheads="1"/>
          </p:cNvSpPr>
          <p:nvPr>
            <p:ph type="ftr" sz="quarter" idx="10"/>
          </p:nvPr>
        </p:nvSpPr>
        <p:spPr>
          <a:ln/>
        </p:spPr>
        <p:txBody>
          <a:bodyPr/>
          <a:lstStyle>
            <a:lvl1pPr>
              <a:defRPr/>
            </a:lvl1pPr>
          </a:lstStyle>
          <a:p>
            <a:pPr>
              <a:defRPr/>
            </a:pPr>
            <a:r>
              <a:rPr lang="en-US"/>
              <a:t>Spring 16 CSCI 4430, A Milanova</a:t>
            </a:r>
          </a:p>
        </p:txBody>
      </p:sp>
      <p:sp>
        <p:nvSpPr>
          <p:cNvPr id="6" name="Rectangle 13">
            <a:extLst>
              <a:ext uri="{FF2B5EF4-FFF2-40B4-BE49-F238E27FC236}">
                <a16:creationId xmlns:a16="http://schemas.microsoft.com/office/drawing/2014/main" id="{1E7FF22E-1285-E24A-B2CD-FDD166DDFD0B}"/>
              </a:ext>
            </a:extLst>
          </p:cNvPr>
          <p:cNvSpPr>
            <a:spLocks noGrp="1" noChangeArrowheads="1"/>
          </p:cNvSpPr>
          <p:nvPr>
            <p:ph type="sldNum" sz="quarter" idx="11"/>
          </p:nvPr>
        </p:nvSpPr>
        <p:spPr>
          <a:ln/>
        </p:spPr>
        <p:txBody>
          <a:bodyPr/>
          <a:lstStyle>
            <a:lvl1pPr>
              <a:defRPr/>
            </a:lvl1pPr>
          </a:lstStyle>
          <a:p>
            <a:fld id="{FBE7211C-6B60-E445-9ECA-54A5BBD19562}" type="slidenum">
              <a:rPr lang="en-US" altLang="en-US"/>
              <a:pPr/>
              <a:t>‹#›</a:t>
            </a:fld>
            <a:endParaRPr lang="en-US" altLang="en-US"/>
          </a:p>
        </p:txBody>
      </p:sp>
    </p:spTree>
    <p:extLst>
      <p:ext uri="{BB962C8B-B14F-4D97-AF65-F5344CB8AC3E}">
        <p14:creationId xmlns:p14="http://schemas.microsoft.com/office/powerpoint/2010/main" val="1534655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8">
            <a:extLst>
              <a:ext uri="{FF2B5EF4-FFF2-40B4-BE49-F238E27FC236}">
                <a16:creationId xmlns:a16="http://schemas.microsoft.com/office/drawing/2014/main" id="{3885A520-C635-1A47-AD59-AFE9C3A13764}"/>
              </a:ext>
            </a:extLst>
          </p:cNvPr>
          <p:cNvSpPr>
            <a:spLocks noChangeArrowheads="1"/>
          </p:cNvSpPr>
          <p:nvPr userDrawn="1"/>
        </p:nvSpPr>
        <p:spPr bwMode="gray">
          <a:xfrm>
            <a:off x="304800" y="1066800"/>
            <a:ext cx="8226425" cy="26988"/>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algn="ctr" eaLnBrk="1" hangingPunct="1"/>
            <a:endParaRPr kumimoji="1" lang="en-US" altLang="en-US"/>
          </a:p>
        </p:txBody>
      </p:sp>
      <p:sp>
        <p:nvSpPr>
          <p:cNvPr id="1027" name="Rectangle 9">
            <a:extLst>
              <a:ext uri="{FF2B5EF4-FFF2-40B4-BE49-F238E27FC236}">
                <a16:creationId xmlns:a16="http://schemas.microsoft.com/office/drawing/2014/main" id="{DDD2390B-F0CD-3245-9760-388827E9A79D}"/>
              </a:ext>
            </a:extLst>
          </p:cNvPr>
          <p:cNvSpPr>
            <a:spLocks noGrp="1" noChangeArrowheads="1"/>
          </p:cNvSpPr>
          <p:nvPr>
            <p:ph type="title"/>
          </p:nvPr>
        </p:nvSpPr>
        <p:spPr bwMode="auto">
          <a:xfrm>
            <a:off x="228600" y="0"/>
            <a:ext cx="8707438" cy="100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10">
            <a:extLst>
              <a:ext uri="{FF2B5EF4-FFF2-40B4-BE49-F238E27FC236}">
                <a16:creationId xmlns:a16="http://schemas.microsoft.com/office/drawing/2014/main" id="{A59183D1-D1E7-F445-BF10-59C82B1B9808}"/>
              </a:ext>
            </a:extLst>
          </p:cNvPr>
          <p:cNvSpPr>
            <a:spLocks noGrp="1" noChangeArrowheads="1"/>
          </p:cNvSpPr>
          <p:nvPr>
            <p:ph type="body" idx="1"/>
          </p:nvPr>
        </p:nvSpPr>
        <p:spPr bwMode="auto">
          <a:xfrm>
            <a:off x="228600" y="1371600"/>
            <a:ext cx="8726488"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156" name="Rectangle 12">
            <a:extLst>
              <a:ext uri="{FF2B5EF4-FFF2-40B4-BE49-F238E27FC236}">
                <a16:creationId xmlns:a16="http://schemas.microsoft.com/office/drawing/2014/main" id="{F5A476DF-3EB3-9C4C-A137-BE14B436E4F1}"/>
              </a:ext>
            </a:extLst>
          </p:cNvPr>
          <p:cNvSpPr>
            <a:spLocks noGrp="1" noChangeArrowheads="1"/>
          </p:cNvSpPr>
          <p:nvPr>
            <p:ph type="ftr" sz="quarter" idx="3"/>
          </p:nvPr>
        </p:nvSpPr>
        <p:spPr bwMode="auto">
          <a:xfrm>
            <a:off x="228600" y="6248400"/>
            <a:ext cx="4724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atin typeface="Tahoma" charset="0"/>
                <a:ea typeface="ＭＳ Ｐゴシック" charset="0"/>
                <a:cs typeface="Arial" charset="0"/>
              </a:defRPr>
            </a:lvl1pPr>
          </a:lstStyle>
          <a:p>
            <a:pPr>
              <a:defRPr/>
            </a:pPr>
            <a:r>
              <a:rPr lang="en-US"/>
              <a:t>Spring 16 CSCI 4430, A Milanova</a:t>
            </a:r>
          </a:p>
        </p:txBody>
      </p:sp>
      <p:sp>
        <p:nvSpPr>
          <p:cNvPr id="6157" name="Rectangle 13">
            <a:extLst>
              <a:ext uri="{FF2B5EF4-FFF2-40B4-BE49-F238E27FC236}">
                <a16:creationId xmlns:a16="http://schemas.microsoft.com/office/drawing/2014/main" id="{49F481A7-A686-FF4F-BD67-8731A0DCA329}"/>
              </a:ext>
            </a:extLst>
          </p:cNvPr>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6B529D72-92F7-C242-8CA0-CCC57D82CE7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56"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 id="2147483855" r:id="rId11"/>
  </p:sldLayoutIdLst>
  <p:hf hdr="0" dt="0"/>
  <p:txStyles>
    <p:titleStyle>
      <a:lvl1pPr algn="l" rtl="0" eaLnBrk="0" fontAlgn="base" hangingPunct="0">
        <a:spcBef>
          <a:spcPct val="0"/>
        </a:spcBef>
        <a:spcAft>
          <a:spcPct val="0"/>
        </a:spcAft>
        <a:defRPr sz="4000">
          <a:solidFill>
            <a:schemeClr val="tx2"/>
          </a:solidFill>
          <a:latin typeface="+mj-lt"/>
          <a:ea typeface="ＭＳ Ｐゴシック" charset="0"/>
          <a:cs typeface="+mj-cs"/>
        </a:defRPr>
      </a:lvl1pPr>
      <a:lvl2pPr algn="l" rtl="0" eaLnBrk="0" fontAlgn="base" hangingPunct="0">
        <a:spcBef>
          <a:spcPct val="0"/>
        </a:spcBef>
        <a:spcAft>
          <a:spcPct val="0"/>
        </a:spcAft>
        <a:defRPr sz="4000">
          <a:solidFill>
            <a:schemeClr val="tx2"/>
          </a:solidFill>
          <a:latin typeface="Tahoma" charset="0"/>
          <a:ea typeface="ＭＳ Ｐゴシック" charset="0"/>
          <a:cs typeface="Arial" charset="0"/>
        </a:defRPr>
      </a:lvl2pPr>
      <a:lvl3pPr algn="l" rtl="0" eaLnBrk="0" fontAlgn="base" hangingPunct="0">
        <a:spcBef>
          <a:spcPct val="0"/>
        </a:spcBef>
        <a:spcAft>
          <a:spcPct val="0"/>
        </a:spcAft>
        <a:defRPr sz="4000">
          <a:solidFill>
            <a:schemeClr val="tx2"/>
          </a:solidFill>
          <a:latin typeface="Tahoma" charset="0"/>
          <a:ea typeface="ＭＳ Ｐゴシック" charset="0"/>
          <a:cs typeface="Arial" charset="0"/>
        </a:defRPr>
      </a:lvl3pPr>
      <a:lvl4pPr algn="l" rtl="0" eaLnBrk="0" fontAlgn="base" hangingPunct="0">
        <a:spcBef>
          <a:spcPct val="0"/>
        </a:spcBef>
        <a:spcAft>
          <a:spcPct val="0"/>
        </a:spcAft>
        <a:defRPr sz="4000">
          <a:solidFill>
            <a:schemeClr val="tx2"/>
          </a:solidFill>
          <a:latin typeface="Tahoma" charset="0"/>
          <a:ea typeface="ＭＳ Ｐゴシック" charset="0"/>
          <a:cs typeface="Arial" charset="0"/>
        </a:defRPr>
      </a:lvl4pPr>
      <a:lvl5pPr algn="l" rtl="0" eaLnBrk="0" fontAlgn="base" hangingPunct="0">
        <a:spcBef>
          <a:spcPct val="0"/>
        </a:spcBef>
        <a:spcAft>
          <a:spcPct val="0"/>
        </a:spcAft>
        <a:defRPr sz="4000">
          <a:solidFill>
            <a:schemeClr val="tx2"/>
          </a:solidFill>
          <a:latin typeface="Tahoma" charset="0"/>
          <a:ea typeface="ＭＳ Ｐゴシック" charset="0"/>
          <a:cs typeface="Arial" charset="0"/>
        </a:defRPr>
      </a:lvl5pPr>
      <a:lvl6pPr marL="457200" algn="l" rtl="0" fontAlgn="base">
        <a:spcBef>
          <a:spcPct val="0"/>
        </a:spcBef>
        <a:spcAft>
          <a:spcPct val="0"/>
        </a:spcAft>
        <a:defRPr sz="4000">
          <a:solidFill>
            <a:schemeClr val="tx2"/>
          </a:solidFill>
          <a:latin typeface="Tahoma" charset="0"/>
          <a:ea typeface="Arial" charset="0"/>
          <a:cs typeface="Arial" charset="0"/>
        </a:defRPr>
      </a:lvl6pPr>
      <a:lvl7pPr marL="914400" algn="l" rtl="0" fontAlgn="base">
        <a:spcBef>
          <a:spcPct val="0"/>
        </a:spcBef>
        <a:spcAft>
          <a:spcPct val="0"/>
        </a:spcAft>
        <a:defRPr sz="4000">
          <a:solidFill>
            <a:schemeClr val="tx2"/>
          </a:solidFill>
          <a:latin typeface="Tahoma" charset="0"/>
          <a:ea typeface="Arial" charset="0"/>
          <a:cs typeface="Arial" charset="0"/>
        </a:defRPr>
      </a:lvl7pPr>
      <a:lvl8pPr marL="1371600" algn="l" rtl="0" fontAlgn="base">
        <a:spcBef>
          <a:spcPct val="0"/>
        </a:spcBef>
        <a:spcAft>
          <a:spcPct val="0"/>
        </a:spcAft>
        <a:defRPr sz="4000">
          <a:solidFill>
            <a:schemeClr val="tx2"/>
          </a:solidFill>
          <a:latin typeface="Tahoma" charset="0"/>
          <a:ea typeface="Arial" charset="0"/>
          <a:cs typeface="Arial" charset="0"/>
        </a:defRPr>
      </a:lvl8pPr>
      <a:lvl9pPr marL="1828800" algn="l" rtl="0" fontAlgn="base">
        <a:spcBef>
          <a:spcPct val="0"/>
        </a:spcBef>
        <a:spcAft>
          <a:spcPct val="0"/>
        </a:spcAft>
        <a:defRPr sz="4000">
          <a:solidFill>
            <a:schemeClr val="tx2"/>
          </a:solidFill>
          <a:latin typeface="Tahoma" charset="0"/>
          <a:ea typeface="Arial" charset="0"/>
          <a:cs typeface="Arial"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ea typeface="+mn-ea"/>
          <a:cs typeface="+mn-cs"/>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ea typeface="+mn-ea"/>
          <a:cs typeface="+mn-cs"/>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ea typeface="+mn-ea"/>
          <a:cs typeface="+mn-cs"/>
        </a:defRPr>
      </a:lvl5pPr>
      <a:lvl6pPr marL="25146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ea typeface="+mn-ea"/>
          <a:cs typeface="+mn-cs"/>
        </a:defRPr>
      </a:lvl6pPr>
      <a:lvl7pPr marL="29718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ea typeface="+mn-ea"/>
          <a:cs typeface="+mn-cs"/>
        </a:defRPr>
      </a:lvl7pPr>
      <a:lvl8pPr marL="34290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ea typeface="+mn-ea"/>
          <a:cs typeface="+mn-cs"/>
        </a:defRPr>
      </a:lvl8pPr>
      <a:lvl9pPr marL="38862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ustomXml" Target="../ink/ink8.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customXml" Target="../ink/ink9.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customXml" Target="../ink/ink10.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customXml" Target="../ink/ink11.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3" Type="http://schemas.openxmlformats.org/officeDocument/2006/relationships/customXml" Target="../ink/ink12.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customXml" Target="../ink/ink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ustomXml" Target="../ink/ink14.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7.xml.rels><?xml version="1.0" encoding="UTF-8" standalone="yes"?>
<Relationships xmlns="http://schemas.openxmlformats.org/package/2006/relationships"><Relationship Id="rId3" Type="http://schemas.openxmlformats.org/officeDocument/2006/relationships/customXml" Target="../ink/ink15.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8.xml.rels><?xml version="1.0" encoding="UTF-8" standalone="yes"?>
<Relationships xmlns="http://schemas.openxmlformats.org/package/2006/relationships"><Relationship Id="rId3" Type="http://schemas.openxmlformats.org/officeDocument/2006/relationships/customXml" Target="../ink/ink16.xm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ustomXml" Target="../ink/ink17.xm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22.xml.rels><?xml version="1.0" encoding="UTF-8" standalone="yes"?>
<Relationships xmlns="http://schemas.openxmlformats.org/package/2006/relationships"><Relationship Id="rId3" Type="http://schemas.openxmlformats.org/officeDocument/2006/relationships/customXml" Target="../ink/ink18.xm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23.xml.rels><?xml version="1.0" encoding="UTF-8" standalone="yes"?>
<Relationships xmlns="http://schemas.openxmlformats.org/package/2006/relationships"><Relationship Id="rId3" Type="http://schemas.openxmlformats.org/officeDocument/2006/relationships/customXml" Target="../ink/ink19.xm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24.xml.rels><?xml version="1.0" encoding="UTF-8" standalone="yes"?>
<Relationships xmlns="http://schemas.openxmlformats.org/package/2006/relationships"><Relationship Id="rId3" Type="http://schemas.openxmlformats.org/officeDocument/2006/relationships/customXml" Target="../ink/ink20.xm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25.xml.rels><?xml version="1.0" encoding="UTF-8" standalone="yes"?>
<Relationships xmlns="http://schemas.openxmlformats.org/package/2006/relationships"><Relationship Id="rId3" Type="http://schemas.openxmlformats.org/officeDocument/2006/relationships/customXml" Target="../ink/ink21.xm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26.xml.rels><?xml version="1.0" encoding="UTF-8" standalone="yes"?>
<Relationships xmlns="http://schemas.openxmlformats.org/package/2006/relationships"><Relationship Id="rId3" Type="http://schemas.openxmlformats.org/officeDocument/2006/relationships/customXml" Target="../ink/ink22.xm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27.xml.rels><?xml version="1.0" encoding="UTF-8" standalone="yes"?>
<Relationships xmlns="http://schemas.openxmlformats.org/package/2006/relationships"><Relationship Id="rId3" Type="http://schemas.openxmlformats.org/officeDocument/2006/relationships/customXml" Target="../ink/ink23.xm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2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customXml" Target="../ink/ink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customXml" Target="../ink/ink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customXml" Target="../ink/ink6.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customXml" Target="../ink/ink7.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6">
            <a:extLst>
              <a:ext uri="{FF2B5EF4-FFF2-40B4-BE49-F238E27FC236}">
                <a16:creationId xmlns:a16="http://schemas.microsoft.com/office/drawing/2014/main" id="{01CF4753-F31F-0D4B-B0E7-F698ABE7D5D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fld id="{EE1A8340-E3EE-2245-B6AE-2B0D81421333}" type="slidenum">
              <a:rPr lang="en-US" altLang="en-US" sz="1400">
                <a:solidFill>
                  <a:schemeClr val="bg2"/>
                </a:solidFill>
              </a:rPr>
              <a:pPr eaLnBrk="1" hangingPunct="1"/>
              <a:t>1</a:t>
            </a:fld>
            <a:endParaRPr lang="en-US" altLang="en-US" sz="1400">
              <a:solidFill>
                <a:schemeClr val="bg2"/>
              </a:solidFill>
            </a:endParaRPr>
          </a:p>
        </p:txBody>
      </p:sp>
      <p:sp>
        <p:nvSpPr>
          <p:cNvPr id="23554" name="Rectangle 2">
            <a:extLst>
              <a:ext uri="{FF2B5EF4-FFF2-40B4-BE49-F238E27FC236}">
                <a16:creationId xmlns:a16="http://schemas.microsoft.com/office/drawing/2014/main" id="{62735CA0-C718-F044-97A4-2105B334C816}"/>
              </a:ext>
            </a:extLst>
          </p:cNvPr>
          <p:cNvSpPr>
            <a:spLocks noGrp="1" noChangeArrowheads="1"/>
          </p:cNvSpPr>
          <p:nvPr>
            <p:ph type="ctrTitle"/>
          </p:nvPr>
        </p:nvSpPr>
        <p:spPr/>
        <p:txBody>
          <a:bodyPr/>
          <a:lstStyle/>
          <a:p>
            <a:pPr eaLnBrk="1" hangingPunct="1"/>
            <a:br>
              <a:rPr lang="en-US" altLang="en-US" sz="3600">
                <a:latin typeface="Arial" panose="020B0604020202020204" pitchFamily="34" charset="0"/>
                <a:ea typeface="ＭＳ Ｐゴシック" panose="020B0600070205080204" pitchFamily="34" charset="-128"/>
              </a:rPr>
            </a:br>
            <a:r>
              <a:rPr lang="en-US" altLang="en-US" sz="3600">
                <a:latin typeface="Arial" panose="020B0604020202020204" pitchFamily="34" charset="0"/>
                <a:ea typeface="ＭＳ Ｐゴシック" panose="020B0600070205080204" pitchFamily="34" charset="-128"/>
              </a:rPr>
              <a:t>Logic Programming and Prolog</a:t>
            </a:r>
          </a:p>
        </p:txBody>
      </p:sp>
      <p:sp>
        <p:nvSpPr>
          <p:cNvPr id="23555" name="Rectangle 3">
            <a:extLst>
              <a:ext uri="{FF2B5EF4-FFF2-40B4-BE49-F238E27FC236}">
                <a16:creationId xmlns:a16="http://schemas.microsoft.com/office/drawing/2014/main" id="{369A31CF-7218-4048-B61E-41DCCC12453A}"/>
              </a:ext>
            </a:extLst>
          </p:cNvPr>
          <p:cNvSpPr>
            <a:spLocks noGrp="1" noChangeArrowheads="1"/>
          </p:cNvSpPr>
          <p:nvPr>
            <p:ph type="subTitle" idx="1"/>
          </p:nvPr>
        </p:nvSpPr>
        <p:spPr>
          <a:xfrm>
            <a:off x="990600" y="3810000"/>
            <a:ext cx="7162800" cy="1752600"/>
          </a:xfrm>
        </p:spPr>
        <p:txBody>
          <a:bodyPr/>
          <a:lstStyle/>
          <a:p>
            <a:pPr eaLnBrk="1" hangingPunct="1">
              <a:buFont typeface="Wingdings" pitchFamily="2" charset="2"/>
              <a:buNone/>
            </a:pPr>
            <a:r>
              <a:rPr lang="en-US" altLang="en-US" dirty="0">
                <a:latin typeface="Arial" panose="020B0604020202020204" pitchFamily="34" charset="0"/>
                <a:ea typeface="ＭＳ Ｐゴシック" panose="020B0600070205080204" pitchFamily="34" charset="-128"/>
              </a:rPr>
              <a:t>Finish reading: Scott, Chapter 12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Footer Placeholder 3">
            <a:extLst>
              <a:ext uri="{FF2B5EF4-FFF2-40B4-BE49-F238E27FC236}">
                <a16:creationId xmlns:a16="http://schemas.microsoft.com/office/drawing/2014/main" id="{0E483CFA-A839-3F4F-8DE7-FEE70A004947}"/>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r>
              <a:rPr lang="en-US" altLang="en-US" sz="1400" dirty="0">
                <a:latin typeface="Arial" panose="020B0604020202020204" pitchFamily="34" charset="0"/>
                <a:cs typeface="Arial" panose="020B0604020202020204" pitchFamily="34" charset="0"/>
              </a:rPr>
              <a:t>Programming Languages CSCI 4430, A. </a:t>
            </a:r>
            <a:r>
              <a:rPr lang="en-US" altLang="en-US" sz="1400" dirty="0" err="1">
                <a:latin typeface="Arial" panose="020B0604020202020204" pitchFamily="34" charset="0"/>
                <a:cs typeface="Arial" panose="020B0604020202020204" pitchFamily="34" charset="0"/>
              </a:rPr>
              <a:t>Milanova</a:t>
            </a:r>
            <a:endParaRPr lang="en-US" altLang="en-US" sz="1400" dirty="0">
              <a:latin typeface="Arial" panose="020B0604020202020204" pitchFamily="34" charset="0"/>
              <a:cs typeface="Arial" panose="020B0604020202020204" pitchFamily="34" charset="0"/>
            </a:endParaRPr>
          </a:p>
        </p:txBody>
      </p:sp>
      <p:sp>
        <p:nvSpPr>
          <p:cNvPr id="56322" name="Slide Number Placeholder 4">
            <a:extLst>
              <a:ext uri="{FF2B5EF4-FFF2-40B4-BE49-F238E27FC236}">
                <a16:creationId xmlns:a16="http://schemas.microsoft.com/office/drawing/2014/main" id="{A1BEBBD1-5725-0340-99C4-5BCCE94BD006}"/>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fld id="{E9ACB4F4-0DCC-A74D-A48A-FE2D7E5B19F4}" type="slidenum">
              <a:rPr lang="en-US" altLang="en-US" sz="1400"/>
              <a:pPr eaLnBrk="1" hangingPunct="1"/>
              <a:t>10</a:t>
            </a:fld>
            <a:endParaRPr lang="en-US" altLang="en-US" sz="1400"/>
          </a:p>
        </p:txBody>
      </p:sp>
      <p:sp>
        <p:nvSpPr>
          <p:cNvPr id="56323" name="Rectangle 2">
            <a:extLst>
              <a:ext uri="{FF2B5EF4-FFF2-40B4-BE49-F238E27FC236}">
                <a16:creationId xmlns:a16="http://schemas.microsoft.com/office/drawing/2014/main" id="{9074572E-4A00-3347-A498-6F29DD387851}"/>
              </a:ext>
            </a:extLst>
          </p:cNvPr>
          <p:cNvSpPr>
            <a:spLocks noGrp="1" noChangeArrowheads="1"/>
          </p:cNvSpPr>
          <p:nvPr>
            <p:ph type="title"/>
          </p:nvPr>
        </p:nvSpPr>
        <p:spPr/>
        <p:txBody>
          <a:bodyPr/>
          <a:lstStyle/>
          <a:p>
            <a:pPr eaLnBrk="1" hangingPunct="1"/>
            <a:r>
              <a:rPr lang="fr-FR" altLang="en-US">
                <a:latin typeface="Arial" panose="020B0604020202020204" pitchFamily="34" charset="0"/>
                <a:ea typeface="ＭＳ Ｐゴシック" panose="020B0600070205080204" pitchFamily="34" charset="-128"/>
              </a:rPr>
              <a:t>Cut (!) Example 4</a:t>
            </a:r>
          </a:p>
        </p:txBody>
      </p:sp>
      <p:sp>
        <p:nvSpPr>
          <p:cNvPr id="56324" name="Rectangle 3">
            <a:extLst>
              <a:ext uri="{FF2B5EF4-FFF2-40B4-BE49-F238E27FC236}">
                <a16:creationId xmlns:a16="http://schemas.microsoft.com/office/drawing/2014/main" id="{1EDA55B3-2C08-7F46-9EB0-B5D0DF39C717}"/>
              </a:ext>
            </a:extLst>
          </p:cNvPr>
          <p:cNvSpPr>
            <a:spLocks noGrp="1" noChangeArrowheads="1"/>
          </p:cNvSpPr>
          <p:nvPr>
            <p:ph type="body" idx="1"/>
          </p:nvPr>
        </p:nvSpPr>
        <p:spPr>
          <a:xfrm>
            <a:off x="685800" y="1905000"/>
            <a:ext cx="7772400" cy="4267200"/>
          </a:xfrm>
        </p:spPr>
        <p:txBody>
          <a:bodyPr/>
          <a:lstStyle/>
          <a:p>
            <a:pPr eaLnBrk="1" hangingPunct="1">
              <a:lnSpc>
                <a:spcPct val="90000"/>
              </a:lnSpc>
              <a:buFont typeface="Wingdings" pitchFamily="2" charset="2"/>
              <a:buNone/>
            </a:pPr>
            <a:endParaRPr lang="fr-FR" altLang="en-US" sz="2800" dirty="0">
              <a:latin typeface="Courier New" panose="02070309020205020404" pitchFamily="49" charset="0"/>
              <a:ea typeface="ＭＳ Ｐゴシック" panose="020B0600070205080204" pitchFamily="34" charset="-128"/>
            </a:endParaRPr>
          </a:p>
          <a:p>
            <a:pPr eaLnBrk="1" hangingPunct="1">
              <a:lnSpc>
                <a:spcPct val="90000"/>
              </a:lnSpc>
              <a:buFont typeface="Wingdings" pitchFamily="2" charset="2"/>
              <a:buNone/>
            </a:pPr>
            <a:r>
              <a:rPr lang="fr-FR" altLang="en-US" sz="2800" b="1" dirty="0" err="1">
                <a:latin typeface="Courier New" panose="02070309020205020404" pitchFamily="49" charset="0"/>
                <a:ea typeface="ＭＳ Ｐゴシック" panose="020B0600070205080204" pitchFamily="34" charset="-128"/>
              </a:rPr>
              <a:t>rainy</a:t>
            </a:r>
            <a:r>
              <a:rPr lang="fr-FR" altLang="en-US" sz="2800" b="1" dirty="0">
                <a:latin typeface="Courier New" panose="02070309020205020404" pitchFamily="49" charset="0"/>
                <a:ea typeface="ＭＳ Ｐゴシック" panose="020B0600070205080204" pitchFamily="34" charset="-128"/>
              </a:rPr>
              <a:t>(</a:t>
            </a:r>
            <a:r>
              <a:rPr lang="fr-FR" altLang="en-US" sz="2800" b="1" dirty="0" err="1">
                <a:latin typeface="Courier New" panose="02070309020205020404" pitchFamily="49" charset="0"/>
                <a:ea typeface="ＭＳ Ｐゴシック" panose="020B0600070205080204" pitchFamily="34" charset="-128"/>
              </a:rPr>
              <a:t>seattle</a:t>
            </a:r>
            <a:r>
              <a:rPr lang="fr-FR" altLang="en-US" sz="2800" b="1" dirty="0">
                <a:latin typeface="Courier New" panose="02070309020205020404" pitchFamily="49" charset="0"/>
                <a:ea typeface="ＭＳ Ｐゴシック" panose="020B0600070205080204" pitchFamily="34" charset="-128"/>
              </a:rPr>
              <a:t>).</a:t>
            </a:r>
          </a:p>
          <a:p>
            <a:pPr eaLnBrk="1" hangingPunct="1">
              <a:lnSpc>
                <a:spcPct val="90000"/>
              </a:lnSpc>
              <a:buFont typeface="Wingdings" pitchFamily="2" charset="2"/>
              <a:buNone/>
            </a:pPr>
            <a:r>
              <a:rPr lang="fr-FR" altLang="en-US" sz="2800" b="1" dirty="0" err="1">
                <a:latin typeface="Courier New" panose="02070309020205020404" pitchFamily="49" charset="0"/>
                <a:ea typeface="ＭＳ Ｐゴシック" panose="020B0600070205080204" pitchFamily="34" charset="-128"/>
              </a:rPr>
              <a:t>rainy</a:t>
            </a:r>
            <a:r>
              <a:rPr lang="fr-FR" altLang="en-US" sz="2800" b="1" dirty="0">
                <a:latin typeface="Courier New" panose="02070309020205020404" pitchFamily="49" charset="0"/>
                <a:ea typeface="ＭＳ Ｐゴシック" panose="020B0600070205080204" pitchFamily="34" charset="-128"/>
              </a:rPr>
              <a:t>(</a:t>
            </a:r>
            <a:r>
              <a:rPr lang="fr-FR" altLang="en-US" sz="2800" b="1" dirty="0" err="1">
                <a:latin typeface="Courier New" panose="02070309020205020404" pitchFamily="49" charset="0"/>
                <a:ea typeface="ＭＳ Ｐゴシック" panose="020B0600070205080204" pitchFamily="34" charset="-128"/>
              </a:rPr>
              <a:t>rochester</a:t>
            </a:r>
            <a:r>
              <a:rPr lang="fr-FR" altLang="en-US" sz="2800" b="1" dirty="0">
                <a:latin typeface="Courier New" panose="02070309020205020404" pitchFamily="49" charset="0"/>
                <a:ea typeface="ＭＳ Ｐゴシック" panose="020B0600070205080204" pitchFamily="34" charset="-128"/>
              </a:rPr>
              <a:t>).</a:t>
            </a:r>
          </a:p>
          <a:p>
            <a:pPr eaLnBrk="1" hangingPunct="1">
              <a:lnSpc>
                <a:spcPct val="90000"/>
              </a:lnSpc>
              <a:buFont typeface="Wingdings" pitchFamily="2" charset="2"/>
              <a:buNone/>
            </a:pPr>
            <a:r>
              <a:rPr lang="fr-FR" altLang="en-US" sz="2800" b="1" dirty="0">
                <a:latin typeface="Courier New" panose="02070309020205020404" pitchFamily="49" charset="0"/>
                <a:ea typeface="ＭＳ Ｐゴシック" panose="020B0600070205080204" pitchFamily="34" charset="-128"/>
              </a:rPr>
              <a:t>cold(</a:t>
            </a:r>
            <a:r>
              <a:rPr lang="fr-FR" altLang="en-US" sz="2800" b="1" dirty="0" err="1">
                <a:latin typeface="Courier New" panose="02070309020205020404" pitchFamily="49" charset="0"/>
                <a:ea typeface="ＭＳ Ｐゴシック" panose="020B0600070205080204" pitchFamily="34" charset="-128"/>
              </a:rPr>
              <a:t>rochester</a:t>
            </a:r>
            <a:r>
              <a:rPr lang="fr-FR" altLang="en-US" sz="2800" b="1" dirty="0">
                <a:latin typeface="Courier New" panose="02070309020205020404" pitchFamily="49" charset="0"/>
                <a:ea typeface="ＭＳ Ｐゴシック" panose="020B0600070205080204" pitchFamily="34" charset="-128"/>
              </a:rPr>
              <a:t>).</a:t>
            </a:r>
          </a:p>
          <a:p>
            <a:pPr eaLnBrk="1" hangingPunct="1">
              <a:lnSpc>
                <a:spcPct val="90000"/>
              </a:lnSpc>
              <a:buFont typeface="Wingdings" pitchFamily="2" charset="2"/>
              <a:buNone/>
            </a:pPr>
            <a:r>
              <a:rPr lang="fr-FR" altLang="en-US" sz="2800" b="1" dirty="0" err="1">
                <a:latin typeface="Courier New" panose="02070309020205020404" pitchFamily="49" charset="0"/>
                <a:ea typeface="ＭＳ Ｐゴシック" panose="020B0600070205080204" pitchFamily="34" charset="-128"/>
              </a:rPr>
              <a:t>snowy</a:t>
            </a:r>
            <a:r>
              <a:rPr lang="fr-FR" altLang="en-US" sz="2800" b="1" dirty="0">
                <a:latin typeface="Courier New" panose="02070309020205020404" pitchFamily="49" charset="0"/>
                <a:ea typeface="ＭＳ Ｐゴシック" panose="020B0600070205080204" pitchFamily="34" charset="-128"/>
              </a:rPr>
              <a:t>(X) :- </a:t>
            </a:r>
            <a:r>
              <a:rPr lang="fr-FR" altLang="en-US" sz="2800" b="1" dirty="0">
                <a:solidFill>
                  <a:srgbClr val="0000FF"/>
                </a:solidFill>
                <a:latin typeface="Courier New" panose="02070309020205020404" pitchFamily="49" charset="0"/>
                <a:ea typeface="ＭＳ Ｐゴシック" panose="020B0600070205080204" pitchFamily="34" charset="-128"/>
              </a:rPr>
              <a:t>!</a:t>
            </a:r>
            <a:r>
              <a:rPr lang="fr-FR" altLang="en-US" sz="2800" b="1" dirty="0">
                <a:latin typeface="Courier New" panose="02070309020205020404" pitchFamily="49" charset="0"/>
                <a:ea typeface="ＭＳ Ｐゴシック" panose="020B0600070205080204" pitchFamily="34" charset="-128"/>
              </a:rPr>
              <a:t>, </a:t>
            </a:r>
            <a:r>
              <a:rPr lang="fr-FR" altLang="en-US" sz="2800" b="1" dirty="0" err="1">
                <a:latin typeface="Courier New" panose="02070309020205020404" pitchFamily="49" charset="0"/>
                <a:ea typeface="ＭＳ Ｐゴシック" panose="020B0600070205080204" pitchFamily="34" charset="-128"/>
              </a:rPr>
              <a:t>rainy</a:t>
            </a:r>
            <a:r>
              <a:rPr lang="fr-FR" altLang="en-US" sz="2800" b="1" dirty="0">
                <a:latin typeface="Courier New" panose="02070309020205020404" pitchFamily="49" charset="0"/>
                <a:ea typeface="ＭＳ Ｐゴシック" panose="020B0600070205080204" pitchFamily="34" charset="-128"/>
              </a:rPr>
              <a:t>(X), cold(X).</a:t>
            </a:r>
          </a:p>
          <a:p>
            <a:pPr eaLnBrk="1" hangingPunct="1">
              <a:lnSpc>
                <a:spcPct val="90000"/>
              </a:lnSpc>
              <a:buFont typeface="Wingdings" pitchFamily="2" charset="2"/>
              <a:buNone/>
            </a:pPr>
            <a:endParaRPr lang="fr-FR" altLang="en-US" sz="2800" b="1" dirty="0">
              <a:latin typeface="Courier New" panose="02070309020205020404" pitchFamily="49" charset="0"/>
              <a:ea typeface="ＭＳ Ｐゴシック" panose="020B0600070205080204" pitchFamily="34" charset="-128"/>
            </a:endParaRPr>
          </a:p>
          <a:p>
            <a:pPr eaLnBrk="1" hangingPunct="1">
              <a:lnSpc>
                <a:spcPct val="90000"/>
              </a:lnSpc>
              <a:buFont typeface="Wingdings" pitchFamily="2" charset="2"/>
              <a:buNone/>
            </a:pPr>
            <a:endParaRPr lang="fr-FR" altLang="en-US" sz="2800" b="1" dirty="0">
              <a:ea typeface="ＭＳ Ｐゴシック" panose="020B0600070205080204" pitchFamily="34" charset="-128"/>
            </a:endParaRPr>
          </a:p>
          <a:p>
            <a:pPr eaLnBrk="1" hangingPunct="1">
              <a:lnSpc>
                <a:spcPct val="90000"/>
              </a:lnSpc>
              <a:buFont typeface="Wingdings" pitchFamily="2" charset="2"/>
              <a:buNone/>
            </a:pPr>
            <a:r>
              <a:rPr lang="fr-FR" altLang="en-US" b="1" dirty="0">
                <a:solidFill>
                  <a:srgbClr val="0000FF"/>
                </a:solidFill>
                <a:latin typeface="Courier New" panose="02070309020205020404" pitchFamily="49" charset="0"/>
                <a:ea typeface="ＭＳ Ｐゴシック" panose="020B0600070205080204" pitchFamily="34" charset="-128"/>
              </a:rPr>
              <a:t>?- </a:t>
            </a:r>
            <a:r>
              <a:rPr lang="fr-FR" altLang="en-US" b="1" dirty="0" err="1">
                <a:solidFill>
                  <a:srgbClr val="0000FF"/>
                </a:solidFill>
                <a:latin typeface="Courier New" panose="02070309020205020404" pitchFamily="49" charset="0"/>
                <a:ea typeface="ＭＳ Ｐゴシック" panose="020B0600070205080204" pitchFamily="34" charset="-128"/>
              </a:rPr>
              <a:t>snowy</a:t>
            </a:r>
            <a:r>
              <a:rPr lang="fr-FR" altLang="en-US" b="1" dirty="0">
                <a:solidFill>
                  <a:srgbClr val="0000FF"/>
                </a:solidFill>
                <a:latin typeface="Courier New" panose="02070309020205020404" pitchFamily="49" charset="0"/>
                <a:ea typeface="ＭＳ Ｐゴシック" panose="020B0600070205080204" pitchFamily="34" charset="-128"/>
              </a:rPr>
              <a:t>(C).</a:t>
            </a:r>
          </a:p>
          <a:p>
            <a:pPr eaLnBrk="1" hangingPunct="1">
              <a:lnSpc>
                <a:spcPct val="90000"/>
              </a:lnSpc>
              <a:buFont typeface="Wingdings" pitchFamily="2" charset="2"/>
              <a:buNone/>
            </a:pPr>
            <a:endParaRPr lang="fr-FR" altLang="en-US" b="1" dirty="0">
              <a:ea typeface="ＭＳ Ｐゴシック" panose="020B0600070205080204" pitchFamily="34" charset="-128"/>
            </a:endParaRPr>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E26C3392-1F86-C345-8438-D8983B5CCD49}"/>
                  </a:ext>
                </a:extLst>
              </p14:cNvPr>
              <p14:cNvContentPartPr/>
              <p14:nvPr/>
            </p14:nvContentPartPr>
            <p14:xfrm>
              <a:off x="898200" y="5758200"/>
              <a:ext cx="2289600" cy="332640"/>
            </p14:xfrm>
          </p:contentPart>
        </mc:Choice>
        <mc:Fallback xmlns="">
          <p:pic>
            <p:nvPicPr>
              <p:cNvPr id="2" name="Ink 1">
                <a:extLst>
                  <a:ext uri="{FF2B5EF4-FFF2-40B4-BE49-F238E27FC236}">
                    <a16:creationId xmlns:a16="http://schemas.microsoft.com/office/drawing/2014/main" id="{E26C3392-1F86-C345-8438-D8983B5CCD49}"/>
                  </a:ext>
                </a:extLst>
              </p:cNvPr>
              <p:cNvPicPr/>
              <p:nvPr/>
            </p:nvPicPr>
            <p:blipFill>
              <a:blip r:embed="rId4"/>
              <a:stretch>
                <a:fillRect/>
              </a:stretch>
            </p:blipFill>
            <p:spPr>
              <a:xfrm>
                <a:off x="876240" y="5736240"/>
                <a:ext cx="2332800" cy="375840"/>
              </a:xfrm>
              <a:prstGeom prst="rect">
                <a:avLst/>
              </a:prstGeom>
            </p:spPr>
          </p:pic>
        </mc:Fallback>
      </mc:AlternateContent>
    </p:spTree>
    <p:extLst>
      <p:ext uri="{BB962C8B-B14F-4D97-AF65-F5344CB8AC3E}">
        <p14:creationId xmlns:p14="http://schemas.microsoft.com/office/powerpoint/2010/main" val="2687292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Footer Placeholder 3">
            <a:extLst>
              <a:ext uri="{FF2B5EF4-FFF2-40B4-BE49-F238E27FC236}">
                <a16:creationId xmlns:a16="http://schemas.microsoft.com/office/drawing/2014/main" id="{3D1BF95F-A2B2-CA4D-B896-82A1C055F464}"/>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r>
              <a:rPr lang="en-US" altLang="en-US" sz="1400" dirty="0">
                <a:latin typeface="Arial" panose="020B0604020202020204" pitchFamily="34" charset="0"/>
                <a:cs typeface="Arial" panose="020B0604020202020204" pitchFamily="34" charset="0"/>
              </a:rPr>
              <a:t>Programming Languages CSCI 4430, A. </a:t>
            </a:r>
            <a:r>
              <a:rPr lang="en-US" altLang="en-US" sz="1400" dirty="0" err="1">
                <a:latin typeface="Arial" panose="020B0604020202020204" pitchFamily="34" charset="0"/>
                <a:cs typeface="Arial" panose="020B0604020202020204" pitchFamily="34" charset="0"/>
              </a:rPr>
              <a:t>Milanova</a:t>
            </a:r>
            <a:endParaRPr lang="en-US" altLang="en-US" sz="1400" dirty="0">
              <a:latin typeface="Arial" panose="020B0604020202020204" pitchFamily="34" charset="0"/>
              <a:cs typeface="Arial" panose="020B0604020202020204" pitchFamily="34" charset="0"/>
            </a:endParaRPr>
          </a:p>
        </p:txBody>
      </p:sp>
      <p:sp>
        <p:nvSpPr>
          <p:cNvPr id="58370" name="Slide Number Placeholder 4">
            <a:extLst>
              <a:ext uri="{FF2B5EF4-FFF2-40B4-BE49-F238E27FC236}">
                <a16:creationId xmlns:a16="http://schemas.microsoft.com/office/drawing/2014/main" id="{A211E199-CBD0-8646-BB2F-7555AB3ABD0C}"/>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fld id="{58B6938A-5222-9741-96E4-AC75DFD6AA40}" type="slidenum">
              <a:rPr lang="en-US" altLang="en-US" sz="1400"/>
              <a:pPr eaLnBrk="1" hangingPunct="1"/>
              <a:t>11</a:t>
            </a:fld>
            <a:endParaRPr lang="en-US" altLang="en-US" sz="1400"/>
          </a:p>
        </p:txBody>
      </p:sp>
      <p:sp>
        <p:nvSpPr>
          <p:cNvPr id="58371" name="Rectangle 2">
            <a:extLst>
              <a:ext uri="{FF2B5EF4-FFF2-40B4-BE49-F238E27FC236}">
                <a16:creationId xmlns:a16="http://schemas.microsoft.com/office/drawing/2014/main" id="{63EFE689-D266-3244-9C75-CF19FBD4CEB0}"/>
              </a:ext>
            </a:extLst>
          </p:cNvPr>
          <p:cNvSpPr>
            <a:spLocks noGrp="1" noChangeArrowheads="1"/>
          </p:cNvSpPr>
          <p:nvPr>
            <p:ph type="title"/>
          </p:nvPr>
        </p:nvSpPr>
        <p:spPr/>
        <p:txBody>
          <a:bodyPr/>
          <a:lstStyle/>
          <a:p>
            <a:pPr eaLnBrk="1" hangingPunct="1"/>
            <a:r>
              <a:rPr lang="fr-FR" altLang="en-US">
                <a:latin typeface="Arial" panose="020B0604020202020204" pitchFamily="34" charset="0"/>
                <a:ea typeface="ＭＳ Ｐゴシック" panose="020B0600070205080204" pitchFamily="34" charset="-128"/>
              </a:rPr>
              <a:t>Cut (!) Example 4</a:t>
            </a:r>
          </a:p>
        </p:txBody>
      </p:sp>
      <p:sp>
        <p:nvSpPr>
          <p:cNvPr id="58372" name="Rectangle 3">
            <a:extLst>
              <a:ext uri="{FF2B5EF4-FFF2-40B4-BE49-F238E27FC236}">
                <a16:creationId xmlns:a16="http://schemas.microsoft.com/office/drawing/2014/main" id="{53A68B25-23D5-4844-8BAA-FD057E61F07A}"/>
              </a:ext>
            </a:extLst>
          </p:cNvPr>
          <p:cNvSpPr>
            <a:spLocks noGrp="1" noChangeArrowheads="1"/>
          </p:cNvSpPr>
          <p:nvPr>
            <p:ph type="body" idx="1"/>
          </p:nvPr>
        </p:nvSpPr>
        <p:spPr>
          <a:xfrm>
            <a:off x="304800" y="1219200"/>
            <a:ext cx="4648200" cy="1066800"/>
          </a:xfrm>
        </p:spPr>
        <p:txBody>
          <a:bodyPr/>
          <a:lstStyle/>
          <a:p>
            <a:pPr eaLnBrk="1" hangingPunct="1">
              <a:lnSpc>
                <a:spcPct val="90000"/>
              </a:lnSpc>
              <a:buFont typeface="Wingdings" pitchFamily="2" charset="2"/>
              <a:buNone/>
            </a:pPr>
            <a:r>
              <a:rPr lang="fr-FR" altLang="en-US" sz="1600" b="1">
                <a:latin typeface="Courier New" panose="02070309020205020404" pitchFamily="49" charset="0"/>
                <a:ea typeface="ＭＳ Ｐゴシック" panose="020B0600070205080204" pitchFamily="34" charset="-128"/>
              </a:rPr>
              <a:t>rainy(seattle).</a:t>
            </a:r>
          </a:p>
          <a:p>
            <a:pPr eaLnBrk="1" hangingPunct="1">
              <a:lnSpc>
                <a:spcPct val="90000"/>
              </a:lnSpc>
              <a:buFont typeface="Wingdings" pitchFamily="2" charset="2"/>
              <a:buNone/>
            </a:pPr>
            <a:r>
              <a:rPr lang="fr-FR" altLang="en-US" sz="1600" b="1">
                <a:latin typeface="Courier New" panose="02070309020205020404" pitchFamily="49" charset="0"/>
                <a:ea typeface="ＭＳ Ｐゴシック" panose="020B0600070205080204" pitchFamily="34" charset="-128"/>
              </a:rPr>
              <a:t>rainy(rochester).</a:t>
            </a:r>
          </a:p>
          <a:p>
            <a:pPr eaLnBrk="1" hangingPunct="1">
              <a:lnSpc>
                <a:spcPct val="90000"/>
              </a:lnSpc>
              <a:buFont typeface="Wingdings" pitchFamily="2" charset="2"/>
              <a:buNone/>
            </a:pPr>
            <a:r>
              <a:rPr lang="fr-FR" altLang="en-US" sz="1600" b="1">
                <a:latin typeface="Courier New" panose="02070309020205020404" pitchFamily="49" charset="0"/>
                <a:ea typeface="ＭＳ Ｐゴシック" panose="020B0600070205080204" pitchFamily="34" charset="-128"/>
              </a:rPr>
              <a:t>cold(rochester).</a:t>
            </a:r>
          </a:p>
          <a:p>
            <a:pPr eaLnBrk="1" hangingPunct="1">
              <a:lnSpc>
                <a:spcPct val="90000"/>
              </a:lnSpc>
              <a:buFont typeface="Wingdings" pitchFamily="2" charset="2"/>
              <a:buNone/>
            </a:pPr>
            <a:r>
              <a:rPr lang="fr-FR" altLang="en-US" sz="1600" b="1">
                <a:latin typeface="Courier New" panose="02070309020205020404" pitchFamily="49" charset="0"/>
                <a:ea typeface="ＭＳ Ｐゴシック" panose="020B0600070205080204" pitchFamily="34" charset="-128"/>
              </a:rPr>
              <a:t>snowy(X) :- </a:t>
            </a:r>
            <a:r>
              <a:rPr lang="fr-FR" altLang="en-US" sz="1600" b="1">
                <a:solidFill>
                  <a:srgbClr val="0000FF"/>
                </a:solidFill>
                <a:latin typeface="Courier New" panose="02070309020205020404" pitchFamily="49" charset="0"/>
                <a:ea typeface="ＭＳ Ｐゴシック" panose="020B0600070205080204" pitchFamily="34" charset="-128"/>
              </a:rPr>
              <a:t>!</a:t>
            </a:r>
            <a:r>
              <a:rPr lang="fr-FR" altLang="en-US" sz="1600" b="1">
                <a:latin typeface="Courier New" panose="02070309020205020404" pitchFamily="49" charset="0"/>
                <a:ea typeface="ＭＳ Ｐゴシック" panose="020B0600070205080204" pitchFamily="34" charset="-128"/>
              </a:rPr>
              <a:t>, rainy(X), cold(X).</a:t>
            </a:r>
          </a:p>
          <a:p>
            <a:pPr eaLnBrk="1" hangingPunct="1">
              <a:lnSpc>
                <a:spcPct val="90000"/>
              </a:lnSpc>
              <a:buFont typeface="Wingdings" pitchFamily="2" charset="2"/>
              <a:buNone/>
            </a:pPr>
            <a:endParaRPr lang="fr-FR" altLang="en-US" sz="2400" b="1">
              <a:ea typeface="ＭＳ Ｐゴシック" panose="020B0600070205080204" pitchFamily="34" charset="-128"/>
            </a:endParaRPr>
          </a:p>
        </p:txBody>
      </p:sp>
      <p:sp>
        <p:nvSpPr>
          <p:cNvPr id="58373" name="Line 4">
            <a:extLst>
              <a:ext uri="{FF2B5EF4-FFF2-40B4-BE49-F238E27FC236}">
                <a16:creationId xmlns:a16="http://schemas.microsoft.com/office/drawing/2014/main" id="{955DF8F8-80BA-184B-838F-2E0161680C9F}"/>
              </a:ext>
            </a:extLst>
          </p:cNvPr>
          <p:cNvSpPr>
            <a:spLocks noChangeShapeType="1"/>
          </p:cNvSpPr>
          <p:nvPr/>
        </p:nvSpPr>
        <p:spPr bwMode="auto">
          <a:xfrm>
            <a:off x="4114800" y="2590800"/>
            <a:ext cx="0" cy="3810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8374" name="Rectangle 5">
            <a:extLst>
              <a:ext uri="{FF2B5EF4-FFF2-40B4-BE49-F238E27FC236}">
                <a16:creationId xmlns:a16="http://schemas.microsoft.com/office/drawing/2014/main" id="{38D11ED6-8D57-1645-92A9-DF49D2B5C337}"/>
              </a:ext>
            </a:extLst>
          </p:cNvPr>
          <p:cNvSpPr>
            <a:spLocks noChangeArrowheads="1"/>
          </p:cNvSpPr>
          <p:nvPr/>
        </p:nvSpPr>
        <p:spPr bwMode="auto">
          <a:xfrm>
            <a:off x="3429000" y="2971800"/>
            <a:ext cx="1447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lnSpc>
                <a:spcPct val="90000"/>
              </a:lnSpc>
              <a:spcBef>
                <a:spcPct val="20000"/>
              </a:spcBef>
              <a:buClr>
                <a:schemeClr val="folHlink"/>
              </a:buClr>
              <a:buSzPct val="60000"/>
              <a:buFont typeface="Wingdings" pitchFamily="2" charset="2"/>
              <a:buNone/>
            </a:pPr>
            <a:r>
              <a:rPr lang="fr-FR" altLang="en-US" sz="2000" b="1">
                <a:latin typeface="Courier New" panose="02070309020205020404" pitchFamily="49" charset="0"/>
              </a:rPr>
              <a:t>snowy(C)</a:t>
            </a:r>
            <a:endParaRPr lang="fr-FR" altLang="en-US" sz="3200" b="1"/>
          </a:p>
        </p:txBody>
      </p:sp>
      <p:sp>
        <p:nvSpPr>
          <p:cNvPr id="58375" name="Rectangle 6">
            <a:extLst>
              <a:ext uri="{FF2B5EF4-FFF2-40B4-BE49-F238E27FC236}">
                <a16:creationId xmlns:a16="http://schemas.microsoft.com/office/drawing/2014/main" id="{6CCAAB17-6F7E-AC41-87E0-225D49079E73}"/>
              </a:ext>
            </a:extLst>
          </p:cNvPr>
          <p:cNvSpPr>
            <a:spLocks noChangeArrowheads="1"/>
          </p:cNvSpPr>
          <p:nvPr/>
        </p:nvSpPr>
        <p:spPr bwMode="auto">
          <a:xfrm>
            <a:off x="3505200" y="3657600"/>
            <a:ext cx="1600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lnSpc>
                <a:spcPct val="90000"/>
              </a:lnSpc>
              <a:spcBef>
                <a:spcPct val="20000"/>
              </a:spcBef>
              <a:buClr>
                <a:schemeClr val="folHlink"/>
              </a:buClr>
              <a:buSzPct val="60000"/>
              <a:buFont typeface="Wingdings" pitchFamily="2" charset="2"/>
              <a:buNone/>
            </a:pPr>
            <a:r>
              <a:rPr lang="fr-FR" altLang="en-US" sz="2000" b="1">
                <a:latin typeface="Courier New" panose="02070309020205020404" pitchFamily="49" charset="0"/>
              </a:rPr>
              <a:t>snowy(X)</a:t>
            </a:r>
            <a:endParaRPr lang="fr-FR" altLang="en-US" sz="3200" b="1"/>
          </a:p>
        </p:txBody>
      </p:sp>
      <p:sp>
        <p:nvSpPr>
          <p:cNvPr id="58376" name="Line 7">
            <a:extLst>
              <a:ext uri="{FF2B5EF4-FFF2-40B4-BE49-F238E27FC236}">
                <a16:creationId xmlns:a16="http://schemas.microsoft.com/office/drawing/2014/main" id="{3421F145-18DF-C747-B7DB-663495F7F227}"/>
              </a:ext>
            </a:extLst>
          </p:cNvPr>
          <p:cNvSpPr>
            <a:spLocks noChangeShapeType="1"/>
          </p:cNvSpPr>
          <p:nvPr/>
        </p:nvSpPr>
        <p:spPr bwMode="auto">
          <a:xfrm>
            <a:off x="4114800" y="3276600"/>
            <a:ext cx="0" cy="3810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8377" name="Line 8">
            <a:extLst>
              <a:ext uri="{FF2B5EF4-FFF2-40B4-BE49-F238E27FC236}">
                <a16:creationId xmlns:a16="http://schemas.microsoft.com/office/drawing/2014/main" id="{D4B0537A-4C52-AC46-B550-5D5E256CFA54}"/>
              </a:ext>
            </a:extLst>
          </p:cNvPr>
          <p:cNvSpPr>
            <a:spLocks noChangeShapeType="1"/>
          </p:cNvSpPr>
          <p:nvPr/>
        </p:nvSpPr>
        <p:spPr bwMode="auto">
          <a:xfrm flipH="1">
            <a:off x="2590800" y="3962400"/>
            <a:ext cx="1447800" cy="533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8378" name="Line 9">
            <a:extLst>
              <a:ext uri="{FF2B5EF4-FFF2-40B4-BE49-F238E27FC236}">
                <a16:creationId xmlns:a16="http://schemas.microsoft.com/office/drawing/2014/main" id="{64AC2B80-21AB-2241-82F4-3735E5356076}"/>
              </a:ext>
            </a:extLst>
          </p:cNvPr>
          <p:cNvSpPr>
            <a:spLocks noChangeShapeType="1"/>
          </p:cNvSpPr>
          <p:nvPr/>
        </p:nvSpPr>
        <p:spPr bwMode="auto">
          <a:xfrm>
            <a:off x="4267200" y="3962400"/>
            <a:ext cx="3048000" cy="6096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8379" name="Text Box 10">
            <a:extLst>
              <a:ext uri="{FF2B5EF4-FFF2-40B4-BE49-F238E27FC236}">
                <a16:creationId xmlns:a16="http://schemas.microsoft.com/office/drawing/2014/main" id="{95746016-7614-F94E-AD68-C2825AED92D1}"/>
              </a:ext>
            </a:extLst>
          </p:cNvPr>
          <p:cNvSpPr txBox="1">
            <a:spLocks noChangeArrowheads="1"/>
          </p:cNvSpPr>
          <p:nvPr/>
        </p:nvSpPr>
        <p:spPr bwMode="auto">
          <a:xfrm>
            <a:off x="3748088" y="4060825"/>
            <a:ext cx="7350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algn="ctr" eaLnBrk="1" hangingPunct="1"/>
            <a:r>
              <a:rPr lang="en-US" altLang="en-US" sz="2000">
                <a:latin typeface="Times New Roman" panose="02020603050405020304" pitchFamily="18" charset="0"/>
              </a:rPr>
              <a:t>AND</a:t>
            </a:r>
          </a:p>
        </p:txBody>
      </p:sp>
      <p:sp>
        <p:nvSpPr>
          <p:cNvPr id="58380" name="Line 11">
            <a:extLst>
              <a:ext uri="{FF2B5EF4-FFF2-40B4-BE49-F238E27FC236}">
                <a16:creationId xmlns:a16="http://schemas.microsoft.com/office/drawing/2014/main" id="{0D6D774B-A855-FB42-A1DE-6A2645CE89D4}"/>
              </a:ext>
            </a:extLst>
          </p:cNvPr>
          <p:cNvSpPr>
            <a:spLocks noChangeShapeType="1"/>
          </p:cNvSpPr>
          <p:nvPr/>
        </p:nvSpPr>
        <p:spPr bwMode="auto">
          <a:xfrm flipH="1">
            <a:off x="976313" y="4930775"/>
            <a:ext cx="1447800" cy="533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8381" name="Line 12">
            <a:extLst>
              <a:ext uri="{FF2B5EF4-FFF2-40B4-BE49-F238E27FC236}">
                <a16:creationId xmlns:a16="http://schemas.microsoft.com/office/drawing/2014/main" id="{F8E32242-7CB2-214A-8385-47BAF432018F}"/>
              </a:ext>
            </a:extLst>
          </p:cNvPr>
          <p:cNvSpPr>
            <a:spLocks noChangeShapeType="1"/>
          </p:cNvSpPr>
          <p:nvPr/>
        </p:nvSpPr>
        <p:spPr bwMode="auto">
          <a:xfrm>
            <a:off x="2652713" y="4930775"/>
            <a:ext cx="1600200" cy="533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8382" name="Text Box 13">
            <a:extLst>
              <a:ext uri="{FF2B5EF4-FFF2-40B4-BE49-F238E27FC236}">
                <a16:creationId xmlns:a16="http://schemas.microsoft.com/office/drawing/2014/main" id="{32DEB797-A275-B843-80F2-EC11F74CA9A3}"/>
              </a:ext>
            </a:extLst>
          </p:cNvPr>
          <p:cNvSpPr txBox="1">
            <a:spLocks noChangeArrowheads="1"/>
          </p:cNvSpPr>
          <p:nvPr/>
        </p:nvSpPr>
        <p:spPr bwMode="auto">
          <a:xfrm>
            <a:off x="2233613" y="5029200"/>
            <a:ext cx="5365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algn="ctr" eaLnBrk="1" hangingPunct="1"/>
            <a:r>
              <a:rPr lang="en-US" altLang="en-US" sz="2000">
                <a:latin typeface="Times New Roman" panose="02020603050405020304" pitchFamily="18" charset="0"/>
              </a:rPr>
              <a:t>OR</a:t>
            </a:r>
          </a:p>
        </p:txBody>
      </p:sp>
      <p:sp>
        <p:nvSpPr>
          <p:cNvPr id="58383" name="Rectangle 14">
            <a:extLst>
              <a:ext uri="{FF2B5EF4-FFF2-40B4-BE49-F238E27FC236}">
                <a16:creationId xmlns:a16="http://schemas.microsoft.com/office/drawing/2014/main" id="{9FA35632-5BE1-804F-B1A3-33C97566BBB9}"/>
              </a:ext>
            </a:extLst>
          </p:cNvPr>
          <p:cNvSpPr>
            <a:spLocks noChangeArrowheads="1"/>
          </p:cNvSpPr>
          <p:nvPr/>
        </p:nvSpPr>
        <p:spPr bwMode="auto">
          <a:xfrm>
            <a:off x="1676400" y="4572000"/>
            <a:ext cx="152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lnSpc>
                <a:spcPct val="90000"/>
              </a:lnSpc>
              <a:spcBef>
                <a:spcPct val="20000"/>
              </a:spcBef>
              <a:buClr>
                <a:schemeClr val="folHlink"/>
              </a:buClr>
              <a:buSzPct val="60000"/>
              <a:buFont typeface="Wingdings" pitchFamily="2" charset="2"/>
              <a:buNone/>
            </a:pPr>
            <a:r>
              <a:rPr lang="fr-FR" altLang="en-US" sz="2000" b="1">
                <a:latin typeface="Courier New" panose="02070309020205020404" pitchFamily="49" charset="0"/>
              </a:rPr>
              <a:t>rainy(X)</a:t>
            </a:r>
            <a:endParaRPr lang="fr-FR" altLang="en-US" sz="3200" b="1"/>
          </a:p>
        </p:txBody>
      </p:sp>
      <p:sp>
        <p:nvSpPr>
          <p:cNvPr id="58384" name="Rectangle 15">
            <a:extLst>
              <a:ext uri="{FF2B5EF4-FFF2-40B4-BE49-F238E27FC236}">
                <a16:creationId xmlns:a16="http://schemas.microsoft.com/office/drawing/2014/main" id="{6D88BCBF-112A-3D4C-B632-F3D8FEBB2E53}"/>
              </a:ext>
            </a:extLst>
          </p:cNvPr>
          <p:cNvSpPr>
            <a:spLocks noChangeArrowheads="1"/>
          </p:cNvSpPr>
          <p:nvPr/>
        </p:nvSpPr>
        <p:spPr bwMode="auto">
          <a:xfrm>
            <a:off x="6705600" y="4648200"/>
            <a:ext cx="1600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lnSpc>
                <a:spcPct val="90000"/>
              </a:lnSpc>
              <a:spcBef>
                <a:spcPct val="20000"/>
              </a:spcBef>
              <a:buClr>
                <a:schemeClr val="folHlink"/>
              </a:buClr>
              <a:buSzPct val="60000"/>
              <a:buFont typeface="Wingdings" pitchFamily="2" charset="2"/>
              <a:buNone/>
            </a:pPr>
            <a:r>
              <a:rPr lang="fr-FR" altLang="en-US" sz="2000" b="1">
                <a:latin typeface="Courier New" panose="02070309020205020404" pitchFamily="49" charset="0"/>
              </a:rPr>
              <a:t>cold(X)</a:t>
            </a:r>
            <a:endParaRPr lang="fr-FR" altLang="en-US" sz="3200" b="1"/>
          </a:p>
        </p:txBody>
      </p:sp>
      <p:sp>
        <p:nvSpPr>
          <p:cNvPr id="58385" name="Rectangle 16">
            <a:extLst>
              <a:ext uri="{FF2B5EF4-FFF2-40B4-BE49-F238E27FC236}">
                <a16:creationId xmlns:a16="http://schemas.microsoft.com/office/drawing/2014/main" id="{96CE37C4-BE2D-E648-B067-2DF460BD53B9}"/>
              </a:ext>
            </a:extLst>
          </p:cNvPr>
          <p:cNvSpPr>
            <a:spLocks noChangeArrowheads="1"/>
          </p:cNvSpPr>
          <p:nvPr/>
        </p:nvSpPr>
        <p:spPr bwMode="auto">
          <a:xfrm>
            <a:off x="228600" y="5562600"/>
            <a:ext cx="2362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lnSpc>
                <a:spcPct val="90000"/>
              </a:lnSpc>
              <a:spcBef>
                <a:spcPct val="20000"/>
              </a:spcBef>
              <a:buClr>
                <a:schemeClr val="folHlink"/>
              </a:buClr>
              <a:buSzPct val="60000"/>
              <a:buFont typeface="Wingdings" pitchFamily="2" charset="2"/>
              <a:buNone/>
            </a:pPr>
            <a:r>
              <a:rPr lang="fr-FR" altLang="en-US" sz="2000" b="1">
                <a:latin typeface="Courier New" panose="02070309020205020404" pitchFamily="49" charset="0"/>
              </a:rPr>
              <a:t>rainy(seattle)</a:t>
            </a:r>
            <a:endParaRPr lang="fr-FR" altLang="en-US" sz="3200" b="1"/>
          </a:p>
        </p:txBody>
      </p:sp>
      <p:sp>
        <p:nvSpPr>
          <p:cNvPr id="58386" name="Rectangle 17">
            <a:extLst>
              <a:ext uri="{FF2B5EF4-FFF2-40B4-BE49-F238E27FC236}">
                <a16:creationId xmlns:a16="http://schemas.microsoft.com/office/drawing/2014/main" id="{9FF6D594-825E-5649-BD87-348EDD83DA0E}"/>
              </a:ext>
            </a:extLst>
          </p:cNvPr>
          <p:cNvSpPr>
            <a:spLocks noChangeArrowheads="1"/>
          </p:cNvSpPr>
          <p:nvPr/>
        </p:nvSpPr>
        <p:spPr bwMode="auto">
          <a:xfrm>
            <a:off x="2971800" y="5562600"/>
            <a:ext cx="2895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lnSpc>
                <a:spcPct val="90000"/>
              </a:lnSpc>
              <a:spcBef>
                <a:spcPct val="20000"/>
              </a:spcBef>
              <a:buClr>
                <a:schemeClr val="folHlink"/>
              </a:buClr>
              <a:buSzPct val="60000"/>
              <a:buFont typeface="Wingdings" pitchFamily="2" charset="2"/>
              <a:buNone/>
            </a:pPr>
            <a:r>
              <a:rPr lang="fr-FR" altLang="en-US" sz="2000" b="1">
                <a:latin typeface="Courier New" panose="02070309020205020404" pitchFamily="49" charset="0"/>
              </a:rPr>
              <a:t>rainy(rochester)</a:t>
            </a:r>
            <a:endParaRPr lang="fr-FR" altLang="en-US" sz="3200" b="1"/>
          </a:p>
        </p:txBody>
      </p:sp>
      <p:sp>
        <p:nvSpPr>
          <p:cNvPr id="58387" name="Rectangle 18">
            <a:extLst>
              <a:ext uri="{FF2B5EF4-FFF2-40B4-BE49-F238E27FC236}">
                <a16:creationId xmlns:a16="http://schemas.microsoft.com/office/drawing/2014/main" id="{6C172C04-FF5C-654F-ADE0-273D846DABC6}"/>
              </a:ext>
            </a:extLst>
          </p:cNvPr>
          <p:cNvSpPr>
            <a:spLocks noChangeArrowheads="1"/>
          </p:cNvSpPr>
          <p:nvPr/>
        </p:nvSpPr>
        <p:spPr bwMode="auto">
          <a:xfrm>
            <a:off x="6324600" y="5410200"/>
            <a:ext cx="2590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lnSpc>
                <a:spcPct val="90000"/>
              </a:lnSpc>
              <a:spcBef>
                <a:spcPct val="20000"/>
              </a:spcBef>
              <a:buClr>
                <a:schemeClr val="folHlink"/>
              </a:buClr>
              <a:buSzPct val="60000"/>
              <a:buFont typeface="Wingdings" pitchFamily="2" charset="2"/>
              <a:buNone/>
            </a:pPr>
            <a:r>
              <a:rPr lang="fr-FR" altLang="en-US" sz="2000" b="1">
                <a:latin typeface="Courier New" panose="02070309020205020404" pitchFamily="49" charset="0"/>
              </a:rPr>
              <a:t>cold(rochester)</a:t>
            </a:r>
            <a:endParaRPr lang="fr-FR" altLang="en-US" sz="3200" b="1"/>
          </a:p>
        </p:txBody>
      </p:sp>
      <p:sp>
        <p:nvSpPr>
          <p:cNvPr id="58388" name="Line 19">
            <a:extLst>
              <a:ext uri="{FF2B5EF4-FFF2-40B4-BE49-F238E27FC236}">
                <a16:creationId xmlns:a16="http://schemas.microsoft.com/office/drawing/2014/main" id="{FF5CED5A-B99C-124E-AF42-411C4C187240}"/>
              </a:ext>
            </a:extLst>
          </p:cNvPr>
          <p:cNvSpPr>
            <a:spLocks noChangeShapeType="1"/>
          </p:cNvSpPr>
          <p:nvPr/>
        </p:nvSpPr>
        <p:spPr bwMode="auto">
          <a:xfrm>
            <a:off x="7315200" y="4953000"/>
            <a:ext cx="0" cy="3810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8389" name="Line 20">
            <a:extLst>
              <a:ext uri="{FF2B5EF4-FFF2-40B4-BE49-F238E27FC236}">
                <a16:creationId xmlns:a16="http://schemas.microsoft.com/office/drawing/2014/main" id="{20544F7E-CA26-E64E-861D-5F19F77D8AC9}"/>
              </a:ext>
            </a:extLst>
          </p:cNvPr>
          <p:cNvSpPr>
            <a:spLocks noChangeShapeType="1"/>
          </p:cNvSpPr>
          <p:nvPr/>
        </p:nvSpPr>
        <p:spPr bwMode="auto">
          <a:xfrm>
            <a:off x="3886200" y="2590800"/>
            <a:ext cx="0" cy="381000"/>
          </a:xfrm>
          <a:prstGeom prst="line">
            <a:avLst/>
          </a:prstGeom>
          <a:noFill/>
          <a:ln w="254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8390" name="Line 21">
            <a:extLst>
              <a:ext uri="{FF2B5EF4-FFF2-40B4-BE49-F238E27FC236}">
                <a16:creationId xmlns:a16="http://schemas.microsoft.com/office/drawing/2014/main" id="{1D03E84B-1F75-6B48-B22F-AE19DB68663F}"/>
              </a:ext>
            </a:extLst>
          </p:cNvPr>
          <p:cNvSpPr>
            <a:spLocks noChangeShapeType="1"/>
          </p:cNvSpPr>
          <p:nvPr/>
        </p:nvSpPr>
        <p:spPr bwMode="auto">
          <a:xfrm>
            <a:off x="3886200" y="3276600"/>
            <a:ext cx="0" cy="381000"/>
          </a:xfrm>
          <a:prstGeom prst="line">
            <a:avLst/>
          </a:prstGeom>
          <a:noFill/>
          <a:ln w="254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8391" name="Line 22">
            <a:extLst>
              <a:ext uri="{FF2B5EF4-FFF2-40B4-BE49-F238E27FC236}">
                <a16:creationId xmlns:a16="http://schemas.microsoft.com/office/drawing/2014/main" id="{DD9526C8-B9ED-B142-A11E-D78DC9B1C3BF}"/>
              </a:ext>
            </a:extLst>
          </p:cNvPr>
          <p:cNvSpPr>
            <a:spLocks noChangeShapeType="1"/>
          </p:cNvSpPr>
          <p:nvPr/>
        </p:nvSpPr>
        <p:spPr bwMode="auto">
          <a:xfrm flipH="1">
            <a:off x="2133600" y="3962400"/>
            <a:ext cx="1447800" cy="533400"/>
          </a:xfrm>
          <a:prstGeom prst="line">
            <a:avLst/>
          </a:prstGeom>
          <a:noFill/>
          <a:ln w="254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8392" name="Line 23">
            <a:extLst>
              <a:ext uri="{FF2B5EF4-FFF2-40B4-BE49-F238E27FC236}">
                <a16:creationId xmlns:a16="http://schemas.microsoft.com/office/drawing/2014/main" id="{07D4D4D5-8852-2E4E-A726-1FE3F9ADDDEA}"/>
              </a:ext>
            </a:extLst>
          </p:cNvPr>
          <p:cNvSpPr>
            <a:spLocks noChangeShapeType="1"/>
          </p:cNvSpPr>
          <p:nvPr/>
        </p:nvSpPr>
        <p:spPr bwMode="auto">
          <a:xfrm flipH="1">
            <a:off x="1524000" y="4572000"/>
            <a:ext cx="457200" cy="228600"/>
          </a:xfrm>
          <a:prstGeom prst="line">
            <a:avLst/>
          </a:prstGeom>
          <a:noFill/>
          <a:ln w="254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8393" name="Freeform 24">
            <a:extLst>
              <a:ext uri="{FF2B5EF4-FFF2-40B4-BE49-F238E27FC236}">
                <a16:creationId xmlns:a16="http://schemas.microsoft.com/office/drawing/2014/main" id="{9CE73590-D99D-4842-A41F-C3DF1F3270A5}"/>
              </a:ext>
            </a:extLst>
          </p:cNvPr>
          <p:cNvSpPr>
            <a:spLocks/>
          </p:cNvSpPr>
          <p:nvPr/>
        </p:nvSpPr>
        <p:spPr bwMode="auto">
          <a:xfrm>
            <a:off x="228600" y="5105400"/>
            <a:ext cx="1752600" cy="762000"/>
          </a:xfrm>
          <a:custGeom>
            <a:avLst/>
            <a:gdLst>
              <a:gd name="T0" fmla="*/ 2147483647 w 912"/>
              <a:gd name="T1" fmla="*/ 0 h 568"/>
              <a:gd name="T2" fmla="*/ 2147483647 w 912"/>
              <a:gd name="T3" fmla="*/ 2147483647 h 568"/>
              <a:gd name="T4" fmla="*/ 2147483647 w 912"/>
              <a:gd name="T5" fmla="*/ 2147483647 h 568"/>
              <a:gd name="T6" fmla="*/ 0 60000 65536"/>
              <a:gd name="T7" fmla="*/ 0 60000 65536"/>
              <a:gd name="T8" fmla="*/ 0 60000 65536"/>
              <a:gd name="T9" fmla="*/ 0 w 912"/>
              <a:gd name="T10" fmla="*/ 0 h 568"/>
              <a:gd name="T11" fmla="*/ 912 w 912"/>
              <a:gd name="T12" fmla="*/ 568 h 568"/>
            </a:gdLst>
            <a:ahLst/>
            <a:cxnLst>
              <a:cxn ang="T6">
                <a:pos x="T0" y="T1"/>
              </a:cxn>
              <a:cxn ang="T7">
                <a:pos x="T2" y="T3"/>
              </a:cxn>
              <a:cxn ang="T8">
                <a:pos x="T4" y="T5"/>
              </a:cxn>
            </a:cxnLst>
            <a:rect l="T9" t="T10" r="T11" b="T12"/>
            <a:pathLst>
              <a:path w="912" h="568">
                <a:moveTo>
                  <a:pt x="336" y="0"/>
                </a:moveTo>
                <a:cubicBezTo>
                  <a:pt x="168" y="244"/>
                  <a:pt x="0" y="488"/>
                  <a:pt x="96" y="528"/>
                </a:cubicBezTo>
                <a:cubicBezTo>
                  <a:pt x="192" y="568"/>
                  <a:pt x="552" y="404"/>
                  <a:pt x="912" y="240"/>
                </a:cubicBezTo>
              </a:path>
            </a:pathLst>
          </a:custGeom>
          <a:noFill/>
          <a:ln w="254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8394" name="Line 25">
            <a:extLst>
              <a:ext uri="{FF2B5EF4-FFF2-40B4-BE49-F238E27FC236}">
                <a16:creationId xmlns:a16="http://schemas.microsoft.com/office/drawing/2014/main" id="{5E8101F0-3FEA-0447-AA3A-6E912123C612}"/>
              </a:ext>
            </a:extLst>
          </p:cNvPr>
          <p:cNvSpPr>
            <a:spLocks noChangeShapeType="1"/>
          </p:cNvSpPr>
          <p:nvPr/>
        </p:nvSpPr>
        <p:spPr bwMode="auto">
          <a:xfrm flipH="1">
            <a:off x="3048000" y="4343400"/>
            <a:ext cx="1447800" cy="533400"/>
          </a:xfrm>
          <a:prstGeom prst="line">
            <a:avLst/>
          </a:prstGeom>
          <a:noFill/>
          <a:ln w="254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8395" name="Rectangle 26">
            <a:extLst>
              <a:ext uri="{FF2B5EF4-FFF2-40B4-BE49-F238E27FC236}">
                <a16:creationId xmlns:a16="http://schemas.microsoft.com/office/drawing/2014/main" id="{A51305F9-DB0F-4B4F-B57B-8C35C1FFB001}"/>
              </a:ext>
            </a:extLst>
          </p:cNvPr>
          <p:cNvSpPr>
            <a:spLocks noChangeArrowheads="1"/>
          </p:cNvSpPr>
          <p:nvPr/>
        </p:nvSpPr>
        <p:spPr bwMode="auto">
          <a:xfrm>
            <a:off x="2514600" y="3276600"/>
            <a:ext cx="1600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lnSpc>
                <a:spcPct val="90000"/>
              </a:lnSpc>
              <a:spcBef>
                <a:spcPct val="20000"/>
              </a:spcBef>
              <a:buClr>
                <a:schemeClr val="folHlink"/>
              </a:buClr>
              <a:buSzPct val="60000"/>
              <a:buFont typeface="Wingdings" pitchFamily="2" charset="2"/>
              <a:buNone/>
            </a:pPr>
            <a:r>
              <a:rPr lang="fr-FR" altLang="en-US" sz="2000" b="1">
                <a:solidFill>
                  <a:schemeClr val="accent2"/>
                </a:solidFill>
                <a:latin typeface="Courier New" panose="02070309020205020404" pitchFamily="49" charset="0"/>
              </a:rPr>
              <a:t>_C = _X</a:t>
            </a:r>
            <a:endParaRPr lang="fr-FR" altLang="en-US" sz="3200"/>
          </a:p>
        </p:txBody>
      </p:sp>
      <p:sp>
        <p:nvSpPr>
          <p:cNvPr id="58396" name="Rectangle 27">
            <a:extLst>
              <a:ext uri="{FF2B5EF4-FFF2-40B4-BE49-F238E27FC236}">
                <a16:creationId xmlns:a16="http://schemas.microsoft.com/office/drawing/2014/main" id="{4028B5EC-6E99-A942-AE51-4C29E8CEA6EF}"/>
              </a:ext>
            </a:extLst>
          </p:cNvPr>
          <p:cNvSpPr>
            <a:spLocks noChangeArrowheads="1"/>
          </p:cNvSpPr>
          <p:nvPr/>
        </p:nvSpPr>
        <p:spPr bwMode="auto">
          <a:xfrm>
            <a:off x="152400" y="48006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lnSpc>
                <a:spcPct val="90000"/>
              </a:lnSpc>
              <a:spcBef>
                <a:spcPct val="20000"/>
              </a:spcBef>
              <a:buClr>
                <a:schemeClr val="folHlink"/>
              </a:buClr>
              <a:buSzPct val="60000"/>
              <a:buFont typeface="Wingdings" pitchFamily="2" charset="2"/>
              <a:buNone/>
            </a:pPr>
            <a:r>
              <a:rPr lang="fr-FR" altLang="en-US" sz="2000" b="1">
                <a:solidFill>
                  <a:schemeClr val="accent2"/>
                </a:solidFill>
                <a:latin typeface="Courier New" panose="02070309020205020404" pitchFamily="49" charset="0"/>
              </a:rPr>
              <a:t>X = seattle</a:t>
            </a:r>
            <a:endParaRPr lang="fr-FR" altLang="en-US" sz="3200"/>
          </a:p>
        </p:txBody>
      </p:sp>
      <p:sp>
        <p:nvSpPr>
          <p:cNvPr id="58397" name="Line 28">
            <a:extLst>
              <a:ext uri="{FF2B5EF4-FFF2-40B4-BE49-F238E27FC236}">
                <a16:creationId xmlns:a16="http://schemas.microsoft.com/office/drawing/2014/main" id="{19EC7FA8-E70E-AB49-8862-B53AD268F5AB}"/>
              </a:ext>
            </a:extLst>
          </p:cNvPr>
          <p:cNvSpPr>
            <a:spLocks noChangeShapeType="1"/>
          </p:cNvSpPr>
          <p:nvPr/>
        </p:nvSpPr>
        <p:spPr bwMode="auto">
          <a:xfrm>
            <a:off x="4495800" y="4343400"/>
            <a:ext cx="2057400" cy="304800"/>
          </a:xfrm>
          <a:prstGeom prst="line">
            <a:avLst/>
          </a:prstGeom>
          <a:noFill/>
          <a:ln w="254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8398" name="Rectangle 29">
            <a:extLst>
              <a:ext uri="{FF2B5EF4-FFF2-40B4-BE49-F238E27FC236}">
                <a16:creationId xmlns:a16="http://schemas.microsoft.com/office/drawing/2014/main" id="{0F89F3D8-0E20-5B4B-85D0-5EB7F85B0F23}"/>
              </a:ext>
            </a:extLst>
          </p:cNvPr>
          <p:cNvSpPr>
            <a:spLocks noChangeArrowheads="1"/>
          </p:cNvSpPr>
          <p:nvPr/>
        </p:nvSpPr>
        <p:spPr bwMode="auto">
          <a:xfrm>
            <a:off x="6629400" y="3429000"/>
            <a:ext cx="2514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lnSpc>
                <a:spcPct val="90000"/>
              </a:lnSpc>
              <a:spcBef>
                <a:spcPct val="20000"/>
              </a:spcBef>
              <a:buClr>
                <a:schemeClr val="folHlink"/>
              </a:buClr>
              <a:buSzPct val="60000"/>
              <a:buFont typeface="Wingdings" pitchFamily="2" charset="2"/>
              <a:buNone/>
            </a:pPr>
            <a:r>
              <a:rPr lang="fr-FR" altLang="en-US" sz="2000" b="1">
                <a:solidFill>
                  <a:schemeClr val="accent2"/>
                </a:solidFill>
                <a:latin typeface="Courier New" panose="02070309020205020404" pitchFamily="49" charset="0"/>
              </a:rPr>
              <a:t>cold(seattle) fails; </a:t>
            </a:r>
            <a:r>
              <a:rPr lang="fr-FR" altLang="en-US" sz="2000" b="1">
                <a:solidFill>
                  <a:srgbClr val="FF0000"/>
                </a:solidFill>
                <a:latin typeface="Courier New" panose="02070309020205020404" pitchFamily="49" charset="0"/>
              </a:rPr>
              <a:t>backtrack</a:t>
            </a:r>
            <a:r>
              <a:rPr lang="fr-FR" altLang="en-US" sz="2000" b="1">
                <a:solidFill>
                  <a:schemeClr val="accent2"/>
                </a:solidFill>
                <a:latin typeface="Courier New" panose="02070309020205020404" pitchFamily="49" charset="0"/>
              </a:rPr>
              <a:t>.</a:t>
            </a:r>
            <a:endParaRPr lang="fr-FR" altLang="en-US" sz="3200"/>
          </a:p>
        </p:txBody>
      </p:sp>
      <p:sp>
        <p:nvSpPr>
          <p:cNvPr id="58399" name="Freeform 30">
            <a:extLst>
              <a:ext uri="{FF2B5EF4-FFF2-40B4-BE49-F238E27FC236}">
                <a16:creationId xmlns:a16="http://schemas.microsoft.com/office/drawing/2014/main" id="{C0D0EE5A-2A64-5447-96A0-FD59BC1E031B}"/>
              </a:ext>
            </a:extLst>
          </p:cNvPr>
          <p:cNvSpPr>
            <a:spLocks/>
          </p:cNvSpPr>
          <p:nvPr/>
        </p:nvSpPr>
        <p:spPr bwMode="auto">
          <a:xfrm>
            <a:off x="4191000" y="5334000"/>
            <a:ext cx="469900" cy="419100"/>
          </a:xfrm>
          <a:custGeom>
            <a:avLst/>
            <a:gdLst>
              <a:gd name="T0" fmla="*/ 2147483647 w 296"/>
              <a:gd name="T1" fmla="*/ 0 h 264"/>
              <a:gd name="T2" fmla="*/ 2147483647 w 296"/>
              <a:gd name="T3" fmla="*/ 2147483647 h 264"/>
              <a:gd name="T4" fmla="*/ 0 w 296"/>
              <a:gd name="T5" fmla="*/ 2147483647 h 264"/>
              <a:gd name="T6" fmla="*/ 0 60000 65536"/>
              <a:gd name="T7" fmla="*/ 0 60000 65536"/>
              <a:gd name="T8" fmla="*/ 0 60000 65536"/>
              <a:gd name="T9" fmla="*/ 0 w 296"/>
              <a:gd name="T10" fmla="*/ 0 h 264"/>
              <a:gd name="T11" fmla="*/ 296 w 296"/>
              <a:gd name="T12" fmla="*/ 264 h 264"/>
            </a:gdLst>
            <a:ahLst/>
            <a:cxnLst>
              <a:cxn ang="T6">
                <a:pos x="T0" y="T1"/>
              </a:cxn>
              <a:cxn ang="T7">
                <a:pos x="T2" y="T3"/>
              </a:cxn>
              <a:cxn ang="T8">
                <a:pos x="T4" y="T5"/>
              </a:cxn>
            </a:cxnLst>
            <a:rect l="T9" t="T10" r="T11" b="T12"/>
            <a:pathLst>
              <a:path w="296" h="264">
                <a:moveTo>
                  <a:pt x="48" y="0"/>
                </a:moveTo>
                <a:cubicBezTo>
                  <a:pt x="172" y="108"/>
                  <a:pt x="296" y="216"/>
                  <a:pt x="288" y="240"/>
                </a:cubicBezTo>
                <a:cubicBezTo>
                  <a:pt x="280" y="264"/>
                  <a:pt x="48" y="160"/>
                  <a:pt x="0" y="144"/>
                </a:cubicBezTo>
              </a:path>
            </a:pathLst>
          </a:cu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8400" name="Line 31">
            <a:extLst>
              <a:ext uri="{FF2B5EF4-FFF2-40B4-BE49-F238E27FC236}">
                <a16:creationId xmlns:a16="http://schemas.microsoft.com/office/drawing/2014/main" id="{6352258D-84D0-EA41-9291-A60E38820670}"/>
              </a:ext>
            </a:extLst>
          </p:cNvPr>
          <p:cNvSpPr>
            <a:spLocks noChangeShapeType="1"/>
          </p:cNvSpPr>
          <p:nvPr/>
        </p:nvSpPr>
        <p:spPr bwMode="auto">
          <a:xfrm flipH="1">
            <a:off x="3200400" y="4495800"/>
            <a:ext cx="1447800" cy="45720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8401" name="Line 32">
            <a:extLst>
              <a:ext uri="{FF2B5EF4-FFF2-40B4-BE49-F238E27FC236}">
                <a16:creationId xmlns:a16="http://schemas.microsoft.com/office/drawing/2014/main" id="{F59901BB-B9D6-304B-8897-89E6C23CBF20}"/>
              </a:ext>
            </a:extLst>
          </p:cNvPr>
          <p:cNvSpPr>
            <a:spLocks noChangeShapeType="1"/>
          </p:cNvSpPr>
          <p:nvPr/>
        </p:nvSpPr>
        <p:spPr bwMode="auto">
          <a:xfrm>
            <a:off x="4648200" y="4495800"/>
            <a:ext cx="1828800" cy="38100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8402" name="Line 33">
            <a:extLst>
              <a:ext uri="{FF2B5EF4-FFF2-40B4-BE49-F238E27FC236}">
                <a16:creationId xmlns:a16="http://schemas.microsoft.com/office/drawing/2014/main" id="{B8703E2A-D84B-554B-BB04-10060088ECEE}"/>
              </a:ext>
            </a:extLst>
          </p:cNvPr>
          <p:cNvSpPr>
            <a:spLocks noChangeShapeType="1"/>
          </p:cNvSpPr>
          <p:nvPr/>
        </p:nvSpPr>
        <p:spPr bwMode="auto">
          <a:xfrm>
            <a:off x="2971800" y="5181600"/>
            <a:ext cx="1219200" cy="38100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8403" name="Freeform 34">
            <a:extLst>
              <a:ext uri="{FF2B5EF4-FFF2-40B4-BE49-F238E27FC236}">
                <a16:creationId xmlns:a16="http://schemas.microsoft.com/office/drawing/2014/main" id="{C212992A-35E1-8943-877C-286B35F9AF89}"/>
              </a:ext>
            </a:extLst>
          </p:cNvPr>
          <p:cNvSpPr>
            <a:spLocks/>
          </p:cNvSpPr>
          <p:nvPr/>
        </p:nvSpPr>
        <p:spPr bwMode="auto">
          <a:xfrm>
            <a:off x="6477000" y="4648200"/>
            <a:ext cx="469900" cy="419100"/>
          </a:xfrm>
          <a:custGeom>
            <a:avLst/>
            <a:gdLst>
              <a:gd name="T0" fmla="*/ 2147483647 w 296"/>
              <a:gd name="T1" fmla="*/ 0 h 264"/>
              <a:gd name="T2" fmla="*/ 2147483647 w 296"/>
              <a:gd name="T3" fmla="*/ 2147483647 h 264"/>
              <a:gd name="T4" fmla="*/ 0 w 296"/>
              <a:gd name="T5" fmla="*/ 2147483647 h 264"/>
              <a:gd name="T6" fmla="*/ 0 60000 65536"/>
              <a:gd name="T7" fmla="*/ 0 60000 65536"/>
              <a:gd name="T8" fmla="*/ 0 60000 65536"/>
              <a:gd name="T9" fmla="*/ 0 w 296"/>
              <a:gd name="T10" fmla="*/ 0 h 264"/>
              <a:gd name="T11" fmla="*/ 296 w 296"/>
              <a:gd name="T12" fmla="*/ 264 h 264"/>
            </a:gdLst>
            <a:ahLst/>
            <a:cxnLst>
              <a:cxn ang="T6">
                <a:pos x="T0" y="T1"/>
              </a:cxn>
              <a:cxn ang="T7">
                <a:pos x="T2" y="T3"/>
              </a:cxn>
              <a:cxn ang="T8">
                <a:pos x="T4" y="T5"/>
              </a:cxn>
            </a:cxnLst>
            <a:rect l="T9" t="T10" r="T11" b="T12"/>
            <a:pathLst>
              <a:path w="296" h="264">
                <a:moveTo>
                  <a:pt x="48" y="0"/>
                </a:moveTo>
                <a:cubicBezTo>
                  <a:pt x="172" y="108"/>
                  <a:pt x="296" y="216"/>
                  <a:pt x="288" y="240"/>
                </a:cubicBezTo>
                <a:cubicBezTo>
                  <a:pt x="280" y="264"/>
                  <a:pt x="48" y="160"/>
                  <a:pt x="0" y="144"/>
                </a:cubicBezTo>
              </a:path>
            </a:pathLst>
          </a:cu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8404" name="Rectangle 35">
            <a:extLst>
              <a:ext uri="{FF2B5EF4-FFF2-40B4-BE49-F238E27FC236}">
                <a16:creationId xmlns:a16="http://schemas.microsoft.com/office/drawing/2014/main" id="{C617FCB2-7F6F-4141-9093-DF089B9FD3FF}"/>
              </a:ext>
            </a:extLst>
          </p:cNvPr>
          <p:cNvSpPr>
            <a:spLocks noChangeArrowheads="1"/>
          </p:cNvSpPr>
          <p:nvPr/>
        </p:nvSpPr>
        <p:spPr bwMode="auto">
          <a:xfrm>
            <a:off x="3962400" y="4953000"/>
            <a:ext cx="1981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lnSpc>
                <a:spcPct val="90000"/>
              </a:lnSpc>
              <a:spcBef>
                <a:spcPct val="20000"/>
              </a:spcBef>
              <a:buClr>
                <a:schemeClr val="folHlink"/>
              </a:buClr>
              <a:buSzPct val="60000"/>
              <a:buFont typeface="Wingdings" pitchFamily="2" charset="2"/>
              <a:buNone/>
            </a:pPr>
            <a:r>
              <a:rPr lang="fr-FR" altLang="en-US" sz="2000" b="1">
                <a:solidFill>
                  <a:srgbClr val="FF0000"/>
                </a:solidFill>
                <a:latin typeface="Courier New" panose="02070309020205020404" pitchFamily="49" charset="0"/>
              </a:rPr>
              <a:t>X = rochester</a:t>
            </a:r>
            <a:endParaRPr lang="fr-FR" altLang="en-US" sz="3200">
              <a:solidFill>
                <a:srgbClr val="FF0000"/>
              </a:solidFill>
            </a:endParaRPr>
          </a:p>
        </p:txBody>
      </p:sp>
      <p:sp>
        <p:nvSpPr>
          <p:cNvPr id="58405" name="Line 36">
            <a:extLst>
              <a:ext uri="{FF2B5EF4-FFF2-40B4-BE49-F238E27FC236}">
                <a16:creationId xmlns:a16="http://schemas.microsoft.com/office/drawing/2014/main" id="{0DD18B80-3B81-0146-ADD1-26877EB7F942}"/>
              </a:ext>
            </a:extLst>
          </p:cNvPr>
          <p:cNvSpPr>
            <a:spLocks noChangeShapeType="1"/>
          </p:cNvSpPr>
          <p:nvPr/>
        </p:nvSpPr>
        <p:spPr bwMode="auto">
          <a:xfrm>
            <a:off x="3581400" y="5029200"/>
            <a:ext cx="685800" cy="30480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8406" name="Line 37">
            <a:extLst>
              <a:ext uri="{FF2B5EF4-FFF2-40B4-BE49-F238E27FC236}">
                <a16:creationId xmlns:a16="http://schemas.microsoft.com/office/drawing/2014/main" id="{D5C52687-E03F-574B-A2E8-91CD15A93AFA}"/>
              </a:ext>
            </a:extLst>
          </p:cNvPr>
          <p:cNvSpPr>
            <a:spLocks noChangeShapeType="1"/>
          </p:cNvSpPr>
          <p:nvPr/>
        </p:nvSpPr>
        <p:spPr bwMode="auto">
          <a:xfrm flipH="1">
            <a:off x="3581400" y="4648200"/>
            <a:ext cx="1219200" cy="38100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8407" name="Line 38">
            <a:extLst>
              <a:ext uri="{FF2B5EF4-FFF2-40B4-BE49-F238E27FC236}">
                <a16:creationId xmlns:a16="http://schemas.microsoft.com/office/drawing/2014/main" id="{73E2E5C9-203A-8D42-941D-6F9402624931}"/>
              </a:ext>
            </a:extLst>
          </p:cNvPr>
          <p:cNvSpPr>
            <a:spLocks noChangeShapeType="1"/>
          </p:cNvSpPr>
          <p:nvPr/>
        </p:nvSpPr>
        <p:spPr bwMode="auto">
          <a:xfrm>
            <a:off x="4800600" y="4648200"/>
            <a:ext cx="2362200" cy="68580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8408" name="Freeform 39">
            <a:extLst>
              <a:ext uri="{FF2B5EF4-FFF2-40B4-BE49-F238E27FC236}">
                <a16:creationId xmlns:a16="http://schemas.microsoft.com/office/drawing/2014/main" id="{9B2BFA54-E831-7C4C-BA2B-644D66E05E78}"/>
              </a:ext>
            </a:extLst>
          </p:cNvPr>
          <p:cNvSpPr>
            <a:spLocks/>
          </p:cNvSpPr>
          <p:nvPr/>
        </p:nvSpPr>
        <p:spPr bwMode="auto">
          <a:xfrm>
            <a:off x="7162800" y="4419600"/>
            <a:ext cx="1066800" cy="1676400"/>
          </a:xfrm>
          <a:custGeom>
            <a:avLst/>
            <a:gdLst>
              <a:gd name="T0" fmla="*/ 2147483647 w 296"/>
              <a:gd name="T1" fmla="*/ 0 h 264"/>
              <a:gd name="T2" fmla="*/ 2147483647 w 296"/>
              <a:gd name="T3" fmla="*/ 2147483647 h 264"/>
              <a:gd name="T4" fmla="*/ 0 w 296"/>
              <a:gd name="T5" fmla="*/ 2147483647 h 264"/>
              <a:gd name="T6" fmla="*/ 0 60000 65536"/>
              <a:gd name="T7" fmla="*/ 0 60000 65536"/>
              <a:gd name="T8" fmla="*/ 0 60000 65536"/>
              <a:gd name="T9" fmla="*/ 0 w 296"/>
              <a:gd name="T10" fmla="*/ 0 h 264"/>
              <a:gd name="T11" fmla="*/ 296 w 296"/>
              <a:gd name="T12" fmla="*/ 264 h 264"/>
            </a:gdLst>
            <a:ahLst/>
            <a:cxnLst>
              <a:cxn ang="T6">
                <a:pos x="T0" y="T1"/>
              </a:cxn>
              <a:cxn ang="T7">
                <a:pos x="T2" y="T3"/>
              </a:cxn>
              <a:cxn ang="T8">
                <a:pos x="T4" y="T5"/>
              </a:cxn>
            </a:cxnLst>
            <a:rect l="T9" t="T10" r="T11" b="T12"/>
            <a:pathLst>
              <a:path w="296" h="264">
                <a:moveTo>
                  <a:pt x="48" y="0"/>
                </a:moveTo>
                <a:cubicBezTo>
                  <a:pt x="172" y="108"/>
                  <a:pt x="296" y="216"/>
                  <a:pt x="288" y="240"/>
                </a:cubicBezTo>
                <a:cubicBezTo>
                  <a:pt x="280" y="264"/>
                  <a:pt x="48" y="160"/>
                  <a:pt x="0" y="144"/>
                </a:cubicBezTo>
              </a:path>
            </a:pathLst>
          </a:cu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8409" name="Line 40">
            <a:extLst>
              <a:ext uri="{FF2B5EF4-FFF2-40B4-BE49-F238E27FC236}">
                <a16:creationId xmlns:a16="http://schemas.microsoft.com/office/drawing/2014/main" id="{824682BB-80DD-4242-9545-B372180F142F}"/>
              </a:ext>
            </a:extLst>
          </p:cNvPr>
          <p:cNvSpPr>
            <a:spLocks noChangeShapeType="1"/>
          </p:cNvSpPr>
          <p:nvPr/>
        </p:nvSpPr>
        <p:spPr bwMode="auto">
          <a:xfrm>
            <a:off x="4419600" y="3657600"/>
            <a:ext cx="2895600" cy="76200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8410" name="Line 41">
            <a:extLst>
              <a:ext uri="{FF2B5EF4-FFF2-40B4-BE49-F238E27FC236}">
                <a16:creationId xmlns:a16="http://schemas.microsoft.com/office/drawing/2014/main" id="{464205DC-A000-4444-B674-B7D36FD75165}"/>
              </a:ext>
            </a:extLst>
          </p:cNvPr>
          <p:cNvSpPr>
            <a:spLocks noChangeShapeType="1"/>
          </p:cNvSpPr>
          <p:nvPr/>
        </p:nvSpPr>
        <p:spPr bwMode="auto">
          <a:xfrm>
            <a:off x="4419600" y="2590800"/>
            <a:ext cx="0" cy="38100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8411" name="Line 42">
            <a:extLst>
              <a:ext uri="{FF2B5EF4-FFF2-40B4-BE49-F238E27FC236}">
                <a16:creationId xmlns:a16="http://schemas.microsoft.com/office/drawing/2014/main" id="{645AF751-B9FE-DC4D-AD18-05436C40D6B7}"/>
              </a:ext>
            </a:extLst>
          </p:cNvPr>
          <p:cNvSpPr>
            <a:spLocks noChangeShapeType="1"/>
          </p:cNvSpPr>
          <p:nvPr/>
        </p:nvSpPr>
        <p:spPr bwMode="auto">
          <a:xfrm>
            <a:off x="4419600" y="3276600"/>
            <a:ext cx="0" cy="38100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8412" name="Rectangle 43">
            <a:extLst>
              <a:ext uri="{FF2B5EF4-FFF2-40B4-BE49-F238E27FC236}">
                <a16:creationId xmlns:a16="http://schemas.microsoft.com/office/drawing/2014/main" id="{21F30D24-0821-C94F-89D8-4FFACB3FE154}"/>
              </a:ext>
            </a:extLst>
          </p:cNvPr>
          <p:cNvSpPr>
            <a:spLocks noChangeArrowheads="1"/>
          </p:cNvSpPr>
          <p:nvPr/>
        </p:nvSpPr>
        <p:spPr bwMode="auto">
          <a:xfrm>
            <a:off x="4572000" y="3276600"/>
            <a:ext cx="152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lnSpc>
                <a:spcPct val="90000"/>
              </a:lnSpc>
              <a:spcBef>
                <a:spcPct val="20000"/>
              </a:spcBef>
              <a:buClr>
                <a:schemeClr val="folHlink"/>
              </a:buClr>
              <a:buSzPct val="60000"/>
              <a:buFont typeface="Wingdings" pitchFamily="2" charset="2"/>
              <a:buNone/>
            </a:pPr>
            <a:r>
              <a:rPr lang="fr-FR" altLang="en-US" sz="2000" b="1">
                <a:solidFill>
                  <a:srgbClr val="FF0000"/>
                </a:solidFill>
                <a:latin typeface="Courier New" panose="02070309020205020404" pitchFamily="49" charset="0"/>
              </a:rPr>
              <a:t>success</a:t>
            </a:r>
            <a:endParaRPr lang="fr-FR" altLang="en-US" sz="3200">
              <a:solidFill>
                <a:srgbClr val="FF0000"/>
              </a:solidFill>
            </a:endParaRPr>
          </a:p>
        </p:txBody>
      </p:sp>
      <p:sp>
        <p:nvSpPr>
          <p:cNvPr id="58413" name="Line 44">
            <a:extLst>
              <a:ext uri="{FF2B5EF4-FFF2-40B4-BE49-F238E27FC236}">
                <a16:creationId xmlns:a16="http://schemas.microsoft.com/office/drawing/2014/main" id="{396603BB-7A63-944E-9831-59A92ABDEBF3}"/>
              </a:ext>
            </a:extLst>
          </p:cNvPr>
          <p:cNvSpPr>
            <a:spLocks noChangeShapeType="1"/>
          </p:cNvSpPr>
          <p:nvPr/>
        </p:nvSpPr>
        <p:spPr bwMode="auto">
          <a:xfrm flipH="1">
            <a:off x="990600" y="3886200"/>
            <a:ext cx="2514600" cy="3810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8414" name="Rectangle 45">
            <a:extLst>
              <a:ext uri="{FF2B5EF4-FFF2-40B4-BE49-F238E27FC236}">
                <a16:creationId xmlns:a16="http://schemas.microsoft.com/office/drawing/2014/main" id="{6DCD3649-22EE-4745-9E5E-64C975FD97DB}"/>
              </a:ext>
            </a:extLst>
          </p:cNvPr>
          <p:cNvSpPr>
            <a:spLocks noChangeArrowheads="1"/>
          </p:cNvSpPr>
          <p:nvPr/>
        </p:nvSpPr>
        <p:spPr bwMode="auto">
          <a:xfrm>
            <a:off x="685800" y="43434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lnSpc>
                <a:spcPct val="90000"/>
              </a:lnSpc>
              <a:spcBef>
                <a:spcPct val="20000"/>
              </a:spcBef>
              <a:buClr>
                <a:schemeClr val="folHlink"/>
              </a:buClr>
              <a:buSzPct val="60000"/>
              <a:buFont typeface="Wingdings" pitchFamily="2" charset="2"/>
              <a:buNone/>
            </a:pPr>
            <a:r>
              <a:rPr lang="fr-FR" altLang="en-US" sz="2000" b="1">
                <a:latin typeface="Courier New" panose="02070309020205020404" pitchFamily="49" charset="0"/>
              </a:rPr>
              <a:t>!</a:t>
            </a:r>
            <a:endParaRPr lang="fr-FR" altLang="en-US" sz="3200" b="1"/>
          </a:p>
        </p:txBody>
      </p:sp>
      <p:sp>
        <p:nvSpPr>
          <p:cNvPr id="58415" name="Line 46">
            <a:extLst>
              <a:ext uri="{FF2B5EF4-FFF2-40B4-BE49-F238E27FC236}">
                <a16:creationId xmlns:a16="http://schemas.microsoft.com/office/drawing/2014/main" id="{37D81588-341F-7045-A306-8B77C98EAC81}"/>
              </a:ext>
            </a:extLst>
          </p:cNvPr>
          <p:cNvSpPr>
            <a:spLocks noChangeShapeType="1"/>
          </p:cNvSpPr>
          <p:nvPr/>
        </p:nvSpPr>
        <p:spPr bwMode="auto">
          <a:xfrm flipH="1">
            <a:off x="685800" y="3733800"/>
            <a:ext cx="2819400" cy="457200"/>
          </a:xfrm>
          <a:prstGeom prst="line">
            <a:avLst/>
          </a:prstGeom>
          <a:noFill/>
          <a:ln w="254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8416" name="Line 47">
            <a:extLst>
              <a:ext uri="{FF2B5EF4-FFF2-40B4-BE49-F238E27FC236}">
                <a16:creationId xmlns:a16="http://schemas.microsoft.com/office/drawing/2014/main" id="{90F608B3-A2CC-7E48-99C4-DD189D47AC4A}"/>
              </a:ext>
            </a:extLst>
          </p:cNvPr>
          <p:cNvSpPr>
            <a:spLocks noChangeShapeType="1"/>
          </p:cNvSpPr>
          <p:nvPr/>
        </p:nvSpPr>
        <p:spPr bwMode="auto">
          <a:xfrm flipH="1">
            <a:off x="1295400" y="3962400"/>
            <a:ext cx="2286000" cy="457200"/>
          </a:xfrm>
          <a:prstGeom prst="line">
            <a:avLst/>
          </a:prstGeom>
          <a:noFill/>
          <a:ln w="254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8417" name="Freeform 48">
            <a:extLst>
              <a:ext uri="{FF2B5EF4-FFF2-40B4-BE49-F238E27FC236}">
                <a16:creationId xmlns:a16="http://schemas.microsoft.com/office/drawing/2014/main" id="{8A2AFDE2-E494-DF48-93CB-FB0FB9F47262}"/>
              </a:ext>
            </a:extLst>
          </p:cNvPr>
          <p:cNvSpPr>
            <a:spLocks/>
          </p:cNvSpPr>
          <p:nvPr/>
        </p:nvSpPr>
        <p:spPr bwMode="auto">
          <a:xfrm>
            <a:off x="431800" y="4191000"/>
            <a:ext cx="863600" cy="571500"/>
          </a:xfrm>
          <a:custGeom>
            <a:avLst/>
            <a:gdLst>
              <a:gd name="T0" fmla="*/ 2147483647 w 544"/>
              <a:gd name="T1" fmla="*/ 0 h 360"/>
              <a:gd name="T2" fmla="*/ 2147483647 w 544"/>
              <a:gd name="T3" fmla="*/ 2147483647 h 360"/>
              <a:gd name="T4" fmla="*/ 2147483647 w 544"/>
              <a:gd name="T5" fmla="*/ 2147483647 h 360"/>
              <a:gd name="T6" fmla="*/ 0 60000 65536"/>
              <a:gd name="T7" fmla="*/ 0 60000 65536"/>
              <a:gd name="T8" fmla="*/ 0 60000 65536"/>
              <a:gd name="T9" fmla="*/ 0 w 544"/>
              <a:gd name="T10" fmla="*/ 0 h 360"/>
              <a:gd name="T11" fmla="*/ 544 w 544"/>
              <a:gd name="T12" fmla="*/ 360 h 360"/>
            </a:gdLst>
            <a:ahLst/>
            <a:cxnLst>
              <a:cxn ang="T6">
                <a:pos x="T0" y="T1"/>
              </a:cxn>
              <a:cxn ang="T7">
                <a:pos x="T2" y="T3"/>
              </a:cxn>
              <a:cxn ang="T8">
                <a:pos x="T4" y="T5"/>
              </a:cxn>
            </a:cxnLst>
            <a:rect l="T9" t="T10" r="T11" b="T12"/>
            <a:pathLst>
              <a:path w="544" h="360">
                <a:moveTo>
                  <a:pt x="160" y="0"/>
                </a:moveTo>
                <a:cubicBezTo>
                  <a:pt x="80" y="156"/>
                  <a:pt x="0" y="312"/>
                  <a:pt x="64" y="336"/>
                </a:cubicBezTo>
                <a:cubicBezTo>
                  <a:pt x="128" y="360"/>
                  <a:pt x="336" y="252"/>
                  <a:pt x="544" y="144"/>
                </a:cubicBezTo>
              </a:path>
            </a:pathLst>
          </a:custGeom>
          <a:noFill/>
          <a:ln w="254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9EC8AEFA-E906-B145-B8A7-B9396D29E2E5}"/>
                  </a:ext>
                </a:extLst>
              </p14:cNvPr>
              <p14:cNvContentPartPr/>
              <p14:nvPr/>
            </p14:nvContentPartPr>
            <p14:xfrm>
              <a:off x="124200" y="3285360"/>
              <a:ext cx="4029120" cy="1230120"/>
            </p14:xfrm>
          </p:contentPart>
        </mc:Choice>
        <mc:Fallback xmlns="">
          <p:pic>
            <p:nvPicPr>
              <p:cNvPr id="2" name="Ink 1">
                <a:extLst>
                  <a:ext uri="{FF2B5EF4-FFF2-40B4-BE49-F238E27FC236}">
                    <a16:creationId xmlns:a16="http://schemas.microsoft.com/office/drawing/2014/main" id="{9EC8AEFA-E906-B145-B8A7-B9396D29E2E5}"/>
                  </a:ext>
                </a:extLst>
              </p:cNvPr>
              <p:cNvPicPr/>
              <p:nvPr/>
            </p:nvPicPr>
            <p:blipFill>
              <a:blip r:embed="rId4"/>
              <a:stretch>
                <a:fillRect/>
              </a:stretch>
            </p:blipFill>
            <p:spPr>
              <a:xfrm>
                <a:off x="102240" y="3269160"/>
                <a:ext cx="4066920" cy="1267920"/>
              </a:xfrm>
              <a:prstGeom prst="rect">
                <a:avLst/>
              </a:prstGeom>
            </p:spPr>
          </p:pic>
        </mc:Fallback>
      </mc:AlternateContent>
    </p:spTree>
    <p:extLst>
      <p:ext uri="{BB962C8B-B14F-4D97-AF65-F5344CB8AC3E}">
        <p14:creationId xmlns:p14="http://schemas.microsoft.com/office/powerpoint/2010/main" val="2346511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Footer Placeholder 3">
            <a:extLst>
              <a:ext uri="{FF2B5EF4-FFF2-40B4-BE49-F238E27FC236}">
                <a16:creationId xmlns:a16="http://schemas.microsoft.com/office/drawing/2014/main" id="{A5908798-AF44-0142-97DD-0E98C87BC33A}"/>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r>
              <a:rPr lang="en-US" altLang="en-US" sz="1400" dirty="0">
                <a:latin typeface="Arial" panose="020B0604020202020204" pitchFamily="34" charset="0"/>
                <a:cs typeface="Arial" panose="020B0604020202020204" pitchFamily="34" charset="0"/>
              </a:rPr>
              <a:t>Programming Languages CSCI 4430, A. </a:t>
            </a:r>
            <a:r>
              <a:rPr lang="en-US" altLang="en-US" sz="1400" dirty="0" err="1">
                <a:latin typeface="Arial" panose="020B0604020202020204" pitchFamily="34" charset="0"/>
                <a:cs typeface="Arial" panose="020B0604020202020204" pitchFamily="34" charset="0"/>
              </a:rPr>
              <a:t>Milanova</a:t>
            </a:r>
            <a:endParaRPr lang="en-US" altLang="en-US" sz="1400" dirty="0">
              <a:latin typeface="Arial" panose="020B0604020202020204" pitchFamily="34" charset="0"/>
              <a:cs typeface="Arial" panose="020B0604020202020204" pitchFamily="34" charset="0"/>
            </a:endParaRPr>
          </a:p>
        </p:txBody>
      </p:sp>
      <p:sp>
        <p:nvSpPr>
          <p:cNvPr id="60418" name="Slide Number Placeholder 4">
            <a:extLst>
              <a:ext uri="{FF2B5EF4-FFF2-40B4-BE49-F238E27FC236}">
                <a16:creationId xmlns:a16="http://schemas.microsoft.com/office/drawing/2014/main" id="{139CD869-1BA2-8A48-9F47-502A225FF0B2}"/>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fld id="{60B8C046-DA8F-B94C-A73B-82D4D9636E91}" type="slidenum">
              <a:rPr lang="en-US" altLang="en-US" sz="1400"/>
              <a:pPr eaLnBrk="1" hangingPunct="1"/>
              <a:t>12</a:t>
            </a:fld>
            <a:endParaRPr lang="en-US" altLang="en-US" sz="1400"/>
          </a:p>
        </p:txBody>
      </p:sp>
      <p:sp>
        <p:nvSpPr>
          <p:cNvPr id="60419" name="Rectangle 2">
            <a:extLst>
              <a:ext uri="{FF2B5EF4-FFF2-40B4-BE49-F238E27FC236}">
                <a16:creationId xmlns:a16="http://schemas.microsoft.com/office/drawing/2014/main" id="{1F625B0E-28AD-4F48-8DBC-EEE96138D8ED}"/>
              </a:ext>
            </a:extLst>
          </p:cNvPr>
          <p:cNvSpPr>
            <a:spLocks noGrp="1" noChangeArrowheads="1"/>
          </p:cNvSpPr>
          <p:nvPr>
            <p:ph type="title"/>
          </p:nvPr>
        </p:nvSpPr>
        <p:spPr/>
        <p:txBody>
          <a:bodyPr/>
          <a:lstStyle/>
          <a:p>
            <a:pPr eaLnBrk="1" hangingPunct="1"/>
            <a:r>
              <a:rPr lang="fr-FR" altLang="en-US">
                <a:latin typeface="Arial" panose="020B0604020202020204" pitchFamily="34" charset="0"/>
                <a:ea typeface="ＭＳ Ｐゴシック" panose="020B0600070205080204" pitchFamily="34" charset="-128"/>
              </a:rPr>
              <a:t>Cut (!) Example 5</a:t>
            </a:r>
          </a:p>
        </p:txBody>
      </p:sp>
      <p:sp>
        <p:nvSpPr>
          <p:cNvPr id="60420" name="Rectangle 3">
            <a:extLst>
              <a:ext uri="{FF2B5EF4-FFF2-40B4-BE49-F238E27FC236}">
                <a16:creationId xmlns:a16="http://schemas.microsoft.com/office/drawing/2014/main" id="{D8991867-1D8E-AB48-B01B-BB11BFD6F19A}"/>
              </a:ext>
            </a:extLst>
          </p:cNvPr>
          <p:cNvSpPr>
            <a:spLocks noGrp="1" noChangeArrowheads="1"/>
          </p:cNvSpPr>
          <p:nvPr>
            <p:ph type="body" idx="1"/>
          </p:nvPr>
        </p:nvSpPr>
        <p:spPr>
          <a:xfrm>
            <a:off x="685800" y="1905000"/>
            <a:ext cx="7772400" cy="4267200"/>
          </a:xfrm>
        </p:spPr>
        <p:txBody>
          <a:bodyPr/>
          <a:lstStyle/>
          <a:p>
            <a:pPr eaLnBrk="1" hangingPunct="1">
              <a:lnSpc>
                <a:spcPct val="90000"/>
              </a:lnSpc>
              <a:buFont typeface="Wingdings" pitchFamily="2" charset="2"/>
              <a:buNone/>
            </a:pPr>
            <a:endParaRPr lang="fr-FR" altLang="en-US" sz="2800">
              <a:latin typeface="Courier New" panose="02070309020205020404" pitchFamily="49" charset="0"/>
              <a:ea typeface="ＭＳ Ｐゴシック" panose="020B0600070205080204" pitchFamily="34" charset="-128"/>
            </a:endParaRPr>
          </a:p>
          <a:p>
            <a:pPr eaLnBrk="1" hangingPunct="1">
              <a:lnSpc>
                <a:spcPct val="90000"/>
              </a:lnSpc>
              <a:buFont typeface="Wingdings" pitchFamily="2" charset="2"/>
              <a:buNone/>
            </a:pPr>
            <a:endParaRPr lang="fr-FR" altLang="en-US" sz="2800">
              <a:latin typeface="Courier New" panose="02070309020205020404" pitchFamily="49" charset="0"/>
              <a:ea typeface="ＭＳ Ｐゴシック" panose="020B0600070205080204" pitchFamily="34" charset="-128"/>
            </a:endParaRPr>
          </a:p>
          <a:p>
            <a:pPr eaLnBrk="1" hangingPunct="1">
              <a:lnSpc>
                <a:spcPct val="90000"/>
              </a:lnSpc>
              <a:buFont typeface="Wingdings" pitchFamily="2" charset="2"/>
              <a:buNone/>
            </a:pPr>
            <a:r>
              <a:rPr lang="fr-FR" altLang="en-US" sz="2800" b="1">
                <a:latin typeface="Courier New" panose="02070309020205020404" pitchFamily="49" charset="0"/>
                <a:ea typeface="ＭＳ Ｐゴシック" panose="020B0600070205080204" pitchFamily="34" charset="-128"/>
              </a:rPr>
              <a:t>rainy(seattle).</a:t>
            </a:r>
          </a:p>
          <a:p>
            <a:pPr eaLnBrk="1" hangingPunct="1">
              <a:lnSpc>
                <a:spcPct val="90000"/>
              </a:lnSpc>
              <a:buFont typeface="Wingdings" pitchFamily="2" charset="2"/>
              <a:buNone/>
            </a:pPr>
            <a:r>
              <a:rPr lang="fr-FR" altLang="en-US" sz="2800" b="1">
                <a:latin typeface="Courier New" panose="02070309020205020404" pitchFamily="49" charset="0"/>
                <a:ea typeface="ＭＳ Ｐゴシック" panose="020B0600070205080204" pitchFamily="34" charset="-128"/>
              </a:rPr>
              <a:t>rainy(rochester).</a:t>
            </a:r>
          </a:p>
          <a:p>
            <a:pPr eaLnBrk="1" hangingPunct="1">
              <a:lnSpc>
                <a:spcPct val="90000"/>
              </a:lnSpc>
              <a:buFont typeface="Wingdings" pitchFamily="2" charset="2"/>
              <a:buNone/>
            </a:pPr>
            <a:r>
              <a:rPr lang="fr-FR" altLang="en-US" sz="2800" b="1">
                <a:latin typeface="Courier New" panose="02070309020205020404" pitchFamily="49" charset="0"/>
                <a:ea typeface="ＭＳ Ｐゴシック" panose="020B0600070205080204" pitchFamily="34" charset="-128"/>
              </a:rPr>
              <a:t>cold(rochester).</a:t>
            </a:r>
          </a:p>
          <a:p>
            <a:pPr eaLnBrk="1" hangingPunct="1">
              <a:lnSpc>
                <a:spcPct val="90000"/>
              </a:lnSpc>
              <a:buFont typeface="Wingdings" pitchFamily="2" charset="2"/>
              <a:buNone/>
            </a:pPr>
            <a:r>
              <a:rPr lang="fr-FR" altLang="en-US" sz="2800" b="1">
                <a:latin typeface="Courier New" panose="02070309020205020404" pitchFamily="49" charset="0"/>
                <a:ea typeface="ＭＳ Ｐゴシック" panose="020B0600070205080204" pitchFamily="34" charset="-128"/>
              </a:rPr>
              <a:t>snowy(X) :- rainy(X), cold(X), </a:t>
            </a:r>
            <a:r>
              <a:rPr lang="fr-FR" altLang="en-US" sz="2800" b="1">
                <a:solidFill>
                  <a:srgbClr val="0000FF"/>
                </a:solidFill>
                <a:latin typeface="Courier New" panose="02070309020205020404" pitchFamily="49" charset="0"/>
                <a:ea typeface="ＭＳ Ｐゴシック" panose="020B0600070205080204" pitchFamily="34" charset="-128"/>
              </a:rPr>
              <a:t>!</a:t>
            </a:r>
            <a:r>
              <a:rPr lang="fr-FR" altLang="en-US" sz="2800" b="1">
                <a:latin typeface="Courier New" panose="02070309020205020404" pitchFamily="49" charset="0"/>
                <a:ea typeface="ＭＳ Ｐゴシック" panose="020B0600070205080204" pitchFamily="34" charset="-128"/>
              </a:rPr>
              <a:t>.</a:t>
            </a:r>
          </a:p>
          <a:p>
            <a:pPr eaLnBrk="1" hangingPunct="1">
              <a:lnSpc>
                <a:spcPct val="90000"/>
              </a:lnSpc>
              <a:buFont typeface="Wingdings" pitchFamily="2" charset="2"/>
              <a:buNone/>
            </a:pPr>
            <a:endParaRPr lang="fr-FR" altLang="en-US">
              <a:ea typeface="ＭＳ Ｐゴシック" panose="020B0600070205080204" pitchFamily="34" charset="-128"/>
            </a:endParaRPr>
          </a:p>
          <a:p>
            <a:pPr eaLnBrk="1" hangingPunct="1">
              <a:lnSpc>
                <a:spcPct val="90000"/>
              </a:lnSpc>
              <a:buFont typeface="Wingdings" pitchFamily="2" charset="2"/>
              <a:buNone/>
            </a:pPr>
            <a:r>
              <a:rPr lang="fr-FR" altLang="en-US" b="1">
                <a:solidFill>
                  <a:srgbClr val="0000FF"/>
                </a:solidFill>
                <a:latin typeface="Courier New" panose="02070309020205020404" pitchFamily="49" charset="0"/>
                <a:ea typeface="ＭＳ Ｐゴシック" panose="020B0600070205080204" pitchFamily="34" charset="-128"/>
              </a:rPr>
              <a:t>?- snowy(C).</a:t>
            </a:r>
          </a:p>
          <a:p>
            <a:pPr eaLnBrk="1" hangingPunct="1">
              <a:lnSpc>
                <a:spcPct val="90000"/>
              </a:lnSpc>
              <a:buFont typeface="Wingdings" pitchFamily="2" charset="2"/>
              <a:buNone/>
            </a:pPr>
            <a:endParaRPr lang="fr-FR" altLang="en-US">
              <a:ea typeface="ＭＳ Ｐゴシック" panose="020B0600070205080204" pitchFamily="34" charset="-128"/>
            </a:endParaRPr>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8E0B5810-E855-BE4F-B81B-E591C385BAB2}"/>
                  </a:ext>
                </a:extLst>
              </p14:cNvPr>
              <p14:cNvContentPartPr/>
              <p14:nvPr/>
            </p14:nvContentPartPr>
            <p14:xfrm>
              <a:off x="817920" y="5792040"/>
              <a:ext cx="3036240" cy="412560"/>
            </p14:xfrm>
          </p:contentPart>
        </mc:Choice>
        <mc:Fallback xmlns="">
          <p:pic>
            <p:nvPicPr>
              <p:cNvPr id="2" name="Ink 1">
                <a:extLst>
                  <a:ext uri="{FF2B5EF4-FFF2-40B4-BE49-F238E27FC236}">
                    <a16:creationId xmlns:a16="http://schemas.microsoft.com/office/drawing/2014/main" id="{8E0B5810-E855-BE4F-B81B-E591C385BAB2}"/>
                  </a:ext>
                </a:extLst>
              </p:cNvPr>
              <p:cNvPicPr/>
              <p:nvPr/>
            </p:nvPicPr>
            <p:blipFill>
              <a:blip r:embed="rId4"/>
              <a:stretch>
                <a:fillRect/>
              </a:stretch>
            </p:blipFill>
            <p:spPr>
              <a:xfrm>
                <a:off x="795960" y="5770080"/>
                <a:ext cx="3074040" cy="455760"/>
              </a:xfrm>
              <a:prstGeom prst="rect">
                <a:avLst/>
              </a:prstGeom>
            </p:spPr>
          </p:pic>
        </mc:Fallback>
      </mc:AlternateContent>
    </p:spTree>
    <p:extLst>
      <p:ext uri="{BB962C8B-B14F-4D97-AF65-F5344CB8AC3E}">
        <p14:creationId xmlns:p14="http://schemas.microsoft.com/office/powerpoint/2010/main" val="6814934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Footer Placeholder 3">
            <a:extLst>
              <a:ext uri="{FF2B5EF4-FFF2-40B4-BE49-F238E27FC236}">
                <a16:creationId xmlns:a16="http://schemas.microsoft.com/office/drawing/2014/main" id="{46850671-227A-2943-8C97-10F33218A247}"/>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r>
              <a:rPr lang="en-US" altLang="en-US" sz="1400" dirty="0">
                <a:latin typeface="Arial" panose="020B0604020202020204" pitchFamily="34" charset="0"/>
                <a:cs typeface="Arial" panose="020B0604020202020204" pitchFamily="34" charset="0"/>
              </a:rPr>
              <a:t>Programming Languages CSCI 4430, A. </a:t>
            </a:r>
            <a:r>
              <a:rPr lang="en-US" altLang="en-US" sz="1400" dirty="0" err="1">
                <a:latin typeface="Arial" panose="020B0604020202020204" pitchFamily="34" charset="0"/>
                <a:cs typeface="Arial" panose="020B0604020202020204" pitchFamily="34" charset="0"/>
              </a:rPr>
              <a:t>Milanova</a:t>
            </a:r>
            <a:endParaRPr lang="en-US" altLang="en-US" sz="1400" dirty="0">
              <a:latin typeface="Arial" panose="020B0604020202020204" pitchFamily="34" charset="0"/>
              <a:cs typeface="Arial" panose="020B0604020202020204" pitchFamily="34" charset="0"/>
            </a:endParaRPr>
          </a:p>
        </p:txBody>
      </p:sp>
      <p:sp>
        <p:nvSpPr>
          <p:cNvPr id="62466" name="Slide Number Placeholder 4">
            <a:extLst>
              <a:ext uri="{FF2B5EF4-FFF2-40B4-BE49-F238E27FC236}">
                <a16:creationId xmlns:a16="http://schemas.microsoft.com/office/drawing/2014/main" id="{B89DA0D1-976B-9F4C-B3DD-4ACDF6D1FD74}"/>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fld id="{EB0523CC-8506-624F-A316-6F59D6EE0FA8}" type="slidenum">
              <a:rPr lang="en-US" altLang="en-US" sz="1400"/>
              <a:pPr eaLnBrk="1" hangingPunct="1"/>
              <a:t>13</a:t>
            </a:fld>
            <a:endParaRPr lang="en-US" altLang="en-US" sz="1400"/>
          </a:p>
        </p:txBody>
      </p:sp>
      <p:sp>
        <p:nvSpPr>
          <p:cNvPr id="62467" name="Rectangle 2">
            <a:extLst>
              <a:ext uri="{FF2B5EF4-FFF2-40B4-BE49-F238E27FC236}">
                <a16:creationId xmlns:a16="http://schemas.microsoft.com/office/drawing/2014/main" id="{A5E51CCF-ACB5-5C46-8A8C-BC782CB666DF}"/>
              </a:ext>
            </a:extLst>
          </p:cNvPr>
          <p:cNvSpPr>
            <a:spLocks noGrp="1" noChangeArrowheads="1"/>
          </p:cNvSpPr>
          <p:nvPr>
            <p:ph type="title"/>
          </p:nvPr>
        </p:nvSpPr>
        <p:spPr/>
        <p:txBody>
          <a:bodyPr/>
          <a:lstStyle/>
          <a:p>
            <a:pPr eaLnBrk="1" hangingPunct="1"/>
            <a:r>
              <a:rPr lang="fr-FR" altLang="en-US">
                <a:latin typeface="Arial" panose="020B0604020202020204" pitchFamily="34" charset="0"/>
                <a:ea typeface="ＭＳ Ｐゴシック" panose="020B0600070205080204" pitchFamily="34" charset="-128"/>
              </a:rPr>
              <a:t>Cut (!) Example 5</a:t>
            </a:r>
          </a:p>
        </p:txBody>
      </p:sp>
      <p:sp>
        <p:nvSpPr>
          <p:cNvPr id="62468" name="Rectangle 3">
            <a:extLst>
              <a:ext uri="{FF2B5EF4-FFF2-40B4-BE49-F238E27FC236}">
                <a16:creationId xmlns:a16="http://schemas.microsoft.com/office/drawing/2014/main" id="{F59B612B-53A2-DF48-BECA-235D06C1D940}"/>
              </a:ext>
            </a:extLst>
          </p:cNvPr>
          <p:cNvSpPr>
            <a:spLocks noGrp="1" noChangeArrowheads="1"/>
          </p:cNvSpPr>
          <p:nvPr>
            <p:ph type="body" idx="1"/>
          </p:nvPr>
        </p:nvSpPr>
        <p:spPr>
          <a:xfrm>
            <a:off x="228600" y="1143000"/>
            <a:ext cx="4572000" cy="1066800"/>
          </a:xfrm>
        </p:spPr>
        <p:txBody>
          <a:bodyPr/>
          <a:lstStyle/>
          <a:p>
            <a:pPr eaLnBrk="1" hangingPunct="1">
              <a:lnSpc>
                <a:spcPct val="90000"/>
              </a:lnSpc>
              <a:buFont typeface="Wingdings" pitchFamily="2" charset="2"/>
              <a:buNone/>
            </a:pPr>
            <a:r>
              <a:rPr lang="fr-FR" altLang="en-US" sz="1600" b="1">
                <a:latin typeface="Courier New" panose="02070309020205020404" pitchFamily="49" charset="0"/>
                <a:ea typeface="ＭＳ Ｐゴシック" panose="020B0600070205080204" pitchFamily="34" charset="-128"/>
              </a:rPr>
              <a:t>rainy(seattle).</a:t>
            </a:r>
          </a:p>
          <a:p>
            <a:pPr eaLnBrk="1" hangingPunct="1">
              <a:lnSpc>
                <a:spcPct val="90000"/>
              </a:lnSpc>
              <a:buFont typeface="Wingdings" pitchFamily="2" charset="2"/>
              <a:buNone/>
            </a:pPr>
            <a:r>
              <a:rPr lang="fr-FR" altLang="en-US" sz="1600" b="1">
                <a:latin typeface="Courier New" panose="02070309020205020404" pitchFamily="49" charset="0"/>
                <a:ea typeface="ＭＳ Ｐゴシック" panose="020B0600070205080204" pitchFamily="34" charset="-128"/>
              </a:rPr>
              <a:t>rainy(rochester).</a:t>
            </a:r>
          </a:p>
          <a:p>
            <a:pPr eaLnBrk="1" hangingPunct="1">
              <a:lnSpc>
                <a:spcPct val="90000"/>
              </a:lnSpc>
              <a:buFont typeface="Wingdings" pitchFamily="2" charset="2"/>
              <a:buNone/>
            </a:pPr>
            <a:r>
              <a:rPr lang="fr-FR" altLang="en-US" sz="1600" b="1">
                <a:latin typeface="Courier New" panose="02070309020205020404" pitchFamily="49" charset="0"/>
                <a:ea typeface="ＭＳ Ｐゴシック" panose="020B0600070205080204" pitchFamily="34" charset="-128"/>
              </a:rPr>
              <a:t>cold(rochester).</a:t>
            </a:r>
          </a:p>
          <a:p>
            <a:pPr eaLnBrk="1" hangingPunct="1">
              <a:lnSpc>
                <a:spcPct val="90000"/>
              </a:lnSpc>
              <a:buFont typeface="Wingdings" pitchFamily="2" charset="2"/>
              <a:buNone/>
            </a:pPr>
            <a:r>
              <a:rPr lang="fr-FR" altLang="en-US" sz="1600" b="1">
                <a:latin typeface="Courier New" panose="02070309020205020404" pitchFamily="49" charset="0"/>
                <a:ea typeface="ＭＳ Ｐゴシック" panose="020B0600070205080204" pitchFamily="34" charset="-128"/>
              </a:rPr>
              <a:t>snowy(X) :- rainy(X), cold(X), </a:t>
            </a:r>
            <a:r>
              <a:rPr lang="fr-FR" altLang="en-US" sz="1600" b="1">
                <a:solidFill>
                  <a:srgbClr val="0000FF"/>
                </a:solidFill>
                <a:latin typeface="Courier New" panose="02070309020205020404" pitchFamily="49" charset="0"/>
                <a:ea typeface="ＭＳ Ｐゴシック" panose="020B0600070205080204" pitchFamily="34" charset="-128"/>
              </a:rPr>
              <a:t>!.</a:t>
            </a:r>
          </a:p>
          <a:p>
            <a:pPr eaLnBrk="1" hangingPunct="1">
              <a:lnSpc>
                <a:spcPct val="90000"/>
              </a:lnSpc>
              <a:buFont typeface="Wingdings" pitchFamily="2" charset="2"/>
              <a:buNone/>
            </a:pPr>
            <a:endParaRPr lang="fr-FR" altLang="en-US" sz="2400" b="1">
              <a:ea typeface="ＭＳ Ｐゴシック" panose="020B0600070205080204" pitchFamily="34" charset="-128"/>
            </a:endParaRPr>
          </a:p>
        </p:txBody>
      </p:sp>
      <p:sp>
        <p:nvSpPr>
          <p:cNvPr id="62469" name="Line 4">
            <a:extLst>
              <a:ext uri="{FF2B5EF4-FFF2-40B4-BE49-F238E27FC236}">
                <a16:creationId xmlns:a16="http://schemas.microsoft.com/office/drawing/2014/main" id="{39766CBE-1C83-C84F-A3BC-33C75229A3AD}"/>
              </a:ext>
            </a:extLst>
          </p:cNvPr>
          <p:cNvSpPr>
            <a:spLocks noChangeShapeType="1"/>
          </p:cNvSpPr>
          <p:nvPr/>
        </p:nvSpPr>
        <p:spPr bwMode="auto">
          <a:xfrm>
            <a:off x="4114800" y="2590800"/>
            <a:ext cx="0" cy="3810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2470" name="Rectangle 5">
            <a:extLst>
              <a:ext uri="{FF2B5EF4-FFF2-40B4-BE49-F238E27FC236}">
                <a16:creationId xmlns:a16="http://schemas.microsoft.com/office/drawing/2014/main" id="{8B6C11CA-9F46-0141-862E-00719AD69081}"/>
              </a:ext>
            </a:extLst>
          </p:cNvPr>
          <p:cNvSpPr>
            <a:spLocks noChangeArrowheads="1"/>
          </p:cNvSpPr>
          <p:nvPr/>
        </p:nvSpPr>
        <p:spPr bwMode="auto">
          <a:xfrm>
            <a:off x="3505200" y="2971800"/>
            <a:ext cx="1600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lnSpc>
                <a:spcPct val="90000"/>
              </a:lnSpc>
              <a:spcBef>
                <a:spcPct val="20000"/>
              </a:spcBef>
              <a:buClr>
                <a:schemeClr val="folHlink"/>
              </a:buClr>
              <a:buSzPct val="60000"/>
              <a:buFont typeface="Wingdings" pitchFamily="2" charset="2"/>
              <a:buNone/>
            </a:pPr>
            <a:r>
              <a:rPr lang="fr-FR" altLang="en-US" sz="2000" b="1">
                <a:latin typeface="Courier New" panose="02070309020205020404" pitchFamily="49" charset="0"/>
              </a:rPr>
              <a:t>snowy(C)</a:t>
            </a:r>
            <a:endParaRPr lang="fr-FR" altLang="en-US" sz="3200" b="1"/>
          </a:p>
        </p:txBody>
      </p:sp>
      <p:sp>
        <p:nvSpPr>
          <p:cNvPr id="62471" name="Rectangle 6">
            <a:extLst>
              <a:ext uri="{FF2B5EF4-FFF2-40B4-BE49-F238E27FC236}">
                <a16:creationId xmlns:a16="http://schemas.microsoft.com/office/drawing/2014/main" id="{912AE151-6C9C-5148-9351-5269ABDCBA8E}"/>
              </a:ext>
            </a:extLst>
          </p:cNvPr>
          <p:cNvSpPr>
            <a:spLocks noChangeArrowheads="1"/>
          </p:cNvSpPr>
          <p:nvPr/>
        </p:nvSpPr>
        <p:spPr bwMode="auto">
          <a:xfrm>
            <a:off x="3657600" y="3657600"/>
            <a:ext cx="1447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lnSpc>
                <a:spcPct val="90000"/>
              </a:lnSpc>
              <a:spcBef>
                <a:spcPct val="20000"/>
              </a:spcBef>
              <a:buClr>
                <a:schemeClr val="folHlink"/>
              </a:buClr>
              <a:buSzPct val="60000"/>
              <a:buFont typeface="Wingdings" pitchFamily="2" charset="2"/>
              <a:buNone/>
            </a:pPr>
            <a:r>
              <a:rPr lang="fr-FR" altLang="en-US" sz="2000" b="1">
                <a:latin typeface="Courier New" panose="02070309020205020404" pitchFamily="49" charset="0"/>
              </a:rPr>
              <a:t>snowy(X)</a:t>
            </a:r>
            <a:endParaRPr lang="fr-FR" altLang="en-US" sz="3200" b="1"/>
          </a:p>
        </p:txBody>
      </p:sp>
      <p:sp>
        <p:nvSpPr>
          <p:cNvPr id="62472" name="Line 7">
            <a:extLst>
              <a:ext uri="{FF2B5EF4-FFF2-40B4-BE49-F238E27FC236}">
                <a16:creationId xmlns:a16="http://schemas.microsoft.com/office/drawing/2014/main" id="{947C18E2-9C6F-554F-A06A-10B06D14502B}"/>
              </a:ext>
            </a:extLst>
          </p:cNvPr>
          <p:cNvSpPr>
            <a:spLocks noChangeShapeType="1"/>
          </p:cNvSpPr>
          <p:nvPr/>
        </p:nvSpPr>
        <p:spPr bwMode="auto">
          <a:xfrm>
            <a:off x="4114800" y="3276600"/>
            <a:ext cx="0" cy="3810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2473" name="Line 8">
            <a:extLst>
              <a:ext uri="{FF2B5EF4-FFF2-40B4-BE49-F238E27FC236}">
                <a16:creationId xmlns:a16="http://schemas.microsoft.com/office/drawing/2014/main" id="{3A753597-40F5-3048-B3A6-B50C33895084}"/>
              </a:ext>
            </a:extLst>
          </p:cNvPr>
          <p:cNvSpPr>
            <a:spLocks noChangeShapeType="1"/>
          </p:cNvSpPr>
          <p:nvPr/>
        </p:nvSpPr>
        <p:spPr bwMode="auto">
          <a:xfrm flipH="1">
            <a:off x="2590800" y="3962400"/>
            <a:ext cx="1447800" cy="533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2474" name="Line 9">
            <a:extLst>
              <a:ext uri="{FF2B5EF4-FFF2-40B4-BE49-F238E27FC236}">
                <a16:creationId xmlns:a16="http://schemas.microsoft.com/office/drawing/2014/main" id="{43117F17-D6DD-3B4D-9772-D01E0D32ABAD}"/>
              </a:ext>
            </a:extLst>
          </p:cNvPr>
          <p:cNvSpPr>
            <a:spLocks noChangeShapeType="1"/>
          </p:cNvSpPr>
          <p:nvPr/>
        </p:nvSpPr>
        <p:spPr bwMode="auto">
          <a:xfrm>
            <a:off x="4267200" y="3962400"/>
            <a:ext cx="3048000" cy="6096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2475" name="Text Box 10">
            <a:extLst>
              <a:ext uri="{FF2B5EF4-FFF2-40B4-BE49-F238E27FC236}">
                <a16:creationId xmlns:a16="http://schemas.microsoft.com/office/drawing/2014/main" id="{8652CEA5-3DCB-CB44-BD27-045722E4B01B}"/>
              </a:ext>
            </a:extLst>
          </p:cNvPr>
          <p:cNvSpPr txBox="1">
            <a:spLocks noChangeArrowheads="1"/>
          </p:cNvSpPr>
          <p:nvPr/>
        </p:nvSpPr>
        <p:spPr bwMode="auto">
          <a:xfrm>
            <a:off x="3748088" y="4060825"/>
            <a:ext cx="7350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algn="ctr" eaLnBrk="1" hangingPunct="1"/>
            <a:r>
              <a:rPr lang="en-US" altLang="en-US" sz="2000">
                <a:latin typeface="Times New Roman" panose="02020603050405020304" pitchFamily="18" charset="0"/>
              </a:rPr>
              <a:t>AND</a:t>
            </a:r>
          </a:p>
        </p:txBody>
      </p:sp>
      <p:sp>
        <p:nvSpPr>
          <p:cNvPr id="62476" name="Line 11">
            <a:extLst>
              <a:ext uri="{FF2B5EF4-FFF2-40B4-BE49-F238E27FC236}">
                <a16:creationId xmlns:a16="http://schemas.microsoft.com/office/drawing/2014/main" id="{B233BB3C-EBB2-A34D-ADC5-3E919F77B12E}"/>
              </a:ext>
            </a:extLst>
          </p:cNvPr>
          <p:cNvSpPr>
            <a:spLocks noChangeShapeType="1"/>
          </p:cNvSpPr>
          <p:nvPr/>
        </p:nvSpPr>
        <p:spPr bwMode="auto">
          <a:xfrm flipH="1">
            <a:off x="976313" y="4930775"/>
            <a:ext cx="1447800" cy="533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2477" name="Line 12">
            <a:extLst>
              <a:ext uri="{FF2B5EF4-FFF2-40B4-BE49-F238E27FC236}">
                <a16:creationId xmlns:a16="http://schemas.microsoft.com/office/drawing/2014/main" id="{76F51144-994B-0648-8A22-4DC24ED867C0}"/>
              </a:ext>
            </a:extLst>
          </p:cNvPr>
          <p:cNvSpPr>
            <a:spLocks noChangeShapeType="1"/>
          </p:cNvSpPr>
          <p:nvPr/>
        </p:nvSpPr>
        <p:spPr bwMode="auto">
          <a:xfrm>
            <a:off x="2652713" y="4930775"/>
            <a:ext cx="1600200" cy="533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2478" name="Text Box 13">
            <a:extLst>
              <a:ext uri="{FF2B5EF4-FFF2-40B4-BE49-F238E27FC236}">
                <a16:creationId xmlns:a16="http://schemas.microsoft.com/office/drawing/2014/main" id="{56937766-F8E4-2243-B5BD-89506B3AED95}"/>
              </a:ext>
            </a:extLst>
          </p:cNvPr>
          <p:cNvSpPr txBox="1">
            <a:spLocks noChangeArrowheads="1"/>
          </p:cNvSpPr>
          <p:nvPr/>
        </p:nvSpPr>
        <p:spPr bwMode="auto">
          <a:xfrm>
            <a:off x="2233613" y="5029200"/>
            <a:ext cx="5365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algn="ctr" eaLnBrk="1" hangingPunct="1"/>
            <a:r>
              <a:rPr lang="en-US" altLang="en-US" sz="2000">
                <a:latin typeface="Times New Roman" panose="02020603050405020304" pitchFamily="18" charset="0"/>
              </a:rPr>
              <a:t>OR</a:t>
            </a:r>
          </a:p>
        </p:txBody>
      </p:sp>
      <p:sp>
        <p:nvSpPr>
          <p:cNvPr id="62479" name="Rectangle 14">
            <a:extLst>
              <a:ext uri="{FF2B5EF4-FFF2-40B4-BE49-F238E27FC236}">
                <a16:creationId xmlns:a16="http://schemas.microsoft.com/office/drawing/2014/main" id="{2F4915DA-C2A9-1C4D-9D3A-3525C588430E}"/>
              </a:ext>
            </a:extLst>
          </p:cNvPr>
          <p:cNvSpPr>
            <a:spLocks noChangeArrowheads="1"/>
          </p:cNvSpPr>
          <p:nvPr/>
        </p:nvSpPr>
        <p:spPr bwMode="auto">
          <a:xfrm>
            <a:off x="1981200" y="4572000"/>
            <a:ext cx="1600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lnSpc>
                <a:spcPct val="90000"/>
              </a:lnSpc>
              <a:spcBef>
                <a:spcPct val="20000"/>
              </a:spcBef>
              <a:buClr>
                <a:schemeClr val="folHlink"/>
              </a:buClr>
              <a:buSzPct val="60000"/>
              <a:buFont typeface="Wingdings" pitchFamily="2" charset="2"/>
              <a:buNone/>
            </a:pPr>
            <a:r>
              <a:rPr lang="fr-FR" altLang="en-US" sz="2000" b="1">
                <a:latin typeface="Courier New" panose="02070309020205020404" pitchFamily="49" charset="0"/>
              </a:rPr>
              <a:t>rainy(X)</a:t>
            </a:r>
            <a:endParaRPr lang="fr-FR" altLang="en-US" sz="3200" b="1"/>
          </a:p>
        </p:txBody>
      </p:sp>
      <p:sp>
        <p:nvSpPr>
          <p:cNvPr id="62480" name="Rectangle 15">
            <a:extLst>
              <a:ext uri="{FF2B5EF4-FFF2-40B4-BE49-F238E27FC236}">
                <a16:creationId xmlns:a16="http://schemas.microsoft.com/office/drawing/2014/main" id="{84E58D79-8ECA-C544-950B-CACE1D853181}"/>
              </a:ext>
            </a:extLst>
          </p:cNvPr>
          <p:cNvSpPr>
            <a:spLocks noChangeArrowheads="1"/>
          </p:cNvSpPr>
          <p:nvPr/>
        </p:nvSpPr>
        <p:spPr bwMode="auto">
          <a:xfrm>
            <a:off x="6705600" y="4648200"/>
            <a:ext cx="1600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lnSpc>
                <a:spcPct val="90000"/>
              </a:lnSpc>
              <a:spcBef>
                <a:spcPct val="20000"/>
              </a:spcBef>
              <a:buClr>
                <a:schemeClr val="folHlink"/>
              </a:buClr>
              <a:buSzPct val="60000"/>
              <a:buFont typeface="Wingdings" pitchFamily="2" charset="2"/>
              <a:buNone/>
            </a:pPr>
            <a:r>
              <a:rPr lang="fr-FR" altLang="en-US" sz="2000" b="1">
                <a:latin typeface="Courier New" panose="02070309020205020404" pitchFamily="49" charset="0"/>
              </a:rPr>
              <a:t>cold(X)</a:t>
            </a:r>
            <a:endParaRPr lang="fr-FR" altLang="en-US" sz="3200" b="1"/>
          </a:p>
        </p:txBody>
      </p:sp>
      <p:sp>
        <p:nvSpPr>
          <p:cNvPr id="62481" name="Rectangle 16">
            <a:extLst>
              <a:ext uri="{FF2B5EF4-FFF2-40B4-BE49-F238E27FC236}">
                <a16:creationId xmlns:a16="http://schemas.microsoft.com/office/drawing/2014/main" id="{D37AB03C-8995-9247-A49A-CBC337081C5D}"/>
              </a:ext>
            </a:extLst>
          </p:cNvPr>
          <p:cNvSpPr>
            <a:spLocks noChangeArrowheads="1"/>
          </p:cNvSpPr>
          <p:nvPr/>
        </p:nvSpPr>
        <p:spPr bwMode="auto">
          <a:xfrm>
            <a:off x="228600" y="5562600"/>
            <a:ext cx="2362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lnSpc>
                <a:spcPct val="90000"/>
              </a:lnSpc>
              <a:spcBef>
                <a:spcPct val="20000"/>
              </a:spcBef>
              <a:buClr>
                <a:schemeClr val="folHlink"/>
              </a:buClr>
              <a:buSzPct val="60000"/>
              <a:buFont typeface="Wingdings" pitchFamily="2" charset="2"/>
              <a:buNone/>
            </a:pPr>
            <a:r>
              <a:rPr lang="fr-FR" altLang="en-US" sz="2000" b="1">
                <a:latin typeface="Courier New" panose="02070309020205020404" pitchFamily="49" charset="0"/>
              </a:rPr>
              <a:t>rainy(seattle)</a:t>
            </a:r>
            <a:endParaRPr lang="fr-FR" altLang="en-US" sz="3200" b="1"/>
          </a:p>
        </p:txBody>
      </p:sp>
      <p:sp>
        <p:nvSpPr>
          <p:cNvPr id="62482" name="Rectangle 17">
            <a:extLst>
              <a:ext uri="{FF2B5EF4-FFF2-40B4-BE49-F238E27FC236}">
                <a16:creationId xmlns:a16="http://schemas.microsoft.com/office/drawing/2014/main" id="{2EC87578-9B18-2242-BE61-6C6E0AB9FDE4}"/>
              </a:ext>
            </a:extLst>
          </p:cNvPr>
          <p:cNvSpPr>
            <a:spLocks noChangeArrowheads="1"/>
          </p:cNvSpPr>
          <p:nvPr/>
        </p:nvSpPr>
        <p:spPr bwMode="auto">
          <a:xfrm>
            <a:off x="2971800" y="5562600"/>
            <a:ext cx="2667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lnSpc>
                <a:spcPct val="90000"/>
              </a:lnSpc>
              <a:spcBef>
                <a:spcPct val="20000"/>
              </a:spcBef>
              <a:buClr>
                <a:schemeClr val="folHlink"/>
              </a:buClr>
              <a:buSzPct val="60000"/>
              <a:buFont typeface="Wingdings" pitchFamily="2" charset="2"/>
              <a:buNone/>
            </a:pPr>
            <a:r>
              <a:rPr lang="fr-FR" altLang="en-US" sz="2000" b="1">
                <a:latin typeface="Courier New" panose="02070309020205020404" pitchFamily="49" charset="0"/>
              </a:rPr>
              <a:t>rainy(rochester)</a:t>
            </a:r>
            <a:endParaRPr lang="fr-FR" altLang="en-US" sz="3200" b="1"/>
          </a:p>
        </p:txBody>
      </p:sp>
      <p:sp>
        <p:nvSpPr>
          <p:cNvPr id="62483" name="Rectangle 18">
            <a:extLst>
              <a:ext uri="{FF2B5EF4-FFF2-40B4-BE49-F238E27FC236}">
                <a16:creationId xmlns:a16="http://schemas.microsoft.com/office/drawing/2014/main" id="{B5528973-8BCF-D149-93DE-62D0FB4294DB}"/>
              </a:ext>
            </a:extLst>
          </p:cNvPr>
          <p:cNvSpPr>
            <a:spLocks noChangeArrowheads="1"/>
          </p:cNvSpPr>
          <p:nvPr/>
        </p:nvSpPr>
        <p:spPr bwMode="auto">
          <a:xfrm>
            <a:off x="6324600" y="5410200"/>
            <a:ext cx="2590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lnSpc>
                <a:spcPct val="90000"/>
              </a:lnSpc>
              <a:spcBef>
                <a:spcPct val="20000"/>
              </a:spcBef>
              <a:buClr>
                <a:schemeClr val="folHlink"/>
              </a:buClr>
              <a:buSzPct val="60000"/>
              <a:buFont typeface="Wingdings" pitchFamily="2" charset="2"/>
              <a:buNone/>
            </a:pPr>
            <a:r>
              <a:rPr lang="fr-FR" altLang="en-US" sz="2000" b="1">
                <a:latin typeface="Courier New" panose="02070309020205020404" pitchFamily="49" charset="0"/>
              </a:rPr>
              <a:t>cold(rochester)</a:t>
            </a:r>
            <a:endParaRPr lang="fr-FR" altLang="en-US" sz="3200" b="1"/>
          </a:p>
        </p:txBody>
      </p:sp>
      <p:sp>
        <p:nvSpPr>
          <p:cNvPr id="62484" name="Line 19">
            <a:extLst>
              <a:ext uri="{FF2B5EF4-FFF2-40B4-BE49-F238E27FC236}">
                <a16:creationId xmlns:a16="http://schemas.microsoft.com/office/drawing/2014/main" id="{76AFEAB6-E2D8-5840-8B63-D4258AC2ADFF}"/>
              </a:ext>
            </a:extLst>
          </p:cNvPr>
          <p:cNvSpPr>
            <a:spLocks noChangeShapeType="1"/>
          </p:cNvSpPr>
          <p:nvPr/>
        </p:nvSpPr>
        <p:spPr bwMode="auto">
          <a:xfrm>
            <a:off x="7315200" y="4953000"/>
            <a:ext cx="0" cy="3810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2485" name="Line 20">
            <a:extLst>
              <a:ext uri="{FF2B5EF4-FFF2-40B4-BE49-F238E27FC236}">
                <a16:creationId xmlns:a16="http://schemas.microsoft.com/office/drawing/2014/main" id="{F45E39BE-37E1-E643-AD92-07B1E6E1476C}"/>
              </a:ext>
            </a:extLst>
          </p:cNvPr>
          <p:cNvSpPr>
            <a:spLocks noChangeShapeType="1"/>
          </p:cNvSpPr>
          <p:nvPr/>
        </p:nvSpPr>
        <p:spPr bwMode="auto">
          <a:xfrm>
            <a:off x="3886200" y="2590800"/>
            <a:ext cx="0" cy="381000"/>
          </a:xfrm>
          <a:prstGeom prst="line">
            <a:avLst/>
          </a:prstGeom>
          <a:noFill/>
          <a:ln w="254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2486" name="Line 21">
            <a:extLst>
              <a:ext uri="{FF2B5EF4-FFF2-40B4-BE49-F238E27FC236}">
                <a16:creationId xmlns:a16="http://schemas.microsoft.com/office/drawing/2014/main" id="{C5BA677D-C2D1-0B44-BC75-554DD5AB064B}"/>
              </a:ext>
            </a:extLst>
          </p:cNvPr>
          <p:cNvSpPr>
            <a:spLocks noChangeShapeType="1"/>
          </p:cNvSpPr>
          <p:nvPr/>
        </p:nvSpPr>
        <p:spPr bwMode="auto">
          <a:xfrm>
            <a:off x="3886200" y="3276600"/>
            <a:ext cx="0" cy="381000"/>
          </a:xfrm>
          <a:prstGeom prst="line">
            <a:avLst/>
          </a:prstGeom>
          <a:noFill/>
          <a:ln w="254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2487" name="Line 22">
            <a:extLst>
              <a:ext uri="{FF2B5EF4-FFF2-40B4-BE49-F238E27FC236}">
                <a16:creationId xmlns:a16="http://schemas.microsoft.com/office/drawing/2014/main" id="{0F098E0F-BA6C-8149-BEB3-0F402ADC7FCE}"/>
              </a:ext>
            </a:extLst>
          </p:cNvPr>
          <p:cNvSpPr>
            <a:spLocks noChangeShapeType="1"/>
          </p:cNvSpPr>
          <p:nvPr/>
        </p:nvSpPr>
        <p:spPr bwMode="auto">
          <a:xfrm flipH="1">
            <a:off x="2133600" y="3962400"/>
            <a:ext cx="1447800" cy="533400"/>
          </a:xfrm>
          <a:prstGeom prst="line">
            <a:avLst/>
          </a:prstGeom>
          <a:noFill/>
          <a:ln w="254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2488" name="Line 23">
            <a:extLst>
              <a:ext uri="{FF2B5EF4-FFF2-40B4-BE49-F238E27FC236}">
                <a16:creationId xmlns:a16="http://schemas.microsoft.com/office/drawing/2014/main" id="{0DAC1ED4-04C8-6B4D-9987-744D0D0B02E4}"/>
              </a:ext>
            </a:extLst>
          </p:cNvPr>
          <p:cNvSpPr>
            <a:spLocks noChangeShapeType="1"/>
          </p:cNvSpPr>
          <p:nvPr/>
        </p:nvSpPr>
        <p:spPr bwMode="auto">
          <a:xfrm flipH="1">
            <a:off x="1524000" y="4572000"/>
            <a:ext cx="457200" cy="228600"/>
          </a:xfrm>
          <a:prstGeom prst="line">
            <a:avLst/>
          </a:prstGeom>
          <a:noFill/>
          <a:ln w="254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2489" name="Freeform 24">
            <a:extLst>
              <a:ext uri="{FF2B5EF4-FFF2-40B4-BE49-F238E27FC236}">
                <a16:creationId xmlns:a16="http://schemas.microsoft.com/office/drawing/2014/main" id="{621F4E7A-DD3F-8F42-871D-0EC554EDB314}"/>
              </a:ext>
            </a:extLst>
          </p:cNvPr>
          <p:cNvSpPr>
            <a:spLocks/>
          </p:cNvSpPr>
          <p:nvPr/>
        </p:nvSpPr>
        <p:spPr bwMode="auto">
          <a:xfrm>
            <a:off x="228600" y="5105400"/>
            <a:ext cx="1752600" cy="762000"/>
          </a:xfrm>
          <a:custGeom>
            <a:avLst/>
            <a:gdLst>
              <a:gd name="T0" fmla="*/ 2147483647 w 912"/>
              <a:gd name="T1" fmla="*/ 0 h 568"/>
              <a:gd name="T2" fmla="*/ 2147483647 w 912"/>
              <a:gd name="T3" fmla="*/ 2147483647 h 568"/>
              <a:gd name="T4" fmla="*/ 2147483647 w 912"/>
              <a:gd name="T5" fmla="*/ 2147483647 h 568"/>
              <a:gd name="T6" fmla="*/ 0 60000 65536"/>
              <a:gd name="T7" fmla="*/ 0 60000 65536"/>
              <a:gd name="T8" fmla="*/ 0 60000 65536"/>
              <a:gd name="T9" fmla="*/ 0 w 912"/>
              <a:gd name="T10" fmla="*/ 0 h 568"/>
              <a:gd name="T11" fmla="*/ 912 w 912"/>
              <a:gd name="T12" fmla="*/ 568 h 568"/>
            </a:gdLst>
            <a:ahLst/>
            <a:cxnLst>
              <a:cxn ang="T6">
                <a:pos x="T0" y="T1"/>
              </a:cxn>
              <a:cxn ang="T7">
                <a:pos x="T2" y="T3"/>
              </a:cxn>
              <a:cxn ang="T8">
                <a:pos x="T4" y="T5"/>
              </a:cxn>
            </a:cxnLst>
            <a:rect l="T9" t="T10" r="T11" b="T12"/>
            <a:pathLst>
              <a:path w="912" h="568">
                <a:moveTo>
                  <a:pt x="336" y="0"/>
                </a:moveTo>
                <a:cubicBezTo>
                  <a:pt x="168" y="244"/>
                  <a:pt x="0" y="488"/>
                  <a:pt x="96" y="528"/>
                </a:cubicBezTo>
                <a:cubicBezTo>
                  <a:pt x="192" y="568"/>
                  <a:pt x="552" y="404"/>
                  <a:pt x="912" y="240"/>
                </a:cubicBezTo>
              </a:path>
            </a:pathLst>
          </a:custGeom>
          <a:noFill/>
          <a:ln w="254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2490" name="Line 25">
            <a:extLst>
              <a:ext uri="{FF2B5EF4-FFF2-40B4-BE49-F238E27FC236}">
                <a16:creationId xmlns:a16="http://schemas.microsoft.com/office/drawing/2014/main" id="{55C853E0-4178-244E-B2AA-805BAE0D126E}"/>
              </a:ext>
            </a:extLst>
          </p:cNvPr>
          <p:cNvSpPr>
            <a:spLocks noChangeShapeType="1"/>
          </p:cNvSpPr>
          <p:nvPr/>
        </p:nvSpPr>
        <p:spPr bwMode="auto">
          <a:xfrm flipH="1">
            <a:off x="3048000" y="4343400"/>
            <a:ext cx="1447800" cy="533400"/>
          </a:xfrm>
          <a:prstGeom prst="line">
            <a:avLst/>
          </a:prstGeom>
          <a:noFill/>
          <a:ln w="254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2491" name="Rectangle 26">
            <a:extLst>
              <a:ext uri="{FF2B5EF4-FFF2-40B4-BE49-F238E27FC236}">
                <a16:creationId xmlns:a16="http://schemas.microsoft.com/office/drawing/2014/main" id="{538CA636-F31A-2C4C-9C1D-CB95434F4B07}"/>
              </a:ext>
            </a:extLst>
          </p:cNvPr>
          <p:cNvSpPr>
            <a:spLocks noChangeArrowheads="1"/>
          </p:cNvSpPr>
          <p:nvPr/>
        </p:nvSpPr>
        <p:spPr bwMode="auto">
          <a:xfrm>
            <a:off x="2286000" y="3276600"/>
            <a:ext cx="1447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lnSpc>
                <a:spcPct val="90000"/>
              </a:lnSpc>
              <a:spcBef>
                <a:spcPct val="20000"/>
              </a:spcBef>
              <a:buClr>
                <a:schemeClr val="folHlink"/>
              </a:buClr>
              <a:buSzPct val="60000"/>
              <a:buFont typeface="Wingdings" pitchFamily="2" charset="2"/>
              <a:buNone/>
            </a:pPr>
            <a:r>
              <a:rPr lang="fr-FR" altLang="en-US" sz="2000" b="1">
                <a:solidFill>
                  <a:schemeClr val="accent2"/>
                </a:solidFill>
                <a:latin typeface="Courier New" panose="02070309020205020404" pitchFamily="49" charset="0"/>
              </a:rPr>
              <a:t>_C = _X</a:t>
            </a:r>
            <a:endParaRPr lang="fr-FR" altLang="en-US" sz="3200"/>
          </a:p>
        </p:txBody>
      </p:sp>
      <p:sp>
        <p:nvSpPr>
          <p:cNvPr id="62492" name="Rectangle 27">
            <a:extLst>
              <a:ext uri="{FF2B5EF4-FFF2-40B4-BE49-F238E27FC236}">
                <a16:creationId xmlns:a16="http://schemas.microsoft.com/office/drawing/2014/main" id="{C4332CAC-54DD-EC48-A929-D136A86CD12F}"/>
              </a:ext>
            </a:extLst>
          </p:cNvPr>
          <p:cNvSpPr>
            <a:spLocks noChangeArrowheads="1"/>
          </p:cNvSpPr>
          <p:nvPr/>
        </p:nvSpPr>
        <p:spPr bwMode="auto">
          <a:xfrm>
            <a:off x="152400" y="4800600"/>
            <a:ext cx="2133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lnSpc>
                <a:spcPct val="90000"/>
              </a:lnSpc>
              <a:spcBef>
                <a:spcPct val="20000"/>
              </a:spcBef>
              <a:buClr>
                <a:schemeClr val="folHlink"/>
              </a:buClr>
              <a:buSzPct val="60000"/>
              <a:buFont typeface="Wingdings" pitchFamily="2" charset="2"/>
              <a:buNone/>
            </a:pPr>
            <a:r>
              <a:rPr lang="fr-FR" altLang="en-US" sz="2000" b="1">
                <a:solidFill>
                  <a:schemeClr val="accent2"/>
                </a:solidFill>
                <a:latin typeface="Courier New" panose="02070309020205020404" pitchFamily="49" charset="0"/>
              </a:rPr>
              <a:t>X = seattle</a:t>
            </a:r>
            <a:endParaRPr lang="fr-FR" altLang="en-US" sz="3200"/>
          </a:p>
        </p:txBody>
      </p:sp>
      <p:sp>
        <p:nvSpPr>
          <p:cNvPr id="62493" name="Line 28">
            <a:extLst>
              <a:ext uri="{FF2B5EF4-FFF2-40B4-BE49-F238E27FC236}">
                <a16:creationId xmlns:a16="http://schemas.microsoft.com/office/drawing/2014/main" id="{DB21077B-8792-C74C-AC40-2F46A52DA564}"/>
              </a:ext>
            </a:extLst>
          </p:cNvPr>
          <p:cNvSpPr>
            <a:spLocks noChangeShapeType="1"/>
          </p:cNvSpPr>
          <p:nvPr/>
        </p:nvSpPr>
        <p:spPr bwMode="auto">
          <a:xfrm>
            <a:off x="4495800" y="4343400"/>
            <a:ext cx="2057400" cy="304800"/>
          </a:xfrm>
          <a:prstGeom prst="line">
            <a:avLst/>
          </a:prstGeom>
          <a:noFill/>
          <a:ln w="254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2494" name="Freeform 29">
            <a:extLst>
              <a:ext uri="{FF2B5EF4-FFF2-40B4-BE49-F238E27FC236}">
                <a16:creationId xmlns:a16="http://schemas.microsoft.com/office/drawing/2014/main" id="{186B0CA7-54F8-344B-B600-6E496D89DAE9}"/>
              </a:ext>
            </a:extLst>
          </p:cNvPr>
          <p:cNvSpPr>
            <a:spLocks/>
          </p:cNvSpPr>
          <p:nvPr/>
        </p:nvSpPr>
        <p:spPr bwMode="auto">
          <a:xfrm>
            <a:off x="4191000" y="5334000"/>
            <a:ext cx="469900" cy="419100"/>
          </a:xfrm>
          <a:custGeom>
            <a:avLst/>
            <a:gdLst>
              <a:gd name="T0" fmla="*/ 2147483647 w 296"/>
              <a:gd name="T1" fmla="*/ 0 h 264"/>
              <a:gd name="T2" fmla="*/ 2147483647 w 296"/>
              <a:gd name="T3" fmla="*/ 2147483647 h 264"/>
              <a:gd name="T4" fmla="*/ 0 w 296"/>
              <a:gd name="T5" fmla="*/ 2147483647 h 264"/>
              <a:gd name="T6" fmla="*/ 0 60000 65536"/>
              <a:gd name="T7" fmla="*/ 0 60000 65536"/>
              <a:gd name="T8" fmla="*/ 0 60000 65536"/>
              <a:gd name="T9" fmla="*/ 0 w 296"/>
              <a:gd name="T10" fmla="*/ 0 h 264"/>
              <a:gd name="T11" fmla="*/ 296 w 296"/>
              <a:gd name="T12" fmla="*/ 264 h 264"/>
            </a:gdLst>
            <a:ahLst/>
            <a:cxnLst>
              <a:cxn ang="T6">
                <a:pos x="T0" y="T1"/>
              </a:cxn>
              <a:cxn ang="T7">
                <a:pos x="T2" y="T3"/>
              </a:cxn>
              <a:cxn ang="T8">
                <a:pos x="T4" y="T5"/>
              </a:cxn>
            </a:cxnLst>
            <a:rect l="T9" t="T10" r="T11" b="T12"/>
            <a:pathLst>
              <a:path w="296" h="264">
                <a:moveTo>
                  <a:pt x="48" y="0"/>
                </a:moveTo>
                <a:cubicBezTo>
                  <a:pt x="172" y="108"/>
                  <a:pt x="296" y="216"/>
                  <a:pt x="288" y="240"/>
                </a:cubicBezTo>
                <a:cubicBezTo>
                  <a:pt x="280" y="264"/>
                  <a:pt x="48" y="160"/>
                  <a:pt x="0" y="144"/>
                </a:cubicBezTo>
              </a:path>
            </a:pathLst>
          </a:cu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2495" name="Line 30">
            <a:extLst>
              <a:ext uri="{FF2B5EF4-FFF2-40B4-BE49-F238E27FC236}">
                <a16:creationId xmlns:a16="http://schemas.microsoft.com/office/drawing/2014/main" id="{2A4A9390-D9E4-484A-A69A-12508586DAC9}"/>
              </a:ext>
            </a:extLst>
          </p:cNvPr>
          <p:cNvSpPr>
            <a:spLocks noChangeShapeType="1"/>
          </p:cNvSpPr>
          <p:nvPr/>
        </p:nvSpPr>
        <p:spPr bwMode="auto">
          <a:xfrm flipH="1">
            <a:off x="3200400" y="4495800"/>
            <a:ext cx="1447800" cy="45720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2496" name="Line 31">
            <a:extLst>
              <a:ext uri="{FF2B5EF4-FFF2-40B4-BE49-F238E27FC236}">
                <a16:creationId xmlns:a16="http://schemas.microsoft.com/office/drawing/2014/main" id="{CCEFE38C-E11D-0F43-9B73-6548630E6999}"/>
              </a:ext>
            </a:extLst>
          </p:cNvPr>
          <p:cNvSpPr>
            <a:spLocks noChangeShapeType="1"/>
          </p:cNvSpPr>
          <p:nvPr/>
        </p:nvSpPr>
        <p:spPr bwMode="auto">
          <a:xfrm>
            <a:off x="4648200" y="4495800"/>
            <a:ext cx="1828800" cy="38100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2497" name="Line 32">
            <a:extLst>
              <a:ext uri="{FF2B5EF4-FFF2-40B4-BE49-F238E27FC236}">
                <a16:creationId xmlns:a16="http://schemas.microsoft.com/office/drawing/2014/main" id="{4AF3EBCC-86C4-AB40-9CB5-8F1B77C00209}"/>
              </a:ext>
            </a:extLst>
          </p:cNvPr>
          <p:cNvSpPr>
            <a:spLocks noChangeShapeType="1"/>
          </p:cNvSpPr>
          <p:nvPr/>
        </p:nvSpPr>
        <p:spPr bwMode="auto">
          <a:xfrm>
            <a:off x="2971800" y="5181600"/>
            <a:ext cx="1219200" cy="38100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2498" name="Freeform 33">
            <a:extLst>
              <a:ext uri="{FF2B5EF4-FFF2-40B4-BE49-F238E27FC236}">
                <a16:creationId xmlns:a16="http://schemas.microsoft.com/office/drawing/2014/main" id="{520FD2BD-74A5-9C45-AE29-A66EDD80203E}"/>
              </a:ext>
            </a:extLst>
          </p:cNvPr>
          <p:cNvSpPr>
            <a:spLocks/>
          </p:cNvSpPr>
          <p:nvPr/>
        </p:nvSpPr>
        <p:spPr bwMode="auto">
          <a:xfrm>
            <a:off x="6477000" y="4648200"/>
            <a:ext cx="469900" cy="419100"/>
          </a:xfrm>
          <a:custGeom>
            <a:avLst/>
            <a:gdLst>
              <a:gd name="T0" fmla="*/ 2147483647 w 296"/>
              <a:gd name="T1" fmla="*/ 0 h 264"/>
              <a:gd name="T2" fmla="*/ 2147483647 w 296"/>
              <a:gd name="T3" fmla="*/ 2147483647 h 264"/>
              <a:gd name="T4" fmla="*/ 0 w 296"/>
              <a:gd name="T5" fmla="*/ 2147483647 h 264"/>
              <a:gd name="T6" fmla="*/ 0 60000 65536"/>
              <a:gd name="T7" fmla="*/ 0 60000 65536"/>
              <a:gd name="T8" fmla="*/ 0 60000 65536"/>
              <a:gd name="T9" fmla="*/ 0 w 296"/>
              <a:gd name="T10" fmla="*/ 0 h 264"/>
              <a:gd name="T11" fmla="*/ 296 w 296"/>
              <a:gd name="T12" fmla="*/ 264 h 264"/>
            </a:gdLst>
            <a:ahLst/>
            <a:cxnLst>
              <a:cxn ang="T6">
                <a:pos x="T0" y="T1"/>
              </a:cxn>
              <a:cxn ang="T7">
                <a:pos x="T2" y="T3"/>
              </a:cxn>
              <a:cxn ang="T8">
                <a:pos x="T4" y="T5"/>
              </a:cxn>
            </a:cxnLst>
            <a:rect l="T9" t="T10" r="T11" b="T12"/>
            <a:pathLst>
              <a:path w="296" h="264">
                <a:moveTo>
                  <a:pt x="48" y="0"/>
                </a:moveTo>
                <a:cubicBezTo>
                  <a:pt x="172" y="108"/>
                  <a:pt x="296" y="216"/>
                  <a:pt x="288" y="240"/>
                </a:cubicBezTo>
                <a:cubicBezTo>
                  <a:pt x="280" y="264"/>
                  <a:pt x="48" y="160"/>
                  <a:pt x="0" y="144"/>
                </a:cubicBezTo>
              </a:path>
            </a:pathLst>
          </a:cu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2499" name="Rectangle 34">
            <a:extLst>
              <a:ext uri="{FF2B5EF4-FFF2-40B4-BE49-F238E27FC236}">
                <a16:creationId xmlns:a16="http://schemas.microsoft.com/office/drawing/2014/main" id="{64F2724E-7FF2-2C4C-9CCF-BC1549FBF380}"/>
              </a:ext>
            </a:extLst>
          </p:cNvPr>
          <p:cNvSpPr>
            <a:spLocks noChangeArrowheads="1"/>
          </p:cNvSpPr>
          <p:nvPr/>
        </p:nvSpPr>
        <p:spPr bwMode="auto">
          <a:xfrm>
            <a:off x="3962400" y="4953000"/>
            <a:ext cx="2286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lnSpc>
                <a:spcPct val="90000"/>
              </a:lnSpc>
              <a:spcBef>
                <a:spcPct val="20000"/>
              </a:spcBef>
              <a:buClr>
                <a:schemeClr val="folHlink"/>
              </a:buClr>
              <a:buSzPct val="60000"/>
              <a:buFont typeface="Wingdings" pitchFamily="2" charset="2"/>
              <a:buNone/>
            </a:pPr>
            <a:r>
              <a:rPr lang="fr-FR" altLang="en-US" sz="2000" b="1">
                <a:solidFill>
                  <a:srgbClr val="FF0000"/>
                </a:solidFill>
                <a:latin typeface="Courier New" panose="02070309020205020404" pitchFamily="49" charset="0"/>
              </a:rPr>
              <a:t>X = rochester</a:t>
            </a:r>
            <a:endParaRPr lang="fr-FR" altLang="en-US" sz="3200">
              <a:solidFill>
                <a:srgbClr val="FF0000"/>
              </a:solidFill>
            </a:endParaRPr>
          </a:p>
        </p:txBody>
      </p:sp>
      <p:sp>
        <p:nvSpPr>
          <p:cNvPr id="62500" name="Line 35">
            <a:extLst>
              <a:ext uri="{FF2B5EF4-FFF2-40B4-BE49-F238E27FC236}">
                <a16:creationId xmlns:a16="http://schemas.microsoft.com/office/drawing/2014/main" id="{BDE401FA-A84A-9149-9953-8BBF18ACE55D}"/>
              </a:ext>
            </a:extLst>
          </p:cNvPr>
          <p:cNvSpPr>
            <a:spLocks noChangeShapeType="1"/>
          </p:cNvSpPr>
          <p:nvPr/>
        </p:nvSpPr>
        <p:spPr bwMode="auto">
          <a:xfrm>
            <a:off x="3581400" y="5029200"/>
            <a:ext cx="685800" cy="30480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2501" name="Line 36">
            <a:extLst>
              <a:ext uri="{FF2B5EF4-FFF2-40B4-BE49-F238E27FC236}">
                <a16:creationId xmlns:a16="http://schemas.microsoft.com/office/drawing/2014/main" id="{A2E935FA-DD98-704D-98D6-D78CAB7B0A84}"/>
              </a:ext>
            </a:extLst>
          </p:cNvPr>
          <p:cNvSpPr>
            <a:spLocks noChangeShapeType="1"/>
          </p:cNvSpPr>
          <p:nvPr/>
        </p:nvSpPr>
        <p:spPr bwMode="auto">
          <a:xfrm flipH="1">
            <a:off x="3581400" y="4648200"/>
            <a:ext cx="1219200" cy="38100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2502" name="Line 37">
            <a:extLst>
              <a:ext uri="{FF2B5EF4-FFF2-40B4-BE49-F238E27FC236}">
                <a16:creationId xmlns:a16="http://schemas.microsoft.com/office/drawing/2014/main" id="{CA23A8AA-F0ED-8941-A46D-56610EF9FADA}"/>
              </a:ext>
            </a:extLst>
          </p:cNvPr>
          <p:cNvSpPr>
            <a:spLocks noChangeShapeType="1"/>
          </p:cNvSpPr>
          <p:nvPr/>
        </p:nvSpPr>
        <p:spPr bwMode="auto">
          <a:xfrm>
            <a:off x="4800600" y="4648200"/>
            <a:ext cx="2362200" cy="68580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2503" name="Freeform 38">
            <a:extLst>
              <a:ext uri="{FF2B5EF4-FFF2-40B4-BE49-F238E27FC236}">
                <a16:creationId xmlns:a16="http://schemas.microsoft.com/office/drawing/2014/main" id="{DB6E0168-EB71-A94C-A3AD-C4381C5F8D68}"/>
              </a:ext>
            </a:extLst>
          </p:cNvPr>
          <p:cNvSpPr>
            <a:spLocks/>
          </p:cNvSpPr>
          <p:nvPr/>
        </p:nvSpPr>
        <p:spPr bwMode="auto">
          <a:xfrm>
            <a:off x="7162800" y="4495800"/>
            <a:ext cx="1371600" cy="1524000"/>
          </a:xfrm>
          <a:custGeom>
            <a:avLst/>
            <a:gdLst>
              <a:gd name="T0" fmla="*/ 2147483647 w 296"/>
              <a:gd name="T1" fmla="*/ 0 h 264"/>
              <a:gd name="T2" fmla="*/ 2147483647 w 296"/>
              <a:gd name="T3" fmla="*/ 2147483647 h 264"/>
              <a:gd name="T4" fmla="*/ 0 w 296"/>
              <a:gd name="T5" fmla="*/ 2147483647 h 264"/>
              <a:gd name="T6" fmla="*/ 0 60000 65536"/>
              <a:gd name="T7" fmla="*/ 0 60000 65536"/>
              <a:gd name="T8" fmla="*/ 0 60000 65536"/>
              <a:gd name="T9" fmla="*/ 0 w 296"/>
              <a:gd name="T10" fmla="*/ 0 h 264"/>
              <a:gd name="T11" fmla="*/ 296 w 296"/>
              <a:gd name="T12" fmla="*/ 264 h 264"/>
            </a:gdLst>
            <a:ahLst/>
            <a:cxnLst>
              <a:cxn ang="T6">
                <a:pos x="T0" y="T1"/>
              </a:cxn>
              <a:cxn ang="T7">
                <a:pos x="T2" y="T3"/>
              </a:cxn>
              <a:cxn ang="T8">
                <a:pos x="T4" y="T5"/>
              </a:cxn>
            </a:cxnLst>
            <a:rect l="T9" t="T10" r="T11" b="T12"/>
            <a:pathLst>
              <a:path w="296" h="264">
                <a:moveTo>
                  <a:pt x="48" y="0"/>
                </a:moveTo>
                <a:cubicBezTo>
                  <a:pt x="172" y="108"/>
                  <a:pt x="296" y="216"/>
                  <a:pt x="288" y="240"/>
                </a:cubicBezTo>
                <a:cubicBezTo>
                  <a:pt x="280" y="264"/>
                  <a:pt x="48" y="160"/>
                  <a:pt x="0" y="144"/>
                </a:cubicBezTo>
              </a:path>
            </a:pathLst>
          </a:cu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2504" name="Line 39">
            <a:extLst>
              <a:ext uri="{FF2B5EF4-FFF2-40B4-BE49-F238E27FC236}">
                <a16:creationId xmlns:a16="http://schemas.microsoft.com/office/drawing/2014/main" id="{566842F8-ECDF-8A46-B438-6CDA5C1AB059}"/>
              </a:ext>
            </a:extLst>
          </p:cNvPr>
          <p:cNvSpPr>
            <a:spLocks noChangeShapeType="1"/>
          </p:cNvSpPr>
          <p:nvPr/>
        </p:nvSpPr>
        <p:spPr bwMode="auto">
          <a:xfrm>
            <a:off x="5257800" y="4038600"/>
            <a:ext cx="2133600" cy="45720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2505" name="Line 40">
            <a:extLst>
              <a:ext uri="{FF2B5EF4-FFF2-40B4-BE49-F238E27FC236}">
                <a16:creationId xmlns:a16="http://schemas.microsoft.com/office/drawing/2014/main" id="{F9320AE6-2811-454F-B032-25A35319D852}"/>
              </a:ext>
            </a:extLst>
          </p:cNvPr>
          <p:cNvSpPr>
            <a:spLocks noChangeShapeType="1"/>
          </p:cNvSpPr>
          <p:nvPr/>
        </p:nvSpPr>
        <p:spPr bwMode="auto">
          <a:xfrm>
            <a:off x="4419600" y="2590800"/>
            <a:ext cx="0" cy="38100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2506" name="Line 41">
            <a:extLst>
              <a:ext uri="{FF2B5EF4-FFF2-40B4-BE49-F238E27FC236}">
                <a16:creationId xmlns:a16="http://schemas.microsoft.com/office/drawing/2014/main" id="{7DF61EB6-FFE2-2E40-8D58-8255F1A21905}"/>
              </a:ext>
            </a:extLst>
          </p:cNvPr>
          <p:cNvSpPr>
            <a:spLocks noChangeShapeType="1"/>
          </p:cNvSpPr>
          <p:nvPr/>
        </p:nvSpPr>
        <p:spPr bwMode="auto">
          <a:xfrm>
            <a:off x="4419600" y="3276600"/>
            <a:ext cx="0" cy="38100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2507" name="Rectangle 42">
            <a:extLst>
              <a:ext uri="{FF2B5EF4-FFF2-40B4-BE49-F238E27FC236}">
                <a16:creationId xmlns:a16="http://schemas.microsoft.com/office/drawing/2014/main" id="{F1568B7E-162D-F640-9AC1-DCD8FAAA82C4}"/>
              </a:ext>
            </a:extLst>
          </p:cNvPr>
          <p:cNvSpPr>
            <a:spLocks noChangeArrowheads="1"/>
          </p:cNvSpPr>
          <p:nvPr/>
        </p:nvSpPr>
        <p:spPr bwMode="auto">
          <a:xfrm>
            <a:off x="4572000" y="3276600"/>
            <a:ext cx="1447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lnSpc>
                <a:spcPct val="90000"/>
              </a:lnSpc>
              <a:spcBef>
                <a:spcPct val="20000"/>
              </a:spcBef>
              <a:buClr>
                <a:schemeClr val="folHlink"/>
              </a:buClr>
              <a:buSzPct val="60000"/>
              <a:buFont typeface="Wingdings" pitchFamily="2" charset="2"/>
              <a:buNone/>
            </a:pPr>
            <a:r>
              <a:rPr lang="fr-FR" altLang="en-US" sz="2000" b="1">
                <a:solidFill>
                  <a:srgbClr val="FF0000"/>
                </a:solidFill>
                <a:latin typeface="Courier New" panose="02070309020205020404" pitchFamily="49" charset="0"/>
              </a:rPr>
              <a:t>success</a:t>
            </a:r>
            <a:endParaRPr lang="fr-FR" altLang="en-US" sz="3200">
              <a:solidFill>
                <a:srgbClr val="FF0000"/>
              </a:solidFill>
            </a:endParaRPr>
          </a:p>
        </p:txBody>
      </p:sp>
      <p:sp>
        <p:nvSpPr>
          <p:cNvPr id="62508" name="Line 43">
            <a:extLst>
              <a:ext uri="{FF2B5EF4-FFF2-40B4-BE49-F238E27FC236}">
                <a16:creationId xmlns:a16="http://schemas.microsoft.com/office/drawing/2014/main" id="{B87AB3B7-6A04-6949-9543-345181F1DEFA}"/>
              </a:ext>
            </a:extLst>
          </p:cNvPr>
          <p:cNvSpPr>
            <a:spLocks noChangeShapeType="1"/>
          </p:cNvSpPr>
          <p:nvPr/>
        </p:nvSpPr>
        <p:spPr bwMode="auto">
          <a:xfrm>
            <a:off x="4648200" y="3886200"/>
            <a:ext cx="3352800" cy="3048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2509" name="Rectangle 44">
            <a:extLst>
              <a:ext uri="{FF2B5EF4-FFF2-40B4-BE49-F238E27FC236}">
                <a16:creationId xmlns:a16="http://schemas.microsoft.com/office/drawing/2014/main" id="{CF441538-52D8-3B4B-8A74-9D8BBA21AC96}"/>
              </a:ext>
            </a:extLst>
          </p:cNvPr>
          <p:cNvSpPr>
            <a:spLocks noChangeArrowheads="1"/>
          </p:cNvSpPr>
          <p:nvPr/>
        </p:nvSpPr>
        <p:spPr bwMode="auto">
          <a:xfrm flipH="1">
            <a:off x="8077200" y="41910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lnSpc>
                <a:spcPct val="90000"/>
              </a:lnSpc>
              <a:spcBef>
                <a:spcPct val="20000"/>
              </a:spcBef>
              <a:buClr>
                <a:schemeClr val="folHlink"/>
              </a:buClr>
              <a:buSzPct val="60000"/>
              <a:buFont typeface="Wingdings" pitchFamily="2" charset="2"/>
              <a:buNone/>
            </a:pPr>
            <a:r>
              <a:rPr lang="fr-FR" altLang="en-US" sz="2000" b="1">
                <a:latin typeface="Courier New" panose="02070309020205020404" pitchFamily="49" charset="0"/>
              </a:rPr>
              <a:t>!</a:t>
            </a:r>
            <a:endParaRPr lang="fr-FR" altLang="en-US" sz="3200" b="1"/>
          </a:p>
        </p:txBody>
      </p:sp>
      <p:sp>
        <p:nvSpPr>
          <p:cNvPr id="62510" name="Line 45">
            <a:extLst>
              <a:ext uri="{FF2B5EF4-FFF2-40B4-BE49-F238E27FC236}">
                <a16:creationId xmlns:a16="http://schemas.microsoft.com/office/drawing/2014/main" id="{EFD39ED4-8112-5B4E-BCD4-0D7ECCD4C658}"/>
              </a:ext>
            </a:extLst>
          </p:cNvPr>
          <p:cNvSpPr>
            <a:spLocks noChangeShapeType="1"/>
          </p:cNvSpPr>
          <p:nvPr/>
        </p:nvSpPr>
        <p:spPr bwMode="auto">
          <a:xfrm>
            <a:off x="4419600" y="3657600"/>
            <a:ext cx="3505200" cy="38100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2511" name="Line 46">
            <a:extLst>
              <a:ext uri="{FF2B5EF4-FFF2-40B4-BE49-F238E27FC236}">
                <a16:creationId xmlns:a16="http://schemas.microsoft.com/office/drawing/2014/main" id="{3D6F4266-F436-F34B-8362-70E5C0B2D1D1}"/>
              </a:ext>
            </a:extLst>
          </p:cNvPr>
          <p:cNvSpPr>
            <a:spLocks noChangeShapeType="1"/>
          </p:cNvSpPr>
          <p:nvPr/>
        </p:nvSpPr>
        <p:spPr bwMode="auto">
          <a:xfrm>
            <a:off x="5334000" y="4038600"/>
            <a:ext cx="2667000" cy="38100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2512" name="Freeform 47">
            <a:extLst>
              <a:ext uri="{FF2B5EF4-FFF2-40B4-BE49-F238E27FC236}">
                <a16:creationId xmlns:a16="http://schemas.microsoft.com/office/drawing/2014/main" id="{C9B59995-1B9A-0347-A49E-278D830A954D}"/>
              </a:ext>
            </a:extLst>
          </p:cNvPr>
          <p:cNvSpPr>
            <a:spLocks/>
          </p:cNvSpPr>
          <p:nvPr/>
        </p:nvSpPr>
        <p:spPr bwMode="auto">
          <a:xfrm>
            <a:off x="7924800" y="4038600"/>
            <a:ext cx="774700" cy="520700"/>
          </a:xfrm>
          <a:custGeom>
            <a:avLst/>
            <a:gdLst>
              <a:gd name="T0" fmla="*/ 2147483647 w 488"/>
              <a:gd name="T1" fmla="*/ 2147483647 h 328"/>
              <a:gd name="T2" fmla="*/ 2147483647 w 488"/>
              <a:gd name="T3" fmla="*/ 2147483647 h 328"/>
              <a:gd name="T4" fmla="*/ 0 w 488"/>
              <a:gd name="T5" fmla="*/ 0 h 328"/>
              <a:gd name="T6" fmla="*/ 0 60000 65536"/>
              <a:gd name="T7" fmla="*/ 0 60000 65536"/>
              <a:gd name="T8" fmla="*/ 0 60000 65536"/>
              <a:gd name="T9" fmla="*/ 0 w 488"/>
              <a:gd name="T10" fmla="*/ 0 h 328"/>
              <a:gd name="T11" fmla="*/ 488 w 488"/>
              <a:gd name="T12" fmla="*/ 328 h 328"/>
            </a:gdLst>
            <a:ahLst/>
            <a:cxnLst>
              <a:cxn ang="T6">
                <a:pos x="T0" y="T1"/>
              </a:cxn>
              <a:cxn ang="T7">
                <a:pos x="T2" y="T3"/>
              </a:cxn>
              <a:cxn ang="T8">
                <a:pos x="T4" y="T5"/>
              </a:cxn>
            </a:cxnLst>
            <a:rect l="T9" t="T10" r="T11" b="T12"/>
            <a:pathLst>
              <a:path w="488" h="328">
                <a:moveTo>
                  <a:pt x="48" y="240"/>
                </a:moveTo>
                <a:cubicBezTo>
                  <a:pt x="268" y="284"/>
                  <a:pt x="488" y="328"/>
                  <a:pt x="480" y="288"/>
                </a:cubicBezTo>
                <a:cubicBezTo>
                  <a:pt x="472" y="248"/>
                  <a:pt x="236" y="124"/>
                  <a:pt x="0" y="0"/>
                </a:cubicBezTo>
              </a:path>
            </a:pathLst>
          </a:cu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5705868A-5FFA-6947-928C-AB98970A60FB}"/>
                  </a:ext>
                </a:extLst>
              </p14:cNvPr>
              <p14:cNvContentPartPr/>
              <p14:nvPr/>
            </p14:nvContentPartPr>
            <p14:xfrm>
              <a:off x="2755800" y="2829600"/>
              <a:ext cx="1444320" cy="1412280"/>
            </p14:xfrm>
          </p:contentPart>
        </mc:Choice>
        <mc:Fallback xmlns="">
          <p:pic>
            <p:nvPicPr>
              <p:cNvPr id="2" name="Ink 1">
                <a:extLst>
                  <a:ext uri="{FF2B5EF4-FFF2-40B4-BE49-F238E27FC236}">
                    <a16:creationId xmlns:a16="http://schemas.microsoft.com/office/drawing/2014/main" id="{5705868A-5FFA-6947-928C-AB98970A60FB}"/>
                  </a:ext>
                </a:extLst>
              </p:cNvPr>
              <p:cNvPicPr/>
              <p:nvPr/>
            </p:nvPicPr>
            <p:blipFill>
              <a:blip r:embed="rId4"/>
              <a:stretch>
                <a:fillRect/>
              </a:stretch>
            </p:blipFill>
            <p:spPr>
              <a:xfrm>
                <a:off x="2733840" y="2807640"/>
                <a:ext cx="1482120" cy="1455480"/>
              </a:xfrm>
              <a:prstGeom prst="rect">
                <a:avLst/>
              </a:prstGeom>
            </p:spPr>
          </p:pic>
        </mc:Fallback>
      </mc:AlternateContent>
    </p:spTree>
    <p:extLst>
      <p:ext uri="{BB962C8B-B14F-4D97-AF65-F5344CB8AC3E}">
        <p14:creationId xmlns:p14="http://schemas.microsoft.com/office/powerpoint/2010/main" val="11201482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Number Placeholder 4">
            <a:extLst>
              <a:ext uri="{FF2B5EF4-FFF2-40B4-BE49-F238E27FC236}">
                <a16:creationId xmlns:a16="http://schemas.microsoft.com/office/drawing/2014/main" id="{6A8CE764-BDBA-BE45-8FC2-0C5ADFFDB412}"/>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fld id="{C6AC531A-2DA5-BA4F-8CE0-A125B0D9336A}" type="slidenum">
              <a:rPr lang="en-US" altLang="en-US" sz="1400"/>
              <a:pPr eaLnBrk="1" hangingPunct="1"/>
              <a:t>14</a:t>
            </a:fld>
            <a:endParaRPr lang="en-US" altLang="en-US" sz="1400"/>
          </a:p>
        </p:txBody>
      </p:sp>
      <p:sp>
        <p:nvSpPr>
          <p:cNvPr id="64514" name="Rectangle 2">
            <a:extLst>
              <a:ext uri="{FF2B5EF4-FFF2-40B4-BE49-F238E27FC236}">
                <a16:creationId xmlns:a16="http://schemas.microsoft.com/office/drawing/2014/main" id="{DB5D6C13-0DE9-6E47-B042-1D665F547AD0}"/>
              </a:ext>
            </a:extLst>
          </p:cNvPr>
          <p:cNvSpPr>
            <a:spLocks noGrp="1" noChangeArrowheads="1"/>
          </p:cNvSpPr>
          <p:nvPr>
            <p:ph type="title"/>
          </p:nvPr>
        </p:nvSpPr>
        <p:spPr>
          <a:xfrm>
            <a:off x="152400" y="-28575"/>
            <a:ext cx="8915400" cy="1004888"/>
          </a:xfrm>
        </p:spPr>
        <p:txBody>
          <a:bodyPr/>
          <a:lstStyle/>
          <a:p>
            <a:pPr eaLnBrk="1" hangingPunct="1"/>
            <a:r>
              <a:rPr lang="en-US" altLang="en-US">
                <a:latin typeface="Arial" panose="020B0604020202020204" pitchFamily="34" charset="0"/>
                <a:ea typeface="ＭＳ Ｐゴシック" panose="020B0600070205080204" pitchFamily="34" charset="-128"/>
              </a:rPr>
              <a:t>Negation by Failure: </a:t>
            </a:r>
            <a:r>
              <a:rPr lang="en-US" altLang="en-US" b="1">
                <a:latin typeface="Courier New" panose="02070309020205020404" pitchFamily="49" charset="0"/>
                <a:ea typeface="ＭＳ Ｐゴシック" panose="020B0600070205080204" pitchFamily="34" charset="-128"/>
              </a:rPr>
              <a:t>not(X), \+(X) </a:t>
            </a:r>
            <a:endParaRPr lang="en-US" altLang="en-US">
              <a:latin typeface="Courier New" panose="02070309020205020404" pitchFamily="49" charset="0"/>
              <a:ea typeface="ＭＳ Ｐゴシック" panose="020B0600070205080204" pitchFamily="34" charset="-128"/>
            </a:endParaRPr>
          </a:p>
        </p:txBody>
      </p:sp>
      <p:sp>
        <p:nvSpPr>
          <p:cNvPr id="64515" name="Rectangle 3">
            <a:extLst>
              <a:ext uri="{FF2B5EF4-FFF2-40B4-BE49-F238E27FC236}">
                <a16:creationId xmlns:a16="http://schemas.microsoft.com/office/drawing/2014/main" id="{7306B20F-E753-4349-8E22-2E32D5CF8858}"/>
              </a:ext>
            </a:extLst>
          </p:cNvPr>
          <p:cNvSpPr>
            <a:spLocks noGrp="1" noChangeArrowheads="1"/>
          </p:cNvSpPr>
          <p:nvPr>
            <p:ph type="body" idx="1"/>
          </p:nvPr>
        </p:nvSpPr>
        <p:spPr>
          <a:xfrm>
            <a:off x="152400" y="1219200"/>
            <a:ext cx="8915400" cy="5105400"/>
          </a:xfrm>
        </p:spPr>
        <p:txBody>
          <a:bodyPr/>
          <a:lstStyle/>
          <a:p>
            <a:pPr eaLnBrk="1" hangingPunct="1">
              <a:lnSpc>
                <a:spcPct val="90000"/>
              </a:lnSpc>
            </a:pPr>
            <a:r>
              <a:rPr lang="en-US" altLang="en-US" sz="3600" b="1" dirty="0">
                <a:latin typeface="Courier" pitchFamily="2" charset="0"/>
                <a:ea typeface="ＭＳ Ｐゴシック" panose="020B0600070205080204" pitchFamily="34" charset="-128"/>
              </a:rPr>
              <a:t>not(C)</a:t>
            </a:r>
            <a:r>
              <a:rPr lang="en-US" altLang="en-US" sz="3600" dirty="0">
                <a:ea typeface="ＭＳ Ｐゴシック" panose="020B0600070205080204" pitchFamily="34" charset="-128"/>
              </a:rPr>
              <a:t> </a:t>
            </a:r>
            <a:r>
              <a:rPr lang="en-US" altLang="en-US" sz="3600" dirty="0">
                <a:latin typeface="Arial" panose="020B0604020202020204" pitchFamily="34" charset="0"/>
                <a:ea typeface="ＭＳ Ｐゴシック" panose="020B0600070205080204" pitchFamily="34" charset="-128"/>
              </a:rPr>
              <a:t>succeeds when </a:t>
            </a:r>
            <a:r>
              <a:rPr lang="en-US" altLang="en-US" sz="3600" b="1" dirty="0">
                <a:latin typeface="Courier New" panose="02070309020205020404" pitchFamily="49" charset="0"/>
                <a:ea typeface="ＭＳ Ｐゴシック" panose="020B0600070205080204" pitchFamily="34" charset="-128"/>
              </a:rPr>
              <a:t>C</a:t>
            </a:r>
            <a:r>
              <a:rPr lang="en-US" altLang="en-US" sz="3600" dirty="0">
                <a:latin typeface="Arial" panose="020B0604020202020204" pitchFamily="34" charset="0"/>
                <a:ea typeface="ＭＳ Ｐゴシック" panose="020B0600070205080204" pitchFamily="34" charset="-128"/>
              </a:rPr>
              <a:t> fails </a:t>
            </a:r>
          </a:p>
          <a:p>
            <a:pPr lvl="1" eaLnBrk="1" hangingPunct="1">
              <a:lnSpc>
                <a:spcPct val="90000"/>
              </a:lnSpc>
            </a:pPr>
            <a:r>
              <a:rPr lang="en-US" altLang="en-US" sz="3200" dirty="0">
                <a:latin typeface="Arial" panose="020B0604020202020204" pitchFamily="34" charset="0"/>
              </a:rPr>
              <a:t>Called </a:t>
            </a:r>
            <a:r>
              <a:rPr lang="en-US" altLang="en-US" sz="3200" dirty="0">
                <a:solidFill>
                  <a:srgbClr val="FF0000"/>
                </a:solidFill>
                <a:latin typeface="Arial" panose="020B0604020202020204" pitchFamily="34" charset="0"/>
              </a:rPr>
              <a:t>negation by failure</a:t>
            </a:r>
            <a:r>
              <a:rPr lang="en-US" altLang="en-US" sz="3200" dirty="0">
                <a:latin typeface="Arial" panose="020B0604020202020204" pitchFamily="34" charset="0"/>
              </a:rPr>
              <a:t>, defined:</a:t>
            </a:r>
            <a:endParaRPr lang="en-US" altLang="en-US" sz="3200" dirty="0">
              <a:solidFill>
                <a:srgbClr val="CC0000"/>
              </a:solidFill>
              <a:latin typeface="Arial" panose="020B0604020202020204" pitchFamily="34" charset="0"/>
            </a:endParaRPr>
          </a:p>
          <a:p>
            <a:pPr eaLnBrk="1" hangingPunct="1">
              <a:lnSpc>
                <a:spcPct val="90000"/>
              </a:lnSpc>
              <a:buFont typeface="Wingdings" pitchFamily="2" charset="2"/>
              <a:buNone/>
            </a:pPr>
            <a:r>
              <a:rPr lang="en-US" altLang="en-US" b="1" dirty="0">
                <a:latin typeface="Courier" pitchFamily="2" charset="0"/>
                <a:ea typeface="ＭＳ Ｐゴシック" panose="020B0600070205080204" pitchFamily="34" charset="-128"/>
              </a:rPr>
              <a:t>	not(X) :- </a:t>
            </a:r>
            <a:r>
              <a:rPr lang="en-US" altLang="en-US" b="1" dirty="0" err="1">
                <a:latin typeface="Courier" pitchFamily="2" charset="0"/>
                <a:ea typeface="ＭＳ Ｐゴシック" panose="020B0600070205080204" pitchFamily="34" charset="-128"/>
              </a:rPr>
              <a:t>X,!,fail</a:t>
            </a:r>
            <a:r>
              <a:rPr lang="en-US" altLang="en-US" b="1" dirty="0">
                <a:latin typeface="Courier" pitchFamily="2" charset="0"/>
                <a:ea typeface="ＭＳ Ｐゴシック" panose="020B0600070205080204" pitchFamily="34" charset="-128"/>
              </a:rPr>
              <a:t>.</a:t>
            </a:r>
          </a:p>
          <a:p>
            <a:pPr eaLnBrk="1" hangingPunct="1">
              <a:lnSpc>
                <a:spcPct val="90000"/>
              </a:lnSpc>
              <a:buFont typeface="Wingdings" pitchFamily="2" charset="2"/>
              <a:buNone/>
            </a:pPr>
            <a:r>
              <a:rPr lang="en-US" altLang="en-US" b="1" dirty="0">
                <a:latin typeface="Courier" pitchFamily="2" charset="0"/>
                <a:ea typeface="ＭＳ Ｐゴシック" panose="020B0600070205080204" pitchFamily="34" charset="-128"/>
              </a:rPr>
              <a:t>	not(_).</a:t>
            </a:r>
          </a:p>
          <a:p>
            <a:pPr eaLnBrk="1" hangingPunct="1">
              <a:lnSpc>
                <a:spcPct val="90000"/>
              </a:lnSpc>
              <a:buFont typeface="Wingdings" pitchFamily="2" charset="2"/>
              <a:buNone/>
            </a:pPr>
            <a:endParaRPr lang="en-US" altLang="en-US" b="1" dirty="0">
              <a:latin typeface="Courier" pitchFamily="2" charset="0"/>
              <a:ea typeface="ＭＳ Ｐゴシック" panose="020B0600070205080204" pitchFamily="34" charset="-128"/>
            </a:endParaRPr>
          </a:p>
          <a:p>
            <a:pPr eaLnBrk="1" hangingPunct="1">
              <a:lnSpc>
                <a:spcPct val="90000"/>
              </a:lnSpc>
            </a:pPr>
            <a:r>
              <a:rPr lang="en-US" altLang="en-US" dirty="0">
                <a:latin typeface="Arial" panose="020B0604020202020204" pitchFamily="34" charset="0"/>
                <a:ea typeface="ＭＳ Ｐゴシック" panose="020B0600070205080204" pitchFamily="34" charset="-128"/>
              </a:rPr>
              <a:t>Not the same as negation in logic </a:t>
            </a:r>
            <a:r>
              <a:rPr lang="en-US" altLang="en-US" b="1" dirty="0">
                <a:latin typeface="Courier New" panose="02070309020205020404" pitchFamily="49" charset="0"/>
                <a:ea typeface="ＭＳ Ｐゴシック" panose="020B0600070205080204" pitchFamily="34" charset="-128"/>
              </a:rPr>
              <a:t>¬X</a:t>
            </a:r>
            <a:r>
              <a:rPr lang="en-US" altLang="en-US" dirty="0">
                <a:latin typeface="Arial" panose="020B0604020202020204" pitchFamily="34" charset="0"/>
                <a:ea typeface="ＭＳ Ｐゴシック" panose="020B0600070205080204" pitchFamily="34" charset="-128"/>
              </a:rPr>
              <a:t>! </a:t>
            </a:r>
          </a:p>
          <a:p>
            <a:pPr eaLnBrk="1" hangingPunct="1">
              <a:lnSpc>
                <a:spcPct val="90000"/>
              </a:lnSpc>
            </a:pPr>
            <a:endParaRPr lang="en-US" altLang="en-US" dirty="0">
              <a:latin typeface="Arial" panose="020B0604020202020204" pitchFamily="34" charset="0"/>
              <a:ea typeface="ＭＳ Ｐゴシック" panose="020B0600070205080204" pitchFamily="34" charset="-128"/>
            </a:endParaRPr>
          </a:p>
          <a:p>
            <a:pPr eaLnBrk="1" hangingPunct="1">
              <a:lnSpc>
                <a:spcPct val="90000"/>
              </a:lnSpc>
            </a:pPr>
            <a:r>
              <a:rPr lang="en-US" altLang="en-US" dirty="0">
                <a:latin typeface="Arial" panose="020B0604020202020204" pitchFamily="34" charset="0"/>
                <a:ea typeface="ＭＳ Ｐゴシック" panose="020B0600070205080204" pitchFamily="34" charset="-128"/>
              </a:rPr>
              <a:t>In Prolog, we can assert that something is true, but we </a:t>
            </a:r>
            <a:r>
              <a:rPr lang="en-US" altLang="en-US" dirty="0">
                <a:solidFill>
                  <a:srgbClr val="FF0000"/>
                </a:solidFill>
                <a:latin typeface="Arial" panose="020B0604020202020204" pitchFamily="34" charset="0"/>
                <a:ea typeface="ＭＳ Ｐゴシック" panose="020B0600070205080204" pitchFamily="34" charset="-128"/>
              </a:rPr>
              <a:t>cannot assert that something is false</a:t>
            </a:r>
          </a:p>
        </p:txBody>
      </p:sp>
      <p:sp>
        <p:nvSpPr>
          <p:cNvPr id="64516" name="Footer Placeholder 1">
            <a:extLst>
              <a:ext uri="{FF2B5EF4-FFF2-40B4-BE49-F238E27FC236}">
                <a16:creationId xmlns:a16="http://schemas.microsoft.com/office/drawing/2014/main" id="{A7169B77-C47E-9D45-943F-4309C1771742}"/>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r>
              <a:rPr lang="en-US" altLang="en-US" sz="1400" dirty="0">
                <a:latin typeface="Arial" panose="020B0604020202020204" pitchFamily="34" charset="0"/>
                <a:cs typeface="Arial" panose="020B0604020202020204" pitchFamily="34" charset="0"/>
              </a:rPr>
              <a:t>Programming Languages CSCI 4430, A. </a:t>
            </a:r>
            <a:r>
              <a:rPr lang="en-US" altLang="en-US" sz="1400" dirty="0" err="1">
                <a:latin typeface="Arial" panose="020B0604020202020204" pitchFamily="34" charset="0"/>
                <a:cs typeface="Arial" panose="020B0604020202020204" pitchFamily="34" charset="0"/>
              </a:rPr>
              <a:t>Milanova</a:t>
            </a:r>
            <a:endParaRPr lang="en-US" altLang="en-US" sz="1400" dirty="0">
              <a:latin typeface="Arial" panose="020B0604020202020204" pitchFamily="34" charset="0"/>
              <a:cs typeface="Arial" panose="020B0604020202020204" pitchFamily="34" charset="0"/>
            </a:endParaRPr>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522D8E81-11B6-C446-8F7D-92F9E7D56D8B}"/>
                  </a:ext>
                </a:extLst>
              </p14:cNvPr>
              <p14:cNvContentPartPr/>
              <p14:nvPr/>
            </p14:nvContentPartPr>
            <p14:xfrm>
              <a:off x="1702800" y="3487680"/>
              <a:ext cx="7119720" cy="3189240"/>
            </p14:xfrm>
          </p:contentPart>
        </mc:Choice>
        <mc:Fallback xmlns="">
          <p:pic>
            <p:nvPicPr>
              <p:cNvPr id="2" name="Ink 1">
                <a:extLst>
                  <a:ext uri="{FF2B5EF4-FFF2-40B4-BE49-F238E27FC236}">
                    <a16:creationId xmlns:a16="http://schemas.microsoft.com/office/drawing/2014/main" id="{522D8E81-11B6-C446-8F7D-92F9E7D56D8B}"/>
                  </a:ext>
                </a:extLst>
              </p:cNvPr>
              <p:cNvPicPr/>
              <p:nvPr/>
            </p:nvPicPr>
            <p:blipFill>
              <a:blip r:embed="rId4"/>
              <a:stretch>
                <a:fillRect/>
              </a:stretch>
            </p:blipFill>
            <p:spPr>
              <a:xfrm>
                <a:off x="1680840" y="3471480"/>
                <a:ext cx="7157520" cy="3227040"/>
              </a:xfrm>
              <a:prstGeom prst="rect">
                <a:avLst/>
              </a:prstGeom>
            </p:spPr>
          </p:pic>
        </mc:Fallback>
      </mc:AlternateContent>
    </p:spTree>
    <p:extLst>
      <p:ext uri="{BB962C8B-B14F-4D97-AF65-F5344CB8AC3E}">
        <p14:creationId xmlns:p14="http://schemas.microsoft.com/office/powerpoint/2010/main" val="2073973331"/>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AAD341D8-C6CC-E14D-939C-7EB31A974548}"/>
              </a:ext>
            </a:extLst>
          </p:cNvPr>
          <p:cNvSpPr>
            <a:spLocks noGrp="1"/>
          </p:cNvSpPr>
          <p:nvPr>
            <p:ph type="ftr" sz="quarter" idx="10"/>
          </p:nvPr>
        </p:nvSpPr>
        <p:spPr/>
        <p:txBody>
          <a:bodyPr/>
          <a:lstStyle/>
          <a:p>
            <a:pPr>
              <a:defRPr/>
            </a:pPr>
            <a:r>
              <a:rPr lang="en-US" dirty="0">
                <a:latin typeface="Arial" panose="020B0604020202020204" pitchFamily="34" charset="0"/>
                <a:cs typeface="Arial" panose="020B0604020202020204" pitchFamily="34" charset="0"/>
              </a:rPr>
              <a:t>Programming Languages CSCI 4430, A Milanova</a:t>
            </a:r>
          </a:p>
        </p:txBody>
      </p:sp>
      <p:sp>
        <p:nvSpPr>
          <p:cNvPr id="5" name="Slide Number Placeholder 4">
            <a:extLst>
              <a:ext uri="{FF2B5EF4-FFF2-40B4-BE49-F238E27FC236}">
                <a16:creationId xmlns:a16="http://schemas.microsoft.com/office/drawing/2014/main" id="{88BB7993-A374-9440-9435-BAAE2542EDDC}"/>
              </a:ext>
            </a:extLst>
          </p:cNvPr>
          <p:cNvSpPr>
            <a:spLocks noGrp="1"/>
          </p:cNvSpPr>
          <p:nvPr>
            <p:ph type="sldNum" sz="quarter" idx="11"/>
          </p:nvPr>
        </p:nvSpPr>
        <p:spPr/>
        <p:txBody>
          <a:bodyPr/>
          <a:lstStyle/>
          <a:p>
            <a:fld id="{5E2438D6-0178-6F4F-8D73-D35BD0BF5F8F}" type="slidenum">
              <a:rPr lang="en-US" altLang="en-US" smtClean="0"/>
              <a:pPr/>
              <a:t>15</a:t>
            </a:fld>
            <a:endParaRPr lang="en-US" altLang="en-US"/>
          </a:p>
        </p:txBody>
      </p:sp>
      <mc:AlternateContent xmlns:mc="http://schemas.openxmlformats.org/markup-compatibility/2006" xmlns:p14="http://schemas.microsoft.com/office/powerpoint/2010/main">
        <mc:Choice Requires="p14">
          <p:contentPart p14:bwMode="auto" r:id="rId2">
            <p14:nvContentPartPr>
              <p14:cNvPr id="6" name="Ink 5">
                <a:extLst>
                  <a:ext uri="{FF2B5EF4-FFF2-40B4-BE49-F238E27FC236}">
                    <a16:creationId xmlns:a16="http://schemas.microsoft.com/office/drawing/2014/main" id="{A15EF3FB-24C1-0F46-96FD-7F9FD9F47659}"/>
                  </a:ext>
                </a:extLst>
              </p14:cNvPr>
              <p14:cNvContentPartPr/>
              <p14:nvPr/>
            </p14:nvContentPartPr>
            <p14:xfrm>
              <a:off x="677160" y="940680"/>
              <a:ext cx="8011080" cy="3973680"/>
            </p14:xfrm>
          </p:contentPart>
        </mc:Choice>
        <mc:Fallback xmlns="">
          <p:pic>
            <p:nvPicPr>
              <p:cNvPr id="6" name="Ink 5">
                <a:extLst>
                  <a:ext uri="{FF2B5EF4-FFF2-40B4-BE49-F238E27FC236}">
                    <a16:creationId xmlns:a16="http://schemas.microsoft.com/office/drawing/2014/main" id="{A15EF3FB-24C1-0F46-96FD-7F9FD9F47659}"/>
                  </a:ext>
                </a:extLst>
              </p:cNvPr>
              <p:cNvPicPr/>
              <p:nvPr/>
            </p:nvPicPr>
            <p:blipFill>
              <a:blip r:embed="rId3"/>
              <a:stretch>
                <a:fillRect/>
              </a:stretch>
            </p:blipFill>
            <p:spPr>
              <a:xfrm>
                <a:off x="655560" y="919080"/>
                <a:ext cx="8048880" cy="4011480"/>
              </a:xfrm>
              <a:prstGeom prst="rect">
                <a:avLst/>
              </a:prstGeom>
            </p:spPr>
          </p:pic>
        </mc:Fallback>
      </mc:AlternateContent>
    </p:spTree>
    <p:extLst>
      <p:ext uri="{BB962C8B-B14F-4D97-AF65-F5344CB8AC3E}">
        <p14:creationId xmlns:p14="http://schemas.microsoft.com/office/powerpoint/2010/main" val="42848865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Number Placeholder 4">
            <a:extLst>
              <a:ext uri="{FF2B5EF4-FFF2-40B4-BE49-F238E27FC236}">
                <a16:creationId xmlns:a16="http://schemas.microsoft.com/office/drawing/2014/main" id="{370F60DC-F552-9442-A294-8CF5E55D3A72}"/>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fld id="{40A86ED6-5DF0-7849-AF82-DD976C9E9CAF}" type="slidenum">
              <a:rPr lang="en-US" altLang="en-US" sz="1400"/>
              <a:pPr eaLnBrk="1" hangingPunct="1"/>
              <a:t>16</a:t>
            </a:fld>
            <a:endParaRPr lang="en-US" altLang="en-US" sz="1400"/>
          </a:p>
        </p:txBody>
      </p:sp>
      <p:sp>
        <p:nvSpPr>
          <p:cNvPr id="66562" name="Rectangle 2">
            <a:extLst>
              <a:ext uri="{FF2B5EF4-FFF2-40B4-BE49-F238E27FC236}">
                <a16:creationId xmlns:a16="http://schemas.microsoft.com/office/drawing/2014/main" id="{27026BF1-E638-DA49-BF6C-10718804ADF3}"/>
              </a:ext>
            </a:extLst>
          </p:cNvPr>
          <p:cNvSpPr>
            <a:spLocks noGrp="1" noChangeArrowheads="1"/>
          </p:cNvSpPr>
          <p:nvPr>
            <p:ph type="title"/>
          </p:nvPr>
        </p:nvSpPr>
        <p:spPr>
          <a:xfrm>
            <a:off x="152400" y="-28575"/>
            <a:ext cx="8915400" cy="1004888"/>
          </a:xfrm>
        </p:spPr>
        <p:txBody>
          <a:bodyPr/>
          <a:lstStyle/>
          <a:p>
            <a:pPr eaLnBrk="1" hangingPunct="1"/>
            <a:r>
              <a:rPr lang="en-US" altLang="en-US">
                <a:latin typeface="Arial" panose="020B0604020202020204" pitchFamily="34" charset="0"/>
                <a:ea typeface="ＭＳ Ｐゴシック" panose="020B0600070205080204" pitchFamily="34" charset="-128"/>
              </a:rPr>
              <a:t>Exercise</a:t>
            </a:r>
            <a:endParaRPr lang="en-US" altLang="en-US">
              <a:latin typeface="Courier New" panose="02070309020205020404" pitchFamily="49" charset="0"/>
              <a:ea typeface="ＭＳ Ｐゴシック" panose="020B0600070205080204" pitchFamily="34" charset="-128"/>
            </a:endParaRPr>
          </a:p>
        </p:txBody>
      </p:sp>
      <p:sp>
        <p:nvSpPr>
          <p:cNvPr id="64517" name="Rectangle 3">
            <a:extLst>
              <a:ext uri="{FF2B5EF4-FFF2-40B4-BE49-F238E27FC236}">
                <a16:creationId xmlns:a16="http://schemas.microsoft.com/office/drawing/2014/main" id="{EBAEFFA9-8182-254D-B83A-4B7B65948882}"/>
              </a:ext>
            </a:extLst>
          </p:cNvPr>
          <p:cNvSpPr>
            <a:spLocks noGrp="1" noChangeArrowheads="1"/>
          </p:cNvSpPr>
          <p:nvPr>
            <p:ph type="body" idx="1"/>
          </p:nvPr>
        </p:nvSpPr>
        <p:spPr>
          <a:xfrm>
            <a:off x="152400" y="1143000"/>
            <a:ext cx="8991600" cy="5105400"/>
          </a:xfrm>
        </p:spPr>
        <p:txBody>
          <a:bodyPr/>
          <a:lstStyle/>
          <a:p>
            <a:pPr marL="0" indent="0" eaLnBrk="1" hangingPunct="1">
              <a:buFont typeface="Wingdings" charset="0"/>
              <a:buNone/>
              <a:defRPr/>
            </a:pPr>
            <a:r>
              <a:rPr lang="en-US" sz="2800" b="1" dirty="0">
                <a:latin typeface="Courier" charset="0"/>
              </a:rPr>
              <a:t>takes(</a:t>
            </a:r>
            <a:r>
              <a:rPr lang="en-US" sz="2800" b="1" dirty="0" err="1">
                <a:latin typeface="Courier" charset="0"/>
              </a:rPr>
              <a:t>jane</a:t>
            </a:r>
            <a:r>
              <a:rPr lang="en-US" sz="2800" b="1" dirty="0">
                <a:latin typeface="Courier" charset="0"/>
              </a:rPr>
              <a:t>, his).</a:t>
            </a:r>
          </a:p>
          <a:p>
            <a:pPr marL="0" indent="0" eaLnBrk="1" hangingPunct="1">
              <a:buFont typeface="Wingdings" charset="0"/>
              <a:buNone/>
              <a:defRPr/>
            </a:pPr>
            <a:r>
              <a:rPr lang="en-US" sz="2800" b="1" dirty="0">
                <a:latin typeface="Courier" charset="0"/>
              </a:rPr>
              <a:t>takes(</a:t>
            </a:r>
            <a:r>
              <a:rPr lang="en-US" sz="2800" b="1" dirty="0" err="1">
                <a:latin typeface="Courier" charset="0"/>
              </a:rPr>
              <a:t>jane</a:t>
            </a:r>
            <a:r>
              <a:rPr lang="en-US" sz="2800" b="1" dirty="0">
                <a:latin typeface="Courier" charset="0"/>
              </a:rPr>
              <a:t>, </a:t>
            </a:r>
            <a:r>
              <a:rPr lang="en-US" sz="2800" b="1" dirty="0" err="1">
                <a:latin typeface="Courier" charset="0"/>
              </a:rPr>
              <a:t>cs</a:t>
            </a:r>
            <a:r>
              <a:rPr lang="en-US" sz="2800" b="1" dirty="0">
                <a:latin typeface="Courier" charset="0"/>
              </a:rPr>
              <a:t>).</a:t>
            </a:r>
          </a:p>
          <a:p>
            <a:pPr marL="0" indent="0" eaLnBrk="1" hangingPunct="1">
              <a:buFont typeface="Wingdings" charset="0"/>
              <a:buNone/>
              <a:defRPr/>
            </a:pPr>
            <a:r>
              <a:rPr lang="en-US" sz="2800" b="1" dirty="0">
                <a:latin typeface="Courier" charset="0"/>
              </a:rPr>
              <a:t>takes(</a:t>
            </a:r>
            <a:r>
              <a:rPr lang="en-US" sz="2800" b="1" dirty="0" err="1">
                <a:latin typeface="Courier" charset="0"/>
              </a:rPr>
              <a:t>ajit</a:t>
            </a:r>
            <a:r>
              <a:rPr lang="en-US" sz="2800" b="1" dirty="0">
                <a:latin typeface="Courier" charset="0"/>
              </a:rPr>
              <a:t>, art).</a:t>
            </a:r>
          </a:p>
          <a:p>
            <a:pPr marL="0" indent="0" eaLnBrk="1" hangingPunct="1">
              <a:buFont typeface="Wingdings" charset="0"/>
              <a:buNone/>
              <a:defRPr/>
            </a:pPr>
            <a:r>
              <a:rPr lang="en-US" sz="2800" b="1" dirty="0">
                <a:latin typeface="Courier" charset="0"/>
              </a:rPr>
              <a:t>takes(</a:t>
            </a:r>
            <a:r>
              <a:rPr lang="en-US" sz="2800" b="1" dirty="0" err="1">
                <a:latin typeface="Courier" charset="0"/>
              </a:rPr>
              <a:t>ajit</a:t>
            </a:r>
            <a:r>
              <a:rPr lang="en-US" sz="2800" b="1" dirty="0">
                <a:latin typeface="Courier" charset="0"/>
              </a:rPr>
              <a:t>, </a:t>
            </a:r>
            <a:r>
              <a:rPr lang="en-US" sz="2800" b="1" dirty="0" err="1">
                <a:latin typeface="Courier" charset="0"/>
              </a:rPr>
              <a:t>cs</a:t>
            </a:r>
            <a:r>
              <a:rPr lang="en-US" sz="2800" b="1" dirty="0">
                <a:latin typeface="Courier" charset="0"/>
              </a:rPr>
              <a:t>).</a:t>
            </a:r>
          </a:p>
          <a:p>
            <a:pPr marL="0" indent="0" eaLnBrk="1" hangingPunct="1">
              <a:buFont typeface="Wingdings" charset="0"/>
              <a:buNone/>
              <a:defRPr/>
            </a:pPr>
            <a:r>
              <a:rPr lang="en-US" sz="2800" b="1" dirty="0">
                <a:latin typeface="Courier" charset="0"/>
              </a:rPr>
              <a:t>classmates(X,Y) :- takes(X,Z),takes(Y,Z).</a:t>
            </a:r>
          </a:p>
          <a:p>
            <a:pPr marL="0" indent="0" eaLnBrk="1" hangingPunct="1">
              <a:buFont typeface="Wingdings" charset="0"/>
              <a:buNone/>
              <a:defRPr/>
            </a:pPr>
            <a:endParaRPr lang="en-US" sz="2800" b="1" dirty="0">
              <a:latin typeface="Courier" charset="0"/>
            </a:endParaRPr>
          </a:p>
          <a:p>
            <a:pPr marL="0" indent="0" eaLnBrk="1" hangingPunct="1">
              <a:buFont typeface="Wingdings" charset="0"/>
              <a:buNone/>
              <a:defRPr/>
            </a:pPr>
            <a:r>
              <a:rPr lang="en-US" b="1" dirty="0">
                <a:latin typeface="Courier" charset="0"/>
              </a:rPr>
              <a:t>?- classmates(</a:t>
            </a:r>
            <a:r>
              <a:rPr lang="en-US" b="1" dirty="0" err="1">
                <a:latin typeface="Courier" charset="0"/>
              </a:rPr>
              <a:t>jane,Y</a:t>
            </a:r>
            <a:r>
              <a:rPr lang="en-US" b="1" dirty="0">
                <a:latin typeface="Courier" charset="0"/>
              </a:rPr>
              <a:t>).</a:t>
            </a:r>
          </a:p>
          <a:p>
            <a:pPr marL="0" indent="0" eaLnBrk="1" hangingPunct="1">
              <a:buFont typeface="Wingdings" charset="0"/>
              <a:buNone/>
              <a:defRPr/>
            </a:pPr>
            <a:r>
              <a:rPr lang="en-US" dirty="0">
                <a:latin typeface="Arial"/>
              </a:rPr>
              <a:t>What are the bindings of </a:t>
            </a:r>
            <a:r>
              <a:rPr lang="en-US" b="1" dirty="0">
                <a:latin typeface="Courier" charset="0"/>
              </a:rPr>
              <a:t>Y</a:t>
            </a:r>
            <a:r>
              <a:rPr lang="en-US" dirty="0">
                <a:latin typeface="Arial"/>
              </a:rPr>
              <a:t>?</a:t>
            </a:r>
          </a:p>
          <a:p>
            <a:pPr marL="0" indent="0" eaLnBrk="1" hangingPunct="1">
              <a:buFont typeface="Wingdings" charset="0"/>
              <a:buNone/>
              <a:defRPr/>
            </a:pPr>
            <a:endParaRPr lang="en-US" dirty="0">
              <a:latin typeface="Arial"/>
            </a:endParaRPr>
          </a:p>
          <a:p>
            <a:pPr eaLnBrk="1" hangingPunct="1">
              <a:lnSpc>
                <a:spcPct val="90000"/>
              </a:lnSpc>
              <a:buFont typeface="Wingdings" charset="0"/>
              <a:buChar char="n"/>
              <a:defRPr/>
            </a:pPr>
            <a:endParaRPr lang="en-US" dirty="0">
              <a:latin typeface="Arial"/>
            </a:endParaRPr>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FC1D22C4-B768-4245-800C-54AA09F7D3A6}"/>
                  </a:ext>
                </a:extLst>
              </p14:cNvPr>
              <p14:cNvContentPartPr/>
              <p14:nvPr/>
            </p14:nvContentPartPr>
            <p14:xfrm>
              <a:off x="546840" y="3533040"/>
              <a:ext cx="8305920" cy="3087360"/>
            </p14:xfrm>
          </p:contentPart>
        </mc:Choice>
        <mc:Fallback xmlns="">
          <p:pic>
            <p:nvPicPr>
              <p:cNvPr id="2" name="Ink 1">
                <a:extLst>
                  <a:ext uri="{FF2B5EF4-FFF2-40B4-BE49-F238E27FC236}">
                    <a16:creationId xmlns:a16="http://schemas.microsoft.com/office/drawing/2014/main" id="{FC1D22C4-B768-4245-800C-54AA09F7D3A6}"/>
                  </a:ext>
                </a:extLst>
              </p:cNvPr>
              <p:cNvPicPr/>
              <p:nvPr/>
            </p:nvPicPr>
            <p:blipFill>
              <a:blip r:embed="rId4"/>
              <a:stretch>
                <a:fillRect/>
              </a:stretch>
            </p:blipFill>
            <p:spPr>
              <a:xfrm>
                <a:off x="525240" y="3516840"/>
                <a:ext cx="8343720" cy="3125160"/>
              </a:xfrm>
              <a:prstGeom prst="rect">
                <a:avLst/>
              </a:prstGeom>
            </p:spPr>
          </p:pic>
        </mc:Fallback>
      </mc:AlternateContent>
    </p:spTree>
    <p:extLst>
      <p:ext uri="{BB962C8B-B14F-4D97-AF65-F5344CB8AC3E}">
        <p14:creationId xmlns:p14="http://schemas.microsoft.com/office/powerpoint/2010/main" val="8976437"/>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Footer Placeholder 3">
            <a:extLst>
              <a:ext uri="{FF2B5EF4-FFF2-40B4-BE49-F238E27FC236}">
                <a16:creationId xmlns:a16="http://schemas.microsoft.com/office/drawing/2014/main" id="{52AC01DC-9E82-3545-A921-6AA150F7E3F6}"/>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r>
              <a:rPr lang="en-US" altLang="en-US" sz="1400" dirty="0">
                <a:latin typeface="Arial" panose="020B0604020202020204" pitchFamily="34" charset="0"/>
                <a:cs typeface="Arial" panose="020B0604020202020204" pitchFamily="34" charset="0"/>
              </a:rPr>
              <a:t>Programming Languages CSCI 4430, A. </a:t>
            </a:r>
            <a:r>
              <a:rPr lang="en-US" altLang="en-US" sz="1400" dirty="0" err="1">
                <a:latin typeface="Arial" panose="020B0604020202020204" pitchFamily="34" charset="0"/>
                <a:cs typeface="Arial" panose="020B0604020202020204" pitchFamily="34" charset="0"/>
              </a:rPr>
              <a:t>Milanova</a:t>
            </a:r>
            <a:endParaRPr lang="en-US" altLang="en-US" sz="1400" dirty="0">
              <a:latin typeface="Arial" panose="020B0604020202020204" pitchFamily="34" charset="0"/>
              <a:cs typeface="Arial" panose="020B0604020202020204" pitchFamily="34" charset="0"/>
            </a:endParaRPr>
          </a:p>
        </p:txBody>
      </p:sp>
      <p:sp>
        <p:nvSpPr>
          <p:cNvPr id="68610" name="Slide Number Placeholder 4">
            <a:extLst>
              <a:ext uri="{FF2B5EF4-FFF2-40B4-BE49-F238E27FC236}">
                <a16:creationId xmlns:a16="http://schemas.microsoft.com/office/drawing/2014/main" id="{880049FD-E4FE-8846-AC05-A6D9ADB0A7E4}"/>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fld id="{06F0AB22-0B31-D749-B15D-BE5A9FC0EDDD}" type="slidenum">
              <a:rPr lang="en-US" altLang="en-US" sz="1400"/>
              <a:pPr eaLnBrk="1" hangingPunct="1"/>
              <a:t>17</a:t>
            </a:fld>
            <a:endParaRPr lang="en-US" altLang="en-US" sz="1400"/>
          </a:p>
        </p:txBody>
      </p:sp>
      <p:sp>
        <p:nvSpPr>
          <p:cNvPr id="68611" name="Rectangle 2">
            <a:extLst>
              <a:ext uri="{FF2B5EF4-FFF2-40B4-BE49-F238E27FC236}">
                <a16:creationId xmlns:a16="http://schemas.microsoft.com/office/drawing/2014/main" id="{4155EC3E-E38A-8A41-813B-0C021F855AFC}"/>
              </a:ext>
            </a:extLst>
          </p:cNvPr>
          <p:cNvSpPr>
            <a:spLocks noGrp="1" noChangeArrowheads="1"/>
          </p:cNvSpPr>
          <p:nvPr>
            <p:ph type="title"/>
          </p:nvPr>
        </p:nvSpPr>
        <p:spPr/>
        <p:txBody>
          <a:bodyPr/>
          <a:lstStyle/>
          <a:p>
            <a:pPr eaLnBrk="1" hangingPunct="1"/>
            <a:r>
              <a:rPr lang="en-US" altLang="en-US">
                <a:latin typeface="Arial" panose="020B0604020202020204" pitchFamily="34" charset="0"/>
                <a:ea typeface="ＭＳ Ｐゴシック" panose="020B0600070205080204" pitchFamily="34" charset="-128"/>
              </a:rPr>
              <a:t>Exercise </a:t>
            </a:r>
          </a:p>
        </p:txBody>
      </p:sp>
      <p:sp>
        <p:nvSpPr>
          <p:cNvPr id="68612" name="Rectangle 3">
            <a:extLst>
              <a:ext uri="{FF2B5EF4-FFF2-40B4-BE49-F238E27FC236}">
                <a16:creationId xmlns:a16="http://schemas.microsoft.com/office/drawing/2014/main" id="{DEAFE7D4-82F0-1E48-B149-315F5C856E8E}"/>
              </a:ext>
            </a:extLst>
          </p:cNvPr>
          <p:cNvSpPr>
            <a:spLocks noGrp="1" noChangeArrowheads="1"/>
          </p:cNvSpPr>
          <p:nvPr>
            <p:ph type="body" idx="1"/>
          </p:nvPr>
        </p:nvSpPr>
        <p:spPr/>
        <p:txBody>
          <a:bodyPr/>
          <a:lstStyle/>
          <a:p>
            <a:pPr eaLnBrk="1" hangingPunct="1">
              <a:lnSpc>
                <a:spcPct val="90000"/>
              </a:lnSpc>
            </a:pPr>
            <a:r>
              <a:rPr lang="en-US" altLang="en-US" b="1">
                <a:latin typeface="Courier New" panose="02070309020205020404" pitchFamily="49" charset="0"/>
                <a:ea typeface="ＭＳ Ｐゴシック" panose="020B0600070205080204" pitchFamily="34" charset="-128"/>
              </a:rPr>
              <a:t>p(X) :- q(X), </a:t>
            </a:r>
            <a:r>
              <a:rPr lang="en-US" altLang="en-US" b="1">
                <a:solidFill>
                  <a:srgbClr val="0000FF"/>
                </a:solidFill>
                <a:latin typeface="Courier New" panose="02070309020205020404" pitchFamily="49" charset="0"/>
                <a:ea typeface="ＭＳ Ｐゴシック" panose="020B0600070205080204" pitchFamily="34" charset="-128"/>
              </a:rPr>
              <a:t>not</a:t>
            </a:r>
            <a:r>
              <a:rPr lang="en-US" altLang="en-US" b="1">
                <a:latin typeface="Courier New" panose="02070309020205020404" pitchFamily="49" charset="0"/>
                <a:ea typeface="ＭＳ Ｐゴシック" panose="020B0600070205080204" pitchFamily="34" charset="-128"/>
              </a:rPr>
              <a:t>(r(X)). </a:t>
            </a:r>
            <a:br>
              <a:rPr lang="en-US" altLang="en-US" b="1">
                <a:latin typeface="Courier New" panose="02070309020205020404" pitchFamily="49" charset="0"/>
                <a:ea typeface="ＭＳ Ｐゴシック" panose="020B0600070205080204" pitchFamily="34" charset="-128"/>
              </a:rPr>
            </a:br>
            <a:r>
              <a:rPr lang="en-US" altLang="en-US" b="1">
                <a:latin typeface="Courier New" panose="02070309020205020404" pitchFamily="49" charset="0"/>
                <a:ea typeface="ＭＳ Ｐゴシック" panose="020B0600070205080204" pitchFamily="34" charset="-128"/>
              </a:rPr>
              <a:t>r(X) :- w(X), </a:t>
            </a:r>
            <a:r>
              <a:rPr lang="en-US" altLang="en-US" b="1">
                <a:solidFill>
                  <a:srgbClr val="0000FF"/>
                </a:solidFill>
                <a:latin typeface="Courier New" panose="02070309020205020404" pitchFamily="49" charset="0"/>
                <a:ea typeface="ＭＳ Ｐゴシック" panose="020B0600070205080204" pitchFamily="34" charset="-128"/>
              </a:rPr>
              <a:t>not</a:t>
            </a:r>
            <a:r>
              <a:rPr lang="en-US" altLang="en-US" b="1">
                <a:latin typeface="Courier New" panose="02070309020205020404" pitchFamily="49" charset="0"/>
                <a:ea typeface="ＭＳ Ｐゴシック" panose="020B0600070205080204" pitchFamily="34" charset="-128"/>
              </a:rPr>
              <a:t>(s(X)). </a:t>
            </a:r>
            <a:br>
              <a:rPr lang="en-US" altLang="en-US" b="1">
                <a:latin typeface="Courier New" panose="02070309020205020404" pitchFamily="49" charset="0"/>
                <a:ea typeface="ＭＳ Ｐゴシック" panose="020B0600070205080204" pitchFamily="34" charset="-128"/>
              </a:rPr>
            </a:br>
            <a:r>
              <a:rPr lang="en-US" altLang="en-US" b="1">
                <a:latin typeface="Courier New" panose="02070309020205020404" pitchFamily="49" charset="0"/>
                <a:ea typeface="ＭＳ Ｐゴシック" panose="020B0600070205080204" pitchFamily="34" charset="-128"/>
              </a:rPr>
              <a:t>q(a). q(b). q(c). </a:t>
            </a:r>
            <a:br>
              <a:rPr lang="en-US" altLang="en-US" b="1">
                <a:latin typeface="Courier New" panose="02070309020205020404" pitchFamily="49" charset="0"/>
                <a:ea typeface="ＭＳ Ｐゴシック" panose="020B0600070205080204" pitchFamily="34" charset="-128"/>
              </a:rPr>
            </a:br>
            <a:r>
              <a:rPr lang="en-US" altLang="en-US" b="1">
                <a:latin typeface="Courier New" panose="02070309020205020404" pitchFamily="49" charset="0"/>
                <a:ea typeface="ＭＳ Ｐゴシック" panose="020B0600070205080204" pitchFamily="34" charset="-128"/>
              </a:rPr>
              <a:t>s(a). s(c). </a:t>
            </a:r>
            <a:br>
              <a:rPr lang="en-US" altLang="en-US" b="1">
                <a:latin typeface="Courier New" panose="02070309020205020404" pitchFamily="49" charset="0"/>
                <a:ea typeface="ＭＳ Ｐゴシック" panose="020B0600070205080204" pitchFamily="34" charset="-128"/>
              </a:rPr>
            </a:br>
            <a:r>
              <a:rPr lang="en-US" altLang="en-US" b="1">
                <a:latin typeface="Courier New" panose="02070309020205020404" pitchFamily="49" charset="0"/>
                <a:ea typeface="ＭＳ Ｐゴシック" panose="020B0600070205080204" pitchFamily="34" charset="-128"/>
              </a:rPr>
              <a:t>w(a). w(b). </a:t>
            </a:r>
          </a:p>
          <a:p>
            <a:pPr eaLnBrk="1" hangingPunct="1">
              <a:lnSpc>
                <a:spcPct val="90000"/>
              </a:lnSpc>
            </a:pPr>
            <a:endParaRPr lang="en-US" altLang="en-US" b="1">
              <a:latin typeface="Courier New" panose="02070309020205020404" pitchFamily="49" charset="0"/>
              <a:ea typeface="ＭＳ Ｐゴシック" panose="020B0600070205080204" pitchFamily="34" charset="-128"/>
            </a:endParaRPr>
          </a:p>
          <a:p>
            <a:pPr eaLnBrk="1" hangingPunct="1">
              <a:lnSpc>
                <a:spcPct val="90000"/>
              </a:lnSpc>
            </a:pPr>
            <a:r>
              <a:rPr lang="en-US" altLang="en-US">
                <a:latin typeface="Arial" panose="020B0604020202020204" pitchFamily="34" charset="0"/>
                <a:ea typeface="ＭＳ Ｐゴシック" panose="020B0600070205080204" pitchFamily="34" charset="-128"/>
              </a:rPr>
              <a:t>Evaluate:</a:t>
            </a:r>
          </a:p>
          <a:p>
            <a:pPr lvl="1" eaLnBrk="1" hangingPunct="1">
              <a:lnSpc>
                <a:spcPct val="90000"/>
              </a:lnSpc>
            </a:pPr>
            <a:r>
              <a:rPr lang="en-US" altLang="en-US" b="1">
                <a:latin typeface="Courier New" panose="02070309020205020404" pitchFamily="49" charset="0"/>
              </a:rPr>
              <a:t>?- p(a).</a:t>
            </a:r>
          </a:p>
          <a:p>
            <a:pPr lvl="1" eaLnBrk="1" hangingPunct="1">
              <a:lnSpc>
                <a:spcPct val="90000"/>
              </a:lnSpc>
            </a:pPr>
            <a:r>
              <a:rPr lang="en-US" altLang="en-US" b="1">
                <a:latin typeface="Courier New" panose="02070309020205020404" pitchFamily="49" charset="0"/>
              </a:rPr>
              <a:t>?- p(b).</a:t>
            </a:r>
          </a:p>
          <a:p>
            <a:pPr lvl="1" eaLnBrk="1" hangingPunct="1">
              <a:lnSpc>
                <a:spcPct val="90000"/>
              </a:lnSpc>
            </a:pPr>
            <a:r>
              <a:rPr lang="en-US" altLang="en-US" b="1">
                <a:latin typeface="Courier New" panose="02070309020205020404" pitchFamily="49" charset="0"/>
              </a:rPr>
              <a:t>?- p(c).</a:t>
            </a:r>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82A3E2F3-6A74-894F-A0E4-FC32AAC87920}"/>
                  </a:ext>
                </a:extLst>
              </p14:cNvPr>
              <p14:cNvContentPartPr/>
              <p14:nvPr/>
            </p14:nvContentPartPr>
            <p14:xfrm>
              <a:off x="1541880" y="882720"/>
              <a:ext cx="6787800" cy="5105520"/>
            </p14:xfrm>
          </p:contentPart>
        </mc:Choice>
        <mc:Fallback xmlns="">
          <p:pic>
            <p:nvPicPr>
              <p:cNvPr id="2" name="Ink 1">
                <a:extLst>
                  <a:ext uri="{FF2B5EF4-FFF2-40B4-BE49-F238E27FC236}">
                    <a16:creationId xmlns:a16="http://schemas.microsoft.com/office/drawing/2014/main" id="{82A3E2F3-6A74-894F-A0E4-FC32AAC87920}"/>
                  </a:ext>
                </a:extLst>
              </p:cNvPr>
              <p:cNvPicPr/>
              <p:nvPr/>
            </p:nvPicPr>
            <p:blipFill>
              <a:blip r:embed="rId4"/>
              <a:stretch>
                <a:fillRect/>
              </a:stretch>
            </p:blipFill>
            <p:spPr>
              <a:xfrm>
                <a:off x="1525680" y="866520"/>
                <a:ext cx="6820200" cy="5143320"/>
              </a:xfrm>
              <a:prstGeom prst="rect">
                <a:avLst/>
              </a:prstGeom>
            </p:spPr>
          </p:pic>
        </mc:Fallback>
      </mc:AlternateContent>
    </p:spTree>
    <p:extLst>
      <p:ext uri="{BB962C8B-B14F-4D97-AF65-F5344CB8AC3E}">
        <p14:creationId xmlns:p14="http://schemas.microsoft.com/office/powerpoint/2010/main" val="1365940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Footer Placeholder 3">
            <a:extLst>
              <a:ext uri="{FF2B5EF4-FFF2-40B4-BE49-F238E27FC236}">
                <a16:creationId xmlns:a16="http://schemas.microsoft.com/office/drawing/2014/main" id="{CEF48772-64E6-574B-994A-88B3E424318F}"/>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r>
              <a:rPr lang="en-US" altLang="en-US" sz="1400" dirty="0">
                <a:latin typeface="Arial" panose="020B0604020202020204" pitchFamily="34" charset="0"/>
                <a:cs typeface="Arial" panose="020B0604020202020204" pitchFamily="34" charset="0"/>
              </a:rPr>
              <a:t>Programming Languages CSCI 4430, A. </a:t>
            </a:r>
            <a:r>
              <a:rPr lang="en-US" altLang="en-US" sz="1400" dirty="0" err="1">
                <a:latin typeface="Arial" panose="020B0604020202020204" pitchFamily="34" charset="0"/>
                <a:cs typeface="Arial" panose="020B0604020202020204" pitchFamily="34" charset="0"/>
              </a:rPr>
              <a:t>Milanova</a:t>
            </a:r>
            <a:endParaRPr lang="en-US" altLang="en-US" sz="1400" dirty="0">
              <a:latin typeface="Arial" panose="020B0604020202020204" pitchFamily="34" charset="0"/>
              <a:cs typeface="Arial" panose="020B0604020202020204" pitchFamily="34" charset="0"/>
            </a:endParaRPr>
          </a:p>
        </p:txBody>
      </p:sp>
      <p:sp>
        <p:nvSpPr>
          <p:cNvPr id="70658" name="Slide Number Placeholder 4">
            <a:extLst>
              <a:ext uri="{FF2B5EF4-FFF2-40B4-BE49-F238E27FC236}">
                <a16:creationId xmlns:a16="http://schemas.microsoft.com/office/drawing/2014/main" id="{22820209-53CE-F94C-BF0E-FABE0E399474}"/>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fld id="{BE65EE22-3DCB-7948-B8FF-1B02F97BD973}" type="slidenum">
              <a:rPr lang="en-US" altLang="en-US" sz="1400"/>
              <a:pPr eaLnBrk="1" hangingPunct="1"/>
              <a:t>18</a:t>
            </a:fld>
            <a:endParaRPr lang="en-US" altLang="en-US" sz="1400"/>
          </a:p>
        </p:txBody>
      </p:sp>
      <p:sp>
        <p:nvSpPr>
          <p:cNvPr id="70659" name="Rectangle 2">
            <a:extLst>
              <a:ext uri="{FF2B5EF4-FFF2-40B4-BE49-F238E27FC236}">
                <a16:creationId xmlns:a16="http://schemas.microsoft.com/office/drawing/2014/main" id="{12893A5A-CC27-5F4D-BAA3-6B7EB60235D0}"/>
              </a:ext>
            </a:extLst>
          </p:cNvPr>
          <p:cNvSpPr>
            <a:spLocks noGrp="1" noChangeArrowheads="1"/>
          </p:cNvSpPr>
          <p:nvPr>
            <p:ph type="title"/>
          </p:nvPr>
        </p:nvSpPr>
        <p:spPr/>
        <p:txBody>
          <a:bodyPr/>
          <a:lstStyle/>
          <a:p>
            <a:pPr eaLnBrk="1" hangingPunct="1"/>
            <a:r>
              <a:rPr lang="en-US" altLang="en-US">
                <a:latin typeface="Arial" panose="020B0604020202020204" pitchFamily="34" charset="0"/>
                <a:ea typeface="ＭＳ Ｐゴシック" panose="020B0600070205080204" pitchFamily="34" charset="-128"/>
              </a:rPr>
              <a:t>Lecture Outline</a:t>
            </a:r>
          </a:p>
        </p:txBody>
      </p:sp>
      <p:sp>
        <p:nvSpPr>
          <p:cNvPr id="70660" name="Rectangle 3">
            <a:extLst>
              <a:ext uri="{FF2B5EF4-FFF2-40B4-BE49-F238E27FC236}">
                <a16:creationId xmlns:a16="http://schemas.microsoft.com/office/drawing/2014/main" id="{CD4AC212-72D5-2D41-A9B7-B6E73588F09A}"/>
              </a:ext>
            </a:extLst>
          </p:cNvPr>
          <p:cNvSpPr>
            <a:spLocks noGrp="1" noChangeArrowheads="1"/>
          </p:cNvSpPr>
          <p:nvPr>
            <p:ph type="body" idx="1"/>
          </p:nvPr>
        </p:nvSpPr>
        <p:spPr/>
        <p:txBody>
          <a:bodyPr/>
          <a:lstStyle/>
          <a:p>
            <a:pPr eaLnBrk="1" hangingPunct="1"/>
            <a:r>
              <a:rPr lang="en-US" altLang="en-US" dirty="0">
                <a:latin typeface="Arial" panose="020B0604020202020204" pitchFamily="34" charset="0"/>
                <a:ea typeface="ＭＳ Ｐゴシック" panose="020B0600070205080204" pitchFamily="34" charset="-128"/>
              </a:rPr>
              <a:t>Prolog </a:t>
            </a:r>
          </a:p>
          <a:p>
            <a:pPr lvl="1" eaLnBrk="1" hangingPunct="1"/>
            <a:r>
              <a:rPr lang="en-US" altLang="en-US" dirty="0">
                <a:latin typeface="Arial" panose="020B0604020202020204" pitchFamily="34" charset="0"/>
              </a:rPr>
              <a:t>Imperative control flow</a:t>
            </a:r>
          </a:p>
          <a:p>
            <a:pPr lvl="1" eaLnBrk="1" hangingPunct="1"/>
            <a:r>
              <a:rPr lang="en-US" altLang="en-US" dirty="0">
                <a:latin typeface="Arial" panose="020B0604020202020204" pitchFamily="34" charset="0"/>
              </a:rPr>
              <a:t>Negation by failure</a:t>
            </a:r>
          </a:p>
          <a:p>
            <a:pPr lvl="1" eaLnBrk="1" hangingPunct="1"/>
            <a:r>
              <a:rPr lang="en-US" altLang="en-US" dirty="0">
                <a:solidFill>
                  <a:srgbClr val="FF0000"/>
                </a:solidFill>
                <a:latin typeface="Arial" panose="020B0604020202020204" pitchFamily="34" charset="0"/>
              </a:rPr>
              <a:t>Generate and test paradigm</a:t>
            </a:r>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F2DD67F6-1258-374D-B954-BC5EFE5A082C}"/>
                  </a:ext>
                </a:extLst>
              </p14:cNvPr>
              <p14:cNvContentPartPr/>
              <p14:nvPr/>
            </p14:nvContentPartPr>
            <p14:xfrm>
              <a:off x="462960" y="3546360"/>
              <a:ext cx="406080" cy="110520"/>
            </p14:xfrm>
          </p:contentPart>
        </mc:Choice>
        <mc:Fallback xmlns="">
          <p:pic>
            <p:nvPicPr>
              <p:cNvPr id="2" name="Ink 1">
                <a:extLst>
                  <a:ext uri="{FF2B5EF4-FFF2-40B4-BE49-F238E27FC236}">
                    <a16:creationId xmlns:a16="http://schemas.microsoft.com/office/drawing/2014/main" id="{F2DD67F6-1258-374D-B954-BC5EFE5A082C}"/>
                  </a:ext>
                </a:extLst>
              </p:cNvPr>
              <p:cNvPicPr/>
              <p:nvPr/>
            </p:nvPicPr>
            <p:blipFill>
              <a:blip r:embed="rId4"/>
              <a:stretch>
                <a:fillRect/>
              </a:stretch>
            </p:blipFill>
            <p:spPr>
              <a:xfrm>
                <a:off x="441360" y="3524760"/>
                <a:ext cx="449280" cy="153720"/>
              </a:xfrm>
              <a:prstGeom prst="rect">
                <a:avLst/>
              </a:prstGeom>
            </p:spPr>
          </p:pic>
        </mc:Fallback>
      </mc:AlternateContent>
    </p:spTree>
    <p:extLst>
      <p:ext uri="{BB962C8B-B14F-4D97-AF65-F5344CB8AC3E}">
        <p14:creationId xmlns:p14="http://schemas.microsoft.com/office/powerpoint/2010/main" val="20234810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Footer Placeholder 3">
            <a:extLst>
              <a:ext uri="{FF2B5EF4-FFF2-40B4-BE49-F238E27FC236}">
                <a16:creationId xmlns:a16="http://schemas.microsoft.com/office/drawing/2014/main" id="{A665FBAE-E07E-FE41-A46F-C8AC7CF2AE0B}"/>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r>
              <a:rPr lang="en-US" altLang="en-US" sz="1400" dirty="0">
                <a:latin typeface="Arial" panose="020B0604020202020204" pitchFamily="34" charset="0"/>
                <a:cs typeface="Arial" panose="020B0604020202020204" pitchFamily="34" charset="0"/>
              </a:rPr>
              <a:t>Programming Languages CSCI 4430, A. </a:t>
            </a:r>
            <a:r>
              <a:rPr lang="en-US" altLang="en-US" sz="1400" dirty="0" err="1">
                <a:latin typeface="Arial" panose="020B0604020202020204" pitchFamily="34" charset="0"/>
                <a:cs typeface="Arial" panose="020B0604020202020204" pitchFamily="34" charset="0"/>
              </a:rPr>
              <a:t>Milanova</a:t>
            </a:r>
            <a:endParaRPr lang="en-US" altLang="en-US" sz="1400" dirty="0">
              <a:latin typeface="Arial" panose="020B0604020202020204" pitchFamily="34" charset="0"/>
              <a:cs typeface="Arial" panose="020B0604020202020204" pitchFamily="34" charset="0"/>
            </a:endParaRPr>
          </a:p>
        </p:txBody>
      </p:sp>
      <p:sp>
        <p:nvSpPr>
          <p:cNvPr id="72706" name="Slide Number Placeholder 4">
            <a:extLst>
              <a:ext uri="{FF2B5EF4-FFF2-40B4-BE49-F238E27FC236}">
                <a16:creationId xmlns:a16="http://schemas.microsoft.com/office/drawing/2014/main" id="{8C90B031-DE6A-5345-ADB3-BA0AAF34DD2D}"/>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fld id="{D58F037E-A42C-4143-89C8-6AC17B98CEBB}" type="slidenum">
              <a:rPr lang="en-US" altLang="en-US" sz="1400"/>
              <a:pPr eaLnBrk="1" hangingPunct="1"/>
              <a:t>19</a:t>
            </a:fld>
            <a:endParaRPr lang="en-US" altLang="en-US" sz="1400"/>
          </a:p>
        </p:txBody>
      </p:sp>
      <p:sp>
        <p:nvSpPr>
          <p:cNvPr id="72707" name="Rectangle 2">
            <a:extLst>
              <a:ext uri="{FF2B5EF4-FFF2-40B4-BE49-F238E27FC236}">
                <a16:creationId xmlns:a16="http://schemas.microsoft.com/office/drawing/2014/main" id="{DA7B7480-9C47-D24B-B4FA-1AA4EE42BF49}"/>
              </a:ext>
            </a:extLst>
          </p:cNvPr>
          <p:cNvSpPr>
            <a:spLocks noGrp="1" noChangeArrowheads="1"/>
          </p:cNvSpPr>
          <p:nvPr>
            <p:ph type="title"/>
          </p:nvPr>
        </p:nvSpPr>
        <p:spPr/>
        <p:txBody>
          <a:bodyPr/>
          <a:lstStyle/>
          <a:p>
            <a:pPr eaLnBrk="1" hangingPunct="1"/>
            <a:r>
              <a:rPr lang="en-US" altLang="en-US">
                <a:latin typeface="Arial" panose="020B0604020202020204" pitchFamily="34" charset="0"/>
                <a:ea typeface="ＭＳ Ｐゴシック" panose="020B0600070205080204" pitchFamily="34" charset="-128"/>
              </a:rPr>
              <a:t>Generate and Test Paradigm</a:t>
            </a:r>
          </a:p>
        </p:txBody>
      </p:sp>
      <p:sp>
        <p:nvSpPr>
          <p:cNvPr id="72708" name="Rectangle 3">
            <a:extLst>
              <a:ext uri="{FF2B5EF4-FFF2-40B4-BE49-F238E27FC236}">
                <a16:creationId xmlns:a16="http://schemas.microsoft.com/office/drawing/2014/main" id="{6B529CD7-3459-9546-9182-8DE426769294}"/>
              </a:ext>
            </a:extLst>
          </p:cNvPr>
          <p:cNvSpPr>
            <a:spLocks noGrp="1" noChangeArrowheads="1"/>
          </p:cNvSpPr>
          <p:nvPr>
            <p:ph type="body" idx="1"/>
          </p:nvPr>
        </p:nvSpPr>
        <p:spPr/>
        <p:txBody>
          <a:bodyPr/>
          <a:lstStyle/>
          <a:p>
            <a:pPr eaLnBrk="1" hangingPunct="1"/>
            <a:r>
              <a:rPr lang="en-US" altLang="en-US">
                <a:latin typeface="Arial" panose="020B0604020202020204" pitchFamily="34" charset="0"/>
                <a:ea typeface="ＭＳ Ｐゴシック" panose="020B0600070205080204" pitchFamily="34" charset="-128"/>
              </a:rPr>
              <a:t>Search in space</a:t>
            </a:r>
          </a:p>
          <a:p>
            <a:pPr eaLnBrk="1" hangingPunct="1"/>
            <a:endParaRPr lang="en-US" altLang="en-US">
              <a:latin typeface="Arial" panose="020B0604020202020204" pitchFamily="34" charset="0"/>
              <a:ea typeface="ＭＳ Ｐゴシック" panose="020B0600070205080204" pitchFamily="34" charset="-128"/>
            </a:endParaRPr>
          </a:p>
          <a:p>
            <a:pPr eaLnBrk="1" hangingPunct="1"/>
            <a:r>
              <a:rPr lang="en-US" altLang="en-US">
                <a:latin typeface="Arial" panose="020B0604020202020204" pitchFamily="34" charset="0"/>
                <a:ea typeface="ＭＳ Ｐゴシック" panose="020B0600070205080204" pitchFamily="34" charset="-128"/>
              </a:rPr>
              <a:t>Prolog rules to </a:t>
            </a:r>
            <a:r>
              <a:rPr lang="en-US" altLang="en-US">
                <a:solidFill>
                  <a:srgbClr val="0000FF"/>
                </a:solidFill>
                <a:latin typeface="Arial" panose="020B0604020202020204" pitchFamily="34" charset="0"/>
                <a:ea typeface="ＭＳ Ｐゴシック" panose="020B0600070205080204" pitchFamily="34" charset="-128"/>
              </a:rPr>
              <a:t>generate</a:t>
            </a:r>
            <a:r>
              <a:rPr lang="en-US" altLang="en-US">
                <a:latin typeface="Arial" panose="020B0604020202020204" pitchFamily="34" charset="0"/>
                <a:ea typeface="ＭＳ Ｐゴシック" panose="020B0600070205080204" pitchFamily="34" charset="-128"/>
              </a:rPr>
              <a:t> potential solutions</a:t>
            </a:r>
          </a:p>
          <a:p>
            <a:pPr eaLnBrk="1" hangingPunct="1"/>
            <a:r>
              <a:rPr lang="en-US" altLang="en-US">
                <a:latin typeface="Arial" panose="020B0604020202020204" pitchFamily="34" charset="0"/>
                <a:ea typeface="ＭＳ Ｐゴシック" panose="020B0600070205080204" pitchFamily="34" charset="-128"/>
              </a:rPr>
              <a:t>Prolog rules to </a:t>
            </a:r>
            <a:r>
              <a:rPr lang="en-US" altLang="en-US">
                <a:solidFill>
                  <a:srgbClr val="0000FF"/>
                </a:solidFill>
                <a:latin typeface="Arial" panose="020B0604020202020204" pitchFamily="34" charset="0"/>
                <a:ea typeface="ＭＳ Ｐゴシック" panose="020B0600070205080204" pitchFamily="34" charset="-128"/>
              </a:rPr>
              <a:t>test</a:t>
            </a:r>
            <a:r>
              <a:rPr lang="en-US" altLang="en-US">
                <a:latin typeface="Arial" panose="020B0604020202020204" pitchFamily="34" charset="0"/>
                <a:ea typeface="ＭＳ Ｐゴシック" panose="020B0600070205080204" pitchFamily="34" charset="-128"/>
              </a:rPr>
              <a:t> potential solutions for desired properties</a:t>
            </a:r>
          </a:p>
          <a:p>
            <a:pPr eaLnBrk="1" hangingPunct="1"/>
            <a:endParaRPr lang="en-US" altLang="en-US">
              <a:latin typeface="Arial" panose="020B0604020202020204" pitchFamily="34" charset="0"/>
              <a:ea typeface="ＭＳ Ｐゴシック" panose="020B0600070205080204" pitchFamily="34" charset="-128"/>
            </a:endParaRPr>
          </a:p>
          <a:p>
            <a:pPr eaLnBrk="1" hangingPunct="1"/>
            <a:r>
              <a:rPr lang="en-US" altLang="en-US">
                <a:latin typeface="Arial" panose="020B0604020202020204" pitchFamily="34" charset="0"/>
                <a:ea typeface="ＭＳ Ｐゴシック" panose="020B0600070205080204" pitchFamily="34" charset="-128"/>
              </a:rPr>
              <a:t>Easy prototyping of search </a:t>
            </a:r>
          </a:p>
          <a:p>
            <a:pPr marL="457200" lvl="1" indent="0" eaLnBrk="1" hangingPunct="1">
              <a:buFont typeface="Wingdings" pitchFamily="2" charset="2"/>
              <a:buNone/>
            </a:pPr>
            <a:r>
              <a:rPr lang="en-US" altLang="en-US" b="1">
                <a:latin typeface="Courier New" panose="02070309020205020404" pitchFamily="49" charset="0"/>
              </a:rPr>
              <a:t>solve(P) :- generate(P), test(P).</a:t>
            </a:r>
          </a:p>
        </p:txBody>
      </p:sp>
    </p:spTree>
    <p:extLst>
      <p:ext uri="{BB962C8B-B14F-4D97-AF65-F5344CB8AC3E}">
        <p14:creationId xmlns:p14="http://schemas.microsoft.com/office/powerpoint/2010/main" val="323420526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3">
            <a:extLst>
              <a:ext uri="{FF2B5EF4-FFF2-40B4-BE49-F238E27FC236}">
                <a16:creationId xmlns:a16="http://schemas.microsoft.com/office/drawing/2014/main" id="{8C887612-D396-FC47-A712-6614144F91EC}"/>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r>
              <a:rPr lang="en-US" altLang="en-US" sz="1400" dirty="0">
                <a:latin typeface="Arial" panose="020B0604020202020204" pitchFamily="34" charset="0"/>
                <a:cs typeface="Arial" panose="020B0604020202020204" pitchFamily="34" charset="0"/>
              </a:rPr>
              <a:t>Programming Languages CSCI 4430, A. </a:t>
            </a:r>
            <a:r>
              <a:rPr lang="en-US" altLang="en-US" sz="1400" dirty="0" err="1">
                <a:latin typeface="Arial" panose="020B0604020202020204" pitchFamily="34" charset="0"/>
                <a:cs typeface="Arial" panose="020B0604020202020204" pitchFamily="34" charset="0"/>
              </a:rPr>
              <a:t>Milanova</a:t>
            </a:r>
            <a:endParaRPr lang="en-US" altLang="en-US" sz="1400" dirty="0">
              <a:latin typeface="Arial" panose="020B0604020202020204" pitchFamily="34" charset="0"/>
              <a:cs typeface="Arial" panose="020B0604020202020204" pitchFamily="34" charset="0"/>
            </a:endParaRPr>
          </a:p>
        </p:txBody>
      </p:sp>
      <p:sp>
        <p:nvSpPr>
          <p:cNvPr id="21506" name="Slide Number Placeholder 4">
            <a:extLst>
              <a:ext uri="{FF2B5EF4-FFF2-40B4-BE49-F238E27FC236}">
                <a16:creationId xmlns:a16="http://schemas.microsoft.com/office/drawing/2014/main" id="{7C3C7706-8B43-4E49-8A61-A9D0CDBE9B93}"/>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fld id="{4C7ABFED-5696-2747-87B4-A3BF79985A22}" type="slidenum">
              <a:rPr lang="en-US" altLang="en-US" sz="1400"/>
              <a:pPr eaLnBrk="1" hangingPunct="1"/>
              <a:t>2</a:t>
            </a:fld>
            <a:endParaRPr lang="en-US" altLang="en-US" sz="1400"/>
          </a:p>
        </p:txBody>
      </p:sp>
      <p:sp>
        <p:nvSpPr>
          <p:cNvPr id="21507" name="Rectangle 2">
            <a:extLst>
              <a:ext uri="{FF2B5EF4-FFF2-40B4-BE49-F238E27FC236}">
                <a16:creationId xmlns:a16="http://schemas.microsoft.com/office/drawing/2014/main" id="{84F52941-D44F-E649-A0D7-B843429207FB}"/>
              </a:ext>
            </a:extLst>
          </p:cNvPr>
          <p:cNvSpPr>
            <a:spLocks noGrp="1" noChangeArrowheads="1"/>
          </p:cNvSpPr>
          <p:nvPr>
            <p:ph type="title"/>
          </p:nvPr>
        </p:nvSpPr>
        <p:spPr/>
        <p:txBody>
          <a:bodyPr/>
          <a:lstStyle/>
          <a:p>
            <a:pPr eaLnBrk="1" hangingPunct="1"/>
            <a:r>
              <a:rPr lang="en-US" altLang="en-US" dirty="0">
                <a:latin typeface="Arial" panose="020B0604020202020204" pitchFamily="34" charset="0"/>
                <a:ea typeface="ＭＳ Ｐゴシック" panose="020B0600070205080204" pitchFamily="34" charset="-128"/>
              </a:rPr>
              <a:t>Lecture Outline</a:t>
            </a:r>
          </a:p>
        </p:txBody>
      </p:sp>
      <p:sp>
        <p:nvSpPr>
          <p:cNvPr id="21508" name="Rectangle 3">
            <a:extLst>
              <a:ext uri="{FF2B5EF4-FFF2-40B4-BE49-F238E27FC236}">
                <a16:creationId xmlns:a16="http://schemas.microsoft.com/office/drawing/2014/main" id="{C3152AB0-67C9-F441-8444-56E5C5BC4340}"/>
              </a:ext>
            </a:extLst>
          </p:cNvPr>
          <p:cNvSpPr>
            <a:spLocks noGrp="1" noChangeArrowheads="1"/>
          </p:cNvSpPr>
          <p:nvPr>
            <p:ph type="body" idx="1"/>
          </p:nvPr>
        </p:nvSpPr>
        <p:spPr/>
        <p:txBody>
          <a:bodyPr/>
          <a:lstStyle/>
          <a:p>
            <a:pPr eaLnBrk="1" hangingPunct="1"/>
            <a:r>
              <a:rPr lang="en-US" altLang="en-US" dirty="0">
                <a:solidFill>
                  <a:srgbClr val="FF0000"/>
                </a:solidFill>
                <a:latin typeface="Arial" panose="020B0604020202020204" pitchFamily="34" charset="0"/>
                <a:ea typeface="ＭＳ Ｐゴシック" panose="020B0600070205080204" pitchFamily="34" charset="-128"/>
              </a:rPr>
              <a:t>Quiz 3</a:t>
            </a:r>
          </a:p>
          <a:p>
            <a:pPr eaLnBrk="1" hangingPunct="1"/>
            <a:r>
              <a:rPr lang="en-US" altLang="en-US" dirty="0">
                <a:latin typeface="Arial" panose="020B0604020202020204" pitchFamily="34" charset="0"/>
                <a:ea typeface="ＭＳ Ｐゴシック" panose="020B0600070205080204" pitchFamily="34" charset="-128"/>
              </a:rPr>
              <a:t>Prolog </a:t>
            </a:r>
          </a:p>
          <a:p>
            <a:pPr lvl="1" eaLnBrk="1" hangingPunct="1"/>
            <a:r>
              <a:rPr lang="en-US" altLang="en-US" dirty="0">
                <a:latin typeface="Arial" panose="020B0604020202020204" pitchFamily="34" charset="0"/>
              </a:rPr>
              <a:t>Imperative control flow</a:t>
            </a:r>
          </a:p>
          <a:p>
            <a:pPr lvl="1" eaLnBrk="1" hangingPunct="1"/>
            <a:r>
              <a:rPr lang="en-US" altLang="en-US" dirty="0">
                <a:latin typeface="Arial" panose="020B0604020202020204" pitchFamily="34" charset="0"/>
              </a:rPr>
              <a:t>Negation by failure</a:t>
            </a:r>
          </a:p>
          <a:p>
            <a:pPr lvl="1" eaLnBrk="1" hangingPunct="1"/>
            <a:r>
              <a:rPr lang="en-US" altLang="en-US" dirty="0">
                <a:latin typeface="Arial" panose="020B0604020202020204" pitchFamily="34" charset="0"/>
              </a:rPr>
              <a:t>Generate and test paradigm</a:t>
            </a:r>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C235BA6D-6150-6D45-A8B0-EAE8D72E8D43}"/>
                  </a:ext>
                </a:extLst>
              </p14:cNvPr>
              <p14:cNvContentPartPr/>
              <p14:nvPr/>
            </p14:nvContentPartPr>
            <p14:xfrm>
              <a:off x="5041440" y="2269440"/>
              <a:ext cx="1163160" cy="1190160"/>
            </p14:xfrm>
          </p:contentPart>
        </mc:Choice>
        <mc:Fallback xmlns="">
          <p:pic>
            <p:nvPicPr>
              <p:cNvPr id="2" name="Ink 1">
                <a:extLst>
                  <a:ext uri="{FF2B5EF4-FFF2-40B4-BE49-F238E27FC236}">
                    <a16:creationId xmlns:a16="http://schemas.microsoft.com/office/drawing/2014/main" id="{C235BA6D-6150-6D45-A8B0-EAE8D72E8D43}"/>
                  </a:ext>
                </a:extLst>
              </p:cNvPr>
              <p:cNvPicPr/>
              <p:nvPr/>
            </p:nvPicPr>
            <p:blipFill>
              <a:blip r:embed="rId4"/>
              <a:stretch>
                <a:fillRect/>
              </a:stretch>
            </p:blipFill>
            <p:spPr>
              <a:xfrm>
                <a:off x="5019480" y="2247480"/>
                <a:ext cx="1200960" cy="1227960"/>
              </a:xfrm>
              <a:prstGeom prst="rect">
                <a:avLst/>
              </a:prstGeom>
            </p:spPr>
          </p:pic>
        </mc:Fallback>
      </mc:AlternateContent>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Footer Placeholder 3">
            <a:extLst>
              <a:ext uri="{FF2B5EF4-FFF2-40B4-BE49-F238E27FC236}">
                <a16:creationId xmlns:a16="http://schemas.microsoft.com/office/drawing/2014/main" id="{56588877-0579-3A4A-8B5E-641E4DBC59DD}"/>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r>
              <a:rPr lang="en-US" altLang="en-US" sz="1400" dirty="0">
                <a:latin typeface="Arial" panose="020B0604020202020204" pitchFamily="34" charset="0"/>
                <a:cs typeface="Arial" panose="020B0604020202020204" pitchFamily="34" charset="0"/>
              </a:rPr>
              <a:t>Programming Languages CSCI 4430, A. </a:t>
            </a:r>
            <a:r>
              <a:rPr lang="en-US" altLang="en-US" sz="1400" dirty="0" err="1">
                <a:latin typeface="Arial" panose="020B0604020202020204" pitchFamily="34" charset="0"/>
                <a:cs typeface="Arial" panose="020B0604020202020204" pitchFamily="34" charset="0"/>
              </a:rPr>
              <a:t>Milanova</a:t>
            </a:r>
            <a:endParaRPr lang="en-US" altLang="en-US" sz="1400" dirty="0">
              <a:latin typeface="Arial" panose="020B0604020202020204" pitchFamily="34" charset="0"/>
              <a:cs typeface="Arial" panose="020B0604020202020204" pitchFamily="34" charset="0"/>
            </a:endParaRPr>
          </a:p>
        </p:txBody>
      </p:sp>
      <p:sp>
        <p:nvSpPr>
          <p:cNvPr id="74754" name="Slide Number Placeholder 4">
            <a:extLst>
              <a:ext uri="{FF2B5EF4-FFF2-40B4-BE49-F238E27FC236}">
                <a16:creationId xmlns:a16="http://schemas.microsoft.com/office/drawing/2014/main" id="{979D5873-F22A-7642-A6FD-69609B0B078E}"/>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fld id="{680D6649-42A3-7A45-AB61-C281B424F945}" type="slidenum">
              <a:rPr lang="en-US" altLang="en-US" sz="1400"/>
              <a:pPr eaLnBrk="1" hangingPunct="1"/>
              <a:t>20</a:t>
            </a:fld>
            <a:endParaRPr lang="en-US" altLang="en-US" sz="1400"/>
          </a:p>
        </p:txBody>
      </p:sp>
      <p:sp>
        <p:nvSpPr>
          <p:cNvPr id="74755" name="Rectangle 2">
            <a:extLst>
              <a:ext uri="{FF2B5EF4-FFF2-40B4-BE49-F238E27FC236}">
                <a16:creationId xmlns:a16="http://schemas.microsoft.com/office/drawing/2014/main" id="{D3CA48D9-9C24-D340-AE47-1FC8855425CC}"/>
              </a:ext>
            </a:extLst>
          </p:cNvPr>
          <p:cNvSpPr>
            <a:spLocks noGrp="1" noChangeArrowheads="1"/>
          </p:cNvSpPr>
          <p:nvPr>
            <p:ph type="title"/>
          </p:nvPr>
        </p:nvSpPr>
        <p:spPr/>
        <p:txBody>
          <a:bodyPr/>
          <a:lstStyle/>
          <a:p>
            <a:pPr eaLnBrk="1" hangingPunct="1"/>
            <a:r>
              <a:rPr lang="en-US" altLang="en-US">
                <a:latin typeface="Arial" panose="020B0604020202020204" pitchFamily="34" charset="0"/>
                <a:ea typeface="ＭＳ Ｐゴシック" panose="020B0600070205080204" pitchFamily="34" charset="-128"/>
              </a:rPr>
              <a:t>A Classical Example: n Queens</a:t>
            </a:r>
          </a:p>
        </p:txBody>
      </p:sp>
      <p:sp>
        <p:nvSpPr>
          <p:cNvPr id="74756" name="Rectangle 3">
            <a:extLst>
              <a:ext uri="{FF2B5EF4-FFF2-40B4-BE49-F238E27FC236}">
                <a16:creationId xmlns:a16="http://schemas.microsoft.com/office/drawing/2014/main" id="{231C04F3-B7DA-6D45-ACF6-580BE635247D}"/>
              </a:ext>
            </a:extLst>
          </p:cNvPr>
          <p:cNvSpPr>
            <a:spLocks noGrp="1" noChangeArrowheads="1"/>
          </p:cNvSpPr>
          <p:nvPr>
            <p:ph type="body" idx="1"/>
          </p:nvPr>
        </p:nvSpPr>
        <p:spPr/>
        <p:txBody>
          <a:bodyPr/>
          <a:lstStyle/>
          <a:p>
            <a:pPr eaLnBrk="1" hangingPunct="1"/>
            <a:r>
              <a:rPr lang="en-US" altLang="en-US">
                <a:latin typeface="Arial" panose="020B0604020202020204" pitchFamily="34" charset="0"/>
                <a:ea typeface="ＭＳ Ｐゴシック" panose="020B0600070205080204" pitchFamily="34" charset="-128"/>
              </a:rPr>
              <a:t>Given an </a:t>
            </a:r>
            <a:r>
              <a:rPr lang="en-US" altLang="en-US">
                <a:solidFill>
                  <a:srgbClr val="0000FF"/>
                </a:solidFill>
                <a:latin typeface="Arial" panose="020B0604020202020204" pitchFamily="34" charset="0"/>
                <a:ea typeface="ＭＳ Ｐゴシック" panose="020B0600070205080204" pitchFamily="34" charset="-128"/>
              </a:rPr>
              <a:t>n</a:t>
            </a:r>
            <a:r>
              <a:rPr lang="en-US" altLang="en-US">
                <a:latin typeface="Arial" panose="020B0604020202020204" pitchFamily="34" charset="0"/>
                <a:ea typeface="ＭＳ Ｐゴシック" panose="020B0600070205080204" pitchFamily="34" charset="-128"/>
              </a:rPr>
              <a:t> by </a:t>
            </a:r>
            <a:r>
              <a:rPr lang="en-US" altLang="en-US">
                <a:solidFill>
                  <a:srgbClr val="0000FF"/>
                </a:solidFill>
                <a:latin typeface="Arial" panose="020B0604020202020204" pitchFamily="34" charset="0"/>
                <a:ea typeface="ＭＳ Ｐゴシック" panose="020B0600070205080204" pitchFamily="34" charset="-128"/>
              </a:rPr>
              <a:t>n</a:t>
            </a:r>
            <a:r>
              <a:rPr lang="en-US" altLang="en-US">
                <a:latin typeface="Arial" panose="020B0604020202020204" pitchFamily="34" charset="0"/>
                <a:ea typeface="ＭＳ Ｐゴシック" panose="020B0600070205080204" pitchFamily="34" charset="-128"/>
              </a:rPr>
              <a:t> chessboard, place each of </a:t>
            </a:r>
            <a:r>
              <a:rPr lang="en-US" altLang="en-US">
                <a:solidFill>
                  <a:srgbClr val="0000FF"/>
                </a:solidFill>
                <a:latin typeface="Arial" panose="020B0604020202020204" pitchFamily="34" charset="0"/>
                <a:ea typeface="ＭＳ Ｐゴシック" panose="020B0600070205080204" pitchFamily="34" charset="-128"/>
              </a:rPr>
              <a:t>n</a:t>
            </a:r>
            <a:r>
              <a:rPr lang="en-US" altLang="en-US">
                <a:latin typeface="Arial" panose="020B0604020202020204" pitchFamily="34" charset="0"/>
                <a:ea typeface="ＭＳ Ｐゴシック" panose="020B0600070205080204" pitchFamily="34" charset="-128"/>
              </a:rPr>
              <a:t> queens on the board so that no queen can attack another in one move</a:t>
            </a:r>
          </a:p>
          <a:p>
            <a:pPr lvl="1" eaLnBrk="1" hangingPunct="1"/>
            <a:r>
              <a:rPr lang="en-US" altLang="en-US">
                <a:latin typeface="Arial" panose="020B0604020202020204" pitchFamily="34" charset="0"/>
              </a:rPr>
              <a:t>Queens can move either vertically, </a:t>
            </a:r>
          </a:p>
          <a:p>
            <a:pPr lvl="1" eaLnBrk="1" hangingPunct="1"/>
            <a:r>
              <a:rPr lang="en-US" altLang="en-US">
                <a:latin typeface="Arial" panose="020B0604020202020204" pitchFamily="34" charset="0"/>
              </a:rPr>
              <a:t>horizontally, or </a:t>
            </a:r>
          </a:p>
          <a:p>
            <a:pPr lvl="1" eaLnBrk="1" hangingPunct="1"/>
            <a:r>
              <a:rPr lang="en-US" altLang="en-US">
                <a:latin typeface="Arial" panose="020B0604020202020204" pitchFamily="34" charset="0"/>
              </a:rPr>
              <a:t>diagonally.</a:t>
            </a:r>
          </a:p>
          <a:p>
            <a:pPr eaLnBrk="1" hangingPunct="1"/>
            <a:endParaRPr lang="en-US" altLang="en-US">
              <a:latin typeface="Arial" panose="020B0604020202020204" pitchFamily="34" charset="0"/>
              <a:ea typeface="ＭＳ Ｐゴシック" panose="020B0600070205080204" pitchFamily="34" charset="-128"/>
            </a:endParaRPr>
          </a:p>
          <a:p>
            <a:pPr eaLnBrk="1" hangingPunct="1"/>
            <a:r>
              <a:rPr lang="en-US" altLang="en-US">
                <a:latin typeface="Arial" panose="020B0604020202020204" pitchFamily="34" charset="0"/>
                <a:ea typeface="ＭＳ Ｐゴシック" panose="020B0600070205080204" pitchFamily="34" charset="-128"/>
              </a:rPr>
              <a:t>A classical </a:t>
            </a:r>
            <a:r>
              <a:rPr lang="en-US" altLang="en-US">
                <a:solidFill>
                  <a:srgbClr val="0000FF"/>
                </a:solidFill>
                <a:latin typeface="Arial" panose="020B0604020202020204" pitchFamily="34" charset="0"/>
                <a:ea typeface="ＭＳ Ｐゴシック" panose="020B0600070205080204" pitchFamily="34" charset="-128"/>
              </a:rPr>
              <a:t>generate and test</a:t>
            </a:r>
            <a:r>
              <a:rPr lang="en-US" altLang="en-US" i="1">
                <a:latin typeface="Arial" panose="020B0604020202020204" pitchFamily="34" charset="0"/>
                <a:ea typeface="ＭＳ Ｐゴシック" panose="020B0600070205080204" pitchFamily="34" charset="-128"/>
              </a:rPr>
              <a:t> </a:t>
            </a:r>
            <a:r>
              <a:rPr lang="en-US" altLang="en-US">
                <a:latin typeface="Arial" panose="020B0604020202020204" pitchFamily="34" charset="0"/>
                <a:ea typeface="ＭＳ Ｐゴシック" panose="020B0600070205080204" pitchFamily="34" charset="-128"/>
              </a:rPr>
              <a:t>problem</a:t>
            </a:r>
          </a:p>
        </p:txBody>
      </p:sp>
    </p:spTree>
    <p:extLst>
      <p:ext uri="{BB962C8B-B14F-4D97-AF65-F5344CB8AC3E}">
        <p14:creationId xmlns:p14="http://schemas.microsoft.com/office/powerpoint/2010/main" val="2046635188"/>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Number Placeholder 4">
            <a:extLst>
              <a:ext uri="{FF2B5EF4-FFF2-40B4-BE49-F238E27FC236}">
                <a16:creationId xmlns:a16="http://schemas.microsoft.com/office/drawing/2014/main" id="{00791EDD-82E9-494C-B720-B8BB10D9A1F1}"/>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fld id="{92D161CF-56D2-FC48-BD43-28827A8D8177}" type="slidenum">
              <a:rPr lang="en-US" altLang="en-US" sz="1400"/>
              <a:pPr eaLnBrk="1" hangingPunct="1"/>
              <a:t>21</a:t>
            </a:fld>
            <a:endParaRPr lang="en-US" altLang="en-US" sz="1400"/>
          </a:p>
        </p:txBody>
      </p:sp>
      <p:sp>
        <p:nvSpPr>
          <p:cNvPr id="76802" name="Rectangle 2">
            <a:extLst>
              <a:ext uri="{FF2B5EF4-FFF2-40B4-BE49-F238E27FC236}">
                <a16:creationId xmlns:a16="http://schemas.microsoft.com/office/drawing/2014/main" id="{6879C09E-EEB2-304F-8864-EBE40C806C3D}"/>
              </a:ext>
            </a:extLst>
          </p:cNvPr>
          <p:cNvSpPr>
            <a:spLocks noGrp="1" noChangeArrowheads="1"/>
          </p:cNvSpPr>
          <p:nvPr>
            <p:ph type="title"/>
          </p:nvPr>
        </p:nvSpPr>
        <p:spPr/>
        <p:txBody>
          <a:bodyPr/>
          <a:lstStyle/>
          <a:p>
            <a:pPr eaLnBrk="1" hangingPunct="1"/>
            <a:r>
              <a:rPr lang="en-US" altLang="en-US">
                <a:latin typeface="Arial" panose="020B0604020202020204" pitchFamily="34" charset="0"/>
                <a:ea typeface="ＭＳ Ｐゴシック" panose="020B0600070205080204" pitchFamily="34" charset="-128"/>
              </a:rPr>
              <a:t>n Queens</a:t>
            </a:r>
          </a:p>
        </p:txBody>
      </p:sp>
      <p:sp>
        <p:nvSpPr>
          <p:cNvPr id="593923" name="Rectangle 3">
            <a:extLst>
              <a:ext uri="{FF2B5EF4-FFF2-40B4-BE49-F238E27FC236}">
                <a16:creationId xmlns:a16="http://schemas.microsoft.com/office/drawing/2014/main" id="{6D5EA4F9-2DBD-1445-87D1-E313B0B48F4C}"/>
              </a:ext>
            </a:extLst>
          </p:cNvPr>
          <p:cNvSpPr>
            <a:spLocks noGrp="1" noChangeArrowheads="1"/>
          </p:cNvSpPr>
          <p:nvPr>
            <p:ph type="body" idx="1"/>
          </p:nvPr>
        </p:nvSpPr>
        <p:spPr>
          <a:xfrm>
            <a:off x="152400" y="1219200"/>
            <a:ext cx="8763000" cy="5486400"/>
          </a:xfrm>
        </p:spPr>
        <p:txBody>
          <a:bodyPr/>
          <a:lstStyle/>
          <a:p>
            <a:pPr eaLnBrk="1" hangingPunct="1">
              <a:lnSpc>
                <a:spcPct val="90000"/>
              </a:lnSpc>
              <a:buFont typeface="Wingdings" pitchFamily="2" charset="2"/>
              <a:buNone/>
            </a:pPr>
            <a:r>
              <a:rPr lang="en-US" altLang="en-US" sz="2400" b="1" dirty="0" err="1">
                <a:latin typeface="Courier" pitchFamily="2" charset="0"/>
                <a:ea typeface="ＭＳ Ｐゴシック" panose="020B0600070205080204" pitchFamily="34" charset="-128"/>
              </a:rPr>
              <a:t>my_not</a:t>
            </a:r>
            <a:r>
              <a:rPr lang="en-US" altLang="en-US" sz="2400" b="1" dirty="0">
                <a:latin typeface="Courier" pitchFamily="2" charset="0"/>
                <a:ea typeface="ＭＳ Ｐゴシック" panose="020B0600070205080204" pitchFamily="34" charset="-128"/>
              </a:rPr>
              <a:t>(X):- X, !, fail. 	</a:t>
            </a:r>
            <a:r>
              <a:rPr lang="en-US" altLang="en-US" sz="2400" i="1" dirty="0">
                <a:latin typeface="Courier" pitchFamily="2" charset="0"/>
                <a:ea typeface="ＭＳ Ｐゴシック" panose="020B0600070205080204" pitchFamily="34" charset="-128"/>
              </a:rPr>
              <a:t>%same as not</a:t>
            </a:r>
          </a:p>
          <a:p>
            <a:pPr eaLnBrk="1" hangingPunct="1">
              <a:lnSpc>
                <a:spcPct val="90000"/>
              </a:lnSpc>
              <a:buFont typeface="Wingdings" pitchFamily="2" charset="2"/>
              <a:buNone/>
            </a:pPr>
            <a:r>
              <a:rPr lang="en-US" altLang="en-US" sz="2400" b="1" dirty="0" err="1">
                <a:latin typeface="Courier" pitchFamily="2" charset="0"/>
                <a:ea typeface="ＭＳ Ｐゴシック" panose="020B0600070205080204" pitchFamily="34" charset="-128"/>
              </a:rPr>
              <a:t>my_not</a:t>
            </a:r>
            <a:r>
              <a:rPr lang="en-US" altLang="en-US" sz="2400" b="1" dirty="0">
                <a:latin typeface="Courier" pitchFamily="2" charset="0"/>
                <a:ea typeface="ＭＳ Ｐゴシック" panose="020B0600070205080204" pitchFamily="34" charset="-128"/>
              </a:rPr>
              <a:t>(_). </a:t>
            </a:r>
          </a:p>
          <a:p>
            <a:pPr eaLnBrk="1" hangingPunct="1">
              <a:lnSpc>
                <a:spcPct val="90000"/>
              </a:lnSpc>
              <a:buFont typeface="Wingdings" pitchFamily="2" charset="2"/>
              <a:buNone/>
            </a:pPr>
            <a:r>
              <a:rPr lang="en-US" altLang="en-US" sz="2400" b="1" dirty="0">
                <a:latin typeface="Courier" pitchFamily="2" charset="0"/>
                <a:ea typeface="ＭＳ Ｐゴシック" panose="020B0600070205080204" pitchFamily="34" charset="-128"/>
              </a:rPr>
              <a:t>in(H,[H|_]). 			</a:t>
            </a:r>
            <a:r>
              <a:rPr lang="en-US" altLang="en-US" sz="2400" i="1" dirty="0">
                <a:latin typeface="Courier" pitchFamily="2" charset="0"/>
                <a:ea typeface="ＭＳ Ｐゴシック" panose="020B0600070205080204" pitchFamily="34" charset="-128"/>
              </a:rPr>
              <a:t>%same as member</a:t>
            </a:r>
          </a:p>
          <a:p>
            <a:pPr eaLnBrk="1" hangingPunct="1">
              <a:lnSpc>
                <a:spcPct val="90000"/>
              </a:lnSpc>
              <a:buFont typeface="Wingdings" pitchFamily="2" charset="2"/>
              <a:buNone/>
            </a:pPr>
            <a:r>
              <a:rPr lang="en-US" altLang="en-US" sz="2400" b="1" dirty="0">
                <a:latin typeface="Courier" pitchFamily="2" charset="0"/>
                <a:ea typeface="ＭＳ Ｐゴシック" panose="020B0600070205080204" pitchFamily="34" charset="-128"/>
              </a:rPr>
              <a:t>in(H,[_|T]):- in(H,T).</a:t>
            </a:r>
          </a:p>
          <a:p>
            <a:pPr eaLnBrk="1" hangingPunct="1">
              <a:lnSpc>
                <a:spcPct val="90000"/>
              </a:lnSpc>
              <a:buFont typeface="Wingdings" pitchFamily="2" charset="2"/>
              <a:buNone/>
            </a:pPr>
            <a:endParaRPr lang="en-US" altLang="en-US" sz="2400" b="1" dirty="0">
              <a:latin typeface="Courier" pitchFamily="2" charset="0"/>
              <a:ea typeface="ＭＳ Ｐゴシック" panose="020B0600070205080204" pitchFamily="34" charset="-128"/>
            </a:endParaRPr>
          </a:p>
          <a:p>
            <a:pPr eaLnBrk="1" hangingPunct="1">
              <a:lnSpc>
                <a:spcPct val="90000"/>
              </a:lnSpc>
              <a:buFont typeface="Wingdings" pitchFamily="2" charset="2"/>
              <a:buNone/>
            </a:pPr>
            <a:r>
              <a:rPr lang="en-US" altLang="en-US" sz="2400" b="1" dirty="0" err="1">
                <a:solidFill>
                  <a:srgbClr val="0000FF"/>
                </a:solidFill>
                <a:latin typeface="Courier" pitchFamily="2" charset="0"/>
                <a:ea typeface="ＭＳ Ｐゴシック" panose="020B0600070205080204" pitchFamily="34" charset="-128"/>
              </a:rPr>
              <a:t>nums</a:t>
            </a:r>
            <a:r>
              <a:rPr lang="en-US" altLang="en-US" sz="2400" b="1" dirty="0">
                <a:solidFill>
                  <a:srgbClr val="0000FF"/>
                </a:solidFill>
                <a:latin typeface="Courier" pitchFamily="2" charset="0"/>
                <a:ea typeface="ＭＳ Ｐゴシック" panose="020B0600070205080204" pitchFamily="34" charset="-128"/>
              </a:rPr>
              <a:t>(H,H,[H]).</a:t>
            </a:r>
          </a:p>
          <a:p>
            <a:pPr eaLnBrk="1" hangingPunct="1">
              <a:lnSpc>
                <a:spcPct val="90000"/>
              </a:lnSpc>
              <a:buFont typeface="Wingdings" pitchFamily="2" charset="2"/>
              <a:buNone/>
            </a:pPr>
            <a:r>
              <a:rPr lang="en-US" altLang="en-US" sz="2400" b="1" dirty="0" err="1">
                <a:solidFill>
                  <a:srgbClr val="0000FF"/>
                </a:solidFill>
                <a:latin typeface="Courier" pitchFamily="2" charset="0"/>
                <a:ea typeface="ＭＳ Ｐゴシック" panose="020B0600070205080204" pitchFamily="34" charset="-128"/>
              </a:rPr>
              <a:t>nums</a:t>
            </a:r>
            <a:r>
              <a:rPr lang="en-US" altLang="en-US" sz="2400" b="1" dirty="0">
                <a:solidFill>
                  <a:srgbClr val="0000FF"/>
                </a:solidFill>
                <a:latin typeface="Courier" pitchFamily="2" charset="0"/>
                <a:ea typeface="ＭＳ Ｐゴシック" panose="020B0600070205080204" pitchFamily="34" charset="-128"/>
              </a:rPr>
              <a:t>(L,H,[L|R]):- L&lt;H, N is L+1, </a:t>
            </a:r>
            <a:r>
              <a:rPr lang="en-US" altLang="en-US" sz="2400" b="1" dirty="0" err="1">
                <a:solidFill>
                  <a:srgbClr val="0000FF"/>
                </a:solidFill>
                <a:latin typeface="Courier" pitchFamily="2" charset="0"/>
                <a:ea typeface="ＭＳ Ｐゴシック" panose="020B0600070205080204" pitchFamily="34" charset="-128"/>
              </a:rPr>
              <a:t>nums</a:t>
            </a:r>
            <a:r>
              <a:rPr lang="en-US" altLang="en-US" sz="2400" b="1" dirty="0">
                <a:solidFill>
                  <a:srgbClr val="0000FF"/>
                </a:solidFill>
                <a:latin typeface="Courier" pitchFamily="2" charset="0"/>
                <a:ea typeface="ＭＳ Ｐゴシック" panose="020B0600070205080204" pitchFamily="34" charset="-128"/>
              </a:rPr>
              <a:t>(N,H,R).</a:t>
            </a:r>
          </a:p>
          <a:p>
            <a:pPr eaLnBrk="1" hangingPunct="1">
              <a:lnSpc>
                <a:spcPct val="90000"/>
              </a:lnSpc>
              <a:buFont typeface="Wingdings" pitchFamily="2" charset="2"/>
              <a:buNone/>
            </a:pPr>
            <a:r>
              <a:rPr lang="en-US" altLang="en-US" sz="2000" dirty="0">
                <a:latin typeface="Courier" pitchFamily="2" charset="0"/>
                <a:ea typeface="ＭＳ Ｐゴシック" panose="020B0600070205080204" pitchFamily="34" charset="-128"/>
              </a:rPr>
              <a:t>%%%</a:t>
            </a:r>
            <a:r>
              <a:rPr lang="en-US" altLang="en-US" sz="2000" i="1" dirty="0" err="1">
                <a:latin typeface="Courier" pitchFamily="2" charset="0"/>
                <a:ea typeface="ＭＳ Ｐゴシック" panose="020B0600070205080204" pitchFamily="34" charset="-128"/>
              </a:rPr>
              <a:t>nums</a:t>
            </a:r>
            <a:r>
              <a:rPr lang="en-US" altLang="en-US" sz="2000" i="1" dirty="0">
                <a:latin typeface="Courier" pitchFamily="2" charset="0"/>
                <a:ea typeface="ＭＳ Ｐゴシック" panose="020B0600070205080204" pitchFamily="34" charset="-128"/>
              </a:rPr>
              <a:t> generates a list of integers between two other numbers, L,H by putting the first number at the front of the list returned by a recursive call with a number 1 greater than the first.  It works when L and H are bound to integers. It stops when it gets to the higher number</a:t>
            </a:r>
            <a:endParaRPr lang="en-US" altLang="en-US" sz="2000" b="1" dirty="0">
              <a:latin typeface="Courier" pitchFamily="2" charset="0"/>
              <a:ea typeface="ＭＳ Ｐゴシック" panose="020B0600070205080204" pitchFamily="34" charset="-128"/>
            </a:endParaRPr>
          </a:p>
          <a:p>
            <a:pPr eaLnBrk="1" hangingPunct="1">
              <a:lnSpc>
                <a:spcPct val="90000"/>
              </a:lnSpc>
              <a:buFont typeface="Wingdings" pitchFamily="2" charset="2"/>
              <a:buNone/>
            </a:pPr>
            <a:r>
              <a:rPr lang="en-US" altLang="en-US" sz="2400" b="1" dirty="0" err="1">
                <a:latin typeface="Courier" pitchFamily="2" charset="0"/>
                <a:ea typeface="ＭＳ Ｐゴシック" panose="020B0600070205080204" pitchFamily="34" charset="-128"/>
              </a:rPr>
              <a:t>queen_no</a:t>
            </a:r>
            <a:r>
              <a:rPr lang="en-US" altLang="en-US" sz="2400" b="1" dirty="0">
                <a:latin typeface="Courier" pitchFamily="2" charset="0"/>
                <a:ea typeface="ＭＳ Ｐゴシック" panose="020B0600070205080204" pitchFamily="34" charset="-128"/>
              </a:rPr>
              <a:t>(4).</a:t>
            </a:r>
          </a:p>
          <a:p>
            <a:pPr eaLnBrk="1" hangingPunct="1">
              <a:lnSpc>
                <a:spcPct val="90000"/>
              </a:lnSpc>
              <a:buFont typeface="Wingdings" pitchFamily="2" charset="2"/>
              <a:buNone/>
            </a:pPr>
            <a:r>
              <a:rPr lang="en-US" altLang="en-US" sz="2400" b="1" dirty="0">
                <a:latin typeface="Courier" pitchFamily="2" charset="0"/>
                <a:ea typeface="ＭＳ Ｐゴシック" panose="020B0600070205080204" pitchFamily="34" charset="-128"/>
              </a:rPr>
              <a:t>%%%</a:t>
            </a:r>
            <a:r>
              <a:rPr lang="en-US" altLang="en-US" sz="2400" i="1" dirty="0">
                <a:latin typeface="Courier" pitchFamily="2" charset="0"/>
                <a:ea typeface="ＭＳ Ｐゴシック" panose="020B0600070205080204" pitchFamily="34" charset="-128"/>
              </a:rPr>
              <a:t>The number of queens/size of board - use 4</a:t>
            </a:r>
          </a:p>
          <a:p>
            <a:pPr eaLnBrk="1" hangingPunct="1">
              <a:lnSpc>
                <a:spcPct val="90000"/>
              </a:lnSpc>
              <a:buFont typeface="Wingdings" pitchFamily="2" charset="2"/>
              <a:buNone/>
            </a:pPr>
            <a:endParaRPr lang="en-US" altLang="en-US" sz="2400" dirty="0">
              <a:latin typeface="Courier" pitchFamily="2" charset="0"/>
              <a:ea typeface="ＭＳ Ｐゴシック" panose="020B0600070205080204" pitchFamily="34" charset="-128"/>
            </a:endParaRPr>
          </a:p>
          <a:p>
            <a:pPr eaLnBrk="1" hangingPunct="1">
              <a:lnSpc>
                <a:spcPct val="90000"/>
              </a:lnSpc>
              <a:buFont typeface="Wingdings" pitchFamily="2" charset="2"/>
              <a:buNone/>
            </a:pPr>
            <a:endParaRPr lang="en-US" altLang="en-US" sz="2400" dirty="0">
              <a:latin typeface="Courier" pitchFamily="2" charset="0"/>
              <a:ea typeface="ＭＳ Ｐゴシック" panose="020B0600070205080204" pitchFamily="34" charset="-128"/>
            </a:endParaRPr>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95461CEB-CF60-6A4A-AA4B-DB40CFE2777B}"/>
                  </a:ext>
                </a:extLst>
              </p14:cNvPr>
              <p14:cNvContentPartPr/>
              <p14:nvPr/>
            </p14:nvContentPartPr>
            <p14:xfrm>
              <a:off x="282240" y="2412000"/>
              <a:ext cx="8198280" cy="3980520"/>
            </p14:xfrm>
          </p:contentPart>
        </mc:Choice>
        <mc:Fallback xmlns="">
          <p:pic>
            <p:nvPicPr>
              <p:cNvPr id="2" name="Ink 1">
                <a:extLst>
                  <a:ext uri="{FF2B5EF4-FFF2-40B4-BE49-F238E27FC236}">
                    <a16:creationId xmlns:a16="http://schemas.microsoft.com/office/drawing/2014/main" id="{95461CEB-CF60-6A4A-AA4B-DB40CFE2777B}"/>
                  </a:ext>
                </a:extLst>
              </p:cNvPr>
              <p:cNvPicPr/>
              <p:nvPr/>
            </p:nvPicPr>
            <p:blipFill>
              <a:blip r:embed="rId4"/>
              <a:stretch>
                <a:fillRect/>
              </a:stretch>
            </p:blipFill>
            <p:spPr>
              <a:xfrm>
                <a:off x="260640" y="2395800"/>
                <a:ext cx="8236080" cy="4012920"/>
              </a:xfrm>
              <a:prstGeom prst="rect">
                <a:avLst/>
              </a:prstGeom>
            </p:spPr>
          </p:pic>
        </mc:Fallback>
      </mc:AlternateContent>
    </p:spTree>
    <p:extLst>
      <p:ext uri="{BB962C8B-B14F-4D97-AF65-F5344CB8AC3E}">
        <p14:creationId xmlns:p14="http://schemas.microsoft.com/office/powerpoint/2010/main" val="291202097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39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939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9392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9392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9392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93923">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93923">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93923">
                                            <p:txEl>
                                              <p:pRg st="8" end="8"/>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9392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2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Slide Number Placeholder 4">
            <a:extLst>
              <a:ext uri="{FF2B5EF4-FFF2-40B4-BE49-F238E27FC236}">
                <a16:creationId xmlns:a16="http://schemas.microsoft.com/office/drawing/2014/main" id="{ABBDDACB-5065-C44B-9B8D-7AC589662389}"/>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fld id="{E833EF07-CC45-6244-95ED-333FE73F8A0E}" type="slidenum">
              <a:rPr lang="en-US" altLang="en-US" sz="1400"/>
              <a:pPr eaLnBrk="1" hangingPunct="1"/>
              <a:t>22</a:t>
            </a:fld>
            <a:endParaRPr lang="en-US" altLang="en-US" sz="1400"/>
          </a:p>
        </p:txBody>
      </p:sp>
      <p:sp>
        <p:nvSpPr>
          <p:cNvPr id="78850" name="Rectangle 2">
            <a:extLst>
              <a:ext uri="{FF2B5EF4-FFF2-40B4-BE49-F238E27FC236}">
                <a16:creationId xmlns:a16="http://schemas.microsoft.com/office/drawing/2014/main" id="{F044F833-C4EF-FF4B-A6F3-17AD12643C52}"/>
              </a:ext>
            </a:extLst>
          </p:cNvPr>
          <p:cNvSpPr>
            <a:spLocks noGrp="1" noChangeArrowheads="1"/>
          </p:cNvSpPr>
          <p:nvPr>
            <p:ph type="title"/>
          </p:nvPr>
        </p:nvSpPr>
        <p:spPr/>
        <p:txBody>
          <a:bodyPr/>
          <a:lstStyle/>
          <a:p>
            <a:pPr eaLnBrk="1" hangingPunct="1"/>
            <a:r>
              <a:rPr lang="en-US" altLang="en-US">
                <a:latin typeface="Arial" panose="020B0604020202020204" pitchFamily="34" charset="0"/>
                <a:ea typeface="ＭＳ Ｐゴシック" panose="020B0600070205080204" pitchFamily="34" charset="-128"/>
              </a:rPr>
              <a:t>n Queens (ii)</a:t>
            </a:r>
          </a:p>
        </p:txBody>
      </p:sp>
      <p:sp>
        <p:nvSpPr>
          <p:cNvPr id="598019" name="Rectangle 3">
            <a:extLst>
              <a:ext uri="{FF2B5EF4-FFF2-40B4-BE49-F238E27FC236}">
                <a16:creationId xmlns:a16="http://schemas.microsoft.com/office/drawing/2014/main" id="{52444F44-83E8-6848-97CD-DDB19AB0D20C}"/>
              </a:ext>
            </a:extLst>
          </p:cNvPr>
          <p:cNvSpPr>
            <a:spLocks noGrp="1" noChangeArrowheads="1"/>
          </p:cNvSpPr>
          <p:nvPr>
            <p:ph type="body" idx="1"/>
          </p:nvPr>
        </p:nvSpPr>
        <p:spPr/>
        <p:txBody>
          <a:bodyPr/>
          <a:lstStyle/>
          <a:p>
            <a:pPr eaLnBrk="1" hangingPunct="1">
              <a:lnSpc>
                <a:spcPct val="90000"/>
              </a:lnSpc>
              <a:buFont typeface="Wingdings" pitchFamily="2" charset="2"/>
              <a:buNone/>
            </a:pPr>
            <a:r>
              <a:rPr lang="en-US" altLang="en-US" sz="2400" b="1">
                <a:latin typeface="Courier" pitchFamily="2" charset="0"/>
                <a:ea typeface="ＭＳ Ｐゴシック" panose="020B0600070205080204" pitchFamily="34" charset="-128"/>
              </a:rPr>
              <a:t>ranks(L):- queen_no(N), nums(1,N,L).</a:t>
            </a:r>
          </a:p>
          <a:p>
            <a:pPr eaLnBrk="1" hangingPunct="1">
              <a:lnSpc>
                <a:spcPct val="90000"/>
              </a:lnSpc>
              <a:buFont typeface="Wingdings" pitchFamily="2" charset="2"/>
              <a:buNone/>
            </a:pPr>
            <a:r>
              <a:rPr lang="en-US" altLang="en-US" sz="2400" b="1">
                <a:latin typeface="Courier" pitchFamily="2" charset="0"/>
                <a:ea typeface="ＭＳ Ｐゴシック" panose="020B0600070205080204" pitchFamily="34" charset="-128"/>
              </a:rPr>
              <a:t>files(L):- queen_no(N), nums(1,N,L).</a:t>
            </a:r>
          </a:p>
          <a:p>
            <a:pPr eaLnBrk="1" hangingPunct="1">
              <a:lnSpc>
                <a:spcPct val="90000"/>
              </a:lnSpc>
              <a:buFont typeface="Wingdings" pitchFamily="2" charset="2"/>
              <a:buNone/>
            </a:pPr>
            <a:r>
              <a:rPr lang="en-US" altLang="en-US" sz="2000">
                <a:latin typeface="Courier" pitchFamily="2" charset="0"/>
                <a:ea typeface="ＭＳ Ｐゴシック" panose="020B0600070205080204" pitchFamily="34" charset="-128"/>
              </a:rPr>
              <a:t>%</a:t>
            </a:r>
            <a:r>
              <a:rPr lang="en-US" altLang="en-US" sz="2000" i="1">
                <a:latin typeface="Courier" pitchFamily="2" charset="0"/>
                <a:ea typeface="ＭＳ Ｐゴシック" panose="020B0600070205080204" pitchFamily="34" charset="-128"/>
              </a:rPr>
              <a:t>%%ranks and files generate the x and y axes of the chess board. Both are lists of numbers up to the number of queens; that is, ranks(L) binds L to the </a:t>
            </a:r>
          </a:p>
          <a:p>
            <a:pPr eaLnBrk="1" hangingPunct="1">
              <a:lnSpc>
                <a:spcPct val="90000"/>
              </a:lnSpc>
              <a:buFont typeface="Wingdings" pitchFamily="2" charset="2"/>
              <a:buNone/>
            </a:pPr>
            <a:r>
              <a:rPr lang="en-US" altLang="en-US" sz="2000" i="1">
                <a:latin typeface="Courier" pitchFamily="2" charset="0"/>
                <a:ea typeface="ＭＳ Ｐゴシック" panose="020B0600070205080204" pitchFamily="34" charset="-128"/>
              </a:rPr>
              <a:t>	list [1,2,3,…,#queens].</a:t>
            </a:r>
          </a:p>
          <a:p>
            <a:pPr eaLnBrk="1" hangingPunct="1">
              <a:lnSpc>
                <a:spcPct val="90000"/>
              </a:lnSpc>
              <a:buFont typeface="Wingdings" pitchFamily="2" charset="2"/>
              <a:buNone/>
            </a:pPr>
            <a:endParaRPr lang="en-US" altLang="en-US" sz="2000" i="1">
              <a:latin typeface="Courier" pitchFamily="2" charset="0"/>
              <a:ea typeface="ＭＳ Ｐゴシック" panose="020B0600070205080204" pitchFamily="34" charset="-128"/>
            </a:endParaRPr>
          </a:p>
          <a:p>
            <a:pPr eaLnBrk="1" hangingPunct="1">
              <a:lnSpc>
                <a:spcPct val="90000"/>
              </a:lnSpc>
              <a:buFont typeface="Wingdings" pitchFamily="2" charset="2"/>
              <a:buNone/>
            </a:pPr>
            <a:r>
              <a:rPr lang="en-US" altLang="en-US" sz="2000" b="1">
                <a:latin typeface="Courier" pitchFamily="2" charset="0"/>
                <a:ea typeface="ＭＳ Ｐゴシック" panose="020B0600070205080204" pitchFamily="34" charset="-128"/>
              </a:rPr>
              <a:t>rank(R):- ranks(L), in(R,L).</a:t>
            </a:r>
            <a:endParaRPr lang="en-US" altLang="en-US" sz="2000" i="1">
              <a:latin typeface="Courier" pitchFamily="2" charset="0"/>
              <a:ea typeface="ＭＳ Ｐゴシック" panose="020B0600070205080204" pitchFamily="34" charset="-128"/>
            </a:endParaRPr>
          </a:p>
          <a:p>
            <a:pPr eaLnBrk="1" hangingPunct="1">
              <a:lnSpc>
                <a:spcPct val="90000"/>
              </a:lnSpc>
              <a:buFont typeface="Wingdings" pitchFamily="2" charset="2"/>
              <a:buNone/>
            </a:pPr>
            <a:r>
              <a:rPr lang="en-US" altLang="en-US" sz="2000" i="1">
                <a:latin typeface="Courier" pitchFamily="2" charset="0"/>
                <a:ea typeface="ＭＳ Ｐゴシック" panose="020B0600070205080204" pitchFamily="34" charset="-128"/>
              </a:rPr>
              <a:t>%%% R is a rank on the board; selects a particular rank  R from the list of all ranks L.</a:t>
            </a:r>
          </a:p>
          <a:p>
            <a:pPr eaLnBrk="1" hangingPunct="1">
              <a:lnSpc>
                <a:spcPct val="90000"/>
              </a:lnSpc>
              <a:buFont typeface="Wingdings" pitchFamily="2" charset="2"/>
              <a:buNone/>
            </a:pPr>
            <a:endParaRPr lang="en-US" altLang="en-US" sz="2000" b="1">
              <a:latin typeface="Courier" pitchFamily="2" charset="0"/>
              <a:ea typeface="ＭＳ Ｐゴシック" panose="020B0600070205080204" pitchFamily="34" charset="-128"/>
            </a:endParaRPr>
          </a:p>
          <a:p>
            <a:pPr eaLnBrk="1" hangingPunct="1">
              <a:lnSpc>
                <a:spcPct val="90000"/>
              </a:lnSpc>
              <a:buFont typeface="Wingdings" pitchFamily="2" charset="2"/>
              <a:buNone/>
            </a:pPr>
            <a:r>
              <a:rPr lang="en-US" altLang="en-US" sz="2000" b="1">
                <a:latin typeface="Courier" pitchFamily="2" charset="0"/>
                <a:ea typeface="ＭＳ Ｐゴシック" panose="020B0600070205080204" pitchFamily="34" charset="-128"/>
              </a:rPr>
              <a:t>file(F):- files(L), in(F,L).</a:t>
            </a:r>
          </a:p>
          <a:p>
            <a:pPr eaLnBrk="1" hangingPunct="1">
              <a:lnSpc>
                <a:spcPct val="90000"/>
              </a:lnSpc>
              <a:buFont typeface="Wingdings" pitchFamily="2" charset="2"/>
              <a:buNone/>
            </a:pPr>
            <a:r>
              <a:rPr lang="en-US" altLang="en-US" sz="2000" i="1">
                <a:latin typeface="Courier" pitchFamily="2" charset="0"/>
                <a:ea typeface="ＭＳ Ｐゴシック" panose="020B0600070205080204" pitchFamily="34" charset="-128"/>
              </a:rPr>
              <a:t>%%% F is a file on the board; selects a particular file F from the list of all files L</a:t>
            </a:r>
            <a:r>
              <a:rPr lang="en-US" altLang="en-US" sz="2000">
                <a:latin typeface="Courier" pitchFamily="2" charset="0"/>
                <a:ea typeface="ＭＳ Ｐゴシック" panose="020B0600070205080204" pitchFamily="34" charset="-128"/>
              </a:rPr>
              <a:t>.</a:t>
            </a:r>
          </a:p>
          <a:p>
            <a:pPr eaLnBrk="1" hangingPunct="1">
              <a:lnSpc>
                <a:spcPct val="90000"/>
              </a:lnSpc>
              <a:buFont typeface="Wingdings" pitchFamily="2" charset="2"/>
              <a:buNone/>
            </a:pPr>
            <a:endParaRPr lang="en-US" altLang="en-US" sz="2000" b="1">
              <a:latin typeface="Courier" pitchFamily="2" charset="0"/>
              <a:ea typeface="ＭＳ Ｐゴシック" panose="020B0600070205080204" pitchFamily="34" charset="-128"/>
            </a:endParaRPr>
          </a:p>
          <a:p>
            <a:pPr eaLnBrk="1" hangingPunct="1">
              <a:lnSpc>
                <a:spcPct val="90000"/>
              </a:lnSpc>
              <a:buFont typeface="Wingdings" pitchFamily="2" charset="2"/>
              <a:buNone/>
            </a:pPr>
            <a:endParaRPr lang="en-US" altLang="en-US" sz="2000">
              <a:latin typeface="Courier" pitchFamily="2" charset="0"/>
              <a:ea typeface="ＭＳ Ｐゴシック" panose="020B0600070205080204" pitchFamily="34" charset="-128"/>
            </a:endParaRPr>
          </a:p>
        </p:txBody>
      </p:sp>
      <p:sp>
        <p:nvSpPr>
          <p:cNvPr id="78852" name="Footer Placeholder 3">
            <a:extLst>
              <a:ext uri="{FF2B5EF4-FFF2-40B4-BE49-F238E27FC236}">
                <a16:creationId xmlns:a16="http://schemas.microsoft.com/office/drawing/2014/main" id="{8C8FD48D-AAD1-9D46-882A-4C8723CB9BD1}"/>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r>
              <a:rPr lang="en-US" altLang="en-US" sz="1400" dirty="0">
                <a:latin typeface="Arial" panose="020B0604020202020204" pitchFamily="34" charset="0"/>
                <a:cs typeface="Arial" panose="020B0604020202020204" pitchFamily="34" charset="0"/>
              </a:rPr>
              <a:t>Programming Languages CSCI 4430, A. </a:t>
            </a:r>
            <a:r>
              <a:rPr lang="en-US" altLang="en-US" sz="1400" dirty="0" err="1">
                <a:latin typeface="Arial" panose="020B0604020202020204" pitchFamily="34" charset="0"/>
                <a:cs typeface="Arial" panose="020B0604020202020204" pitchFamily="34" charset="0"/>
              </a:rPr>
              <a:t>Milanova</a:t>
            </a:r>
            <a:endParaRPr lang="en-US" altLang="en-US" sz="1400" dirty="0">
              <a:latin typeface="Arial" panose="020B0604020202020204" pitchFamily="34" charset="0"/>
              <a:cs typeface="Arial" panose="020B0604020202020204" pitchFamily="34" charset="0"/>
            </a:endParaRPr>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F0E40ECC-7E83-A84E-9D80-69D89483A1F0}"/>
                  </a:ext>
                </a:extLst>
              </p14:cNvPr>
              <p14:cNvContentPartPr/>
              <p14:nvPr/>
            </p14:nvContentPartPr>
            <p14:xfrm>
              <a:off x="4233600" y="528480"/>
              <a:ext cx="4437360" cy="4097520"/>
            </p14:xfrm>
          </p:contentPart>
        </mc:Choice>
        <mc:Fallback xmlns="">
          <p:pic>
            <p:nvPicPr>
              <p:cNvPr id="2" name="Ink 1">
                <a:extLst>
                  <a:ext uri="{FF2B5EF4-FFF2-40B4-BE49-F238E27FC236}">
                    <a16:creationId xmlns:a16="http://schemas.microsoft.com/office/drawing/2014/main" id="{F0E40ECC-7E83-A84E-9D80-69D89483A1F0}"/>
                  </a:ext>
                </a:extLst>
              </p:cNvPr>
              <p:cNvPicPr/>
              <p:nvPr/>
            </p:nvPicPr>
            <p:blipFill>
              <a:blip r:embed="rId4"/>
              <a:stretch>
                <a:fillRect/>
              </a:stretch>
            </p:blipFill>
            <p:spPr>
              <a:xfrm>
                <a:off x="4217400" y="512280"/>
                <a:ext cx="4469760" cy="4135320"/>
              </a:xfrm>
              <a:prstGeom prst="rect">
                <a:avLst/>
              </a:prstGeom>
            </p:spPr>
          </p:pic>
        </mc:Fallback>
      </mc:AlternateContent>
    </p:spTree>
    <p:extLst>
      <p:ext uri="{BB962C8B-B14F-4D97-AF65-F5344CB8AC3E}">
        <p14:creationId xmlns:p14="http://schemas.microsoft.com/office/powerpoint/2010/main" val="416427577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80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980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980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9801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98019">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98019">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98019">
                                            <p:txEl>
                                              <p:pRg st="8" end="8"/>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9801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8019"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Slide Number Placeholder 4">
            <a:extLst>
              <a:ext uri="{FF2B5EF4-FFF2-40B4-BE49-F238E27FC236}">
                <a16:creationId xmlns:a16="http://schemas.microsoft.com/office/drawing/2014/main" id="{B767256D-8CE7-DD4D-8029-CD59A9AD4D5C}"/>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fld id="{37AC0320-A2F0-D245-A9F3-D1319DBA0C78}" type="slidenum">
              <a:rPr lang="en-US" altLang="en-US" sz="1400"/>
              <a:pPr eaLnBrk="1" hangingPunct="1"/>
              <a:t>23</a:t>
            </a:fld>
            <a:endParaRPr lang="en-US" altLang="en-US" sz="1400"/>
          </a:p>
        </p:txBody>
      </p:sp>
      <p:sp>
        <p:nvSpPr>
          <p:cNvPr id="80898" name="Rectangle 2">
            <a:extLst>
              <a:ext uri="{FF2B5EF4-FFF2-40B4-BE49-F238E27FC236}">
                <a16:creationId xmlns:a16="http://schemas.microsoft.com/office/drawing/2014/main" id="{FAF72E9C-F54C-214B-9425-56BD86BD35B4}"/>
              </a:ext>
            </a:extLst>
          </p:cNvPr>
          <p:cNvSpPr>
            <a:spLocks noGrp="1" noChangeArrowheads="1"/>
          </p:cNvSpPr>
          <p:nvPr>
            <p:ph type="title"/>
          </p:nvPr>
        </p:nvSpPr>
        <p:spPr>
          <a:xfrm>
            <a:off x="0" y="-152400"/>
            <a:ext cx="7772400" cy="1143000"/>
          </a:xfrm>
        </p:spPr>
        <p:txBody>
          <a:bodyPr/>
          <a:lstStyle/>
          <a:p>
            <a:pPr eaLnBrk="1" hangingPunct="1"/>
            <a:r>
              <a:rPr lang="en-US" altLang="en-US">
                <a:latin typeface="Arial" panose="020B0604020202020204" pitchFamily="34" charset="0"/>
                <a:ea typeface="ＭＳ Ｐゴシック" panose="020B0600070205080204" pitchFamily="34" charset="-128"/>
              </a:rPr>
              <a:t> n Queens (iii)</a:t>
            </a:r>
          </a:p>
        </p:txBody>
      </p:sp>
      <p:sp>
        <p:nvSpPr>
          <p:cNvPr id="80899" name="Rectangle 3">
            <a:extLst>
              <a:ext uri="{FF2B5EF4-FFF2-40B4-BE49-F238E27FC236}">
                <a16:creationId xmlns:a16="http://schemas.microsoft.com/office/drawing/2014/main" id="{16BAD66B-B938-F942-AEA7-4FB8F77B68A4}"/>
              </a:ext>
            </a:extLst>
          </p:cNvPr>
          <p:cNvSpPr>
            <a:spLocks noGrp="1" noChangeArrowheads="1"/>
          </p:cNvSpPr>
          <p:nvPr>
            <p:ph type="body" idx="1"/>
          </p:nvPr>
        </p:nvSpPr>
        <p:spPr>
          <a:xfrm>
            <a:off x="152400" y="1066800"/>
            <a:ext cx="8458200" cy="4648200"/>
          </a:xfrm>
        </p:spPr>
        <p:txBody>
          <a:bodyPr/>
          <a:lstStyle/>
          <a:p>
            <a:pPr eaLnBrk="1" hangingPunct="1">
              <a:lnSpc>
                <a:spcPct val="80000"/>
              </a:lnSpc>
              <a:buFont typeface="Wingdings" pitchFamily="2" charset="2"/>
              <a:buNone/>
            </a:pPr>
            <a:r>
              <a:rPr lang="en-US" altLang="en-US" sz="2000" i="1" dirty="0">
                <a:latin typeface="Courier" pitchFamily="2" charset="0"/>
                <a:ea typeface="ＭＳ Ｐゴシック" panose="020B0600070205080204" pitchFamily="34" charset="-128"/>
              </a:rPr>
              <a:t>%%% Squares on the board are (</a:t>
            </a:r>
            <a:r>
              <a:rPr lang="en-US" altLang="en-US" sz="2000" i="1" dirty="0" err="1">
                <a:latin typeface="Courier" pitchFamily="2" charset="0"/>
                <a:ea typeface="ＭＳ Ｐゴシック" panose="020B0600070205080204" pitchFamily="34" charset="-128"/>
              </a:rPr>
              <a:t>rank,file</a:t>
            </a:r>
            <a:r>
              <a:rPr lang="en-US" altLang="en-US" sz="2000" i="1" dirty="0">
                <a:latin typeface="Courier" pitchFamily="2" charset="0"/>
                <a:ea typeface="ＭＳ Ｐゴシック" panose="020B0600070205080204" pitchFamily="34" charset="-128"/>
              </a:rPr>
              <a:t>) coordinates.  attacks decides if a queen on the square at rank R1, file F1 attacks the square at rank R2, file F2 or vice versa. A queen attacks every square on the same rank, the same file, or the same diagonal.</a:t>
            </a:r>
          </a:p>
          <a:p>
            <a:pPr eaLnBrk="1" hangingPunct="1">
              <a:lnSpc>
                <a:spcPct val="80000"/>
              </a:lnSpc>
              <a:buFont typeface="Wingdings" pitchFamily="2" charset="2"/>
              <a:buNone/>
            </a:pPr>
            <a:r>
              <a:rPr lang="en-US" altLang="en-US" sz="2400" b="1" dirty="0">
                <a:latin typeface="Courier" pitchFamily="2" charset="0"/>
                <a:ea typeface="ＭＳ Ｐゴシック" panose="020B0600070205080204" pitchFamily="34" charset="-128"/>
              </a:rPr>
              <a:t>attacks((R,_),(R,_)).</a:t>
            </a:r>
          </a:p>
          <a:p>
            <a:pPr eaLnBrk="1" hangingPunct="1">
              <a:lnSpc>
                <a:spcPct val="80000"/>
              </a:lnSpc>
              <a:buFont typeface="Wingdings" pitchFamily="2" charset="2"/>
              <a:buNone/>
            </a:pPr>
            <a:r>
              <a:rPr lang="en-US" altLang="en-US" sz="2400" b="1" dirty="0">
                <a:latin typeface="Courier" pitchFamily="2" charset="0"/>
                <a:ea typeface="ＭＳ Ｐゴシック" panose="020B0600070205080204" pitchFamily="34" charset="-128"/>
              </a:rPr>
              <a:t>attacks((_,F),(_,F)). </a:t>
            </a:r>
            <a:r>
              <a:rPr lang="en-US" altLang="en-US" sz="2400" b="1" dirty="0">
                <a:solidFill>
                  <a:srgbClr val="0000FF"/>
                </a:solidFill>
                <a:latin typeface="Courier" pitchFamily="2" charset="0"/>
                <a:ea typeface="ＭＳ Ｐゴシック" panose="020B0600070205080204" pitchFamily="34" charset="-128"/>
              </a:rPr>
              <a:t>%a Prolog tuple</a:t>
            </a:r>
          </a:p>
          <a:p>
            <a:pPr eaLnBrk="1" hangingPunct="1">
              <a:lnSpc>
                <a:spcPct val="80000"/>
              </a:lnSpc>
              <a:buFont typeface="Wingdings" pitchFamily="2" charset="2"/>
              <a:buNone/>
            </a:pPr>
            <a:r>
              <a:rPr lang="en-US" altLang="en-US" sz="2400" b="1" dirty="0">
                <a:latin typeface="Courier" pitchFamily="2" charset="0"/>
                <a:ea typeface="ＭＳ Ｐゴシック" panose="020B0600070205080204" pitchFamily="34" charset="-128"/>
              </a:rPr>
              <a:t>attacks(</a:t>
            </a:r>
            <a:r>
              <a:rPr lang="en-US" altLang="en-US" sz="2400" b="1" dirty="0">
                <a:solidFill>
                  <a:srgbClr val="0000FF"/>
                </a:solidFill>
                <a:latin typeface="Courier" pitchFamily="2" charset="0"/>
                <a:ea typeface="ＭＳ Ｐゴシック" panose="020B0600070205080204" pitchFamily="34" charset="-128"/>
              </a:rPr>
              <a:t>(R1,F1)</a:t>
            </a:r>
            <a:r>
              <a:rPr lang="en-US" altLang="en-US" sz="2400" b="1" dirty="0">
                <a:latin typeface="Courier" pitchFamily="2" charset="0"/>
                <a:ea typeface="ＭＳ Ｐゴシック" panose="020B0600070205080204" pitchFamily="34" charset="-128"/>
              </a:rPr>
              <a:t>,(R2,F2)):-    </a:t>
            </a:r>
          </a:p>
          <a:p>
            <a:pPr eaLnBrk="1" hangingPunct="1">
              <a:lnSpc>
                <a:spcPct val="80000"/>
              </a:lnSpc>
              <a:buFont typeface="Wingdings" pitchFamily="2" charset="2"/>
              <a:buNone/>
            </a:pPr>
            <a:r>
              <a:rPr lang="en-US" altLang="en-US" sz="2400" b="1" dirty="0">
                <a:latin typeface="Courier" pitchFamily="2" charset="0"/>
                <a:ea typeface="ＭＳ Ｐゴシック" panose="020B0600070205080204" pitchFamily="34" charset="-128"/>
              </a:rPr>
              <a:t>                   diagonal((R1,F1),(R2,F2)).</a:t>
            </a:r>
          </a:p>
          <a:p>
            <a:pPr eaLnBrk="1" hangingPunct="1">
              <a:lnSpc>
                <a:spcPct val="80000"/>
              </a:lnSpc>
              <a:buFont typeface="Wingdings" pitchFamily="2" charset="2"/>
              <a:buNone/>
            </a:pPr>
            <a:r>
              <a:rPr lang="en-US" altLang="en-US" sz="2000" i="1" dirty="0">
                <a:latin typeface="Courier" pitchFamily="2" charset="0"/>
                <a:ea typeface="ＭＳ Ｐゴシック" panose="020B0600070205080204" pitchFamily="34" charset="-128"/>
              </a:rPr>
              <a:t>%%%can decompose a Prolog tuple by unification</a:t>
            </a:r>
          </a:p>
          <a:p>
            <a:pPr eaLnBrk="1" hangingPunct="1">
              <a:lnSpc>
                <a:spcPct val="80000"/>
              </a:lnSpc>
              <a:buFont typeface="Wingdings" pitchFamily="2" charset="2"/>
              <a:buNone/>
            </a:pPr>
            <a:r>
              <a:rPr lang="en-US" altLang="en-US" sz="2000" i="1" dirty="0">
                <a:latin typeface="Courier" pitchFamily="2" charset="0"/>
                <a:ea typeface="ＭＳ Ｐゴシック" panose="020B0600070205080204" pitchFamily="34" charset="-128"/>
              </a:rPr>
              <a:t>	(X,Y)=(1,2) results in X=1,Y=2; tuples have fixed size and there is not head-tail type construct for tuples</a:t>
            </a:r>
          </a:p>
          <a:p>
            <a:pPr eaLnBrk="1" hangingPunct="1">
              <a:lnSpc>
                <a:spcPct val="80000"/>
              </a:lnSpc>
              <a:buFont typeface="Wingdings" pitchFamily="2" charset="2"/>
              <a:buNone/>
            </a:pPr>
            <a:endParaRPr lang="en-US" altLang="en-US" sz="2000" dirty="0">
              <a:latin typeface="Courier" pitchFamily="2" charset="0"/>
              <a:ea typeface="ＭＳ Ｐゴシック" panose="020B0600070205080204" pitchFamily="34" charset="-128"/>
            </a:endParaRPr>
          </a:p>
          <a:p>
            <a:pPr eaLnBrk="1" hangingPunct="1">
              <a:lnSpc>
                <a:spcPct val="80000"/>
              </a:lnSpc>
              <a:buFont typeface="Wingdings" pitchFamily="2" charset="2"/>
              <a:buNone/>
            </a:pPr>
            <a:endParaRPr lang="en-US" altLang="en-US" sz="2000" dirty="0">
              <a:latin typeface="Courier" pitchFamily="2" charset="0"/>
              <a:ea typeface="ＭＳ Ｐゴシック" panose="020B0600070205080204" pitchFamily="34" charset="-128"/>
            </a:endParaRPr>
          </a:p>
          <a:p>
            <a:pPr eaLnBrk="1" hangingPunct="1">
              <a:lnSpc>
                <a:spcPct val="80000"/>
              </a:lnSpc>
              <a:buFont typeface="Wingdings" pitchFamily="2" charset="2"/>
              <a:buNone/>
            </a:pPr>
            <a:endParaRPr lang="en-US" altLang="en-US" sz="2000" dirty="0">
              <a:latin typeface="Courier" pitchFamily="2" charset="0"/>
              <a:ea typeface="ＭＳ Ｐゴシック" panose="020B0600070205080204" pitchFamily="34" charset="-128"/>
            </a:endParaRPr>
          </a:p>
        </p:txBody>
      </p:sp>
      <p:sp>
        <p:nvSpPr>
          <p:cNvPr id="80900" name="Freeform 4">
            <a:extLst>
              <a:ext uri="{FF2B5EF4-FFF2-40B4-BE49-F238E27FC236}">
                <a16:creationId xmlns:a16="http://schemas.microsoft.com/office/drawing/2014/main" id="{B22D3DD3-205E-074A-99A8-3A4FD71AACDB}"/>
              </a:ext>
            </a:extLst>
          </p:cNvPr>
          <p:cNvSpPr>
            <a:spLocks/>
          </p:cNvSpPr>
          <p:nvPr/>
        </p:nvSpPr>
        <p:spPr bwMode="auto">
          <a:xfrm>
            <a:off x="2133600" y="2743200"/>
            <a:ext cx="2070100" cy="444500"/>
          </a:xfrm>
          <a:custGeom>
            <a:avLst/>
            <a:gdLst>
              <a:gd name="T0" fmla="*/ 2147483647 w 1304"/>
              <a:gd name="T1" fmla="*/ 2147483647 h 280"/>
              <a:gd name="T2" fmla="*/ 2147483647 w 1304"/>
              <a:gd name="T3" fmla="*/ 2147483647 h 280"/>
              <a:gd name="T4" fmla="*/ 2147483647 w 1304"/>
              <a:gd name="T5" fmla="*/ 2147483647 h 280"/>
              <a:gd name="T6" fmla="*/ 0 60000 65536"/>
              <a:gd name="T7" fmla="*/ 0 60000 65536"/>
              <a:gd name="T8" fmla="*/ 0 60000 65536"/>
              <a:gd name="T9" fmla="*/ 0 w 1304"/>
              <a:gd name="T10" fmla="*/ 0 h 280"/>
              <a:gd name="T11" fmla="*/ 1304 w 1304"/>
              <a:gd name="T12" fmla="*/ 280 h 280"/>
            </a:gdLst>
            <a:ahLst/>
            <a:cxnLst>
              <a:cxn ang="T6">
                <a:pos x="T0" y="T1"/>
              </a:cxn>
              <a:cxn ang="T7">
                <a:pos x="T2" y="T3"/>
              </a:cxn>
              <a:cxn ang="T8">
                <a:pos x="T4" y="T5"/>
              </a:cxn>
            </a:cxnLst>
            <a:rect l="T9" t="T10" r="T11" b="T12"/>
            <a:pathLst>
              <a:path w="1304" h="280">
                <a:moveTo>
                  <a:pt x="1304" y="40"/>
                </a:moveTo>
                <a:cubicBezTo>
                  <a:pt x="851" y="20"/>
                  <a:pt x="399" y="0"/>
                  <a:pt x="200" y="40"/>
                </a:cubicBezTo>
                <a:cubicBezTo>
                  <a:pt x="0" y="79"/>
                  <a:pt x="52" y="179"/>
                  <a:pt x="104" y="280"/>
                </a:cubicBezTo>
              </a:path>
            </a:pathLst>
          </a:custGeom>
          <a:noFill/>
          <a:ln w="9525">
            <a:solidFill>
              <a:srgbClr val="0000FF"/>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0901" name="Rectangle 5">
            <a:extLst>
              <a:ext uri="{FF2B5EF4-FFF2-40B4-BE49-F238E27FC236}">
                <a16:creationId xmlns:a16="http://schemas.microsoft.com/office/drawing/2014/main" id="{6F445473-73BF-AE4A-8219-91AF62AE0B03}"/>
              </a:ext>
            </a:extLst>
          </p:cNvPr>
          <p:cNvSpPr>
            <a:spLocks noChangeArrowheads="1"/>
          </p:cNvSpPr>
          <p:nvPr/>
        </p:nvSpPr>
        <p:spPr bwMode="auto">
          <a:xfrm>
            <a:off x="1752600" y="4953000"/>
            <a:ext cx="381000" cy="381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endParaRPr lang="en-US" altLang="en-US" sz="1800"/>
          </a:p>
        </p:txBody>
      </p:sp>
      <p:sp>
        <p:nvSpPr>
          <p:cNvPr id="80902" name="Rectangle 6">
            <a:extLst>
              <a:ext uri="{FF2B5EF4-FFF2-40B4-BE49-F238E27FC236}">
                <a16:creationId xmlns:a16="http://schemas.microsoft.com/office/drawing/2014/main" id="{82151847-4D05-1D41-AAD7-A5F6DD5C5DC5}"/>
              </a:ext>
            </a:extLst>
          </p:cNvPr>
          <p:cNvSpPr>
            <a:spLocks noChangeArrowheads="1"/>
          </p:cNvSpPr>
          <p:nvPr/>
        </p:nvSpPr>
        <p:spPr bwMode="auto">
          <a:xfrm>
            <a:off x="2133600" y="4953000"/>
            <a:ext cx="381000" cy="381000"/>
          </a:xfrm>
          <a:prstGeom prst="rect">
            <a:avLst/>
          </a:prstGeom>
          <a:solidFill>
            <a:srgbClr val="CC0000"/>
          </a:solidFill>
          <a:ln w="9525">
            <a:solidFill>
              <a:schemeClr val="tx1"/>
            </a:solidFill>
            <a:miter lim="800000"/>
            <a:headEnd/>
            <a:tailEnd/>
          </a:ln>
        </p:spPr>
        <p:txBody>
          <a:bodyPr wrap="none" anchor="ct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endParaRPr lang="en-US" altLang="en-US" sz="1800"/>
          </a:p>
        </p:txBody>
      </p:sp>
      <p:sp>
        <p:nvSpPr>
          <p:cNvPr id="80903" name="Rectangle 7">
            <a:extLst>
              <a:ext uri="{FF2B5EF4-FFF2-40B4-BE49-F238E27FC236}">
                <a16:creationId xmlns:a16="http://schemas.microsoft.com/office/drawing/2014/main" id="{D6CBDDBF-2666-4B4C-AFC6-01B6924A2125}"/>
              </a:ext>
            </a:extLst>
          </p:cNvPr>
          <p:cNvSpPr>
            <a:spLocks noChangeArrowheads="1"/>
          </p:cNvSpPr>
          <p:nvPr/>
        </p:nvSpPr>
        <p:spPr bwMode="auto">
          <a:xfrm>
            <a:off x="2514600" y="4953000"/>
            <a:ext cx="381000" cy="381000"/>
          </a:xfrm>
          <a:prstGeom prst="rect">
            <a:avLst/>
          </a:prstGeom>
          <a:solidFill>
            <a:schemeClr val="accent2"/>
          </a:solidFill>
          <a:ln w="9525">
            <a:solidFill>
              <a:schemeClr val="tx1"/>
            </a:solidFill>
            <a:miter lim="800000"/>
            <a:headEnd/>
            <a:tailEnd/>
          </a:ln>
        </p:spPr>
        <p:txBody>
          <a:bodyPr wrap="none" anchor="ct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endParaRPr lang="en-US" altLang="en-US" sz="1800"/>
          </a:p>
        </p:txBody>
      </p:sp>
      <p:sp>
        <p:nvSpPr>
          <p:cNvPr id="80904" name="Rectangle 8">
            <a:extLst>
              <a:ext uri="{FF2B5EF4-FFF2-40B4-BE49-F238E27FC236}">
                <a16:creationId xmlns:a16="http://schemas.microsoft.com/office/drawing/2014/main" id="{334D5F81-7F5B-F941-A7CC-73C5427D6C80}"/>
              </a:ext>
            </a:extLst>
          </p:cNvPr>
          <p:cNvSpPr>
            <a:spLocks noChangeArrowheads="1"/>
          </p:cNvSpPr>
          <p:nvPr/>
        </p:nvSpPr>
        <p:spPr bwMode="auto">
          <a:xfrm>
            <a:off x="2895600" y="4953000"/>
            <a:ext cx="381000" cy="381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endParaRPr lang="en-US" altLang="en-US" sz="1800"/>
          </a:p>
        </p:txBody>
      </p:sp>
      <p:sp>
        <p:nvSpPr>
          <p:cNvPr id="80905" name="Rectangle 9">
            <a:extLst>
              <a:ext uri="{FF2B5EF4-FFF2-40B4-BE49-F238E27FC236}">
                <a16:creationId xmlns:a16="http://schemas.microsoft.com/office/drawing/2014/main" id="{5EA32AB6-D0EB-184E-8F53-1BDDD9F0FB8E}"/>
              </a:ext>
            </a:extLst>
          </p:cNvPr>
          <p:cNvSpPr>
            <a:spLocks noChangeArrowheads="1"/>
          </p:cNvSpPr>
          <p:nvPr/>
        </p:nvSpPr>
        <p:spPr bwMode="auto">
          <a:xfrm>
            <a:off x="1752600" y="5334000"/>
            <a:ext cx="381000" cy="381000"/>
          </a:xfrm>
          <a:prstGeom prst="rect">
            <a:avLst/>
          </a:prstGeom>
          <a:solidFill>
            <a:srgbClr val="CC00FF"/>
          </a:solidFill>
          <a:ln w="9525">
            <a:solidFill>
              <a:schemeClr val="tx1"/>
            </a:solidFill>
            <a:miter lim="800000"/>
            <a:headEnd/>
            <a:tailEnd/>
          </a:ln>
        </p:spPr>
        <p:txBody>
          <a:bodyPr wrap="none" anchor="ct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algn="ctr"/>
            <a:endParaRPr lang="en-US" altLang="en-US">
              <a:latin typeface="Times" pitchFamily="2" charset="0"/>
            </a:endParaRPr>
          </a:p>
        </p:txBody>
      </p:sp>
      <p:sp>
        <p:nvSpPr>
          <p:cNvPr id="80906" name="Rectangle 10">
            <a:extLst>
              <a:ext uri="{FF2B5EF4-FFF2-40B4-BE49-F238E27FC236}">
                <a16:creationId xmlns:a16="http://schemas.microsoft.com/office/drawing/2014/main" id="{A671C4C1-D1A4-8C48-9210-21FB01F36CF1}"/>
              </a:ext>
            </a:extLst>
          </p:cNvPr>
          <p:cNvSpPr>
            <a:spLocks noChangeArrowheads="1"/>
          </p:cNvSpPr>
          <p:nvPr/>
        </p:nvSpPr>
        <p:spPr bwMode="auto">
          <a:xfrm>
            <a:off x="2133600" y="5334000"/>
            <a:ext cx="381000" cy="381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algn="ctr"/>
            <a:r>
              <a:rPr lang="en-US" altLang="en-US">
                <a:latin typeface="Times" pitchFamily="2" charset="0"/>
              </a:rPr>
              <a:t>q</a:t>
            </a:r>
          </a:p>
        </p:txBody>
      </p:sp>
      <p:sp>
        <p:nvSpPr>
          <p:cNvPr id="80907" name="Rectangle 11">
            <a:extLst>
              <a:ext uri="{FF2B5EF4-FFF2-40B4-BE49-F238E27FC236}">
                <a16:creationId xmlns:a16="http://schemas.microsoft.com/office/drawing/2014/main" id="{59D7B7AF-9135-2E46-A092-8D26DE7B1345}"/>
              </a:ext>
            </a:extLst>
          </p:cNvPr>
          <p:cNvSpPr>
            <a:spLocks noChangeArrowheads="1"/>
          </p:cNvSpPr>
          <p:nvPr/>
        </p:nvSpPr>
        <p:spPr bwMode="auto">
          <a:xfrm>
            <a:off x="2514600" y="5334000"/>
            <a:ext cx="381000" cy="381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algn="ctr"/>
            <a:endParaRPr lang="en-US" altLang="en-US">
              <a:latin typeface="Times" pitchFamily="2" charset="0"/>
            </a:endParaRPr>
          </a:p>
        </p:txBody>
      </p:sp>
      <p:sp>
        <p:nvSpPr>
          <p:cNvPr id="80908" name="Rectangle 12">
            <a:extLst>
              <a:ext uri="{FF2B5EF4-FFF2-40B4-BE49-F238E27FC236}">
                <a16:creationId xmlns:a16="http://schemas.microsoft.com/office/drawing/2014/main" id="{2135C0D6-4645-DB4B-88C0-7F625656982B}"/>
              </a:ext>
            </a:extLst>
          </p:cNvPr>
          <p:cNvSpPr>
            <a:spLocks noChangeArrowheads="1"/>
          </p:cNvSpPr>
          <p:nvPr/>
        </p:nvSpPr>
        <p:spPr bwMode="auto">
          <a:xfrm>
            <a:off x="2895600" y="5334000"/>
            <a:ext cx="381000" cy="381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endParaRPr lang="en-US" altLang="en-US" sz="1800"/>
          </a:p>
        </p:txBody>
      </p:sp>
      <p:sp>
        <p:nvSpPr>
          <p:cNvPr id="80909" name="Rectangle 13">
            <a:extLst>
              <a:ext uri="{FF2B5EF4-FFF2-40B4-BE49-F238E27FC236}">
                <a16:creationId xmlns:a16="http://schemas.microsoft.com/office/drawing/2014/main" id="{ADFF2051-8597-B248-BD5A-C9665472AA91}"/>
              </a:ext>
            </a:extLst>
          </p:cNvPr>
          <p:cNvSpPr>
            <a:spLocks noChangeArrowheads="1"/>
          </p:cNvSpPr>
          <p:nvPr/>
        </p:nvSpPr>
        <p:spPr bwMode="auto">
          <a:xfrm>
            <a:off x="1752600" y="5715000"/>
            <a:ext cx="381000" cy="381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endParaRPr lang="en-US" altLang="en-US" sz="1800"/>
          </a:p>
        </p:txBody>
      </p:sp>
      <p:sp>
        <p:nvSpPr>
          <p:cNvPr id="80910" name="Rectangle 14">
            <a:extLst>
              <a:ext uri="{FF2B5EF4-FFF2-40B4-BE49-F238E27FC236}">
                <a16:creationId xmlns:a16="http://schemas.microsoft.com/office/drawing/2014/main" id="{432A87E4-3229-1841-835D-76D6A22826D5}"/>
              </a:ext>
            </a:extLst>
          </p:cNvPr>
          <p:cNvSpPr>
            <a:spLocks noChangeArrowheads="1"/>
          </p:cNvSpPr>
          <p:nvPr/>
        </p:nvSpPr>
        <p:spPr bwMode="auto">
          <a:xfrm>
            <a:off x="2133600" y="5715000"/>
            <a:ext cx="381000" cy="381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endParaRPr lang="en-US" altLang="en-US" sz="1800"/>
          </a:p>
        </p:txBody>
      </p:sp>
      <p:sp>
        <p:nvSpPr>
          <p:cNvPr id="80911" name="Rectangle 15">
            <a:extLst>
              <a:ext uri="{FF2B5EF4-FFF2-40B4-BE49-F238E27FC236}">
                <a16:creationId xmlns:a16="http://schemas.microsoft.com/office/drawing/2014/main" id="{73D14839-8D1C-CE4D-B60F-05883CB70C6B}"/>
              </a:ext>
            </a:extLst>
          </p:cNvPr>
          <p:cNvSpPr>
            <a:spLocks noChangeArrowheads="1"/>
          </p:cNvSpPr>
          <p:nvPr/>
        </p:nvSpPr>
        <p:spPr bwMode="auto">
          <a:xfrm>
            <a:off x="2514600" y="5715000"/>
            <a:ext cx="381000" cy="381000"/>
          </a:xfrm>
          <a:prstGeom prst="rect">
            <a:avLst/>
          </a:prstGeom>
          <a:solidFill>
            <a:schemeClr val="accent2"/>
          </a:solidFill>
          <a:ln w="9525">
            <a:solidFill>
              <a:schemeClr val="tx1"/>
            </a:solidFill>
            <a:miter lim="800000"/>
            <a:headEnd/>
            <a:tailEnd/>
          </a:ln>
        </p:spPr>
        <p:txBody>
          <a:bodyPr wrap="none" anchor="ct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endParaRPr lang="en-US" altLang="en-US" sz="1800"/>
          </a:p>
        </p:txBody>
      </p:sp>
      <p:sp>
        <p:nvSpPr>
          <p:cNvPr id="80912" name="Rectangle 16">
            <a:extLst>
              <a:ext uri="{FF2B5EF4-FFF2-40B4-BE49-F238E27FC236}">
                <a16:creationId xmlns:a16="http://schemas.microsoft.com/office/drawing/2014/main" id="{5F088499-AD0B-6B44-BC7A-B6347E82A439}"/>
              </a:ext>
            </a:extLst>
          </p:cNvPr>
          <p:cNvSpPr>
            <a:spLocks noChangeArrowheads="1"/>
          </p:cNvSpPr>
          <p:nvPr/>
        </p:nvSpPr>
        <p:spPr bwMode="auto">
          <a:xfrm>
            <a:off x="1752600" y="6096000"/>
            <a:ext cx="381000" cy="381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endParaRPr lang="en-US" altLang="en-US" sz="1800"/>
          </a:p>
        </p:txBody>
      </p:sp>
      <p:sp>
        <p:nvSpPr>
          <p:cNvPr id="80913" name="Rectangle 17">
            <a:extLst>
              <a:ext uri="{FF2B5EF4-FFF2-40B4-BE49-F238E27FC236}">
                <a16:creationId xmlns:a16="http://schemas.microsoft.com/office/drawing/2014/main" id="{D1285EF3-28B1-1B41-B0C7-1C608FEAD8BE}"/>
              </a:ext>
            </a:extLst>
          </p:cNvPr>
          <p:cNvSpPr>
            <a:spLocks noChangeArrowheads="1"/>
          </p:cNvSpPr>
          <p:nvPr/>
        </p:nvSpPr>
        <p:spPr bwMode="auto">
          <a:xfrm>
            <a:off x="2133600" y="6096000"/>
            <a:ext cx="381000" cy="381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endParaRPr lang="en-US" altLang="en-US" sz="1800"/>
          </a:p>
        </p:txBody>
      </p:sp>
      <p:sp>
        <p:nvSpPr>
          <p:cNvPr id="80914" name="Rectangle 18">
            <a:extLst>
              <a:ext uri="{FF2B5EF4-FFF2-40B4-BE49-F238E27FC236}">
                <a16:creationId xmlns:a16="http://schemas.microsoft.com/office/drawing/2014/main" id="{1304F1EB-1889-B646-BD49-4DFA27C9DFD8}"/>
              </a:ext>
            </a:extLst>
          </p:cNvPr>
          <p:cNvSpPr>
            <a:spLocks noChangeArrowheads="1"/>
          </p:cNvSpPr>
          <p:nvPr/>
        </p:nvSpPr>
        <p:spPr bwMode="auto">
          <a:xfrm>
            <a:off x="2514600" y="6096000"/>
            <a:ext cx="381000" cy="381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algn="ctr"/>
            <a:endParaRPr lang="en-US" altLang="en-US">
              <a:latin typeface="Times" pitchFamily="2" charset="0"/>
            </a:endParaRPr>
          </a:p>
        </p:txBody>
      </p:sp>
      <p:sp>
        <p:nvSpPr>
          <p:cNvPr id="80915" name="Rectangle 19">
            <a:extLst>
              <a:ext uri="{FF2B5EF4-FFF2-40B4-BE49-F238E27FC236}">
                <a16:creationId xmlns:a16="http://schemas.microsoft.com/office/drawing/2014/main" id="{D80DC8A3-BC66-324D-820A-BEFA2DFA499A}"/>
              </a:ext>
            </a:extLst>
          </p:cNvPr>
          <p:cNvSpPr>
            <a:spLocks noChangeArrowheads="1"/>
          </p:cNvSpPr>
          <p:nvPr/>
        </p:nvSpPr>
        <p:spPr bwMode="auto">
          <a:xfrm>
            <a:off x="2895600" y="6096000"/>
            <a:ext cx="381000" cy="381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algn="ctr"/>
            <a:endParaRPr lang="en-US" altLang="en-US">
              <a:latin typeface="Times" pitchFamily="2" charset="0"/>
            </a:endParaRPr>
          </a:p>
        </p:txBody>
      </p:sp>
      <p:sp>
        <p:nvSpPr>
          <p:cNvPr id="80916" name="Text Box 20">
            <a:extLst>
              <a:ext uri="{FF2B5EF4-FFF2-40B4-BE49-F238E27FC236}">
                <a16:creationId xmlns:a16="http://schemas.microsoft.com/office/drawing/2014/main" id="{629A2887-E5BE-DC47-96AF-0F5AABF3CAB5}"/>
              </a:ext>
            </a:extLst>
          </p:cNvPr>
          <p:cNvSpPr txBox="1">
            <a:spLocks noChangeArrowheads="1"/>
          </p:cNvSpPr>
          <p:nvPr/>
        </p:nvSpPr>
        <p:spPr bwMode="auto">
          <a:xfrm>
            <a:off x="3429000" y="5334000"/>
            <a:ext cx="2114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r>
              <a:rPr lang="en-US" altLang="en-US" b="1" dirty="0">
                <a:solidFill>
                  <a:schemeClr val="accent2"/>
                </a:solidFill>
                <a:latin typeface="Times" pitchFamily="2" charset="0"/>
              </a:rPr>
              <a:t> same diagonal</a:t>
            </a:r>
            <a:endParaRPr lang="en-US" altLang="en-US" b="1" dirty="0">
              <a:solidFill>
                <a:srgbClr val="FFFF00"/>
              </a:solidFill>
              <a:latin typeface="Times" pitchFamily="2" charset="0"/>
            </a:endParaRPr>
          </a:p>
        </p:txBody>
      </p:sp>
      <p:sp>
        <p:nvSpPr>
          <p:cNvPr id="80917" name="Text Box 21">
            <a:extLst>
              <a:ext uri="{FF2B5EF4-FFF2-40B4-BE49-F238E27FC236}">
                <a16:creationId xmlns:a16="http://schemas.microsoft.com/office/drawing/2014/main" id="{A35D6BBF-045C-424D-B953-B7DBCE1EFD70}"/>
              </a:ext>
            </a:extLst>
          </p:cNvPr>
          <p:cNvSpPr txBox="1">
            <a:spLocks noChangeArrowheads="1"/>
          </p:cNvSpPr>
          <p:nvPr/>
        </p:nvSpPr>
        <p:spPr bwMode="auto">
          <a:xfrm>
            <a:off x="3505200" y="4724400"/>
            <a:ext cx="1547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r>
              <a:rPr lang="en-US" altLang="en-US" b="1" dirty="0">
                <a:solidFill>
                  <a:srgbClr val="CC0000"/>
                </a:solidFill>
                <a:latin typeface="Times" pitchFamily="2" charset="0"/>
              </a:rPr>
              <a:t>same rank</a:t>
            </a:r>
          </a:p>
        </p:txBody>
      </p:sp>
      <p:sp>
        <p:nvSpPr>
          <p:cNvPr id="80918" name="Text Box 22">
            <a:extLst>
              <a:ext uri="{FF2B5EF4-FFF2-40B4-BE49-F238E27FC236}">
                <a16:creationId xmlns:a16="http://schemas.microsoft.com/office/drawing/2014/main" id="{33128A76-9BBB-3340-8CAD-0D396CA2407E}"/>
              </a:ext>
            </a:extLst>
          </p:cNvPr>
          <p:cNvSpPr txBox="1">
            <a:spLocks noChangeArrowheads="1"/>
          </p:cNvSpPr>
          <p:nvPr/>
        </p:nvSpPr>
        <p:spPr bwMode="auto">
          <a:xfrm>
            <a:off x="3505200" y="5029200"/>
            <a:ext cx="1309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r>
              <a:rPr lang="en-US" altLang="en-US" b="1" dirty="0">
                <a:solidFill>
                  <a:srgbClr val="CC00FF"/>
                </a:solidFill>
                <a:latin typeface="Times" pitchFamily="2" charset="0"/>
              </a:rPr>
              <a:t>same file</a:t>
            </a:r>
          </a:p>
        </p:txBody>
      </p:sp>
      <p:sp>
        <p:nvSpPr>
          <p:cNvPr id="80919" name="Text Box 23">
            <a:extLst>
              <a:ext uri="{FF2B5EF4-FFF2-40B4-BE49-F238E27FC236}">
                <a16:creationId xmlns:a16="http://schemas.microsoft.com/office/drawing/2014/main" id="{6D9CA08D-3307-2F4E-9921-4399F1851EE6}"/>
              </a:ext>
            </a:extLst>
          </p:cNvPr>
          <p:cNvSpPr txBox="1">
            <a:spLocks noChangeArrowheads="1"/>
          </p:cNvSpPr>
          <p:nvPr/>
        </p:nvSpPr>
        <p:spPr bwMode="auto">
          <a:xfrm>
            <a:off x="5257800" y="5721350"/>
            <a:ext cx="3478213" cy="8318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r>
              <a:rPr lang="en-US" altLang="en-US" b="1">
                <a:latin typeface="Times" pitchFamily="2" charset="0"/>
              </a:rPr>
              <a:t>What is safe placement</a:t>
            </a:r>
          </a:p>
          <a:p>
            <a:r>
              <a:rPr lang="en-US" altLang="en-US" b="1">
                <a:latin typeface="Times" pitchFamily="2" charset="0"/>
              </a:rPr>
              <a:t>for next queen on board?</a:t>
            </a:r>
          </a:p>
        </p:txBody>
      </p:sp>
      <p:sp>
        <p:nvSpPr>
          <p:cNvPr id="80920" name="Rectangle 24">
            <a:extLst>
              <a:ext uri="{FF2B5EF4-FFF2-40B4-BE49-F238E27FC236}">
                <a16:creationId xmlns:a16="http://schemas.microsoft.com/office/drawing/2014/main" id="{1DC5E164-2B03-4445-9233-4F527E1E1DC6}"/>
              </a:ext>
            </a:extLst>
          </p:cNvPr>
          <p:cNvSpPr>
            <a:spLocks noChangeArrowheads="1"/>
          </p:cNvSpPr>
          <p:nvPr/>
        </p:nvSpPr>
        <p:spPr bwMode="auto">
          <a:xfrm>
            <a:off x="1752600" y="4953000"/>
            <a:ext cx="381000" cy="381000"/>
          </a:xfrm>
          <a:prstGeom prst="rect">
            <a:avLst/>
          </a:prstGeom>
          <a:solidFill>
            <a:schemeClr val="accent2"/>
          </a:solidFill>
          <a:ln w="9525">
            <a:solidFill>
              <a:schemeClr val="tx1"/>
            </a:solidFill>
            <a:miter lim="800000"/>
            <a:headEnd/>
            <a:tailEnd/>
          </a:ln>
        </p:spPr>
        <p:txBody>
          <a:bodyPr wrap="none" anchor="ct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endParaRPr lang="en-US" altLang="en-US" sz="1800"/>
          </a:p>
        </p:txBody>
      </p:sp>
      <p:sp>
        <p:nvSpPr>
          <p:cNvPr id="80921" name="Rectangle 25">
            <a:extLst>
              <a:ext uri="{FF2B5EF4-FFF2-40B4-BE49-F238E27FC236}">
                <a16:creationId xmlns:a16="http://schemas.microsoft.com/office/drawing/2014/main" id="{569FAF2D-B72E-174A-9F7F-5A4215AA24DD}"/>
              </a:ext>
            </a:extLst>
          </p:cNvPr>
          <p:cNvSpPr>
            <a:spLocks noChangeArrowheads="1"/>
          </p:cNvSpPr>
          <p:nvPr/>
        </p:nvSpPr>
        <p:spPr bwMode="auto">
          <a:xfrm>
            <a:off x="1752600" y="5715000"/>
            <a:ext cx="381000" cy="381000"/>
          </a:xfrm>
          <a:prstGeom prst="rect">
            <a:avLst/>
          </a:prstGeom>
          <a:solidFill>
            <a:schemeClr val="accent2"/>
          </a:solidFill>
          <a:ln w="9525">
            <a:solidFill>
              <a:schemeClr val="tx1"/>
            </a:solidFill>
            <a:miter lim="800000"/>
            <a:headEnd/>
            <a:tailEnd/>
          </a:ln>
        </p:spPr>
        <p:txBody>
          <a:bodyPr wrap="none" anchor="ct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endParaRPr lang="en-US" altLang="en-US" sz="1800"/>
          </a:p>
        </p:txBody>
      </p:sp>
      <p:sp>
        <p:nvSpPr>
          <p:cNvPr id="80922" name="Rectangle 26">
            <a:extLst>
              <a:ext uri="{FF2B5EF4-FFF2-40B4-BE49-F238E27FC236}">
                <a16:creationId xmlns:a16="http://schemas.microsoft.com/office/drawing/2014/main" id="{2D3AE995-FE50-2045-B827-89120B69988D}"/>
              </a:ext>
            </a:extLst>
          </p:cNvPr>
          <p:cNvSpPr>
            <a:spLocks noChangeArrowheads="1"/>
          </p:cNvSpPr>
          <p:nvPr/>
        </p:nvSpPr>
        <p:spPr bwMode="auto">
          <a:xfrm>
            <a:off x="2895600" y="6096000"/>
            <a:ext cx="381000" cy="381000"/>
          </a:xfrm>
          <a:prstGeom prst="rect">
            <a:avLst/>
          </a:prstGeom>
          <a:solidFill>
            <a:schemeClr val="accent2"/>
          </a:solidFill>
          <a:ln w="9525">
            <a:solidFill>
              <a:schemeClr val="tx1"/>
            </a:solidFill>
            <a:miter lim="800000"/>
            <a:headEnd/>
            <a:tailEnd/>
          </a:ln>
        </p:spPr>
        <p:txBody>
          <a:bodyPr wrap="none" anchor="ct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endParaRPr lang="en-US" altLang="en-US" sz="1800"/>
          </a:p>
        </p:txBody>
      </p:sp>
      <p:sp>
        <p:nvSpPr>
          <p:cNvPr id="80923" name="Rectangle 27">
            <a:extLst>
              <a:ext uri="{FF2B5EF4-FFF2-40B4-BE49-F238E27FC236}">
                <a16:creationId xmlns:a16="http://schemas.microsoft.com/office/drawing/2014/main" id="{C156A890-E449-524F-9BC2-EFC9A954CBD6}"/>
              </a:ext>
            </a:extLst>
          </p:cNvPr>
          <p:cNvSpPr>
            <a:spLocks noChangeArrowheads="1"/>
          </p:cNvSpPr>
          <p:nvPr/>
        </p:nvSpPr>
        <p:spPr bwMode="auto">
          <a:xfrm>
            <a:off x="2895600" y="5334000"/>
            <a:ext cx="381000" cy="381000"/>
          </a:xfrm>
          <a:prstGeom prst="rect">
            <a:avLst/>
          </a:prstGeom>
          <a:solidFill>
            <a:srgbClr val="CC00FF"/>
          </a:solidFill>
          <a:ln w="9525">
            <a:solidFill>
              <a:schemeClr val="tx1"/>
            </a:solidFill>
            <a:miter lim="800000"/>
            <a:headEnd/>
            <a:tailEnd/>
          </a:ln>
        </p:spPr>
        <p:txBody>
          <a:bodyPr wrap="none" anchor="ct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algn="ctr"/>
            <a:endParaRPr lang="en-US" altLang="en-US">
              <a:latin typeface="Times" pitchFamily="2" charset="0"/>
            </a:endParaRPr>
          </a:p>
        </p:txBody>
      </p:sp>
      <p:sp>
        <p:nvSpPr>
          <p:cNvPr id="80924" name="Rectangle 28">
            <a:extLst>
              <a:ext uri="{FF2B5EF4-FFF2-40B4-BE49-F238E27FC236}">
                <a16:creationId xmlns:a16="http://schemas.microsoft.com/office/drawing/2014/main" id="{E3753B50-5164-AF48-8670-06F13F03DCB6}"/>
              </a:ext>
            </a:extLst>
          </p:cNvPr>
          <p:cNvSpPr>
            <a:spLocks noChangeArrowheads="1"/>
          </p:cNvSpPr>
          <p:nvPr/>
        </p:nvSpPr>
        <p:spPr bwMode="auto">
          <a:xfrm>
            <a:off x="2514600" y="5334000"/>
            <a:ext cx="381000" cy="381000"/>
          </a:xfrm>
          <a:prstGeom prst="rect">
            <a:avLst/>
          </a:prstGeom>
          <a:solidFill>
            <a:srgbClr val="CC00FF"/>
          </a:solidFill>
          <a:ln w="9525">
            <a:solidFill>
              <a:schemeClr val="tx1"/>
            </a:solidFill>
            <a:miter lim="800000"/>
            <a:headEnd/>
            <a:tailEnd/>
          </a:ln>
        </p:spPr>
        <p:txBody>
          <a:bodyPr wrap="none" anchor="ct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algn="ctr"/>
            <a:endParaRPr lang="en-US" altLang="en-US">
              <a:latin typeface="Times" pitchFamily="2" charset="0"/>
            </a:endParaRPr>
          </a:p>
        </p:txBody>
      </p:sp>
      <p:sp>
        <p:nvSpPr>
          <p:cNvPr id="80925" name="Rectangle 29">
            <a:extLst>
              <a:ext uri="{FF2B5EF4-FFF2-40B4-BE49-F238E27FC236}">
                <a16:creationId xmlns:a16="http://schemas.microsoft.com/office/drawing/2014/main" id="{B0BE631A-6DEF-E747-BAE2-C6C3CC763DC4}"/>
              </a:ext>
            </a:extLst>
          </p:cNvPr>
          <p:cNvSpPr>
            <a:spLocks noChangeArrowheads="1"/>
          </p:cNvSpPr>
          <p:nvPr/>
        </p:nvSpPr>
        <p:spPr bwMode="auto">
          <a:xfrm>
            <a:off x="2133600" y="5715000"/>
            <a:ext cx="381000" cy="381000"/>
          </a:xfrm>
          <a:prstGeom prst="rect">
            <a:avLst/>
          </a:prstGeom>
          <a:solidFill>
            <a:srgbClr val="CC0000"/>
          </a:solidFill>
          <a:ln w="9525">
            <a:solidFill>
              <a:schemeClr val="tx1"/>
            </a:solidFill>
            <a:miter lim="800000"/>
            <a:headEnd/>
            <a:tailEnd/>
          </a:ln>
        </p:spPr>
        <p:txBody>
          <a:bodyPr wrap="none" anchor="ct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endParaRPr lang="en-US" altLang="en-US" sz="1800"/>
          </a:p>
        </p:txBody>
      </p:sp>
      <p:sp>
        <p:nvSpPr>
          <p:cNvPr id="80926" name="Rectangle 30">
            <a:extLst>
              <a:ext uri="{FF2B5EF4-FFF2-40B4-BE49-F238E27FC236}">
                <a16:creationId xmlns:a16="http://schemas.microsoft.com/office/drawing/2014/main" id="{A01B76F1-1049-9F48-B4C4-C7D3C28582BF}"/>
              </a:ext>
            </a:extLst>
          </p:cNvPr>
          <p:cNvSpPr>
            <a:spLocks noChangeArrowheads="1"/>
          </p:cNvSpPr>
          <p:nvPr/>
        </p:nvSpPr>
        <p:spPr bwMode="auto">
          <a:xfrm>
            <a:off x="2133600" y="6096000"/>
            <a:ext cx="381000" cy="381000"/>
          </a:xfrm>
          <a:prstGeom prst="rect">
            <a:avLst/>
          </a:prstGeom>
          <a:solidFill>
            <a:srgbClr val="CC0000"/>
          </a:solidFill>
          <a:ln w="9525">
            <a:solidFill>
              <a:schemeClr val="tx1"/>
            </a:solidFill>
            <a:miter lim="800000"/>
            <a:headEnd/>
            <a:tailEnd/>
          </a:ln>
        </p:spPr>
        <p:txBody>
          <a:bodyPr wrap="none" anchor="ct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endParaRPr lang="en-US" altLang="en-US" sz="1800"/>
          </a:p>
        </p:txBody>
      </p:sp>
      <p:sp>
        <p:nvSpPr>
          <p:cNvPr id="80927" name="Rectangle 31">
            <a:extLst>
              <a:ext uri="{FF2B5EF4-FFF2-40B4-BE49-F238E27FC236}">
                <a16:creationId xmlns:a16="http://schemas.microsoft.com/office/drawing/2014/main" id="{FD33671D-39D5-D141-9EDD-57DDAA91F019}"/>
              </a:ext>
            </a:extLst>
          </p:cNvPr>
          <p:cNvSpPr>
            <a:spLocks noChangeArrowheads="1"/>
          </p:cNvSpPr>
          <p:nvPr/>
        </p:nvSpPr>
        <p:spPr bwMode="auto">
          <a:xfrm>
            <a:off x="2895600" y="5715000"/>
            <a:ext cx="381000" cy="381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endParaRPr lang="en-US" altLang="en-US" sz="1800"/>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DF92B2DC-686E-4C43-BF55-5A427E471143}"/>
                  </a:ext>
                </a:extLst>
              </p14:cNvPr>
              <p14:cNvContentPartPr/>
              <p14:nvPr/>
            </p14:nvContentPartPr>
            <p14:xfrm>
              <a:off x="3925800" y="403920"/>
              <a:ext cx="5163840" cy="4952880"/>
            </p14:xfrm>
          </p:contentPart>
        </mc:Choice>
        <mc:Fallback xmlns="">
          <p:pic>
            <p:nvPicPr>
              <p:cNvPr id="2" name="Ink 1">
                <a:extLst>
                  <a:ext uri="{FF2B5EF4-FFF2-40B4-BE49-F238E27FC236}">
                    <a16:creationId xmlns:a16="http://schemas.microsoft.com/office/drawing/2014/main" id="{DF92B2DC-686E-4C43-BF55-5A427E471143}"/>
                  </a:ext>
                </a:extLst>
              </p:cNvPr>
              <p:cNvPicPr/>
              <p:nvPr/>
            </p:nvPicPr>
            <p:blipFill>
              <a:blip r:embed="rId4"/>
              <a:stretch>
                <a:fillRect/>
              </a:stretch>
            </p:blipFill>
            <p:spPr>
              <a:xfrm>
                <a:off x="3904200" y="382320"/>
                <a:ext cx="5201640" cy="4990680"/>
              </a:xfrm>
              <a:prstGeom prst="rect">
                <a:avLst/>
              </a:prstGeom>
            </p:spPr>
          </p:pic>
        </mc:Fallback>
      </mc:AlternateContent>
    </p:spTree>
    <p:extLst>
      <p:ext uri="{BB962C8B-B14F-4D97-AF65-F5344CB8AC3E}">
        <p14:creationId xmlns:p14="http://schemas.microsoft.com/office/powerpoint/2010/main" val="3834803956"/>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Footer Placeholder 3">
            <a:extLst>
              <a:ext uri="{FF2B5EF4-FFF2-40B4-BE49-F238E27FC236}">
                <a16:creationId xmlns:a16="http://schemas.microsoft.com/office/drawing/2014/main" id="{392288A5-1F0B-0B44-A75A-B735C99E414E}"/>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r>
              <a:rPr lang="en-US" altLang="en-US" sz="1400" dirty="0">
                <a:latin typeface="Arial" panose="020B0604020202020204" pitchFamily="34" charset="0"/>
                <a:cs typeface="Arial" panose="020B0604020202020204" pitchFamily="34" charset="0"/>
              </a:rPr>
              <a:t>Programming Languages CSCI 4430, A. </a:t>
            </a:r>
            <a:r>
              <a:rPr lang="en-US" altLang="en-US" sz="1400" dirty="0" err="1">
                <a:latin typeface="Arial" panose="020B0604020202020204" pitchFamily="34" charset="0"/>
                <a:cs typeface="Arial" panose="020B0604020202020204" pitchFamily="34" charset="0"/>
              </a:rPr>
              <a:t>Milanova</a:t>
            </a:r>
            <a:endParaRPr lang="en-US" altLang="en-US" sz="1400" dirty="0">
              <a:latin typeface="Arial" panose="020B0604020202020204" pitchFamily="34" charset="0"/>
              <a:cs typeface="Arial" panose="020B0604020202020204" pitchFamily="34" charset="0"/>
            </a:endParaRPr>
          </a:p>
        </p:txBody>
      </p:sp>
      <p:sp>
        <p:nvSpPr>
          <p:cNvPr id="82946" name="Slide Number Placeholder 4">
            <a:extLst>
              <a:ext uri="{FF2B5EF4-FFF2-40B4-BE49-F238E27FC236}">
                <a16:creationId xmlns:a16="http://schemas.microsoft.com/office/drawing/2014/main" id="{B4956B87-D9F0-BF41-8FA6-406673EE1A5F}"/>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fld id="{49446A0A-7ADA-F24C-99C5-702BE789B76B}" type="slidenum">
              <a:rPr lang="en-US" altLang="en-US" sz="1400"/>
              <a:pPr eaLnBrk="1" hangingPunct="1"/>
              <a:t>24</a:t>
            </a:fld>
            <a:endParaRPr lang="en-US" altLang="en-US" sz="1400"/>
          </a:p>
        </p:txBody>
      </p:sp>
      <p:sp>
        <p:nvSpPr>
          <p:cNvPr id="82947" name="Rectangle 2">
            <a:extLst>
              <a:ext uri="{FF2B5EF4-FFF2-40B4-BE49-F238E27FC236}">
                <a16:creationId xmlns:a16="http://schemas.microsoft.com/office/drawing/2014/main" id="{B0706314-E327-D242-9F66-EE52DD5C6048}"/>
              </a:ext>
            </a:extLst>
          </p:cNvPr>
          <p:cNvSpPr>
            <a:spLocks noGrp="1" noChangeArrowheads="1"/>
          </p:cNvSpPr>
          <p:nvPr>
            <p:ph type="title"/>
          </p:nvPr>
        </p:nvSpPr>
        <p:spPr/>
        <p:txBody>
          <a:bodyPr/>
          <a:lstStyle/>
          <a:p>
            <a:pPr eaLnBrk="1" hangingPunct="1"/>
            <a:r>
              <a:rPr lang="en-US" altLang="en-US">
                <a:latin typeface="Arial" panose="020B0604020202020204" pitchFamily="34" charset="0"/>
                <a:ea typeface="ＭＳ Ｐゴシック" panose="020B0600070205080204" pitchFamily="34" charset="-128"/>
              </a:rPr>
              <a:t>n Queens (iv)</a:t>
            </a:r>
          </a:p>
        </p:txBody>
      </p:sp>
      <p:sp>
        <p:nvSpPr>
          <p:cNvPr id="82948" name="Rectangle 3">
            <a:extLst>
              <a:ext uri="{FF2B5EF4-FFF2-40B4-BE49-F238E27FC236}">
                <a16:creationId xmlns:a16="http://schemas.microsoft.com/office/drawing/2014/main" id="{AB087613-1FFE-D14A-856C-C9B6EEA731AF}"/>
              </a:ext>
            </a:extLst>
          </p:cNvPr>
          <p:cNvSpPr>
            <a:spLocks noGrp="1" noChangeArrowheads="1"/>
          </p:cNvSpPr>
          <p:nvPr>
            <p:ph type="body" idx="1"/>
          </p:nvPr>
        </p:nvSpPr>
        <p:spPr>
          <a:xfrm>
            <a:off x="0" y="1371600"/>
            <a:ext cx="9144000" cy="4800600"/>
          </a:xfrm>
        </p:spPr>
        <p:txBody>
          <a:bodyPr/>
          <a:lstStyle/>
          <a:p>
            <a:pPr eaLnBrk="1" hangingPunct="1">
              <a:buFont typeface="Wingdings" pitchFamily="2" charset="2"/>
              <a:buNone/>
            </a:pPr>
            <a:r>
              <a:rPr lang="en-US" altLang="en-US" sz="2000" i="1">
                <a:latin typeface="Courier" pitchFamily="2" charset="0"/>
                <a:ea typeface="ＭＳ Ｐゴシック" panose="020B0600070205080204" pitchFamily="34" charset="-128"/>
              </a:rPr>
              <a:t>%%% Two squares are on the same diagonal if the slope of the line between them is 1 or -1.  Since / is used, real number values for 1 and -1 are needed.</a:t>
            </a:r>
          </a:p>
          <a:p>
            <a:pPr eaLnBrk="1" hangingPunct="1">
              <a:buFont typeface="Wingdings" pitchFamily="2" charset="2"/>
              <a:buNone/>
            </a:pPr>
            <a:endParaRPr lang="en-US" altLang="en-US" sz="2000">
              <a:latin typeface="Courier" pitchFamily="2" charset="0"/>
              <a:ea typeface="ＭＳ Ｐゴシック" panose="020B0600070205080204" pitchFamily="34" charset="-128"/>
            </a:endParaRPr>
          </a:p>
          <a:p>
            <a:pPr eaLnBrk="1" hangingPunct="1">
              <a:buFont typeface="Wingdings" pitchFamily="2" charset="2"/>
              <a:buNone/>
            </a:pPr>
            <a:r>
              <a:rPr lang="en-US" altLang="en-US" sz="2400" b="1">
                <a:latin typeface="Courier" pitchFamily="2" charset="0"/>
                <a:ea typeface="ＭＳ Ｐゴシック" panose="020B0600070205080204" pitchFamily="34" charset="-128"/>
              </a:rPr>
              <a:t>diagonal((X,Y),(X,Y)).</a:t>
            </a:r>
            <a:r>
              <a:rPr lang="en-US" altLang="en-US" sz="2000" b="1">
                <a:latin typeface="Courier" pitchFamily="2" charset="0"/>
                <a:ea typeface="ＭＳ Ｐゴシック" panose="020B0600070205080204" pitchFamily="34" charset="-128"/>
              </a:rPr>
              <a:t> </a:t>
            </a:r>
            <a:r>
              <a:rPr lang="en-US" altLang="en-US" sz="2000" i="1">
                <a:latin typeface="Courier" pitchFamily="2" charset="0"/>
                <a:ea typeface="ＭＳ Ｐゴシック" panose="020B0600070205080204" pitchFamily="34" charset="-128"/>
              </a:rPr>
              <a:t>%degenerate case</a:t>
            </a:r>
          </a:p>
          <a:p>
            <a:pPr eaLnBrk="1" hangingPunct="1">
              <a:buFont typeface="Wingdings" pitchFamily="2" charset="2"/>
              <a:buNone/>
            </a:pPr>
            <a:r>
              <a:rPr lang="en-US" altLang="en-US" sz="2400" b="1">
                <a:latin typeface="Courier" pitchFamily="2" charset="0"/>
                <a:ea typeface="ＭＳ Ｐゴシック" panose="020B0600070205080204" pitchFamily="34" charset="-128"/>
              </a:rPr>
              <a:t>diagonal((X1,Y1),(X2,Y2)):-N is Y2-Y1,D is X2-X1,</a:t>
            </a:r>
          </a:p>
          <a:p>
            <a:pPr eaLnBrk="1" hangingPunct="1">
              <a:buFont typeface="Wingdings" pitchFamily="2" charset="2"/>
              <a:buNone/>
            </a:pPr>
            <a:r>
              <a:rPr lang="en-US" altLang="en-US" sz="2400" b="1">
                <a:latin typeface="Courier" pitchFamily="2" charset="0"/>
                <a:ea typeface="ＭＳ Ｐゴシック" panose="020B0600070205080204" pitchFamily="34" charset="-128"/>
              </a:rPr>
              <a:t>	Q is N/D, Q is 1 . </a:t>
            </a:r>
            <a:r>
              <a:rPr lang="en-US" altLang="en-US" sz="2400" i="1">
                <a:solidFill>
                  <a:srgbClr val="0000FF"/>
                </a:solidFill>
                <a:latin typeface="Courier" pitchFamily="2" charset="0"/>
                <a:ea typeface="ＭＳ Ｐゴシック" panose="020B0600070205080204" pitchFamily="34" charset="-128"/>
              </a:rPr>
              <a:t>%</a:t>
            </a:r>
            <a:r>
              <a:rPr lang="en-US" altLang="en-US" sz="2400" b="1" i="1">
                <a:solidFill>
                  <a:srgbClr val="0000FF"/>
                </a:solidFill>
                <a:latin typeface="Courier" pitchFamily="2" charset="0"/>
                <a:ea typeface="ＭＳ Ｐゴシック" panose="020B0600070205080204" pitchFamily="34" charset="-128"/>
              </a:rPr>
              <a:t>diagonal needs</a:t>
            </a:r>
            <a:r>
              <a:rPr lang="en-US" altLang="en-US" sz="2400" i="1">
                <a:solidFill>
                  <a:srgbClr val="0000FF"/>
                </a:solidFill>
                <a:latin typeface="Courier" pitchFamily="2" charset="0"/>
                <a:ea typeface="ＭＳ Ｐゴシック" panose="020B0600070205080204" pitchFamily="34" charset="-128"/>
              </a:rPr>
              <a:t> </a:t>
            </a:r>
            <a:r>
              <a:rPr lang="en-US" altLang="en-US" sz="2400" b="1" i="1">
                <a:solidFill>
                  <a:srgbClr val="0000FF"/>
                </a:solidFill>
                <a:latin typeface="Courier" pitchFamily="2" charset="0"/>
                <a:ea typeface="ＭＳ Ｐゴシック" panose="020B0600070205080204" pitchFamily="34" charset="-128"/>
              </a:rPr>
              <a:t>bound arguments!</a:t>
            </a:r>
          </a:p>
          <a:p>
            <a:pPr eaLnBrk="1" hangingPunct="1">
              <a:buFont typeface="Wingdings" pitchFamily="2" charset="2"/>
              <a:buNone/>
            </a:pPr>
            <a:r>
              <a:rPr lang="en-US" altLang="en-US" sz="2400" b="1">
                <a:latin typeface="Courier" pitchFamily="2" charset="0"/>
                <a:ea typeface="ＭＳ Ｐゴシック" panose="020B0600070205080204" pitchFamily="34" charset="-128"/>
              </a:rPr>
              <a:t>diagonal((X1,Y1),(X2,Y2)):-N is Y2-Y1,D is X2-X1, </a:t>
            </a:r>
          </a:p>
          <a:p>
            <a:pPr eaLnBrk="1" hangingPunct="1">
              <a:buFont typeface="Wingdings" pitchFamily="2" charset="2"/>
              <a:buNone/>
            </a:pPr>
            <a:r>
              <a:rPr lang="en-US" altLang="en-US" sz="2400" b="1">
                <a:latin typeface="Courier" pitchFamily="2" charset="0"/>
                <a:ea typeface="ＭＳ Ｐゴシック" panose="020B0600070205080204" pitchFamily="34" charset="-128"/>
              </a:rPr>
              <a:t>	Q is N/D, Q is -1 .</a:t>
            </a:r>
          </a:p>
          <a:p>
            <a:pPr eaLnBrk="1" hangingPunct="1">
              <a:buFont typeface="Wingdings" pitchFamily="2" charset="2"/>
              <a:buNone/>
            </a:pPr>
            <a:r>
              <a:rPr lang="en-US" altLang="en-US" sz="2000" b="1" i="1">
                <a:latin typeface="Courier" pitchFamily="2" charset="0"/>
                <a:ea typeface="ＭＳ Ｐゴシック" panose="020B0600070205080204" pitchFamily="34" charset="-128"/>
              </a:rPr>
              <a:t>%%%because of use of </a:t>
            </a:r>
            <a:r>
              <a:rPr lang="ja-JP" altLang="en-US" sz="2000" b="1" i="1">
                <a:latin typeface="Courier" pitchFamily="2" charset="0"/>
                <a:ea typeface="ＭＳ Ｐゴシック" panose="020B0600070205080204" pitchFamily="34" charset="-128"/>
              </a:rPr>
              <a:t>“</a:t>
            </a:r>
            <a:r>
              <a:rPr lang="en-US" altLang="ja-JP" sz="2000" b="1" i="1">
                <a:latin typeface="Courier" pitchFamily="2" charset="0"/>
                <a:ea typeface="ＭＳ Ｐゴシック" panose="020B0600070205080204" pitchFamily="34" charset="-128"/>
              </a:rPr>
              <a:t>is</a:t>
            </a:r>
            <a:r>
              <a:rPr lang="ja-JP" altLang="en-US" sz="2000" b="1" i="1">
                <a:latin typeface="Courier" pitchFamily="2" charset="0"/>
                <a:ea typeface="ＭＳ Ｐゴシック" panose="020B0600070205080204" pitchFamily="34" charset="-128"/>
              </a:rPr>
              <a:t>”</a:t>
            </a:r>
            <a:r>
              <a:rPr lang="en-US" altLang="ja-JP" sz="2000" b="1" i="1">
                <a:latin typeface="Courier" pitchFamily="2" charset="0"/>
                <a:ea typeface="ＭＳ Ｐゴシック" panose="020B0600070205080204" pitchFamily="34" charset="-128"/>
              </a:rPr>
              <a:t>, diagonal is NOT invertible.</a:t>
            </a:r>
          </a:p>
          <a:p>
            <a:pPr eaLnBrk="1" hangingPunct="1"/>
            <a:endParaRPr lang="en-US" altLang="en-US" b="1" i="1">
              <a:ea typeface="ＭＳ Ｐゴシック" panose="020B0600070205080204" pitchFamily="34" charset="-128"/>
            </a:endParaRPr>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846D04A5-CB81-E149-B4F2-52C61144D528}"/>
                  </a:ext>
                </a:extLst>
              </p14:cNvPr>
              <p14:cNvContentPartPr/>
              <p14:nvPr/>
            </p14:nvContentPartPr>
            <p14:xfrm>
              <a:off x="5408640" y="3110400"/>
              <a:ext cx="3487680" cy="523440"/>
            </p14:xfrm>
          </p:contentPart>
        </mc:Choice>
        <mc:Fallback xmlns="">
          <p:pic>
            <p:nvPicPr>
              <p:cNvPr id="2" name="Ink 1">
                <a:extLst>
                  <a:ext uri="{FF2B5EF4-FFF2-40B4-BE49-F238E27FC236}">
                    <a16:creationId xmlns:a16="http://schemas.microsoft.com/office/drawing/2014/main" id="{846D04A5-CB81-E149-B4F2-52C61144D528}"/>
                  </a:ext>
                </a:extLst>
              </p:cNvPr>
              <p:cNvPicPr/>
              <p:nvPr/>
            </p:nvPicPr>
            <p:blipFill>
              <a:blip r:embed="rId4"/>
              <a:stretch>
                <a:fillRect/>
              </a:stretch>
            </p:blipFill>
            <p:spPr>
              <a:xfrm>
                <a:off x="5387040" y="3088800"/>
                <a:ext cx="3530880" cy="566640"/>
              </a:xfrm>
              <a:prstGeom prst="rect">
                <a:avLst/>
              </a:prstGeom>
            </p:spPr>
          </p:pic>
        </mc:Fallback>
      </mc:AlternateContent>
    </p:spTree>
    <p:extLst>
      <p:ext uri="{BB962C8B-B14F-4D97-AF65-F5344CB8AC3E}">
        <p14:creationId xmlns:p14="http://schemas.microsoft.com/office/powerpoint/2010/main" val="4294022891"/>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Footer Placeholder 3">
            <a:extLst>
              <a:ext uri="{FF2B5EF4-FFF2-40B4-BE49-F238E27FC236}">
                <a16:creationId xmlns:a16="http://schemas.microsoft.com/office/drawing/2014/main" id="{8D5B0CC2-5660-9540-83B2-9EF3AD7D3754}"/>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r>
              <a:rPr lang="en-US" altLang="en-US" sz="1400" dirty="0">
                <a:latin typeface="Arial" panose="020B0604020202020204" pitchFamily="34" charset="0"/>
                <a:cs typeface="Arial" panose="020B0604020202020204" pitchFamily="34" charset="0"/>
              </a:rPr>
              <a:t>Programming Languages CSCI 4430, A. </a:t>
            </a:r>
            <a:r>
              <a:rPr lang="en-US" altLang="en-US" sz="1400" dirty="0" err="1">
                <a:latin typeface="Arial" panose="020B0604020202020204" pitchFamily="34" charset="0"/>
                <a:cs typeface="Arial" panose="020B0604020202020204" pitchFamily="34" charset="0"/>
              </a:rPr>
              <a:t>Milanova</a:t>
            </a:r>
            <a:endParaRPr lang="en-US" altLang="en-US" sz="1400" dirty="0">
              <a:latin typeface="Arial" panose="020B0604020202020204" pitchFamily="34" charset="0"/>
              <a:cs typeface="Arial" panose="020B0604020202020204" pitchFamily="34" charset="0"/>
            </a:endParaRPr>
          </a:p>
        </p:txBody>
      </p:sp>
      <p:sp>
        <p:nvSpPr>
          <p:cNvPr id="84994" name="Slide Number Placeholder 4">
            <a:extLst>
              <a:ext uri="{FF2B5EF4-FFF2-40B4-BE49-F238E27FC236}">
                <a16:creationId xmlns:a16="http://schemas.microsoft.com/office/drawing/2014/main" id="{FB8D21E7-0F4F-E74A-A0F7-29E7341185C2}"/>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fld id="{E85D16C9-BF1B-9648-8DE5-3D7EF39C8582}" type="slidenum">
              <a:rPr lang="en-US" altLang="en-US" sz="1400"/>
              <a:pPr eaLnBrk="1" hangingPunct="1"/>
              <a:t>25</a:t>
            </a:fld>
            <a:endParaRPr lang="en-US" altLang="en-US" sz="1400"/>
          </a:p>
        </p:txBody>
      </p:sp>
      <p:sp>
        <p:nvSpPr>
          <p:cNvPr id="84995" name="Rectangle 2">
            <a:extLst>
              <a:ext uri="{FF2B5EF4-FFF2-40B4-BE49-F238E27FC236}">
                <a16:creationId xmlns:a16="http://schemas.microsoft.com/office/drawing/2014/main" id="{56DE297C-F82F-6D44-9586-548CAF536913}"/>
              </a:ext>
            </a:extLst>
          </p:cNvPr>
          <p:cNvSpPr>
            <a:spLocks noGrp="1" noChangeArrowheads="1"/>
          </p:cNvSpPr>
          <p:nvPr>
            <p:ph type="title"/>
          </p:nvPr>
        </p:nvSpPr>
        <p:spPr/>
        <p:txBody>
          <a:bodyPr/>
          <a:lstStyle/>
          <a:p>
            <a:pPr eaLnBrk="1" hangingPunct="1"/>
            <a:r>
              <a:rPr lang="en-US" altLang="en-US">
                <a:latin typeface="Arial" panose="020B0604020202020204" pitchFamily="34" charset="0"/>
                <a:ea typeface="ＭＳ Ｐゴシック" panose="020B0600070205080204" pitchFamily="34" charset="-128"/>
              </a:rPr>
              <a:t>n Queens (v)</a:t>
            </a:r>
          </a:p>
        </p:txBody>
      </p:sp>
      <p:sp>
        <p:nvSpPr>
          <p:cNvPr id="84996" name="Rectangle 3">
            <a:extLst>
              <a:ext uri="{FF2B5EF4-FFF2-40B4-BE49-F238E27FC236}">
                <a16:creationId xmlns:a16="http://schemas.microsoft.com/office/drawing/2014/main" id="{2E60BF2B-4175-EF41-AAF7-33921EB6C397}"/>
              </a:ext>
            </a:extLst>
          </p:cNvPr>
          <p:cNvSpPr>
            <a:spLocks noGrp="1" noChangeArrowheads="1"/>
          </p:cNvSpPr>
          <p:nvPr>
            <p:ph type="body" idx="1"/>
          </p:nvPr>
        </p:nvSpPr>
        <p:spPr/>
        <p:txBody>
          <a:bodyPr/>
          <a:lstStyle/>
          <a:p>
            <a:pPr eaLnBrk="1" hangingPunct="1">
              <a:buFont typeface="Wingdings" pitchFamily="2" charset="2"/>
              <a:buNone/>
            </a:pPr>
            <a:r>
              <a:rPr lang="en-US" altLang="en-US" sz="2000" i="1">
                <a:latin typeface="Courier" pitchFamily="2" charset="0"/>
                <a:ea typeface="ＭＳ Ｐゴシック" panose="020B0600070205080204" pitchFamily="34" charset="-128"/>
              </a:rPr>
              <a:t>%%% This solution works by generating every list of squares, such that the length of the list is the same as the number of queens, and then checks every list generated to see if it represents a valid placement	of queens to solve the N queens problem;</a:t>
            </a:r>
          </a:p>
          <a:p>
            <a:pPr eaLnBrk="1" hangingPunct="1">
              <a:buFont typeface="Wingdings" pitchFamily="2" charset="2"/>
              <a:buNone/>
            </a:pPr>
            <a:r>
              <a:rPr lang="en-US" altLang="en-US" sz="2000" i="1">
                <a:latin typeface="Courier" pitchFamily="2" charset="0"/>
                <a:ea typeface="ＭＳ Ｐゴシック" panose="020B0600070205080204" pitchFamily="34" charset="-128"/>
              </a:rPr>
              <a:t>	assume list length function</a:t>
            </a:r>
            <a:endParaRPr lang="en-US" altLang="en-US" sz="2000">
              <a:latin typeface="Courier" pitchFamily="2" charset="0"/>
              <a:ea typeface="ＭＳ Ｐゴシック" panose="020B0600070205080204" pitchFamily="34" charset="-128"/>
            </a:endParaRPr>
          </a:p>
          <a:p>
            <a:pPr eaLnBrk="1" hangingPunct="1">
              <a:buFont typeface="Wingdings" pitchFamily="2" charset="2"/>
              <a:buNone/>
            </a:pPr>
            <a:r>
              <a:rPr lang="en-US" altLang="en-US" sz="2400" b="1">
                <a:latin typeface="Courier" pitchFamily="2" charset="0"/>
                <a:ea typeface="ＭＳ Ｐゴシック" panose="020B0600070205080204" pitchFamily="34" charset="-128"/>
              </a:rPr>
              <a:t>queens(P):- queen_no(N), length(P,N),</a:t>
            </a:r>
            <a:r>
              <a:rPr lang="en-US" altLang="en-US" sz="2400" b="1">
                <a:solidFill>
                  <a:srgbClr val="0000FF"/>
                </a:solidFill>
                <a:latin typeface="Courier" pitchFamily="2" charset="0"/>
                <a:ea typeface="ＭＳ Ｐゴシック" panose="020B0600070205080204" pitchFamily="34" charset="-128"/>
              </a:rPr>
              <a:t> placement(P),</a:t>
            </a:r>
            <a:r>
              <a:rPr lang="en-US" altLang="en-US" sz="2400" b="1">
                <a:latin typeface="Courier" pitchFamily="2" charset="0"/>
                <a:ea typeface="ＭＳ Ｐゴシック" panose="020B0600070205080204" pitchFamily="34" charset="-128"/>
              </a:rPr>
              <a:t> </a:t>
            </a:r>
            <a:r>
              <a:rPr lang="en-US" altLang="en-US" sz="2400" b="1">
                <a:solidFill>
                  <a:schemeClr val="hlink"/>
                </a:solidFill>
                <a:latin typeface="Courier" pitchFamily="2" charset="0"/>
                <a:ea typeface="ＭＳ Ｐゴシック" panose="020B0600070205080204" pitchFamily="34" charset="-128"/>
              </a:rPr>
              <a:t>ok_place(P).</a:t>
            </a:r>
          </a:p>
          <a:p>
            <a:pPr eaLnBrk="1" hangingPunct="1">
              <a:buFont typeface="Wingdings" pitchFamily="2" charset="2"/>
              <a:buNone/>
            </a:pPr>
            <a:endParaRPr lang="en-US" altLang="en-US" sz="2400" b="1">
              <a:solidFill>
                <a:schemeClr val="hlink"/>
              </a:solidFill>
              <a:latin typeface="Courier" pitchFamily="2" charset="0"/>
              <a:ea typeface="ＭＳ Ｐゴシック" panose="020B0600070205080204" pitchFamily="34" charset="-128"/>
            </a:endParaRPr>
          </a:p>
          <a:p>
            <a:pPr eaLnBrk="1" hangingPunct="1">
              <a:buFont typeface="Wingdings" pitchFamily="2" charset="2"/>
              <a:buNone/>
            </a:pPr>
            <a:r>
              <a:rPr lang="ja-JP" altLang="en-US" sz="2400" b="1">
                <a:solidFill>
                  <a:srgbClr val="0000FF"/>
                </a:solidFill>
                <a:latin typeface="Arial" panose="020B0604020202020204" pitchFamily="34" charset="0"/>
                <a:ea typeface="ＭＳ Ｐゴシック" panose="020B0600070205080204" pitchFamily="34" charset="-128"/>
              </a:rPr>
              <a:t>“</a:t>
            </a:r>
            <a:r>
              <a:rPr lang="en-US" altLang="ja-JP" sz="2400" b="1">
                <a:solidFill>
                  <a:srgbClr val="0000FF"/>
                </a:solidFill>
                <a:latin typeface="Arial" panose="020B0604020202020204" pitchFamily="34" charset="0"/>
                <a:ea typeface="ＭＳ Ｐゴシック" panose="020B0600070205080204" pitchFamily="34" charset="-128"/>
              </a:rPr>
              <a:t>generate</a:t>
            </a:r>
            <a:r>
              <a:rPr lang="ja-JP" altLang="en-US" sz="2400" b="1">
                <a:solidFill>
                  <a:srgbClr val="0000FF"/>
                </a:solidFill>
                <a:latin typeface="Arial" panose="020B0604020202020204" pitchFamily="34" charset="0"/>
                <a:ea typeface="ＭＳ Ｐゴシック" panose="020B0600070205080204" pitchFamily="34" charset="-128"/>
              </a:rPr>
              <a:t>”</a:t>
            </a:r>
            <a:r>
              <a:rPr lang="en-US" altLang="ja-JP" sz="2400" b="1">
                <a:solidFill>
                  <a:srgbClr val="0000FF"/>
                </a:solidFill>
                <a:latin typeface="Arial" panose="020B0604020202020204" pitchFamily="34" charset="0"/>
                <a:ea typeface="ＭＳ Ｐゴシック" panose="020B0600070205080204" pitchFamily="34" charset="-128"/>
              </a:rPr>
              <a:t> code given first</a:t>
            </a:r>
            <a:r>
              <a:rPr lang="en-US" altLang="ja-JP" sz="2000" b="1">
                <a:solidFill>
                  <a:srgbClr val="CC0000"/>
                </a:solidFill>
                <a:ea typeface="ＭＳ Ｐゴシック" panose="020B0600070205080204" pitchFamily="34" charset="-128"/>
              </a:rPr>
              <a:t>	</a:t>
            </a:r>
            <a:r>
              <a:rPr lang="ja-JP" altLang="en-US" sz="2400" b="1">
                <a:solidFill>
                  <a:srgbClr val="CC0000"/>
                </a:solidFill>
                <a:latin typeface="Arial" panose="020B0604020202020204" pitchFamily="34" charset="0"/>
                <a:ea typeface="ＭＳ Ｐゴシック" panose="020B0600070205080204" pitchFamily="34" charset="-128"/>
              </a:rPr>
              <a:t>“</a:t>
            </a:r>
            <a:r>
              <a:rPr lang="en-US" altLang="ja-JP" sz="2400" b="1">
                <a:solidFill>
                  <a:schemeClr val="hlink"/>
                </a:solidFill>
                <a:latin typeface="Arial" panose="020B0604020202020204" pitchFamily="34" charset="0"/>
                <a:ea typeface="ＭＳ Ｐゴシック" panose="020B0600070205080204" pitchFamily="34" charset="-128"/>
              </a:rPr>
              <a:t>test</a:t>
            </a:r>
            <a:r>
              <a:rPr lang="ja-JP" altLang="en-US" sz="2400" b="1">
                <a:solidFill>
                  <a:schemeClr val="hlink"/>
                </a:solidFill>
                <a:latin typeface="Arial" panose="020B0604020202020204" pitchFamily="34" charset="0"/>
                <a:ea typeface="ＭＳ Ｐゴシック" panose="020B0600070205080204" pitchFamily="34" charset="-128"/>
              </a:rPr>
              <a:t>”</a:t>
            </a:r>
            <a:r>
              <a:rPr lang="en-US" altLang="ja-JP" sz="2400" b="1">
                <a:solidFill>
                  <a:schemeClr val="hlink"/>
                </a:solidFill>
                <a:latin typeface="Arial" panose="020B0604020202020204" pitchFamily="34" charset="0"/>
                <a:ea typeface="ＭＳ Ｐゴシック" panose="020B0600070205080204" pitchFamily="34" charset="-128"/>
              </a:rPr>
              <a:t> code follows</a:t>
            </a:r>
            <a:endParaRPr lang="en-US" altLang="en-US" sz="2400" b="1">
              <a:solidFill>
                <a:schemeClr val="hlink"/>
              </a:solidFill>
              <a:latin typeface="Arial" panose="020B0604020202020204" pitchFamily="34" charset="0"/>
              <a:ea typeface="ＭＳ Ｐゴシック" panose="020B0600070205080204" pitchFamily="34" charset="-128"/>
            </a:endParaRPr>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90891D87-3A56-8244-A00E-9B3164418A43}"/>
                  </a:ext>
                </a:extLst>
              </p14:cNvPr>
              <p14:cNvContentPartPr/>
              <p14:nvPr/>
            </p14:nvContentPartPr>
            <p14:xfrm>
              <a:off x="4159800" y="2802240"/>
              <a:ext cx="4910400" cy="560160"/>
            </p14:xfrm>
          </p:contentPart>
        </mc:Choice>
        <mc:Fallback xmlns="">
          <p:pic>
            <p:nvPicPr>
              <p:cNvPr id="2" name="Ink 1">
                <a:extLst>
                  <a:ext uri="{FF2B5EF4-FFF2-40B4-BE49-F238E27FC236}">
                    <a16:creationId xmlns:a16="http://schemas.microsoft.com/office/drawing/2014/main" id="{90891D87-3A56-8244-A00E-9B3164418A43}"/>
                  </a:ext>
                </a:extLst>
              </p:cNvPr>
              <p:cNvPicPr/>
              <p:nvPr/>
            </p:nvPicPr>
            <p:blipFill>
              <a:blip r:embed="rId4"/>
              <a:stretch>
                <a:fillRect/>
              </a:stretch>
            </p:blipFill>
            <p:spPr>
              <a:xfrm>
                <a:off x="4138200" y="2780640"/>
                <a:ext cx="4953600" cy="603360"/>
              </a:xfrm>
              <a:prstGeom prst="rect">
                <a:avLst/>
              </a:prstGeom>
            </p:spPr>
          </p:pic>
        </mc:Fallback>
      </mc:AlternateContent>
    </p:spTree>
    <p:extLst>
      <p:ext uri="{BB962C8B-B14F-4D97-AF65-F5344CB8AC3E}">
        <p14:creationId xmlns:p14="http://schemas.microsoft.com/office/powerpoint/2010/main" val="1786770484"/>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Footer Placeholder 3">
            <a:extLst>
              <a:ext uri="{FF2B5EF4-FFF2-40B4-BE49-F238E27FC236}">
                <a16:creationId xmlns:a16="http://schemas.microsoft.com/office/drawing/2014/main" id="{27BDF83A-A78C-2143-BDC7-657EDB0A791A}"/>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r>
              <a:rPr lang="en-US" altLang="en-US" sz="1400" dirty="0">
                <a:latin typeface="Arial" panose="020B0604020202020204" pitchFamily="34" charset="0"/>
                <a:cs typeface="Arial" panose="020B0604020202020204" pitchFamily="34" charset="0"/>
              </a:rPr>
              <a:t>Programming Languages CSCI 4430, A. </a:t>
            </a:r>
            <a:r>
              <a:rPr lang="en-US" altLang="en-US" sz="1400" dirty="0" err="1">
                <a:latin typeface="Arial" panose="020B0604020202020204" pitchFamily="34" charset="0"/>
                <a:cs typeface="Arial" panose="020B0604020202020204" pitchFamily="34" charset="0"/>
              </a:rPr>
              <a:t>Milanova</a:t>
            </a:r>
            <a:endParaRPr lang="en-US" altLang="en-US" sz="1400" dirty="0">
              <a:latin typeface="Arial" panose="020B0604020202020204" pitchFamily="34" charset="0"/>
              <a:cs typeface="Arial" panose="020B0604020202020204" pitchFamily="34" charset="0"/>
            </a:endParaRPr>
          </a:p>
        </p:txBody>
      </p:sp>
      <p:sp>
        <p:nvSpPr>
          <p:cNvPr id="87042" name="Slide Number Placeholder 4">
            <a:extLst>
              <a:ext uri="{FF2B5EF4-FFF2-40B4-BE49-F238E27FC236}">
                <a16:creationId xmlns:a16="http://schemas.microsoft.com/office/drawing/2014/main" id="{AD7ECA51-001C-684D-AB3B-1D3467BAEFFF}"/>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fld id="{B0C02064-586F-2F49-85E5-9EB2860C24CA}" type="slidenum">
              <a:rPr lang="en-US" altLang="en-US" sz="1400"/>
              <a:pPr eaLnBrk="1" hangingPunct="1"/>
              <a:t>26</a:t>
            </a:fld>
            <a:endParaRPr lang="en-US" altLang="en-US" sz="1400"/>
          </a:p>
        </p:txBody>
      </p:sp>
      <p:sp>
        <p:nvSpPr>
          <p:cNvPr id="87043" name="Rectangle 2">
            <a:extLst>
              <a:ext uri="{FF2B5EF4-FFF2-40B4-BE49-F238E27FC236}">
                <a16:creationId xmlns:a16="http://schemas.microsoft.com/office/drawing/2014/main" id="{4660020A-6820-7248-934C-AF981A2751B4}"/>
              </a:ext>
            </a:extLst>
          </p:cNvPr>
          <p:cNvSpPr>
            <a:spLocks noGrp="1" noChangeArrowheads="1"/>
          </p:cNvSpPr>
          <p:nvPr>
            <p:ph type="title"/>
          </p:nvPr>
        </p:nvSpPr>
        <p:spPr/>
        <p:txBody>
          <a:bodyPr/>
          <a:lstStyle/>
          <a:p>
            <a:pPr eaLnBrk="1" hangingPunct="1"/>
            <a:r>
              <a:rPr lang="en-US" altLang="en-US">
                <a:latin typeface="Arial" panose="020B0604020202020204" pitchFamily="34" charset="0"/>
                <a:ea typeface="ＭＳ Ｐゴシック" panose="020B0600070205080204" pitchFamily="34" charset="-128"/>
              </a:rPr>
              <a:t>n Queens (vi)</a:t>
            </a:r>
          </a:p>
        </p:txBody>
      </p:sp>
      <p:sp>
        <p:nvSpPr>
          <p:cNvPr id="87044" name="Rectangle 3">
            <a:extLst>
              <a:ext uri="{FF2B5EF4-FFF2-40B4-BE49-F238E27FC236}">
                <a16:creationId xmlns:a16="http://schemas.microsoft.com/office/drawing/2014/main" id="{2226E7D4-A9AB-D644-B5EF-65BD82CFAC50}"/>
              </a:ext>
            </a:extLst>
          </p:cNvPr>
          <p:cNvSpPr>
            <a:spLocks noGrp="1" noChangeArrowheads="1"/>
          </p:cNvSpPr>
          <p:nvPr>
            <p:ph type="body" idx="1"/>
          </p:nvPr>
        </p:nvSpPr>
        <p:spPr>
          <a:xfrm>
            <a:off x="304800" y="1524000"/>
            <a:ext cx="8458200" cy="4648200"/>
          </a:xfrm>
        </p:spPr>
        <p:txBody>
          <a:bodyPr/>
          <a:lstStyle/>
          <a:p>
            <a:pPr eaLnBrk="1" hangingPunct="1">
              <a:lnSpc>
                <a:spcPct val="90000"/>
              </a:lnSpc>
              <a:buFont typeface="Wingdings" pitchFamily="2" charset="2"/>
              <a:buNone/>
            </a:pPr>
            <a:r>
              <a:rPr lang="en-US" altLang="en-US" sz="2000" i="1">
                <a:latin typeface="Courier" pitchFamily="2" charset="0"/>
                <a:ea typeface="ＭＳ Ｐゴシック" panose="020B0600070205080204" pitchFamily="34" charset="-128"/>
              </a:rPr>
              <a:t>%%%placement can be used as a generator.  If placement is called with a free variable, it will construct every possible list of squares on a chess board.</a:t>
            </a:r>
          </a:p>
          <a:p>
            <a:pPr eaLnBrk="1" hangingPunct="1">
              <a:lnSpc>
                <a:spcPct val="90000"/>
              </a:lnSpc>
              <a:buFont typeface="Wingdings" pitchFamily="2" charset="2"/>
              <a:buNone/>
            </a:pPr>
            <a:r>
              <a:rPr lang="en-US" altLang="en-US" sz="2000" i="1">
                <a:latin typeface="Courier" pitchFamily="2" charset="0"/>
                <a:ea typeface="ＭＳ Ｐゴシック" panose="020B0600070205080204" pitchFamily="34" charset="-128"/>
              </a:rPr>
              <a:t>	The first predicate will allow it to establish the empty list as a list of squares on the board.  The second predicate will allow it to add any (R,F) pair onto the front of a list of squares if R is a rank of the board and F is a file of the board.</a:t>
            </a:r>
          </a:p>
          <a:p>
            <a:pPr eaLnBrk="1" hangingPunct="1">
              <a:lnSpc>
                <a:spcPct val="90000"/>
              </a:lnSpc>
              <a:buFont typeface="Wingdings" pitchFamily="2" charset="2"/>
              <a:buNone/>
            </a:pPr>
            <a:r>
              <a:rPr lang="en-US" altLang="en-US" sz="2000" i="1">
                <a:latin typeface="Courier" pitchFamily="2" charset="0"/>
                <a:ea typeface="ＭＳ Ｐゴシック" panose="020B0600070205080204" pitchFamily="34" charset="-128"/>
              </a:rPr>
              <a:t>	placement first generates all 1 element lists, then all 2 element lists, etc.  Switching the order of predicates in the second clause will cause it to try varying the length of the list before it varies the squares added to the list</a:t>
            </a:r>
          </a:p>
          <a:p>
            <a:pPr eaLnBrk="1" hangingPunct="1">
              <a:lnSpc>
                <a:spcPct val="90000"/>
              </a:lnSpc>
              <a:buFont typeface="Wingdings" pitchFamily="2" charset="2"/>
              <a:buNone/>
            </a:pPr>
            <a:r>
              <a:rPr lang="en-US" altLang="en-US" sz="2000" b="1">
                <a:latin typeface="Courier" pitchFamily="2" charset="0"/>
                <a:ea typeface="ＭＳ Ｐゴシック" panose="020B0600070205080204" pitchFamily="34" charset="-128"/>
              </a:rPr>
              <a:t>placement([]).</a:t>
            </a:r>
          </a:p>
          <a:p>
            <a:pPr eaLnBrk="1" hangingPunct="1">
              <a:lnSpc>
                <a:spcPct val="90000"/>
              </a:lnSpc>
              <a:buFont typeface="Wingdings" pitchFamily="2" charset="2"/>
              <a:buNone/>
            </a:pPr>
            <a:r>
              <a:rPr lang="en-US" altLang="en-US" sz="2000" b="1">
                <a:latin typeface="Courier" pitchFamily="2" charset="0"/>
                <a:ea typeface="ＭＳ Ｐゴシック" panose="020B0600070205080204" pitchFamily="34" charset="-128"/>
              </a:rPr>
              <a:t>placement([(R,F)|P]):- placement(P), rank(R), file(F).</a:t>
            </a:r>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DBB7EDD3-4D26-634E-A15E-0E4F412CB2D7}"/>
                  </a:ext>
                </a:extLst>
              </p14:cNvPr>
              <p14:cNvContentPartPr/>
              <p14:nvPr/>
            </p14:nvContentPartPr>
            <p14:xfrm>
              <a:off x="2163960" y="107640"/>
              <a:ext cx="6919560" cy="6284880"/>
            </p14:xfrm>
          </p:contentPart>
        </mc:Choice>
        <mc:Fallback xmlns="">
          <p:pic>
            <p:nvPicPr>
              <p:cNvPr id="2" name="Ink 1">
                <a:extLst>
                  <a:ext uri="{FF2B5EF4-FFF2-40B4-BE49-F238E27FC236}">
                    <a16:creationId xmlns:a16="http://schemas.microsoft.com/office/drawing/2014/main" id="{DBB7EDD3-4D26-634E-A15E-0E4F412CB2D7}"/>
                  </a:ext>
                </a:extLst>
              </p:cNvPr>
              <p:cNvPicPr/>
              <p:nvPr/>
            </p:nvPicPr>
            <p:blipFill>
              <a:blip r:embed="rId4"/>
              <a:stretch>
                <a:fillRect/>
              </a:stretch>
            </p:blipFill>
            <p:spPr>
              <a:xfrm>
                <a:off x="2147760" y="91440"/>
                <a:ext cx="6951960" cy="6322680"/>
              </a:xfrm>
              <a:prstGeom prst="rect">
                <a:avLst/>
              </a:prstGeom>
            </p:spPr>
          </p:pic>
        </mc:Fallback>
      </mc:AlternateContent>
    </p:spTree>
    <p:extLst>
      <p:ext uri="{BB962C8B-B14F-4D97-AF65-F5344CB8AC3E}">
        <p14:creationId xmlns:p14="http://schemas.microsoft.com/office/powerpoint/2010/main" val="354108234"/>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Footer Placeholder 3">
            <a:extLst>
              <a:ext uri="{FF2B5EF4-FFF2-40B4-BE49-F238E27FC236}">
                <a16:creationId xmlns:a16="http://schemas.microsoft.com/office/drawing/2014/main" id="{AFBE9895-3D93-8B4F-8B69-D76D80C739D0}"/>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r>
              <a:rPr lang="en-US" altLang="en-US" sz="1400" dirty="0">
                <a:latin typeface="Arial" panose="020B0604020202020204" pitchFamily="34" charset="0"/>
                <a:cs typeface="Arial" panose="020B0604020202020204" pitchFamily="34" charset="0"/>
              </a:rPr>
              <a:t>Programming Languages CSCI 4430, A. </a:t>
            </a:r>
            <a:r>
              <a:rPr lang="en-US" altLang="en-US" sz="1400" dirty="0" err="1">
                <a:latin typeface="Arial" panose="020B0604020202020204" pitchFamily="34" charset="0"/>
                <a:cs typeface="Arial" panose="020B0604020202020204" pitchFamily="34" charset="0"/>
              </a:rPr>
              <a:t>Milanova</a:t>
            </a:r>
            <a:endParaRPr lang="en-US" altLang="en-US" sz="1400" dirty="0">
              <a:latin typeface="Arial" panose="020B0604020202020204" pitchFamily="34" charset="0"/>
              <a:cs typeface="Arial" panose="020B0604020202020204" pitchFamily="34" charset="0"/>
            </a:endParaRPr>
          </a:p>
        </p:txBody>
      </p:sp>
      <p:sp>
        <p:nvSpPr>
          <p:cNvPr id="89090" name="Slide Number Placeholder 4">
            <a:extLst>
              <a:ext uri="{FF2B5EF4-FFF2-40B4-BE49-F238E27FC236}">
                <a16:creationId xmlns:a16="http://schemas.microsoft.com/office/drawing/2014/main" id="{5B9A73B1-3CD9-6643-9773-38E354B35FAD}"/>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fld id="{EDB60A47-566F-5045-A718-8C263CC55B59}" type="slidenum">
              <a:rPr lang="en-US" altLang="en-US" sz="1400"/>
              <a:pPr eaLnBrk="1" hangingPunct="1"/>
              <a:t>27</a:t>
            </a:fld>
            <a:endParaRPr lang="en-US" altLang="en-US" sz="1400"/>
          </a:p>
        </p:txBody>
      </p:sp>
      <p:sp>
        <p:nvSpPr>
          <p:cNvPr id="89091" name="Rectangle 2">
            <a:extLst>
              <a:ext uri="{FF2B5EF4-FFF2-40B4-BE49-F238E27FC236}">
                <a16:creationId xmlns:a16="http://schemas.microsoft.com/office/drawing/2014/main" id="{9E57F323-5107-4C4E-A6AA-DAF8907E3D42}"/>
              </a:ext>
            </a:extLst>
          </p:cNvPr>
          <p:cNvSpPr>
            <a:spLocks noGrp="1" noChangeArrowheads="1"/>
          </p:cNvSpPr>
          <p:nvPr>
            <p:ph type="title"/>
          </p:nvPr>
        </p:nvSpPr>
        <p:spPr/>
        <p:txBody>
          <a:bodyPr/>
          <a:lstStyle/>
          <a:p>
            <a:pPr eaLnBrk="1" hangingPunct="1"/>
            <a:r>
              <a:rPr lang="en-US" altLang="en-US">
                <a:latin typeface="Arial" panose="020B0604020202020204" pitchFamily="34" charset="0"/>
                <a:ea typeface="ＭＳ Ｐゴシック" panose="020B0600070205080204" pitchFamily="34" charset="-128"/>
              </a:rPr>
              <a:t>n Queens (vii)</a:t>
            </a:r>
          </a:p>
        </p:txBody>
      </p:sp>
      <p:sp>
        <p:nvSpPr>
          <p:cNvPr id="89092" name="Rectangle 3">
            <a:extLst>
              <a:ext uri="{FF2B5EF4-FFF2-40B4-BE49-F238E27FC236}">
                <a16:creationId xmlns:a16="http://schemas.microsoft.com/office/drawing/2014/main" id="{84BDADFA-430B-8B47-8E88-7E4AFD21DD19}"/>
              </a:ext>
            </a:extLst>
          </p:cNvPr>
          <p:cNvSpPr>
            <a:spLocks noGrp="1" noChangeArrowheads="1"/>
          </p:cNvSpPr>
          <p:nvPr>
            <p:ph type="body" idx="1"/>
          </p:nvPr>
        </p:nvSpPr>
        <p:spPr>
          <a:xfrm>
            <a:off x="304800" y="1219200"/>
            <a:ext cx="8458200" cy="4648200"/>
          </a:xfrm>
        </p:spPr>
        <p:txBody>
          <a:bodyPr/>
          <a:lstStyle/>
          <a:p>
            <a:pPr eaLnBrk="1" hangingPunct="1">
              <a:lnSpc>
                <a:spcPct val="90000"/>
              </a:lnSpc>
              <a:buFont typeface="Wingdings" pitchFamily="2" charset="2"/>
              <a:buNone/>
            </a:pPr>
            <a:r>
              <a:rPr lang="en-US" altLang="en-US" sz="2000">
                <a:latin typeface="Courier" pitchFamily="2" charset="0"/>
                <a:ea typeface="ＭＳ Ｐゴシック" panose="020B0600070205080204" pitchFamily="34" charset="-128"/>
              </a:rPr>
              <a:t>%%%these two routines check the placement of the next  queen</a:t>
            </a:r>
          </a:p>
          <a:p>
            <a:pPr eaLnBrk="1" hangingPunct="1">
              <a:lnSpc>
                <a:spcPct val="90000"/>
              </a:lnSpc>
              <a:buFont typeface="Wingdings" pitchFamily="2" charset="2"/>
              <a:buNone/>
            </a:pPr>
            <a:r>
              <a:rPr lang="en-US" altLang="en-US" sz="2000">
                <a:latin typeface="Courier" pitchFamily="2" charset="0"/>
                <a:ea typeface="ＭＳ Ｐゴシック" panose="020B0600070205080204" pitchFamily="34" charset="-128"/>
              </a:rPr>
              <a:t>%%%</a:t>
            </a:r>
            <a:r>
              <a:rPr lang="en-US" altLang="en-US" sz="2000" i="1">
                <a:latin typeface="Courier" pitchFamily="2" charset="0"/>
                <a:ea typeface="ＭＳ Ｐゴシック" panose="020B0600070205080204" pitchFamily="34" charset="-128"/>
              </a:rPr>
              <a:t>Checks a list of squares to see that no queen on any of them would attack any other. does by checking that position j doesn</a:t>
            </a:r>
            <a:r>
              <a:rPr lang="ja-JP" altLang="en-US" sz="2000" i="1">
                <a:latin typeface="Courier" pitchFamily="2" charset="0"/>
                <a:ea typeface="ＭＳ Ｐゴシック" panose="020B0600070205080204" pitchFamily="34" charset="-128"/>
              </a:rPr>
              <a:t>’</a:t>
            </a:r>
            <a:r>
              <a:rPr lang="en-US" altLang="ja-JP" sz="2000" i="1">
                <a:latin typeface="Courier" pitchFamily="2" charset="0"/>
                <a:ea typeface="ＭＳ Ｐゴシック" panose="020B0600070205080204" pitchFamily="34" charset="-128"/>
              </a:rPr>
              <a:t>t conflict with positions (j+1),(j+2) etc.</a:t>
            </a:r>
            <a:endParaRPr lang="en-US" altLang="ja-JP" sz="2000">
              <a:latin typeface="Courier" pitchFamily="2" charset="0"/>
              <a:ea typeface="ＭＳ Ｐゴシック" panose="020B0600070205080204" pitchFamily="34" charset="-128"/>
            </a:endParaRPr>
          </a:p>
          <a:p>
            <a:pPr eaLnBrk="1" hangingPunct="1">
              <a:lnSpc>
                <a:spcPct val="90000"/>
              </a:lnSpc>
              <a:buFont typeface="Wingdings" pitchFamily="2" charset="2"/>
              <a:buNone/>
            </a:pPr>
            <a:r>
              <a:rPr lang="en-US" altLang="en-US" sz="2000" b="1">
                <a:latin typeface="Courier" pitchFamily="2" charset="0"/>
                <a:ea typeface="ＭＳ Ｐゴシック" panose="020B0600070205080204" pitchFamily="34" charset="-128"/>
              </a:rPr>
              <a:t>ok_place([]).</a:t>
            </a:r>
          </a:p>
          <a:p>
            <a:pPr eaLnBrk="1" hangingPunct="1">
              <a:lnSpc>
                <a:spcPct val="90000"/>
              </a:lnSpc>
              <a:buFont typeface="Wingdings" pitchFamily="2" charset="2"/>
              <a:buNone/>
            </a:pPr>
            <a:r>
              <a:rPr lang="en-US" altLang="en-US" sz="2000" b="1">
                <a:latin typeface="Courier" pitchFamily="2" charset="0"/>
                <a:ea typeface="ＭＳ Ｐゴシック" panose="020B0600070205080204" pitchFamily="34" charset="-128"/>
              </a:rPr>
              <a:t>ok_place([(R,F)|P]):- no_attacks((R,F),P),ok_place(P).</a:t>
            </a:r>
          </a:p>
          <a:p>
            <a:pPr eaLnBrk="1" hangingPunct="1">
              <a:lnSpc>
                <a:spcPct val="90000"/>
              </a:lnSpc>
              <a:buFont typeface="Wingdings" pitchFamily="2" charset="2"/>
              <a:buNone/>
            </a:pPr>
            <a:r>
              <a:rPr lang="en-US" altLang="en-US" sz="2000">
                <a:latin typeface="Courier" pitchFamily="2" charset="0"/>
                <a:ea typeface="ＭＳ Ｐゴシック" panose="020B0600070205080204" pitchFamily="34" charset="-128"/>
              </a:rPr>
              <a:t>%%% </a:t>
            </a:r>
            <a:r>
              <a:rPr lang="en-US" altLang="en-US" sz="2000" i="1">
                <a:latin typeface="Courier" pitchFamily="2" charset="0"/>
                <a:ea typeface="ＭＳ Ｐゴシック" panose="020B0600070205080204" pitchFamily="34" charset="-128"/>
              </a:rPr>
              <a:t>Checks that a queen at square (R,F) doesn't attack any square (rank,file pair) in list L; uses attacks predicate defined previously</a:t>
            </a:r>
          </a:p>
          <a:p>
            <a:pPr eaLnBrk="1" hangingPunct="1">
              <a:lnSpc>
                <a:spcPct val="90000"/>
              </a:lnSpc>
              <a:buFont typeface="Wingdings" pitchFamily="2" charset="2"/>
              <a:buNone/>
            </a:pPr>
            <a:r>
              <a:rPr lang="en-US" altLang="en-US" sz="2000" b="1">
                <a:latin typeface="Courier" pitchFamily="2" charset="0"/>
                <a:ea typeface="ＭＳ Ｐゴシック" panose="020B0600070205080204" pitchFamily="34" charset="-128"/>
              </a:rPr>
              <a:t>no_attacks(_,[]).</a:t>
            </a:r>
          </a:p>
          <a:p>
            <a:pPr eaLnBrk="1" hangingPunct="1">
              <a:lnSpc>
                <a:spcPct val="90000"/>
              </a:lnSpc>
              <a:buFont typeface="Wingdings" pitchFamily="2" charset="2"/>
              <a:buNone/>
            </a:pPr>
            <a:r>
              <a:rPr lang="en-US" altLang="en-US" sz="2000" b="1">
                <a:latin typeface="Courier" pitchFamily="2" charset="0"/>
                <a:ea typeface="ＭＳ Ｐゴシック" panose="020B0600070205080204" pitchFamily="34" charset="-128"/>
              </a:rPr>
              <a:t>no_attacks((R,F),[(R2,F2)|P]):- my_not(attacks((R,F),(R2,F2))), no_attacks((R,F),P).</a:t>
            </a:r>
          </a:p>
          <a:p>
            <a:pPr eaLnBrk="1" hangingPunct="1">
              <a:lnSpc>
                <a:spcPct val="90000"/>
              </a:lnSpc>
              <a:buFont typeface="Wingdings" pitchFamily="2" charset="2"/>
              <a:buNone/>
            </a:pPr>
            <a:endParaRPr lang="en-US" altLang="en-US" sz="2000" b="1">
              <a:latin typeface="Courier" pitchFamily="2" charset="0"/>
              <a:ea typeface="ＭＳ Ｐゴシック" panose="020B0600070205080204" pitchFamily="34" charset="-128"/>
            </a:endParaRPr>
          </a:p>
          <a:p>
            <a:pPr eaLnBrk="1" hangingPunct="1">
              <a:lnSpc>
                <a:spcPct val="90000"/>
              </a:lnSpc>
              <a:buFont typeface="Wingdings" pitchFamily="2" charset="2"/>
              <a:buNone/>
            </a:pPr>
            <a:endParaRPr lang="en-US" altLang="en-US" sz="2000">
              <a:latin typeface="Courier" pitchFamily="2" charset="0"/>
              <a:ea typeface="ＭＳ Ｐゴシック" panose="020B0600070205080204" pitchFamily="34" charset="-128"/>
            </a:endParaRPr>
          </a:p>
          <a:p>
            <a:pPr eaLnBrk="1" hangingPunct="1">
              <a:lnSpc>
                <a:spcPct val="90000"/>
              </a:lnSpc>
              <a:buFont typeface="Wingdings" pitchFamily="2" charset="2"/>
              <a:buNone/>
            </a:pPr>
            <a:r>
              <a:rPr lang="en-US" altLang="en-US" sz="2000">
                <a:latin typeface="Courier" pitchFamily="2" charset="0"/>
                <a:ea typeface="ＭＳ Ｐゴシック" panose="020B0600070205080204" pitchFamily="34" charset="-128"/>
              </a:rPr>
              <a:t>                                                         </a:t>
            </a:r>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341C3360-3BFE-F942-8D89-2BBA1669E3DD}"/>
                  </a:ext>
                </a:extLst>
              </p14:cNvPr>
              <p14:cNvContentPartPr/>
              <p14:nvPr/>
            </p14:nvContentPartPr>
            <p14:xfrm>
              <a:off x="107280" y="583200"/>
              <a:ext cx="7911000" cy="3103560"/>
            </p14:xfrm>
          </p:contentPart>
        </mc:Choice>
        <mc:Fallback xmlns="">
          <p:pic>
            <p:nvPicPr>
              <p:cNvPr id="2" name="Ink 1">
                <a:extLst>
                  <a:ext uri="{FF2B5EF4-FFF2-40B4-BE49-F238E27FC236}">
                    <a16:creationId xmlns:a16="http://schemas.microsoft.com/office/drawing/2014/main" id="{341C3360-3BFE-F942-8D89-2BBA1669E3DD}"/>
                  </a:ext>
                </a:extLst>
              </p:cNvPr>
              <p:cNvPicPr/>
              <p:nvPr/>
            </p:nvPicPr>
            <p:blipFill>
              <a:blip r:embed="rId4"/>
              <a:stretch>
                <a:fillRect/>
              </a:stretch>
            </p:blipFill>
            <p:spPr>
              <a:xfrm>
                <a:off x="85680" y="561600"/>
                <a:ext cx="7948800" cy="3146760"/>
              </a:xfrm>
              <a:prstGeom prst="rect">
                <a:avLst/>
              </a:prstGeom>
            </p:spPr>
          </p:pic>
        </mc:Fallback>
      </mc:AlternateContent>
    </p:spTree>
    <p:extLst>
      <p:ext uri="{BB962C8B-B14F-4D97-AF65-F5344CB8AC3E}">
        <p14:creationId xmlns:p14="http://schemas.microsoft.com/office/powerpoint/2010/main" val="2514796239"/>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a:extLst>
              <a:ext uri="{FF2B5EF4-FFF2-40B4-BE49-F238E27FC236}">
                <a16:creationId xmlns:a16="http://schemas.microsoft.com/office/drawing/2014/main" id="{0D87255C-8FC7-DB4C-BF6F-631FF636F849}"/>
              </a:ext>
            </a:extLst>
          </p:cNvPr>
          <p:cNvSpPr>
            <a:spLocks noGrp="1"/>
          </p:cNvSpPr>
          <p:nvPr>
            <p:ph type="title"/>
          </p:nvPr>
        </p:nvSpPr>
        <p:spPr/>
        <p:txBody>
          <a:bodyPr/>
          <a:lstStyle/>
          <a:p>
            <a:r>
              <a:rPr lang="en-US" altLang="en-US" dirty="0">
                <a:latin typeface="Arial" panose="020B0604020202020204" pitchFamily="34" charset="0"/>
                <a:ea typeface="ＭＳ Ｐゴシック" panose="020B0600070205080204" pitchFamily="34" charset="-128"/>
              </a:rPr>
              <a:t>Homework Solution Structure</a:t>
            </a:r>
          </a:p>
        </p:txBody>
      </p:sp>
      <p:sp>
        <p:nvSpPr>
          <p:cNvPr id="95234" name="Content Placeholder 2">
            <a:extLst>
              <a:ext uri="{FF2B5EF4-FFF2-40B4-BE49-F238E27FC236}">
                <a16:creationId xmlns:a16="http://schemas.microsoft.com/office/drawing/2014/main" id="{96B55E5C-5C45-2947-BB38-ACEBD9D192E2}"/>
              </a:ext>
            </a:extLst>
          </p:cNvPr>
          <p:cNvSpPr>
            <a:spLocks noGrp="1"/>
          </p:cNvSpPr>
          <p:nvPr>
            <p:ph idx="1"/>
          </p:nvPr>
        </p:nvSpPr>
        <p:spPr/>
        <p:txBody>
          <a:bodyPr/>
          <a:lstStyle/>
          <a:p>
            <a:r>
              <a:rPr lang="en-US" altLang="en-US" sz="2800">
                <a:latin typeface="Arial" panose="020B0604020202020204" pitchFamily="34" charset="0"/>
                <a:ea typeface="ＭＳ Ｐゴシック" panose="020B0600070205080204" pitchFamily="34" charset="-128"/>
              </a:rPr>
              <a:t>Typical Prolog homework: search in space (e.g., paths in a maze, paths in graph, parsing sequences, various puzzles)</a:t>
            </a:r>
          </a:p>
          <a:p>
            <a:r>
              <a:rPr lang="en-US" altLang="en-US" sz="2800">
                <a:latin typeface="Arial" panose="020B0604020202020204" pitchFamily="34" charset="0"/>
                <a:ea typeface="ＭＳ Ｐゴシック" panose="020B0600070205080204" pitchFamily="34" charset="-128"/>
              </a:rPr>
              <a:t>Typical solution:</a:t>
            </a:r>
          </a:p>
          <a:p>
            <a:pPr>
              <a:buFont typeface="Wingdings" pitchFamily="2" charset="2"/>
              <a:buNone/>
            </a:pPr>
            <a:r>
              <a:rPr lang="en-US" altLang="en-US" sz="2200" b="1">
                <a:latin typeface="Courier New" panose="02070309020205020404" pitchFamily="49" charset="0"/>
                <a:ea typeface="ＭＳ Ｐゴシック" panose="020B0600070205080204" pitchFamily="34" charset="-128"/>
              </a:rPr>
              <a:t>search(F,Partial,Total) :- </a:t>
            </a:r>
          </a:p>
          <a:p>
            <a:pPr>
              <a:buFont typeface="Wingdings" pitchFamily="2" charset="2"/>
              <a:buNone/>
            </a:pPr>
            <a:r>
              <a:rPr lang="en-US" altLang="en-US" sz="2200" b="1">
                <a:latin typeface="Courier New" panose="02070309020205020404" pitchFamily="49" charset="0"/>
                <a:ea typeface="ＭＳ Ｐゴシック" panose="020B0600070205080204" pitchFamily="34" charset="-128"/>
              </a:rPr>
              <a:t>  final(F), </a:t>
            </a:r>
            <a:r>
              <a:rPr lang="is-IS" altLang="en-US" sz="2200" b="1">
                <a:latin typeface="Courier New" panose="02070309020205020404" pitchFamily="49" charset="0"/>
                <a:ea typeface="ＭＳ Ｐゴシック" panose="020B0600070205080204" pitchFamily="34" charset="-128"/>
              </a:rPr>
              <a:t>… </a:t>
            </a:r>
            <a:r>
              <a:rPr lang="en-US" altLang="en-US" sz="2200" b="1">
                <a:latin typeface="Courier New" panose="02070309020205020404" pitchFamily="49" charset="0"/>
                <a:ea typeface="ＭＳ Ｐゴシック" panose="020B0600070205080204" pitchFamily="34" charset="-128"/>
              </a:rPr>
              <a:t>% get Total from Partial</a:t>
            </a:r>
          </a:p>
          <a:p>
            <a:pPr>
              <a:buFont typeface="Wingdings" pitchFamily="2" charset="2"/>
              <a:buNone/>
            </a:pPr>
            <a:r>
              <a:rPr lang="en-US" altLang="en-US" sz="2200" b="1">
                <a:latin typeface="Courier New" panose="02070309020205020404" pitchFamily="49" charset="0"/>
                <a:ea typeface="ＭＳ Ｐゴシック" panose="020B0600070205080204" pitchFamily="34" charset="-128"/>
              </a:rPr>
              <a:t>search(C,Partial,Total) :- </a:t>
            </a:r>
          </a:p>
          <a:p>
            <a:pPr>
              <a:buFont typeface="Wingdings" pitchFamily="2" charset="2"/>
              <a:buNone/>
            </a:pPr>
            <a:r>
              <a:rPr lang="en-US" altLang="en-US" sz="2200" b="1">
                <a:latin typeface="Courier New" panose="02070309020205020404" pitchFamily="49" charset="0"/>
                <a:ea typeface="ＭＳ Ｐゴシック" panose="020B0600070205080204" pitchFamily="34" charset="-128"/>
              </a:rPr>
              <a:t>  generate(C,N), % generate next position</a:t>
            </a:r>
          </a:p>
          <a:p>
            <a:pPr>
              <a:buFont typeface="Wingdings" pitchFamily="2" charset="2"/>
              <a:buNone/>
            </a:pPr>
            <a:r>
              <a:rPr lang="en-US" altLang="en-US" sz="2200" b="1">
                <a:latin typeface="Courier New" panose="02070309020205020404" pitchFamily="49" charset="0"/>
                <a:ea typeface="ＭＳ Ｐゴシック" panose="020B0600070205080204" pitchFamily="34" charset="-128"/>
              </a:rPr>
              <a:t>  valid(N),</a:t>
            </a:r>
            <a:r>
              <a:rPr lang="is-IS" altLang="en-US" sz="2200" b="1">
                <a:latin typeface="Courier New" panose="02070309020205020404" pitchFamily="49" charset="0"/>
                <a:ea typeface="ＭＳ Ｐゴシック" panose="020B0600070205080204" pitchFamily="34" charset="-128"/>
              </a:rPr>
              <a:t>…  </a:t>
            </a:r>
            <a:r>
              <a:rPr lang="en-US" altLang="en-US" sz="2200" b="1">
                <a:latin typeface="Courier New" panose="02070309020205020404" pitchFamily="49" charset="0"/>
                <a:ea typeface="ＭＳ Ｐゴシック" panose="020B0600070205080204" pitchFamily="34" charset="-128"/>
              </a:rPr>
              <a:t> % test if N is a valid position </a:t>
            </a:r>
          </a:p>
          <a:p>
            <a:pPr>
              <a:buFont typeface="Wingdings" pitchFamily="2" charset="2"/>
              <a:buNone/>
            </a:pPr>
            <a:r>
              <a:rPr lang="en-US" altLang="en-US" sz="2200" b="1">
                <a:latin typeface="Courier New" panose="02070309020205020404" pitchFamily="49" charset="0"/>
                <a:ea typeface="ＭＳ Ｐゴシック" panose="020B0600070205080204" pitchFamily="34" charset="-128"/>
              </a:rPr>
              <a:t>  augment(Partial,New_partial), </a:t>
            </a:r>
          </a:p>
          <a:p>
            <a:pPr>
              <a:buFont typeface="Wingdings" pitchFamily="2" charset="2"/>
              <a:buNone/>
            </a:pPr>
            <a:r>
              <a:rPr lang="en-US" altLang="en-US" sz="2200" b="1">
                <a:latin typeface="Courier New" panose="02070309020205020404" pitchFamily="49" charset="0"/>
                <a:ea typeface="ＭＳ Ｐゴシック" panose="020B0600070205080204" pitchFamily="34" charset="-128"/>
              </a:rPr>
              <a:t>  % augment Partial solution with N, typically</a:t>
            </a:r>
            <a:br>
              <a:rPr lang="en-US" altLang="en-US" sz="2200" b="1">
                <a:latin typeface="Courier New" panose="02070309020205020404" pitchFamily="49" charset="0"/>
                <a:ea typeface="ＭＳ Ｐゴシック" panose="020B0600070205080204" pitchFamily="34" charset="-128"/>
              </a:rPr>
            </a:br>
            <a:r>
              <a:rPr lang="en-US" altLang="en-US" sz="2200" b="1">
                <a:latin typeface="Courier New" panose="02070309020205020404" pitchFamily="49" charset="0"/>
                <a:ea typeface="ＭＳ Ｐゴシック" panose="020B0600070205080204" pitchFamily="34" charset="-128"/>
              </a:rPr>
              <a:t>    we would need not(member(N,Partial)) too.</a:t>
            </a:r>
          </a:p>
          <a:p>
            <a:pPr>
              <a:buFont typeface="Wingdings" pitchFamily="2" charset="2"/>
              <a:buNone/>
            </a:pPr>
            <a:r>
              <a:rPr lang="en-US" altLang="en-US" sz="2200" b="1">
                <a:latin typeface="Courier New" panose="02070309020205020404" pitchFamily="49" charset="0"/>
                <a:ea typeface="ＭＳ Ｐゴシック" panose="020B0600070205080204" pitchFamily="34" charset="-128"/>
              </a:rPr>
              <a:t>  search(N,New_partial,Total).</a:t>
            </a:r>
          </a:p>
        </p:txBody>
      </p:sp>
      <p:sp>
        <p:nvSpPr>
          <p:cNvPr id="91139" name="Slide Number Placeholder 4">
            <a:extLst>
              <a:ext uri="{FF2B5EF4-FFF2-40B4-BE49-F238E27FC236}">
                <a16:creationId xmlns:a16="http://schemas.microsoft.com/office/drawing/2014/main" id="{513B7B4A-78E3-9941-874D-41C94C20198E}"/>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fld id="{11F62BA5-2498-384C-9A4C-5AE3C045E63A}" type="slidenum">
              <a:rPr lang="en-US" altLang="en-US" sz="1400"/>
              <a:pPr eaLnBrk="1" hangingPunct="1"/>
              <a:t>28</a:t>
            </a:fld>
            <a:endParaRPr lang="en-US" altLang="en-US" sz="1400"/>
          </a:p>
        </p:txBody>
      </p:sp>
      <mc:AlternateContent xmlns:mc="http://schemas.openxmlformats.org/markup-compatibility/2006" xmlns:p14="http://schemas.microsoft.com/office/powerpoint/2010/main">
        <mc:Choice Requires="p14">
          <p:contentPart p14:bwMode="auto" r:id="rId2">
            <p14:nvContentPartPr>
              <p14:cNvPr id="2" name="Ink 1">
                <a:extLst>
                  <a:ext uri="{FF2B5EF4-FFF2-40B4-BE49-F238E27FC236}">
                    <a16:creationId xmlns:a16="http://schemas.microsoft.com/office/drawing/2014/main" id="{E3B67F4A-7EC7-3446-9E0A-F70A008789A1}"/>
                  </a:ext>
                </a:extLst>
              </p14:cNvPr>
              <p14:cNvContentPartPr/>
              <p14:nvPr/>
            </p14:nvContentPartPr>
            <p14:xfrm>
              <a:off x="131040" y="2879640"/>
              <a:ext cx="6747480" cy="3824280"/>
            </p14:xfrm>
          </p:contentPart>
        </mc:Choice>
        <mc:Fallback xmlns="">
          <p:pic>
            <p:nvPicPr>
              <p:cNvPr id="2" name="Ink 1">
                <a:extLst>
                  <a:ext uri="{FF2B5EF4-FFF2-40B4-BE49-F238E27FC236}">
                    <a16:creationId xmlns:a16="http://schemas.microsoft.com/office/drawing/2014/main" id="{E3B67F4A-7EC7-3446-9E0A-F70A008789A1}"/>
                  </a:ext>
                </a:extLst>
              </p:cNvPr>
              <p:cNvPicPr/>
              <p:nvPr/>
            </p:nvPicPr>
            <p:blipFill>
              <a:blip r:embed="rId3"/>
              <a:stretch>
                <a:fillRect/>
              </a:stretch>
            </p:blipFill>
            <p:spPr>
              <a:xfrm>
                <a:off x="114840" y="2858040"/>
                <a:ext cx="6785280" cy="3867480"/>
              </a:xfrm>
              <a:prstGeom prst="rect">
                <a:avLst/>
              </a:prstGeom>
            </p:spPr>
          </p:pic>
        </mc:Fallback>
      </mc:AlternateContent>
    </p:spTree>
    <p:extLst>
      <p:ext uri="{BB962C8B-B14F-4D97-AF65-F5344CB8AC3E}">
        <p14:creationId xmlns:p14="http://schemas.microsoft.com/office/powerpoint/2010/main" val="18093941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Slide Number Placeholder 4">
            <a:extLst>
              <a:ext uri="{FF2B5EF4-FFF2-40B4-BE49-F238E27FC236}">
                <a16:creationId xmlns:a16="http://schemas.microsoft.com/office/drawing/2014/main" id="{105653F8-218B-2F4B-B793-9FE48C70E9BE}"/>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fld id="{9B258F5B-27DB-974A-97FE-674B9C46E48B}" type="slidenum">
              <a:rPr lang="en-US" altLang="en-US" sz="1400"/>
              <a:pPr eaLnBrk="1" hangingPunct="1"/>
              <a:t>29</a:t>
            </a:fld>
            <a:endParaRPr lang="en-US" altLang="en-US" sz="1400"/>
          </a:p>
        </p:txBody>
      </p:sp>
      <p:sp>
        <p:nvSpPr>
          <p:cNvPr id="92162" name="Rectangle 2">
            <a:extLst>
              <a:ext uri="{FF2B5EF4-FFF2-40B4-BE49-F238E27FC236}">
                <a16:creationId xmlns:a16="http://schemas.microsoft.com/office/drawing/2014/main" id="{AC8261C5-3C12-B246-A800-779D0E9CDC6F}"/>
              </a:ext>
            </a:extLst>
          </p:cNvPr>
          <p:cNvSpPr>
            <a:spLocks noGrp="1" noChangeArrowheads="1"/>
          </p:cNvSpPr>
          <p:nvPr>
            <p:ph type="title"/>
          </p:nvPr>
        </p:nvSpPr>
        <p:spPr/>
        <p:txBody>
          <a:bodyPr/>
          <a:lstStyle/>
          <a:p>
            <a:pPr eaLnBrk="1" hangingPunct="1"/>
            <a:r>
              <a:rPr lang="en-US" altLang="en-US">
                <a:latin typeface="Arial" panose="020B0604020202020204" pitchFamily="34" charset="0"/>
                <a:ea typeface="ＭＳ Ｐゴシック" panose="020B0600070205080204" pitchFamily="34" charset="-128"/>
              </a:rPr>
              <a:t>A Harder Exercise</a:t>
            </a:r>
          </a:p>
        </p:txBody>
      </p:sp>
      <p:sp>
        <p:nvSpPr>
          <p:cNvPr id="46084" name="Rectangle 3">
            <a:extLst>
              <a:ext uri="{FF2B5EF4-FFF2-40B4-BE49-F238E27FC236}">
                <a16:creationId xmlns:a16="http://schemas.microsoft.com/office/drawing/2014/main" id="{A1B77A86-20FE-5A43-A9B0-9EBD375F0448}"/>
              </a:ext>
            </a:extLst>
          </p:cNvPr>
          <p:cNvSpPr>
            <a:spLocks noGrp="1" noChangeArrowheads="1"/>
          </p:cNvSpPr>
          <p:nvPr>
            <p:ph type="body" idx="1"/>
          </p:nvPr>
        </p:nvSpPr>
        <p:spPr>
          <a:xfrm>
            <a:off x="228600" y="1143000"/>
            <a:ext cx="8726488" cy="4800600"/>
          </a:xfrm>
        </p:spPr>
        <p:txBody>
          <a:bodyPr/>
          <a:lstStyle/>
          <a:p>
            <a:pPr marL="609600" indent="-609600" eaLnBrk="1" hangingPunct="1">
              <a:lnSpc>
                <a:spcPct val="90000"/>
              </a:lnSpc>
            </a:pPr>
            <a:r>
              <a:rPr lang="en-US" altLang="en-US" sz="2800" dirty="0">
                <a:latin typeface="Arial" panose="020B0604020202020204" pitchFamily="34" charset="0"/>
                <a:ea typeface="ＭＳ Ｐゴシック" panose="020B0600070205080204" pitchFamily="34" charset="-128"/>
              </a:rPr>
              <a:t>Remember grammar from one of the quizzes</a:t>
            </a:r>
            <a:r>
              <a:rPr lang="is-IS" altLang="en-US" sz="2800" dirty="0">
                <a:latin typeface="Arial" panose="020B0604020202020204" pitchFamily="34" charset="0"/>
                <a:ea typeface="ＭＳ Ｐゴシック" panose="020B0600070205080204" pitchFamily="34" charset="-128"/>
              </a:rPr>
              <a:t>…</a:t>
            </a:r>
            <a:endParaRPr lang="en-US" altLang="en-US" sz="2800" dirty="0">
              <a:latin typeface="Arial" panose="020B0604020202020204" pitchFamily="34" charset="0"/>
              <a:ea typeface="ＭＳ Ｐゴシック" panose="020B0600070205080204" pitchFamily="34" charset="-128"/>
            </a:endParaRPr>
          </a:p>
          <a:p>
            <a:pPr marL="609600" indent="-609600" eaLnBrk="1" hangingPunct="1">
              <a:lnSpc>
                <a:spcPct val="90000"/>
              </a:lnSpc>
              <a:buFont typeface="Wingdings" pitchFamily="2" charset="2"/>
              <a:buAutoNum type="arabicPeriod"/>
            </a:pPr>
            <a:r>
              <a:rPr lang="en-US" altLang="en-US" sz="2800" i="1" dirty="0">
                <a:latin typeface="Arial" panose="020B0604020202020204" pitchFamily="34" charset="0"/>
                <a:ea typeface="ＭＳ Ｐゴシック" panose="020B0600070205080204" pitchFamily="34" charset="-128"/>
              </a:rPr>
              <a:t>S</a:t>
            </a:r>
            <a:r>
              <a:rPr lang="en-US" altLang="en-US" sz="2800" dirty="0">
                <a:latin typeface="Arial" panose="020B0604020202020204" pitchFamily="34" charset="0"/>
                <a:ea typeface="ＭＳ Ｐゴシック" panose="020B0600070205080204" pitchFamily="34" charset="-128"/>
              </a:rPr>
              <a:t> </a:t>
            </a:r>
            <a:r>
              <a:rPr lang="en-US" altLang="en-US" sz="2800" dirty="0">
                <a:latin typeface="Arial" panose="020B0604020202020204" pitchFamily="34" charset="0"/>
                <a:ea typeface="ＭＳ Ｐゴシック" panose="020B0600070205080204" pitchFamily="34" charset="-128"/>
                <a:sym typeface="Symbol" pitchFamily="2" charset="2"/>
              </a:rPr>
              <a:t> </a:t>
            </a:r>
            <a:r>
              <a:rPr lang="en-US" altLang="en-US" sz="2800" b="1" dirty="0" err="1">
                <a:latin typeface="Courier New" panose="02070309020205020404" pitchFamily="49" charset="0"/>
                <a:ea typeface="ＭＳ Ｐゴシック" panose="020B0600070205080204" pitchFamily="34" charset="-128"/>
                <a:sym typeface="Symbol" pitchFamily="2" charset="2"/>
              </a:rPr>
              <a:t>a</a:t>
            </a:r>
            <a:r>
              <a:rPr lang="en-US" altLang="en-US" sz="2800" i="1" dirty="0" err="1">
                <a:latin typeface="Arial" panose="020B0604020202020204" pitchFamily="34" charset="0"/>
                <a:ea typeface="ＭＳ Ｐゴシック" panose="020B0600070205080204" pitchFamily="34" charset="-128"/>
                <a:sym typeface="Symbol" pitchFamily="2" charset="2"/>
              </a:rPr>
              <a:t>S</a:t>
            </a:r>
            <a:r>
              <a:rPr lang="en-US" altLang="en-US" sz="2800" b="1" dirty="0" err="1">
                <a:latin typeface="Courier New" panose="02070309020205020404" pitchFamily="49" charset="0"/>
                <a:ea typeface="ＭＳ Ｐゴシック" panose="020B0600070205080204" pitchFamily="34" charset="-128"/>
                <a:sym typeface="Symbol" pitchFamily="2" charset="2"/>
              </a:rPr>
              <a:t>b</a:t>
            </a:r>
            <a:r>
              <a:rPr lang="en-US" altLang="en-US" sz="2800" i="1" dirty="0" err="1">
                <a:latin typeface="Arial" panose="020B0604020202020204" pitchFamily="34" charset="0"/>
                <a:ea typeface="ＭＳ Ｐゴシック" panose="020B0600070205080204" pitchFamily="34" charset="-128"/>
                <a:sym typeface="Symbol" pitchFamily="2" charset="2"/>
              </a:rPr>
              <a:t>S</a:t>
            </a:r>
            <a:endParaRPr lang="en-US" altLang="en-US" sz="2800" dirty="0">
              <a:latin typeface="Arial" panose="020B0604020202020204" pitchFamily="34" charset="0"/>
              <a:ea typeface="ＭＳ Ｐゴシック" panose="020B0600070205080204" pitchFamily="34" charset="-128"/>
              <a:sym typeface="Symbol" pitchFamily="2" charset="2"/>
            </a:endParaRPr>
          </a:p>
          <a:p>
            <a:pPr marL="609600" indent="-609600" eaLnBrk="1" hangingPunct="1">
              <a:lnSpc>
                <a:spcPct val="90000"/>
              </a:lnSpc>
              <a:buFont typeface="Wingdings" pitchFamily="2" charset="2"/>
              <a:buAutoNum type="arabicPeriod"/>
            </a:pPr>
            <a:r>
              <a:rPr lang="en-US" altLang="en-US" sz="2800" i="1" dirty="0">
                <a:latin typeface="Arial" panose="020B0604020202020204" pitchFamily="34" charset="0"/>
                <a:ea typeface="ＭＳ Ｐゴシック" panose="020B0600070205080204" pitchFamily="34" charset="-128"/>
              </a:rPr>
              <a:t>S</a:t>
            </a:r>
            <a:r>
              <a:rPr lang="en-US" altLang="en-US" sz="2800" dirty="0">
                <a:latin typeface="Arial" panose="020B0604020202020204" pitchFamily="34" charset="0"/>
                <a:ea typeface="ＭＳ Ｐゴシック" panose="020B0600070205080204" pitchFamily="34" charset="-128"/>
              </a:rPr>
              <a:t> </a:t>
            </a:r>
            <a:r>
              <a:rPr lang="en-US" altLang="en-US" sz="2800" dirty="0">
                <a:latin typeface="Arial" panose="020B0604020202020204" pitchFamily="34" charset="0"/>
                <a:ea typeface="ＭＳ Ｐゴシック" panose="020B0600070205080204" pitchFamily="34" charset="-128"/>
                <a:sym typeface="Symbol" pitchFamily="2" charset="2"/>
              </a:rPr>
              <a:t> </a:t>
            </a:r>
            <a:r>
              <a:rPr lang="en-US" altLang="en-US" sz="2800" b="1" dirty="0" err="1">
                <a:latin typeface="Courier New" panose="02070309020205020404" pitchFamily="49" charset="0"/>
                <a:ea typeface="ＭＳ Ｐゴシック" panose="020B0600070205080204" pitchFamily="34" charset="-128"/>
                <a:sym typeface="Symbol" pitchFamily="2" charset="2"/>
              </a:rPr>
              <a:t>b</a:t>
            </a:r>
            <a:r>
              <a:rPr lang="en-US" altLang="en-US" sz="2800" i="1" dirty="0" err="1">
                <a:latin typeface="Arial" panose="020B0604020202020204" pitchFamily="34" charset="0"/>
                <a:ea typeface="ＭＳ Ｐゴシック" panose="020B0600070205080204" pitchFamily="34" charset="-128"/>
                <a:sym typeface="Symbol" pitchFamily="2" charset="2"/>
              </a:rPr>
              <a:t>S</a:t>
            </a:r>
            <a:r>
              <a:rPr lang="en-US" altLang="en-US" sz="2800" b="1" dirty="0" err="1">
                <a:latin typeface="Courier New" panose="02070309020205020404" pitchFamily="49" charset="0"/>
                <a:ea typeface="ＭＳ Ｐゴシック" panose="020B0600070205080204" pitchFamily="34" charset="-128"/>
                <a:sym typeface="Symbol" pitchFamily="2" charset="2"/>
              </a:rPr>
              <a:t>a</a:t>
            </a:r>
            <a:r>
              <a:rPr lang="en-US" altLang="en-US" sz="2800" i="1" dirty="0" err="1">
                <a:latin typeface="Arial" panose="020B0604020202020204" pitchFamily="34" charset="0"/>
                <a:ea typeface="ＭＳ Ｐゴシック" panose="020B0600070205080204" pitchFamily="34" charset="-128"/>
                <a:sym typeface="Symbol" pitchFamily="2" charset="2"/>
              </a:rPr>
              <a:t>S</a:t>
            </a:r>
            <a:endParaRPr lang="en-US" altLang="en-US" sz="2800" dirty="0">
              <a:latin typeface="Arial" panose="020B0604020202020204" pitchFamily="34" charset="0"/>
              <a:ea typeface="ＭＳ Ｐゴシック" panose="020B0600070205080204" pitchFamily="34" charset="-128"/>
              <a:sym typeface="Symbol" pitchFamily="2" charset="2"/>
            </a:endParaRPr>
          </a:p>
          <a:p>
            <a:pPr marL="609600" indent="-609600" eaLnBrk="1" hangingPunct="1">
              <a:lnSpc>
                <a:spcPct val="90000"/>
              </a:lnSpc>
              <a:buFont typeface="Wingdings" pitchFamily="2" charset="2"/>
              <a:buAutoNum type="arabicPeriod"/>
            </a:pPr>
            <a:r>
              <a:rPr lang="en-US" altLang="en-US" sz="2800" i="1" dirty="0">
                <a:latin typeface="Arial" panose="020B0604020202020204" pitchFamily="34" charset="0"/>
                <a:ea typeface="ＭＳ Ｐゴシック" panose="020B0600070205080204" pitchFamily="34" charset="-128"/>
              </a:rPr>
              <a:t>S</a:t>
            </a:r>
            <a:r>
              <a:rPr lang="en-US" altLang="en-US" sz="2800" dirty="0">
                <a:latin typeface="Arial" panose="020B0604020202020204" pitchFamily="34" charset="0"/>
                <a:ea typeface="ＭＳ Ｐゴシック" panose="020B0600070205080204" pitchFamily="34" charset="-128"/>
              </a:rPr>
              <a:t> </a:t>
            </a:r>
            <a:r>
              <a:rPr lang="en-US" altLang="en-US" sz="2800" dirty="0">
                <a:latin typeface="Arial" panose="020B0604020202020204" pitchFamily="34" charset="0"/>
                <a:ea typeface="ＭＳ Ｐゴシック" panose="020B0600070205080204" pitchFamily="34" charset="-128"/>
                <a:sym typeface="Symbol" pitchFamily="2" charset="2"/>
              </a:rPr>
              <a:t> </a:t>
            </a:r>
            <a:r>
              <a:rPr lang="el-GR" altLang="en-US" sz="2800" dirty="0">
                <a:latin typeface="Arial" panose="020B0604020202020204" pitchFamily="34" charset="0"/>
                <a:ea typeface="ＭＳ Ｐゴシック" panose="020B0600070205080204" pitchFamily="34" charset="-128"/>
                <a:sym typeface="Symbol" pitchFamily="2" charset="2"/>
              </a:rPr>
              <a:t>ε</a:t>
            </a:r>
            <a:endParaRPr lang="en-US" altLang="en-US" sz="2800" dirty="0">
              <a:latin typeface="Arial" panose="020B0604020202020204" pitchFamily="34" charset="0"/>
              <a:ea typeface="ＭＳ Ｐゴシック" panose="020B0600070205080204" pitchFamily="34" charset="-128"/>
              <a:sym typeface="Symbol" pitchFamily="2" charset="2"/>
            </a:endParaRPr>
          </a:p>
          <a:p>
            <a:pPr marL="609600" indent="-609600" eaLnBrk="1" hangingPunct="1">
              <a:lnSpc>
                <a:spcPct val="90000"/>
              </a:lnSpc>
            </a:pPr>
            <a:r>
              <a:rPr lang="en-US" altLang="en-US" sz="2800" dirty="0">
                <a:latin typeface="Arial" panose="020B0604020202020204" pitchFamily="34" charset="0"/>
                <a:ea typeface="ＭＳ Ｐゴシック" panose="020B0600070205080204" pitchFamily="34" charset="-128"/>
                <a:sym typeface="Symbol" pitchFamily="2" charset="2"/>
              </a:rPr>
              <a:t>Write a </a:t>
            </a:r>
            <a:r>
              <a:rPr lang="en-US" altLang="en-US" sz="2800" b="1" dirty="0">
                <a:latin typeface="Arial" panose="020B0604020202020204" pitchFamily="34" charset="0"/>
                <a:ea typeface="ＭＳ Ｐゴシック" panose="020B0600070205080204" pitchFamily="34" charset="-128"/>
                <a:sym typeface="Symbol" pitchFamily="2" charset="2"/>
              </a:rPr>
              <a:t>top-down</a:t>
            </a:r>
            <a:r>
              <a:rPr lang="en-US" altLang="en-US" sz="2800" dirty="0">
                <a:latin typeface="Arial" panose="020B0604020202020204" pitchFamily="34" charset="0"/>
                <a:ea typeface="ＭＳ Ｐゴシック" panose="020B0600070205080204" pitchFamily="34" charset="-128"/>
                <a:sym typeface="Symbol" pitchFamily="2" charset="2"/>
              </a:rPr>
              <a:t> </a:t>
            </a:r>
            <a:r>
              <a:rPr lang="en-US" altLang="en-US" sz="2800" b="1" dirty="0">
                <a:latin typeface="Arial" panose="020B0604020202020204" pitchFamily="34" charset="0"/>
                <a:ea typeface="ＭＳ Ｐゴシック" panose="020B0600070205080204" pitchFamily="34" charset="-128"/>
                <a:sym typeface="Symbol" pitchFamily="2" charset="2"/>
              </a:rPr>
              <a:t>depth-first</a:t>
            </a:r>
            <a:r>
              <a:rPr lang="en-US" altLang="en-US" sz="2800" dirty="0">
                <a:latin typeface="Arial" panose="020B0604020202020204" pitchFamily="34" charset="0"/>
                <a:ea typeface="ＭＳ Ｐゴシック" panose="020B0600070205080204" pitchFamily="34" charset="-128"/>
                <a:sym typeface="Symbol" pitchFamily="2" charset="2"/>
              </a:rPr>
              <a:t> parser in Prolog:</a:t>
            </a:r>
            <a:endParaRPr lang="en-US" altLang="en-US" sz="2800" b="1" dirty="0">
              <a:latin typeface="Courier" pitchFamily="2" charset="0"/>
              <a:ea typeface="ＭＳ Ｐゴシック" panose="020B0600070205080204" pitchFamily="34" charset="-128"/>
              <a:sym typeface="Symbol" pitchFamily="2" charset="2"/>
            </a:endParaRPr>
          </a:p>
          <a:p>
            <a:pPr marL="609600" indent="-609600" eaLnBrk="1" hangingPunct="1">
              <a:lnSpc>
                <a:spcPct val="90000"/>
              </a:lnSpc>
              <a:buFont typeface="Wingdings" pitchFamily="2" charset="2"/>
              <a:buNone/>
            </a:pPr>
            <a:r>
              <a:rPr lang="en-US" altLang="en-US" sz="2800" b="1" dirty="0">
                <a:latin typeface="Courier" pitchFamily="2" charset="0"/>
                <a:ea typeface="ＭＳ Ｐゴシック" panose="020B0600070205080204" pitchFamily="34" charset="-128"/>
                <a:sym typeface="Symbol" pitchFamily="2" charset="2"/>
              </a:rPr>
              <a:t>	?- parse([</a:t>
            </a:r>
            <a:r>
              <a:rPr lang="el-GR" altLang="en-US" sz="2800" b="1" dirty="0" err="1">
                <a:latin typeface="Courier" pitchFamily="2" charset="0"/>
                <a:ea typeface="ＭＳ Ｐゴシック" panose="020B0600070205080204" pitchFamily="34" charset="-128"/>
                <a:sym typeface="Symbol" pitchFamily="2" charset="2"/>
              </a:rPr>
              <a:t>a,b,a,b</a:t>
            </a:r>
            <a:r>
              <a:rPr lang="el-GR" altLang="en-US" sz="2800" b="1" dirty="0">
                <a:latin typeface="Courier" pitchFamily="2" charset="0"/>
                <a:ea typeface="ＭＳ Ｐゴシック" panose="020B0600070205080204" pitchFamily="34" charset="-128"/>
                <a:sym typeface="Symbol" pitchFamily="2" charset="2"/>
              </a:rPr>
              <a:t>]</a:t>
            </a:r>
            <a:r>
              <a:rPr lang="en-US" altLang="en-US" sz="2800" b="1" dirty="0">
                <a:latin typeface="Courier" pitchFamily="2" charset="0"/>
                <a:ea typeface="ＭＳ Ｐゴシック" panose="020B0600070205080204" pitchFamily="34" charset="-128"/>
                <a:sym typeface="Symbol" pitchFamily="2" charset="2"/>
              </a:rPr>
              <a:t>,R).</a:t>
            </a:r>
          </a:p>
          <a:p>
            <a:pPr marL="609600" indent="-609600" eaLnBrk="1" hangingPunct="1">
              <a:lnSpc>
                <a:spcPct val="90000"/>
              </a:lnSpc>
              <a:buFont typeface="Wingdings" pitchFamily="2" charset="2"/>
              <a:buNone/>
            </a:pPr>
            <a:r>
              <a:rPr lang="en-US" altLang="en-US" sz="2800" b="1" dirty="0">
                <a:latin typeface="Courier" pitchFamily="2" charset="0"/>
                <a:ea typeface="ＭＳ Ｐゴシック" panose="020B0600070205080204" pitchFamily="34" charset="-128"/>
                <a:sym typeface="Symbol" pitchFamily="2" charset="2"/>
              </a:rPr>
              <a:t>	R = [1, 2, 3, 3, 3] ; </a:t>
            </a:r>
            <a:r>
              <a:rPr lang="en-US" altLang="en-US" sz="2800" dirty="0">
                <a:latin typeface="Arial" panose="020B0604020202020204" pitchFamily="34" charset="0"/>
                <a:ea typeface="ＭＳ Ｐゴシック" panose="020B0600070205080204" pitchFamily="34" charset="-128"/>
                <a:sym typeface="Symbol" pitchFamily="2" charset="2"/>
              </a:rPr>
              <a:t>// seq. of productions</a:t>
            </a:r>
          </a:p>
          <a:p>
            <a:pPr marL="609600" indent="-609600" eaLnBrk="1" hangingPunct="1">
              <a:lnSpc>
                <a:spcPct val="90000"/>
              </a:lnSpc>
              <a:buFont typeface="Wingdings" pitchFamily="2" charset="2"/>
              <a:buNone/>
            </a:pPr>
            <a:r>
              <a:rPr lang="en-US" altLang="en-US" sz="2800" b="1" dirty="0">
                <a:latin typeface="Courier" pitchFamily="2" charset="0"/>
                <a:ea typeface="ＭＳ Ｐゴシック" panose="020B0600070205080204" pitchFamily="34" charset="-128"/>
                <a:sym typeface="Symbol" pitchFamily="2" charset="2"/>
              </a:rPr>
              <a:t>	R = [1, 3, 1, 3, 3] ; </a:t>
            </a:r>
            <a:r>
              <a:rPr lang="en-US" altLang="en-US" sz="2800" dirty="0">
                <a:latin typeface="Arial" panose="020B0604020202020204" pitchFamily="34" charset="0"/>
                <a:ea typeface="ＭＳ Ｐゴシック" panose="020B0600070205080204" pitchFamily="34" charset="-128"/>
                <a:sym typeface="Symbol" pitchFamily="2" charset="2"/>
              </a:rPr>
              <a:t>// different seq</a:t>
            </a:r>
            <a:endParaRPr lang="en-US" altLang="en-US" sz="2800" b="1" dirty="0">
              <a:latin typeface="Courier" pitchFamily="2" charset="0"/>
              <a:ea typeface="ＭＳ Ｐゴシック" panose="020B0600070205080204" pitchFamily="34" charset="-128"/>
              <a:sym typeface="Symbol" pitchFamily="2" charset="2"/>
            </a:endParaRPr>
          </a:p>
          <a:p>
            <a:pPr marL="609600" indent="-609600" eaLnBrk="1" hangingPunct="1">
              <a:lnSpc>
                <a:spcPct val="90000"/>
              </a:lnSpc>
              <a:buFont typeface="Wingdings" pitchFamily="2" charset="2"/>
              <a:buNone/>
            </a:pPr>
            <a:r>
              <a:rPr lang="en-US" altLang="en-US" sz="2800" b="1" dirty="0">
                <a:latin typeface="Courier" pitchFamily="2" charset="0"/>
                <a:ea typeface="ＭＳ Ｐゴシック" panose="020B0600070205080204" pitchFamily="34" charset="-128"/>
                <a:sym typeface="Symbol" pitchFamily="2" charset="2"/>
              </a:rPr>
              <a:t>	false. </a:t>
            </a:r>
            <a:r>
              <a:rPr lang="en-US" altLang="en-US" sz="2800" dirty="0">
                <a:latin typeface="Arial" panose="020B0604020202020204" pitchFamily="34" charset="0"/>
                <a:ea typeface="ＭＳ Ｐゴシック" panose="020B0600070205080204" pitchFamily="34" charset="-128"/>
                <a:sym typeface="Symbol" pitchFamily="2" charset="2"/>
              </a:rPr>
              <a:t>// no more seqs</a:t>
            </a:r>
            <a:endParaRPr lang="en-US" altLang="en-US" sz="2800" b="1" dirty="0">
              <a:latin typeface="Courier" pitchFamily="2" charset="0"/>
              <a:ea typeface="ＭＳ Ｐゴシック" panose="020B0600070205080204" pitchFamily="34" charset="-128"/>
              <a:sym typeface="Symbol" pitchFamily="2" charset="2"/>
            </a:endParaRPr>
          </a:p>
          <a:p>
            <a:pPr marL="609600" indent="-609600" eaLnBrk="1" hangingPunct="1">
              <a:lnSpc>
                <a:spcPct val="90000"/>
              </a:lnSpc>
            </a:pPr>
            <a:endParaRPr lang="en-US" altLang="en-US" sz="2800" dirty="0">
              <a:latin typeface="Arial" panose="020B0604020202020204" pitchFamily="34" charset="0"/>
              <a:ea typeface="ＭＳ Ｐゴシック" panose="020B0600070205080204" pitchFamily="34" charset="-128"/>
              <a:sym typeface="Symbol" pitchFamily="2" charset="2"/>
            </a:endParaRPr>
          </a:p>
          <a:p>
            <a:pPr marL="609600" indent="-609600" eaLnBrk="1" hangingPunct="1">
              <a:lnSpc>
                <a:spcPct val="90000"/>
              </a:lnSpc>
            </a:pPr>
            <a:r>
              <a:rPr lang="en-US" altLang="en-US" sz="2800" dirty="0">
                <a:latin typeface="Arial" panose="020B0604020202020204" pitchFamily="34" charset="0"/>
                <a:ea typeface="ＭＳ Ｐゴシック" panose="020B0600070205080204" pitchFamily="34" charset="-128"/>
                <a:sym typeface="Symbol" pitchFamily="2" charset="2"/>
              </a:rPr>
              <a:t>Hint: break list into constituent parts </a:t>
            </a:r>
            <a:endParaRPr lang="el-GR" altLang="en-US" sz="2800" dirty="0">
              <a:latin typeface="Arial" panose="020B0604020202020204" pitchFamily="34" charset="0"/>
              <a:ea typeface="ＭＳ Ｐゴシック" panose="020B0600070205080204" pitchFamily="34" charset="-128"/>
              <a:sym typeface="Symbol" pitchFamily="2" charset="2"/>
            </a:endParaRPr>
          </a:p>
        </p:txBody>
      </p:sp>
    </p:spTree>
    <p:extLst>
      <p:ext uri="{BB962C8B-B14F-4D97-AF65-F5344CB8AC3E}">
        <p14:creationId xmlns:p14="http://schemas.microsoft.com/office/powerpoint/2010/main" val="2396935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Number Placeholder 4">
            <a:extLst>
              <a:ext uri="{FF2B5EF4-FFF2-40B4-BE49-F238E27FC236}">
                <a16:creationId xmlns:a16="http://schemas.microsoft.com/office/drawing/2014/main" id="{40D19F0E-562E-134A-87DD-7FBCFC409350}"/>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fld id="{26BF4F54-1DE7-1A44-9AAA-A75BB6E3DEB4}" type="slidenum">
              <a:rPr lang="en-US" altLang="en-US" sz="1400"/>
              <a:pPr eaLnBrk="1" hangingPunct="1"/>
              <a:t>3</a:t>
            </a:fld>
            <a:endParaRPr lang="en-US" altLang="en-US" sz="1400"/>
          </a:p>
        </p:txBody>
      </p:sp>
      <p:sp>
        <p:nvSpPr>
          <p:cNvPr id="41986" name="Rectangle 2">
            <a:extLst>
              <a:ext uri="{FF2B5EF4-FFF2-40B4-BE49-F238E27FC236}">
                <a16:creationId xmlns:a16="http://schemas.microsoft.com/office/drawing/2014/main" id="{6FF296FC-7DA6-6F4F-8FEA-B51111CDBEB5}"/>
              </a:ext>
            </a:extLst>
          </p:cNvPr>
          <p:cNvSpPr>
            <a:spLocks noGrp="1" noChangeArrowheads="1"/>
          </p:cNvSpPr>
          <p:nvPr>
            <p:ph type="title"/>
          </p:nvPr>
        </p:nvSpPr>
        <p:spPr/>
        <p:txBody>
          <a:bodyPr/>
          <a:lstStyle/>
          <a:p>
            <a:pPr eaLnBrk="1" hangingPunct="1"/>
            <a:r>
              <a:rPr lang="fr-FR" altLang="en-US">
                <a:latin typeface="Arial" panose="020B0604020202020204" pitchFamily="34" charset="0"/>
                <a:ea typeface="ＭＳ Ｐゴシック" panose="020B0600070205080204" pitchFamily="34" charset="-128"/>
              </a:rPr>
              <a:t>Imperative Control Flow</a:t>
            </a:r>
          </a:p>
        </p:txBody>
      </p:sp>
      <p:sp>
        <p:nvSpPr>
          <p:cNvPr id="41987" name="Rectangle 3">
            <a:extLst>
              <a:ext uri="{FF2B5EF4-FFF2-40B4-BE49-F238E27FC236}">
                <a16:creationId xmlns:a16="http://schemas.microsoft.com/office/drawing/2014/main" id="{19C0659A-172D-034B-B354-08D1281F7690}"/>
              </a:ext>
            </a:extLst>
          </p:cNvPr>
          <p:cNvSpPr>
            <a:spLocks noGrp="1" noChangeArrowheads="1"/>
          </p:cNvSpPr>
          <p:nvPr>
            <p:ph type="body" idx="1"/>
          </p:nvPr>
        </p:nvSpPr>
        <p:spPr>
          <a:xfrm>
            <a:off x="228600" y="1371600"/>
            <a:ext cx="8686800" cy="4267200"/>
          </a:xfrm>
        </p:spPr>
        <p:txBody>
          <a:bodyPr/>
          <a:lstStyle/>
          <a:p>
            <a:pPr eaLnBrk="1" hangingPunct="1"/>
            <a:r>
              <a:rPr lang="fr-FR" altLang="en-US">
                <a:latin typeface="Arial" panose="020B0604020202020204" pitchFamily="34" charset="0"/>
                <a:ea typeface="ＭＳ Ｐゴシック" panose="020B0600070205080204" pitchFamily="34" charset="-128"/>
              </a:rPr>
              <a:t>Programmer has </a:t>
            </a:r>
            <a:r>
              <a:rPr lang="fr-FR" altLang="en-US">
                <a:solidFill>
                  <a:srgbClr val="0000FF"/>
                </a:solidFill>
                <a:latin typeface="Arial" panose="020B0604020202020204" pitchFamily="34" charset="0"/>
                <a:ea typeface="ＭＳ Ｐゴシック" panose="020B0600070205080204" pitchFamily="34" charset="-128"/>
              </a:rPr>
              <a:t>explicit control</a:t>
            </a:r>
            <a:r>
              <a:rPr lang="fr-FR" altLang="en-US" i="1">
                <a:solidFill>
                  <a:schemeClr val="accent2"/>
                </a:solidFill>
                <a:latin typeface="Arial" panose="020B0604020202020204" pitchFamily="34" charset="0"/>
                <a:ea typeface="ＭＳ Ｐゴシック" panose="020B0600070205080204" pitchFamily="34" charset="-128"/>
              </a:rPr>
              <a:t> </a:t>
            </a:r>
            <a:r>
              <a:rPr lang="fr-FR" altLang="en-US">
                <a:latin typeface="Arial" panose="020B0604020202020204" pitchFamily="34" charset="0"/>
                <a:ea typeface="ＭＳ Ｐゴシック" panose="020B0600070205080204" pitchFamily="34" charset="-128"/>
              </a:rPr>
              <a:t>on backtracking process</a:t>
            </a:r>
          </a:p>
          <a:p>
            <a:pPr eaLnBrk="1" hangingPunct="1">
              <a:buFont typeface="Wingdings" pitchFamily="2" charset="2"/>
              <a:buNone/>
            </a:pPr>
            <a:endParaRPr lang="fr-FR" altLang="en-US" b="1">
              <a:solidFill>
                <a:srgbClr val="0000FF"/>
              </a:solidFill>
              <a:latin typeface="Arial" panose="020B0604020202020204" pitchFamily="34" charset="0"/>
              <a:ea typeface="ＭＳ Ｐゴシック" panose="020B0600070205080204" pitchFamily="34" charset="-128"/>
            </a:endParaRPr>
          </a:p>
          <a:p>
            <a:pPr eaLnBrk="1" hangingPunct="1">
              <a:buFont typeface="Wingdings" pitchFamily="2" charset="2"/>
              <a:buNone/>
            </a:pPr>
            <a:r>
              <a:rPr lang="fr-FR" altLang="en-US" b="1">
                <a:solidFill>
                  <a:srgbClr val="0000FF"/>
                </a:solidFill>
                <a:latin typeface="Courier New" panose="02070309020205020404" pitchFamily="49" charset="0"/>
                <a:ea typeface="ＭＳ Ｐゴシック" panose="020B0600070205080204" pitchFamily="34" charset="-128"/>
              </a:rPr>
              <a:t>cut (!)</a:t>
            </a:r>
            <a:endParaRPr lang="fr-FR" altLang="en-US">
              <a:solidFill>
                <a:srgbClr val="0000FF"/>
              </a:solidFill>
              <a:latin typeface="Courier New" panose="02070309020205020404" pitchFamily="49" charset="0"/>
              <a:ea typeface="ＭＳ Ｐゴシック" panose="020B0600070205080204" pitchFamily="34" charset="-128"/>
            </a:endParaRPr>
          </a:p>
          <a:p>
            <a:pPr eaLnBrk="1" hangingPunct="1">
              <a:buFont typeface="Wingdings" pitchFamily="2" charset="2"/>
              <a:buNone/>
            </a:pPr>
            <a:endParaRPr lang="fr-FR" altLang="en-US">
              <a:latin typeface="Arial" panose="020B0604020202020204" pitchFamily="34" charset="0"/>
              <a:ea typeface="ＭＳ Ｐゴシック" panose="020B0600070205080204" pitchFamily="34" charset="-128"/>
            </a:endParaRPr>
          </a:p>
          <a:p>
            <a:pPr eaLnBrk="1" hangingPunct="1"/>
            <a:r>
              <a:rPr lang="fr-FR" altLang="en-US" b="1">
                <a:solidFill>
                  <a:srgbClr val="0000FF"/>
                </a:solidFill>
                <a:latin typeface="Courier New" panose="02070309020205020404" pitchFamily="49" charset="0"/>
                <a:ea typeface="ＭＳ Ｐゴシック" panose="020B0600070205080204" pitchFamily="34" charset="-128"/>
              </a:rPr>
              <a:t>!</a:t>
            </a:r>
            <a:r>
              <a:rPr lang="fr-FR" altLang="en-US">
                <a:latin typeface="Arial" panose="020B0604020202020204" pitchFamily="34" charset="0"/>
                <a:ea typeface="ＭＳ Ｐゴシック" panose="020B0600070205080204" pitchFamily="34" charset="-128"/>
              </a:rPr>
              <a:t> is a subgoal</a:t>
            </a:r>
          </a:p>
          <a:p>
            <a:pPr eaLnBrk="1" hangingPunct="1"/>
            <a:r>
              <a:rPr lang="fr-FR" altLang="en-US">
                <a:latin typeface="Arial" panose="020B0604020202020204" pitchFamily="34" charset="0"/>
                <a:ea typeface="ＭＳ Ｐゴシック" panose="020B0600070205080204" pitchFamily="34" charset="-128"/>
              </a:rPr>
              <a:t>As a goal it succeeds, but with a </a:t>
            </a:r>
            <a:r>
              <a:rPr lang="fr-FR" altLang="en-US" u="sng">
                <a:solidFill>
                  <a:srgbClr val="FF0000"/>
                </a:solidFill>
                <a:latin typeface="Arial" panose="020B0604020202020204" pitchFamily="34" charset="0"/>
                <a:ea typeface="ＭＳ Ｐゴシック" panose="020B0600070205080204" pitchFamily="34" charset="-128"/>
              </a:rPr>
              <a:t>side effect</a:t>
            </a:r>
            <a:r>
              <a:rPr lang="fr-FR" altLang="en-US">
                <a:latin typeface="Arial" panose="020B0604020202020204" pitchFamily="34" charset="0"/>
                <a:ea typeface="ＭＳ Ｐゴシック" panose="020B0600070205080204" pitchFamily="34" charset="-128"/>
              </a:rPr>
              <a:t>:</a:t>
            </a:r>
          </a:p>
          <a:p>
            <a:pPr lvl="1" eaLnBrk="1" hangingPunct="1"/>
            <a:r>
              <a:rPr lang="fr-FR" altLang="en-US">
                <a:latin typeface="Arial" panose="020B0604020202020204" pitchFamily="34" charset="0"/>
              </a:rPr>
              <a:t>Commits interpreter to </a:t>
            </a:r>
            <a:r>
              <a:rPr lang="fr-FR" altLang="en-US">
                <a:solidFill>
                  <a:srgbClr val="0000FF"/>
                </a:solidFill>
                <a:latin typeface="Arial" panose="020B0604020202020204" pitchFamily="34" charset="0"/>
              </a:rPr>
              <a:t>all bindings</a:t>
            </a:r>
            <a:r>
              <a:rPr lang="fr-FR" altLang="en-US">
                <a:latin typeface="Arial" panose="020B0604020202020204" pitchFamily="34" charset="0"/>
              </a:rPr>
              <a:t> made since unifying </a:t>
            </a:r>
            <a:r>
              <a:rPr lang="fr-FR" altLang="en-US">
                <a:solidFill>
                  <a:srgbClr val="0000FF"/>
                </a:solidFill>
                <a:latin typeface="Arial" panose="020B0604020202020204" pitchFamily="34" charset="0"/>
              </a:rPr>
              <a:t>left-hand side of current rule </a:t>
            </a:r>
            <a:r>
              <a:rPr lang="fr-FR" altLang="en-US">
                <a:latin typeface="Arial" panose="020B0604020202020204" pitchFamily="34" charset="0"/>
              </a:rPr>
              <a:t>with </a:t>
            </a:r>
            <a:r>
              <a:rPr lang="fr-FR" altLang="en-US">
                <a:solidFill>
                  <a:srgbClr val="0000FF"/>
                </a:solidFill>
                <a:latin typeface="Arial" panose="020B0604020202020204" pitchFamily="34" charset="0"/>
              </a:rPr>
              <a:t>parent goal</a:t>
            </a:r>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C2D20886-7BDA-2F40-963F-4B36E68B06CB}"/>
                  </a:ext>
                </a:extLst>
              </p14:cNvPr>
              <p14:cNvContentPartPr/>
              <p14:nvPr/>
            </p14:nvContentPartPr>
            <p14:xfrm>
              <a:off x="3795120" y="2225520"/>
              <a:ext cx="4888800" cy="2132280"/>
            </p14:xfrm>
          </p:contentPart>
        </mc:Choice>
        <mc:Fallback xmlns="">
          <p:pic>
            <p:nvPicPr>
              <p:cNvPr id="2" name="Ink 1">
                <a:extLst>
                  <a:ext uri="{FF2B5EF4-FFF2-40B4-BE49-F238E27FC236}">
                    <a16:creationId xmlns:a16="http://schemas.microsoft.com/office/drawing/2014/main" id="{C2D20886-7BDA-2F40-963F-4B36E68B06CB}"/>
                  </a:ext>
                </a:extLst>
              </p:cNvPr>
              <p:cNvPicPr/>
              <p:nvPr/>
            </p:nvPicPr>
            <p:blipFill>
              <a:blip r:embed="rId4"/>
              <a:stretch>
                <a:fillRect/>
              </a:stretch>
            </p:blipFill>
            <p:spPr>
              <a:xfrm>
                <a:off x="3773160" y="2209320"/>
                <a:ext cx="4926600" cy="2170080"/>
              </a:xfrm>
              <a:prstGeom prst="rect">
                <a:avLst/>
              </a:prstGeom>
            </p:spPr>
          </p:pic>
        </mc:Fallback>
      </mc:AlternateContent>
    </p:spTree>
    <p:extLst>
      <p:ext uri="{BB962C8B-B14F-4D97-AF65-F5344CB8AC3E}">
        <p14:creationId xmlns:p14="http://schemas.microsoft.com/office/powerpoint/2010/main" val="35778300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1D767-2453-B141-BEB2-CCD310913D59}"/>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The End</a:t>
            </a:r>
          </a:p>
        </p:txBody>
      </p:sp>
      <p:sp>
        <p:nvSpPr>
          <p:cNvPr id="4" name="Footer Placeholder 3">
            <a:extLst>
              <a:ext uri="{FF2B5EF4-FFF2-40B4-BE49-F238E27FC236}">
                <a16:creationId xmlns:a16="http://schemas.microsoft.com/office/drawing/2014/main" id="{DBC37933-701E-984C-B45D-C75623207A2D}"/>
              </a:ext>
            </a:extLst>
          </p:cNvPr>
          <p:cNvSpPr>
            <a:spLocks noGrp="1"/>
          </p:cNvSpPr>
          <p:nvPr>
            <p:ph type="ftr" sz="quarter" idx="10"/>
          </p:nvPr>
        </p:nvSpPr>
        <p:spPr/>
        <p:txBody>
          <a:bodyPr/>
          <a:lstStyle/>
          <a:p>
            <a:pPr>
              <a:defRPr/>
            </a:pPr>
            <a:r>
              <a:rPr lang="en-US" dirty="0">
                <a:latin typeface="Arial" panose="020B0604020202020204" pitchFamily="34" charset="0"/>
                <a:cs typeface="Arial" panose="020B0604020202020204" pitchFamily="34" charset="0"/>
              </a:rPr>
              <a:t>Programing Languages CSCI 4430, A. </a:t>
            </a:r>
            <a:r>
              <a:rPr lang="en-US" dirty="0" err="1">
                <a:latin typeface="Arial" panose="020B0604020202020204" pitchFamily="34" charset="0"/>
                <a:cs typeface="Arial" panose="020B0604020202020204" pitchFamily="34" charset="0"/>
              </a:rPr>
              <a:t>Milanova</a:t>
            </a:r>
            <a:endParaRPr lang="en-US"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7BF7CE69-4A0C-274C-B7E3-42113967012D}"/>
              </a:ext>
            </a:extLst>
          </p:cNvPr>
          <p:cNvSpPr>
            <a:spLocks noGrp="1"/>
          </p:cNvSpPr>
          <p:nvPr>
            <p:ph type="sldNum" sz="quarter" idx="11"/>
          </p:nvPr>
        </p:nvSpPr>
        <p:spPr/>
        <p:txBody>
          <a:bodyPr/>
          <a:lstStyle/>
          <a:p>
            <a:fld id="{5E2438D6-0178-6F4F-8D73-D35BD0BF5F8F}" type="slidenum">
              <a:rPr lang="en-US" altLang="en-US" smtClean="0"/>
              <a:pPr/>
              <a:t>30</a:t>
            </a:fld>
            <a:endParaRPr lang="en-US" altLang="en-US"/>
          </a:p>
        </p:txBody>
      </p:sp>
      <mc:AlternateContent xmlns:mc="http://schemas.openxmlformats.org/markup-compatibility/2006" xmlns:p14="http://schemas.microsoft.com/office/powerpoint/2010/main">
        <mc:Choice Requires="p14">
          <p:contentPart p14:bwMode="auto" r:id="rId2">
            <p14:nvContentPartPr>
              <p14:cNvPr id="6" name="Ink 5">
                <a:extLst>
                  <a:ext uri="{FF2B5EF4-FFF2-40B4-BE49-F238E27FC236}">
                    <a16:creationId xmlns:a16="http://schemas.microsoft.com/office/drawing/2014/main" id="{6023CA1C-CD47-3D42-9481-7EA8EB860516}"/>
                  </a:ext>
                </a:extLst>
              </p14:cNvPr>
              <p14:cNvContentPartPr/>
              <p14:nvPr/>
            </p14:nvContentPartPr>
            <p14:xfrm>
              <a:off x="1062720" y="1280880"/>
              <a:ext cx="8027640" cy="4578480"/>
            </p14:xfrm>
          </p:contentPart>
        </mc:Choice>
        <mc:Fallback xmlns="">
          <p:pic>
            <p:nvPicPr>
              <p:cNvPr id="6" name="Ink 5">
                <a:extLst>
                  <a:ext uri="{FF2B5EF4-FFF2-40B4-BE49-F238E27FC236}">
                    <a16:creationId xmlns:a16="http://schemas.microsoft.com/office/drawing/2014/main" id="{6023CA1C-CD47-3D42-9481-7EA8EB860516}"/>
                  </a:ext>
                </a:extLst>
              </p:cNvPr>
              <p:cNvPicPr/>
              <p:nvPr/>
            </p:nvPicPr>
            <p:blipFill>
              <a:blip r:embed="rId3"/>
              <a:stretch>
                <a:fillRect/>
              </a:stretch>
            </p:blipFill>
            <p:spPr>
              <a:xfrm>
                <a:off x="1041120" y="1264680"/>
                <a:ext cx="8065440" cy="4616280"/>
              </a:xfrm>
              <a:prstGeom prst="rect">
                <a:avLst/>
              </a:prstGeom>
            </p:spPr>
          </p:pic>
        </mc:Fallback>
      </mc:AlternateContent>
    </p:spTree>
    <p:extLst>
      <p:ext uri="{BB962C8B-B14F-4D97-AF65-F5344CB8AC3E}">
        <p14:creationId xmlns:p14="http://schemas.microsoft.com/office/powerpoint/2010/main" val="2702372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Footer Placeholder 3">
            <a:extLst>
              <a:ext uri="{FF2B5EF4-FFF2-40B4-BE49-F238E27FC236}">
                <a16:creationId xmlns:a16="http://schemas.microsoft.com/office/drawing/2014/main" id="{C2C7928D-92CF-0A42-9E28-503F61B712C5}"/>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r>
              <a:rPr lang="en-US" altLang="en-US" sz="1400" dirty="0">
                <a:latin typeface="Arial" panose="020B0604020202020204" pitchFamily="34" charset="0"/>
                <a:cs typeface="Arial" panose="020B0604020202020204" pitchFamily="34" charset="0"/>
              </a:rPr>
              <a:t>Programming Languages CSCI 4430, A. </a:t>
            </a:r>
            <a:r>
              <a:rPr lang="en-US" altLang="en-US" sz="1400" dirty="0" err="1">
                <a:latin typeface="Arial" panose="020B0604020202020204" pitchFamily="34" charset="0"/>
                <a:cs typeface="Arial" panose="020B0604020202020204" pitchFamily="34" charset="0"/>
              </a:rPr>
              <a:t>Milanova</a:t>
            </a:r>
            <a:endParaRPr lang="en-US" altLang="en-US" sz="1400" dirty="0">
              <a:latin typeface="Arial" panose="020B0604020202020204" pitchFamily="34" charset="0"/>
              <a:cs typeface="Arial" panose="020B0604020202020204" pitchFamily="34" charset="0"/>
            </a:endParaRPr>
          </a:p>
        </p:txBody>
      </p:sp>
      <p:sp>
        <p:nvSpPr>
          <p:cNvPr id="44034" name="Slide Number Placeholder 4">
            <a:extLst>
              <a:ext uri="{FF2B5EF4-FFF2-40B4-BE49-F238E27FC236}">
                <a16:creationId xmlns:a16="http://schemas.microsoft.com/office/drawing/2014/main" id="{8060D31F-A468-D947-BD48-805D2CA4E937}"/>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fld id="{E1FDA11F-5295-DA45-9601-455F56CDCAAB}" type="slidenum">
              <a:rPr lang="en-US" altLang="en-US" sz="1400"/>
              <a:pPr eaLnBrk="1" hangingPunct="1"/>
              <a:t>4</a:t>
            </a:fld>
            <a:endParaRPr lang="en-US" altLang="en-US" sz="1400"/>
          </a:p>
        </p:txBody>
      </p:sp>
      <p:sp>
        <p:nvSpPr>
          <p:cNvPr id="44035" name="Rectangle 2">
            <a:extLst>
              <a:ext uri="{FF2B5EF4-FFF2-40B4-BE49-F238E27FC236}">
                <a16:creationId xmlns:a16="http://schemas.microsoft.com/office/drawing/2014/main" id="{BCCF341E-49F8-6E47-8088-F5005D9939F9}"/>
              </a:ext>
            </a:extLst>
          </p:cNvPr>
          <p:cNvSpPr>
            <a:spLocks noGrp="1" noChangeArrowheads="1"/>
          </p:cNvSpPr>
          <p:nvPr>
            <p:ph type="title"/>
          </p:nvPr>
        </p:nvSpPr>
        <p:spPr/>
        <p:txBody>
          <a:bodyPr/>
          <a:lstStyle/>
          <a:p>
            <a:pPr eaLnBrk="1" hangingPunct="1"/>
            <a:r>
              <a:rPr lang="fr-FR" altLang="en-US">
                <a:latin typeface="Arial" panose="020B0604020202020204" pitchFamily="34" charset="0"/>
                <a:ea typeface="ＭＳ Ｐゴシック" panose="020B0600070205080204" pitchFamily="34" charset="-128"/>
              </a:rPr>
              <a:t>Cut (!) Example</a:t>
            </a:r>
          </a:p>
        </p:txBody>
      </p:sp>
      <p:sp>
        <p:nvSpPr>
          <p:cNvPr id="44036" name="Rectangle 3">
            <a:extLst>
              <a:ext uri="{FF2B5EF4-FFF2-40B4-BE49-F238E27FC236}">
                <a16:creationId xmlns:a16="http://schemas.microsoft.com/office/drawing/2014/main" id="{78D335F8-383F-9449-9873-4DBED089A726}"/>
              </a:ext>
            </a:extLst>
          </p:cNvPr>
          <p:cNvSpPr>
            <a:spLocks noGrp="1" noChangeArrowheads="1"/>
          </p:cNvSpPr>
          <p:nvPr>
            <p:ph type="body" idx="1"/>
          </p:nvPr>
        </p:nvSpPr>
        <p:spPr>
          <a:xfrm>
            <a:off x="685800" y="1905000"/>
            <a:ext cx="7772400" cy="4267200"/>
          </a:xfrm>
        </p:spPr>
        <p:txBody>
          <a:bodyPr/>
          <a:lstStyle/>
          <a:p>
            <a:pPr eaLnBrk="1" hangingPunct="1">
              <a:lnSpc>
                <a:spcPct val="90000"/>
              </a:lnSpc>
              <a:buFont typeface="Wingdings" pitchFamily="2" charset="2"/>
              <a:buNone/>
            </a:pPr>
            <a:endParaRPr lang="fr-FR" altLang="en-US" sz="2800">
              <a:latin typeface="Courier New" panose="02070309020205020404" pitchFamily="49" charset="0"/>
              <a:ea typeface="ＭＳ Ｐゴシック" panose="020B0600070205080204" pitchFamily="34" charset="-128"/>
            </a:endParaRPr>
          </a:p>
          <a:p>
            <a:pPr eaLnBrk="1" hangingPunct="1">
              <a:lnSpc>
                <a:spcPct val="90000"/>
              </a:lnSpc>
              <a:buFont typeface="Wingdings" pitchFamily="2" charset="2"/>
              <a:buNone/>
            </a:pPr>
            <a:endParaRPr lang="fr-FR" altLang="en-US" sz="2800">
              <a:latin typeface="Courier New" panose="02070309020205020404" pitchFamily="49" charset="0"/>
              <a:ea typeface="ＭＳ Ｐゴシック" panose="020B0600070205080204" pitchFamily="34" charset="-128"/>
            </a:endParaRPr>
          </a:p>
          <a:p>
            <a:pPr eaLnBrk="1" hangingPunct="1">
              <a:lnSpc>
                <a:spcPct val="90000"/>
              </a:lnSpc>
              <a:buFont typeface="Wingdings" pitchFamily="2" charset="2"/>
              <a:buNone/>
            </a:pPr>
            <a:r>
              <a:rPr lang="fr-FR" altLang="en-US" sz="2800" b="1">
                <a:latin typeface="Courier New" panose="02070309020205020404" pitchFamily="49" charset="0"/>
                <a:ea typeface="ＭＳ Ｐゴシック" panose="020B0600070205080204" pitchFamily="34" charset="-128"/>
              </a:rPr>
              <a:t>rainy(seattle).</a:t>
            </a:r>
          </a:p>
          <a:p>
            <a:pPr eaLnBrk="1" hangingPunct="1">
              <a:lnSpc>
                <a:spcPct val="90000"/>
              </a:lnSpc>
              <a:buFont typeface="Wingdings" pitchFamily="2" charset="2"/>
              <a:buNone/>
            </a:pPr>
            <a:r>
              <a:rPr lang="fr-FR" altLang="en-US" sz="2800" b="1">
                <a:latin typeface="Courier New" panose="02070309020205020404" pitchFamily="49" charset="0"/>
                <a:ea typeface="ＭＳ Ｐゴシック" panose="020B0600070205080204" pitchFamily="34" charset="-128"/>
              </a:rPr>
              <a:t>rainy(rochester).</a:t>
            </a:r>
          </a:p>
          <a:p>
            <a:pPr eaLnBrk="1" hangingPunct="1">
              <a:lnSpc>
                <a:spcPct val="90000"/>
              </a:lnSpc>
              <a:buFont typeface="Wingdings" pitchFamily="2" charset="2"/>
              <a:buNone/>
            </a:pPr>
            <a:r>
              <a:rPr lang="fr-FR" altLang="en-US" sz="2800" b="1">
                <a:latin typeface="Courier New" panose="02070309020205020404" pitchFamily="49" charset="0"/>
                <a:ea typeface="ＭＳ Ｐゴシック" panose="020B0600070205080204" pitchFamily="34" charset="-128"/>
              </a:rPr>
              <a:t>cold(rochester).</a:t>
            </a:r>
          </a:p>
          <a:p>
            <a:pPr eaLnBrk="1" hangingPunct="1">
              <a:lnSpc>
                <a:spcPct val="90000"/>
              </a:lnSpc>
              <a:buFont typeface="Wingdings" pitchFamily="2" charset="2"/>
              <a:buNone/>
            </a:pPr>
            <a:r>
              <a:rPr lang="fr-FR" altLang="en-US" sz="2800" b="1">
                <a:latin typeface="Courier New" panose="02070309020205020404" pitchFamily="49" charset="0"/>
                <a:ea typeface="ＭＳ Ｐゴシック" panose="020B0600070205080204" pitchFamily="34" charset="-128"/>
              </a:rPr>
              <a:t>snowy(X) :- rainy(X), </a:t>
            </a:r>
            <a:r>
              <a:rPr lang="fr-FR" altLang="en-US" sz="2800" b="1">
                <a:solidFill>
                  <a:srgbClr val="0000FF"/>
                </a:solidFill>
                <a:latin typeface="Courier New" panose="02070309020205020404" pitchFamily="49" charset="0"/>
                <a:ea typeface="ＭＳ Ｐゴシック" panose="020B0600070205080204" pitchFamily="34" charset="-128"/>
              </a:rPr>
              <a:t>!</a:t>
            </a:r>
            <a:r>
              <a:rPr lang="fr-FR" altLang="en-US" sz="2800" b="1">
                <a:latin typeface="Courier New" panose="02070309020205020404" pitchFamily="49" charset="0"/>
                <a:ea typeface="ＭＳ Ｐゴシック" panose="020B0600070205080204" pitchFamily="34" charset="-128"/>
              </a:rPr>
              <a:t>, cold(X).</a:t>
            </a:r>
          </a:p>
          <a:p>
            <a:pPr eaLnBrk="1" hangingPunct="1">
              <a:lnSpc>
                <a:spcPct val="90000"/>
              </a:lnSpc>
              <a:buFont typeface="Wingdings" pitchFamily="2" charset="2"/>
              <a:buNone/>
            </a:pPr>
            <a:endParaRPr lang="fr-FR" altLang="en-US" b="1">
              <a:ea typeface="ＭＳ Ｐゴシック" panose="020B0600070205080204" pitchFamily="34" charset="-128"/>
            </a:endParaRPr>
          </a:p>
          <a:p>
            <a:pPr eaLnBrk="1" hangingPunct="1">
              <a:lnSpc>
                <a:spcPct val="90000"/>
              </a:lnSpc>
              <a:buFont typeface="Wingdings" pitchFamily="2" charset="2"/>
              <a:buNone/>
            </a:pPr>
            <a:r>
              <a:rPr lang="fr-FR" altLang="en-US" b="1">
                <a:solidFill>
                  <a:srgbClr val="0000FF"/>
                </a:solidFill>
                <a:latin typeface="Courier New" panose="02070309020205020404" pitchFamily="49" charset="0"/>
                <a:ea typeface="ＭＳ Ｐゴシック" panose="020B0600070205080204" pitchFamily="34" charset="-128"/>
              </a:rPr>
              <a:t>?- snowy(C).</a:t>
            </a:r>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2CBEDEA5-CF8D-8C43-B618-22CFF0417240}"/>
                  </a:ext>
                </a:extLst>
              </p14:cNvPr>
              <p14:cNvContentPartPr/>
              <p14:nvPr/>
            </p14:nvContentPartPr>
            <p14:xfrm>
              <a:off x="854640" y="5789160"/>
              <a:ext cx="1495440" cy="472680"/>
            </p14:xfrm>
          </p:contentPart>
        </mc:Choice>
        <mc:Fallback xmlns="">
          <p:pic>
            <p:nvPicPr>
              <p:cNvPr id="2" name="Ink 1">
                <a:extLst>
                  <a:ext uri="{FF2B5EF4-FFF2-40B4-BE49-F238E27FC236}">
                    <a16:creationId xmlns:a16="http://schemas.microsoft.com/office/drawing/2014/main" id="{2CBEDEA5-CF8D-8C43-B618-22CFF0417240}"/>
                  </a:ext>
                </a:extLst>
              </p:cNvPr>
              <p:cNvPicPr/>
              <p:nvPr/>
            </p:nvPicPr>
            <p:blipFill>
              <a:blip r:embed="rId4"/>
              <a:stretch>
                <a:fillRect/>
              </a:stretch>
            </p:blipFill>
            <p:spPr>
              <a:xfrm>
                <a:off x="832680" y="5767200"/>
                <a:ext cx="1538640" cy="515880"/>
              </a:xfrm>
              <a:prstGeom prst="rect">
                <a:avLst/>
              </a:prstGeom>
            </p:spPr>
          </p:pic>
        </mc:Fallback>
      </mc:AlternateContent>
    </p:spTree>
    <p:extLst>
      <p:ext uri="{BB962C8B-B14F-4D97-AF65-F5344CB8AC3E}">
        <p14:creationId xmlns:p14="http://schemas.microsoft.com/office/powerpoint/2010/main" val="3716798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Footer Placeholder 3">
            <a:extLst>
              <a:ext uri="{FF2B5EF4-FFF2-40B4-BE49-F238E27FC236}">
                <a16:creationId xmlns:a16="http://schemas.microsoft.com/office/drawing/2014/main" id="{FCB6C390-A112-1541-AD08-B0BC5ADEE602}"/>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r>
              <a:rPr lang="en-US" altLang="en-US" sz="1400" dirty="0">
                <a:latin typeface="Arial" panose="020B0604020202020204" pitchFamily="34" charset="0"/>
                <a:cs typeface="Arial" panose="020B0604020202020204" pitchFamily="34" charset="0"/>
              </a:rPr>
              <a:t>Programming Languages CSCI 4430, A. </a:t>
            </a:r>
            <a:r>
              <a:rPr lang="en-US" altLang="en-US" sz="1400" dirty="0" err="1">
                <a:latin typeface="Arial" panose="020B0604020202020204" pitchFamily="34" charset="0"/>
                <a:cs typeface="Arial" panose="020B0604020202020204" pitchFamily="34" charset="0"/>
              </a:rPr>
              <a:t>Milanova</a:t>
            </a:r>
            <a:endParaRPr lang="en-US" altLang="en-US" sz="1400" dirty="0">
              <a:latin typeface="Arial" panose="020B0604020202020204" pitchFamily="34" charset="0"/>
              <a:cs typeface="Arial" panose="020B0604020202020204" pitchFamily="34" charset="0"/>
            </a:endParaRPr>
          </a:p>
        </p:txBody>
      </p:sp>
      <p:sp>
        <p:nvSpPr>
          <p:cNvPr id="46082" name="Slide Number Placeholder 4">
            <a:extLst>
              <a:ext uri="{FF2B5EF4-FFF2-40B4-BE49-F238E27FC236}">
                <a16:creationId xmlns:a16="http://schemas.microsoft.com/office/drawing/2014/main" id="{0F7858E3-B33A-694D-A178-221CB628BD00}"/>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fld id="{462D5766-1C01-BF44-8518-FE816FD51AD9}" type="slidenum">
              <a:rPr lang="en-US" altLang="en-US" sz="1400"/>
              <a:pPr eaLnBrk="1" hangingPunct="1"/>
              <a:t>5</a:t>
            </a:fld>
            <a:endParaRPr lang="en-US" altLang="en-US" sz="1400"/>
          </a:p>
        </p:txBody>
      </p:sp>
      <p:sp>
        <p:nvSpPr>
          <p:cNvPr id="46083" name="Rectangle 2">
            <a:extLst>
              <a:ext uri="{FF2B5EF4-FFF2-40B4-BE49-F238E27FC236}">
                <a16:creationId xmlns:a16="http://schemas.microsoft.com/office/drawing/2014/main" id="{EE9D7BB7-4EDD-7548-BD9E-A97E168DF570}"/>
              </a:ext>
            </a:extLst>
          </p:cNvPr>
          <p:cNvSpPr>
            <a:spLocks noGrp="1" noChangeArrowheads="1"/>
          </p:cNvSpPr>
          <p:nvPr>
            <p:ph type="title"/>
          </p:nvPr>
        </p:nvSpPr>
        <p:spPr/>
        <p:txBody>
          <a:bodyPr/>
          <a:lstStyle/>
          <a:p>
            <a:pPr eaLnBrk="1" hangingPunct="1"/>
            <a:r>
              <a:rPr lang="fr-FR" altLang="en-US">
                <a:latin typeface="Arial" panose="020B0604020202020204" pitchFamily="34" charset="0"/>
                <a:ea typeface="ＭＳ Ｐゴシック" panose="020B0600070205080204" pitchFamily="34" charset="-128"/>
              </a:rPr>
              <a:t>Cut (!) Example</a:t>
            </a:r>
          </a:p>
        </p:txBody>
      </p:sp>
      <p:sp>
        <p:nvSpPr>
          <p:cNvPr id="46084" name="Rectangle 3">
            <a:extLst>
              <a:ext uri="{FF2B5EF4-FFF2-40B4-BE49-F238E27FC236}">
                <a16:creationId xmlns:a16="http://schemas.microsoft.com/office/drawing/2014/main" id="{C8D41526-755E-9547-AE59-35D736EC3EDC}"/>
              </a:ext>
            </a:extLst>
          </p:cNvPr>
          <p:cNvSpPr>
            <a:spLocks noGrp="1" noChangeArrowheads="1"/>
          </p:cNvSpPr>
          <p:nvPr>
            <p:ph type="body" idx="1"/>
          </p:nvPr>
        </p:nvSpPr>
        <p:spPr>
          <a:xfrm>
            <a:off x="228600" y="1066800"/>
            <a:ext cx="4267200" cy="1066800"/>
          </a:xfrm>
        </p:spPr>
        <p:txBody>
          <a:bodyPr/>
          <a:lstStyle/>
          <a:p>
            <a:pPr eaLnBrk="1" hangingPunct="1">
              <a:lnSpc>
                <a:spcPct val="90000"/>
              </a:lnSpc>
              <a:buFont typeface="Wingdings" pitchFamily="2" charset="2"/>
              <a:buNone/>
            </a:pPr>
            <a:r>
              <a:rPr lang="fr-FR" altLang="en-US" sz="1600" b="1">
                <a:latin typeface="Courier New" panose="02070309020205020404" pitchFamily="49" charset="0"/>
                <a:ea typeface="ＭＳ Ｐゴシック" panose="020B0600070205080204" pitchFamily="34" charset="-128"/>
              </a:rPr>
              <a:t>rainy(seattle).</a:t>
            </a:r>
          </a:p>
          <a:p>
            <a:pPr eaLnBrk="1" hangingPunct="1">
              <a:lnSpc>
                <a:spcPct val="90000"/>
              </a:lnSpc>
              <a:buFont typeface="Wingdings" pitchFamily="2" charset="2"/>
              <a:buNone/>
            </a:pPr>
            <a:r>
              <a:rPr lang="fr-FR" altLang="en-US" sz="1600" b="1">
                <a:latin typeface="Courier New" panose="02070309020205020404" pitchFamily="49" charset="0"/>
                <a:ea typeface="ＭＳ Ｐゴシック" panose="020B0600070205080204" pitchFamily="34" charset="-128"/>
              </a:rPr>
              <a:t>rainy(rochester).</a:t>
            </a:r>
          </a:p>
          <a:p>
            <a:pPr eaLnBrk="1" hangingPunct="1">
              <a:lnSpc>
                <a:spcPct val="90000"/>
              </a:lnSpc>
              <a:buFont typeface="Wingdings" pitchFamily="2" charset="2"/>
              <a:buNone/>
            </a:pPr>
            <a:r>
              <a:rPr lang="fr-FR" altLang="en-US" sz="1600" b="1">
                <a:latin typeface="Courier New" panose="02070309020205020404" pitchFamily="49" charset="0"/>
                <a:ea typeface="ＭＳ Ｐゴシック" panose="020B0600070205080204" pitchFamily="34" charset="-128"/>
              </a:rPr>
              <a:t>cold(rochester).</a:t>
            </a:r>
          </a:p>
          <a:p>
            <a:pPr eaLnBrk="1" hangingPunct="1">
              <a:lnSpc>
                <a:spcPct val="90000"/>
              </a:lnSpc>
              <a:buFont typeface="Wingdings" pitchFamily="2" charset="2"/>
              <a:buNone/>
            </a:pPr>
            <a:r>
              <a:rPr lang="fr-FR" altLang="en-US" sz="1600" b="1">
                <a:latin typeface="Courier New" panose="02070309020205020404" pitchFamily="49" charset="0"/>
                <a:ea typeface="ＭＳ Ｐゴシック" panose="020B0600070205080204" pitchFamily="34" charset="-128"/>
              </a:rPr>
              <a:t>snowy(X) :- rainy(X), </a:t>
            </a:r>
            <a:r>
              <a:rPr lang="fr-FR" altLang="en-US" sz="1600" b="1">
                <a:solidFill>
                  <a:srgbClr val="0000FF"/>
                </a:solidFill>
                <a:latin typeface="Courier New" panose="02070309020205020404" pitchFamily="49" charset="0"/>
                <a:ea typeface="ＭＳ Ｐゴシック" panose="020B0600070205080204" pitchFamily="34" charset="-128"/>
              </a:rPr>
              <a:t>!</a:t>
            </a:r>
            <a:r>
              <a:rPr lang="fr-FR" altLang="en-US" sz="1600" b="1">
                <a:latin typeface="Courier New" panose="02070309020205020404" pitchFamily="49" charset="0"/>
                <a:ea typeface="ＭＳ Ｐゴシック" panose="020B0600070205080204" pitchFamily="34" charset="-128"/>
              </a:rPr>
              <a:t>, cold(X).</a:t>
            </a:r>
          </a:p>
          <a:p>
            <a:pPr eaLnBrk="1" hangingPunct="1">
              <a:lnSpc>
                <a:spcPct val="90000"/>
              </a:lnSpc>
              <a:buFont typeface="Wingdings" pitchFamily="2" charset="2"/>
              <a:buNone/>
            </a:pPr>
            <a:endParaRPr lang="fr-FR" altLang="en-US" sz="2400" b="1">
              <a:ea typeface="ＭＳ Ｐゴシック" panose="020B0600070205080204" pitchFamily="34" charset="-128"/>
            </a:endParaRPr>
          </a:p>
        </p:txBody>
      </p:sp>
      <p:sp>
        <p:nvSpPr>
          <p:cNvPr id="46085" name="Line 4">
            <a:extLst>
              <a:ext uri="{FF2B5EF4-FFF2-40B4-BE49-F238E27FC236}">
                <a16:creationId xmlns:a16="http://schemas.microsoft.com/office/drawing/2014/main" id="{D761552F-0C7B-1C48-A871-DDA5396FBCD4}"/>
              </a:ext>
            </a:extLst>
          </p:cNvPr>
          <p:cNvSpPr>
            <a:spLocks noChangeShapeType="1"/>
          </p:cNvSpPr>
          <p:nvPr/>
        </p:nvSpPr>
        <p:spPr bwMode="auto">
          <a:xfrm>
            <a:off x="4114800" y="2590800"/>
            <a:ext cx="0" cy="3810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086" name="Rectangle 5">
            <a:extLst>
              <a:ext uri="{FF2B5EF4-FFF2-40B4-BE49-F238E27FC236}">
                <a16:creationId xmlns:a16="http://schemas.microsoft.com/office/drawing/2014/main" id="{9516D44D-2B43-D341-AFF3-B1961F63E0E9}"/>
              </a:ext>
            </a:extLst>
          </p:cNvPr>
          <p:cNvSpPr>
            <a:spLocks noChangeArrowheads="1"/>
          </p:cNvSpPr>
          <p:nvPr/>
        </p:nvSpPr>
        <p:spPr bwMode="auto">
          <a:xfrm>
            <a:off x="3657600" y="2971800"/>
            <a:ext cx="152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lnSpc>
                <a:spcPct val="90000"/>
              </a:lnSpc>
              <a:spcBef>
                <a:spcPct val="20000"/>
              </a:spcBef>
              <a:buClr>
                <a:schemeClr val="folHlink"/>
              </a:buClr>
              <a:buSzPct val="60000"/>
              <a:buFont typeface="Wingdings" pitchFamily="2" charset="2"/>
              <a:buNone/>
            </a:pPr>
            <a:r>
              <a:rPr lang="fr-FR" altLang="en-US" sz="2000" b="1">
                <a:latin typeface="Courier New" panose="02070309020205020404" pitchFamily="49" charset="0"/>
              </a:rPr>
              <a:t>snowy(C)</a:t>
            </a:r>
            <a:endParaRPr lang="fr-FR" altLang="en-US" sz="3200" b="1"/>
          </a:p>
        </p:txBody>
      </p:sp>
      <p:sp>
        <p:nvSpPr>
          <p:cNvPr id="46087" name="Rectangle 6">
            <a:extLst>
              <a:ext uri="{FF2B5EF4-FFF2-40B4-BE49-F238E27FC236}">
                <a16:creationId xmlns:a16="http://schemas.microsoft.com/office/drawing/2014/main" id="{A6690D50-B81C-D947-A63B-84A9952A97BE}"/>
              </a:ext>
            </a:extLst>
          </p:cNvPr>
          <p:cNvSpPr>
            <a:spLocks noChangeArrowheads="1"/>
          </p:cNvSpPr>
          <p:nvPr/>
        </p:nvSpPr>
        <p:spPr bwMode="auto">
          <a:xfrm>
            <a:off x="3657600" y="3657600"/>
            <a:ext cx="152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lnSpc>
                <a:spcPct val="90000"/>
              </a:lnSpc>
              <a:spcBef>
                <a:spcPct val="20000"/>
              </a:spcBef>
              <a:buClr>
                <a:schemeClr val="folHlink"/>
              </a:buClr>
              <a:buSzPct val="60000"/>
              <a:buFont typeface="Wingdings" pitchFamily="2" charset="2"/>
              <a:buNone/>
            </a:pPr>
            <a:r>
              <a:rPr lang="fr-FR" altLang="en-US" sz="2000" b="1">
                <a:latin typeface="Courier New" panose="02070309020205020404" pitchFamily="49" charset="0"/>
              </a:rPr>
              <a:t>snowy(X)</a:t>
            </a:r>
            <a:endParaRPr lang="fr-FR" altLang="en-US" sz="3200" b="1"/>
          </a:p>
        </p:txBody>
      </p:sp>
      <p:sp>
        <p:nvSpPr>
          <p:cNvPr id="46088" name="Line 7">
            <a:extLst>
              <a:ext uri="{FF2B5EF4-FFF2-40B4-BE49-F238E27FC236}">
                <a16:creationId xmlns:a16="http://schemas.microsoft.com/office/drawing/2014/main" id="{E3D73836-B6AF-194F-88C2-CF18D490EB37}"/>
              </a:ext>
            </a:extLst>
          </p:cNvPr>
          <p:cNvSpPr>
            <a:spLocks noChangeShapeType="1"/>
          </p:cNvSpPr>
          <p:nvPr/>
        </p:nvSpPr>
        <p:spPr bwMode="auto">
          <a:xfrm>
            <a:off x="4114800" y="3276600"/>
            <a:ext cx="0" cy="3810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089" name="Line 8">
            <a:extLst>
              <a:ext uri="{FF2B5EF4-FFF2-40B4-BE49-F238E27FC236}">
                <a16:creationId xmlns:a16="http://schemas.microsoft.com/office/drawing/2014/main" id="{5FD116B1-D123-0847-81B3-14CF6F6D347B}"/>
              </a:ext>
            </a:extLst>
          </p:cNvPr>
          <p:cNvSpPr>
            <a:spLocks noChangeShapeType="1"/>
          </p:cNvSpPr>
          <p:nvPr/>
        </p:nvSpPr>
        <p:spPr bwMode="auto">
          <a:xfrm flipH="1">
            <a:off x="2590800" y="3962400"/>
            <a:ext cx="1447800" cy="533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090" name="Line 9">
            <a:extLst>
              <a:ext uri="{FF2B5EF4-FFF2-40B4-BE49-F238E27FC236}">
                <a16:creationId xmlns:a16="http://schemas.microsoft.com/office/drawing/2014/main" id="{D4662884-E346-6143-B50B-4B739F084273}"/>
              </a:ext>
            </a:extLst>
          </p:cNvPr>
          <p:cNvSpPr>
            <a:spLocks noChangeShapeType="1"/>
          </p:cNvSpPr>
          <p:nvPr/>
        </p:nvSpPr>
        <p:spPr bwMode="auto">
          <a:xfrm>
            <a:off x="4267200" y="3962400"/>
            <a:ext cx="3048000" cy="6096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091" name="Text Box 10">
            <a:extLst>
              <a:ext uri="{FF2B5EF4-FFF2-40B4-BE49-F238E27FC236}">
                <a16:creationId xmlns:a16="http://schemas.microsoft.com/office/drawing/2014/main" id="{F948B39F-D8E2-2A49-B1C7-D4898F724FCC}"/>
              </a:ext>
            </a:extLst>
          </p:cNvPr>
          <p:cNvSpPr txBox="1">
            <a:spLocks noChangeArrowheads="1"/>
          </p:cNvSpPr>
          <p:nvPr/>
        </p:nvSpPr>
        <p:spPr bwMode="auto">
          <a:xfrm>
            <a:off x="3505200" y="4114800"/>
            <a:ext cx="735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algn="ctr" eaLnBrk="1" hangingPunct="1"/>
            <a:r>
              <a:rPr lang="en-US" altLang="en-US" sz="2000">
                <a:latin typeface="Times New Roman" panose="02020603050405020304" pitchFamily="18" charset="0"/>
              </a:rPr>
              <a:t>AND</a:t>
            </a:r>
          </a:p>
        </p:txBody>
      </p:sp>
      <p:sp>
        <p:nvSpPr>
          <p:cNvPr id="46092" name="Line 11">
            <a:extLst>
              <a:ext uri="{FF2B5EF4-FFF2-40B4-BE49-F238E27FC236}">
                <a16:creationId xmlns:a16="http://schemas.microsoft.com/office/drawing/2014/main" id="{9A3742E0-461B-B841-9FCA-C992BF32228D}"/>
              </a:ext>
            </a:extLst>
          </p:cNvPr>
          <p:cNvSpPr>
            <a:spLocks noChangeShapeType="1"/>
          </p:cNvSpPr>
          <p:nvPr/>
        </p:nvSpPr>
        <p:spPr bwMode="auto">
          <a:xfrm flipH="1">
            <a:off x="976313" y="4930775"/>
            <a:ext cx="1447800" cy="533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093" name="Line 12">
            <a:extLst>
              <a:ext uri="{FF2B5EF4-FFF2-40B4-BE49-F238E27FC236}">
                <a16:creationId xmlns:a16="http://schemas.microsoft.com/office/drawing/2014/main" id="{7D894A2B-5351-8441-865B-E0913C152BF2}"/>
              </a:ext>
            </a:extLst>
          </p:cNvPr>
          <p:cNvSpPr>
            <a:spLocks noChangeShapeType="1"/>
          </p:cNvSpPr>
          <p:nvPr/>
        </p:nvSpPr>
        <p:spPr bwMode="auto">
          <a:xfrm>
            <a:off x="2652713" y="4930775"/>
            <a:ext cx="1600200" cy="533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094" name="Text Box 13">
            <a:extLst>
              <a:ext uri="{FF2B5EF4-FFF2-40B4-BE49-F238E27FC236}">
                <a16:creationId xmlns:a16="http://schemas.microsoft.com/office/drawing/2014/main" id="{8F55A960-5CBD-D242-B37A-87DB3A3E2EA2}"/>
              </a:ext>
            </a:extLst>
          </p:cNvPr>
          <p:cNvSpPr txBox="1">
            <a:spLocks noChangeArrowheads="1"/>
          </p:cNvSpPr>
          <p:nvPr/>
        </p:nvSpPr>
        <p:spPr bwMode="auto">
          <a:xfrm>
            <a:off x="2233613" y="5029200"/>
            <a:ext cx="5365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algn="ctr" eaLnBrk="1" hangingPunct="1"/>
            <a:r>
              <a:rPr lang="en-US" altLang="en-US" sz="2000">
                <a:latin typeface="Times New Roman" panose="02020603050405020304" pitchFamily="18" charset="0"/>
              </a:rPr>
              <a:t>OR</a:t>
            </a:r>
          </a:p>
        </p:txBody>
      </p:sp>
      <p:sp>
        <p:nvSpPr>
          <p:cNvPr id="46095" name="Rectangle 14">
            <a:extLst>
              <a:ext uri="{FF2B5EF4-FFF2-40B4-BE49-F238E27FC236}">
                <a16:creationId xmlns:a16="http://schemas.microsoft.com/office/drawing/2014/main" id="{9D047246-2489-9A46-AF12-4A908B247D69}"/>
              </a:ext>
            </a:extLst>
          </p:cNvPr>
          <p:cNvSpPr>
            <a:spLocks noChangeArrowheads="1"/>
          </p:cNvSpPr>
          <p:nvPr/>
        </p:nvSpPr>
        <p:spPr bwMode="auto">
          <a:xfrm>
            <a:off x="1676400" y="4572000"/>
            <a:ext cx="152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lnSpc>
                <a:spcPct val="90000"/>
              </a:lnSpc>
              <a:spcBef>
                <a:spcPct val="20000"/>
              </a:spcBef>
              <a:buClr>
                <a:schemeClr val="folHlink"/>
              </a:buClr>
              <a:buSzPct val="60000"/>
              <a:buFont typeface="Wingdings" pitchFamily="2" charset="2"/>
              <a:buNone/>
            </a:pPr>
            <a:r>
              <a:rPr lang="fr-FR" altLang="en-US" sz="2000" b="1">
                <a:latin typeface="Courier New" panose="02070309020205020404" pitchFamily="49" charset="0"/>
              </a:rPr>
              <a:t>rainy(X)</a:t>
            </a:r>
            <a:endParaRPr lang="fr-FR" altLang="en-US" sz="3200" b="1"/>
          </a:p>
        </p:txBody>
      </p:sp>
      <p:sp>
        <p:nvSpPr>
          <p:cNvPr id="46096" name="Rectangle 15">
            <a:extLst>
              <a:ext uri="{FF2B5EF4-FFF2-40B4-BE49-F238E27FC236}">
                <a16:creationId xmlns:a16="http://schemas.microsoft.com/office/drawing/2014/main" id="{D602F890-DA7D-114F-A07F-EE6E730CCA98}"/>
              </a:ext>
            </a:extLst>
          </p:cNvPr>
          <p:cNvSpPr>
            <a:spLocks noChangeArrowheads="1"/>
          </p:cNvSpPr>
          <p:nvPr/>
        </p:nvSpPr>
        <p:spPr bwMode="auto">
          <a:xfrm>
            <a:off x="6705600" y="4648200"/>
            <a:ext cx="1676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lnSpc>
                <a:spcPct val="90000"/>
              </a:lnSpc>
              <a:spcBef>
                <a:spcPct val="20000"/>
              </a:spcBef>
              <a:buClr>
                <a:schemeClr val="folHlink"/>
              </a:buClr>
              <a:buSzPct val="60000"/>
              <a:buFont typeface="Wingdings" pitchFamily="2" charset="2"/>
              <a:buNone/>
            </a:pPr>
            <a:r>
              <a:rPr lang="fr-FR" altLang="en-US" sz="2000" b="1">
                <a:latin typeface="Courier New" panose="02070309020205020404" pitchFamily="49" charset="0"/>
              </a:rPr>
              <a:t>cold(X)</a:t>
            </a:r>
            <a:endParaRPr lang="fr-FR" altLang="en-US" sz="3200" b="1"/>
          </a:p>
        </p:txBody>
      </p:sp>
      <p:sp>
        <p:nvSpPr>
          <p:cNvPr id="46097" name="Rectangle 16">
            <a:extLst>
              <a:ext uri="{FF2B5EF4-FFF2-40B4-BE49-F238E27FC236}">
                <a16:creationId xmlns:a16="http://schemas.microsoft.com/office/drawing/2014/main" id="{337A395A-1B92-9E43-A6CD-9798CFA4413F}"/>
              </a:ext>
            </a:extLst>
          </p:cNvPr>
          <p:cNvSpPr>
            <a:spLocks noChangeArrowheads="1"/>
          </p:cNvSpPr>
          <p:nvPr/>
        </p:nvSpPr>
        <p:spPr bwMode="auto">
          <a:xfrm>
            <a:off x="228600" y="5562600"/>
            <a:ext cx="2438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lnSpc>
                <a:spcPct val="90000"/>
              </a:lnSpc>
              <a:spcBef>
                <a:spcPct val="20000"/>
              </a:spcBef>
              <a:buClr>
                <a:schemeClr val="folHlink"/>
              </a:buClr>
              <a:buSzPct val="60000"/>
              <a:buFont typeface="Wingdings" pitchFamily="2" charset="2"/>
              <a:buNone/>
            </a:pPr>
            <a:r>
              <a:rPr lang="fr-FR" altLang="en-US" sz="2000" b="1">
                <a:latin typeface="Courier New" panose="02070309020205020404" pitchFamily="49" charset="0"/>
              </a:rPr>
              <a:t>rainy(seattle)</a:t>
            </a:r>
            <a:endParaRPr lang="fr-FR" altLang="en-US" sz="3200" b="1"/>
          </a:p>
        </p:txBody>
      </p:sp>
      <p:sp>
        <p:nvSpPr>
          <p:cNvPr id="46098" name="Rectangle 17">
            <a:extLst>
              <a:ext uri="{FF2B5EF4-FFF2-40B4-BE49-F238E27FC236}">
                <a16:creationId xmlns:a16="http://schemas.microsoft.com/office/drawing/2014/main" id="{E1AE12CE-821A-EB4D-AA34-13C797B13A7C}"/>
              </a:ext>
            </a:extLst>
          </p:cNvPr>
          <p:cNvSpPr>
            <a:spLocks noChangeArrowheads="1"/>
          </p:cNvSpPr>
          <p:nvPr/>
        </p:nvSpPr>
        <p:spPr bwMode="auto">
          <a:xfrm>
            <a:off x="2971800" y="5562600"/>
            <a:ext cx="2743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lnSpc>
                <a:spcPct val="90000"/>
              </a:lnSpc>
              <a:spcBef>
                <a:spcPct val="20000"/>
              </a:spcBef>
              <a:buClr>
                <a:schemeClr val="folHlink"/>
              </a:buClr>
              <a:buSzPct val="60000"/>
              <a:buFont typeface="Wingdings" pitchFamily="2" charset="2"/>
              <a:buNone/>
            </a:pPr>
            <a:r>
              <a:rPr lang="fr-FR" altLang="en-US" sz="2000" b="1">
                <a:latin typeface="Courier New" panose="02070309020205020404" pitchFamily="49" charset="0"/>
              </a:rPr>
              <a:t>rainy(rochester)</a:t>
            </a:r>
            <a:endParaRPr lang="fr-FR" altLang="en-US" sz="3200" b="1"/>
          </a:p>
        </p:txBody>
      </p:sp>
      <p:sp>
        <p:nvSpPr>
          <p:cNvPr id="46099" name="Rectangle 18">
            <a:extLst>
              <a:ext uri="{FF2B5EF4-FFF2-40B4-BE49-F238E27FC236}">
                <a16:creationId xmlns:a16="http://schemas.microsoft.com/office/drawing/2014/main" id="{7405F0F3-9BAD-1647-8EF9-3B9272EECB0C}"/>
              </a:ext>
            </a:extLst>
          </p:cNvPr>
          <p:cNvSpPr>
            <a:spLocks noChangeArrowheads="1"/>
          </p:cNvSpPr>
          <p:nvPr/>
        </p:nvSpPr>
        <p:spPr bwMode="auto">
          <a:xfrm>
            <a:off x="6324600" y="5410200"/>
            <a:ext cx="2590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lnSpc>
                <a:spcPct val="90000"/>
              </a:lnSpc>
              <a:spcBef>
                <a:spcPct val="20000"/>
              </a:spcBef>
              <a:buClr>
                <a:schemeClr val="folHlink"/>
              </a:buClr>
              <a:buSzPct val="60000"/>
              <a:buFont typeface="Wingdings" pitchFamily="2" charset="2"/>
              <a:buNone/>
            </a:pPr>
            <a:r>
              <a:rPr lang="fr-FR" altLang="en-US" sz="2000" b="1">
                <a:latin typeface="Courier New" panose="02070309020205020404" pitchFamily="49" charset="0"/>
              </a:rPr>
              <a:t>cold(rochester)</a:t>
            </a:r>
            <a:endParaRPr lang="fr-FR" altLang="en-US" sz="3200" b="1"/>
          </a:p>
        </p:txBody>
      </p:sp>
      <p:sp>
        <p:nvSpPr>
          <p:cNvPr id="46100" name="Line 19">
            <a:extLst>
              <a:ext uri="{FF2B5EF4-FFF2-40B4-BE49-F238E27FC236}">
                <a16:creationId xmlns:a16="http://schemas.microsoft.com/office/drawing/2014/main" id="{03B229E7-EBA5-494F-9010-C60EF1114BA5}"/>
              </a:ext>
            </a:extLst>
          </p:cNvPr>
          <p:cNvSpPr>
            <a:spLocks noChangeShapeType="1"/>
          </p:cNvSpPr>
          <p:nvPr/>
        </p:nvSpPr>
        <p:spPr bwMode="auto">
          <a:xfrm>
            <a:off x="7315200" y="4953000"/>
            <a:ext cx="0" cy="3810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101" name="Line 20">
            <a:extLst>
              <a:ext uri="{FF2B5EF4-FFF2-40B4-BE49-F238E27FC236}">
                <a16:creationId xmlns:a16="http://schemas.microsoft.com/office/drawing/2014/main" id="{E9441F32-99E8-1145-B7E6-6147A9CD2885}"/>
              </a:ext>
            </a:extLst>
          </p:cNvPr>
          <p:cNvSpPr>
            <a:spLocks noChangeShapeType="1"/>
          </p:cNvSpPr>
          <p:nvPr/>
        </p:nvSpPr>
        <p:spPr bwMode="auto">
          <a:xfrm>
            <a:off x="3886200" y="2590800"/>
            <a:ext cx="0" cy="381000"/>
          </a:xfrm>
          <a:prstGeom prst="line">
            <a:avLst/>
          </a:prstGeom>
          <a:noFill/>
          <a:ln w="254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102" name="Line 21">
            <a:extLst>
              <a:ext uri="{FF2B5EF4-FFF2-40B4-BE49-F238E27FC236}">
                <a16:creationId xmlns:a16="http://schemas.microsoft.com/office/drawing/2014/main" id="{846C6979-6316-A74D-BB86-5A3336B71D8D}"/>
              </a:ext>
            </a:extLst>
          </p:cNvPr>
          <p:cNvSpPr>
            <a:spLocks noChangeShapeType="1"/>
          </p:cNvSpPr>
          <p:nvPr/>
        </p:nvSpPr>
        <p:spPr bwMode="auto">
          <a:xfrm>
            <a:off x="3886200" y="3276600"/>
            <a:ext cx="0" cy="381000"/>
          </a:xfrm>
          <a:prstGeom prst="line">
            <a:avLst/>
          </a:prstGeom>
          <a:noFill/>
          <a:ln w="254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103" name="Line 22">
            <a:extLst>
              <a:ext uri="{FF2B5EF4-FFF2-40B4-BE49-F238E27FC236}">
                <a16:creationId xmlns:a16="http://schemas.microsoft.com/office/drawing/2014/main" id="{E552BABD-A0EF-0943-95A3-EFCCB72CE7A5}"/>
              </a:ext>
            </a:extLst>
          </p:cNvPr>
          <p:cNvSpPr>
            <a:spLocks noChangeShapeType="1"/>
          </p:cNvSpPr>
          <p:nvPr/>
        </p:nvSpPr>
        <p:spPr bwMode="auto">
          <a:xfrm flipH="1">
            <a:off x="2133600" y="3962400"/>
            <a:ext cx="1447800" cy="533400"/>
          </a:xfrm>
          <a:prstGeom prst="line">
            <a:avLst/>
          </a:prstGeom>
          <a:noFill/>
          <a:ln w="254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104" name="Line 23">
            <a:extLst>
              <a:ext uri="{FF2B5EF4-FFF2-40B4-BE49-F238E27FC236}">
                <a16:creationId xmlns:a16="http://schemas.microsoft.com/office/drawing/2014/main" id="{E1A8FF55-438D-E74A-A021-24D4BC563F90}"/>
              </a:ext>
            </a:extLst>
          </p:cNvPr>
          <p:cNvSpPr>
            <a:spLocks noChangeShapeType="1"/>
          </p:cNvSpPr>
          <p:nvPr/>
        </p:nvSpPr>
        <p:spPr bwMode="auto">
          <a:xfrm flipH="1">
            <a:off x="1524000" y="4572000"/>
            <a:ext cx="457200" cy="228600"/>
          </a:xfrm>
          <a:prstGeom prst="line">
            <a:avLst/>
          </a:prstGeom>
          <a:noFill/>
          <a:ln w="254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105" name="Freeform 24">
            <a:extLst>
              <a:ext uri="{FF2B5EF4-FFF2-40B4-BE49-F238E27FC236}">
                <a16:creationId xmlns:a16="http://schemas.microsoft.com/office/drawing/2014/main" id="{333EA338-0E36-C94F-BDEB-D4A76C351AEB}"/>
              </a:ext>
            </a:extLst>
          </p:cNvPr>
          <p:cNvSpPr>
            <a:spLocks/>
          </p:cNvSpPr>
          <p:nvPr/>
        </p:nvSpPr>
        <p:spPr bwMode="auto">
          <a:xfrm>
            <a:off x="457200" y="5105400"/>
            <a:ext cx="1905000" cy="533400"/>
          </a:xfrm>
          <a:custGeom>
            <a:avLst/>
            <a:gdLst>
              <a:gd name="T0" fmla="*/ 2147483647 w 912"/>
              <a:gd name="T1" fmla="*/ 0 h 568"/>
              <a:gd name="T2" fmla="*/ 2147483647 w 912"/>
              <a:gd name="T3" fmla="*/ 2147483647 h 568"/>
              <a:gd name="T4" fmla="*/ 2147483647 w 912"/>
              <a:gd name="T5" fmla="*/ 2147483647 h 568"/>
              <a:gd name="T6" fmla="*/ 0 60000 65536"/>
              <a:gd name="T7" fmla="*/ 0 60000 65536"/>
              <a:gd name="T8" fmla="*/ 0 60000 65536"/>
              <a:gd name="T9" fmla="*/ 0 w 912"/>
              <a:gd name="T10" fmla="*/ 0 h 568"/>
              <a:gd name="T11" fmla="*/ 912 w 912"/>
              <a:gd name="T12" fmla="*/ 568 h 568"/>
            </a:gdLst>
            <a:ahLst/>
            <a:cxnLst>
              <a:cxn ang="T6">
                <a:pos x="T0" y="T1"/>
              </a:cxn>
              <a:cxn ang="T7">
                <a:pos x="T2" y="T3"/>
              </a:cxn>
              <a:cxn ang="T8">
                <a:pos x="T4" y="T5"/>
              </a:cxn>
            </a:cxnLst>
            <a:rect l="T9" t="T10" r="T11" b="T12"/>
            <a:pathLst>
              <a:path w="912" h="568">
                <a:moveTo>
                  <a:pt x="336" y="0"/>
                </a:moveTo>
                <a:cubicBezTo>
                  <a:pt x="168" y="244"/>
                  <a:pt x="0" y="488"/>
                  <a:pt x="96" y="528"/>
                </a:cubicBezTo>
                <a:cubicBezTo>
                  <a:pt x="192" y="568"/>
                  <a:pt x="552" y="404"/>
                  <a:pt x="912" y="240"/>
                </a:cubicBezTo>
              </a:path>
            </a:pathLst>
          </a:custGeom>
          <a:noFill/>
          <a:ln w="254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6106" name="Line 25">
            <a:extLst>
              <a:ext uri="{FF2B5EF4-FFF2-40B4-BE49-F238E27FC236}">
                <a16:creationId xmlns:a16="http://schemas.microsoft.com/office/drawing/2014/main" id="{83F2A67B-4EA5-7047-9EDC-A4FEA6985F8D}"/>
              </a:ext>
            </a:extLst>
          </p:cNvPr>
          <p:cNvSpPr>
            <a:spLocks noChangeShapeType="1"/>
          </p:cNvSpPr>
          <p:nvPr/>
        </p:nvSpPr>
        <p:spPr bwMode="auto">
          <a:xfrm flipH="1">
            <a:off x="3048000" y="4419600"/>
            <a:ext cx="990600" cy="457200"/>
          </a:xfrm>
          <a:prstGeom prst="line">
            <a:avLst/>
          </a:prstGeom>
          <a:noFill/>
          <a:ln w="254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107" name="Rectangle 26">
            <a:extLst>
              <a:ext uri="{FF2B5EF4-FFF2-40B4-BE49-F238E27FC236}">
                <a16:creationId xmlns:a16="http://schemas.microsoft.com/office/drawing/2014/main" id="{56B298DA-D822-2940-ACFD-C1484C5A0310}"/>
              </a:ext>
            </a:extLst>
          </p:cNvPr>
          <p:cNvSpPr>
            <a:spLocks noChangeArrowheads="1"/>
          </p:cNvSpPr>
          <p:nvPr/>
        </p:nvSpPr>
        <p:spPr bwMode="auto">
          <a:xfrm>
            <a:off x="2209800" y="3276600"/>
            <a:ext cx="152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lnSpc>
                <a:spcPct val="90000"/>
              </a:lnSpc>
              <a:spcBef>
                <a:spcPct val="20000"/>
              </a:spcBef>
              <a:buClr>
                <a:schemeClr val="folHlink"/>
              </a:buClr>
              <a:buSzPct val="60000"/>
              <a:buFont typeface="Wingdings" pitchFamily="2" charset="2"/>
              <a:buNone/>
            </a:pPr>
            <a:r>
              <a:rPr lang="fr-FR" altLang="en-US" sz="2000" b="1">
                <a:solidFill>
                  <a:schemeClr val="accent2"/>
                </a:solidFill>
                <a:latin typeface="Courier New" panose="02070309020205020404" pitchFamily="49" charset="0"/>
              </a:rPr>
              <a:t>_C = _X</a:t>
            </a:r>
            <a:endParaRPr lang="fr-FR" altLang="en-US" sz="3200"/>
          </a:p>
        </p:txBody>
      </p:sp>
      <p:sp>
        <p:nvSpPr>
          <p:cNvPr id="46108" name="Rectangle 27">
            <a:extLst>
              <a:ext uri="{FF2B5EF4-FFF2-40B4-BE49-F238E27FC236}">
                <a16:creationId xmlns:a16="http://schemas.microsoft.com/office/drawing/2014/main" id="{BF26E384-0D0A-8848-AD39-1536BD5BEFBD}"/>
              </a:ext>
            </a:extLst>
          </p:cNvPr>
          <p:cNvSpPr>
            <a:spLocks noChangeArrowheads="1"/>
          </p:cNvSpPr>
          <p:nvPr/>
        </p:nvSpPr>
        <p:spPr bwMode="auto">
          <a:xfrm>
            <a:off x="152400" y="4800600"/>
            <a:ext cx="2057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lnSpc>
                <a:spcPct val="90000"/>
              </a:lnSpc>
              <a:spcBef>
                <a:spcPct val="20000"/>
              </a:spcBef>
              <a:buClr>
                <a:schemeClr val="folHlink"/>
              </a:buClr>
              <a:buSzPct val="60000"/>
              <a:buFont typeface="Wingdings" pitchFamily="2" charset="2"/>
              <a:buNone/>
            </a:pPr>
            <a:r>
              <a:rPr lang="fr-FR" altLang="en-US" sz="2000" b="1">
                <a:solidFill>
                  <a:schemeClr val="accent2"/>
                </a:solidFill>
                <a:latin typeface="Courier New" panose="02070309020205020404" pitchFamily="49" charset="0"/>
              </a:rPr>
              <a:t>X = seattle</a:t>
            </a:r>
            <a:endParaRPr lang="fr-FR" altLang="en-US" sz="3200"/>
          </a:p>
        </p:txBody>
      </p:sp>
      <p:sp>
        <p:nvSpPr>
          <p:cNvPr id="46109" name="Line 28">
            <a:extLst>
              <a:ext uri="{FF2B5EF4-FFF2-40B4-BE49-F238E27FC236}">
                <a16:creationId xmlns:a16="http://schemas.microsoft.com/office/drawing/2014/main" id="{21329016-79EC-C94C-8207-897A572EC04A}"/>
              </a:ext>
            </a:extLst>
          </p:cNvPr>
          <p:cNvSpPr>
            <a:spLocks noChangeShapeType="1"/>
          </p:cNvSpPr>
          <p:nvPr/>
        </p:nvSpPr>
        <p:spPr bwMode="auto">
          <a:xfrm>
            <a:off x="4495800" y="4343400"/>
            <a:ext cx="2057400" cy="304800"/>
          </a:xfrm>
          <a:prstGeom prst="line">
            <a:avLst/>
          </a:prstGeom>
          <a:noFill/>
          <a:ln w="254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110" name="Rectangle 29">
            <a:extLst>
              <a:ext uri="{FF2B5EF4-FFF2-40B4-BE49-F238E27FC236}">
                <a16:creationId xmlns:a16="http://schemas.microsoft.com/office/drawing/2014/main" id="{963B7F40-0351-984D-B9EC-DD8F32564E26}"/>
              </a:ext>
            </a:extLst>
          </p:cNvPr>
          <p:cNvSpPr>
            <a:spLocks noChangeArrowheads="1"/>
          </p:cNvSpPr>
          <p:nvPr/>
        </p:nvSpPr>
        <p:spPr bwMode="auto">
          <a:xfrm>
            <a:off x="5943600" y="2895600"/>
            <a:ext cx="28956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lnSpc>
                <a:spcPct val="90000"/>
              </a:lnSpc>
              <a:spcBef>
                <a:spcPct val="20000"/>
              </a:spcBef>
              <a:buClr>
                <a:schemeClr val="folHlink"/>
              </a:buClr>
              <a:buSzPct val="60000"/>
              <a:buFont typeface="Wingdings" pitchFamily="2" charset="2"/>
              <a:buNone/>
            </a:pPr>
            <a:r>
              <a:rPr lang="fr-FR" altLang="en-US" sz="2000" b="1">
                <a:latin typeface="Courier New" panose="02070309020205020404" pitchFamily="49" charset="0"/>
              </a:rPr>
              <a:t>cold(seattle)</a:t>
            </a:r>
            <a:r>
              <a:rPr lang="fr-FR" altLang="en-US" sz="2000" b="1">
                <a:solidFill>
                  <a:schemeClr val="accent2"/>
                </a:solidFill>
                <a:latin typeface="Courier New" panose="02070309020205020404" pitchFamily="49" charset="0"/>
              </a:rPr>
              <a:t> fails; </a:t>
            </a:r>
            <a:r>
              <a:rPr lang="fr-FR" altLang="en-US" sz="2000" b="1">
                <a:solidFill>
                  <a:srgbClr val="FF0000"/>
                </a:solidFill>
                <a:latin typeface="Courier New" panose="02070309020205020404" pitchFamily="49" charset="0"/>
              </a:rPr>
              <a:t>no</a:t>
            </a:r>
            <a:r>
              <a:rPr lang="fr-FR" altLang="en-US" sz="2000" b="1">
                <a:solidFill>
                  <a:schemeClr val="accent2"/>
                </a:solidFill>
                <a:latin typeface="Courier New" panose="02070309020205020404" pitchFamily="49" charset="0"/>
              </a:rPr>
              <a:t> backtracking to </a:t>
            </a:r>
            <a:r>
              <a:rPr lang="fr-FR" altLang="en-US" sz="2000" b="1">
                <a:latin typeface="Courier New" panose="02070309020205020404" pitchFamily="49" charset="0"/>
              </a:rPr>
              <a:t>rainy(X)</a:t>
            </a:r>
            <a:r>
              <a:rPr lang="fr-FR" altLang="en-US" sz="2000" b="1">
                <a:solidFill>
                  <a:schemeClr val="accent2"/>
                </a:solidFill>
                <a:latin typeface="Courier New" panose="02070309020205020404" pitchFamily="49" charset="0"/>
              </a:rPr>
              <a:t>. </a:t>
            </a:r>
          </a:p>
          <a:p>
            <a:pPr eaLnBrk="1" hangingPunct="1">
              <a:lnSpc>
                <a:spcPct val="90000"/>
              </a:lnSpc>
              <a:spcBef>
                <a:spcPct val="20000"/>
              </a:spcBef>
              <a:buClr>
                <a:schemeClr val="folHlink"/>
              </a:buClr>
              <a:buSzPct val="60000"/>
              <a:buFont typeface="Wingdings" pitchFamily="2" charset="2"/>
              <a:buNone/>
            </a:pPr>
            <a:r>
              <a:rPr lang="fr-FR" altLang="en-US" sz="2000" b="1">
                <a:solidFill>
                  <a:srgbClr val="FF0000"/>
                </a:solidFill>
                <a:latin typeface="Courier New" panose="02070309020205020404" pitchFamily="49" charset="0"/>
              </a:rPr>
              <a:t>GOAL FAILS.</a:t>
            </a:r>
            <a:endParaRPr lang="fr-FR" altLang="en-US" sz="3200"/>
          </a:p>
        </p:txBody>
      </p:sp>
      <p:sp>
        <p:nvSpPr>
          <p:cNvPr id="46111" name="Line 30">
            <a:extLst>
              <a:ext uri="{FF2B5EF4-FFF2-40B4-BE49-F238E27FC236}">
                <a16:creationId xmlns:a16="http://schemas.microsoft.com/office/drawing/2014/main" id="{CD2D9B1A-F4CF-5540-94DA-1EE380A12DF6}"/>
              </a:ext>
            </a:extLst>
          </p:cNvPr>
          <p:cNvSpPr>
            <a:spLocks noChangeShapeType="1"/>
          </p:cNvSpPr>
          <p:nvPr/>
        </p:nvSpPr>
        <p:spPr bwMode="auto">
          <a:xfrm flipH="1">
            <a:off x="4648200" y="4495800"/>
            <a:ext cx="0" cy="30480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112" name="Line 31">
            <a:extLst>
              <a:ext uri="{FF2B5EF4-FFF2-40B4-BE49-F238E27FC236}">
                <a16:creationId xmlns:a16="http://schemas.microsoft.com/office/drawing/2014/main" id="{1A97D1AD-597D-5645-9522-A7001195BA0F}"/>
              </a:ext>
            </a:extLst>
          </p:cNvPr>
          <p:cNvSpPr>
            <a:spLocks noChangeShapeType="1"/>
          </p:cNvSpPr>
          <p:nvPr/>
        </p:nvSpPr>
        <p:spPr bwMode="auto">
          <a:xfrm>
            <a:off x="4648200" y="4495800"/>
            <a:ext cx="1828800" cy="38100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113" name="Freeform 32">
            <a:extLst>
              <a:ext uri="{FF2B5EF4-FFF2-40B4-BE49-F238E27FC236}">
                <a16:creationId xmlns:a16="http://schemas.microsoft.com/office/drawing/2014/main" id="{FC778782-E479-BB4D-BA69-86B3C2E83C38}"/>
              </a:ext>
            </a:extLst>
          </p:cNvPr>
          <p:cNvSpPr>
            <a:spLocks/>
          </p:cNvSpPr>
          <p:nvPr/>
        </p:nvSpPr>
        <p:spPr bwMode="auto">
          <a:xfrm>
            <a:off x="6477000" y="4648200"/>
            <a:ext cx="469900" cy="419100"/>
          </a:xfrm>
          <a:custGeom>
            <a:avLst/>
            <a:gdLst>
              <a:gd name="T0" fmla="*/ 2147483647 w 296"/>
              <a:gd name="T1" fmla="*/ 0 h 264"/>
              <a:gd name="T2" fmla="*/ 2147483647 w 296"/>
              <a:gd name="T3" fmla="*/ 2147483647 h 264"/>
              <a:gd name="T4" fmla="*/ 0 w 296"/>
              <a:gd name="T5" fmla="*/ 2147483647 h 264"/>
              <a:gd name="T6" fmla="*/ 0 60000 65536"/>
              <a:gd name="T7" fmla="*/ 0 60000 65536"/>
              <a:gd name="T8" fmla="*/ 0 60000 65536"/>
              <a:gd name="T9" fmla="*/ 0 w 296"/>
              <a:gd name="T10" fmla="*/ 0 h 264"/>
              <a:gd name="T11" fmla="*/ 296 w 296"/>
              <a:gd name="T12" fmla="*/ 264 h 264"/>
            </a:gdLst>
            <a:ahLst/>
            <a:cxnLst>
              <a:cxn ang="T6">
                <a:pos x="T0" y="T1"/>
              </a:cxn>
              <a:cxn ang="T7">
                <a:pos x="T2" y="T3"/>
              </a:cxn>
              <a:cxn ang="T8">
                <a:pos x="T4" y="T5"/>
              </a:cxn>
            </a:cxnLst>
            <a:rect l="T9" t="T10" r="T11" b="T12"/>
            <a:pathLst>
              <a:path w="296" h="264">
                <a:moveTo>
                  <a:pt x="48" y="0"/>
                </a:moveTo>
                <a:cubicBezTo>
                  <a:pt x="172" y="108"/>
                  <a:pt x="296" y="216"/>
                  <a:pt x="288" y="240"/>
                </a:cubicBezTo>
                <a:cubicBezTo>
                  <a:pt x="280" y="264"/>
                  <a:pt x="48" y="160"/>
                  <a:pt x="0" y="144"/>
                </a:cubicBezTo>
              </a:path>
            </a:pathLst>
          </a:cu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6114" name="Line 33">
            <a:extLst>
              <a:ext uri="{FF2B5EF4-FFF2-40B4-BE49-F238E27FC236}">
                <a16:creationId xmlns:a16="http://schemas.microsoft.com/office/drawing/2014/main" id="{B3D53330-D207-E44C-9F1C-BD07D384607B}"/>
              </a:ext>
            </a:extLst>
          </p:cNvPr>
          <p:cNvSpPr>
            <a:spLocks noChangeShapeType="1"/>
          </p:cNvSpPr>
          <p:nvPr/>
        </p:nvSpPr>
        <p:spPr bwMode="auto">
          <a:xfrm>
            <a:off x="4267200" y="4114800"/>
            <a:ext cx="0" cy="3810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115" name="Rectangle 34">
            <a:extLst>
              <a:ext uri="{FF2B5EF4-FFF2-40B4-BE49-F238E27FC236}">
                <a16:creationId xmlns:a16="http://schemas.microsoft.com/office/drawing/2014/main" id="{0C592ACC-3679-3448-B948-8EBCD71F5B74}"/>
              </a:ext>
            </a:extLst>
          </p:cNvPr>
          <p:cNvSpPr>
            <a:spLocks noChangeArrowheads="1"/>
          </p:cNvSpPr>
          <p:nvPr/>
        </p:nvSpPr>
        <p:spPr bwMode="auto">
          <a:xfrm>
            <a:off x="4114800" y="45720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lnSpc>
                <a:spcPct val="90000"/>
              </a:lnSpc>
              <a:spcBef>
                <a:spcPct val="20000"/>
              </a:spcBef>
              <a:buClr>
                <a:schemeClr val="folHlink"/>
              </a:buClr>
              <a:buSzPct val="60000"/>
              <a:buFont typeface="Wingdings" pitchFamily="2" charset="2"/>
              <a:buNone/>
            </a:pPr>
            <a:r>
              <a:rPr lang="fr-FR" altLang="en-US" sz="2000" b="1">
                <a:solidFill>
                  <a:srgbClr val="0000FF"/>
                </a:solidFill>
                <a:latin typeface="Courier New" panose="02070309020205020404" pitchFamily="49" charset="0"/>
              </a:rPr>
              <a:t>!</a:t>
            </a:r>
            <a:endParaRPr lang="fr-FR" altLang="en-US" sz="3200" b="1">
              <a:solidFill>
                <a:srgbClr val="0000FF"/>
              </a:solidFill>
            </a:endParaRPr>
          </a:p>
        </p:txBody>
      </p:sp>
      <p:sp>
        <p:nvSpPr>
          <p:cNvPr id="46116" name="Freeform 35">
            <a:extLst>
              <a:ext uri="{FF2B5EF4-FFF2-40B4-BE49-F238E27FC236}">
                <a16:creationId xmlns:a16="http://schemas.microsoft.com/office/drawing/2014/main" id="{9260C964-9FD0-2849-B35C-2F237C3B9562}"/>
              </a:ext>
            </a:extLst>
          </p:cNvPr>
          <p:cNvSpPr>
            <a:spLocks/>
          </p:cNvSpPr>
          <p:nvPr/>
        </p:nvSpPr>
        <p:spPr bwMode="auto">
          <a:xfrm>
            <a:off x="3975100" y="4343400"/>
            <a:ext cx="520700" cy="889000"/>
          </a:xfrm>
          <a:custGeom>
            <a:avLst/>
            <a:gdLst>
              <a:gd name="T0" fmla="*/ 2147483647 w 328"/>
              <a:gd name="T1" fmla="*/ 2147483647 h 560"/>
              <a:gd name="T2" fmla="*/ 2147483647 w 328"/>
              <a:gd name="T3" fmla="*/ 2147483647 h 560"/>
              <a:gd name="T4" fmla="*/ 2147483647 w 328"/>
              <a:gd name="T5" fmla="*/ 2147483647 h 560"/>
              <a:gd name="T6" fmla="*/ 2147483647 w 328"/>
              <a:gd name="T7" fmla="*/ 0 h 560"/>
              <a:gd name="T8" fmla="*/ 0 60000 65536"/>
              <a:gd name="T9" fmla="*/ 0 60000 65536"/>
              <a:gd name="T10" fmla="*/ 0 60000 65536"/>
              <a:gd name="T11" fmla="*/ 0 60000 65536"/>
              <a:gd name="T12" fmla="*/ 0 w 328"/>
              <a:gd name="T13" fmla="*/ 0 h 560"/>
              <a:gd name="T14" fmla="*/ 328 w 328"/>
              <a:gd name="T15" fmla="*/ 560 h 560"/>
            </a:gdLst>
            <a:ahLst/>
            <a:cxnLst>
              <a:cxn ang="T8">
                <a:pos x="T0" y="T1"/>
              </a:cxn>
              <a:cxn ang="T9">
                <a:pos x="T2" y="T3"/>
              </a:cxn>
              <a:cxn ang="T10">
                <a:pos x="T4" y="T5"/>
              </a:cxn>
              <a:cxn ang="T11">
                <a:pos x="T6" y="T7"/>
              </a:cxn>
            </a:cxnLst>
            <a:rect l="T12" t="T13" r="T14" b="T15"/>
            <a:pathLst>
              <a:path w="328" h="560">
                <a:moveTo>
                  <a:pt x="40" y="48"/>
                </a:moveTo>
                <a:cubicBezTo>
                  <a:pt x="20" y="228"/>
                  <a:pt x="0" y="408"/>
                  <a:pt x="40" y="480"/>
                </a:cubicBezTo>
                <a:cubicBezTo>
                  <a:pt x="80" y="552"/>
                  <a:pt x="232" y="560"/>
                  <a:pt x="280" y="480"/>
                </a:cubicBezTo>
                <a:cubicBezTo>
                  <a:pt x="328" y="400"/>
                  <a:pt x="328" y="200"/>
                  <a:pt x="328" y="0"/>
                </a:cubicBezTo>
              </a:path>
            </a:pathLst>
          </a:custGeom>
          <a:noFill/>
          <a:ln w="254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6117" name="Line 36">
            <a:extLst>
              <a:ext uri="{FF2B5EF4-FFF2-40B4-BE49-F238E27FC236}">
                <a16:creationId xmlns:a16="http://schemas.microsoft.com/office/drawing/2014/main" id="{44BFD38D-906C-4042-A667-BA0F434CBB8F}"/>
              </a:ext>
            </a:extLst>
          </p:cNvPr>
          <p:cNvSpPr>
            <a:spLocks noChangeShapeType="1"/>
          </p:cNvSpPr>
          <p:nvPr/>
        </p:nvSpPr>
        <p:spPr bwMode="auto">
          <a:xfrm>
            <a:off x="4495800" y="4800600"/>
            <a:ext cx="304800" cy="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118" name="Line 37">
            <a:extLst>
              <a:ext uri="{FF2B5EF4-FFF2-40B4-BE49-F238E27FC236}">
                <a16:creationId xmlns:a16="http://schemas.microsoft.com/office/drawing/2014/main" id="{226F9C1C-BDEB-6D40-9F76-7655E54BF865}"/>
              </a:ext>
            </a:extLst>
          </p:cNvPr>
          <p:cNvSpPr>
            <a:spLocks noChangeShapeType="1"/>
          </p:cNvSpPr>
          <p:nvPr/>
        </p:nvSpPr>
        <p:spPr bwMode="auto">
          <a:xfrm>
            <a:off x="4572000" y="4876800"/>
            <a:ext cx="152400" cy="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119" name="Line 38">
            <a:extLst>
              <a:ext uri="{FF2B5EF4-FFF2-40B4-BE49-F238E27FC236}">
                <a16:creationId xmlns:a16="http://schemas.microsoft.com/office/drawing/2014/main" id="{5DF2DE24-E9A7-CC4A-A984-BADB78DF80D9}"/>
              </a:ext>
            </a:extLst>
          </p:cNvPr>
          <p:cNvSpPr>
            <a:spLocks noChangeShapeType="1"/>
          </p:cNvSpPr>
          <p:nvPr/>
        </p:nvSpPr>
        <p:spPr bwMode="auto">
          <a:xfrm>
            <a:off x="4648200" y="4953000"/>
            <a:ext cx="76200" cy="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9479668F-FEDD-FA48-8401-B3C0BBBE1857}"/>
                  </a:ext>
                </a:extLst>
              </p14:cNvPr>
              <p14:cNvContentPartPr/>
              <p14:nvPr/>
            </p14:nvContentPartPr>
            <p14:xfrm>
              <a:off x="1173240" y="2842560"/>
              <a:ext cx="5013720" cy="2614320"/>
            </p14:xfrm>
          </p:contentPart>
        </mc:Choice>
        <mc:Fallback xmlns="">
          <p:pic>
            <p:nvPicPr>
              <p:cNvPr id="2" name="Ink 1">
                <a:extLst>
                  <a:ext uri="{FF2B5EF4-FFF2-40B4-BE49-F238E27FC236}">
                    <a16:creationId xmlns:a16="http://schemas.microsoft.com/office/drawing/2014/main" id="{9479668F-FEDD-FA48-8401-B3C0BBBE1857}"/>
                  </a:ext>
                </a:extLst>
              </p:cNvPr>
              <p:cNvPicPr/>
              <p:nvPr/>
            </p:nvPicPr>
            <p:blipFill>
              <a:blip r:embed="rId4"/>
              <a:stretch>
                <a:fillRect/>
              </a:stretch>
            </p:blipFill>
            <p:spPr>
              <a:xfrm>
                <a:off x="1151280" y="2820600"/>
                <a:ext cx="5056920" cy="2657520"/>
              </a:xfrm>
              <a:prstGeom prst="rect">
                <a:avLst/>
              </a:prstGeom>
            </p:spPr>
          </p:pic>
        </mc:Fallback>
      </mc:AlternateContent>
    </p:spTree>
    <p:extLst>
      <p:ext uri="{BB962C8B-B14F-4D97-AF65-F5344CB8AC3E}">
        <p14:creationId xmlns:p14="http://schemas.microsoft.com/office/powerpoint/2010/main" val="3758169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Footer Placeholder 3">
            <a:extLst>
              <a:ext uri="{FF2B5EF4-FFF2-40B4-BE49-F238E27FC236}">
                <a16:creationId xmlns:a16="http://schemas.microsoft.com/office/drawing/2014/main" id="{6ACF0AF7-5AC5-BE45-8942-4F0703741F49}"/>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r>
              <a:rPr lang="en-US" altLang="en-US" sz="1400" dirty="0">
                <a:latin typeface="Arial" panose="020B0604020202020204" pitchFamily="34" charset="0"/>
                <a:cs typeface="Arial" panose="020B0604020202020204" pitchFamily="34" charset="0"/>
              </a:rPr>
              <a:t>Programming Languages CSCI 4430, A. </a:t>
            </a:r>
            <a:r>
              <a:rPr lang="en-US" altLang="en-US" sz="1400" dirty="0" err="1">
                <a:latin typeface="Arial" panose="020B0604020202020204" pitchFamily="34" charset="0"/>
                <a:cs typeface="Arial" panose="020B0604020202020204" pitchFamily="34" charset="0"/>
              </a:rPr>
              <a:t>Milanova</a:t>
            </a:r>
            <a:endParaRPr lang="en-US" altLang="en-US" sz="1400" dirty="0">
              <a:latin typeface="Arial" panose="020B0604020202020204" pitchFamily="34" charset="0"/>
              <a:cs typeface="Arial" panose="020B0604020202020204" pitchFamily="34" charset="0"/>
            </a:endParaRPr>
          </a:p>
        </p:txBody>
      </p:sp>
      <p:sp>
        <p:nvSpPr>
          <p:cNvPr id="48130" name="Slide Number Placeholder 4">
            <a:extLst>
              <a:ext uri="{FF2B5EF4-FFF2-40B4-BE49-F238E27FC236}">
                <a16:creationId xmlns:a16="http://schemas.microsoft.com/office/drawing/2014/main" id="{871BFD7B-687F-F249-91D6-021829929219}"/>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fld id="{4C216D8D-C109-A640-A758-D2EA3608D744}" type="slidenum">
              <a:rPr lang="en-US" altLang="en-US" sz="1400"/>
              <a:pPr eaLnBrk="1" hangingPunct="1"/>
              <a:t>6</a:t>
            </a:fld>
            <a:endParaRPr lang="en-US" altLang="en-US" sz="1400"/>
          </a:p>
        </p:txBody>
      </p:sp>
      <p:sp>
        <p:nvSpPr>
          <p:cNvPr id="48131" name="Rectangle 2">
            <a:extLst>
              <a:ext uri="{FF2B5EF4-FFF2-40B4-BE49-F238E27FC236}">
                <a16:creationId xmlns:a16="http://schemas.microsoft.com/office/drawing/2014/main" id="{6972CFF3-BD59-D846-982D-64D6035C6C14}"/>
              </a:ext>
            </a:extLst>
          </p:cNvPr>
          <p:cNvSpPr>
            <a:spLocks noGrp="1" noChangeArrowheads="1"/>
          </p:cNvSpPr>
          <p:nvPr>
            <p:ph type="title"/>
          </p:nvPr>
        </p:nvSpPr>
        <p:spPr/>
        <p:txBody>
          <a:bodyPr/>
          <a:lstStyle/>
          <a:p>
            <a:pPr eaLnBrk="1" hangingPunct="1"/>
            <a:r>
              <a:rPr lang="fr-FR" altLang="en-US">
                <a:latin typeface="Arial" panose="020B0604020202020204" pitchFamily="34" charset="0"/>
                <a:ea typeface="ＭＳ Ｐゴシック" panose="020B0600070205080204" pitchFamily="34" charset="-128"/>
              </a:rPr>
              <a:t>Cut (!) Example 2</a:t>
            </a:r>
          </a:p>
        </p:txBody>
      </p:sp>
      <p:sp>
        <p:nvSpPr>
          <p:cNvPr id="48132" name="Rectangle 3">
            <a:extLst>
              <a:ext uri="{FF2B5EF4-FFF2-40B4-BE49-F238E27FC236}">
                <a16:creationId xmlns:a16="http://schemas.microsoft.com/office/drawing/2014/main" id="{3D7FF91E-A219-8148-A7E8-3B393FD32569}"/>
              </a:ext>
            </a:extLst>
          </p:cNvPr>
          <p:cNvSpPr>
            <a:spLocks noGrp="1" noChangeArrowheads="1"/>
          </p:cNvSpPr>
          <p:nvPr>
            <p:ph type="body" idx="1"/>
          </p:nvPr>
        </p:nvSpPr>
        <p:spPr>
          <a:xfrm>
            <a:off x="685800" y="1905000"/>
            <a:ext cx="7772400" cy="4267200"/>
          </a:xfrm>
        </p:spPr>
        <p:txBody>
          <a:bodyPr/>
          <a:lstStyle/>
          <a:p>
            <a:pPr eaLnBrk="1" hangingPunct="1">
              <a:lnSpc>
                <a:spcPct val="90000"/>
              </a:lnSpc>
              <a:buFont typeface="Wingdings" pitchFamily="2" charset="2"/>
              <a:buNone/>
            </a:pPr>
            <a:endParaRPr lang="fr-FR" altLang="en-US" sz="2800">
              <a:latin typeface="Courier New" panose="02070309020205020404" pitchFamily="49" charset="0"/>
              <a:ea typeface="ＭＳ Ｐゴシック" panose="020B0600070205080204" pitchFamily="34" charset="-128"/>
            </a:endParaRPr>
          </a:p>
          <a:p>
            <a:pPr eaLnBrk="1" hangingPunct="1">
              <a:lnSpc>
                <a:spcPct val="90000"/>
              </a:lnSpc>
              <a:buFont typeface="Wingdings" pitchFamily="2" charset="2"/>
              <a:buNone/>
            </a:pPr>
            <a:r>
              <a:rPr lang="fr-FR" altLang="en-US" sz="2800" b="1">
                <a:latin typeface="Courier New" panose="02070309020205020404" pitchFamily="49" charset="0"/>
                <a:ea typeface="ＭＳ Ｐゴシック" panose="020B0600070205080204" pitchFamily="34" charset="-128"/>
              </a:rPr>
              <a:t>rainy(seattle).</a:t>
            </a:r>
          </a:p>
          <a:p>
            <a:pPr eaLnBrk="1" hangingPunct="1">
              <a:lnSpc>
                <a:spcPct val="90000"/>
              </a:lnSpc>
              <a:buFont typeface="Wingdings" pitchFamily="2" charset="2"/>
              <a:buNone/>
            </a:pPr>
            <a:r>
              <a:rPr lang="fr-FR" altLang="en-US" sz="2800" b="1">
                <a:latin typeface="Courier New" panose="02070309020205020404" pitchFamily="49" charset="0"/>
                <a:ea typeface="ＭＳ Ｐゴシック" panose="020B0600070205080204" pitchFamily="34" charset="-128"/>
              </a:rPr>
              <a:t>rainy(rochester).</a:t>
            </a:r>
          </a:p>
          <a:p>
            <a:pPr eaLnBrk="1" hangingPunct="1">
              <a:lnSpc>
                <a:spcPct val="90000"/>
              </a:lnSpc>
              <a:buFont typeface="Wingdings" pitchFamily="2" charset="2"/>
              <a:buNone/>
            </a:pPr>
            <a:r>
              <a:rPr lang="fr-FR" altLang="en-US" sz="2800" b="1">
                <a:latin typeface="Courier New" panose="02070309020205020404" pitchFamily="49" charset="0"/>
                <a:ea typeface="ＭＳ Ｐゴシック" panose="020B0600070205080204" pitchFamily="34" charset="-128"/>
              </a:rPr>
              <a:t>cold(rochester).</a:t>
            </a:r>
          </a:p>
          <a:p>
            <a:pPr eaLnBrk="1" hangingPunct="1">
              <a:lnSpc>
                <a:spcPct val="90000"/>
              </a:lnSpc>
              <a:buFont typeface="Wingdings" pitchFamily="2" charset="2"/>
              <a:buNone/>
            </a:pPr>
            <a:r>
              <a:rPr lang="fr-FR" altLang="en-US" sz="2800" b="1">
                <a:latin typeface="Courier New" panose="02070309020205020404" pitchFamily="49" charset="0"/>
                <a:ea typeface="ＭＳ Ｐゴシック" panose="020B0600070205080204" pitchFamily="34" charset="-128"/>
              </a:rPr>
              <a:t>snowy(X) :- rainy(X), </a:t>
            </a:r>
            <a:r>
              <a:rPr lang="fr-FR" altLang="en-US" sz="2800" b="1">
                <a:solidFill>
                  <a:srgbClr val="0000FF"/>
                </a:solidFill>
                <a:latin typeface="Courier New" panose="02070309020205020404" pitchFamily="49" charset="0"/>
                <a:ea typeface="ＭＳ Ｐゴシック" panose="020B0600070205080204" pitchFamily="34" charset="-128"/>
              </a:rPr>
              <a:t>!</a:t>
            </a:r>
            <a:r>
              <a:rPr lang="fr-FR" altLang="en-US" sz="2800" b="1">
                <a:latin typeface="Courier New" panose="02070309020205020404" pitchFamily="49" charset="0"/>
                <a:ea typeface="ＭＳ Ｐゴシック" panose="020B0600070205080204" pitchFamily="34" charset="-128"/>
              </a:rPr>
              <a:t>, cold(X).</a:t>
            </a:r>
          </a:p>
          <a:p>
            <a:pPr eaLnBrk="1" hangingPunct="1">
              <a:lnSpc>
                <a:spcPct val="90000"/>
              </a:lnSpc>
              <a:buFont typeface="Wingdings" pitchFamily="2" charset="2"/>
              <a:buNone/>
            </a:pPr>
            <a:r>
              <a:rPr lang="fr-FR" altLang="en-US" sz="2800" b="1">
                <a:latin typeface="Courier New" panose="02070309020205020404" pitchFamily="49" charset="0"/>
                <a:ea typeface="ＭＳ Ｐゴシック" panose="020B0600070205080204" pitchFamily="34" charset="-128"/>
              </a:rPr>
              <a:t>snowy(troy).</a:t>
            </a:r>
          </a:p>
          <a:p>
            <a:pPr eaLnBrk="1" hangingPunct="1">
              <a:lnSpc>
                <a:spcPct val="90000"/>
              </a:lnSpc>
              <a:buFont typeface="Wingdings" pitchFamily="2" charset="2"/>
              <a:buNone/>
            </a:pPr>
            <a:endParaRPr lang="fr-FR" altLang="en-US">
              <a:ea typeface="ＭＳ Ｐゴシック" panose="020B0600070205080204" pitchFamily="34" charset="-128"/>
            </a:endParaRPr>
          </a:p>
          <a:p>
            <a:pPr eaLnBrk="1" hangingPunct="1">
              <a:lnSpc>
                <a:spcPct val="90000"/>
              </a:lnSpc>
              <a:buFont typeface="Wingdings" pitchFamily="2" charset="2"/>
              <a:buNone/>
            </a:pPr>
            <a:r>
              <a:rPr lang="fr-FR" altLang="en-US" b="1">
                <a:solidFill>
                  <a:srgbClr val="0000FF"/>
                </a:solidFill>
                <a:latin typeface="Courier New" panose="02070309020205020404" pitchFamily="49" charset="0"/>
                <a:ea typeface="ＭＳ Ｐゴシック" panose="020B0600070205080204" pitchFamily="34" charset="-128"/>
              </a:rPr>
              <a:t>?- snowy(C).</a:t>
            </a:r>
          </a:p>
        </p:txBody>
      </p:sp>
    </p:spTree>
    <p:extLst>
      <p:ext uri="{BB962C8B-B14F-4D97-AF65-F5344CB8AC3E}">
        <p14:creationId xmlns:p14="http://schemas.microsoft.com/office/powerpoint/2010/main" val="1282755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Number Placeholder 4">
            <a:extLst>
              <a:ext uri="{FF2B5EF4-FFF2-40B4-BE49-F238E27FC236}">
                <a16:creationId xmlns:a16="http://schemas.microsoft.com/office/drawing/2014/main" id="{1A3D8C5E-B06B-2545-A482-876968B74026}"/>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fld id="{450FBADD-0FDC-F248-96D0-13765D245D0F}" type="slidenum">
              <a:rPr lang="en-US" altLang="en-US" sz="1400"/>
              <a:pPr eaLnBrk="1" hangingPunct="1"/>
              <a:t>7</a:t>
            </a:fld>
            <a:endParaRPr lang="en-US" altLang="en-US" sz="1400"/>
          </a:p>
        </p:txBody>
      </p:sp>
      <p:sp>
        <p:nvSpPr>
          <p:cNvPr id="50178" name="Rectangle 2">
            <a:extLst>
              <a:ext uri="{FF2B5EF4-FFF2-40B4-BE49-F238E27FC236}">
                <a16:creationId xmlns:a16="http://schemas.microsoft.com/office/drawing/2014/main" id="{80339C4C-8A52-E04B-B226-C4903C8D7F57}"/>
              </a:ext>
            </a:extLst>
          </p:cNvPr>
          <p:cNvSpPr>
            <a:spLocks noGrp="1" noChangeArrowheads="1"/>
          </p:cNvSpPr>
          <p:nvPr>
            <p:ph type="title"/>
          </p:nvPr>
        </p:nvSpPr>
        <p:spPr/>
        <p:txBody>
          <a:bodyPr/>
          <a:lstStyle/>
          <a:p>
            <a:pPr eaLnBrk="1" hangingPunct="1"/>
            <a:r>
              <a:rPr lang="fr-FR" altLang="en-US">
                <a:latin typeface="Arial" panose="020B0604020202020204" pitchFamily="34" charset="0"/>
                <a:ea typeface="ＭＳ Ｐゴシック" panose="020B0600070205080204" pitchFamily="34" charset="-128"/>
              </a:rPr>
              <a:t>Cut (!) Example 2</a:t>
            </a:r>
          </a:p>
        </p:txBody>
      </p:sp>
      <p:sp>
        <p:nvSpPr>
          <p:cNvPr id="50179" name="Rectangle 3">
            <a:extLst>
              <a:ext uri="{FF2B5EF4-FFF2-40B4-BE49-F238E27FC236}">
                <a16:creationId xmlns:a16="http://schemas.microsoft.com/office/drawing/2014/main" id="{D944879B-1894-8641-86FC-8938066E96F7}"/>
              </a:ext>
            </a:extLst>
          </p:cNvPr>
          <p:cNvSpPr>
            <a:spLocks noGrp="1" noChangeArrowheads="1"/>
          </p:cNvSpPr>
          <p:nvPr>
            <p:ph type="body" idx="1"/>
          </p:nvPr>
        </p:nvSpPr>
        <p:spPr>
          <a:xfrm>
            <a:off x="152400" y="1219200"/>
            <a:ext cx="4343400" cy="1066800"/>
          </a:xfrm>
        </p:spPr>
        <p:txBody>
          <a:bodyPr/>
          <a:lstStyle/>
          <a:p>
            <a:pPr eaLnBrk="1" hangingPunct="1">
              <a:lnSpc>
                <a:spcPct val="90000"/>
              </a:lnSpc>
              <a:buFont typeface="Wingdings" pitchFamily="2" charset="2"/>
              <a:buNone/>
            </a:pPr>
            <a:r>
              <a:rPr lang="fr-FR" altLang="en-US" sz="1600" b="1">
                <a:latin typeface="Courier New" panose="02070309020205020404" pitchFamily="49" charset="0"/>
                <a:ea typeface="ＭＳ Ｐゴシック" panose="020B0600070205080204" pitchFamily="34" charset="-128"/>
              </a:rPr>
              <a:t>rainy(seattle).</a:t>
            </a:r>
          </a:p>
          <a:p>
            <a:pPr eaLnBrk="1" hangingPunct="1">
              <a:lnSpc>
                <a:spcPct val="90000"/>
              </a:lnSpc>
              <a:buFont typeface="Wingdings" pitchFamily="2" charset="2"/>
              <a:buNone/>
            </a:pPr>
            <a:r>
              <a:rPr lang="fr-FR" altLang="en-US" sz="1600" b="1">
                <a:latin typeface="Courier New" panose="02070309020205020404" pitchFamily="49" charset="0"/>
                <a:ea typeface="ＭＳ Ｐゴシック" panose="020B0600070205080204" pitchFamily="34" charset="-128"/>
              </a:rPr>
              <a:t>rainy(rochester).</a:t>
            </a:r>
          </a:p>
          <a:p>
            <a:pPr eaLnBrk="1" hangingPunct="1">
              <a:lnSpc>
                <a:spcPct val="90000"/>
              </a:lnSpc>
              <a:buFont typeface="Wingdings" pitchFamily="2" charset="2"/>
              <a:buNone/>
            </a:pPr>
            <a:r>
              <a:rPr lang="fr-FR" altLang="en-US" sz="1600" b="1">
                <a:latin typeface="Courier New" panose="02070309020205020404" pitchFamily="49" charset="0"/>
                <a:ea typeface="ＭＳ Ｐゴシック" panose="020B0600070205080204" pitchFamily="34" charset="-128"/>
              </a:rPr>
              <a:t>cold(rochester).</a:t>
            </a:r>
          </a:p>
          <a:p>
            <a:pPr eaLnBrk="1" hangingPunct="1">
              <a:lnSpc>
                <a:spcPct val="90000"/>
              </a:lnSpc>
              <a:buFont typeface="Wingdings" pitchFamily="2" charset="2"/>
              <a:buNone/>
            </a:pPr>
            <a:r>
              <a:rPr lang="fr-FR" altLang="en-US" sz="1600" b="1">
                <a:latin typeface="Courier New" panose="02070309020205020404" pitchFamily="49" charset="0"/>
                <a:ea typeface="ＭＳ Ｐゴシック" panose="020B0600070205080204" pitchFamily="34" charset="-128"/>
              </a:rPr>
              <a:t>snowy(X) :- rainy(X), </a:t>
            </a:r>
            <a:r>
              <a:rPr lang="fr-FR" altLang="en-US" sz="1600" b="1">
                <a:solidFill>
                  <a:srgbClr val="0000FF"/>
                </a:solidFill>
                <a:latin typeface="Courier New" panose="02070309020205020404" pitchFamily="49" charset="0"/>
                <a:ea typeface="ＭＳ Ｐゴシック" panose="020B0600070205080204" pitchFamily="34" charset="-128"/>
              </a:rPr>
              <a:t>!</a:t>
            </a:r>
            <a:r>
              <a:rPr lang="fr-FR" altLang="en-US" sz="1600" b="1">
                <a:latin typeface="Courier New" panose="02070309020205020404" pitchFamily="49" charset="0"/>
                <a:ea typeface="ＭＳ Ｐゴシック" panose="020B0600070205080204" pitchFamily="34" charset="-128"/>
              </a:rPr>
              <a:t>, cold(X).</a:t>
            </a:r>
          </a:p>
          <a:p>
            <a:pPr eaLnBrk="1" hangingPunct="1">
              <a:lnSpc>
                <a:spcPct val="90000"/>
              </a:lnSpc>
              <a:buFont typeface="Wingdings" pitchFamily="2" charset="2"/>
              <a:buNone/>
            </a:pPr>
            <a:r>
              <a:rPr lang="fr-FR" altLang="en-US" sz="1600" b="1">
                <a:latin typeface="Courier New" panose="02070309020205020404" pitchFamily="49" charset="0"/>
                <a:ea typeface="ＭＳ Ｐゴシック" panose="020B0600070205080204" pitchFamily="34" charset="-128"/>
              </a:rPr>
              <a:t>snowy(troy).</a:t>
            </a:r>
          </a:p>
          <a:p>
            <a:pPr eaLnBrk="1" hangingPunct="1">
              <a:lnSpc>
                <a:spcPct val="90000"/>
              </a:lnSpc>
              <a:buFont typeface="Wingdings" pitchFamily="2" charset="2"/>
              <a:buNone/>
            </a:pPr>
            <a:endParaRPr lang="fr-FR" altLang="en-US" sz="2400" b="1">
              <a:ea typeface="ＭＳ Ｐゴシック" panose="020B0600070205080204" pitchFamily="34" charset="-128"/>
            </a:endParaRPr>
          </a:p>
        </p:txBody>
      </p:sp>
      <p:sp>
        <p:nvSpPr>
          <p:cNvPr id="50180" name="Line 4">
            <a:extLst>
              <a:ext uri="{FF2B5EF4-FFF2-40B4-BE49-F238E27FC236}">
                <a16:creationId xmlns:a16="http://schemas.microsoft.com/office/drawing/2014/main" id="{EC79A45E-D4AF-0F49-8669-E88742A5BBA0}"/>
              </a:ext>
            </a:extLst>
          </p:cNvPr>
          <p:cNvSpPr>
            <a:spLocks noChangeShapeType="1"/>
          </p:cNvSpPr>
          <p:nvPr/>
        </p:nvSpPr>
        <p:spPr bwMode="auto">
          <a:xfrm>
            <a:off x="5029200" y="1828800"/>
            <a:ext cx="0" cy="3810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0181" name="Rectangle 5">
            <a:extLst>
              <a:ext uri="{FF2B5EF4-FFF2-40B4-BE49-F238E27FC236}">
                <a16:creationId xmlns:a16="http://schemas.microsoft.com/office/drawing/2014/main" id="{41ABDB31-3222-444A-B313-6096CB3C915E}"/>
              </a:ext>
            </a:extLst>
          </p:cNvPr>
          <p:cNvSpPr>
            <a:spLocks noChangeArrowheads="1"/>
          </p:cNvSpPr>
          <p:nvPr/>
        </p:nvSpPr>
        <p:spPr bwMode="auto">
          <a:xfrm>
            <a:off x="4419600" y="2209800"/>
            <a:ext cx="152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lnSpc>
                <a:spcPct val="90000"/>
              </a:lnSpc>
              <a:spcBef>
                <a:spcPct val="20000"/>
              </a:spcBef>
              <a:buClr>
                <a:schemeClr val="folHlink"/>
              </a:buClr>
              <a:buSzPct val="60000"/>
              <a:buFont typeface="Wingdings" pitchFamily="2" charset="2"/>
              <a:buNone/>
            </a:pPr>
            <a:r>
              <a:rPr lang="fr-FR" altLang="en-US" sz="2000" b="1">
                <a:latin typeface="Courier New" panose="02070309020205020404" pitchFamily="49" charset="0"/>
              </a:rPr>
              <a:t>snowy(C)</a:t>
            </a:r>
            <a:endParaRPr lang="fr-FR" altLang="en-US" sz="3200" b="1"/>
          </a:p>
        </p:txBody>
      </p:sp>
      <p:sp>
        <p:nvSpPr>
          <p:cNvPr id="50182" name="Rectangle 6">
            <a:extLst>
              <a:ext uri="{FF2B5EF4-FFF2-40B4-BE49-F238E27FC236}">
                <a16:creationId xmlns:a16="http://schemas.microsoft.com/office/drawing/2014/main" id="{4CF296BA-3AD7-D446-981D-E812BC27C3D2}"/>
              </a:ext>
            </a:extLst>
          </p:cNvPr>
          <p:cNvSpPr>
            <a:spLocks noChangeArrowheads="1"/>
          </p:cNvSpPr>
          <p:nvPr/>
        </p:nvSpPr>
        <p:spPr bwMode="auto">
          <a:xfrm>
            <a:off x="3352800" y="3657600"/>
            <a:ext cx="152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lnSpc>
                <a:spcPct val="90000"/>
              </a:lnSpc>
              <a:spcBef>
                <a:spcPct val="20000"/>
              </a:spcBef>
              <a:buClr>
                <a:schemeClr val="folHlink"/>
              </a:buClr>
              <a:buSzPct val="60000"/>
              <a:buFont typeface="Wingdings" pitchFamily="2" charset="2"/>
              <a:buNone/>
            </a:pPr>
            <a:r>
              <a:rPr lang="fr-FR" altLang="en-US" sz="2000" b="1">
                <a:latin typeface="Courier New" panose="02070309020205020404" pitchFamily="49" charset="0"/>
              </a:rPr>
              <a:t>snowy(X)</a:t>
            </a:r>
            <a:endParaRPr lang="fr-FR" altLang="en-US" sz="3200" b="1"/>
          </a:p>
        </p:txBody>
      </p:sp>
      <p:sp>
        <p:nvSpPr>
          <p:cNvPr id="50183" name="Line 7">
            <a:extLst>
              <a:ext uri="{FF2B5EF4-FFF2-40B4-BE49-F238E27FC236}">
                <a16:creationId xmlns:a16="http://schemas.microsoft.com/office/drawing/2014/main" id="{3EECE367-173E-BA4A-AF98-337DF6469999}"/>
              </a:ext>
            </a:extLst>
          </p:cNvPr>
          <p:cNvSpPr>
            <a:spLocks noChangeShapeType="1"/>
          </p:cNvSpPr>
          <p:nvPr/>
        </p:nvSpPr>
        <p:spPr bwMode="auto">
          <a:xfrm flipH="1">
            <a:off x="4114800" y="2590800"/>
            <a:ext cx="685800" cy="10668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0184" name="Line 8">
            <a:extLst>
              <a:ext uri="{FF2B5EF4-FFF2-40B4-BE49-F238E27FC236}">
                <a16:creationId xmlns:a16="http://schemas.microsoft.com/office/drawing/2014/main" id="{84CCCB33-5BCD-9641-8CB7-B58E9E404FF8}"/>
              </a:ext>
            </a:extLst>
          </p:cNvPr>
          <p:cNvSpPr>
            <a:spLocks noChangeShapeType="1"/>
          </p:cNvSpPr>
          <p:nvPr/>
        </p:nvSpPr>
        <p:spPr bwMode="auto">
          <a:xfrm flipH="1">
            <a:off x="2590800" y="3962400"/>
            <a:ext cx="1447800" cy="533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0185" name="Line 9">
            <a:extLst>
              <a:ext uri="{FF2B5EF4-FFF2-40B4-BE49-F238E27FC236}">
                <a16:creationId xmlns:a16="http://schemas.microsoft.com/office/drawing/2014/main" id="{72220F17-47AC-C347-B547-DF10350791B7}"/>
              </a:ext>
            </a:extLst>
          </p:cNvPr>
          <p:cNvSpPr>
            <a:spLocks noChangeShapeType="1"/>
          </p:cNvSpPr>
          <p:nvPr/>
        </p:nvSpPr>
        <p:spPr bwMode="auto">
          <a:xfrm>
            <a:off x="4267200" y="3962400"/>
            <a:ext cx="3048000" cy="6096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0186" name="Text Box 10">
            <a:extLst>
              <a:ext uri="{FF2B5EF4-FFF2-40B4-BE49-F238E27FC236}">
                <a16:creationId xmlns:a16="http://schemas.microsoft.com/office/drawing/2014/main" id="{EAA98369-83C2-F14A-AAD4-2EF75C66B9CB}"/>
              </a:ext>
            </a:extLst>
          </p:cNvPr>
          <p:cNvSpPr txBox="1">
            <a:spLocks noChangeArrowheads="1"/>
          </p:cNvSpPr>
          <p:nvPr/>
        </p:nvSpPr>
        <p:spPr bwMode="auto">
          <a:xfrm>
            <a:off x="3505200" y="4114800"/>
            <a:ext cx="735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algn="ctr" eaLnBrk="1" hangingPunct="1"/>
            <a:r>
              <a:rPr lang="en-US" altLang="en-US" sz="2000">
                <a:latin typeface="Times New Roman" panose="02020603050405020304" pitchFamily="18" charset="0"/>
              </a:rPr>
              <a:t>AND</a:t>
            </a:r>
          </a:p>
        </p:txBody>
      </p:sp>
      <p:sp>
        <p:nvSpPr>
          <p:cNvPr id="50187" name="Line 11">
            <a:extLst>
              <a:ext uri="{FF2B5EF4-FFF2-40B4-BE49-F238E27FC236}">
                <a16:creationId xmlns:a16="http://schemas.microsoft.com/office/drawing/2014/main" id="{15503288-8435-5449-955D-26EFF5930B82}"/>
              </a:ext>
            </a:extLst>
          </p:cNvPr>
          <p:cNvSpPr>
            <a:spLocks noChangeShapeType="1"/>
          </p:cNvSpPr>
          <p:nvPr/>
        </p:nvSpPr>
        <p:spPr bwMode="auto">
          <a:xfrm flipH="1">
            <a:off x="976313" y="4930775"/>
            <a:ext cx="1447800" cy="533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0188" name="Line 12">
            <a:extLst>
              <a:ext uri="{FF2B5EF4-FFF2-40B4-BE49-F238E27FC236}">
                <a16:creationId xmlns:a16="http://schemas.microsoft.com/office/drawing/2014/main" id="{0E9F5D46-5740-2F4F-8BA8-CCA536855717}"/>
              </a:ext>
            </a:extLst>
          </p:cNvPr>
          <p:cNvSpPr>
            <a:spLocks noChangeShapeType="1"/>
          </p:cNvSpPr>
          <p:nvPr/>
        </p:nvSpPr>
        <p:spPr bwMode="auto">
          <a:xfrm>
            <a:off x="2652713" y="4930775"/>
            <a:ext cx="1600200" cy="533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0189" name="Text Box 13">
            <a:extLst>
              <a:ext uri="{FF2B5EF4-FFF2-40B4-BE49-F238E27FC236}">
                <a16:creationId xmlns:a16="http://schemas.microsoft.com/office/drawing/2014/main" id="{D42CE3ED-9EED-9E4B-809B-C0A2E6302B8A}"/>
              </a:ext>
            </a:extLst>
          </p:cNvPr>
          <p:cNvSpPr txBox="1">
            <a:spLocks noChangeArrowheads="1"/>
          </p:cNvSpPr>
          <p:nvPr/>
        </p:nvSpPr>
        <p:spPr bwMode="auto">
          <a:xfrm>
            <a:off x="2233613" y="5029200"/>
            <a:ext cx="5365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algn="ctr" eaLnBrk="1" hangingPunct="1"/>
            <a:r>
              <a:rPr lang="en-US" altLang="en-US" sz="2000">
                <a:latin typeface="Times New Roman" panose="02020603050405020304" pitchFamily="18" charset="0"/>
              </a:rPr>
              <a:t>OR</a:t>
            </a:r>
          </a:p>
        </p:txBody>
      </p:sp>
      <p:sp>
        <p:nvSpPr>
          <p:cNvPr id="50190" name="Rectangle 14">
            <a:extLst>
              <a:ext uri="{FF2B5EF4-FFF2-40B4-BE49-F238E27FC236}">
                <a16:creationId xmlns:a16="http://schemas.microsoft.com/office/drawing/2014/main" id="{CE29AE7D-0A77-D94E-B2A3-DE910CEEDFB1}"/>
              </a:ext>
            </a:extLst>
          </p:cNvPr>
          <p:cNvSpPr>
            <a:spLocks noChangeArrowheads="1"/>
          </p:cNvSpPr>
          <p:nvPr/>
        </p:nvSpPr>
        <p:spPr bwMode="auto">
          <a:xfrm>
            <a:off x="1828800" y="4572000"/>
            <a:ext cx="152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lnSpc>
                <a:spcPct val="90000"/>
              </a:lnSpc>
              <a:spcBef>
                <a:spcPct val="20000"/>
              </a:spcBef>
              <a:buClr>
                <a:schemeClr val="folHlink"/>
              </a:buClr>
              <a:buSzPct val="60000"/>
              <a:buFont typeface="Wingdings" pitchFamily="2" charset="2"/>
              <a:buNone/>
            </a:pPr>
            <a:r>
              <a:rPr lang="fr-FR" altLang="en-US" sz="2000" b="1">
                <a:latin typeface="Courier New" panose="02070309020205020404" pitchFamily="49" charset="0"/>
              </a:rPr>
              <a:t>rainy(X)</a:t>
            </a:r>
            <a:endParaRPr lang="fr-FR" altLang="en-US" sz="3200" b="1"/>
          </a:p>
        </p:txBody>
      </p:sp>
      <p:sp>
        <p:nvSpPr>
          <p:cNvPr id="50191" name="Rectangle 15">
            <a:extLst>
              <a:ext uri="{FF2B5EF4-FFF2-40B4-BE49-F238E27FC236}">
                <a16:creationId xmlns:a16="http://schemas.microsoft.com/office/drawing/2014/main" id="{CED0796F-6DBB-6248-8D83-42ED3F4BC6D3}"/>
              </a:ext>
            </a:extLst>
          </p:cNvPr>
          <p:cNvSpPr>
            <a:spLocks noChangeArrowheads="1"/>
          </p:cNvSpPr>
          <p:nvPr/>
        </p:nvSpPr>
        <p:spPr bwMode="auto">
          <a:xfrm>
            <a:off x="6705600" y="4648200"/>
            <a:ext cx="1447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lnSpc>
                <a:spcPct val="90000"/>
              </a:lnSpc>
              <a:spcBef>
                <a:spcPct val="20000"/>
              </a:spcBef>
              <a:buClr>
                <a:schemeClr val="folHlink"/>
              </a:buClr>
              <a:buSzPct val="60000"/>
              <a:buFont typeface="Wingdings" pitchFamily="2" charset="2"/>
              <a:buNone/>
            </a:pPr>
            <a:r>
              <a:rPr lang="fr-FR" altLang="en-US" sz="2000" b="1">
                <a:latin typeface="Courier New" panose="02070309020205020404" pitchFamily="49" charset="0"/>
              </a:rPr>
              <a:t>cold(X)</a:t>
            </a:r>
            <a:endParaRPr lang="fr-FR" altLang="en-US" sz="3200" b="1"/>
          </a:p>
        </p:txBody>
      </p:sp>
      <p:sp>
        <p:nvSpPr>
          <p:cNvPr id="50192" name="Rectangle 16">
            <a:extLst>
              <a:ext uri="{FF2B5EF4-FFF2-40B4-BE49-F238E27FC236}">
                <a16:creationId xmlns:a16="http://schemas.microsoft.com/office/drawing/2014/main" id="{FA6ABC29-F978-8641-B924-678D03A5110E}"/>
              </a:ext>
            </a:extLst>
          </p:cNvPr>
          <p:cNvSpPr>
            <a:spLocks noChangeArrowheads="1"/>
          </p:cNvSpPr>
          <p:nvPr/>
        </p:nvSpPr>
        <p:spPr bwMode="auto">
          <a:xfrm>
            <a:off x="152400" y="5562600"/>
            <a:ext cx="2438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lnSpc>
                <a:spcPct val="90000"/>
              </a:lnSpc>
              <a:spcBef>
                <a:spcPct val="20000"/>
              </a:spcBef>
              <a:buClr>
                <a:schemeClr val="folHlink"/>
              </a:buClr>
              <a:buSzPct val="60000"/>
              <a:buFont typeface="Wingdings" pitchFamily="2" charset="2"/>
              <a:buNone/>
            </a:pPr>
            <a:r>
              <a:rPr lang="fr-FR" altLang="en-US" sz="2000" b="1">
                <a:latin typeface="Courier New" panose="02070309020205020404" pitchFamily="49" charset="0"/>
              </a:rPr>
              <a:t>rainy(seattle)</a:t>
            </a:r>
            <a:endParaRPr lang="fr-FR" altLang="en-US" sz="3200" b="1"/>
          </a:p>
        </p:txBody>
      </p:sp>
      <p:sp>
        <p:nvSpPr>
          <p:cNvPr id="50193" name="Rectangle 17">
            <a:extLst>
              <a:ext uri="{FF2B5EF4-FFF2-40B4-BE49-F238E27FC236}">
                <a16:creationId xmlns:a16="http://schemas.microsoft.com/office/drawing/2014/main" id="{92E119F6-D83F-3F40-9BF8-E06783FE8C5F}"/>
              </a:ext>
            </a:extLst>
          </p:cNvPr>
          <p:cNvSpPr>
            <a:spLocks noChangeArrowheads="1"/>
          </p:cNvSpPr>
          <p:nvPr/>
        </p:nvSpPr>
        <p:spPr bwMode="auto">
          <a:xfrm>
            <a:off x="2971800" y="5562600"/>
            <a:ext cx="2667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lnSpc>
                <a:spcPct val="90000"/>
              </a:lnSpc>
              <a:spcBef>
                <a:spcPct val="20000"/>
              </a:spcBef>
              <a:buClr>
                <a:schemeClr val="folHlink"/>
              </a:buClr>
              <a:buSzPct val="60000"/>
              <a:buFont typeface="Wingdings" pitchFamily="2" charset="2"/>
              <a:buNone/>
            </a:pPr>
            <a:r>
              <a:rPr lang="fr-FR" altLang="en-US" sz="2000" b="1">
                <a:latin typeface="Courier New" panose="02070309020205020404" pitchFamily="49" charset="0"/>
              </a:rPr>
              <a:t>rainy(rochester)</a:t>
            </a:r>
            <a:endParaRPr lang="fr-FR" altLang="en-US" sz="3200" b="1"/>
          </a:p>
        </p:txBody>
      </p:sp>
      <p:sp>
        <p:nvSpPr>
          <p:cNvPr id="50194" name="Rectangle 18">
            <a:extLst>
              <a:ext uri="{FF2B5EF4-FFF2-40B4-BE49-F238E27FC236}">
                <a16:creationId xmlns:a16="http://schemas.microsoft.com/office/drawing/2014/main" id="{4FF4491B-23C5-2546-834D-16141AD57556}"/>
              </a:ext>
            </a:extLst>
          </p:cNvPr>
          <p:cNvSpPr>
            <a:spLocks noChangeArrowheads="1"/>
          </p:cNvSpPr>
          <p:nvPr/>
        </p:nvSpPr>
        <p:spPr bwMode="auto">
          <a:xfrm>
            <a:off x="6019800" y="5410200"/>
            <a:ext cx="2514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lnSpc>
                <a:spcPct val="90000"/>
              </a:lnSpc>
              <a:spcBef>
                <a:spcPct val="20000"/>
              </a:spcBef>
              <a:buClr>
                <a:schemeClr val="folHlink"/>
              </a:buClr>
              <a:buSzPct val="60000"/>
              <a:buFont typeface="Wingdings" pitchFamily="2" charset="2"/>
              <a:buNone/>
            </a:pPr>
            <a:r>
              <a:rPr lang="fr-FR" altLang="en-US" sz="2000" b="1">
                <a:latin typeface="Courier New" panose="02070309020205020404" pitchFamily="49" charset="0"/>
              </a:rPr>
              <a:t>cold(rochester)</a:t>
            </a:r>
            <a:endParaRPr lang="fr-FR" altLang="en-US" sz="3200" b="1"/>
          </a:p>
        </p:txBody>
      </p:sp>
      <p:sp>
        <p:nvSpPr>
          <p:cNvPr id="50195" name="Line 19">
            <a:extLst>
              <a:ext uri="{FF2B5EF4-FFF2-40B4-BE49-F238E27FC236}">
                <a16:creationId xmlns:a16="http://schemas.microsoft.com/office/drawing/2014/main" id="{7C524AEE-AC2B-8E45-AE62-CED7047B0307}"/>
              </a:ext>
            </a:extLst>
          </p:cNvPr>
          <p:cNvSpPr>
            <a:spLocks noChangeShapeType="1"/>
          </p:cNvSpPr>
          <p:nvPr/>
        </p:nvSpPr>
        <p:spPr bwMode="auto">
          <a:xfrm>
            <a:off x="7315200" y="4953000"/>
            <a:ext cx="0" cy="3810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0196" name="Line 20">
            <a:extLst>
              <a:ext uri="{FF2B5EF4-FFF2-40B4-BE49-F238E27FC236}">
                <a16:creationId xmlns:a16="http://schemas.microsoft.com/office/drawing/2014/main" id="{3A2E3F89-8B65-A740-A2BD-A77565F3DECE}"/>
              </a:ext>
            </a:extLst>
          </p:cNvPr>
          <p:cNvSpPr>
            <a:spLocks noChangeShapeType="1"/>
          </p:cNvSpPr>
          <p:nvPr/>
        </p:nvSpPr>
        <p:spPr bwMode="auto">
          <a:xfrm>
            <a:off x="4800600" y="1828800"/>
            <a:ext cx="0" cy="381000"/>
          </a:xfrm>
          <a:prstGeom prst="line">
            <a:avLst/>
          </a:prstGeom>
          <a:noFill/>
          <a:ln w="254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0197" name="Line 21">
            <a:extLst>
              <a:ext uri="{FF2B5EF4-FFF2-40B4-BE49-F238E27FC236}">
                <a16:creationId xmlns:a16="http://schemas.microsoft.com/office/drawing/2014/main" id="{CE72CDFF-6D6B-B84B-83B4-82795CFEFBA4}"/>
              </a:ext>
            </a:extLst>
          </p:cNvPr>
          <p:cNvSpPr>
            <a:spLocks noChangeShapeType="1"/>
          </p:cNvSpPr>
          <p:nvPr/>
        </p:nvSpPr>
        <p:spPr bwMode="auto">
          <a:xfrm flipH="1">
            <a:off x="3886200" y="2590800"/>
            <a:ext cx="685800" cy="1066800"/>
          </a:xfrm>
          <a:prstGeom prst="line">
            <a:avLst/>
          </a:prstGeom>
          <a:noFill/>
          <a:ln w="254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0198" name="Line 22">
            <a:extLst>
              <a:ext uri="{FF2B5EF4-FFF2-40B4-BE49-F238E27FC236}">
                <a16:creationId xmlns:a16="http://schemas.microsoft.com/office/drawing/2014/main" id="{8056BF37-E465-0841-B2C8-5172725B0D61}"/>
              </a:ext>
            </a:extLst>
          </p:cNvPr>
          <p:cNvSpPr>
            <a:spLocks noChangeShapeType="1"/>
          </p:cNvSpPr>
          <p:nvPr/>
        </p:nvSpPr>
        <p:spPr bwMode="auto">
          <a:xfrm flipH="1">
            <a:off x="2133600" y="3962400"/>
            <a:ext cx="1447800" cy="533400"/>
          </a:xfrm>
          <a:prstGeom prst="line">
            <a:avLst/>
          </a:prstGeom>
          <a:noFill/>
          <a:ln w="254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0199" name="Line 23">
            <a:extLst>
              <a:ext uri="{FF2B5EF4-FFF2-40B4-BE49-F238E27FC236}">
                <a16:creationId xmlns:a16="http://schemas.microsoft.com/office/drawing/2014/main" id="{3F875C18-9841-5248-AAB1-B236B345FCB0}"/>
              </a:ext>
            </a:extLst>
          </p:cNvPr>
          <p:cNvSpPr>
            <a:spLocks noChangeShapeType="1"/>
          </p:cNvSpPr>
          <p:nvPr/>
        </p:nvSpPr>
        <p:spPr bwMode="auto">
          <a:xfrm flipH="1">
            <a:off x="1524000" y="4572000"/>
            <a:ext cx="457200" cy="228600"/>
          </a:xfrm>
          <a:prstGeom prst="line">
            <a:avLst/>
          </a:prstGeom>
          <a:noFill/>
          <a:ln w="254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0200" name="Freeform 24">
            <a:extLst>
              <a:ext uri="{FF2B5EF4-FFF2-40B4-BE49-F238E27FC236}">
                <a16:creationId xmlns:a16="http://schemas.microsoft.com/office/drawing/2014/main" id="{9C122CDE-4B04-DA4D-85BD-61233B55DA5E}"/>
              </a:ext>
            </a:extLst>
          </p:cNvPr>
          <p:cNvSpPr>
            <a:spLocks/>
          </p:cNvSpPr>
          <p:nvPr/>
        </p:nvSpPr>
        <p:spPr bwMode="auto">
          <a:xfrm>
            <a:off x="457200" y="5105400"/>
            <a:ext cx="1905000" cy="533400"/>
          </a:xfrm>
          <a:custGeom>
            <a:avLst/>
            <a:gdLst>
              <a:gd name="T0" fmla="*/ 2147483647 w 912"/>
              <a:gd name="T1" fmla="*/ 0 h 568"/>
              <a:gd name="T2" fmla="*/ 2147483647 w 912"/>
              <a:gd name="T3" fmla="*/ 2147483647 h 568"/>
              <a:gd name="T4" fmla="*/ 2147483647 w 912"/>
              <a:gd name="T5" fmla="*/ 2147483647 h 568"/>
              <a:gd name="T6" fmla="*/ 0 60000 65536"/>
              <a:gd name="T7" fmla="*/ 0 60000 65536"/>
              <a:gd name="T8" fmla="*/ 0 60000 65536"/>
              <a:gd name="T9" fmla="*/ 0 w 912"/>
              <a:gd name="T10" fmla="*/ 0 h 568"/>
              <a:gd name="T11" fmla="*/ 912 w 912"/>
              <a:gd name="T12" fmla="*/ 568 h 568"/>
            </a:gdLst>
            <a:ahLst/>
            <a:cxnLst>
              <a:cxn ang="T6">
                <a:pos x="T0" y="T1"/>
              </a:cxn>
              <a:cxn ang="T7">
                <a:pos x="T2" y="T3"/>
              </a:cxn>
              <a:cxn ang="T8">
                <a:pos x="T4" y="T5"/>
              </a:cxn>
            </a:cxnLst>
            <a:rect l="T9" t="T10" r="T11" b="T12"/>
            <a:pathLst>
              <a:path w="912" h="568">
                <a:moveTo>
                  <a:pt x="336" y="0"/>
                </a:moveTo>
                <a:cubicBezTo>
                  <a:pt x="168" y="244"/>
                  <a:pt x="0" y="488"/>
                  <a:pt x="96" y="528"/>
                </a:cubicBezTo>
                <a:cubicBezTo>
                  <a:pt x="192" y="568"/>
                  <a:pt x="552" y="404"/>
                  <a:pt x="912" y="240"/>
                </a:cubicBezTo>
              </a:path>
            </a:pathLst>
          </a:custGeom>
          <a:noFill/>
          <a:ln w="254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201" name="Line 25">
            <a:extLst>
              <a:ext uri="{FF2B5EF4-FFF2-40B4-BE49-F238E27FC236}">
                <a16:creationId xmlns:a16="http://schemas.microsoft.com/office/drawing/2014/main" id="{6BCE7D5F-AC63-704B-A6CC-9A9925873952}"/>
              </a:ext>
            </a:extLst>
          </p:cNvPr>
          <p:cNvSpPr>
            <a:spLocks noChangeShapeType="1"/>
          </p:cNvSpPr>
          <p:nvPr/>
        </p:nvSpPr>
        <p:spPr bwMode="auto">
          <a:xfrm flipH="1">
            <a:off x="3048000" y="4419600"/>
            <a:ext cx="990600" cy="457200"/>
          </a:xfrm>
          <a:prstGeom prst="line">
            <a:avLst/>
          </a:prstGeom>
          <a:noFill/>
          <a:ln w="254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0202" name="Rectangle 26">
            <a:extLst>
              <a:ext uri="{FF2B5EF4-FFF2-40B4-BE49-F238E27FC236}">
                <a16:creationId xmlns:a16="http://schemas.microsoft.com/office/drawing/2014/main" id="{29D2518E-E9D5-4E4C-896F-571CEBC0D743}"/>
              </a:ext>
            </a:extLst>
          </p:cNvPr>
          <p:cNvSpPr>
            <a:spLocks noChangeArrowheads="1"/>
          </p:cNvSpPr>
          <p:nvPr/>
        </p:nvSpPr>
        <p:spPr bwMode="auto">
          <a:xfrm>
            <a:off x="2667000" y="2971800"/>
            <a:ext cx="1600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lnSpc>
                <a:spcPct val="90000"/>
              </a:lnSpc>
              <a:spcBef>
                <a:spcPct val="20000"/>
              </a:spcBef>
              <a:buClr>
                <a:schemeClr val="folHlink"/>
              </a:buClr>
              <a:buSzPct val="60000"/>
              <a:buFont typeface="Wingdings" pitchFamily="2" charset="2"/>
              <a:buNone/>
            </a:pPr>
            <a:r>
              <a:rPr lang="fr-FR" altLang="en-US" sz="2000" b="1">
                <a:solidFill>
                  <a:schemeClr val="accent2"/>
                </a:solidFill>
                <a:latin typeface="Courier New" panose="02070309020205020404" pitchFamily="49" charset="0"/>
              </a:rPr>
              <a:t>_C = _X</a:t>
            </a:r>
            <a:endParaRPr lang="fr-FR" altLang="en-US" sz="3200"/>
          </a:p>
        </p:txBody>
      </p:sp>
      <p:sp>
        <p:nvSpPr>
          <p:cNvPr id="50203" name="Rectangle 27">
            <a:extLst>
              <a:ext uri="{FF2B5EF4-FFF2-40B4-BE49-F238E27FC236}">
                <a16:creationId xmlns:a16="http://schemas.microsoft.com/office/drawing/2014/main" id="{5E930B44-CB63-C44B-B81A-905DCA62B4CE}"/>
              </a:ext>
            </a:extLst>
          </p:cNvPr>
          <p:cNvSpPr>
            <a:spLocks noChangeArrowheads="1"/>
          </p:cNvSpPr>
          <p:nvPr/>
        </p:nvSpPr>
        <p:spPr bwMode="auto">
          <a:xfrm>
            <a:off x="152400" y="4800600"/>
            <a:ext cx="1981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lnSpc>
                <a:spcPct val="90000"/>
              </a:lnSpc>
              <a:spcBef>
                <a:spcPct val="20000"/>
              </a:spcBef>
              <a:buClr>
                <a:schemeClr val="folHlink"/>
              </a:buClr>
              <a:buSzPct val="60000"/>
              <a:buFont typeface="Wingdings" pitchFamily="2" charset="2"/>
              <a:buNone/>
            </a:pPr>
            <a:r>
              <a:rPr lang="fr-FR" altLang="en-US" sz="2000" b="1">
                <a:solidFill>
                  <a:schemeClr val="accent2"/>
                </a:solidFill>
                <a:latin typeface="Courier New" panose="02070309020205020404" pitchFamily="49" charset="0"/>
              </a:rPr>
              <a:t>X = seattle</a:t>
            </a:r>
            <a:endParaRPr lang="fr-FR" altLang="en-US" sz="3200"/>
          </a:p>
        </p:txBody>
      </p:sp>
      <p:sp>
        <p:nvSpPr>
          <p:cNvPr id="50204" name="Line 28">
            <a:extLst>
              <a:ext uri="{FF2B5EF4-FFF2-40B4-BE49-F238E27FC236}">
                <a16:creationId xmlns:a16="http://schemas.microsoft.com/office/drawing/2014/main" id="{E58A913E-7A83-9749-A985-F79CFD3E2B13}"/>
              </a:ext>
            </a:extLst>
          </p:cNvPr>
          <p:cNvSpPr>
            <a:spLocks noChangeShapeType="1"/>
          </p:cNvSpPr>
          <p:nvPr/>
        </p:nvSpPr>
        <p:spPr bwMode="auto">
          <a:xfrm>
            <a:off x="4495800" y="4343400"/>
            <a:ext cx="2057400" cy="304800"/>
          </a:xfrm>
          <a:prstGeom prst="line">
            <a:avLst/>
          </a:prstGeom>
          <a:noFill/>
          <a:ln w="254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0205" name="Rectangle 29">
            <a:extLst>
              <a:ext uri="{FF2B5EF4-FFF2-40B4-BE49-F238E27FC236}">
                <a16:creationId xmlns:a16="http://schemas.microsoft.com/office/drawing/2014/main" id="{338B692B-E650-9447-8AC3-95CBE73B5589}"/>
              </a:ext>
            </a:extLst>
          </p:cNvPr>
          <p:cNvSpPr>
            <a:spLocks noChangeArrowheads="1"/>
          </p:cNvSpPr>
          <p:nvPr/>
        </p:nvSpPr>
        <p:spPr bwMode="auto">
          <a:xfrm>
            <a:off x="6096000" y="1219200"/>
            <a:ext cx="3048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lnSpc>
                <a:spcPct val="90000"/>
              </a:lnSpc>
              <a:spcBef>
                <a:spcPct val="20000"/>
              </a:spcBef>
              <a:buClr>
                <a:schemeClr val="folHlink"/>
              </a:buClr>
              <a:buSzPct val="60000"/>
              <a:buFont typeface="Wingdings" pitchFamily="2" charset="2"/>
              <a:buNone/>
            </a:pPr>
            <a:r>
              <a:rPr lang="fr-FR" altLang="en-US" sz="1800" b="1">
                <a:latin typeface="Courier New" panose="02070309020205020404" pitchFamily="49" charset="0"/>
              </a:rPr>
              <a:t>	2 committed OR bindings:</a:t>
            </a:r>
          </a:p>
          <a:p>
            <a:pPr eaLnBrk="1" hangingPunct="1">
              <a:lnSpc>
                <a:spcPct val="90000"/>
              </a:lnSpc>
              <a:spcBef>
                <a:spcPct val="20000"/>
              </a:spcBef>
              <a:buClr>
                <a:schemeClr val="folHlink"/>
              </a:buClr>
              <a:buSzPct val="60000"/>
              <a:buFont typeface="Wingdings" pitchFamily="2" charset="2"/>
              <a:buNone/>
            </a:pPr>
            <a:r>
              <a:rPr lang="fr-FR" altLang="en-US" sz="1800" b="1">
                <a:latin typeface="Courier New" panose="02070309020205020404" pitchFamily="49" charset="0"/>
              </a:rPr>
              <a:t>		_C = _X</a:t>
            </a:r>
            <a:br>
              <a:rPr lang="fr-FR" altLang="en-US" sz="1800" b="1">
                <a:latin typeface="Courier New" panose="02070309020205020404" pitchFamily="49" charset="0"/>
              </a:rPr>
            </a:br>
            <a:r>
              <a:rPr lang="fr-FR" altLang="en-US" sz="1800" b="1">
                <a:latin typeface="Courier New" panose="02070309020205020404" pitchFamily="49" charset="0"/>
              </a:rPr>
              <a:t>and	 X = seattle</a:t>
            </a:r>
          </a:p>
          <a:p>
            <a:pPr eaLnBrk="1" hangingPunct="1">
              <a:lnSpc>
                <a:spcPct val="90000"/>
              </a:lnSpc>
              <a:spcBef>
                <a:spcPct val="20000"/>
              </a:spcBef>
              <a:buClr>
                <a:schemeClr val="folHlink"/>
              </a:buClr>
              <a:buSzPct val="60000"/>
              <a:buFont typeface="Wingdings" pitchFamily="2" charset="2"/>
              <a:buNone/>
            </a:pPr>
            <a:r>
              <a:rPr lang="fr-FR" altLang="en-US" sz="1800" b="1">
                <a:latin typeface="Courier New" panose="02070309020205020404" pitchFamily="49" charset="0"/>
              </a:rPr>
              <a:t>	</a:t>
            </a:r>
          </a:p>
          <a:p>
            <a:pPr eaLnBrk="1" hangingPunct="1">
              <a:lnSpc>
                <a:spcPct val="90000"/>
              </a:lnSpc>
              <a:spcBef>
                <a:spcPct val="20000"/>
              </a:spcBef>
              <a:buClr>
                <a:schemeClr val="folHlink"/>
              </a:buClr>
              <a:buSzPct val="60000"/>
              <a:buFont typeface="Wingdings" pitchFamily="2" charset="2"/>
              <a:buNone/>
            </a:pPr>
            <a:r>
              <a:rPr lang="fr-FR" altLang="en-US" sz="2000" b="1">
                <a:solidFill>
                  <a:srgbClr val="FF0000"/>
                </a:solidFill>
                <a:latin typeface="Courier New" panose="02070309020205020404" pitchFamily="49" charset="0"/>
              </a:rPr>
              <a:t>GOAL FAILS.</a:t>
            </a:r>
          </a:p>
        </p:txBody>
      </p:sp>
      <p:sp>
        <p:nvSpPr>
          <p:cNvPr id="50206" name="Line 30">
            <a:extLst>
              <a:ext uri="{FF2B5EF4-FFF2-40B4-BE49-F238E27FC236}">
                <a16:creationId xmlns:a16="http://schemas.microsoft.com/office/drawing/2014/main" id="{B750E7DA-44C4-554E-AC49-E59E2EE7098D}"/>
              </a:ext>
            </a:extLst>
          </p:cNvPr>
          <p:cNvSpPr>
            <a:spLocks noChangeShapeType="1"/>
          </p:cNvSpPr>
          <p:nvPr/>
        </p:nvSpPr>
        <p:spPr bwMode="auto">
          <a:xfrm flipH="1" flipV="1">
            <a:off x="4648200" y="4419600"/>
            <a:ext cx="0" cy="22860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0207" name="Line 31">
            <a:extLst>
              <a:ext uri="{FF2B5EF4-FFF2-40B4-BE49-F238E27FC236}">
                <a16:creationId xmlns:a16="http://schemas.microsoft.com/office/drawing/2014/main" id="{C2E34B07-5760-3F41-A2F2-F7669DE1FCD7}"/>
              </a:ext>
            </a:extLst>
          </p:cNvPr>
          <p:cNvSpPr>
            <a:spLocks noChangeShapeType="1"/>
          </p:cNvSpPr>
          <p:nvPr/>
        </p:nvSpPr>
        <p:spPr bwMode="auto">
          <a:xfrm>
            <a:off x="4648200" y="4648200"/>
            <a:ext cx="1828800" cy="22860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0208" name="Freeform 32">
            <a:extLst>
              <a:ext uri="{FF2B5EF4-FFF2-40B4-BE49-F238E27FC236}">
                <a16:creationId xmlns:a16="http://schemas.microsoft.com/office/drawing/2014/main" id="{0EB93D12-D1B1-4948-8E72-1FEAF78D5B6C}"/>
              </a:ext>
            </a:extLst>
          </p:cNvPr>
          <p:cNvSpPr>
            <a:spLocks/>
          </p:cNvSpPr>
          <p:nvPr/>
        </p:nvSpPr>
        <p:spPr bwMode="auto">
          <a:xfrm>
            <a:off x="6477000" y="4648200"/>
            <a:ext cx="469900" cy="419100"/>
          </a:xfrm>
          <a:custGeom>
            <a:avLst/>
            <a:gdLst>
              <a:gd name="T0" fmla="*/ 2147483647 w 296"/>
              <a:gd name="T1" fmla="*/ 0 h 264"/>
              <a:gd name="T2" fmla="*/ 2147483647 w 296"/>
              <a:gd name="T3" fmla="*/ 2147483647 h 264"/>
              <a:gd name="T4" fmla="*/ 0 w 296"/>
              <a:gd name="T5" fmla="*/ 2147483647 h 264"/>
              <a:gd name="T6" fmla="*/ 0 60000 65536"/>
              <a:gd name="T7" fmla="*/ 0 60000 65536"/>
              <a:gd name="T8" fmla="*/ 0 60000 65536"/>
              <a:gd name="T9" fmla="*/ 0 w 296"/>
              <a:gd name="T10" fmla="*/ 0 h 264"/>
              <a:gd name="T11" fmla="*/ 296 w 296"/>
              <a:gd name="T12" fmla="*/ 264 h 264"/>
            </a:gdLst>
            <a:ahLst/>
            <a:cxnLst>
              <a:cxn ang="T6">
                <a:pos x="T0" y="T1"/>
              </a:cxn>
              <a:cxn ang="T7">
                <a:pos x="T2" y="T3"/>
              </a:cxn>
              <a:cxn ang="T8">
                <a:pos x="T4" y="T5"/>
              </a:cxn>
            </a:cxnLst>
            <a:rect l="T9" t="T10" r="T11" b="T12"/>
            <a:pathLst>
              <a:path w="296" h="264">
                <a:moveTo>
                  <a:pt x="48" y="0"/>
                </a:moveTo>
                <a:cubicBezTo>
                  <a:pt x="172" y="108"/>
                  <a:pt x="296" y="216"/>
                  <a:pt x="288" y="240"/>
                </a:cubicBezTo>
                <a:cubicBezTo>
                  <a:pt x="280" y="264"/>
                  <a:pt x="48" y="160"/>
                  <a:pt x="0" y="144"/>
                </a:cubicBezTo>
              </a:path>
            </a:pathLst>
          </a:cu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209" name="Line 33">
            <a:extLst>
              <a:ext uri="{FF2B5EF4-FFF2-40B4-BE49-F238E27FC236}">
                <a16:creationId xmlns:a16="http://schemas.microsoft.com/office/drawing/2014/main" id="{F8865C4B-A1A6-2F49-81B9-32464DE6C3BB}"/>
              </a:ext>
            </a:extLst>
          </p:cNvPr>
          <p:cNvSpPr>
            <a:spLocks noChangeShapeType="1"/>
          </p:cNvSpPr>
          <p:nvPr/>
        </p:nvSpPr>
        <p:spPr bwMode="auto">
          <a:xfrm>
            <a:off x="4267200" y="4114800"/>
            <a:ext cx="0" cy="3810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0210" name="Rectangle 34">
            <a:extLst>
              <a:ext uri="{FF2B5EF4-FFF2-40B4-BE49-F238E27FC236}">
                <a16:creationId xmlns:a16="http://schemas.microsoft.com/office/drawing/2014/main" id="{D0DF7DF1-6DF4-BD47-A099-E1F5AC440BE7}"/>
              </a:ext>
            </a:extLst>
          </p:cNvPr>
          <p:cNvSpPr>
            <a:spLocks noChangeArrowheads="1"/>
          </p:cNvSpPr>
          <p:nvPr/>
        </p:nvSpPr>
        <p:spPr bwMode="auto">
          <a:xfrm>
            <a:off x="4114800" y="45720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lnSpc>
                <a:spcPct val="90000"/>
              </a:lnSpc>
              <a:spcBef>
                <a:spcPct val="20000"/>
              </a:spcBef>
              <a:buClr>
                <a:schemeClr val="folHlink"/>
              </a:buClr>
              <a:buSzPct val="60000"/>
              <a:buFont typeface="Wingdings" pitchFamily="2" charset="2"/>
              <a:buNone/>
            </a:pPr>
            <a:r>
              <a:rPr lang="fr-FR" altLang="en-US" sz="2000" b="1">
                <a:solidFill>
                  <a:srgbClr val="0000FF"/>
                </a:solidFill>
                <a:latin typeface="Courier New" panose="02070309020205020404" pitchFamily="49" charset="0"/>
              </a:rPr>
              <a:t>!</a:t>
            </a:r>
            <a:endParaRPr lang="fr-FR" altLang="en-US" sz="3200" b="1">
              <a:solidFill>
                <a:srgbClr val="0000FF"/>
              </a:solidFill>
            </a:endParaRPr>
          </a:p>
        </p:txBody>
      </p:sp>
      <p:sp>
        <p:nvSpPr>
          <p:cNvPr id="50211" name="Freeform 35">
            <a:extLst>
              <a:ext uri="{FF2B5EF4-FFF2-40B4-BE49-F238E27FC236}">
                <a16:creationId xmlns:a16="http://schemas.microsoft.com/office/drawing/2014/main" id="{D95F85D7-D637-954B-ABF1-C5DCA1F8A502}"/>
              </a:ext>
            </a:extLst>
          </p:cNvPr>
          <p:cNvSpPr>
            <a:spLocks/>
          </p:cNvSpPr>
          <p:nvPr/>
        </p:nvSpPr>
        <p:spPr bwMode="auto">
          <a:xfrm>
            <a:off x="3975100" y="4343400"/>
            <a:ext cx="520700" cy="889000"/>
          </a:xfrm>
          <a:custGeom>
            <a:avLst/>
            <a:gdLst>
              <a:gd name="T0" fmla="*/ 2147483647 w 328"/>
              <a:gd name="T1" fmla="*/ 2147483647 h 560"/>
              <a:gd name="T2" fmla="*/ 2147483647 w 328"/>
              <a:gd name="T3" fmla="*/ 2147483647 h 560"/>
              <a:gd name="T4" fmla="*/ 2147483647 w 328"/>
              <a:gd name="T5" fmla="*/ 2147483647 h 560"/>
              <a:gd name="T6" fmla="*/ 2147483647 w 328"/>
              <a:gd name="T7" fmla="*/ 0 h 560"/>
              <a:gd name="T8" fmla="*/ 0 60000 65536"/>
              <a:gd name="T9" fmla="*/ 0 60000 65536"/>
              <a:gd name="T10" fmla="*/ 0 60000 65536"/>
              <a:gd name="T11" fmla="*/ 0 60000 65536"/>
              <a:gd name="T12" fmla="*/ 0 w 328"/>
              <a:gd name="T13" fmla="*/ 0 h 560"/>
              <a:gd name="T14" fmla="*/ 328 w 328"/>
              <a:gd name="T15" fmla="*/ 560 h 560"/>
            </a:gdLst>
            <a:ahLst/>
            <a:cxnLst>
              <a:cxn ang="T8">
                <a:pos x="T0" y="T1"/>
              </a:cxn>
              <a:cxn ang="T9">
                <a:pos x="T2" y="T3"/>
              </a:cxn>
              <a:cxn ang="T10">
                <a:pos x="T4" y="T5"/>
              </a:cxn>
              <a:cxn ang="T11">
                <a:pos x="T6" y="T7"/>
              </a:cxn>
            </a:cxnLst>
            <a:rect l="T12" t="T13" r="T14" b="T15"/>
            <a:pathLst>
              <a:path w="328" h="560">
                <a:moveTo>
                  <a:pt x="40" y="48"/>
                </a:moveTo>
                <a:cubicBezTo>
                  <a:pt x="20" y="228"/>
                  <a:pt x="0" y="408"/>
                  <a:pt x="40" y="480"/>
                </a:cubicBezTo>
                <a:cubicBezTo>
                  <a:pt x="80" y="552"/>
                  <a:pt x="232" y="560"/>
                  <a:pt x="280" y="480"/>
                </a:cubicBezTo>
                <a:cubicBezTo>
                  <a:pt x="328" y="400"/>
                  <a:pt x="328" y="200"/>
                  <a:pt x="328" y="0"/>
                </a:cubicBezTo>
              </a:path>
            </a:pathLst>
          </a:custGeom>
          <a:noFill/>
          <a:ln w="254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212" name="Text Box 36">
            <a:extLst>
              <a:ext uri="{FF2B5EF4-FFF2-40B4-BE49-F238E27FC236}">
                <a16:creationId xmlns:a16="http://schemas.microsoft.com/office/drawing/2014/main" id="{CE0769F9-94E3-0C43-912F-EB3E3DCC4234}"/>
              </a:ext>
            </a:extLst>
          </p:cNvPr>
          <p:cNvSpPr txBox="1">
            <a:spLocks noChangeArrowheads="1"/>
          </p:cNvSpPr>
          <p:nvPr/>
        </p:nvSpPr>
        <p:spPr bwMode="auto">
          <a:xfrm>
            <a:off x="4876800" y="2438400"/>
            <a:ext cx="5365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algn="ctr" eaLnBrk="1" hangingPunct="1"/>
            <a:r>
              <a:rPr lang="en-US" altLang="en-US" sz="2000">
                <a:latin typeface="Times New Roman" panose="02020603050405020304" pitchFamily="18" charset="0"/>
              </a:rPr>
              <a:t>OR</a:t>
            </a:r>
          </a:p>
        </p:txBody>
      </p:sp>
      <p:sp>
        <p:nvSpPr>
          <p:cNvPr id="50213" name="Line 37">
            <a:extLst>
              <a:ext uri="{FF2B5EF4-FFF2-40B4-BE49-F238E27FC236}">
                <a16:creationId xmlns:a16="http://schemas.microsoft.com/office/drawing/2014/main" id="{9077C1F4-4A8C-FB4A-A08A-FEB390AD3C9A}"/>
              </a:ext>
            </a:extLst>
          </p:cNvPr>
          <p:cNvSpPr>
            <a:spLocks noChangeShapeType="1"/>
          </p:cNvSpPr>
          <p:nvPr/>
        </p:nvSpPr>
        <p:spPr bwMode="auto">
          <a:xfrm>
            <a:off x="5410200" y="2590800"/>
            <a:ext cx="685800" cy="9906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0214" name="Rectangle 39">
            <a:extLst>
              <a:ext uri="{FF2B5EF4-FFF2-40B4-BE49-F238E27FC236}">
                <a16:creationId xmlns:a16="http://schemas.microsoft.com/office/drawing/2014/main" id="{3CE11D8D-619F-E14B-A7CD-2807F38A380F}"/>
              </a:ext>
            </a:extLst>
          </p:cNvPr>
          <p:cNvSpPr>
            <a:spLocks noChangeArrowheads="1"/>
          </p:cNvSpPr>
          <p:nvPr/>
        </p:nvSpPr>
        <p:spPr bwMode="auto">
          <a:xfrm>
            <a:off x="5334000" y="3657600"/>
            <a:ext cx="1981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lnSpc>
                <a:spcPct val="90000"/>
              </a:lnSpc>
              <a:spcBef>
                <a:spcPct val="20000"/>
              </a:spcBef>
              <a:buClr>
                <a:schemeClr val="folHlink"/>
              </a:buClr>
              <a:buSzPct val="60000"/>
              <a:buFont typeface="Wingdings" pitchFamily="2" charset="2"/>
              <a:buNone/>
            </a:pPr>
            <a:r>
              <a:rPr lang="fr-FR" altLang="en-US" sz="2000" b="1">
                <a:latin typeface="Courier New" panose="02070309020205020404" pitchFamily="49" charset="0"/>
              </a:rPr>
              <a:t>snowy(troy)</a:t>
            </a:r>
            <a:endParaRPr lang="fr-FR" altLang="en-US" sz="3200" b="1"/>
          </a:p>
        </p:txBody>
      </p:sp>
      <p:sp>
        <p:nvSpPr>
          <p:cNvPr id="50215" name="Line 40">
            <a:extLst>
              <a:ext uri="{FF2B5EF4-FFF2-40B4-BE49-F238E27FC236}">
                <a16:creationId xmlns:a16="http://schemas.microsoft.com/office/drawing/2014/main" id="{E040C1FB-3D6E-7240-832B-786F5932B39A}"/>
              </a:ext>
            </a:extLst>
          </p:cNvPr>
          <p:cNvSpPr>
            <a:spLocks noChangeShapeType="1"/>
          </p:cNvSpPr>
          <p:nvPr/>
        </p:nvSpPr>
        <p:spPr bwMode="auto">
          <a:xfrm flipH="1">
            <a:off x="4648200" y="3048000"/>
            <a:ext cx="228600" cy="53340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0216" name="Line 44">
            <a:extLst>
              <a:ext uri="{FF2B5EF4-FFF2-40B4-BE49-F238E27FC236}">
                <a16:creationId xmlns:a16="http://schemas.microsoft.com/office/drawing/2014/main" id="{0B563319-C084-0044-9492-69CCBF739008}"/>
              </a:ext>
            </a:extLst>
          </p:cNvPr>
          <p:cNvSpPr>
            <a:spLocks noChangeShapeType="1"/>
          </p:cNvSpPr>
          <p:nvPr/>
        </p:nvSpPr>
        <p:spPr bwMode="auto">
          <a:xfrm>
            <a:off x="5410200" y="1828800"/>
            <a:ext cx="0" cy="38100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0217" name="Text Box 45">
            <a:extLst>
              <a:ext uri="{FF2B5EF4-FFF2-40B4-BE49-F238E27FC236}">
                <a16:creationId xmlns:a16="http://schemas.microsoft.com/office/drawing/2014/main" id="{4D3BF775-C20E-4943-999D-EE26AD3EAFB3}"/>
              </a:ext>
            </a:extLst>
          </p:cNvPr>
          <p:cNvSpPr txBox="1">
            <a:spLocks noChangeArrowheads="1"/>
          </p:cNvSpPr>
          <p:nvPr/>
        </p:nvSpPr>
        <p:spPr bwMode="auto">
          <a:xfrm>
            <a:off x="3352800" y="6019800"/>
            <a:ext cx="5367338" cy="4619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r>
              <a:rPr lang="en-US" altLang="en-US">
                <a:latin typeface="Arial" panose="020B0604020202020204" pitchFamily="34" charset="0"/>
              </a:rPr>
              <a:t>How about query </a:t>
            </a:r>
            <a:r>
              <a:rPr lang="en-US" altLang="en-US" b="1">
                <a:latin typeface="Courier New" panose="02070309020205020404" pitchFamily="49" charset="0"/>
              </a:rPr>
              <a:t>?- snowy(troy)?</a:t>
            </a:r>
          </a:p>
        </p:txBody>
      </p:sp>
      <p:sp>
        <p:nvSpPr>
          <p:cNvPr id="50218" name="Footer Placeholder 1">
            <a:extLst>
              <a:ext uri="{FF2B5EF4-FFF2-40B4-BE49-F238E27FC236}">
                <a16:creationId xmlns:a16="http://schemas.microsoft.com/office/drawing/2014/main" id="{A90F5CE4-3163-B34F-B571-3F44A77AD5A0}"/>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r>
              <a:rPr lang="en-US" altLang="en-US" sz="1400" dirty="0">
                <a:latin typeface="Arial" panose="020B0604020202020204" pitchFamily="34" charset="0"/>
                <a:cs typeface="Arial" panose="020B0604020202020204" pitchFamily="34" charset="0"/>
              </a:rPr>
              <a:t>Programming Languages CSCI 4430, A. </a:t>
            </a:r>
            <a:r>
              <a:rPr lang="en-US" altLang="en-US" sz="1400" dirty="0" err="1">
                <a:latin typeface="Arial" panose="020B0604020202020204" pitchFamily="34" charset="0"/>
                <a:cs typeface="Arial" panose="020B0604020202020204" pitchFamily="34" charset="0"/>
              </a:rPr>
              <a:t>Milanova</a:t>
            </a:r>
            <a:endParaRPr lang="en-US" altLang="en-US" sz="1400" dirty="0">
              <a:latin typeface="Arial" panose="020B0604020202020204" pitchFamily="34" charset="0"/>
              <a:cs typeface="Arial" panose="020B0604020202020204" pitchFamily="34" charset="0"/>
            </a:endParaRPr>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A602C7F3-43BC-1649-8F2E-EAA26D554237}"/>
                  </a:ext>
                </a:extLst>
              </p14:cNvPr>
              <p14:cNvContentPartPr/>
              <p14:nvPr/>
            </p14:nvContentPartPr>
            <p14:xfrm>
              <a:off x="970200" y="2090160"/>
              <a:ext cx="6124680" cy="4644000"/>
            </p14:xfrm>
          </p:contentPart>
        </mc:Choice>
        <mc:Fallback xmlns="">
          <p:pic>
            <p:nvPicPr>
              <p:cNvPr id="2" name="Ink 1">
                <a:extLst>
                  <a:ext uri="{FF2B5EF4-FFF2-40B4-BE49-F238E27FC236}">
                    <a16:creationId xmlns:a16="http://schemas.microsoft.com/office/drawing/2014/main" id="{A602C7F3-43BC-1649-8F2E-EAA26D554237}"/>
                  </a:ext>
                </a:extLst>
              </p:cNvPr>
              <p:cNvPicPr/>
              <p:nvPr/>
            </p:nvPicPr>
            <p:blipFill>
              <a:blip r:embed="rId4"/>
              <a:stretch>
                <a:fillRect/>
              </a:stretch>
            </p:blipFill>
            <p:spPr>
              <a:xfrm>
                <a:off x="948240" y="2068200"/>
                <a:ext cx="6167880" cy="4687200"/>
              </a:xfrm>
              <a:prstGeom prst="rect">
                <a:avLst/>
              </a:prstGeom>
            </p:spPr>
          </p:pic>
        </mc:Fallback>
      </mc:AlternateContent>
    </p:spTree>
    <p:extLst>
      <p:ext uri="{BB962C8B-B14F-4D97-AF65-F5344CB8AC3E}">
        <p14:creationId xmlns:p14="http://schemas.microsoft.com/office/powerpoint/2010/main" val="2885643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Footer Placeholder 3">
            <a:extLst>
              <a:ext uri="{FF2B5EF4-FFF2-40B4-BE49-F238E27FC236}">
                <a16:creationId xmlns:a16="http://schemas.microsoft.com/office/drawing/2014/main" id="{058EC90A-61BD-4A43-A83A-E478C779A704}"/>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r>
              <a:rPr lang="en-US" altLang="en-US" sz="1400" dirty="0">
                <a:latin typeface="Arial" panose="020B0604020202020204" pitchFamily="34" charset="0"/>
                <a:cs typeface="Arial" panose="020B0604020202020204" pitchFamily="34" charset="0"/>
              </a:rPr>
              <a:t>Programming Languages CSCI 4430, A. </a:t>
            </a:r>
            <a:r>
              <a:rPr lang="en-US" altLang="en-US" sz="1400" dirty="0" err="1">
                <a:latin typeface="Arial" panose="020B0604020202020204" pitchFamily="34" charset="0"/>
                <a:cs typeface="Arial" panose="020B0604020202020204" pitchFamily="34" charset="0"/>
              </a:rPr>
              <a:t>Milanova</a:t>
            </a:r>
            <a:endParaRPr lang="en-US" altLang="en-US" sz="1400" dirty="0">
              <a:latin typeface="Arial" panose="020B0604020202020204" pitchFamily="34" charset="0"/>
              <a:cs typeface="Arial" panose="020B0604020202020204" pitchFamily="34" charset="0"/>
            </a:endParaRPr>
          </a:p>
        </p:txBody>
      </p:sp>
      <p:sp>
        <p:nvSpPr>
          <p:cNvPr id="52226" name="Slide Number Placeholder 4">
            <a:extLst>
              <a:ext uri="{FF2B5EF4-FFF2-40B4-BE49-F238E27FC236}">
                <a16:creationId xmlns:a16="http://schemas.microsoft.com/office/drawing/2014/main" id="{5E67F776-76FD-AB41-AD13-EAEE99F946D5}"/>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fld id="{4089E3DE-1227-C34B-8A65-E8FED86F8985}" type="slidenum">
              <a:rPr lang="en-US" altLang="en-US" sz="1400"/>
              <a:pPr eaLnBrk="1" hangingPunct="1"/>
              <a:t>8</a:t>
            </a:fld>
            <a:endParaRPr lang="en-US" altLang="en-US" sz="1400"/>
          </a:p>
        </p:txBody>
      </p:sp>
      <p:sp>
        <p:nvSpPr>
          <p:cNvPr id="52227" name="Rectangle 2">
            <a:extLst>
              <a:ext uri="{FF2B5EF4-FFF2-40B4-BE49-F238E27FC236}">
                <a16:creationId xmlns:a16="http://schemas.microsoft.com/office/drawing/2014/main" id="{416DC146-0CE8-6B49-A07E-467932400D5D}"/>
              </a:ext>
            </a:extLst>
          </p:cNvPr>
          <p:cNvSpPr>
            <a:spLocks noGrp="1" noChangeArrowheads="1"/>
          </p:cNvSpPr>
          <p:nvPr>
            <p:ph type="title"/>
          </p:nvPr>
        </p:nvSpPr>
        <p:spPr/>
        <p:txBody>
          <a:bodyPr/>
          <a:lstStyle/>
          <a:p>
            <a:pPr eaLnBrk="1" hangingPunct="1"/>
            <a:r>
              <a:rPr lang="fr-FR" altLang="en-US">
                <a:latin typeface="Arial" panose="020B0604020202020204" pitchFamily="34" charset="0"/>
                <a:ea typeface="ＭＳ Ｐゴシック" panose="020B0600070205080204" pitchFamily="34" charset="-128"/>
              </a:rPr>
              <a:t>Cut (!) Example 3</a:t>
            </a:r>
          </a:p>
        </p:txBody>
      </p:sp>
      <p:sp>
        <p:nvSpPr>
          <p:cNvPr id="52228" name="Rectangle 3">
            <a:extLst>
              <a:ext uri="{FF2B5EF4-FFF2-40B4-BE49-F238E27FC236}">
                <a16:creationId xmlns:a16="http://schemas.microsoft.com/office/drawing/2014/main" id="{6CC4FBA5-0673-B641-8DA5-72DD5F0E715E}"/>
              </a:ext>
            </a:extLst>
          </p:cNvPr>
          <p:cNvSpPr>
            <a:spLocks noGrp="1" noChangeArrowheads="1"/>
          </p:cNvSpPr>
          <p:nvPr>
            <p:ph type="body" idx="1"/>
          </p:nvPr>
        </p:nvSpPr>
        <p:spPr>
          <a:xfrm>
            <a:off x="685800" y="1905000"/>
            <a:ext cx="7772400" cy="4267200"/>
          </a:xfrm>
        </p:spPr>
        <p:txBody>
          <a:bodyPr/>
          <a:lstStyle/>
          <a:p>
            <a:pPr eaLnBrk="1" hangingPunct="1">
              <a:lnSpc>
                <a:spcPct val="90000"/>
              </a:lnSpc>
              <a:buFont typeface="Wingdings" pitchFamily="2" charset="2"/>
              <a:buNone/>
            </a:pPr>
            <a:endParaRPr lang="fr-FR" altLang="en-US" sz="2800" dirty="0">
              <a:latin typeface="Courier New" panose="02070309020205020404" pitchFamily="49" charset="0"/>
              <a:ea typeface="ＭＳ Ｐゴシック" panose="020B0600070205080204" pitchFamily="34" charset="-128"/>
            </a:endParaRPr>
          </a:p>
          <a:p>
            <a:pPr eaLnBrk="1" hangingPunct="1">
              <a:lnSpc>
                <a:spcPct val="90000"/>
              </a:lnSpc>
              <a:buFont typeface="Wingdings" pitchFamily="2" charset="2"/>
              <a:buNone/>
            </a:pPr>
            <a:r>
              <a:rPr lang="fr-FR" altLang="en-US" sz="2800" b="1" dirty="0" err="1">
                <a:latin typeface="Courier New" panose="02070309020205020404" pitchFamily="49" charset="0"/>
                <a:ea typeface="ＭＳ Ｐゴシック" panose="020B0600070205080204" pitchFamily="34" charset="-128"/>
              </a:rPr>
              <a:t>rainy</a:t>
            </a:r>
            <a:r>
              <a:rPr lang="fr-FR" altLang="en-US" sz="2800" b="1" dirty="0">
                <a:latin typeface="Courier New" panose="02070309020205020404" pitchFamily="49" charset="0"/>
                <a:ea typeface="ＭＳ Ｐゴシック" panose="020B0600070205080204" pitchFamily="34" charset="-128"/>
              </a:rPr>
              <a:t>(</a:t>
            </a:r>
            <a:r>
              <a:rPr lang="fr-FR" altLang="en-US" sz="2800" b="1" dirty="0" err="1">
                <a:latin typeface="Courier New" panose="02070309020205020404" pitchFamily="49" charset="0"/>
                <a:ea typeface="ＭＳ Ｐゴシック" panose="020B0600070205080204" pitchFamily="34" charset="-128"/>
              </a:rPr>
              <a:t>seattle</a:t>
            </a:r>
            <a:r>
              <a:rPr lang="fr-FR" altLang="en-US" sz="2800" b="1" dirty="0">
                <a:latin typeface="Courier New" panose="02070309020205020404" pitchFamily="49" charset="0"/>
                <a:ea typeface="ＭＳ Ｐゴシック" panose="020B0600070205080204" pitchFamily="34" charset="-128"/>
              </a:rPr>
              <a:t>) :- </a:t>
            </a:r>
            <a:r>
              <a:rPr lang="fr-FR" altLang="en-US" sz="2800" b="1" dirty="0">
                <a:solidFill>
                  <a:srgbClr val="0000FF"/>
                </a:solidFill>
                <a:latin typeface="Courier New" panose="02070309020205020404" pitchFamily="49" charset="0"/>
                <a:ea typeface="ＭＳ Ｐゴシック" panose="020B0600070205080204" pitchFamily="34" charset="-128"/>
              </a:rPr>
              <a:t>!</a:t>
            </a:r>
            <a:r>
              <a:rPr lang="fr-FR" altLang="en-US" sz="2800" b="1" dirty="0">
                <a:latin typeface="Courier New" panose="02070309020205020404" pitchFamily="49" charset="0"/>
                <a:ea typeface="ＭＳ Ｐゴシック" panose="020B0600070205080204" pitchFamily="34" charset="-128"/>
              </a:rPr>
              <a:t>.</a:t>
            </a:r>
          </a:p>
          <a:p>
            <a:pPr eaLnBrk="1" hangingPunct="1">
              <a:lnSpc>
                <a:spcPct val="90000"/>
              </a:lnSpc>
              <a:buFont typeface="Wingdings" pitchFamily="2" charset="2"/>
              <a:buNone/>
            </a:pPr>
            <a:r>
              <a:rPr lang="fr-FR" altLang="en-US" sz="2800" b="1" dirty="0" err="1">
                <a:latin typeface="Courier New" panose="02070309020205020404" pitchFamily="49" charset="0"/>
                <a:ea typeface="ＭＳ Ｐゴシック" panose="020B0600070205080204" pitchFamily="34" charset="-128"/>
              </a:rPr>
              <a:t>rainy</a:t>
            </a:r>
            <a:r>
              <a:rPr lang="fr-FR" altLang="en-US" sz="2800" b="1" dirty="0">
                <a:latin typeface="Courier New" panose="02070309020205020404" pitchFamily="49" charset="0"/>
                <a:ea typeface="ＭＳ Ｐゴシック" panose="020B0600070205080204" pitchFamily="34" charset="-128"/>
              </a:rPr>
              <a:t>(</a:t>
            </a:r>
            <a:r>
              <a:rPr lang="fr-FR" altLang="en-US" sz="2800" b="1" dirty="0" err="1">
                <a:latin typeface="Courier New" panose="02070309020205020404" pitchFamily="49" charset="0"/>
                <a:ea typeface="ＭＳ Ｐゴシック" panose="020B0600070205080204" pitchFamily="34" charset="-128"/>
              </a:rPr>
              <a:t>rochester</a:t>
            </a:r>
            <a:r>
              <a:rPr lang="fr-FR" altLang="en-US" sz="2800" b="1" dirty="0">
                <a:latin typeface="Courier New" panose="02070309020205020404" pitchFamily="49" charset="0"/>
                <a:ea typeface="ＭＳ Ｐゴシック" panose="020B0600070205080204" pitchFamily="34" charset="-128"/>
              </a:rPr>
              <a:t>).</a:t>
            </a:r>
          </a:p>
          <a:p>
            <a:pPr eaLnBrk="1" hangingPunct="1">
              <a:lnSpc>
                <a:spcPct val="90000"/>
              </a:lnSpc>
              <a:buFont typeface="Wingdings" pitchFamily="2" charset="2"/>
              <a:buNone/>
            </a:pPr>
            <a:r>
              <a:rPr lang="fr-FR" altLang="en-US" sz="2800" b="1" dirty="0">
                <a:latin typeface="Courier New" panose="02070309020205020404" pitchFamily="49" charset="0"/>
                <a:ea typeface="ＭＳ Ｐゴシック" panose="020B0600070205080204" pitchFamily="34" charset="-128"/>
              </a:rPr>
              <a:t>cold(</a:t>
            </a:r>
            <a:r>
              <a:rPr lang="fr-FR" altLang="en-US" sz="2800" b="1" dirty="0" err="1">
                <a:latin typeface="Courier New" panose="02070309020205020404" pitchFamily="49" charset="0"/>
                <a:ea typeface="ＭＳ Ｐゴシック" panose="020B0600070205080204" pitchFamily="34" charset="-128"/>
              </a:rPr>
              <a:t>rochester</a:t>
            </a:r>
            <a:r>
              <a:rPr lang="fr-FR" altLang="en-US" sz="2800" b="1" dirty="0">
                <a:latin typeface="Courier New" panose="02070309020205020404" pitchFamily="49" charset="0"/>
                <a:ea typeface="ＭＳ Ｐゴシック" panose="020B0600070205080204" pitchFamily="34" charset="-128"/>
              </a:rPr>
              <a:t>).</a:t>
            </a:r>
          </a:p>
          <a:p>
            <a:pPr eaLnBrk="1" hangingPunct="1">
              <a:lnSpc>
                <a:spcPct val="90000"/>
              </a:lnSpc>
              <a:buFont typeface="Wingdings" pitchFamily="2" charset="2"/>
              <a:buNone/>
            </a:pPr>
            <a:r>
              <a:rPr lang="fr-FR" altLang="en-US" sz="2800" b="1" dirty="0" err="1">
                <a:latin typeface="Courier New" panose="02070309020205020404" pitchFamily="49" charset="0"/>
                <a:ea typeface="ＭＳ Ｐゴシック" panose="020B0600070205080204" pitchFamily="34" charset="-128"/>
              </a:rPr>
              <a:t>snowy</a:t>
            </a:r>
            <a:r>
              <a:rPr lang="fr-FR" altLang="en-US" sz="2800" b="1" dirty="0">
                <a:latin typeface="Courier New" panose="02070309020205020404" pitchFamily="49" charset="0"/>
                <a:ea typeface="ＭＳ Ｐゴシック" panose="020B0600070205080204" pitchFamily="34" charset="-128"/>
              </a:rPr>
              <a:t>(X) :- </a:t>
            </a:r>
            <a:r>
              <a:rPr lang="fr-FR" altLang="en-US" sz="2800" b="1" dirty="0" err="1">
                <a:latin typeface="Courier New" panose="02070309020205020404" pitchFamily="49" charset="0"/>
                <a:ea typeface="ＭＳ Ｐゴシック" panose="020B0600070205080204" pitchFamily="34" charset="-128"/>
              </a:rPr>
              <a:t>rainy</a:t>
            </a:r>
            <a:r>
              <a:rPr lang="fr-FR" altLang="en-US" sz="2800" b="1" dirty="0">
                <a:latin typeface="Courier New" panose="02070309020205020404" pitchFamily="49" charset="0"/>
                <a:ea typeface="ＭＳ Ｐゴシック" panose="020B0600070205080204" pitchFamily="34" charset="-128"/>
              </a:rPr>
              <a:t>(X), cold(X).</a:t>
            </a:r>
          </a:p>
          <a:p>
            <a:pPr eaLnBrk="1" hangingPunct="1">
              <a:lnSpc>
                <a:spcPct val="90000"/>
              </a:lnSpc>
              <a:buFont typeface="Wingdings" pitchFamily="2" charset="2"/>
              <a:buNone/>
            </a:pPr>
            <a:r>
              <a:rPr lang="fr-FR" altLang="en-US" sz="2800" b="1" dirty="0" err="1">
                <a:latin typeface="Courier New" panose="02070309020205020404" pitchFamily="49" charset="0"/>
                <a:ea typeface="ＭＳ Ｐゴシック" panose="020B0600070205080204" pitchFamily="34" charset="-128"/>
              </a:rPr>
              <a:t>snowy</a:t>
            </a:r>
            <a:r>
              <a:rPr lang="fr-FR" altLang="en-US" sz="2800" b="1" dirty="0">
                <a:latin typeface="Courier New" panose="02070309020205020404" pitchFamily="49" charset="0"/>
                <a:ea typeface="ＭＳ Ｐゴシック" panose="020B0600070205080204" pitchFamily="34" charset="-128"/>
              </a:rPr>
              <a:t>(</a:t>
            </a:r>
            <a:r>
              <a:rPr lang="fr-FR" altLang="en-US" sz="2800" b="1" dirty="0" err="1">
                <a:latin typeface="Courier New" panose="02070309020205020404" pitchFamily="49" charset="0"/>
                <a:ea typeface="ＭＳ Ｐゴシック" panose="020B0600070205080204" pitchFamily="34" charset="-128"/>
              </a:rPr>
              <a:t>troy</a:t>
            </a:r>
            <a:r>
              <a:rPr lang="fr-FR" altLang="en-US" sz="2800" b="1" dirty="0">
                <a:latin typeface="Courier New" panose="02070309020205020404" pitchFamily="49" charset="0"/>
                <a:ea typeface="ＭＳ Ｐゴシック" panose="020B0600070205080204" pitchFamily="34" charset="-128"/>
              </a:rPr>
              <a:t>).</a:t>
            </a:r>
          </a:p>
          <a:p>
            <a:pPr eaLnBrk="1" hangingPunct="1">
              <a:lnSpc>
                <a:spcPct val="90000"/>
              </a:lnSpc>
              <a:buFont typeface="Wingdings" pitchFamily="2" charset="2"/>
              <a:buNone/>
            </a:pPr>
            <a:endParaRPr lang="fr-FR" altLang="en-US" sz="2800" b="1" dirty="0">
              <a:latin typeface="Courier New" panose="02070309020205020404" pitchFamily="49" charset="0"/>
              <a:ea typeface="ＭＳ Ｐゴシック" panose="020B0600070205080204" pitchFamily="34" charset="-128"/>
            </a:endParaRPr>
          </a:p>
          <a:p>
            <a:pPr eaLnBrk="1" hangingPunct="1">
              <a:lnSpc>
                <a:spcPct val="90000"/>
              </a:lnSpc>
              <a:buFont typeface="Wingdings" pitchFamily="2" charset="2"/>
              <a:buNone/>
            </a:pPr>
            <a:r>
              <a:rPr lang="fr-FR" altLang="en-US" sz="2800" b="1" dirty="0">
                <a:solidFill>
                  <a:srgbClr val="0000FF"/>
                </a:solidFill>
                <a:latin typeface="Courier New" panose="02070309020205020404" pitchFamily="49" charset="0"/>
                <a:ea typeface="ＭＳ Ｐゴシック" panose="020B0600070205080204" pitchFamily="34" charset="-128"/>
              </a:rPr>
              <a:t>?- </a:t>
            </a:r>
            <a:r>
              <a:rPr lang="fr-FR" altLang="en-US" sz="2800" b="1" dirty="0" err="1">
                <a:solidFill>
                  <a:srgbClr val="0000FF"/>
                </a:solidFill>
                <a:latin typeface="Courier New" panose="02070309020205020404" pitchFamily="49" charset="0"/>
                <a:ea typeface="ＭＳ Ｐゴシック" panose="020B0600070205080204" pitchFamily="34" charset="-128"/>
              </a:rPr>
              <a:t>snowy</a:t>
            </a:r>
            <a:r>
              <a:rPr lang="fr-FR" altLang="en-US" sz="2800" b="1" dirty="0">
                <a:solidFill>
                  <a:srgbClr val="0000FF"/>
                </a:solidFill>
                <a:latin typeface="Courier New" panose="02070309020205020404" pitchFamily="49" charset="0"/>
                <a:ea typeface="ＭＳ Ｐゴシック" panose="020B0600070205080204" pitchFamily="34" charset="-128"/>
              </a:rPr>
              <a:t>(C).</a:t>
            </a:r>
          </a:p>
          <a:p>
            <a:pPr eaLnBrk="1" hangingPunct="1">
              <a:lnSpc>
                <a:spcPct val="90000"/>
              </a:lnSpc>
              <a:buFont typeface="Wingdings" pitchFamily="2" charset="2"/>
              <a:buNone/>
            </a:pPr>
            <a:endParaRPr lang="fr-FR" altLang="en-US" sz="2800" b="1" dirty="0">
              <a:latin typeface="Courier New" panose="02070309020205020404" pitchFamily="49" charset="0"/>
              <a:ea typeface="ＭＳ Ｐゴシック" panose="020B0600070205080204" pitchFamily="34" charset="-128"/>
            </a:endParaRPr>
          </a:p>
          <a:p>
            <a:pPr eaLnBrk="1" hangingPunct="1">
              <a:lnSpc>
                <a:spcPct val="90000"/>
              </a:lnSpc>
              <a:buFont typeface="Wingdings" pitchFamily="2" charset="2"/>
              <a:buNone/>
            </a:pPr>
            <a:endParaRPr lang="fr-FR" altLang="en-US" b="1" dirty="0">
              <a:ea typeface="ＭＳ Ｐゴシック" panose="020B0600070205080204" pitchFamily="34" charset="-128"/>
            </a:endParaRPr>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956B2EA6-AA48-544B-8958-BFEC6F79A4B3}"/>
                  </a:ext>
                </a:extLst>
              </p14:cNvPr>
              <p14:cNvContentPartPr/>
              <p14:nvPr/>
            </p14:nvContentPartPr>
            <p14:xfrm>
              <a:off x="838080" y="5657760"/>
              <a:ext cx="2004840" cy="402840"/>
            </p14:xfrm>
          </p:contentPart>
        </mc:Choice>
        <mc:Fallback xmlns="">
          <p:pic>
            <p:nvPicPr>
              <p:cNvPr id="2" name="Ink 1">
                <a:extLst>
                  <a:ext uri="{FF2B5EF4-FFF2-40B4-BE49-F238E27FC236}">
                    <a16:creationId xmlns:a16="http://schemas.microsoft.com/office/drawing/2014/main" id="{956B2EA6-AA48-544B-8958-BFEC6F79A4B3}"/>
                  </a:ext>
                </a:extLst>
              </p:cNvPr>
              <p:cNvPicPr/>
              <p:nvPr/>
            </p:nvPicPr>
            <p:blipFill>
              <a:blip r:embed="rId4"/>
              <a:stretch>
                <a:fillRect/>
              </a:stretch>
            </p:blipFill>
            <p:spPr>
              <a:xfrm>
                <a:off x="816120" y="5635800"/>
                <a:ext cx="2048040" cy="446040"/>
              </a:xfrm>
              <a:prstGeom prst="rect">
                <a:avLst/>
              </a:prstGeom>
            </p:spPr>
          </p:pic>
        </mc:Fallback>
      </mc:AlternateContent>
    </p:spTree>
    <p:extLst>
      <p:ext uri="{BB962C8B-B14F-4D97-AF65-F5344CB8AC3E}">
        <p14:creationId xmlns:p14="http://schemas.microsoft.com/office/powerpoint/2010/main" val="2457994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Number Placeholder 4">
            <a:extLst>
              <a:ext uri="{FF2B5EF4-FFF2-40B4-BE49-F238E27FC236}">
                <a16:creationId xmlns:a16="http://schemas.microsoft.com/office/drawing/2014/main" id="{A7739D1C-B52B-F84A-8B14-D543A8CCAAB8}"/>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fld id="{5C2FD1BE-CF17-5C40-BE5A-A7F42D565DA6}" type="slidenum">
              <a:rPr lang="en-US" altLang="en-US" sz="1400"/>
              <a:pPr eaLnBrk="1" hangingPunct="1"/>
              <a:t>9</a:t>
            </a:fld>
            <a:endParaRPr lang="en-US" altLang="en-US" sz="1400"/>
          </a:p>
        </p:txBody>
      </p:sp>
      <p:sp>
        <p:nvSpPr>
          <p:cNvPr id="54274" name="Rectangle 2">
            <a:extLst>
              <a:ext uri="{FF2B5EF4-FFF2-40B4-BE49-F238E27FC236}">
                <a16:creationId xmlns:a16="http://schemas.microsoft.com/office/drawing/2014/main" id="{71EF3AA1-7580-3A43-9C8A-65827E2C3D7A}"/>
              </a:ext>
            </a:extLst>
          </p:cNvPr>
          <p:cNvSpPr>
            <a:spLocks noGrp="1" noChangeArrowheads="1"/>
          </p:cNvSpPr>
          <p:nvPr>
            <p:ph type="title"/>
          </p:nvPr>
        </p:nvSpPr>
        <p:spPr/>
        <p:txBody>
          <a:bodyPr/>
          <a:lstStyle/>
          <a:p>
            <a:pPr eaLnBrk="1" hangingPunct="1"/>
            <a:r>
              <a:rPr lang="fr-FR" altLang="en-US">
                <a:latin typeface="Arial" panose="020B0604020202020204" pitchFamily="34" charset="0"/>
                <a:ea typeface="ＭＳ Ｐゴシック" panose="020B0600070205080204" pitchFamily="34" charset="-128"/>
              </a:rPr>
              <a:t>Cut (!) Example 3</a:t>
            </a:r>
          </a:p>
        </p:txBody>
      </p:sp>
      <p:sp>
        <p:nvSpPr>
          <p:cNvPr id="54275" name="Rectangle 3">
            <a:extLst>
              <a:ext uri="{FF2B5EF4-FFF2-40B4-BE49-F238E27FC236}">
                <a16:creationId xmlns:a16="http://schemas.microsoft.com/office/drawing/2014/main" id="{7278CCD7-DF4F-1941-96F4-961FF99DAFA9}"/>
              </a:ext>
            </a:extLst>
          </p:cNvPr>
          <p:cNvSpPr>
            <a:spLocks noGrp="1" noChangeArrowheads="1"/>
          </p:cNvSpPr>
          <p:nvPr>
            <p:ph type="body" idx="1"/>
          </p:nvPr>
        </p:nvSpPr>
        <p:spPr>
          <a:xfrm>
            <a:off x="381000" y="1524000"/>
            <a:ext cx="4267200" cy="1066800"/>
          </a:xfrm>
        </p:spPr>
        <p:txBody>
          <a:bodyPr/>
          <a:lstStyle/>
          <a:p>
            <a:pPr eaLnBrk="1" hangingPunct="1">
              <a:lnSpc>
                <a:spcPct val="90000"/>
              </a:lnSpc>
              <a:buFont typeface="Wingdings" pitchFamily="2" charset="2"/>
              <a:buNone/>
            </a:pPr>
            <a:r>
              <a:rPr lang="fr-FR" altLang="en-US" sz="1600" b="1">
                <a:latin typeface="Courier New" panose="02070309020205020404" pitchFamily="49" charset="0"/>
                <a:ea typeface="ＭＳ Ｐゴシック" panose="020B0600070205080204" pitchFamily="34" charset="-128"/>
              </a:rPr>
              <a:t>rainy(seattle) :- !.</a:t>
            </a:r>
          </a:p>
          <a:p>
            <a:pPr eaLnBrk="1" hangingPunct="1">
              <a:lnSpc>
                <a:spcPct val="90000"/>
              </a:lnSpc>
              <a:buFont typeface="Wingdings" pitchFamily="2" charset="2"/>
              <a:buNone/>
            </a:pPr>
            <a:r>
              <a:rPr lang="fr-FR" altLang="en-US" sz="1600" b="1">
                <a:latin typeface="Courier New" panose="02070309020205020404" pitchFamily="49" charset="0"/>
                <a:ea typeface="ＭＳ Ｐゴシック" panose="020B0600070205080204" pitchFamily="34" charset="-128"/>
              </a:rPr>
              <a:t>rainy(rochester).</a:t>
            </a:r>
          </a:p>
          <a:p>
            <a:pPr eaLnBrk="1" hangingPunct="1">
              <a:lnSpc>
                <a:spcPct val="90000"/>
              </a:lnSpc>
              <a:buFont typeface="Wingdings" pitchFamily="2" charset="2"/>
              <a:buNone/>
            </a:pPr>
            <a:r>
              <a:rPr lang="fr-FR" altLang="en-US" sz="1600" b="1">
                <a:latin typeface="Courier New" panose="02070309020205020404" pitchFamily="49" charset="0"/>
                <a:ea typeface="ＭＳ Ｐゴシック" panose="020B0600070205080204" pitchFamily="34" charset="-128"/>
              </a:rPr>
              <a:t>cold(rochester).</a:t>
            </a:r>
          </a:p>
          <a:p>
            <a:pPr eaLnBrk="1" hangingPunct="1">
              <a:lnSpc>
                <a:spcPct val="90000"/>
              </a:lnSpc>
              <a:buFont typeface="Wingdings" pitchFamily="2" charset="2"/>
              <a:buNone/>
            </a:pPr>
            <a:r>
              <a:rPr lang="fr-FR" altLang="en-US" sz="1600" b="1">
                <a:latin typeface="Courier New" panose="02070309020205020404" pitchFamily="49" charset="0"/>
                <a:ea typeface="ＭＳ Ｐゴシック" panose="020B0600070205080204" pitchFamily="34" charset="-128"/>
              </a:rPr>
              <a:t>snowy(X) :- rainy(X), cold(X).</a:t>
            </a:r>
          </a:p>
          <a:p>
            <a:pPr eaLnBrk="1" hangingPunct="1">
              <a:lnSpc>
                <a:spcPct val="90000"/>
              </a:lnSpc>
              <a:buFont typeface="Wingdings" pitchFamily="2" charset="2"/>
              <a:buNone/>
            </a:pPr>
            <a:r>
              <a:rPr lang="fr-FR" altLang="en-US" sz="1600" b="1">
                <a:latin typeface="Courier New" panose="02070309020205020404" pitchFamily="49" charset="0"/>
                <a:ea typeface="ＭＳ Ｐゴシック" panose="020B0600070205080204" pitchFamily="34" charset="-128"/>
              </a:rPr>
              <a:t>snowy(troy).</a:t>
            </a:r>
          </a:p>
          <a:p>
            <a:pPr eaLnBrk="1" hangingPunct="1">
              <a:lnSpc>
                <a:spcPct val="90000"/>
              </a:lnSpc>
              <a:buFont typeface="Wingdings" pitchFamily="2" charset="2"/>
              <a:buNone/>
            </a:pPr>
            <a:endParaRPr lang="fr-FR" altLang="en-US" sz="2400" b="1">
              <a:ea typeface="ＭＳ Ｐゴシック" panose="020B0600070205080204" pitchFamily="34" charset="-128"/>
            </a:endParaRPr>
          </a:p>
        </p:txBody>
      </p:sp>
      <p:sp>
        <p:nvSpPr>
          <p:cNvPr id="54276" name="Line 4">
            <a:extLst>
              <a:ext uri="{FF2B5EF4-FFF2-40B4-BE49-F238E27FC236}">
                <a16:creationId xmlns:a16="http://schemas.microsoft.com/office/drawing/2014/main" id="{760C001F-B95E-E34A-9B41-DE78EBFB487D}"/>
              </a:ext>
            </a:extLst>
          </p:cNvPr>
          <p:cNvSpPr>
            <a:spLocks noChangeShapeType="1"/>
          </p:cNvSpPr>
          <p:nvPr/>
        </p:nvSpPr>
        <p:spPr bwMode="auto">
          <a:xfrm>
            <a:off x="5029200" y="1828800"/>
            <a:ext cx="0" cy="3810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4277" name="Rectangle 5">
            <a:extLst>
              <a:ext uri="{FF2B5EF4-FFF2-40B4-BE49-F238E27FC236}">
                <a16:creationId xmlns:a16="http://schemas.microsoft.com/office/drawing/2014/main" id="{AAF87A0E-E0FF-CC4D-8005-DE8D65CB0A79}"/>
              </a:ext>
            </a:extLst>
          </p:cNvPr>
          <p:cNvSpPr>
            <a:spLocks noChangeArrowheads="1"/>
          </p:cNvSpPr>
          <p:nvPr/>
        </p:nvSpPr>
        <p:spPr bwMode="auto">
          <a:xfrm>
            <a:off x="4419600" y="2209800"/>
            <a:ext cx="1447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lnSpc>
                <a:spcPct val="90000"/>
              </a:lnSpc>
              <a:spcBef>
                <a:spcPct val="20000"/>
              </a:spcBef>
              <a:buClr>
                <a:schemeClr val="folHlink"/>
              </a:buClr>
              <a:buSzPct val="60000"/>
              <a:buFont typeface="Wingdings" pitchFamily="2" charset="2"/>
              <a:buNone/>
            </a:pPr>
            <a:r>
              <a:rPr lang="fr-FR" altLang="en-US" sz="2000" b="1">
                <a:latin typeface="Courier New" panose="02070309020205020404" pitchFamily="49" charset="0"/>
              </a:rPr>
              <a:t>snowy(C)</a:t>
            </a:r>
            <a:endParaRPr lang="fr-FR" altLang="en-US" sz="3200" b="1"/>
          </a:p>
        </p:txBody>
      </p:sp>
      <p:sp>
        <p:nvSpPr>
          <p:cNvPr id="54278" name="Rectangle 6">
            <a:extLst>
              <a:ext uri="{FF2B5EF4-FFF2-40B4-BE49-F238E27FC236}">
                <a16:creationId xmlns:a16="http://schemas.microsoft.com/office/drawing/2014/main" id="{C2FBA934-5E80-C447-B8EA-3E5FC7B28BFC}"/>
              </a:ext>
            </a:extLst>
          </p:cNvPr>
          <p:cNvSpPr>
            <a:spLocks noChangeArrowheads="1"/>
          </p:cNvSpPr>
          <p:nvPr/>
        </p:nvSpPr>
        <p:spPr bwMode="auto">
          <a:xfrm>
            <a:off x="3352800" y="3657600"/>
            <a:ext cx="152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lnSpc>
                <a:spcPct val="90000"/>
              </a:lnSpc>
              <a:spcBef>
                <a:spcPct val="20000"/>
              </a:spcBef>
              <a:buClr>
                <a:schemeClr val="folHlink"/>
              </a:buClr>
              <a:buSzPct val="60000"/>
              <a:buFont typeface="Wingdings" pitchFamily="2" charset="2"/>
              <a:buNone/>
            </a:pPr>
            <a:r>
              <a:rPr lang="fr-FR" altLang="en-US" sz="2000" b="1">
                <a:latin typeface="Courier New" panose="02070309020205020404" pitchFamily="49" charset="0"/>
              </a:rPr>
              <a:t>snowy(X)</a:t>
            </a:r>
            <a:endParaRPr lang="fr-FR" altLang="en-US" sz="3200" b="1"/>
          </a:p>
        </p:txBody>
      </p:sp>
      <p:sp>
        <p:nvSpPr>
          <p:cNvPr id="54279" name="Line 7">
            <a:extLst>
              <a:ext uri="{FF2B5EF4-FFF2-40B4-BE49-F238E27FC236}">
                <a16:creationId xmlns:a16="http://schemas.microsoft.com/office/drawing/2014/main" id="{2D5C1807-21AF-6E42-BA09-B970811CFFF7}"/>
              </a:ext>
            </a:extLst>
          </p:cNvPr>
          <p:cNvSpPr>
            <a:spLocks noChangeShapeType="1"/>
          </p:cNvSpPr>
          <p:nvPr/>
        </p:nvSpPr>
        <p:spPr bwMode="auto">
          <a:xfrm flipH="1">
            <a:off x="4114800" y="2590800"/>
            <a:ext cx="685800" cy="10668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4280" name="Line 8">
            <a:extLst>
              <a:ext uri="{FF2B5EF4-FFF2-40B4-BE49-F238E27FC236}">
                <a16:creationId xmlns:a16="http://schemas.microsoft.com/office/drawing/2014/main" id="{A05EAB8D-A76D-E040-B2AE-5FEF515F4739}"/>
              </a:ext>
            </a:extLst>
          </p:cNvPr>
          <p:cNvSpPr>
            <a:spLocks noChangeShapeType="1"/>
          </p:cNvSpPr>
          <p:nvPr/>
        </p:nvSpPr>
        <p:spPr bwMode="auto">
          <a:xfrm flipH="1">
            <a:off x="2590800" y="3962400"/>
            <a:ext cx="1447800" cy="533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4281" name="Line 9">
            <a:extLst>
              <a:ext uri="{FF2B5EF4-FFF2-40B4-BE49-F238E27FC236}">
                <a16:creationId xmlns:a16="http://schemas.microsoft.com/office/drawing/2014/main" id="{A1CA5467-6AE7-A643-8F8E-0A3E6A10CB48}"/>
              </a:ext>
            </a:extLst>
          </p:cNvPr>
          <p:cNvSpPr>
            <a:spLocks noChangeShapeType="1"/>
          </p:cNvSpPr>
          <p:nvPr/>
        </p:nvSpPr>
        <p:spPr bwMode="auto">
          <a:xfrm>
            <a:off x="4267200" y="3962400"/>
            <a:ext cx="3048000" cy="6096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4282" name="Text Box 10">
            <a:extLst>
              <a:ext uri="{FF2B5EF4-FFF2-40B4-BE49-F238E27FC236}">
                <a16:creationId xmlns:a16="http://schemas.microsoft.com/office/drawing/2014/main" id="{59ED5EAC-EBE6-2C4D-9ACB-741A34C24F3C}"/>
              </a:ext>
            </a:extLst>
          </p:cNvPr>
          <p:cNvSpPr txBox="1">
            <a:spLocks noChangeArrowheads="1"/>
          </p:cNvSpPr>
          <p:nvPr/>
        </p:nvSpPr>
        <p:spPr bwMode="auto">
          <a:xfrm>
            <a:off x="3810000" y="4038600"/>
            <a:ext cx="735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algn="ctr" eaLnBrk="1" hangingPunct="1"/>
            <a:r>
              <a:rPr lang="en-US" altLang="en-US" sz="2000">
                <a:latin typeface="Times New Roman" panose="02020603050405020304" pitchFamily="18" charset="0"/>
              </a:rPr>
              <a:t>AND</a:t>
            </a:r>
          </a:p>
        </p:txBody>
      </p:sp>
      <p:sp>
        <p:nvSpPr>
          <p:cNvPr id="54283" name="Line 11">
            <a:extLst>
              <a:ext uri="{FF2B5EF4-FFF2-40B4-BE49-F238E27FC236}">
                <a16:creationId xmlns:a16="http://schemas.microsoft.com/office/drawing/2014/main" id="{92A57055-CF43-404A-B5F4-9A05CBE8E27C}"/>
              </a:ext>
            </a:extLst>
          </p:cNvPr>
          <p:cNvSpPr>
            <a:spLocks noChangeShapeType="1"/>
          </p:cNvSpPr>
          <p:nvPr/>
        </p:nvSpPr>
        <p:spPr bwMode="auto">
          <a:xfrm flipH="1">
            <a:off x="976313" y="4930775"/>
            <a:ext cx="1447800" cy="533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4284" name="Line 12">
            <a:extLst>
              <a:ext uri="{FF2B5EF4-FFF2-40B4-BE49-F238E27FC236}">
                <a16:creationId xmlns:a16="http://schemas.microsoft.com/office/drawing/2014/main" id="{1A7D7C79-F64D-544D-89B0-E0142FF5C388}"/>
              </a:ext>
            </a:extLst>
          </p:cNvPr>
          <p:cNvSpPr>
            <a:spLocks noChangeShapeType="1"/>
          </p:cNvSpPr>
          <p:nvPr/>
        </p:nvSpPr>
        <p:spPr bwMode="auto">
          <a:xfrm>
            <a:off x="2652713" y="4930775"/>
            <a:ext cx="1600200" cy="5334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4285" name="Text Box 13">
            <a:extLst>
              <a:ext uri="{FF2B5EF4-FFF2-40B4-BE49-F238E27FC236}">
                <a16:creationId xmlns:a16="http://schemas.microsoft.com/office/drawing/2014/main" id="{9E7E95B4-F3B6-3B4A-AF73-B944D0EB47C2}"/>
              </a:ext>
            </a:extLst>
          </p:cNvPr>
          <p:cNvSpPr txBox="1">
            <a:spLocks noChangeArrowheads="1"/>
          </p:cNvSpPr>
          <p:nvPr/>
        </p:nvSpPr>
        <p:spPr bwMode="auto">
          <a:xfrm>
            <a:off x="2233613" y="5029200"/>
            <a:ext cx="5365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algn="ctr" eaLnBrk="1" hangingPunct="1"/>
            <a:r>
              <a:rPr lang="en-US" altLang="en-US" sz="2000">
                <a:latin typeface="Times New Roman" panose="02020603050405020304" pitchFamily="18" charset="0"/>
              </a:rPr>
              <a:t>OR</a:t>
            </a:r>
          </a:p>
        </p:txBody>
      </p:sp>
      <p:sp>
        <p:nvSpPr>
          <p:cNvPr id="54286" name="Rectangle 14">
            <a:extLst>
              <a:ext uri="{FF2B5EF4-FFF2-40B4-BE49-F238E27FC236}">
                <a16:creationId xmlns:a16="http://schemas.microsoft.com/office/drawing/2014/main" id="{8C567FCD-7545-7F41-AAF9-4AB2240E6E34}"/>
              </a:ext>
            </a:extLst>
          </p:cNvPr>
          <p:cNvSpPr>
            <a:spLocks noChangeArrowheads="1"/>
          </p:cNvSpPr>
          <p:nvPr/>
        </p:nvSpPr>
        <p:spPr bwMode="auto">
          <a:xfrm>
            <a:off x="1676400" y="4572000"/>
            <a:ext cx="152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lnSpc>
                <a:spcPct val="90000"/>
              </a:lnSpc>
              <a:spcBef>
                <a:spcPct val="20000"/>
              </a:spcBef>
              <a:buClr>
                <a:schemeClr val="folHlink"/>
              </a:buClr>
              <a:buSzPct val="60000"/>
              <a:buFont typeface="Wingdings" pitchFamily="2" charset="2"/>
              <a:buNone/>
            </a:pPr>
            <a:r>
              <a:rPr lang="fr-FR" altLang="en-US" sz="2000" b="1">
                <a:latin typeface="Courier New" panose="02070309020205020404" pitchFamily="49" charset="0"/>
              </a:rPr>
              <a:t>rainy(X)</a:t>
            </a:r>
            <a:endParaRPr lang="fr-FR" altLang="en-US" sz="3200" b="1"/>
          </a:p>
        </p:txBody>
      </p:sp>
      <p:sp>
        <p:nvSpPr>
          <p:cNvPr id="54287" name="Rectangle 15">
            <a:extLst>
              <a:ext uri="{FF2B5EF4-FFF2-40B4-BE49-F238E27FC236}">
                <a16:creationId xmlns:a16="http://schemas.microsoft.com/office/drawing/2014/main" id="{C60EC45D-7B44-DA49-99DF-3B03541BA10C}"/>
              </a:ext>
            </a:extLst>
          </p:cNvPr>
          <p:cNvSpPr>
            <a:spLocks noChangeArrowheads="1"/>
          </p:cNvSpPr>
          <p:nvPr/>
        </p:nvSpPr>
        <p:spPr bwMode="auto">
          <a:xfrm>
            <a:off x="6705600" y="4648200"/>
            <a:ext cx="1447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lnSpc>
                <a:spcPct val="90000"/>
              </a:lnSpc>
              <a:spcBef>
                <a:spcPct val="20000"/>
              </a:spcBef>
              <a:buClr>
                <a:schemeClr val="folHlink"/>
              </a:buClr>
              <a:buSzPct val="60000"/>
              <a:buFont typeface="Wingdings" pitchFamily="2" charset="2"/>
              <a:buNone/>
            </a:pPr>
            <a:r>
              <a:rPr lang="fr-FR" altLang="en-US" sz="2000" b="1">
                <a:latin typeface="Courier New" panose="02070309020205020404" pitchFamily="49" charset="0"/>
              </a:rPr>
              <a:t>cold(X)</a:t>
            </a:r>
            <a:endParaRPr lang="fr-FR" altLang="en-US" sz="3200" b="1"/>
          </a:p>
        </p:txBody>
      </p:sp>
      <p:sp>
        <p:nvSpPr>
          <p:cNvPr id="54288" name="Rectangle 16">
            <a:extLst>
              <a:ext uri="{FF2B5EF4-FFF2-40B4-BE49-F238E27FC236}">
                <a16:creationId xmlns:a16="http://schemas.microsoft.com/office/drawing/2014/main" id="{C9E36F99-ADD0-6B48-B3D6-3890F774B5AC}"/>
              </a:ext>
            </a:extLst>
          </p:cNvPr>
          <p:cNvSpPr>
            <a:spLocks noChangeArrowheads="1"/>
          </p:cNvSpPr>
          <p:nvPr/>
        </p:nvSpPr>
        <p:spPr bwMode="auto">
          <a:xfrm>
            <a:off x="228600" y="5562600"/>
            <a:ext cx="2362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lnSpc>
                <a:spcPct val="90000"/>
              </a:lnSpc>
              <a:spcBef>
                <a:spcPct val="20000"/>
              </a:spcBef>
              <a:buClr>
                <a:schemeClr val="folHlink"/>
              </a:buClr>
              <a:buSzPct val="60000"/>
              <a:buFont typeface="Wingdings" pitchFamily="2" charset="2"/>
              <a:buNone/>
            </a:pPr>
            <a:r>
              <a:rPr lang="fr-FR" altLang="en-US" sz="2000" b="1">
                <a:latin typeface="Courier New" panose="02070309020205020404" pitchFamily="49" charset="0"/>
              </a:rPr>
              <a:t>rainy(seattle)</a:t>
            </a:r>
            <a:endParaRPr lang="fr-FR" altLang="en-US" sz="3200" b="1"/>
          </a:p>
        </p:txBody>
      </p:sp>
      <p:sp>
        <p:nvSpPr>
          <p:cNvPr id="54289" name="Rectangle 17">
            <a:extLst>
              <a:ext uri="{FF2B5EF4-FFF2-40B4-BE49-F238E27FC236}">
                <a16:creationId xmlns:a16="http://schemas.microsoft.com/office/drawing/2014/main" id="{CE031A7E-43B9-E544-BCAA-0DF654D4CCF8}"/>
              </a:ext>
            </a:extLst>
          </p:cNvPr>
          <p:cNvSpPr>
            <a:spLocks noChangeArrowheads="1"/>
          </p:cNvSpPr>
          <p:nvPr/>
        </p:nvSpPr>
        <p:spPr bwMode="auto">
          <a:xfrm>
            <a:off x="2971800" y="5562600"/>
            <a:ext cx="2819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lnSpc>
                <a:spcPct val="90000"/>
              </a:lnSpc>
              <a:spcBef>
                <a:spcPct val="20000"/>
              </a:spcBef>
              <a:buClr>
                <a:schemeClr val="folHlink"/>
              </a:buClr>
              <a:buSzPct val="60000"/>
              <a:buFont typeface="Wingdings" pitchFamily="2" charset="2"/>
              <a:buNone/>
            </a:pPr>
            <a:r>
              <a:rPr lang="fr-FR" altLang="en-US" sz="2000" b="1">
                <a:latin typeface="Courier New" panose="02070309020205020404" pitchFamily="49" charset="0"/>
              </a:rPr>
              <a:t>rainy(rochester)</a:t>
            </a:r>
            <a:endParaRPr lang="fr-FR" altLang="en-US" sz="3200" b="1"/>
          </a:p>
        </p:txBody>
      </p:sp>
      <p:sp>
        <p:nvSpPr>
          <p:cNvPr id="54290" name="Rectangle 18">
            <a:extLst>
              <a:ext uri="{FF2B5EF4-FFF2-40B4-BE49-F238E27FC236}">
                <a16:creationId xmlns:a16="http://schemas.microsoft.com/office/drawing/2014/main" id="{608BF218-9221-4F4A-8102-478A138236BF}"/>
              </a:ext>
            </a:extLst>
          </p:cNvPr>
          <p:cNvSpPr>
            <a:spLocks noChangeArrowheads="1"/>
          </p:cNvSpPr>
          <p:nvPr/>
        </p:nvSpPr>
        <p:spPr bwMode="auto">
          <a:xfrm>
            <a:off x="6172200" y="5410200"/>
            <a:ext cx="2514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lnSpc>
                <a:spcPct val="90000"/>
              </a:lnSpc>
              <a:spcBef>
                <a:spcPct val="20000"/>
              </a:spcBef>
              <a:buClr>
                <a:schemeClr val="folHlink"/>
              </a:buClr>
              <a:buSzPct val="60000"/>
              <a:buFont typeface="Wingdings" pitchFamily="2" charset="2"/>
              <a:buNone/>
            </a:pPr>
            <a:r>
              <a:rPr lang="fr-FR" altLang="en-US" sz="2000" b="1">
                <a:latin typeface="Courier New" panose="02070309020205020404" pitchFamily="49" charset="0"/>
              </a:rPr>
              <a:t>cold(rochester)</a:t>
            </a:r>
            <a:endParaRPr lang="fr-FR" altLang="en-US" sz="3200" b="1"/>
          </a:p>
        </p:txBody>
      </p:sp>
      <p:sp>
        <p:nvSpPr>
          <p:cNvPr id="54291" name="Line 19">
            <a:extLst>
              <a:ext uri="{FF2B5EF4-FFF2-40B4-BE49-F238E27FC236}">
                <a16:creationId xmlns:a16="http://schemas.microsoft.com/office/drawing/2014/main" id="{CF216A6B-47AA-6C4A-8817-53CD9E3BE37D}"/>
              </a:ext>
            </a:extLst>
          </p:cNvPr>
          <p:cNvSpPr>
            <a:spLocks noChangeShapeType="1"/>
          </p:cNvSpPr>
          <p:nvPr/>
        </p:nvSpPr>
        <p:spPr bwMode="auto">
          <a:xfrm>
            <a:off x="7315200" y="4953000"/>
            <a:ext cx="0" cy="3810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4292" name="Line 20">
            <a:extLst>
              <a:ext uri="{FF2B5EF4-FFF2-40B4-BE49-F238E27FC236}">
                <a16:creationId xmlns:a16="http://schemas.microsoft.com/office/drawing/2014/main" id="{A621C8E6-C30F-7944-B438-D5A6CB3FF0F4}"/>
              </a:ext>
            </a:extLst>
          </p:cNvPr>
          <p:cNvSpPr>
            <a:spLocks noChangeShapeType="1"/>
          </p:cNvSpPr>
          <p:nvPr/>
        </p:nvSpPr>
        <p:spPr bwMode="auto">
          <a:xfrm>
            <a:off x="4800600" y="1828800"/>
            <a:ext cx="0" cy="381000"/>
          </a:xfrm>
          <a:prstGeom prst="line">
            <a:avLst/>
          </a:prstGeom>
          <a:noFill/>
          <a:ln w="254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4293" name="Line 21">
            <a:extLst>
              <a:ext uri="{FF2B5EF4-FFF2-40B4-BE49-F238E27FC236}">
                <a16:creationId xmlns:a16="http://schemas.microsoft.com/office/drawing/2014/main" id="{780B070D-027E-6B48-9872-3AE1CBFB9CAA}"/>
              </a:ext>
            </a:extLst>
          </p:cNvPr>
          <p:cNvSpPr>
            <a:spLocks noChangeShapeType="1"/>
          </p:cNvSpPr>
          <p:nvPr/>
        </p:nvSpPr>
        <p:spPr bwMode="auto">
          <a:xfrm flipH="1">
            <a:off x="3886200" y="2590800"/>
            <a:ext cx="685800" cy="1066800"/>
          </a:xfrm>
          <a:prstGeom prst="line">
            <a:avLst/>
          </a:prstGeom>
          <a:noFill/>
          <a:ln w="254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4294" name="Line 22">
            <a:extLst>
              <a:ext uri="{FF2B5EF4-FFF2-40B4-BE49-F238E27FC236}">
                <a16:creationId xmlns:a16="http://schemas.microsoft.com/office/drawing/2014/main" id="{50725D2A-E8E8-7C4E-80E5-0970E08B8104}"/>
              </a:ext>
            </a:extLst>
          </p:cNvPr>
          <p:cNvSpPr>
            <a:spLocks noChangeShapeType="1"/>
          </p:cNvSpPr>
          <p:nvPr/>
        </p:nvSpPr>
        <p:spPr bwMode="auto">
          <a:xfrm flipH="1">
            <a:off x="2133600" y="3962400"/>
            <a:ext cx="1447800" cy="533400"/>
          </a:xfrm>
          <a:prstGeom prst="line">
            <a:avLst/>
          </a:prstGeom>
          <a:noFill/>
          <a:ln w="254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4295" name="Line 23">
            <a:extLst>
              <a:ext uri="{FF2B5EF4-FFF2-40B4-BE49-F238E27FC236}">
                <a16:creationId xmlns:a16="http://schemas.microsoft.com/office/drawing/2014/main" id="{E590E32B-14B9-7141-BD95-25CBD3AF97C8}"/>
              </a:ext>
            </a:extLst>
          </p:cNvPr>
          <p:cNvSpPr>
            <a:spLocks noChangeShapeType="1"/>
          </p:cNvSpPr>
          <p:nvPr/>
        </p:nvSpPr>
        <p:spPr bwMode="auto">
          <a:xfrm flipH="1">
            <a:off x="1524000" y="4572000"/>
            <a:ext cx="457200" cy="228600"/>
          </a:xfrm>
          <a:prstGeom prst="line">
            <a:avLst/>
          </a:prstGeom>
          <a:noFill/>
          <a:ln w="254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4296" name="Line 24">
            <a:extLst>
              <a:ext uri="{FF2B5EF4-FFF2-40B4-BE49-F238E27FC236}">
                <a16:creationId xmlns:a16="http://schemas.microsoft.com/office/drawing/2014/main" id="{5AD16D48-66C7-2B41-9C71-82BC9C35012D}"/>
              </a:ext>
            </a:extLst>
          </p:cNvPr>
          <p:cNvSpPr>
            <a:spLocks noChangeShapeType="1"/>
          </p:cNvSpPr>
          <p:nvPr/>
        </p:nvSpPr>
        <p:spPr bwMode="auto">
          <a:xfrm flipH="1">
            <a:off x="2971800" y="4343400"/>
            <a:ext cx="838200" cy="533400"/>
          </a:xfrm>
          <a:prstGeom prst="line">
            <a:avLst/>
          </a:prstGeom>
          <a:noFill/>
          <a:ln w="254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4297" name="Rectangle 25">
            <a:extLst>
              <a:ext uri="{FF2B5EF4-FFF2-40B4-BE49-F238E27FC236}">
                <a16:creationId xmlns:a16="http://schemas.microsoft.com/office/drawing/2014/main" id="{40F9A9B7-C5A1-9143-9BA7-5BCC85C334A8}"/>
              </a:ext>
            </a:extLst>
          </p:cNvPr>
          <p:cNvSpPr>
            <a:spLocks noChangeArrowheads="1"/>
          </p:cNvSpPr>
          <p:nvPr/>
        </p:nvSpPr>
        <p:spPr bwMode="auto">
          <a:xfrm>
            <a:off x="2743200" y="2971800"/>
            <a:ext cx="152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lnSpc>
                <a:spcPct val="90000"/>
              </a:lnSpc>
              <a:spcBef>
                <a:spcPct val="20000"/>
              </a:spcBef>
              <a:buClr>
                <a:schemeClr val="folHlink"/>
              </a:buClr>
              <a:buSzPct val="60000"/>
              <a:buFont typeface="Wingdings" pitchFamily="2" charset="2"/>
              <a:buNone/>
            </a:pPr>
            <a:r>
              <a:rPr lang="fr-FR" altLang="en-US" sz="2000" b="1">
                <a:solidFill>
                  <a:schemeClr val="accent2"/>
                </a:solidFill>
                <a:latin typeface="Courier New" panose="02070309020205020404" pitchFamily="49" charset="0"/>
              </a:rPr>
              <a:t>_C = _X</a:t>
            </a:r>
            <a:endParaRPr lang="fr-FR" altLang="en-US" sz="3200"/>
          </a:p>
        </p:txBody>
      </p:sp>
      <p:sp>
        <p:nvSpPr>
          <p:cNvPr id="54298" name="Rectangle 26">
            <a:extLst>
              <a:ext uri="{FF2B5EF4-FFF2-40B4-BE49-F238E27FC236}">
                <a16:creationId xmlns:a16="http://schemas.microsoft.com/office/drawing/2014/main" id="{FBC6A7BD-5F84-5245-A6E7-D442232B4B87}"/>
              </a:ext>
            </a:extLst>
          </p:cNvPr>
          <p:cNvSpPr>
            <a:spLocks noChangeArrowheads="1"/>
          </p:cNvSpPr>
          <p:nvPr/>
        </p:nvSpPr>
        <p:spPr bwMode="auto">
          <a:xfrm>
            <a:off x="152400" y="48006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lnSpc>
                <a:spcPct val="90000"/>
              </a:lnSpc>
              <a:spcBef>
                <a:spcPct val="20000"/>
              </a:spcBef>
              <a:buClr>
                <a:schemeClr val="folHlink"/>
              </a:buClr>
              <a:buSzPct val="60000"/>
              <a:buFont typeface="Wingdings" pitchFamily="2" charset="2"/>
              <a:buNone/>
            </a:pPr>
            <a:r>
              <a:rPr lang="fr-FR" altLang="en-US" sz="2000" b="1">
                <a:solidFill>
                  <a:schemeClr val="accent2"/>
                </a:solidFill>
                <a:latin typeface="Courier New" panose="02070309020205020404" pitchFamily="49" charset="0"/>
              </a:rPr>
              <a:t>X = seattle</a:t>
            </a:r>
            <a:endParaRPr lang="fr-FR" altLang="en-US" sz="3200"/>
          </a:p>
        </p:txBody>
      </p:sp>
      <p:sp>
        <p:nvSpPr>
          <p:cNvPr id="54299" name="Line 27">
            <a:extLst>
              <a:ext uri="{FF2B5EF4-FFF2-40B4-BE49-F238E27FC236}">
                <a16:creationId xmlns:a16="http://schemas.microsoft.com/office/drawing/2014/main" id="{A9353322-8EA2-D04A-8E7D-6601C56ABBE8}"/>
              </a:ext>
            </a:extLst>
          </p:cNvPr>
          <p:cNvSpPr>
            <a:spLocks noChangeShapeType="1"/>
          </p:cNvSpPr>
          <p:nvPr/>
        </p:nvSpPr>
        <p:spPr bwMode="auto">
          <a:xfrm>
            <a:off x="4495800" y="4191000"/>
            <a:ext cx="2057400" cy="457200"/>
          </a:xfrm>
          <a:prstGeom prst="line">
            <a:avLst/>
          </a:prstGeom>
          <a:noFill/>
          <a:ln w="254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4300" name="Rectangle 28">
            <a:extLst>
              <a:ext uri="{FF2B5EF4-FFF2-40B4-BE49-F238E27FC236}">
                <a16:creationId xmlns:a16="http://schemas.microsoft.com/office/drawing/2014/main" id="{EE5C33EF-7A4C-544A-9BCC-F76330AFAE53}"/>
              </a:ext>
            </a:extLst>
          </p:cNvPr>
          <p:cNvSpPr>
            <a:spLocks noChangeArrowheads="1"/>
          </p:cNvSpPr>
          <p:nvPr/>
        </p:nvSpPr>
        <p:spPr bwMode="auto">
          <a:xfrm>
            <a:off x="6324600" y="990600"/>
            <a:ext cx="2438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lnSpc>
                <a:spcPct val="90000"/>
              </a:lnSpc>
              <a:spcBef>
                <a:spcPct val="20000"/>
              </a:spcBef>
              <a:buClr>
                <a:schemeClr val="folHlink"/>
              </a:buClr>
              <a:buSzPct val="60000"/>
              <a:buFont typeface="Wingdings" pitchFamily="2" charset="2"/>
              <a:buNone/>
            </a:pPr>
            <a:r>
              <a:rPr lang="fr-FR" altLang="en-US" sz="2000" b="1">
                <a:latin typeface="Courier New" panose="02070309020205020404" pitchFamily="49" charset="0"/>
              </a:rPr>
              <a:t> C = troy</a:t>
            </a:r>
            <a:r>
              <a:rPr lang="fr-FR" altLang="en-US" sz="2000" b="1">
                <a:solidFill>
                  <a:schemeClr val="accent2"/>
                </a:solidFill>
                <a:latin typeface="Courier New" panose="02070309020205020404" pitchFamily="49" charset="0"/>
              </a:rPr>
              <a:t> SUCCEEDS</a:t>
            </a:r>
          </a:p>
          <a:p>
            <a:pPr eaLnBrk="1" hangingPunct="1">
              <a:lnSpc>
                <a:spcPct val="90000"/>
              </a:lnSpc>
              <a:spcBef>
                <a:spcPct val="20000"/>
              </a:spcBef>
              <a:buClr>
                <a:schemeClr val="folHlink"/>
              </a:buClr>
              <a:buSzPct val="60000"/>
              <a:buFont typeface="Wingdings" pitchFamily="2" charset="2"/>
              <a:buNone/>
            </a:pPr>
            <a:r>
              <a:rPr lang="fr-FR" altLang="en-US" sz="1800" b="1">
                <a:latin typeface="Courier New" panose="02070309020205020404" pitchFamily="49" charset="0"/>
              </a:rPr>
              <a:t>Only rainy(X) is committed to bindings (X = seattle).</a:t>
            </a:r>
            <a:endParaRPr lang="fr-FR" altLang="en-US" sz="2800"/>
          </a:p>
        </p:txBody>
      </p:sp>
      <p:sp>
        <p:nvSpPr>
          <p:cNvPr id="54301" name="Line 29">
            <a:extLst>
              <a:ext uri="{FF2B5EF4-FFF2-40B4-BE49-F238E27FC236}">
                <a16:creationId xmlns:a16="http://schemas.microsoft.com/office/drawing/2014/main" id="{2F54A08D-F8F7-B44D-A359-A11F39FDE75A}"/>
              </a:ext>
            </a:extLst>
          </p:cNvPr>
          <p:cNvSpPr>
            <a:spLocks noChangeShapeType="1"/>
          </p:cNvSpPr>
          <p:nvPr/>
        </p:nvSpPr>
        <p:spPr bwMode="auto">
          <a:xfrm flipH="1">
            <a:off x="3733800" y="4495800"/>
            <a:ext cx="990600" cy="38100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4302" name="Line 30">
            <a:extLst>
              <a:ext uri="{FF2B5EF4-FFF2-40B4-BE49-F238E27FC236}">
                <a16:creationId xmlns:a16="http://schemas.microsoft.com/office/drawing/2014/main" id="{01677285-86A0-EE4C-9AB0-2782B575F6B8}"/>
              </a:ext>
            </a:extLst>
          </p:cNvPr>
          <p:cNvSpPr>
            <a:spLocks noChangeShapeType="1"/>
          </p:cNvSpPr>
          <p:nvPr/>
        </p:nvSpPr>
        <p:spPr bwMode="auto">
          <a:xfrm>
            <a:off x="4724400" y="4495800"/>
            <a:ext cx="1752600" cy="38100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4303" name="Freeform 31">
            <a:extLst>
              <a:ext uri="{FF2B5EF4-FFF2-40B4-BE49-F238E27FC236}">
                <a16:creationId xmlns:a16="http://schemas.microsoft.com/office/drawing/2014/main" id="{55D8918E-BAB1-9F41-B152-ACCCBA5EBD3A}"/>
              </a:ext>
            </a:extLst>
          </p:cNvPr>
          <p:cNvSpPr>
            <a:spLocks/>
          </p:cNvSpPr>
          <p:nvPr/>
        </p:nvSpPr>
        <p:spPr bwMode="auto">
          <a:xfrm>
            <a:off x="6477000" y="4648200"/>
            <a:ext cx="469900" cy="419100"/>
          </a:xfrm>
          <a:custGeom>
            <a:avLst/>
            <a:gdLst>
              <a:gd name="T0" fmla="*/ 2147483647 w 296"/>
              <a:gd name="T1" fmla="*/ 0 h 264"/>
              <a:gd name="T2" fmla="*/ 2147483647 w 296"/>
              <a:gd name="T3" fmla="*/ 2147483647 h 264"/>
              <a:gd name="T4" fmla="*/ 0 w 296"/>
              <a:gd name="T5" fmla="*/ 2147483647 h 264"/>
              <a:gd name="T6" fmla="*/ 0 60000 65536"/>
              <a:gd name="T7" fmla="*/ 0 60000 65536"/>
              <a:gd name="T8" fmla="*/ 0 60000 65536"/>
              <a:gd name="T9" fmla="*/ 0 w 296"/>
              <a:gd name="T10" fmla="*/ 0 h 264"/>
              <a:gd name="T11" fmla="*/ 296 w 296"/>
              <a:gd name="T12" fmla="*/ 264 h 264"/>
            </a:gdLst>
            <a:ahLst/>
            <a:cxnLst>
              <a:cxn ang="T6">
                <a:pos x="T0" y="T1"/>
              </a:cxn>
              <a:cxn ang="T7">
                <a:pos x="T2" y="T3"/>
              </a:cxn>
              <a:cxn ang="T8">
                <a:pos x="T4" y="T5"/>
              </a:cxn>
            </a:cxnLst>
            <a:rect l="T9" t="T10" r="T11" b="T12"/>
            <a:pathLst>
              <a:path w="296" h="264">
                <a:moveTo>
                  <a:pt x="48" y="0"/>
                </a:moveTo>
                <a:cubicBezTo>
                  <a:pt x="172" y="108"/>
                  <a:pt x="296" y="216"/>
                  <a:pt x="288" y="240"/>
                </a:cubicBezTo>
                <a:cubicBezTo>
                  <a:pt x="280" y="264"/>
                  <a:pt x="48" y="160"/>
                  <a:pt x="0" y="144"/>
                </a:cubicBezTo>
              </a:path>
            </a:pathLst>
          </a:cu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4304" name="Line 32">
            <a:extLst>
              <a:ext uri="{FF2B5EF4-FFF2-40B4-BE49-F238E27FC236}">
                <a16:creationId xmlns:a16="http://schemas.microsoft.com/office/drawing/2014/main" id="{BE933CF7-D626-6845-88A2-EE71FE9BBC24}"/>
              </a:ext>
            </a:extLst>
          </p:cNvPr>
          <p:cNvSpPr>
            <a:spLocks noChangeShapeType="1"/>
          </p:cNvSpPr>
          <p:nvPr/>
        </p:nvSpPr>
        <p:spPr bwMode="auto">
          <a:xfrm>
            <a:off x="990600" y="5867400"/>
            <a:ext cx="0" cy="3810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4305" name="Rectangle 33">
            <a:extLst>
              <a:ext uri="{FF2B5EF4-FFF2-40B4-BE49-F238E27FC236}">
                <a16:creationId xmlns:a16="http://schemas.microsoft.com/office/drawing/2014/main" id="{5410CE5C-96FD-C947-85A3-B0751C03D181}"/>
              </a:ext>
            </a:extLst>
          </p:cNvPr>
          <p:cNvSpPr>
            <a:spLocks noChangeArrowheads="1"/>
          </p:cNvSpPr>
          <p:nvPr/>
        </p:nvSpPr>
        <p:spPr bwMode="auto">
          <a:xfrm>
            <a:off x="838200" y="6324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lnSpc>
                <a:spcPct val="90000"/>
              </a:lnSpc>
              <a:spcBef>
                <a:spcPct val="20000"/>
              </a:spcBef>
              <a:buClr>
                <a:schemeClr val="folHlink"/>
              </a:buClr>
              <a:buSzPct val="60000"/>
              <a:buFont typeface="Wingdings" pitchFamily="2" charset="2"/>
              <a:buNone/>
            </a:pPr>
            <a:r>
              <a:rPr lang="fr-FR" altLang="en-US" sz="2000" b="1">
                <a:latin typeface="Courier New" panose="02070309020205020404" pitchFamily="49" charset="0"/>
              </a:rPr>
              <a:t>!</a:t>
            </a:r>
            <a:endParaRPr lang="fr-FR" altLang="en-US" sz="3200" b="1"/>
          </a:p>
        </p:txBody>
      </p:sp>
      <p:sp>
        <p:nvSpPr>
          <p:cNvPr id="54306" name="Freeform 34">
            <a:extLst>
              <a:ext uri="{FF2B5EF4-FFF2-40B4-BE49-F238E27FC236}">
                <a16:creationId xmlns:a16="http://schemas.microsoft.com/office/drawing/2014/main" id="{A087C8A3-3B76-7140-B574-89BDA423E6DB}"/>
              </a:ext>
            </a:extLst>
          </p:cNvPr>
          <p:cNvSpPr>
            <a:spLocks/>
          </p:cNvSpPr>
          <p:nvPr/>
        </p:nvSpPr>
        <p:spPr bwMode="auto">
          <a:xfrm>
            <a:off x="698500" y="5943600"/>
            <a:ext cx="520700" cy="889000"/>
          </a:xfrm>
          <a:custGeom>
            <a:avLst/>
            <a:gdLst>
              <a:gd name="T0" fmla="*/ 2147483647 w 328"/>
              <a:gd name="T1" fmla="*/ 2147483647 h 560"/>
              <a:gd name="T2" fmla="*/ 2147483647 w 328"/>
              <a:gd name="T3" fmla="*/ 2147483647 h 560"/>
              <a:gd name="T4" fmla="*/ 2147483647 w 328"/>
              <a:gd name="T5" fmla="*/ 2147483647 h 560"/>
              <a:gd name="T6" fmla="*/ 2147483647 w 328"/>
              <a:gd name="T7" fmla="*/ 0 h 560"/>
              <a:gd name="T8" fmla="*/ 0 60000 65536"/>
              <a:gd name="T9" fmla="*/ 0 60000 65536"/>
              <a:gd name="T10" fmla="*/ 0 60000 65536"/>
              <a:gd name="T11" fmla="*/ 0 60000 65536"/>
              <a:gd name="T12" fmla="*/ 0 w 328"/>
              <a:gd name="T13" fmla="*/ 0 h 560"/>
              <a:gd name="T14" fmla="*/ 328 w 328"/>
              <a:gd name="T15" fmla="*/ 560 h 560"/>
            </a:gdLst>
            <a:ahLst/>
            <a:cxnLst>
              <a:cxn ang="T8">
                <a:pos x="T0" y="T1"/>
              </a:cxn>
              <a:cxn ang="T9">
                <a:pos x="T2" y="T3"/>
              </a:cxn>
              <a:cxn ang="T10">
                <a:pos x="T4" y="T5"/>
              </a:cxn>
              <a:cxn ang="T11">
                <a:pos x="T6" y="T7"/>
              </a:cxn>
            </a:cxnLst>
            <a:rect l="T12" t="T13" r="T14" b="T15"/>
            <a:pathLst>
              <a:path w="328" h="560">
                <a:moveTo>
                  <a:pt x="40" y="48"/>
                </a:moveTo>
                <a:cubicBezTo>
                  <a:pt x="20" y="228"/>
                  <a:pt x="0" y="408"/>
                  <a:pt x="40" y="480"/>
                </a:cubicBezTo>
                <a:cubicBezTo>
                  <a:pt x="80" y="552"/>
                  <a:pt x="232" y="560"/>
                  <a:pt x="280" y="480"/>
                </a:cubicBezTo>
                <a:cubicBezTo>
                  <a:pt x="328" y="400"/>
                  <a:pt x="328" y="200"/>
                  <a:pt x="328" y="0"/>
                </a:cubicBezTo>
              </a:path>
            </a:pathLst>
          </a:custGeom>
          <a:noFill/>
          <a:ln w="254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4307" name="Text Box 35">
            <a:extLst>
              <a:ext uri="{FF2B5EF4-FFF2-40B4-BE49-F238E27FC236}">
                <a16:creationId xmlns:a16="http://schemas.microsoft.com/office/drawing/2014/main" id="{50F46889-FF86-4549-A78F-21AD97AA913A}"/>
              </a:ext>
            </a:extLst>
          </p:cNvPr>
          <p:cNvSpPr txBox="1">
            <a:spLocks noChangeArrowheads="1"/>
          </p:cNvSpPr>
          <p:nvPr/>
        </p:nvSpPr>
        <p:spPr bwMode="auto">
          <a:xfrm>
            <a:off x="4876800" y="2438400"/>
            <a:ext cx="5365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algn="ctr" eaLnBrk="1" hangingPunct="1"/>
            <a:r>
              <a:rPr lang="en-US" altLang="en-US" sz="2000">
                <a:latin typeface="Times New Roman" panose="02020603050405020304" pitchFamily="18" charset="0"/>
              </a:rPr>
              <a:t>OR</a:t>
            </a:r>
          </a:p>
        </p:txBody>
      </p:sp>
      <p:sp>
        <p:nvSpPr>
          <p:cNvPr id="54308" name="Line 36">
            <a:extLst>
              <a:ext uri="{FF2B5EF4-FFF2-40B4-BE49-F238E27FC236}">
                <a16:creationId xmlns:a16="http://schemas.microsoft.com/office/drawing/2014/main" id="{76C4D990-620B-BB4F-949C-ED78DDFF892A}"/>
              </a:ext>
            </a:extLst>
          </p:cNvPr>
          <p:cNvSpPr>
            <a:spLocks noChangeShapeType="1"/>
          </p:cNvSpPr>
          <p:nvPr/>
        </p:nvSpPr>
        <p:spPr bwMode="auto">
          <a:xfrm>
            <a:off x="5410200" y="2590800"/>
            <a:ext cx="685800" cy="9906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4309" name="Line 37">
            <a:extLst>
              <a:ext uri="{FF2B5EF4-FFF2-40B4-BE49-F238E27FC236}">
                <a16:creationId xmlns:a16="http://schemas.microsoft.com/office/drawing/2014/main" id="{ABA27932-FA46-DC4A-B18D-185442AA1288}"/>
              </a:ext>
            </a:extLst>
          </p:cNvPr>
          <p:cNvSpPr>
            <a:spLocks noChangeShapeType="1"/>
          </p:cNvSpPr>
          <p:nvPr/>
        </p:nvSpPr>
        <p:spPr bwMode="auto">
          <a:xfrm>
            <a:off x="5562600" y="2590800"/>
            <a:ext cx="762000" cy="99060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4310" name="Rectangle 38">
            <a:extLst>
              <a:ext uri="{FF2B5EF4-FFF2-40B4-BE49-F238E27FC236}">
                <a16:creationId xmlns:a16="http://schemas.microsoft.com/office/drawing/2014/main" id="{2C79BAAB-1C4D-BD4E-9AFB-62FDC267196D}"/>
              </a:ext>
            </a:extLst>
          </p:cNvPr>
          <p:cNvSpPr>
            <a:spLocks noChangeArrowheads="1"/>
          </p:cNvSpPr>
          <p:nvPr/>
        </p:nvSpPr>
        <p:spPr bwMode="auto">
          <a:xfrm>
            <a:off x="5638800" y="3657600"/>
            <a:ext cx="1981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lnSpc>
                <a:spcPct val="90000"/>
              </a:lnSpc>
              <a:spcBef>
                <a:spcPct val="20000"/>
              </a:spcBef>
              <a:buClr>
                <a:schemeClr val="folHlink"/>
              </a:buClr>
              <a:buSzPct val="60000"/>
              <a:buFont typeface="Wingdings" pitchFamily="2" charset="2"/>
              <a:buNone/>
            </a:pPr>
            <a:r>
              <a:rPr lang="fr-FR" altLang="en-US" sz="2000" b="1">
                <a:latin typeface="Courier New" panose="02070309020205020404" pitchFamily="49" charset="0"/>
              </a:rPr>
              <a:t>snowy(troy)</a:t>
            </a:r>
            <a:endParaRPr lang="fr-FR" altLang="en-US" sz="3200" b="1"/>
          </a:p>
        </p:txBody>
      </p:sp>
      <p:sp>
        <p:nvSpPr>
          <p:cNvPr id="54311" name="Line 39">
            <a:extLst>
              <a:ext uri="{FF2B5EF4-FFF2-40B4-BE49-F238E27FC236}">
                <a16:creationId xmlns:a16="http://schemas.microsoft.com/office/drawing/2014/main" id="{8984AA7D-4041-4243-8B73-3C1BAD086CD8}"/>
              </a:ext>
            </a:extLst>
          </p:cNvPr>
          <p:cNvSpPr>
            <a:spLocks noChangeShapeType="1"/>
          </p:cNvSpPr>
          <p:nvPr/>
        </p:nvSpPr>
        <p:spPr bwMode="auto">
          <a:xfrm flipH="1">
            <a:off x="4648200" y="3048000"/>
            <a:ext cx="228600" cy="53340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4312" name="Freeform 40">
            <a:extLst>
              <a:ext uri="{FF2B5EF4-FFF2-40B4-BE49-F238E27FC236}">
                <a16:creationId xmlns:a16="http://schemas.microsoft.com/office/drawing/2014/main" id="{0FF2E671-72DC-454C-AC00-157924BAC407}"/>
              </a:ext>
            </a:extLst>
          </p:cNvPr>
          <p:cNvSpPr>
            <a:spLocks/>
          </p:cNvSpPr>
          <p:nvPr/>
        </p:nvSpPr>
        <p:spPr bwMode="auto">
          <a:xfrm>
            <a:off x="4876800" y="2794000"/>
            <a:ext cx="990600" cy="863600"/>
          </a:xfrm>
          <a:custGeom>
            <a:avLst/>
            <a:gdLst>
              <a:gd name="T0" fmla="*/ 0 w 624"/>
              <a:gd name="T1" fmla="*/ 2147483647 h 544"/>
              <a:gd name="T2" fmla="*/ 2147483647 w 624"/>
              <a:gd name="T3" fmla="*/ 2147483647 h 544"/>
              <a:gd name="T4" fmla="*/ 2147483647 w 624"/>
              <a:gd name="T5" fmla="*/ 2147483647 h 544"/>
              <a:gd name="T6" fmla="*/ 0 60000 65536"/>
              <a:gd name="T7" fmla="*/ 0 60000 65536"/>
              <a:gd name="T8" fmla="*/ 0 60000 65536"/>
              <a:gd name="T9" fmla="*/ 0 w 624"/>
              <a:gd name="T10" fmla="*/ 0 h 544"/>
              <a:gd name="T11" fmla="*/ 624 w 624"/>
              <a:gd name="T12" fmla="*/ 544 h 544"/>
            </a:gdLst>
            <a:ahLst/>
            <a:cxnLst>
              <a:cxn ang="T6">
                <a:pos x="T0" y="T1"/>
              </a:cxn>
              <a:cxn ang="T7">
                <a:pos x="T2" y="T3"/>
              </a:cxn>
              <a:cxn ang="T8">
                <a:pos x="T4" y="T5"/>
              </a:cxn>
            </a:cxnLst>
            <a:rect l="T9" t="T10" r="T11" b="T12"/>
            <a:pathLst>
              <a:path w="624" h="544">
                <a:moveTo>
                  <a:pt x="0" y="160"/>
                </a:moveTo>
                <a:cubicBezTo>
                  <a:pt x="92" y="80"/>
                  <a:pt x="184" y="0"/>
                  <a:pt x="288" y="64"/>
                </a:cubicBezTo>
                <a:cubicBezTo>
                  <a:pt x="392" y="128"/>
                  <a:pt x="508" y="336"/>
                  <a:pt x="624" y="544"/>
                </a:cubicBezTo>
              </a:path>
            </a:pathLst>
          </a:cu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4313" name="Freeform 41">
            <a:extLst>
              <a:ext uri="{FF2B5EF4-FFF2-40B4-BE49-F238E27FC236}">
                <a16:creationId xmlns:a16="http://schemas.microsoft.com/office/drawing/2014/main" id="{A4482206-8556-8149-AF90-4321834E86D3}"/>
              </a:ext>
            </a:extLst>
          </p:cNvPr>
          <p:cNvSpPr>
            <a:spLocks/>
          </p:cNvSpPr>
          <p:nvPr/>
        </p:nvSpPr>
        <p:spPr bwMode="auto">
          <a:xfrm>
            <a:off x="6096000" y="3962400"/>
            <a:ext cx="520700" cy="317500"/>
          </a:xfrm>
          <a:custGeom>
            <a:avLst/>
            <a:gdLst>
              <a:gd name="T0" fmla="*/ 0 w 328"/>
              <a:gd name="T1" fmla="*/ 2147483647 h 200"/>
              <a:gd name="T2" fmla="*/ 2147483647 w 328"/>
              <a:gd name="T3" fmla="*/ 2147483647 h 200"/>
              <a:gd name="T4" fmla="*/ 2147483647 w 328"/>
              <a:gd name="T5" fmla="*/ 0 h 200"/>
              <a:gd name="T6" fmla="*/ 0 60000 65536"/>
              <a:gd name="T7" fmla="*/ 0 60000 65536"/>
              <a:gd name="T8" fmla="*/ 0 60000 65536"/>
              <a:gd name="T9" fmla="*/ 0 w 328"/>
              <a:gd name="T10" fmla="*/ 0 h 200"/>
              <a:gd name="T11" fmla="*/ 328 w 328"/>
              <a:gd name="T12" fmla="*/ 200 h 200"/>
            </a:gdLst>
            <a:ahLst/>
            <a:cxnLst>
              <a:cxn ang="T6">
                <a:pos x="T0" y="T1"/>
              </a:cxn>
              <a:cxn ang="T7">
                <a:pos x="T2" y="T3"/>
              </a:cxn>
              <a:cxn ang="T8">
                <a:pos x="T4" y="T5"/>
              </a:cxn>
            </a:cxnLst>
            <a:rect l="T9" t="T10" r="T11" b="T12"/>
            <a:pathLst>
              <a:path w="328" h="200">
                <a:moveTo>
                  <a:pt x="0" y="48"/>
                </a:moveTo>
                <a:cubicBezTo>
                  <a:pt x="124" y="124"/>
                  <a:pt x="248" y="200"/>
                  <a:pt x="288" y="192"/>
                </a:cubicBezTo>
                <a:cubicBezTo>
                  <a:pt x="328" y="184"/>
                  <a:pt x="248" y="32"/>
                  <a:pt x="240" y="0"/>
                </a:cubicBezTo>
              </a:path>
            </a:pathLst>
          </a:cu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4314" name="Rectangle 42">
            <a:extLst>
              <a:ext uri="{FF2B5EF4-FFF2-40B4-BE49-F238E27FC236}">
                <a16:creationId xmlns:a16="http://schemas.microsoft.com/office/drawing/2014/main" id="{7E88DD19-4E3F-AD47-AB4F-B6285040FD79}"/>
              </a:ext>
            </a:extLst>
          </p:cNvPr>
          <p:cNvSpPr>
            <a:spLocks noChangeArrowheads="1"/>
          </p:cNvSpPr>
          <p:nvPr/>
        </p:nvSpPr>
        <p:spPr bwMode="auto">
          <a:xfrm>
            <a:off x="6096000" y="2895600"/>
            <a:ext cx="1752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lnSpc>
                <a:spcPct val="90000"/>
              </a:lnSpc>
              <a:spcBef>
                <a:spcPct val="20000"/>
              </a:spcBef>
              <a:buClr>
                <a:schemeClr val="folHlink"/>
              </a:buClr>
              <a:buSzPct val="60000"/>
              <a:buFont typeface="Wingdings" pitchFamily="2" charset="2"/>
              <a:buNone/>
            </a:pPr>
            <a:r>
              <a:rPr lang="fr-FR" altLang="en-US" sz="2000" b="1">
                <a:solidFill>
                  <a:srgbClr val="FF0000"/>
                </a:solidFill>
                <a:latin typeface="Courier New" panose="02070309020205020404" pitchFamily="49" charset="0"/>
              </a:rPr>
              <a:t>C = troy</a:t>
            </a:r>
            <a:endParaRPr lang="fr-FR" altLang="en-US" sz="3200">
              <a:solidFill>
                <a:srgbClr val="FF0000"/>
              </a:solidFill>
            </a:endParaRPr>
          </a:p>
        </p:txBody>
      </p:sp>
      <p:sp>
        <p:nvSpPr>
          <p:cNvPr id="54315" name="Line 43">
            <a:extLst>
              <a:ext uri="{FF2B5EF4-FFF2-40B4-BE49-F238E27FC236}">
                <a16:creationId xmlns:a16="http://schemas.microsoft.com/office/drawing/2014/main" id="{925623B0-0E82-B649-8D0C-9E905170C478}"/>
              </a:ext>
            </a:extLst>
          </p:cNvPr>
          <p:cNvSpPr>
            <a:spLocks noChangeShapeType="1"/>
          </p:cNvSpPr>
          <p:nvPr/>
        </p:nvSpPr>
        <p:spPr bwMode="auto">
          <a:xfrm>
            <a:off x="5410200" y="1828800"/>
            <a:ext cx="0" cy="38100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4316" name="Line 44">
            <a:extLst>
              <a:ext uri="{FF2B5EF4-FFF2-40B4-BE49-F238E27FC236}">
                <a16:creationId xmlns:a16="http://schemas.microsoft.com/office/drawing/2014/main" id="{2FB48E49-FED5-A747-9825-0FA53D2E6278}"/>
              </a:ext>
            </a:extLst>
          </p:cNvPr>
          <p:cNvSpPr>
            <a:spLocks noChangeShapeType="1"/>
          </p:cNvSpPr>
          <p:nvPr/>
        </p:nvSpPr>
        <p:spPr bwMode="auto">
          <a:xfrm flipH="1">
            <a:off x="838200" y="5105400"/>
            <a:ext cx="152400" cy="381000"/>
          </a:xfrm>
          <a:prstGeom prst="line">
            <a:avLst/>
          </a:prstGeom>
          <a:noFill/>
          <a:ln w="254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4317" name="Line 45">
            <a:extLst>
              <a:ext uri="{FF2B5EF4-FFF2-40B4-BE49-F238E27FC236}">
                <a16:creationId xmlns:a16="http://schemas.microsoft.com/office/drawing/2014/main" id="{B2B0A43B-1617-EA43-A0FD-46B1A2990313}"/>
              </a:ext>
            </a:extLst>
          </p:cNvPr>
          <p:cNvSpPr>
            <a:spLocks noChangeShapeType="1"/>
          </p:cNvSpPr>
          <p:nvPr/>
        </p:nvSpPr>
        <p:spPr bwMode="auto">
          <a:xfrm flipH="1">
            <a:off x="1371600" y="5105400"/>
            <a:ext cx="990600" cy="457200"/>
          </a:xfrm>
          <a:prstGeom prst="line">
            <a:avLst/>
          </a:prstGeom>
          <a:noFill/>
          <a:ln w="254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4318" name="Line 46">
            <a:extLst>
              <a:ext uri="{FF2B5EF4-FFF2-40B4-BE49-F238E27FC236}">
                <a16:creationId xmlns:a16="http://schemas.microsoft.com/office/drawing/2014/main" id="{5849959E-AB24-7840-83D8-4A37B81663A9}"/>
              </a:ext>
            </a:extLst>
          </p:cNvPr>
          <p:cNvSpPr>
            <a:spLocks noChangeShapeType="1"/>
          </p:cNvSpPr>
          <p:nvPr/>
        </p:nvSpPr>
        <p:spPr bwMode="auto">
          <a:xfrm flipH="1">
            <a:off x="3581400" y="4419600"/>
            <a:ext cx="533400" cy="30480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4319" name="Freeform 47">
            <a:extLst>
              <a:ext uri="{FF2B5EF4-FFF2-40B4-BE49-F238E27FC236}">
                <a16:creationId xmlns:a16="http://schemas.microsoft.com/office/drawing/2014/main" id="{55AB1DF3-6CD7-F84F-8279-934F476EE49A}"/>
              </a:ext>
            </a:extLst>
          </p:cNvPr>
          <p:cNvSpPr>
            <a:spLocks/>
          </p:cNvSpPr>
          <p:nvPr/>
        </p:nvSpPr>
        <p:spPr bwMode="auto">
          <a:xfrm>
            <a:off x="3251200" y="4724400"/>
            <a:ext cx="482600" cy="330200"/>
          </a:xfrm>
          <a:custGeom>
            <a:avLst/>
            <a:gdLst>
              <a:gd name="T0" fmla="*/ 2147483647 w 304"/>
              <a:gd name="T1" fmla="*/ 0 h 208"/>
              <a:gd name="T2" fmla="*/ 2147483647 w 304"/>
              <a:gd name="T3" fmla="*/ 2147483647 h 208"/>
              <a:gd name="T4" fmla="*/ 2147483647 w 304"/>
              <a:gd name="T5" fmla="*/ 2147483647 h 208"/>
              <a:gd name="T6" fmla="*/ 0 60000 65536"/>
              <a:gd name="T7" fmla="*/ 0 60000 65536"/>
              <a:gd name="T8" fmla="*/ 0 60000 65536"/>
              <a:gd name="T9" fmla="*/ 0 w 304"/>
              <a:gd name="T10" fmla="*/ 0 h 208"/>
              <a:gd name="T11" fmla="*/ 304 w 304"/>
              <a:gd name="T12" fmla="*/ 208 h 208"/>
            </a:gdLst>
            <a:ahLst/>
            <a:cxnLst>
              <a:cxn ang="T6">
                <a:pos x="T0" y="T1"/>
              </a:cxn>
              <a:cxn ang="T7">
                <a:pos x="T2" y="T3"/>
              </a:cxn>
              <a:cxn ang="T8">
                <a:pos x="T4" y="T5"/>
              </a:cxn>
            </a:cxnLst>
            <a:rect l="T9" t="T10" r="T11" b="T12"/>
            <a:pathLst>
              <a:path w="304" h="208">
                <a:moveTo>
                  <a:pt x="208" y="0"/>
                </a:moveTo>
                <a:cubicBezTo>
                  <a:pt x="104" y="88"/>
                  <a:pt x="0" y="176"/>
                  <a:pt x="16" y="192"/>
                </a:cubicBezTo>
                <a:cubicBezTo>
                  <a:pt x="32" y="208"/>
                  <a:pt x="168" y="152"/>
                  <a:pt x="304" y="96"/>
                </a:cubicBezTo>
              </a:path>
            </a:pathLst>
          </a:cu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4320" name="Text Box 48">
            <a:extLst>
              <a:ext uri="{FF2B5EF4-FFF2-40B4-BE49-F238E27FC236}">
                <a16:creationId xmlns:a16="http://schemas.microsoft.com/office/drawing/2014/main" id="{22E1D33D-EDD5-F744-9393-DF4821FA3007}"/>
              </a:ext>
            </a:extLst>
          </p:cNvPr>
          <p:cNvSpPr txBox="1">
            <a:spLocks noChangeArrowheads="1"/>
          </p:cNvSpPr>
          <p:nvPr/>
        </p:nvSpPr>
        <p:spPr bwMode="auto">
          <a:xfrm>
            <a:off x="2590800" y="6019800"/>
            <a:ext cx="6475413" cy="4619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ahoma" panose="020B0604030504040204" pitchFamily="34" charset="0"/>
                <a:ea typeface="ＭＳ Ｐゴシック" panose="020B0600070205080204" pitchFamily="34" charset="-128"/>
              </a:defRPr>
            </a:lvl1pPr>
            <a:lvl2pPr marL="742950" indent="-285750" eaLnBrk="0" hangingPunct="0">
              <a:defRPr sz="2400">
                <a:solidFill>
                  <a:schemeClr val="tx1"/>
                </a:solidFill>
                <a:latin typeface="Tahoma" panose="020B0604030504040204" pitchFamily="34" charset="0"/>
                <a:ea typeface="ＭＳ Ｐゴシック" panose="020B0600070205080204" pitchFamily="34" charset="-128"/>
              </a:defRPr>
            </a:lvl2pPr>
            <a:lvl3pPr marL="1143000" indent="-228600" eaLnBrk="0" hangingPunct="0">
              <a:defRPr sz="2400">
                <a:solidFill>
                  <a:schemeClr val="tx1"/>
                </a:solidFill>
                <a:latin typeface="Tahoma" panose="020B0604030504040204" pitchFamily="34" charset="0"/>
                <a:ea typeface="ＭＳ Ｐゴシック" panose="020B0600070205080204" pitchFamily="34" charset="-128"/>
              </a:defRPr>
            </a:lvl3pPr>
            <a:lvl4pPr marL="1600200" indent="-228600" eaLnBrk="0" hangingPunct="0">
              <a:defRPr sz="2400">
                <a:solidFill>
                  <a:schemeClr val="tx1"/>
                </a:solidFill>
                <a:latin typeface="Tahoma" panose="020B0604030504040204" pitchFamily="34" charset="0"/>
                <a:ea typeface="ＭＳ Ｐゴシック" panose="020B0600070205080204" pitchFamily="34" charset="-128"/>
              </a:defRPr>
            </a:lvl4pPr>
            <a:lvl5pPr marL="2057400" indent="-228600" eaLnBrk="0" hangingPunct="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eaLnBrk="1" hangingPunct="1"/>
            <a:r>
              <a:rPr lang="en-US" altLang="en-US">
                <a:latin typeface="Arial" panose="020B0604020202020204" pitchFamily="34" charset="0"/>
              </a:rPr>
              <a:t>How about query </a:t>
            </a:r>
            <a:r>
              <a:rPr lang="en-US" altLang="en-US" b="1">
                <a:latin typeface="Courier" pitchFamily="2" charset="0"/>
              </a:rPr>
              <a:t>? - snowy(rochester)?</a:t>
            </a:r>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898CE6F8-C9AE-054F-B3A5-2D071C7EF372}"/>
                  </a:ext>
                </a:extLst>
              </p14:cNvPr>
              <p14:cNvContentPartPr/>
              <p14:nvPr/>
            </p14:nvContentPartPr>
            <p14:xfrm>
              <a:off x="1011600" y="1692720"/>
              <a:ext cx="4536000" cy="3884760"/>
            </p14:xfrm>
          </p:contentPart>
        </mc:Choice>
        <mc:Fallback xmlns="">
          <p:pic>
            <p:nvPicPr>
              <p:cNvPr id="2" name="Ink 1">
                <a:extLst>
                  <a:ext uri="{FF2B5EF4-FFF2-40B4-BE49-F238E27FC236}">
                    <a16:creationId xmlns:a16="http://schemas.microsoft.com/office/drawing/2014/main" id="{898CE6F8-C9AE-054F-B3A5-2D071C7EF372}"/>
                  </a:ext>
                </a:extLst>
              </p:cNvPr>
              <p:cNvPicPr/>
              <p:nvPr/>
            </p:nvPicPr>
            <p:blipFill>
              <a:blip r:embed="rId4"/>
              <a:stretch>
                <a:fillRect/>
              </a:stretch>
            </p:blipFill>
            <p:spPr>
              <a:xfrm>
                <a:off x="989640" y="1670760"/>
                <a:ext cx="4579200" cy="3927960"/>
              </a:xfrm>
              <a:prstGeom prst="rect">
                <a:avLst/>
              </a:prstGeom>
            </p:spPr>
          </p:pic>
        </mc:Fallback>
      </mc:AlternateContent>
    </p:spTree>
    <p:extLst>
      <p:ext uri="{BB962C8B-B14F-4D97-AF65-F5344CB8AC3E}">
        <p14:creationId xmlns:p14="http://schemas.microsoft.com/office/powerpoint/2010/main" val="82092458"/>
      </p:ext>
    </p:extLst>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Arial"/>
        <a:cs typeface="Arial"/>
      </a:majorFont>
      <a:minorFont>
        <a:latin typeface="Tahoma"/>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Blends</Template>
  <TotalTime>25360</TotalTime>
  <Words>2922</Words>
  <Application>Microsoft Macintosh PowerPoint</Application>
  <PresentationFormat>On-screen Show (4:3)</PresentationFormat>
  <Paragraphs>413</Paragraphs>
  <Slides>30</Slides>
  <Notes>26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Arial</vt:lpstr>
      <vt:lpstr>Courier</vt:lpstr>
      <vt:lpstr>Courier New</vt:lpstr>
      <vt:lpstr>Tahoma</vt:lpstr>
      <vt:lpstr>Times</vt:lpstr>
      <vt:lpstr>Times New Roman</vt:lpstr>
      <vt:lpstr>Wingdings</vt:lpstr>
      <vt:lpstr>Blends</vt:lpstr>
      <vt:lpstr> Logic Programming and Prolog</vt:lpstr>
      <vt:lpstr>Lecture Outline</vt:lpstr>
      <vt:lpstr>Imperative Control Flow</vt:lpstr>
      <vt:lpstr>Cut (!) Example</vt:lpstr>
      <vt:lpstr>Cut (!) Example</vt:lpstr>
      <vt:lpstr>Cut (!) Example 2</vt:lpstr>
      <vt:lpstr>Cut (!) Example 2</vt:lpstr>
      <vt:lpstr>Cut (!) Example 3</vt:lpstr>
      <vt:lpstr>Cut (!) Example 3</vt:lpstr>
      <vt:lpstr>Cut (!) Example 4</vt:lpstr>
      <vt:lpstr>Cut (!) Example 4</vt:lpstr>
      <vt:lpstr>Cut (!) Example 5</vt:lpstr>
      <vt:lpstr>Cut (!) Example 5</vt:lpstr>
      <vt:lpstr>Negation by Failure: not(X), \+(X) </vt:lpstr>
      <vt:lpstr>PowerPoint Presentation</vt:lpstr>
      <vt:lpstr>Exercise</vt:lpstr>
      <vt:lpstr>Exercise </vt:lpstr>
      <vt:lpstr>Lecture Outline</vt:lpstr>
      <vt:lpstr>Generate and Test Paradigm</vt:lpstr>
      <vt:lpstr>A Classical Example: n Queens</vt:lpstr>
      <vt:lpstr>n Queens</vt:lpstr>
      <vt:lpstr>n Queens (ii)</vt:lpstr>
      <vt:lpstr> n Queens (iii)</vt:lpstr>
      <vt:lpstr>n Queens (iv)</vt:lpstr>
      <vt:lpstr>n Queens (v)</vt:lpstr>
      <vt:lpstr>n Queens (vi)</vt:lpstr>
      <vt:lpstr>n Queens (vii)</vt:lpstr>
      <vt:lpstr>Homework Solution Structure</vt:lpstr>
      <vt:lpstr>A Harder Exercise</vt:lpstr>
      <vt:lpstr>The End</vt:lpstr>
    </vt:vector>
  </TitlesOfParts>
  <Company>Rensselaer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Programming Languages  CSCI 4430 &amp; CSCI 6969</dc:title>
  <dc:creator>student</dc:creator>
  <cp:lastModifiedBy>Milanova, Ana L.</cp:lastModifiedBy>
  <cp:revision>3871</cp:revision>
  <dcterms:created xsi:type="dcterms:W3CDTF">2010-09-15T21:26:51Z</dcterms:created>
  <dcterms:modified xsi:type="dcterms:W3CDTF">2022-09-23T20:47:19Z</dcterms:modified>
</cp:coreProperties>
</file>