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9.xml" ContentType="application/vnd.openxmlformats-officedocument.presentationml.notesSlide+xml"/>
  <Override PartName="/ppt/ink/ink8.xml" ContentType="application/inkml+xml"/>
  <Override PartName="/ppt/notesSlides/notesSlide10.xml" ContentType="application/vnd.openxmlformats-officedocument.presentationml.notesSlide+xml"/>
  <Override PartName="/ppt/ink/ink9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0.xml" ContentType="application/inkml+xml"/>
  <Override PartName="/ppt/notesSlides/notesSlide13.xml" ContentType="application/vnd.openxmlformats-officedocument.presentationml.notesSlide+xml"/>
  <Override PartName="/ppt/ink/ink11.xml" ContentType="application/inkml+xml"/>
  <Override PartName="/ppt/notesSlides/notesSlide14.xml" ContentType="application/vnd.openxmlformats-officedocument.presentationml.notesSlide+xml"/>
  <Override PartName="/ppt/ink/ink12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3.xml" ContentType="application/inkml+xml"/>
  <Override PartName="/ppt/notesSlides/notesSlide20.xml" ContentType="application/vnd.openxmlformats-officedocument.presentationml.notesSlide+xml"/>
  <Override PartName="/ppt/ink/ink14.xml" ContentType="application/inkml+xml"/>
  <Override PartName="/ppt/notesSlides/notesSlide21.xml" ContentType="application/vnd.openxmlformats-officedocument.presentationml.notesSlide+xml"/>
  <Override PartName="/ppt/ink/ink15.xml" ContentType="application/inkml+xml"/>
  <Override PartName="/ppt/notesSlides/notesSlide22.xml" ContentType="application/vnd.openxmlformats-officedocument.presentationml.notesSlide+xml"/>
  <Override PartName="/ppt/ink/ink16.xml" ContentType="application/inkml+xml"/>
  <Override PartName="/ppt/notesSlides/notesSlide23.xml" ContentType="application/vnd.openxmlformats-officedocument.presentationml.notesSlide+xml"/>
  <Override PartName="/ppt/ink/ink17.xml" ContentType="application/inkml+xml"/>
  <Override PartName="/ppt/notesSlides/notesSlide24.xml" ContentType="application/vnd.openxmlformats-officedocument.presentationml.notesSlide+xml"/>
  <Override PartName="/ppt/ink/ink18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19.xml" ContentType="application/inkml+xml"/>
  <Override PartName="/ppt/notesSlides/notesSlide27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876" r:id="rId2"/>
    <p:sldMasterId id="2147483883" r:id="rId3"/>
  </p:sldMasterIdLst>
  <p:notesMasterIdLst>
    <p:notesMasterId r:id="rId65"/>
  </p:notesMasterIdLst>
  <p:handoutMasterIdLst>
    <p:handoutMasterId r:id="rId66"/>
  </p:handoutMasterIdLst>
  <p:sldIdLst>
    <p:sldId id="556" r:id="rId4"/>
    <p:sldId id="585" r:id="rId5"/>
    <p:sldId id="612" r:id="rId6"/>
    <p:sldId id="638" r:id="rId7"/>
    <p:sldId id="639" r:id="rId8"/>
    <p:sldId id="560" r:id="rId9"/>
    <p:sldId id="607" r:id="rId10"/>
    <p:sldId id="608" r:id="rId11"/>
    <p:sldId id="562" r:id="rId12"/>
    <p:sldId id="622" r:id="rId13"/>
    <p:sldId id="563" r:id="rId14"/>
    <p:sldId id="633" r:id="rId15"/>
    <p:sldId id="565" r:id="rId16"/>
    <p:sldId id="566" r:id="rId17"/>
    <p:sldId id="636" r:id="rId18"/>
    <p:sldId id="640" r:id="rId19"/>
    <p:sldId id="567" r:id="rId20"/>
    <p:sldId id="568" r:id="rId21"/>
    <p:sldId id="569" r:id="rId22"/>
    <p:sldId id="637" r:id="rId23"/>
    <p:sldId id="259" r:id="rId24"/>
    <p:sldId id="263" r:id="rId25"/>
    <p:sldId id="264" r:id="rId26"/>
    <p:sldId id="265" r:id="rId27"/>
    <p:sldId id="266" r:id="rId28"/>
    <p:sldId id="267" r:id="rId29"/>
    <p:sldId id="268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623" r:id="rId40"/>
    <p:sldId id="570" r:id="rId41"/>
    <p:sldId id="571" r:id="rId42"/>
    <p:sldId id="572" r:id="rId43"/>
    <p:sldId id="573" r:id="rId44"/>
    <p:sldId id="574" r:id="rId45"/>
    <p:sldId id="575" r:id="rId46"/>
    <p:sldId id="576" r:id="rId47"/>
    <p:sldId id="577" r:id="rId48"/>
    <p:sldId id="578" r:id="rId49"/>
    <p:sldId id="579" r:id="rId50"/>
    <p:sldId id="580" r:id="rId51"/>
    <p:sldId id="581" r:id="rId52"/>
    <p:sldId id="582" r:id="rId53"/>
    <p:sldId id="641" r:id="rId54"/>
    <p:sldId id="583" r:id="rId55"/>
    <p:sldId id="676" r:id="rId56"/>
    <p:sldId id="696" r:id="rId57"/>
    <p:sldId id="587" r:id="rId58"/>
    <p:sldId id="589" r:id="rId59"/>
    <p:sldId id="590" r:id="rId60"/>
    <p:sldId id="591" r:id="rId61"/>
    <p:sldId id="609" r:id="rId62"/>
    <p:sldId id="610" r:id="rId63"/>
    <p:sldId id="632" r:id="rId64"/>
  </p:sldIdLst>
  <p:sldSz cx="9144000" cy="6858000" type="screen4x3"/>
  <p:notesSz cx="7034213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1905"/>
  </p:normalViewPr>
  <p:slideViewPr>
    <p:cSldViewPr>
      <p:cViewPr varScale="1">
        <p:scale>
          <a:sx n="90" d="100"/>
          <a:sy n="90" d="100"/>
        </p:scale>
        <p:origin x="28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CDB5B8CB-13F5-E943-BACE-DA4470A619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1DBEB11E-ADC3-4F4F-9313-52D913623D0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2464D6A4-C89C-BE42-99C4-8942723152F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44EF482B-7CF5-4C4A-AD56-DC040B56602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18563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20AA23-8696-A04D-83AF-5BF241E53D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2:34:21.098"/>
    </inkml:context>
    <inkml:brush xml:id="br0">
      <inkml:brushProperty name="width" value="0.12095" units="cm"/>
      <inkml:brushProperty name="height" value="0.12095" units="cm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18938 12253 15263,'-9'-5'-630,"0"1"1,-1 0 0,1-2 368,0 1 1,-1 0 0,1 3 0,0-2 0,1-1 0,0-1 0,2-1 0,0 1 0,0-1 213,-1-1 0,4-2 0,-2 1 0,0 0 1,0-1-1,-2 1 135,-2 0 1,-1-1-1,-2 2 1,-4 1-1,-2 2 1,-1 1 33,-3 2 1,-2-3 0,-5 2 0,-2 1 0,-2 2-46,0 3 1,-3 2 0,2 5 0,-1-1 0,0 1 62,4 3 1,5-2 0,3 5 0,0 0-89,2 2 0,2 4 1,-1 0-1,-1 3 1,0 3-1,0 4 24,1 4 1,3-3 0,0 4-1,2-1 1,-1 1 22,2 4 0,0-3 1,6 2-1,2-2 1,3 0-5,6-1 1,4 0 0,8-1 0,7-1-127,4-4 1,6-6-1,2-1 1,3-1-1,4-3 15,2-4 1,0-3 0,1-7-1,4-3 1,3-3 92,-23-1 0,-1-1 0,1-2 1,0-3-1,0-1 0,-1-2 1,0-2-1,0-1 0,-1-1 1,-1-2-71,1-1 1,-1 0-1,1-1 1,0 0 0,-2-1-1,-2 0 1,0 1-1,-1-2 1,-2 0 0,0 0-121,-1-2 0,-2 0 0,0-1 0,-1 0 0,-2-1 0,-1 0 0,8-23-88,-7 1 1,-5 3 0,-9-2 0,-3 4-1,-6 1 55,-8 4 1,-5 5 0,-8 1-1,-5 4 1,-3 6 258,-4 3 1,-7 8 0,-2 6 0,-1 3 0,27 1 0,-1 2-71,-2 1 0,1 1 0,1 2 0,1 1-234,-2 2 0,0 1 0,-1 3 0,0 0 0,-1 3 0,-1-1 0</inkml:trace>
  <inkml:trace contextRef="#ctx0" brushRef="#br0" timeOffset="2">19115 11890 12157,'-6'5'-90,"1"-1"1,0-1 0,-1 0 0,0 1-1,0-1 1,1 1 260,1 1 0,0-2 0,2 3 119,-2 2 0,-2 0 1,2 0-22,-1-2 0,3 3-356,-1-3 1,6-2 0,3-2 0,3-4 0,4-5 79,2-5 1,5-3 0,4-8 0,5-4 0,2-4-30,1-2 0,3-5 0,-17 16 0,-1-1 0,2-1 0,0-1 51,2-3 1,-1 0 0,1-2 0,0 0-1,-2-3 1,-1 1 0,-1-1 0,-1 1-1,-2 2 1,-1-1-58,0 3 0,-1 0 0,-3 1 0,0 0 1,8-22-1,-3 4 0,-5 3-5,-2 4 0,-1 2 1,1-1-1,-1 1 28,1-2 1,2 2 0,1 3 0,2 0 0,3 0-2,-1 1 0,3 1 0,-4 3 1,2 0-1,1 1 26,2-1 1,-4 2-1,-2 3 1,-4 5-127,-2 4 0,-4 2 0,0 2 31,-4 1 1,-7 0-1,-5-1 1</inkml:trace>
  <inkml:trace contextRef="#ctx0" brushRef="#br0" timeOffset="3">19804 10344 10945,'-9'0'-829,"0"0"187,-1 0 1,4 0 983,0 0 1,4 1-1,-1 4 1,1 3 0,0 4-258,-2 3 0,-3 4 0,0 7 1,-4 4-1,-6 4 9,-4 3 0,1 3 0,-4 0 0,1-1 10,2-4 0,3-8 0,3-9-117,6-4 0,5-10 1,8-7-1,4-9 1,5-6 75,1-7 1,3-1-1,3-8 1,1-1 20,-3-1 0,0 2 1,-3 3-1,0 2 0,-1 2 481,-4 3 0,0 5-297,-6 7 0,-1 10 0,-3 5 0,0 5-217,0 4 0,1-1 0,1 1 1,2-2-1,1 1-200,2 1 1,2-1 0,0 1-1,1-2 1,2 0-225,0-1 1,0 0 0,-2 1-1,-1-2-459,0-2 1,-2-1 623,-1-2 0,-8-2 0,-1 2 0,-6-1 0,-2-2 114,-1 0 0,-5 1 0,1 1 0,-1 2 0,-2 1 140,1 2 0,-1 0 1,1 1-1,3-3 1,2 0 535,3 0-460,5-3 0,9 1-61,9-6 1,7-6 0,4-6-1</inkml:trace>
  <inkml:trace contextRef="#ctx0" brushRef="#br0" timeOffset="4">20260 12095 10657,'-18'0'-153,"2"-1"0,1-1-16,-2-1 1,1-1-1,-1 4 1,3 0 0,0 0-1,2 0 1,-1 0 185,1 0 1,-2 0 0,3 2 0,-1 0-1,0 2 1,1 1 71,-1 2 0,1 2 0,-2 3 0,0 1 0,0 2 0,-2 1-40,-1 2 0,-2 1 0,0 1 0,-1 4 0,-1 5-1,-1 3 1,1 1 0,-2 2 0,3-1 0,1 2-3,2 0 1,4 0-1,6-2 1,3-3-1,2-1-5,1 1 1,8-4 0,4 2 0,5-1-1,3-3 0,1-1 0,3-3 1,5-2-1,1-1 0,2-2 56,1 0 0,-2-8 1,4 0-1,4-3 1,2-3-51,2 0 0,-2-5 1,-5-2-1,-1-6 1,-1-5-43,2-3 0,-4-7 0,0-2 0,-1-6 0,1-6-85,-15 19 0,-1-1 0,-1 0 0,-1-1 0,0-1 0,-1 0 1,6-25-228,-5 0 1,-8 2 0,-4 5 0,-6 0 0,-8 4 192,-9 3 1,-10 4 0,-6 5-1,-7 3 1,-3 5 95,-3 6 1,23 8 0,0 2 0,-26 3 0,26 1-1,-1 1 62,-2 2 1,1 3-1,-2 2 1,1 2 0,-3 5-1,0-1 1</inkml:trace>
  <inkml:trace contextRef="#ctx0" brushRef="#br0" timeOffset="5">20717 12132 11162,'-10'1'-682,"1"1"861,0 1 1,5 0 0,5-3 0,7-1 0,7-2 23,6-3 1,4-5-1,7-3 1,6-1-94,8-5 0,-20 10 1,1 0-1,3-2 0,1 0 1,1-1-1,2 0 0,0-1 1,1 1-137,1-1 0,1 0 1,-1 0-1,1 0 0,1 0 1,0-1-1,-1 0 1,0 0-1,0-1 0,-2 0-219,-1 0 1,0-1 0,-2 0 0,0 0-1,0-2 1,1 0 0,0 0 0,-1 0-1,0 0 1,0-1 69,0 0 0,-2-1 1,-1 3-1,-2-1 0,-2 2 1,0 0-1,-1 0 0,-1-1 1,1 0-1,-1 0 15,0-1 0,1 0 0,17-13 0,-5 3 0,-7 5 164,-6 1 1,-4 2 0,-5 6 0,-4 2 0,-2 3-78,-1 1 73,-3-1 0,3 3 0,-4-2 0,0-3 0</inkml:trace>
  <inkml:trace contextRef="#ctx0" brushRef="#br0" timeOffset="6">22309 11154 10151,'-18'4'26,"2"-1"1,1-1-200,2-1 1,5-1 230,8 0 0,6 0 0,7 0 0,6-1 0,5-1 33,2-1 1,2-1 0,0 4-1,0 0 1,-1 1-72,-2 3 1,1-2-1,-4 3 1,-3 0 0,-3 0-142,-7 2 1,-1 2-1,-6 1 1,-4 1 225,-6 2 0,-5 2 1,-6-2-1,0-1 1,1 1 30,-1-1 1,6-3-1,2-3-407,4 2 275,5 0 1,2-3 0,5-1 0</inkml:trace>
  <inkml:trace contextRef="#ctx0" brushRef="#br0" timeOffset="7">20605 13985 24652,'0'-9'-410,"0"2"0,0 1 1,0-1-1,0-1 1,0-2-1,0 1 0,0 0 1,0-1-138,0 1 1,0 0 0,-1-1 0,-2 1 0,-3 0 0,-3 0-1,0-1 1,-3 2 0,-2 1 0,-1 1 0,-4-2 0,-3 1 542,-2 1 1,0-2 0,-5 2 0,-2 1 0,-4 2 174,-1 2 0,-2-2 0,-2 0 0,-4 2 0,-2 2 0,-3 3 110,-1 1 0,1 1 0,2 4 0,3 0 9,3 2 1,2 0 0,7 3 0,0 3 0,0 2-203,2 1 1,5 5 0,3-1 0,3 3 0,1 3 275,2 3 0,3 2 0,5 2 0,2 0-150,2 2 1,4-1 0,5 4 0,4-2-414,5-1 0,5-6 0,4-2 1,6-2-1,6-1 124,4-2 0,7-6 1,0 0-1,-20-12 0,1 0 1,1-2-1,1 0 94,0 0 1,1 0-1,0-3 1,0 0 0,0-2-1,0-1 1,1 0 0,1-1 307,0 1 1,0-2 0,3-2-1,-2-2 1,-3-1 0,-1-1-1,-1-1 1,-1-1 0,-1-2-1,-1 0-157,21-14 0,-22 12 0,-2-2 0,16-16 0,-1-3-481,-7-2 1,-6-1-1,-7-2 1,-4-2 0,-4-4-72,-4 0 0,-7-1 0,-10 8 1,-8 1 287,-10 4 0,-11 1 0,19 18 0,-2 1 1,-2 2-1,-1 1 0,-1 2 0,-1 2 270,0 0 0,-1 1 0,-1 2 0,0 1 0,2 1 0,0 0 0,1 2 0,1 0-301,-23 5 0,2 10-167,1 3 0,1 5 0,-1 0 0</inkml:trace>
  <inkml:trace contextRef="#ctx0" brushRef="#br1" timeOffset="8">20558 13519 8436,'-5'-9'110,"-2"0"1,5 0 0,3 3 0,5 4 0,5 5 143,5 7 1,2 3-1,0 6 0,2 0 1,1 2-1,0 2 1,0 1-1,-1 0-238,-2 0 0,1 4 0,-2-1 0,0 3 0,-4 1 0,-1 1-447,-4 2 0,-2-1 0,1 2 0,-4-1 0,-2-1 56,-1-2 0,-3-3 0,-2-2 1,1-3-1,-1 0 375,0-2 0,-1-2 0,-4 0 0</inkml:trace>
  <inkml:trace contextRef="#ctx0" brushRef="#br1" timeOffset="9">20419 13436 8523,'-19'-5'-106,"4"1"0,0-3 0,2 2 1,1 0-1,2 1 389,1-1 1,3 0-155,3 5 1,6 2-1,4 8 1,1 0 0,1 2-66,1 4 1,2 0 0,0 1-1,0-1 1,-2-1-121,-1 0 1,1 1 0,-2-2 0,-1-1-388,-1 0 1,-2 0 263,2-4 1,-4-5 0,1-5 0,-2-7-1,-1-8 18,0-4 1,0-4-1,0-4 1,1 0 0,2-1 95,3-2 1,-1 6-1,2 0 1,-1 5 0,-1 1 239,-2 1 1,1 3 0,-1 3 151,-1 1 0,-2 7 0,-2 4 0,-2 4-133,-1 1 0,3 4 0,-1-3 1,3 1-205,3-1 1,2 2 0,4-5 0,2-1-1,1-1-123,4-1 0,1 0 0,2 0 0,0 0 0,-1 0-51,1 0 0,-5 0 0,-1 0 1,-3 0-1,-2 1 176,-1 2 1,-3 3 0,-5 6-1,-2 0 1,-4 0 186,-1 2 0,-1-3 0,-2 4 0,0-2 64,-1-1 1,-1-2-1,4-1 1,1 0-202,1 1 1,2-2 0,3-1 0,-1 0 0,1 0-131,1 1 0,-2 1 1,0 1-1,0-2 0,0-1-161,-1-1 1,-3 1 0,1 2 0,-2 0 0,-2-1-63,1-1 1,3-2 0,0-3 0,-1 0 310,2-3 0,5-3 0,5-5 0</inkml:trace>
  <inkml:trace contextRef="#ctx0" brushRef="#br0" timeOffset="10">18221 14264 26403,'-9'0'-469,"0"-1"1,-1-1 0,1-1 0,0 0 0,-1 0 0,1 0 0,0 0 21,0-2 1,2 4 0,1-3-1,-1 0 41,-1-2 1,2 1 0,3-1-309,2-2 0,-2 0 1,-1-1 623,-1-1 0,-1 5 0,-4 2 0,1 1 1,0 0 239,-1-1 1,-2 0 0,-1 3-1,-1 0 1,0 1 41,-1 2 1,4-2 0,-2 3 0,3 0 0,1 1 0,-1 2-216,1-1 1,3 0 0,1 3-1,0 0 9,-1-3 1,3 2 0,-2-2 0,0 3 0,0-1 88,-3-2 1,3 2 0,-1-1 0,0 1-1,0 0 145,-1-2 0,2 3 0,-2-4 1,2 1 574,1 0 0,1-3 315,3 4-1573,0-5 0,1 2-1783,2-4 2279,-2-4 0,3 2 824,-4-5-2139,0 5-65,4-2 1606,-3 4-542,3 0 0,-3 3 0,1 1 1,1 2 194,0 1 0,-2 1 1,0 1-1,1 1 1,2 0 58,1 2 0,-2 3 0,2 4 0,0 0 0,1 2-350,1 1 0,-2 0 0,0 0 0,0 2 0,0 1-83,-1 0 1,2-1 0,-2 3 0,1-2 0,2-2 337,2 0 0,0-4 0,0 3 0,2-2 0,0-1 79,1 3 1,5-2 0,-3 1 0,2 0 0,-2 0-355,0 1 1,-5 2 0,-4-1 0,0 1 0,-3 1 422,-1-1 1,-2 1-1,-2-2 1,-5 1-1,-2 1 365,-2-1 1,-4-2-1,4-3 1,0 0-140,2-1 1,2 4 0,1 0 0,4-2 0,1 0-129,-1-1 1,2 2-1,-2 2 1,2 0 0,1 0-71,0-3 0,0 4 0,0 0 0,0 0 0,0-3 51,0-1 1,0 0 0,0 0 0,-1 2 0,-1-1-28,-1-2 1,-3 0 0,1 0 0,1 0 0,-1 2 33,0 1 0,3 3 1,-2-3-1,1 1 1,-1 2-173,2 2 1,1-4-1,1 5 1,0-2-185,0 1 0,0 1 0,0-1 0,0-1 0,0-2 57,0-1 0,0 1 1,0-1-1,0 0 0,-1 1 137,-2 0 0,1-4 0,-3 2 0,0-1 0,1-1 23,0 2 1,-3 1 0,4-2 0,1 1 0,1 2-4,1 2 0,0-2 0,0 0 0,0-1-93,0 1 0,3 1 0,1 3 0,2-1 0,1-1-40,1-2 0,-2-3 0,0 2 0,2-1 0,-1-1-6,-1 0 0,-2-1 1,-4-2-1,0 0 1,-1-2 166,-2 0 0,-2-4 1,-4 3-1,-2-2 1,1 0 112,1 0 1,-3-2 0,7 1 0,0-2 0,2 0-135,2-1 0,2 0 1,2 1-1,3-2-11,2-2 0,5-2 0,-1-3 1,1 1 65,0 1 1,-3 0-1,4-3 1,-1 0 0,2 0-1,0 0 25,1 0 1,-5 0 0,2 0 0,-3 0-46,-1 0 0,1 0 0,-1 0 1,0 0-1,2 0-109,1 0 1,-1 0 0,4-1-1,-1-1 108,1-1 0,5-4 1,3 2-1</inkml:trace>
  <inkml:trace contextRef="#ctx0" brushRef="#br0" timeOffset="11">19637 15661 21541,'0'-9'-547,"0"-1"1,0 1 0,0 0 0,0-1 0,0 1 0,-1 0-1,-3-1 1,3 1 0,-3 0 0,1-1 0,-1 1 0,-1 0 376,-2-1 0,-3 1 1,-1 0-1,-3 0 1,0 0-1,-3 2 442,0 1 0,-5 4 1,-1-2-1,0 1 0,-3-1-21,-1 2 1,-4 5 0,0 4-1,0 2 1,-1 3 0,-3 4 200,-1 1 0,0 7 1,1 3-1,2 5-364,1 4 0,-1 4 0,18-17 0,2 0 0,0 1 0,2 0 0,1 0 0,0 2 0,2 0 0,1 0-173,0 2 1,1-1 0,3 1-1,0-1 1,1 0 0,2-1 0,3 23-1,6-2-146,6-4 1,11-1 0,5-6 0,5-3 246,4-5 0,4-5 0,5-8 1,-22-8-1,-1-2 0,1-1 1,0-1 89,0-1 1,-1-1 0,23-2 0,-5-6 0,-4-9 0,-1-6-79,-2-5 0,-4-5 1,-3-3-1,-5-2 0,-6-4-260,-2-6 1,-7-2 0,-5 22-1,0 0 1,-3 0 0,0 0-1,-2-1 1,0 0-47,-1-1 1,-1 0 0,-1-1 0,-1 0 0,-1 1 0,-1 1-1,0 1 1,-1 0 0,-7-18-24,1 9 1,-4 10-1,1 5 1,-5 6 527,-4 5 0,-3 7 0,-3 9 0,-3 7 0,-4 4 393,-6 5-494,1 2 1,14-8-1,-1 0 1,1 1 0,1-1-1</inkml:trace>
  <inkml:trace contextRef="#ctx0" brushRef="#br0" timeOffset="12">19841 15586 15338,'-13'0'-353,"3"3"0,-3 1 1,3-2-1,1-1 1,-1-1 629,1 0-99,4 0 0,1-1 0,5-2-29,2-4 1,2-1 0,5-1 0,3-1 0,3 0-105,5-2 0,3-1 0,6-4 0,3-3 0,6-1 1,5 0-130,3-1 1,-21 11 0,1 0 0,-1 2-1,1 0 1,0 0 0,0 0-74,-1 1 1,0 0 0,20-4 0,-9 6 0,-5 2 0,-4 1 209,-3-1 0,-2-7 0,-5 1 0</inkml:trace>
  <inkml:trace contextRef="#ctx0" brushRef="#br0" timeOffset="13">20605 15158 15614,'13'-9'691,"2"-1"0,0 2-803,1 2 0,-1-1 0,4 4 0,-1 1-104,-3 1 0,-1 5 0,-6 2 0,-2 3 0,-3 3 148,-2 0 0,-3 5 0,-3-2 1,-5 3-1,-4 0 203,-2 1 0,-2-4 0,0 1 0,2-1 0,1 0-195,2-3 0,2 2 1,3-2-1,3 0 0,2-3-139,4-3 0,3 2 0,6-2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2:34:48.764"/>
    </inkml:context>
    <inkml:brush xml:id="br0">
      <inkml:brushProperty name="width" value="0.12095" units="cm"/>
      <inkml:brushProperty name="height" value="0.12095" units="cm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6341 6257 27407,'8'-9'-547,"0"-1"1,1 2 0,1 1 0,1 1 0,2-1 0,0 1 551,2 0 0,-1 3 0,4-2 0,-1 1 0,4 1 0,1 1 0,1 0 0,2-1 98,4 1 0,4 1 0,8 1 0,3 0 1,5 0-1,4 0-55,-26 0 1,0 0 0,3 0 0,-1 0 0,1 0 0,-1 0 0,0 0 0,0-1 0,-1 0 0,-1 0 0,24-2 69,-5 1 1,-7-2 0,-5 0 0,-8-1 0,-7 0 43,-3 0 0,-3 3 0,-4-2-475,-3 0 0,-3 2 1,-7-4-1,-6 2 0,-5 1 218,-6-1 0,-8 3 1,-8-2-1,-8 2 1,-5 1 134,22 0 0,0 0 0,-3 0 0,0 0 1,0 0-1,0 0 0,-1 0 0,0 0 1,-1 0-1,-1 0-82,0 0 1,0 0-1,1 0 1,1 0-1,-1 0 1,1 0-1,1 0 1,2 0 0,1 0-1,1 0 28,-23 0 0,4-1 1,12-1-1,9-2-100,9-1 1,9 2 0,11 0 0,5 2-29,6 1 0,7 0 0,4 0 0,5 0 103,6 0 0,2 0 0,7 0 0,3 0 0,-22 0 0,0 0 226,3 0 0,0 0 0,0 0 1,-1 0-1,1 0 0,0 0 1,0 1-1,-1-1 0,1 1 1,-1 0-184,0 1 1,0 0-1,0 1 1,0 0-1,23 0 1,-11-1-1,-10 0 4,-8 1 0,-13-2 106,-7 2 0,-10-5 1,-9-1-1,-1 1-150,-2 1 0,-7 1 0,-4 0 0,-5 0 0,-5 0 859,-1 0-781,-9 4 0,6 1 0,-6 5 0</inkml:trace>
  <inkml:trace contextRef="#ctx0" brushRef="#br1" timeOffset="1">6145 6210 29137,'-4'-5'-1639,"3"-3"1,-3 6 1091,4-4 1,0 3 0,1-3 0,1 1 0,2 1 0,1 0-110,3 2 1,0-3-1,1-1 1,0 0 0,1 1 256,-1 1 1,3 0 0,2 2 0,0-1 0,3 0 0,2-1 747,2 1 1,4 0 0,6 2 0,5-1 0,7-1-232,6 1 1,-20 1 0,1 1 0,3-1 0,0 1 0,1-1-1,2 0 1,1-1 0,0 1-43,2 0 1,0 0 0,-3 0 0,-1 1 0,0 0 0,0 0 0,-4 0 0,-1 0 0,-3 0 0,0 1-114,24 2 0,-10-2 1,-3 2-1,-6-2 1,-6-1 796,-2 0 0,-4 0 0,-4 0 460,-4 0 0,-8 0-1046,-7 0 1,-6 0 0,-12 0-1,-4 0 1,-6 0-162,-4 0 1,-6 0 0,-3 0 0,-2 0 0,-3 0-63,0 0 0,-1 1 0,2 1 0,0 1 0,-4-1 47,25-1 1,-1-1-1,-23 3 1,24-1-1,0-1 1,0 1 0,1 0-1,-25 1 40,0 0 1,3 3-1,5-3 1,7 0 64,7 1 0,6-3 1,9 3-561,5 1 1,8-4 0,8 2 0,5-2-1,8-1 481,7 0 1,7-1-1,9-1 1,8-2-1,-22 1 1,0 1 25,3 0 0,1 0 0,0-1 0,-1 0 0,2 1 1,1 1-1,-2 0 0,1 0 0,0 0 0,-1 0-39,1-1 1,0 1 0,3 0 0,-1 1-1,-3-2 1,-1 1 0,-3 0 0,-2 1 0,19 1-86,-8 2 0,-12-2 0,-10 3-326,-4 0 0,-7-2 0,-10 3 0,-7-1 406,-4-2 0,-5-1 1,-7-1-1</inkml:trace>
  <inkml:trace contextRef="#ctx0" brushRef="#br1" timeOffset="2">10940 6173 28761,'-9'-4'-656,"0"-1"1,-1-3-1,2 0 1,1 3 0,2 0-1,0 0 1,2 2-1,4-3 1,4 2 0,3 1-1,3-1 1,9 3-1,0-3 1,3 1 0,7-1 820,7-1 1,5 1 0,9-1 0,-23 3 0,1-1 0,2 1 0,2 0 0,2 0 0,0 0-71,2 0 1,-1 2 0,0-1 0,-1 2 0,-1 0 0,0 1 0,-1 1 0,-1 0-94,-1 1 1,0 0 0,2 0-1,0 1 1,-4-2 0,-1 1-1,23 2 1,-8 0 0,-8 0-36,-4 1 1,-7-5 0,-6 1-127,-4-2 0,-10-1 374,-7 0 0,-5-3 0,-9-1 0,-5-1 71,-4 1 0,-8 1 1,-10 2-1,-5-1 1,23 1-1,-1-1 0,0 1 1,-1 0-306,1 0 1,-1 1-1,0 0 1,0 0-1,0 0 1,0 0-1,-1 0 1,1 0 51,-2 0 1,1 0-1,2 2 1,0 0-1,0 1 1,-1-1-1,-23 4 1,4 1-1,5 0 32,4 1 0,16-3 0,4-1 1,10 0-56,8-1 0,6 0 0,9-3 0,9 0 0,8 0 0,10 0 51,5 0 0,-18 0 0,0 0 0,4 0 0,2 0 0,1 0 0,2 0-65,1 0 0,1 0 0,1-1 1,0 1-1,4-1 0,1 0 0,4-1 1,1 1-1,-16 0 0,1 0 0,0 1 75,1-1 0,0 1 0,0-1 0,-1 0 0,-1 0 0,0-1 0,13 0 0,1-1 0</inkml:trace>
  <inkml:trace contextRef="#ctx0" brushRef="#br1" timeOffset="3">1601 12942 25324,'0'-9'-820,"0"-1"1,-1 1 0,-1 0 0,-2 0 350,-1-1 1,0 4 0,-2 1 0,0 1 0,0 2 0,-1 1 0,-1 0 168,-1-3 1,1 3-1,-1-2 1,-2 2-1,-1 1 1,-2 0 665,-1 0 0,-2-3 1,0 0-1,-1 1 1,-1 0-255,-1-1 0,1 2 0,-2-3 0,1 1 0,1-2 0,-3 1-22,-1 0 0,4 1 1,-1 2-1,3-1-34,3-1 0,-1 0 1,-1 3-1,0 0 0,3 0 1,-1 0-77,1 0 1,2 1 0,0 1 0,2 2 332,0 1 0,0 1 0,0 4 0,-2-1 0,2 0-180,-2 1 0,1 2 0,2 1 0,-1 2 1,0 1-276,-2 2 0,1 4 0,-1 0 0,3-1 0,1 1-123,2 0 1,0 4 0,-2-3 0,1 2 0,3 0-59,0 1 1,3 1 0,-2 0-1,2-1 60,1-2 1,0-2-1,1 3 1,2 1 0,3 1-1,3 1-228,0 0 1,0 3-1,1 0 1,-1 0 51,0 1 1,0-3-1,0 2 1,-2-1-1,-1 1-18,1 3 0,2-1 0,0 1 1,0 0-1,0 0 141,-3 1 1,2 1 0,-2 2-1,2-3 1,-2-2 101,-3-3 0,1 3 0,-1 1 0,-1 0 0,-1-1 153,-1-1 1,0 3 0,-1-1 0,-1 2 93,-1 2 0,-1-4 0,2-1 0,-1 0 0,1 0 53,1 2 1,1 0-1,0 1 1,0-3-1,0 0 16,0 0 0,0-3 0,0 1 1,0-2-1,-1 0 110,-3 2 0,2-1 0,-4 3 0,-1 0 0,-1-1 64,-2 0 0,1 2 1,0-1-1,-1 0 0,1 1-103,0-1 1,0 0-1,3-3 1,2 2 0,1 1-75,0 2 1,-3-2 0,3 2 0,1-1-118,1-1 0,1 5 0,0-4 0,0-2 0,0-2-4,0-2 1,0 0-1,0 0 1,-2 0 0,0 0 39,-1 0 1,0-3 0,3 1 0,0 0 0,0 2-66,0-1 0,0-1 0,0 2 0,0-1 0,0-1-53,0-1 0,0-5 1,1 3-1,1 0-32,1 2 0,4-3 0,-3 0 0,0-2 0,1-1 0,0-1-97,2 1 1,-2-4-1,-1 1 1,-1-1 162,0 0 1,0 2 0,-3-2-1,0-1 1,0 0 720,0-1 0,0-2 1,1 2-1,1-1 0,2 1-683,1-2 1,1 0 0,1-2 0,-1 0 0,1-1 116,2-1 1,0 1-1,0-3 1,1 1 0,0 1 116,2 0 1,-1-2-1,2 1 1,0 0-55,-1 0 0,3 1 0,-1-3 1,0 0-1,2 0 73,-2-2 1,4 2-1,-4 0 1,2-2-1,-2 0 68,0 1 1,2-2-1,0 2 1,3-2-1,1-1 51,2 0 0,1-3 0,-3-1 0,3-1 0,0-2 21,0 2 0,-2-2 0,-2 3 0,-1-1 458,-3-3 0,2 4-947,-5 1 0,-4 3 0,-4 4 47,-3 6 0,-6 3 1,0 6-1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2:34:53.365"/>
    </inkml:context>
    <inkml:brush xml:id="br0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4115 9423 26366,'-14'-15'-410,"-3"-2"0,5 1 1,0-1-1,-1 1 1,1 0-1,0 1 0,2 0 1,1 4-60,-1 4 1,1-2 0,0 4 0,-1 0 0,1 2 0,-1 1 0,-3 0 389,-2-1 1,-4 0-1,-4 3 1,-4 0 0,-8 0-1,-4 0 285,-4 0 1,-6 1-1,-1 2 1,1 3 0,-1 2-1,0 2 40,2-1 1,-2 3-1,4 1 1,4-1 0,5 1-148,3-1 0,3 5 0,-1-2 0,3 2 0,5-1-160,3 0 0,3-1 1,-1 5-1,1 1 0,3 0 1,2 1-335,3 1 0,2-3 1,1 6-1,1 2 345,2 2 0,1 5 1,3 0-1,0 2 0,1 3-136,2 4 0,-1 2 1,4 3-1,-1 1 1,-3-23-1,1-1-7,1 2 1,-1 1 0,0 1 0,-1 0 0,1 3 0,-1-1 0,1 1 0,0-1 0,-1 1 0,0 1-7,0 0 0,0 0 1,-1 2-1,0 1 0,-2 3 1,0-1-1,-1 0 0,0 1 1,-1-1-1,1 1-6,-2 0 1,0 0 0,0-1 0,0 1 0,-1 0 0,1 1 0,-1 0 0,0 0 0,1-1 0,-1-1 34,1-1 0,-1 0 1,0 1-1,1 1 0,-1 1 1,0 0-1,1 0 0,0 1 1,1 1-1,0-1 36,1 0 0,1-1 0,0 0 0,1 0 0,-1 1 1,2 0-1,-1 0 0,2 1 0,0 1 0,1-1 1,1 1 0,1-1 0,1 2 1,1 0-1,-2-3 0,1-1 0,1 2 1,-1 1-1,1 0 0,0 1 114,0 0 0,-1 1 0,1-2 0,-1 0 0,-1-1 1,-1 1-1,0-2 0,0 1 0,0-2 0,-1 1 34,-2 0 1,1 0 0,-2 1 0,1 0-1,-1-1 1,0 0 0,-1-2 0,0 1-1,-2-2 1,0 1 10,-1 1 0,-1-1 0,-1 0 0,1 0 0,0-1 1,0-1-1,1-1 0,0-1 0,1-4 0,0 0 472,1-2 0,1-1 0,0 22 1,2 0-1,2-3 0,2-4-598,0-5 0,4-6 1,-2-3-1,3-5 1,3-4 340,-2-4 1,3-5 0,2-6 0,3-4 0,1-3 375,2-2 1,3-7 0,-2-1 0,0-1-1,3-2-592,1-1 1,2 4 0,2-1 0,3 5 0,3 4-441,4 2 415,5 1 0,0-1 0,4 2 0,1 3 0,-24-1 0,0-1 0</inkml:trace>
  <inkml:trace contextRef="#ctx0" brushRef="#br0" timeOffset="1">4600 13724 25834,'-37'-18'-820,"4"-1"1,4 1 0,5 3 0,6 2 1262,6 3 1,12 5 0,14 2 0,11 2 0,12 1 0,14 0-241,-20 0 1,2 0 0,7 0 0,3 0 0,8 0 0,2 0 0,-13 0 0,1 0 0,1 0 0,6 0 0,2-1 0,1 1-107,-9-1 1,0 0 0,2 1 0,0-1 0,5 0 0,1-1 0,1 1-1,1-1 1,-8 1 0,2-1 0,0 0 0,0 0 0,0 0 0,2 0 0,0 1-1,0-1 1,0 0 0,0 1 0,0-1 0,0 1 0,0 0 0,-1 0 0,0 0-1,-1 0 1,-1 0 0,0 0 0,-1 0 0,0 1-57,6-2 0,0 1 0,-1 0 0,-1 0 0,-4 1 0,-1 0 0,-1 0 0,0-1 0,9 0 0,-1-1 0,-1 0 0,-2 0 0,-1 0 0,-1 0 0,-4-1 0,-1 0 0,0-1-88,13-3 0,-2 0 0,-4 1 0,-3 0 0,-8-1 0,-1-1 0,-3 1 1,-1 1-1,-3 0 0,-2 0-575,22-4 0,-17 2-317,-6 2 0,-23 4 0,-21 9 939,-18 8 0,-9-1 0,16-5 0,0-1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2:34:55.261"/>
    </inkml:context>
    <inkml:brush xml:id="br0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2356 9208 27316,'-14'-4'-365,"3"-1"1,-4-4 0,1 1 0,0 0 0,1 3 0,2 0 0,-1 1 0,1 0 0,-2 1 445,2-2 0,1 3 0,-1-3 0,0 1 0,-1 1 0,0 0-90,2 0 1,2-1 0,0 2 0,2-2-67,-1 2 0,4 1 1,3 1-1,6 0 114,5 0 1,4 0 0,4 1 0,3 1-1,4 3-67,4 0 0,3-3 0,5 2 1,4-1-1,4 0 50,6-1 1,-21-1 0,1 0 0,2 0 0,0 0 0,2 1 0,1-1 0,0 1 0,0-1 0,1-1-1,-1 1-66,0-1 1,0 0 0,2 0 0,-1 1 0,-1-1 0,0 2 0,-1-1-1,-1 1 1,-1-1 0,0 1 19,0 0 1,0 0 0,2-1 0,1-1 0,2 2-1,1 0 1,2 0 0,0-1 0,1 1 0,0-1 40,1 0 1,0 0 0,1 1 0,1 1-1,3-2 1,0 1 0,2-1 0,1 0 0,0-1-1,1 1-64,-16-1 0,-1 0 1,1 0-1,1 0 1,1 0-1,1 0 1,2 0-1,1-1 0,0 1 1,0-1-1,0 0 1,0 0-1,0-1 1,0 0-1,-1 0 123,-2 1 0,0-1 0,0 0 1,-3 1-1,0-1 0,-1 1 1,17 1-1,0 0 0,-1 0 0,-1 0 1,1 0-1,-1 0-65,0 0 1,0 0 0,0 0-1,1 0 1,-1 0 0,1 0-1,1 0 1,0 0 0,-17 0-1,1 0 1,0 0 1,2 0 1,0 0 0,0 0-1,-1 0 1,0 0 0,0 0 0,1 0-1,1 0 1,0 0 0,-1 0-1,0 0 1,0 0 0,0 0 0,0 0-1,1 0-2,0 0 1,-1 0 0,2 0 0,2 1 0,0 0 0,1 0 0,0 0 0,-1 0 0,1 0 0,-2 0 0,1 0-1,-1 0 1,-1 1 0,0-1 0,0 0 4,-2-1 0,1 1 0,-1 1 1,-2 0-1,1 1 0,-1-1 1,14 1-1,0-1 0,-3 1 1,-2 0-1,-4 0 0,-1 0 8,-4-1 0,0 0 0,-1-1 1,-1 1-1,-2-2 0,1 0 1,0 0-1,-1 0 0,-1 0 1,-1 0 30,-2 0 0,-1 0 1,21-1-1,-7-1 0,0-2 1,-3-2 23,-1-1 0,-5 3 0,-2 0 0,-3 1 0,-3 0-62,-3 1 0,-7 0 0,-2 2-110,-3 0 1,-7 0-178,-6 0 0,-6 4 0,-11-1 270,-2-1 0,-1 3 0,-5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2:35:04.401"/>
    </inkml:context>
    <inkml:brush xml:id="br0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13175 11266 31193,'-19'-4'-656,"-1"-1"1,0-3-1,3 0 1,3 3 0,4 0 260,2 0 0,6 3 0,8-1 0,8 2 0,7 0 0,9-2 0,9-1 1,12 0 546,-22 2 0,2 0 0,4 0 0,2 0 0,7 1 1,2 0-1,-11 0 0,1-1 0,2 1 0,4-1 0,3 1 1,0 0-134,5-1 0,2 1 1,1-1-1,-9 1 1,1 1-1,1-1 1,0 0-1,3 1 1,0 0-1,0 1 1,1-1-1,1 1 1,0 0-1,0-1 1,1 1-1,-10 0 1,1 1-1,-1-1 1,1 0-1,0 1 1,0-1-1,-1 1 1,1 0-1,0 0 1,0 0-30,-1 0 1,0 1-1,1-1 1,-1 1-1,0-1 1,10 1-1,1 0 1,-1-1-1,0 1 1,-3 0-1,-1 0 1,-1 0-1,1 0 1,1 0 0,0-1-1,0 1 1,0 0-1,1-1 1,0 1-1,0-1 1,1 1 3,0 0 1,2 0 0,-1 0 0,0 0 0,-3-1 0,0 0 0,-1 0 0,1 0 0,1 0 0,-1 0 0,1 1 0,0-1 0,-2 0 0,1 0 0,-1 0 0,0 0 0,0 0 0,-1 0 0,0 0 0,0-1 33,0 1 0,0-1 0,-1 1 0,1 0 0,-2 0 0,-1 0 0,1 0 0,-1 0 0,-3-1 0,0 1 0,0-1 1,-1 1-1,10 1 0,0-1 0,-1 1-6,-2 0 0,-1 0 0,-1 1 1,-5-1-1,0 2 0,-1-1 0,-3 0 1,0 0-1,-1 0 0,12 2 0,-3 0 1,-7-1-1,-2 0 90,-6 0 0,-1-1 1,11 5-1,-9-3-247,-9-3 1,-27-2-1,-21-1 1,-24-1 0,15 0-1,-3-1 102,-5-1 0,-3 0 0,12-1 0,-2 0 0,0-1 0,-3 1 0,-1-1 0,-1 0 0,-2 0 0,-2-1 0,0 1 0,-4 0 0,-1 0 0,-1 0 8,10 1 0,0 0 0,-1-1 0,0 1 0,0 0 0,0-1 0,-1 1 0,0 0 0,-2-1 0,-1 1 0,0-1 1,0 1-1,-1 0 0,0 0 0,0 0 0,0 1 0,-3-1 0,0 1 0,-1 0 0,0 0 15,8 1 1,-1 0 0,0-1 0,-1 2-1,0-1 1,-3 0 0,-1 1 0,0 0-1,-1 0 1,0 1 0,7-1 0,0 0-1,0 1 1,-1-1 0,1 1 0,0 0 0,-9-1-1,1 1 1,-1 0 0,1 0 0,-1 0-1,1 0 1,0 0 0,0 0 0,0 0-1,0 1 23,0-1 1,1 1-1,-1-1 1,1 1-1,0 0 1,0-1-1,1 0 1,-1 1-1,1-1 1,0 1-1,1 0 1,0 0-1,0 0 1,1 1-1,-1-1 1,2 0-1,1 0 1,-1 1-1,1-1 1,0 0-1,2 0 1,1 1-1,0-1 1,0 0-1,0 0 33,-7 1 1,-1-1-1,1 1 1,1 0-1,3 0 1,1 0 0,1 0-1,0 1 1,3 0-1,0 0 1,1 1 0,0-1-1,-7 2 1,1-1-1,2 1 1,6-1 0,1 1-1,2 0-34,-6 2 1,5 1 0,-11 3-1,30 2 1,20-2 0,21-1-44,24 0 1,-7-6-1,5-1 1,-8-2 0,3-2-1,1 1 1,7 0 0,2-1-1,1 1 1,-8-1 0,2 0-1,1 0 1,0 0 50,-6-1 1,1 0 0,1 0-1,-1 0 1,1 0 0,1 0-1,-1 0 1,1 0 0,0 0 0,0 0-1,4-1 1,1 0 0,0 0-1,0 0 1,1-1 0,0 1 0,0 0-1,1 0 1,0-1 0,0 1-1,-6 0 1,-1 0 0,1 0 0,0 1-1,0-1 1,1 0-7,2 1 1,-1-1 0,1 0 0,1 1 0,0-1 0,0 1 0,-4 0-1,0-1 1,0 1 0,1 0 0,0-1 0,0 1 0,0 0 0,2 1 0,-1-1-1,0 0 1,1 1 0,-1 0 0,1-1 0,-1 1 0,-2 0 0,1 0-1,0 0 1,-1 0 0,0 0 0,0 0 0,0 0 0,6 0 0,-1 0 0,0 0-1,0 0 1,0 0 0,-1 1-7,-1-1 1,-1 1 0,0-1-1,-1 1 1,1 0 0,-2-1-1,8 1 1,-1 0 0,-1 0-1,0 0 1,-1 0 0,-3 1 0,-1 0-1,0-1 1,-1 1 0,0 1-1,6-1 1,-1 1 0,-1 0-1,-1 1-68,-5-1 0,-2 1 0,0 0 0,-2 0 1,6 2-1,-1-1 0,-3 1 0,11 0 0,-4 1 1,-4 0-1,-4-1 0,-6 0 0,-4 0 1,14 2-287,-20 0 1,-16 3 345,-17 2 0,-7-6 0,-12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2:35:05.940"/>
    </inkml:context>
    <inkml:brush xml:id="br0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3017 4851 29392,'0'-13'-656,"1"-1"1,1-2-1,2 1 1,0 2 0,1 1-1,0 2 1,-2 4-1,-1 0 1,-4 2 0,-5 1 108,-1-1 1,-4 3 0,-2-3 0,0 1 0,-4 0 0,-2 1 96,-1 1 0,-5 0 0,1-2 1,-1 0-1,0 1 679,1 1 1,1 1 0,-5 0 0,-1 0-1,-1 0-30,1 0 1,1 1 0,0 1-1,-3 3 1,-4 0-17,0 2 1,-6 1-1,5 2 1,-2-1-1,-1 0-190,-3 0 1,3 2-1,-3 0 1,3 2-1,3-2 508,0-1 1,4 3 0,2-1 0,2 0 0,2-1-196,2 1 1,1 0 0,4 2 0,-2 1 0,2-2-328,4 1 0,-1-2 1,4-2-1,-1 2 0,1 0-131,1 0 1,2-2 0,2 0-1,1 2-139,0 0 1,4 1 0,-2 0 0,1 1 0,1 3-117,-1 2 0,3-4 1,-2 6-1,2-3 1,1 2-93,0 0 0,0 2 1,0 1-1,0 1 0,0 2 62,0 1 0,-4 5 0,1 1 0,0 1 0,0 0 69,0 1 0,-3 2 1,3 1-1,1 0 0,1 1-101,1 1 1,1-4-1,1 5 1,2 1 73,1 1 0,1-1 1,2-1-1,0-1 1,-3 1 79,-1-2 0,2 5 0,-2 1 1,1-1-1,0 2 137,0-1 1,-2 3 0,2 1-1,0 0 146,0 0 1,2 2 0,3-1 0,-4-24 0,-1 0 0,2 0 0,-1 1-1,0-1 1,-1 0-29,6 23 1,-1-2 0,1-3-1,2 0-2,-2 0 1,-2 1 0,-1-1 0,-2-1 0,0-2 55,-1-2 1,2 4 0,-2-1-1,-1 2 1,1-1 52,0 1 0,1 3 1,4 2-1,-1 0 1,1-1 2,3-4 0,-3 3 0,3-3 0,-1 3 1,-2-3-24,-2-1 0,-3-3 1,0-1-1,-1-1 29,-2-1 1,-5-1 0,-3-6 0,-3 2 0,1 1 598,2 3 0,-1-4 1,3-1-1,-1-1 0,1-1-258,2-1 1,1 4-1,1-8 1,1-1-1,2-2-422,3-2 1,0-1-1,0 1 1,1-2-1,1 0-28,2-2 0,-4 0 1,0 2-1,1-2 54,2 2 1,0-4 0,0-1 0,1-1 0,-1-2 281,0 0 0,4-3 0,0-3 0,2-2 0,2-1 137,4 0 0,0-1 1,2-1-1,0-1 1,-1-1-225,1 0 0,-3 2 0,4-3 0,-1 1 0,-3 2-159,0 1 0,-1-2 0,-2 0 0,0 1-167,-2 0 0,-3 4 345,0 1 1,-1 6 0,-2 5-1</inkml:trace>
  <inkml:trace contextRef="#ctx0" brushRef="#br0" timeOffset="1">17085 14413 25011,'-4'-9'228,"5"1"1,9 0 0,9 2 0,14-1 0,18-1 0,-17 3 0,3 0-37,7 1 1,2-1 0,-11 2-1,1-1 1,0 1 0,4-1 0,1 0-1,1 0 1,1 0 0,1-1 0,1 1-1,1-1 1,2 0 0,-1 0 0,2 0-1,1-1 1,-1 1-139,2-1 0,0 0 0,0 0 0,2 1 0,-1 0 1,1 0-1,-14 1 0,0 0 0,1 1 0,0-1 1,1 1-1,1-1 0,1 1 0,-1 0 0,3 0 0,-1 0 1,1 1-1,0-1 0,2 1 0,0 0 0,0 0 1,0 0-182,0 0 1,1 1 0,0-1 0,0 1 0,1 0 0,1 1 0,-1-1 0,1 1 0,-1-1 0,0 0 0,1 0 0,-1 1 0,3-1 0,-1 1 0,1 0 0,0 0 0,-9 0 0,1 0 0,-1 0 0,1 0 0,-1 1 0,1-1 0,1 1 0,-1-1 0,0 1 0,0 0 45,-1 0 0,1 0 0,-1 0 0,1 1 0,-1-1 0,0 1 0,1-1 0,-1 1 0,0 0 0,0 0 0,9 1 0,-2 0 0,1 0 0,0 0 0,1 0 0,-1 0 0,1 1 0,0-1 0,0 1 0,-1-1 0,1 0 0,0 1 74,0-1 1,-1 0 0,1 1 0,-1-1 0,-4 1 0,0 0 0,0 0 0,-1 0 0,-1-1 0,-1 0-1,0 0 1,0 0 0,-2 0 0,-1 0 0,0 0 0,-1-1 0,12 2 0,0-1 0,-1 1 31,-2-1 0,-1 0 0,0 0 0,-3-1 0,0 0 0,-2-1 0,-5 0 1,0 1-1,-1-2 0,12 1 0,-1-1 0,-7 0 0,-1 0 193,-6 0 1,-1 0-1,-3 0 1,-2 0-1,13 0 1,-8-1 0,-10-2-597,-9-3 0,-8 1 0,-8-1 0,-11-2 220,-11 0 1,-14-4-1,13 5 1,-2 0-1,-4 0 1,-1 0-1,-3-1 1,-1 0-116,-3 1 1,-1 0 0,3 0-1,0 0 1,0 3 0,0 0 0,2 1-1,0 0 273,1 1 0,1 1 0,0 0 0,-1 1 0,2 0 0,-1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2:35:11.97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4572 6173 8435,'0'-9'-125,"3"-2"0,0 0 0,0-1 132,1 0 0,-2 5 0,3 1 0,0 0 132,1 0 1,-4 3 0,1 6-1,-2 5 1,-1 3 0,-1 6 0,-2 3-1,-3 5 170,-3 2 0,-3 2 0,-1 2 1,1 2-1,0 1-105,-1 0 1,-2 0 0,1 2 0,1-1 0,-1 0-78,3-3 0,2-5 1,2-4-1,3-3-361,0-2 0,4-10 1,0-2 247,5-8 0,4-4 1,0-7-1,1-5 0,3-3 1,2-3-311,3-2 0,0-1 0,2-1 0,1-1 102,0-2 1,4 1-1,-3-3 1,0 1-1,-1 3-55,1 3 0,0 3 0,-6 6 1,-2 2 295,-5 6 0,-3 5 0,1 7 212,-4 3 0,-2 5 1,-1 3-1,0 0 0,-1 4 105,-2 3 1,-3-2 0,-2 4-1,1-1 1,1 1-163,-2 0 1,1-5 0,1 1 0,3-2 0,2 0-294,1-2 0,0-1 0,0-5-58,0 0 0,2-4 0,3-1 0,5-4 0,4-4 0,4-3-225,2-4 0,4-7 0,4-5 0,-1 0 153,-2-3 0,1 3 0,-6 2 0,-2 5 0,-5 3 102,-2 3 1,-7 7 0,-4 6 147,-5 8 0,-7 6 0,0 2 0,0-1 1,2 2-1,2 1-404,2 0 1,1 1 0,5-3 374,0-1 0,5 1 0,0 0 0</inkml:trace>
  <inkml:trace contextRef="#ctx0" brushRef="#br0" timeOffset="1">5391 6322 8474,'0'-9'-1053,"-1"-1"1306,-2 1 0,-2 1 1,-5 2-1,1 3 1,-1 2-1,-3 2 399,-2 2 1,-6 2-1,-2 5 1,1 3-287,-1 2 0,-2 4 1,3 1-1,3 3 1,2 0-1,5 0-525,1-3 0,6 0 0,2-2 1,2-2-175,1 0 1,7-5 0,4 1 0,2-2 0,5-4-48,2-3 0,1-2 0,3-2 0,-1-2 0,-3-3-194,0-2 1,-2-6 0,1-1 0,-1-3 362,-3-1 0,2-2 0,-4-1 1,1 1-1,-2 3 738,-4 2 1,-2 3 6,-6 3 0,-1 7 0,-3 5 0,-2 7-90,-2 1 0,0 4 1,0 2-1,3 0 0,1 1-478,2-1 1,-2-4 0,1 3 0,1 1 0,2-2-522,3-1 1,-1 0-1,4 0 1,1-2-67,2-1 0,1-4 0,1-3 0,3-2 621,0-1 0,6-4 0,4-2 0</inkml:trace>
  <inkml:trace contextRef="#ctx0" brushRef="#br0" timeOffset="2">5745 6313 9303,'0'9'304,"-4"5"0,-3 2 1,-1 5-71,-1 4 0,-1 3 0,-2 2 0,0 1-441,0-1 0,5-1 0,2-3 0,1-1 0,2-4 0,1-3-2018,1-3 2225,0-8 0,4 2 0,1-9 0</inkml:trace>
  <inkml:trace contextRef="#ctx0" brushRef="#br0" timeOffset="3">5698 6350 8345,'-3'-12'0,"0"-1"0,1 2 56,1 0 1,2 5-1,2 1 1,3 1-114,3 2 1,0 1 0,0 1 0,2 0 0,1 0 0,2 0 56,1 0 0,7 0 0,-3 0 0</inkml:trace>
  <inkml:trace contextRef="#ctx0" brushRef="#br0" timeOffset="4">6005 6303 7830,'-1'8'425,"-1"0"0,-2 3 394,-1 3 0,-1 4 0,-3 4 0,-1 0-515,1 1 0,3-1 1,0 3-1,-1-4 0,2-4 1,2-2-708,2-2 0,1 0 1,1-4 134,2 0 1,3-3 0,7-4-1,2-4 1,3-5 0,0-2-540,1-3 0,3-3 0,0-3 0,-2-1 603,0 0 1,-1 1 0,-2 0 0,-1 3 0,-4 2 1590,-2 3 1,0 5-659,-1 2 1,-4 7 0,-2 4-1,-2 4-490,-1 3 1,0 1 0,0 6 0,0 3-240,0 2 0,0 5 0,0 1 0</inkml:trace>
  <inkml:trace contextRef="#ctx0" brushRef="#br1" timeOffset="5">456 7393 24602,'-13'0'-547,"3"-4"1,0-3 0,3 0 0,1 0 0,-1 1 0,2-1-1,1-2 1,1 0 0,3 0 0,0-1 0,0 1 0,-1-1-274,-2-3 1,2 3 0,-2-3 0,2 3 435,1 1 0,0-2 0,0 0 1,0-1-1,0 0 969,0 2 0,0 1-312,0-1 0,1 5 1,3 2-1,6 2 0,8 1 61,6 0 0,7 0 0,4 0 0,5 0 0,6 0-418,2 0 0,-21 0 1,0 0-1,26 0 0,-26 0 1,1-1-1,0 0 0,0 0-60,0-1 1,-1 1-1,24-2 1,-5 3-1,-8 0 94,-6 0 0,-4 4 0,-4 2 1,-6 2 206,-4 2 0,-8-1 0,-2 0 0</inkml:trace>
  <inkml:trace contextRef="#ctx0" brushRef="#br1" timeOffset="6">428 7495 26125,'-22'0'0,"3"0"0,5 0-44,4 0 0,2 4 0,3 2 0,6 0-305,7 0 1,11-4-1,9 2 1,6-1-1,6 0 362,7-1 1,4-1-1,-22 0 1,1-2-1,1 1 1,-1 0-1,1 0 1,0 0-135,1 1 1,-2-2 0,0 0 0,-1-1-1,2 0 1,-2 0 161,0 0 0,-1-1 0,2-1 0,-2-2 0,-2-2 0,0 1 1</inkml:trace>
  <inkml:trace contextRef="#ctx0" brushRef="#br1" timeOffset="7">1155 7011 24228,'3'-9'-1639,"0"-1"1,0 0 924,1-2 1,-2 1 0,3-1 0,-1 2 1203,-2 0-335,4 1 1,-1 5 0,4 4 0,0 6 0,2 5 0,1 5-512,4 2 1,5 0-1,4 2 1,2 0 206,1 2 1,0 1 0,0-2 0,-1 1 17,-2 2 0,-4-3 0,-5 1 0,-5-3 0,-5-1-104,-6-3 0,-9 6 0,-10-2 1,-8 1 679,-6 3 0,-8-2 0,-2 3 0,-2-1-292,2 1 0,2-3 0,8 2 0,5-2-361,6 1 0,4 3 0,6-3 0,5-1 1,7 1-1,7-1-127,5-4 1,9-2-1,3-6 1</inkml:trace>
  <inkml:trace contextRef="#ctx0" brushRef="#br1" timeOffset="8">559 5931 9970,'-7'-3'-595,"1"0"458,-1 1 262,-1 1 1,3 3 0,1 4 0,3 6 0,1 7-1,0 5 45,0 4 0,0 10 0,1 2 0,3 6 1,2 3-1,2 0 0,0 0-214,-1-2 0,1-1 0,-3-4 0,1-4-285,0-6 0,-4-9 1,2-3-1,-4-4 123,-4-3 0,-1-2 0,-4-4 0,0-4 0,-2-2-20,-1-1 1,1-4 0,-4-4 0,2-3 0,1-6 0,2-3 217,1-5 1,2-3-1,2-3 1,1-2-24,2 0 1,1-3 0,1 0 0,1-2 0,2-2 0,3-1 41,3 0 1,4 2-1,3-5 1,1 2 237,2 3 1,3-1 0,3 9 0,2 1 0,1 2 132,0 3 0,0 7 0,-1 6 0,-1 5 0,-3 5 0,-3 4-269,-2 4 0,-7 7 1,0 3-185,-4 5 0,-5 1 0,0 6 0,-4 3 0,-5 1 0,-5 0 121,-3 0 0,-2-3 0,1 2 1,0-2-3,0-1 0,-2-4 0,-1-3 0,1-2 0,-1-2 1,1-3-55,3-1 1,-2-4-1,5-6 1,1-2-324,0-1 0,2 0 95,0 0 0,3 1 0,4 3 1,4 5 207,5 6 0,5 2 0,4 2 0,1 1 0,3 0 1,1 3 155,0 1 0,2-3 1,-2 0-1,1-1-277,2-1 1,-3-4 0,0 0 0,-4-3-1,-2-4 1,-2-4-418,-1-2 0,-3-4 570,-3-1 1,2-6 0,-2-5-1</inkml:trace>
  <inkml:trace contextRef="#ctx0" brushRef="#br0" timeOffset="9">1080 5978 8554,'-4'5'94,"-1"0"1,-4-2-1,3 4 18,3 5 0,2 3 0,2 7 0,2 4-143,3 4 0,0 7 1,0 6-1,1 2 1,0 0-136,0 2 1,-3-8-1,-4 3 1,0-7-1,0-4 1,0-3-1263,0-2 1428,-4-10 0,-2 2 0,-3-9 0</inkml:trace>
  <inkml:trace contextRef="#ctx0" brushRef="#br0" timeOffset="10">1378 5903 8480,'-9'0'-567,"0"1"0,3 3 1,3 7 729,2 6 1,1 6 0,0 7 0,0 3-1,0 5-78,0 4 0,0 1 0,0 4 0,0-3 0,1-2-274,2-5 1,-2-7 0,2-2 0,-2-5 0,-1-5 0,-1-3-302,-2-6 1,0-4 489,-6-5 0,-3-8 0,-6-3 0</inkml:trace>
  <inkml:trace contextRef="#ctx0" brushRef="#br0" timeOffset="11">1387 5931 8480,'23'-28'0,"-3"1"0,1 1 0,0 3 88,1 0 1,-4 6-1,1 8 1,-5 5 242,-4 3 0,-2 5 0,-2 3 0,-3 4 0,-1 5-240,-2 2 1,0 1 0,-2 3 0,-1 2 0,-4 1-1,-3-1 1,-3 1-314,2-1 1,-2 2-1,-1-4 47,0-2 0,2-1 0,0-2 0,1-3 0,2-1-41,0-1 1,1-5-1,0-2 73,2-1 0,0-1 0,-2-4 1,0-1-1,3-2 67,1-1 1,0 3 0,2-2 54,-1 0 90,-4 3 0,6-2 0,-3 6 0,3 3 84,1 2 0,1-2 0,1 1 0,4 0 1,1 1 123,3 1 1,5-2-1,-2-1 1,2 1-199,1 1 1,2 2 0,0-1 0,1 0 0,-1 1 0,-2-1-99,0 0 0,-4 1 1,3-1-1,-2 0-50,-2 0 1,0 1 0,-2-1-1,0 0-244,1 1 1,-2-1 0,-1 0 0,-1 1 0,3-2 0,1-1 312,2-1 0,5-4 0,-2 3 0</inkml:trace>
  <inkml:trace contextRef="#ctx0" brushRef="#br0" timeOffset="12">1359 5931 8403,'-8'-12'44,"1"-2"0,2 0 0,1-2 0,1 1 0,2 0 1,1 1-1,0 0 0,0 1 486,0 1 1,0 2-1,1 2-408,3 2 1,-2 1 0,3 7 0,-1 4 45,-2 3 1,2 11 0,-1 2 0,0 8 0,0 7 0,1 3 0,-2 3 48,-1 5 1,-1-1-1,0 3 1,0 1-193,0 2 1,0-3 0,0-1-1,0-5 1,1-3-132,2-3 0,-2-9 0,2-5 0,-2-7 249,-1-4 1,-1-7-78,-2-3 1,-2-5 0,-6-2 0,0-1-1,-1-3-177,0-4 1,2 1 0,1-5 0,0-1 0,3-4-180,3-4 0,2-2 0,2-2 1,2-2-1,4-3-3,5-2 1,-1-4 0,5-2 0,1 0 203,4-3 0,0 0 1,3-1-1,1 3 1,0 2-1,0 4 330,1 3 1,1 0 0,1 6 0,-1 4-90,1 3 1,-1 10 0,-1 3-1,-2 4 1,-1 6 16,-3 6 1,-3 5-1,-3 7 39,0 2 0,-2 5-42,-2 4 0,-4 4 0,-1-1 0,-1 2 32,-2 2 0,-5 2 0,-3-1 1,-3-2 325,-4-1-407,-1-2 1,-5-1 0,-1-2 142,-1-2 0,1-5-251,-2-3 1,2-2 138,-2-3 1,2 0-1,-3-3-285,1-2 0,2-4 0,-2-2 0,2-1 0,-1-1 37,-1-2 0,0-1 0,5-1 0,0-2 0,2 0-18,-2 1 0,4-2 1,1 0-1,4-1-568,2-2 1,4 1 0,-1 0-1,2-1 30,1-1 1,4 1-1,3 2 1,3 1 0,4 2 349,0 1 306,-2 1 0,5-4 0,-2-1 0</inkml:trace>
  <inkml:trace contextRef="#ctx0" brushRef="#br0" timeOffset="13">1397 5912 8393,'-10'-9'-409,"2"0"0,1 0 0,2 2 645,0 1 1,3 5-1,4 1 1,3 6-1,0 7 1,2 5 49,1 6 0,-1 8 0,-2 5 0,0 7 0,-1 4 0,-1-21 0,-1 1-155,1 3 1,-1-1 0,0 0 0,-2-1 0,2 3-1,0 0 1,-2-1 0,1-1-116,-1 0 0,0-2 0,-2 0 0,0-1 0,-1 22 1,1-9-299,1-7 0,-2-9 1,0-4-781,1-4 0,0-8-741,-1-2 1803,2-8 0,-8-3 0,4-5 0</inkml:trace>
  <inkml:trace contextRef="#ctx0" brushRef="#br0" timeOffset="14">1369 6303 8393,'0'-27'0,"0"-2"0,1-2 0,2-3-151,3 1 0,0 0 0,3 3 0,1-1 0,2 0 327,5-1 0,-2 4 1,7-1-1,-1 4 1,0 3 101,4 1 1,2 2 0,1 5-1,-1 3-125,-2 4 0,1 6 1,-5 2-1,0 8 1,-1 8 137,-2 4 0,-3 8 1,-3-1-1,-1 3 0,-3 2 90,-2 1 1,-2 1 0,-4-5 0,0 1-175,0-1 1,-4 1 0,-2-2 0,-2-3-148,-2-2 1,-2-2-1,-1-5 1,-1-1-1,0-4 1,-1-2-1,-1-1-56,-2-3 1,-1-1-1,1-3 1,-1 1-445,0-1 0,1-1 0,-1-2 0,2-1-380,1-1 1,0-1 0,3 2 0,2-1 641,0 1 0,-2 1 1,-2 1-1</inkml:trace>
  <inkml:trace contextRef="#ctx0" brushRef="#br0" timeOffset="15">1089 6127 8358,'-5'-14'-135,"-3"0"1,3-4-1,0 1 1,0 2-1,2-1 1,0 1 203,1-1 0,1 2 0,1-3 0,0 3 0,0 0 0,0 3 591,0 1 1,0 0-488,0 1 0,0 5 1,0 4-1,0 7 17,0 8 1,0 5 0,0 11 0,0 5 0,1 4-69,2 6 1,-1 4-1,1-23 1,0 1-1,-1-1 1,0 0 0,-1 0-1,1 1-153,0-1 1,0-1-1,-2 1 1,1 0 0,1 1-1,0-1 1,0 0 0,-1-1-1,2 21-160,-1-5 0,-1-7 0,-1-10 0,0-5-1393,0-3-1114,0-4 2698,5-7 0,-5-5 0,0-4 0,-2 0 0,-4 6 0,0 1 0,0 0-44,0 0 0,-1 2 0,-2-3 0,0 0 0,0 0 79,-1 1 1,1 2-1,0-3 1,0 0 629,3 1 1,-2-3 0,3 3-174,-1 0 1,3-3-1,6 3 1,5-4-175,3-4 1,4-1 0,3-4 0,1 1 0,-1 0-352,1 2 0,0 1 1,-2-2-1,0 1 0,-3-1-2901,0 2 2297,-2-3 637,-3 7 0,1-7 0,-1 3 0</inkml:trace>
  <inkml:trace contextRef="#ctx0" brushRef="#br0" timeOffset="16">968 6182 8289,'-14'-14'0,"0"-4"0,6 3 0,2-2 0,3 1 155,2 0 0,5 2 0,2-3 0,2 2 0,2-1 86,-1 2 1,0 0-1,1 5 1,-1 0-1,-1-1 744,-2 1-1162,3 4-106,-4 1 0,1 5 9,0 2 1,1-2 0,3 2 0,1-2 0,3-1 0,-1 0-553,1 0 1,1 0-1,-1 0 826,0 0 0,-3 0 0,3 0 0</inkml:trace>
  <inkml:trace contextRef="#ctx0" brushRef="#br0" timeOffset="17">1034 5987 6950,'0'-5'1638,"0"1"0,-4 3-1079,1-3-619,0 3 0,6-4 1,2 3-1,3-2 1,4-1-1,4-1 60,3 0 0,2-2 0,-2 3 0</inkml:trace>
  <inkml:trace contextRef="#ctx0" brushRef="#br1" timeOffset="18">7560 7067 18350,'0'9'-325,"0"5"1,0 2 0,0 6-1,1 6 1,2 7 0,0 6-1,-1 6 1,0 2 0,0 1 176,-1-23 0,1-1 1,1 26-1,-2-1 1,1-4-1,2-6 1,1-5-200,3-8 1,1-2 0,2-5 0,2-3 0,-1-6 0,1-5 368,-1-3 1,0-3-1,-2-1 1,-1-1-1,0-4 152,1-4 0,-5-4 0,-1-6 0</inkml:trace>
  <inkml:trace contextRef="#ctx0" brushRef="#br1" timeOffset="19">7635 6965 26305,'-18'-7'-1093,"3"0"1,2 0 0,3 0-2185,1 1 3118,-1-2 1,9 7 0,4-3 0,5 1-1,3-1 1,4-1 784,3-3 1,7 3-1,1-1 1,4-1-353,4-2 0,0 0 0,2 1 0,3 1 0,-1 1-163,0 2 0,3-2 1,0 3-1,0 1 0,1 1-50,-3 1 1,-4-3-1,-2 0 1,0 1-1,-2 1-108,-2 1 0,1 0 0,-5 0 0,2 0 0,2 0 265,2 0 1,1 0-1,3 0 1,0 0 22,0 0 1,1 0 0,1 0 0,0-1 0,1-2 27,-1 0 0,1 0 0,3 3 0,2 0 0,1 0-314,0 0 0,1-3 0,0 0 1,2 1 54,3 1 1,-23 0-1,-1-1 1,25-1-1,-25 1 1,0 1-1,2-1 1,0-1-1,2 1 1,0-1 8,2 1 1,0-1 0,-2-1-1,0 1 1,2 1 0,1 0-1,-2 0 1,0 0-38,-1 0 0,1-1 0,0 0 0,1 0 0,1 1 1,0 0-1,0 0 0,-1 0 0,-1 0 0,0 0-23,0 1 0,-1 0 0,-1 0 0,0 1 1,2-1-1,0 1 0,0-1 0,-1 0 0,0-1 1,-1 1-11,-1-1 0,0 1 0,-1 1 1,0-1-1,1 1 0,0 0 1,0 0-1,1 0-1,0 0 0,1 0 1,-2 0-1,0 0 0,0 0 1,0 0-1,25 1 0,-1 2 1,0 1-36,-25-2 1,-1 1 0,26-1 0,0 2 0,0-1 49,-1 0 0,-24 0 0,-1 0 1,2 0-1,0-1 0,0 0 0,1 0 1,0 0-1,0 0-16,0-1 0,1 0 0,2 1 0,0 0 0,-1 0 1,1-1-1,0 0 0,0 0 0,-1 0 0,-1-1-31,-1 0 1,0 0 0,1 2-1,-1-1 1,1 1 0,-1 0 0,0-1-1,0 0 31,0-1 0,-1 1 0,25-1 0,-1 0 0,-25 0 0,0 1 0,1 0 0,0 0 22,2 0 0,-1 1 1,-1 1-1,1 0 0,0-1 1,1-1-1,-1 1 1,0-1-1,0 1 0,1 0-1,1 1 0,0 1 0,1-2 0,0 1 0,1-1 0,0 1 0,1 0 0,1-1 0,0 0 0,1 0 1,0 0 0,1 0 0,1 1 0,1 1 0,0-2 0,-1 0 0,2 0 0,-1 0 0,-1 0 0,-1 0-39,-2-1 1,1 0 0,2 0-1,0 0 1,-1 0 0,1 0-1,1 1 1,0-1 81,0 0 1,0 0 0,1 0 0,-1-1 0,0 0 0,-1 0-1,3 0 1,-1 0 0,2 0 0,0 0 23,1 0 1,1 0 0,-2 0 0,0 0 0,0 0 0,0 0 0,-1 1 0,-1-1 0,0 1 0,0 1-17,0-1 1,0 1-1,-2 1 1,0 0-1,0-1 1,1-1 0,-3 0-1,0 1-22,-2 0 1,0 0-1,-1 0 1,-2 0-1,0 2 1,-2 0-1,-1-2 1,-1 1-1,24 2 1,-7-1-56,-5 0 1,-6 0 0,-5-2-1,-2 1-81,-5 0 0,-1-1 0,-10 0 1,-2 2-1,-4 0 138,-5 6 0,-3-3 0</inkml:trace>
  <inkml:trace contextRef="#ctx0" brushRef="#br1" timeOffset="20">7635 8035 24684,'-14'-9'-820,"4"0"1,-2-1 0,2 1 0,5 1 857,5 2 1,1 1-1,6 5 1,3 0-1,1 0 1,2 0-1,0 0-162,3 0 1,2-3-1,3 0 1,2 1 0,0 1 80,3 1 1,1-3 0,1 0 0,0 1 45,0 1 1,4 1 0,2 0 0,3 0 0,4 0 0,1 0-19,1 0 0,5 3 1,-1 1-1,1 1-40,3 2 1,-2 1 0,2-1 0,1-2-1,-1 0-111,0 0 0,-25-3 0,0-1 1,24 2-1,-1-2 0,-2-1 292,0 0 1,0 0-1,2 0 1,1 0-189,-2 0 0,1-3 1,-1-1-1,3 1 1,0 0 56,0 0 1,-2 0-1,-2 3 1,-1-1 2,1-2 1,-2 2 0,-1-2 0,-4 2-1,0 1-8,0 0 0,-1 0 0,4 0 1,-1 0-1,0 0 48,3 0 1,1 0-1,3 0 1,1-1 3,-2-2 1,-20 2 0,-1 1-1,1-2 1,0 0 0,1 1 0,0 0-1,0 0 1,0 0-7,-1 0 1,0-1 0,0 0-1,1 1 1,21 1 0,2 0-26,-25 0 0,0 0 1,0 0-1,0 0 0,25 0 1,-2 0-1,-2 0-12,-2 0 0,5 0 0,1 0 0,-1-1 0,0-1 7,0-1 1,-3 0-1,-21 3 1,0 0-1,1 0 1,-1 0-1,0 0 0,1 0 1,1 0-1,0 0 1,24 0-1,-26-1 1,0 1-1,2-1 1,-1 0 6,2-1 1,-1 1 0,0-1 0,-1 0 0,1 2 0,0 0-1,-1 0 1,0 0 0,-1 0 0,1 0-2,0 0 0,1 0 0,0 0 0,0 0 0,-1 0 0,0 0 0,0 0 0,0 0-12,2 0 0,-1 0 1,2 0-1,0 0 0,3 0 1,1 0-1,0 0 0,0 0 1,1 0-1,-1 0-49,1 0 1,0 0-1,-1 0 1,1 0-1,1 1 1,1-2-1,-1 1 1,1-1-1,0 1 1,0-2 60,-1 1 1,0-1 0,2-1 0,-1 0 0,-2 1 0,0 1 0,2-1 0,0 1 5,0-1 1,1 0 0,3 1-1,0 1 1,-2-2 0,0 0 0,-2 0-1,0 0 1,-1 1 0,0-1-10,-1 1 0,0 0 1,1 1-1,0-1 1,-1 1-1,1-1 1,-1 0-1,1 0 1,-2-1-1,0 0 19,0-1 0,-1 1 0,0 0 0,0 1 0,0-2 1,0 1-1,0-1 0,1 1 0,1 1 0,-1-1-17,0 0 0,0 0 1,0 1-1,0 0 0,0-1 1,-1-1-1,1 1 0,0 0 1,-1 1-1,1 0 6,-1 0 1,-1 1-1,0-2 1,-1 1 0,0-1-1,-1 0 1,-1 1 0,0 0-13,0 1 1,0-1 0,-2 1 0,-1 0-1,1 0 1,0 0 0,23 1 0,-4 1-139,-4 2 1,0 0 0,-5-2 0,-6 1 0,-4-1-595,-4-1 727,-3 3 0,2-6 0,-4 2 0,-1-2 0</inkml:trace>
  <inkml:trace contextRef="#ctx0" brushRef="#br1" timeOffset="21">15158 7048 23033,'5'-9'-820,"0"1"1,-3 0 0,3 3 0,0 1 163,2 2 1,-3 6-1,-1 7 1,-3 6 0,-2 7 321,-1 3 1,-4 2 0,2 2 0,-2 3 0,1 2 123,-1 1 1,2 5 0,0 0 0,1 2 31,1-1 0,2 0 0,1 1 1,0-2-1,0-1-286,0-5 1,1-3 338,3-5 0,1 4 0,4 1 0</inkml:trace>
  <inkml:trace contextRef="#ctx0" brushRef="#br1" timeOffset="22">2151 8734 16917,'-13'-1'-391,"1"-2"0,1-1 1,1-1-1,4-2 248,3-1 0,3 2 1,3 3-1,3 2 1,3 1-1,1 0 1,1 0 187,2 0 0,2 0 0,-1 0 0,1 0 0,4 0-47,2 0 0,7 0 0,1 1 0,5 1 0,5 2 18,6-2 0,-15-2 1,0 1-1,5-1 0,2 0 1,2 0-1,1 0 0,3-1 1,1 1-1,2-1 0,0 0 27,2-1 0,0 0 0,2-1 0,0 0 0,-2 1 0,0 1 1,-2 0-1,-1 0-79,-4 0 0,-1 1 1,-2 0-1,-1 0 0,-2 0 1,-1 0-1,-1 0 0,1 0 1,-1 0-1,-1 1-1,-1 1 0,0-1 0,-3 0 0,0-1 0,23 3 0,-3-2 0,0-1-55,-3 0 0,-8 0 0,-4 0 0,-6 0-38,-6 0 0,-2 0 130,-3 0 0,-2 0 0,-2 0 0,3 0 0</inkml:trace>
  <inkml:trace contextRef="#ctx0" brushRef="#br1" timeOffset="23">670 12849 23188,'-5'-9'-410,"1"-1"0,4 1 1,-1 0-1,-1-1 1,-1 1-1,0 0 0,0-1 1,0 1-60,0 0 1,-2 0 0,-1-1 0,-2 1 0,-1 0 0,-1-1 0,1 1-54,0 0 1,-4-1 0,1 2 0,-1 1 0,1 1 0,0-1 675,0 2 0,-1 0 0,0 3 1,2-1-1,1 1 84,0 1 1,1 1-1,0 0 1,-1 0 13,1 0 1,3 0 0,1 1-167,0 2 1,-1 2 0,3 4 0,0 1-1,0-1-312,0 0 1,-1 1 0,2 0 0,-1 2 341,0 4 1,1-2 0,0 2-1,-1 1 1,1 0 0,1 2-7,1-1 1,0 4 0,0 0 0,0 0-96,0 0 0,1-1 0,1 4 0,1 0 1,-1-1-128,-1 1 1,-1-1-1,1 2 1,2-1 0,0 0-63,-1-2 0,-1 0 0,-1-3 0,1 1 0,1 1-153,1 2 0,4-3 0,-2 2 0,2-2 1,-1 2-51,1 1 0,0-4 0,1 2 1,-2-1-1,0 0 230,-1 0 1,-1 4-1,-4-3 1,0 0-1,0-1 159,0 1 1,0 1 0,0-3-1,0 2 1,0-1-30,0-1 1,0-2-1,0 2 1,0 1-1,0 0 11,0 0 1,0 2-1,0-2 1,0 1 0,0 1 1,0-3-1,0 2 1,0 0 0,0 0 49,0-2 1,0 3 0,0-1 0,0 0 0,0-1 92,0 1 1,-3 3 0,0-2 0,1 1 0,1 0 25,1 0 1,0 3-1,0-1 1,0 2 0,0 1-96,0-2 1,0 0 0,0 3 0,0 2-50,0 1 0,-1-3 0,-1 2 1,-2-1-1,-1 1 79,-3 1 0,3-3 0,0 1 1,0-2-1,1-1-27,-1 0 1,-1 3 0,3 0 0,1-1 0,1-1-86,1-1 1,0 4 0,0 1-1,0 1 1,0-1-59,0-1 1,0 3-1,0-2 1,-1 1 70,-2 1 1,1 2 0,-4-5 0,-2 1 0,-1 3 0,-2-1 202,-2-1 1,1-2 0,3-5 0,0-2 75,3-4 1,-1-5 0,4-4 0,1-1-243,1-2 0,1-3 1,1-1-2,2 0 0,3-2 1,5-3-1,2 0 302,-2 0 0,3 0 0,-2 0 0,0 0 0,1 0 15,-1 0 1,1 0-1,-4 0 1285,0 0 0,-2 0-1557,-1 0 0,-4 1-1473,1 2 0,-2 2 1120,-1 4 1,4 1 0,1-1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2:35:11.995"/>
    </inkml:context>
    <inkml:brush xml:id="br0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18659 9721 27259,'-14'-5'-656,"4"0"1,-2-4-1,1 0 1,3-1 0,2 1 108,3 0 1,2-1 0,1 1 0,1 0 0,1-1 0,2 2 63,1 2 1,0-2 0,3 1 0,-3-1 996,-1-1 0,2 3 0,-3-1-407,-1 0 1,-1 4-1,-2 3 1,-2 5-1,-3 5 220,-2 2 0,-2 2 1,1 6-1,-1 3 0,-1 4-104,2 3 0,-1 2 1,6-2-1,-1 2 1,1 2-447,2 4 1,1-1 0,1 1-1,0-3 1,0-1 0,0 0-4,0 0 0,3-4 1,0 1-1,-1-3 277,0-3 0,-6 1 0,0-4 0,-1-1 0,-2-3 0,0-2-66,0-4 0,-1 0 0,3-1-173,0-3 535,1-5 0,5 1-201,2-4 1,2-3 0,4 0 0,1 1 0,-1 1 181,0 1 0,-3 0 0,1 0-159,0 0 0,-2 1 0,1 1 1,0 2-1,1 0-59,-1 1 1,-3-2-1,3-2 54,1 2 0,2-2 0,0 2 1,0-2-1,1-1 0,-1 0-39,0 0 1,4 0 0,0 0 0,2 0-34,1 0 0,-1 0 0,0 1 0,2 1 0,-1 1 0,1-1-88,-2-1 0,0-1 1,1 0-1,0 0-114,0 0 0,1 0 1,0 0-1,-2 0 1,1 0-1,-1 0-39,1 0 0,-1 0 0,3 0 0,-2 0 133,0 0 0,-4 1 0,4 1 0,-1 1 0,0 0 0,-2-2 235,1-1 1,0 0 0,4 0 0,-2 0-210,0 0 0,-1 1 0,4 1 0,0 1 1,0-1-1,2 0-81,1 1 0,3-2 0,0 3 0,2 0-68,1 3 1,0-2-1,0 0 1,0 0-1,0-1 89,0 0 0,-1 0 0,-1-1 0,-3 0 0,1-1 132,0-1 0,-2-1 0,1 0 1,0 0-1,-2 0 40,-1 0 1,-1 0 0,3 0-1,2 0 1,0 0 2,-3 0 0,-1-3 0,-1 0 0,-1 0 1,1 2-119,-1 1 1,-2 0 0,-1 0 0,2 0-1,1 0-23,0 0 0,1 0 1,-1 0-1,1 0 0,1 0-61,1 0 1,2 0-1,3 0 1,-1 0-1,1 0 64,1 0 0,-1 0 0,0 0 0,2 0 0,-1 0 72,-1 0 0,2 0 0,4-1 0,0-1 0,-1-1 1,-4 1 1,1 1-1,-2 1 1,2 0-1,0 0-67,-4 0 1,-1 0-1,-1 0 1,0-1-1,0-1-18,-1-1 1,4 0-1,-2 3 1,0 0-1,0 0-1,1 0 0,-2 0 1,2 0-1,0 0 1,-2 0 39,1 0 1,3 0 0,-2 0 0,-1 0 0,0 0 6,0 0 1,-2 0-1,4 0 1,-1 0-1,1 0-27,0 0 1,-3 0-1,3 0 1,0 0-1,2 0 13,1 0 0,3 0 1,1 0-1,1 0 0,3-1 45,0-2 1,4 2 0,2-2 0,-1 0-1,2 1 32,3-1 1,-2-3 0,6 3 0,-2 0 0,-2 0-62,1 0 1,-1 0 0,0 2-1,-2-2 1,-1 0 8,-2 1 1,3 1-1,-4 1 1,0 0-1,1 0-77,-1 0 1,1 3 0,0 0 0,2 0 0,3-2 16,0-1 0,2 0 1,1 0-1,-22 0 1,0 0-1,1 0 1,0 0 59,0 0 0,0 0 0,-1 0 0,0 0 0,18 0 0,0-1 0,-4-2-111,-3 0 0,-2 0 0,-9 3 1,-2 0-1,1-1-92,3-2 0,-5 2 1,1-2-1,-4 2 1,-3 1-1172,1 0 1243,-5 4 1,0 1 0,-5 5 0</inkml:trace>
  <inkml:trace contextRef="#ctx0" brushRef="#br0" timeOffset="1">18892 9702 30196,'-10'-4'-820,"1"-1"1,0-5 0,-1 2 0,1 1-2458,0 1 1925,0 3 0,-1-1 1873,1 4 0,4-1-846,2-2 1,3 1-1,3-4 1,4 0 642,4 1 0,1-1 0,3 4 0,2-1 0,1 1-130,4 1 1,3-2 0,6 0 0,3 1 0,4 1-223,6 1 1,5 0 0,-20-1 0,0 1 0,2-1 0,1 0 0,0-1 0,1 1 0,1-1-1,0 2 204,2-1 0,-1 0 0,3 0 0,-1-1 0,1 1 0,-1-1 0,0 1 0,0 0-51,-3 1 0,-1-1 1,0 0-1,0-1 0,-2 0 1,-1 1-1,2 0 1,-1 0-1,1 0 0,0 1-39,-1 0 0,1 0 0,1 0 0,1 0 0,-2 0 0,0 0 0,2 0 0,-1 0 0,2 0 0,0 0-57,1 0 0,0 0 0,-2 1 1,-1 1-1,3 0 0,1 0 1,-2 0-1,1 0 0,1 1 1,0-1 139,1 1 1,0 0 0,2-2 0,1 1 0,-2 0 0,-1 1 0,0-1 0,0 0 0,-1-1 0,-1 0-144,0 0 1,0-1 0,-2 2 0,0-1-1,1 1 1,0-1 0,0 0 0,0 0-2,-2 0 1,1-1 0,-1 0-1,0 0 1,0 0 0,0 0-1,1 0 1,1 0 0,0 0-1,0 0 4,0 0 0,0 0 0,-1 0 1,-1 0-1,-2 0 0,0 0 1,1 0-1,0 0 0,1 0 1,1 0-2,2 0 0,-1 0 0,-2 0 0,0 0 1,-2 0-1,0 0 0,-2 0 0,0 0 0,-2 0 1,0 0 1,26 0 0,-26 0 0,0 0 0,23 0 0,-2 0 1,0 0 32,-2 0 0,1-1 0,-2-1 0,0-1 1,-3 1-44,0 1 0,3 1 1,1 0-1,2 0 1,1 0 23,-1 0 1,-2 0-1,1 0 1,-2 0 27,-1 0 1,0 0 0,-3 0 0,-2 1 0,-1 1 23,-1 1 1,0 1 0,-3-1 0,-3 0-1,-2 0-67,-1 1 1,0-2 0,-2 3 0,-1-1 0,-3-2 96,-2-1 0,-5-1 1,0 0-1,-3-1-275,-4-2 0,-1 1 0,-5-4-935,1-1 1,0 2-911,-3-2 1850,0 5 0,3-1 0,0 6 0,0 2 0,0 2-168,0-1 0,4 3 0,-4 5 0,-1 0 0,-1 3-52,-1 0 0,3 3 0,0 2 0,-1 2 80,-1 3 0,-1 4 0,0 1 0,0 1 1,0 0-1,0-1-252,0 0 0,0 0 1,0-2-1,1 1 136,2-1 1,-2-1 0,3-2-1,0-1 1,0-3 413,1 0 1,-3 2 0,1-4 0,-2-3 0,-1-2-123,0-3 0,0 3 1,0-4-1,0 0 1,0-2-399,0-1 1,-1-1 0,-1 0 0,-2-3 650,-1-1 0,-2-1 0,-2-3 0,0 0 19,-1 0 0,4 0 0,0 0 0,-1 0 0,0-1-176,0-2 1,-4 2 0,2-2 0,-2 2 545,1 1 1,-8-4 0,-1-1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2:35:11.997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5791 9767 14962,'-4'-9'-2984,"3"-1"3049,-2 1 0,3 0 0,3 1 0,3 0 0,3 2 0,1-2 1,1-3-1,4-2 0,1-1 133,4-3 0,2-1 1,-2-1-1,2-3 1,-1-2-1,-1-2 0,-3 1-201,-1-1 1,-6-3 0,-5 4 0,-1-1 0,-3 0 0,-3 2-91,-4 2 1,-5 4-1,-4 7 1,-1 3-1,-5 5 1,-1 3 293,-1 3 1,-2 7 0,1 7 0,-1 7 0,0 8-120,-1 6 1,5 9-1,10-21 1,2 2 0,1 0-1,0 1 1,2 0 0,0 2-155,2-1 1,0 1 0,-1 1 0,1 1 0,3 0 0,-1 1 0,1-1 0,0-1 0,1-1 0,-1 0-1115,1-1 0,0 0 1100,0 2 0,0-1 0,-1 1 0,-2 0 0,0 0 0,0 0-154,-1-3 1,0 0 0,-1-2-1,-1-2 1,-6 20 0,-4-4 0,-1-6-1,-1-5-212,3-6 0,-2-8 1,5-6 451,0-3 0,1-8 0,-1 1 0,-3-2 0</inkml:trace>
  <inkml:trace contextRef="#ctx0" brushRef="#br0" timeOffset="1">5475 10167 12708,'-4'-22'-84,"3"-2"1,-1-3-1,4 2 381,4 3 0,3 4 0,3 2 0,1 4 0,1 2-179,3 0 0,2 4 0,2 0 1,4 0-1,3-1-401,3 1 0,2 0 0,6-3 1,0-1-1,2 1 0,2-1-263,1-3 1,-6 0 0,-1-4-1,-4 2 439,-3-2 0,-4 0 0,-4-2 1,-1 1-1,-5 3 525,-5 2 0,-1 3-60,-7 1 0,-4 5 1,-5 4-1,-2 6 188,-1 5 0,-5 5 0,0 6 0,-2 2 0,2 3 0,0 1 129,3 0 0,0 0 1,3 0-1,2-1-764,3-2 0,2-1 0,2-4 1,3 1-1,5-4 0,7-4-106,5-6 1,6-3-1,7-4 1,0-2-198,0-4 1,-1-5 0,1-10-1,-3-2 23,-2-1 1,-3 0 0,-3-5 0,-6-1 0,-2-1-1,-4 2-77,-1 3 1,-4 7 675,-3 7 0,-3 6 1,-2 6-1,-2 7 0,-2 4 1,-1 5 235,-1 1 1,0 5-1,1 0 1,4-1-678,2 2 0,1-3 0,1 2 0,2-3 0,4 0-445,1-1 1,4-2-1,2-2 1,0 0 0,3-3 621,0 0 1,2-6 0,0-1 0</inkml:trace>
  <inkml:trace contextRef="#ctx0" brushRef="#br0" timeOffset="2">6741 9823 12506,'9'-19'-80,"1"5"0,-2 1 0,-1 3 763,-1 1 1,-5 6-407,-1 6 0,-7 6 0,-6 11 0,-2 0 0,-1 3 0,-1 1-5,2 2 0,-2 0 0,5 0 0,0-3 1,3 0-560,3-2 1,2 1 0,4-3 0,1-1 0,3-3-56,5-3 1,6-1 0,6-9 0,4-3 131,2-4 0,1-4 0,0-4 0,0-3 0,0-4 0,0-3-246,0-1 1,-8 4 0,-3-1 0,-5 6 633,-3 5 1,-6 3-1,-1 7 1,-4 5-214,-5 6 0,0 3 0,0 5 0,2-1 0,1 1-471,2-1 0,5 1 0,3-1 435,2-3 0,10 3 0,1-4 0</inkml:trace>
  <inkml:trace contextRef="#ctx0" brushRef="#br0" timeOffset="3">7495 9795 10779,'-4'-5'-491,"2"-3"1,-4 2 0,-1 1 852,-2 2 1,-1 2 0,-2 2 0,-5 2 0,-4 4 292,-4 5 0,-1 3 1,-1 6-1,2 2 0,3 1-156,2 1 0,7 3 0,4 2 1,6 0-1,7-2-348,8-2 0,8-8 0,11 0 0,3-1 0,3-4-724,4-3 0,-6-2 0,2-5 1,-2-1-1,-2-1-2704,-2-1 2991,-6 0 0,2-4 1,-3-1-1</inkml:trace>
  <inkml:trace contextRef="#ctx0" brushRef="#br0" timeOffset="4">1331 11089 12909,'-18'0'-35,"-1"0"1,1-1 0,-1-1 0,0-1 0,2 1 0,1 1 0,3 1 650,-1 0 1,4 0 0,-2 0-36,1 0 1,7 0 0,5 0-441,7 0 0,11 0 0,10 0 0,7 0 0,8 0 0,4 0-48,5 0 1,-25 0-1,0 0 1,1 0 0,0 0-1,0 0 1,1 0-272,-1 0 1,0 0 0,-1 0 0,1 0 0,-2 0-1,0 0 1,26 1 0,-3 1 0,-5 2-384,-4 1 1,-5-3 0,-9 1 0,-2-1-1,-5-2-2201,-3 0 2770,-4 0 1,-20 0-1,-4 0 1</inkml:trace>
  <inkml:trace contextRef="#ctx0" brushRef="#br0" timeOffset="5">1462 11285 12909,'-41'9'28,"2"0"1,3 0 0,4-2 100,3-1 0,5-3 0,2 2 63,3 0 1,10 1 0,10-3 0,15-1-129,13-1 1,9-1-1,12-1 1,-23 0 0,0-1-1,2-1 1,1 0-175,2-1 1,1-1 0,1 1 0,0-1 0,2 0-1,0 1 1,-2-1 0,0 0 0,-1 1 0,0-1-618,0 0 0,-1 1 0,-1-1 0,0-1 736,1 1 0,-2-2 1,-4-2-1,-2-1 1,1-2-1,0 1 1</inkml:trace>
  <inkml:trace contextRef="#ctx0" brushRef="#br0" timeOffset="6">1993 10875 15255,'-6'-1'-1251,"3"-2"1,2-3 1496,1-3 0,8 4 0,5 2 0,4 2 136,5 1 1,2 0 0,5 2 0,2 3-1,3 7 1,2 3-329,2 5 1,-2 5-1,-2-1 1,-4 0 0,-4 1-209,-4 1 1,-7 3 0,-4 0 0,-3-3 0,-5-2 166,-2-4 0,-3 1 0,-3-1 0,-6-2 0,-3-2 0,-5-3 332,-2 0 1,-5 2-1,-1-1 1,-3-1-247,0 1 1,4 1 0,2-1-1,1 0-638,3 3 1,1-3-1,3 2 1,5-1 0,3 1 487,2-1 0,-1 1 0,-2 2 0</inkml:trace>
  <inkml:trace contextRef="#ctx0" brushRef="#br0" timeOffset="7">829 10167 20202,'0'-14'-547,"-1"-4"1,-1 4 0,-2-1 0,2 3 0,1 2 0,2 1 1018,2 3 0,0 2 0,2 5 0,0 3 0,0 7 1,1 7-467,-1 9 1,4 5 0,-4 6-1,1 3-71,0 2 1,-3 0-1,3 0 1,-1 3-1,-1 1 1,0 3-473,-2-2 0,2-1 1,0-4-1,1-3 0,-1-7 1,-2-8-40,-1-9 1,-5-5 0,-3-5 0,-2-3 1524,-3-2-1119,-3-9 1,-3-3-1,-1-7 1</inkml:trace>
  <inkml:trace contextRef="#ctx0" brushRef="#br0" timeOffset="8">717 10298 18338,'14'-33'-190,"8"-4"1,1 4 0,7 0 634,7 2 0,5 3 0,-19 15 0,1 1 0,24-9 122,-2 1 0,-2 7 0,-10 3 1,-5 6-523,-6 3 1,-4 5 0,-9 4 0,-5 3 0,-4 5-1,-4 5-85,-4 4 0,-8 2 1,-5 2-1,-2 1-12,-4 1 0,-4 0 0,-2-2 1,0 1-1,-1 1 0,3-2 0,1-3-158,2-5 1,2-1 0,2-1-1,3-2 1,6-1 87,2-4 0,8-4 1,4-2-1,8 1 75,6 1 0,4-2 0,8 1 0,4 0 0,3 1 0,2 2-65,1-1 0,0 0 0,-1 1 0,-2 2-390,0 0 1,-7 1 0,-4-4 0,-3 0 0,-4 1 0,-3-1 357,-5 0 1,-3-4-1,-4 0 1</inkml:trace>
  <inkml:trace contextRef="#ctx0" brushRef="#br0" timeOffset="9">1415 10149 11788,'0'-6'-1425,"-1"-1"1607,-2 0 1,2 7 0,-3 5 0,1 9 56,0 8 1,0 4-1,3 5 1,0 4-1,0 2 1,1 3-573,2 4 0,2-3 0,5-1 0,2-1 278,0-2 1,5-4 0,-3-1 0</inkml:trace>
  <inkml:trace contextRef="#ctx0" brushRef="#br1" timeOffset="10">1769 10084 8583,'0'-10'-339,"1"2"373,2 2 0,1 10 1,4 9-1,-3 8 1,-1 7-1,-2 5 107,-1 3 1,-1 5 0,0 0 0,0 2 0,0 1 0,0-1-359,0-2 0,0-2 0,0-8 0,0-2-158,0-3 1,0-4-1,1-8 1,1-6 374,1-6 0,0-15 0,-3-7 0</inkml:trace>
  <inkml:trace contextRef="#ctx0" brushRef="#br1" timeOffset="11">1750 10223 8583,'-9'-28'-25,"1"0"0,2 1 118,3-1 1,3 4 0,3 2-1,5 3 41,6 4 0,7-2 0,11 5 0,4 1 0,6 0 0,2 3 0,4 2 225,-1 3 1,0 4-1,-5 4-224,-4 4 1,-14 10 0,-9 0 0,-7 4-1,-7 3 13,-6 1 1,-6 1 0,-11 0 0,-4-1 0,-4-1-8,-4-2 0,-1 0 1,0 0-1,0-4 1,1-5-1,0-1 1,1-3-725,1-1 0,2-4 0,6-3 583,6-2 0,3-1 0,6 0 0</inkml:trace>
  <inkml:trace contextRef="#ctx0" brushRef="#br0" timeOffset="12">9292 14739 24526,'-3'-6'-820,"0"0"1,1-2 0,1 0 0,1-1-274,0 0 1,0-1 0,1 2 272,2 2 1,-2 3 0,1 6 0,-3 3 1474,-2 2 0,-4 3 1,1 1-1,-2 3 0,1 3-193,1 1 0,1-1 1,-1 2-1,2 2 1,3 3-598,1 1 1,0 5 0,0 2 0,1 1 0,3 3-24,2 2 0,1 2 0,0-4 0,-2 0-185,0 0 1,-2 0 0,-3-3 0,0-3 0,-1-3 568,-3-4 1,-4 3 0,-4-3 0,-1 0 0,1-2-28,0-3 0,0-4 0,5-3 0,2-1 0,1-2-391,2 0 1,0-3 0,4 0 157,1-2 1,2-1 0,4-4 0,0-1 0,1-2 367,-1-2 0,0 0 0,1-3 0,-1 1 288,0 1 1,-2 0 0,-1 3-163,1-1 0,1 0 1,2-2-1,-2 3 1,-1 1-68,-1 0 0,0 0 0,4 3 1,0-1-1,2-1-271,0-1 1,3 0 0,0 3 0,1 0-39,4 0 1,5 4-1,-1 1 1</inkml:trace>
  <inkml:trace contextRef="#ctx0" brushRef="#br0" timeOffset="13">15698 14665 26292,'-5'-10'-656,"-2"1"1,4 0-1,1-1 1,0 1 0,2 0 108,0-1 1,0 4 0,0 0 0,2-1 0,1 0 0,3-1 258,2 2 1,1 3-1,1-2 1,-1 1-1,1 1 628,3-2 1,2 4-1,6-2 1,3 2 0,2 1-1,5 1-178,4 2 0,0 3 0,5 2 0,-1-1-128,-2-1 0,-3-1 0,-2 3 0,-3-3 1,-6 0-62,-6 0 0,-6-3 0,-6 2-261,-1 1 0,-5 0 0,-5 4 0,-2 0 0,-2 1 641,1-1 1,1 4-1,0 3 1,2 2 0,0 2-62,1 5 0,0-3 0,3 7 1,-2 0-425,2 1 1,1 5 0,1-2 0,1 1-1,1-1 1,2 0-276,-2 0 1,0-2 0,0 2-1,1-3 87,-1-4 0,-1-3 0,-1 2 0,0 1 0,0 0 63,0-1 1,-3 0-1,-1-2 1,-1 1 0,-3 1 194,0-1 0,-4-3 0,-1-4 0,1-3 0,-2 0 406,-1-3 1,1-1 0,2-3 0,2-2-1,0-1-132,1-2 0,-2-2 0,0-2 1,3-2-1,0-1-227,-1-2 1,0-2-1,0 1 1,0 1 0,-1 2-169,1 0 0,0-1 1,-2 3-1,0 1 0,-3 2 673,0 3 1,-2 6 0,-2 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2:35:12.011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11583 11303 24313,'-16'-17'-1541,"2"1"0,0 4 1450,3 2 0,2 3 0,1 1 1,3-1-1,1-1 637,2-2 0,9 4 0,6 1 0,5 1 0,8 1 0,9 0-219,10-1 1,6 1 0,-21 3-1,-1 0 1,2 0 0,1 0-1,0 1 1,1-1 0,1 2-1,0-1-326,2 2 0,-1 1 1,1 0-1,-1 0 0,0 0 1,-1 0-1,-1 0 1,-1-1-1,-3 1 0,-1-1-657,21 4 1,-8 1-1,-8 2 1,-5-2 0,-6-1-2278,-6-1 2620,-6-4 1,-6 7 0,-4-4-1</inkml:trace>
  <inkml:trace contextRef="#ctx0" brushRef="#br0" timeOffset="1">11639 11527 23975,'2'6'-1639,"5"-1"1,9-1 1634,10-2 0,19 3 0,-17-4 0,1 1 1,3-2-1,1 1 0,2-2 0,1 1 212,1-1 1,0-1 0,-1-2 0,-1 0 0,0 2 0,-2-1 0,-1 0 0,-2 0 0,22-2-985,-8 1 1,-10-4 816,-3 2 1,-2-6-1,-1-3 1</inkml:trace>
  <inkml:trace contextRef="#ctx0" brushRef="#br0" timeOffset="2">12514 11080 20531,'-5'-14'-1093,"0"0"1,8-5 0,3 2 1290,6 1 0,6 3 0,3 3 0,4 2 289,2 2 1,2 2 0,1 6 0,2 3 0,-1 5 0,-1 4-717,-3 2 0,-5 3 0,0 3 0,-4 3-17,-2 2 1,-4-1 0,-5 0-1,-1-1 1,-2 1 0,-2 1-158,-1 1 1,-1-4 0,-1-3 0,-2-1 385,-4-1 0,-2-1 0,-2 1 1,-3-2-1,0-1-96,-3-4 1,-1 0 0,-3-1-1,-2 3 62,-1 0 0,0-2 0,-4 3 139,0-2 0,-4 4 0,-1-3 0</inkml:trace>
  <inkml:trace contextRef="#ctx0" brushRef="#br0" timeOffset="3">18128 9879 14761,'10'-9'-344,"-2"-1"1,0 0-1,0-2 1,3 0 905,-1 1 1,-4 5 0,-3 8-390,-2 6 1,-2 6 0,-2 8 0,-3 4 199,-2 4 0,-5 2 0,1 4 0,0 0-241,-2 3 1,4 0 0,-3-1 0,3 2 0,2 1 0,2-1-175,2-1 0,3-4 0,1-8 1,2-4 15,5-4 1,-1-6-1,6-6 1,0-4-1,-1-3 161,1-3 1,5-7 0,-3-6 0,2-5 0,0-5-488,0-4 1,1-3 0,0-5 0,1-1-137,1-2 1,2-2 0,-2 1 0,-1 1 0,2 0 123,2 1 0,1 7 1,1 6-1,-3 8 385,-4 5 1,-5 9 0,-5 5 0,-2 7 228,0 8 1,-3 1-1,-7 9 1,-3 1 0,-4 1 404,-3 1 0,3 3 1,-4 0-1,1-1 0,-1-1-458,1-1 1,7-3 0,-2-2 0,3 0 0,2-2-1,2-1-588,2-2 1,6-4 0,4-5 0,7-5 111,4-3 0,4-3 0,4-4 0,1-7 1,1-4-229,1-5 0,1-2 1,-3-4-1,-1 0 2,-4 1 0,-4 3 542,-5 2 0,-4 10 0,-9 8 1,-7 14-1,-6 7 0,-4 7 208,-1 3 1,-1-1 0,2 5 0,2-2-524,3-1 0,2 4 0,2 1 0,4 0 175,4-2 1,11-2-1,7-1 1</inkml:trace>
  <inkml:trace contextRef="#ctx0" brushRef="#br0" timeOffset="4">19292 10195 10749,'-5'-13'-499,"-3"2"0,2-4 0,0 1 1,1 0 213,1 1 477,-3-4 1,5 6 0,-4-4-1,1 2 1,1 1 0,-1 2 160,0 1 0,-2 1 0,-5 1 0,-1 4 0,-2 2 0,-2 2 136,-4 2 0,-3 5 0,-4 6 0,0 7 0,0 5 0,-1 6 658,-2 3 0,7 2-1042,-1 0 1,8-3 0,5 0-1,2-2 1,4-3 0,4-4-231,4-3 0,4-3 0,8-5 1,3-3-1,5-5-171,2-2 0,1-2 1,2-6-1,-1-4-111,-2-4 1,1-7 0,3-1 0,-1-3 0,-1-4 0,-2-3-194,-2-4 0,4-2 0,-2 0 1,-1 2-1,-4 4 743,-6 4 1,-5 9 379,-5 11 0,-11 17 1,-12 14-1,0 3 0,-1 1 132,3-1 0,3-3 1,-1 0-1,4 1 0,3-1-527,2 0 1,3 1 0,5-4 0,2-2-782,4 0 0,4-5 1,4-3-1,1-3 106,4-2 1,1-3 0,1-6 0,2-4 0,1-5 0,0-4-2731,1-5 3277,-4-5 1,9-7-1,-2-6 1</inkml:trace>
  <inkml:trace contextRef="#ctx0" brushRef="#br0" timeOffset="5">19627 10140 10378,'6'0'439,"1"0"1,-5 4 0,1 3 165,-2 4 1,-5 5 0,-2 6 0,-3 2-316,0 3 0,-3 1 0,-1 0 0,2 0-353,0 0 1,3 2 0,2-2 0,3-4 0,2-5 0,2-2-984,2-2 1,2-7 0,4-2 44,1-4 1,-4-10-1,-1-6 979,-1-5 1,-1-9 0,-3-5 0</inkml:trace>
  <inkml:trace contextRef="#ctx0" brushRef="#br0" timeOffset="6">19543 10102 10784,'-6'-28'-242,"0"0"1,4 6 0,-1 2 489,2 3 4,1 6 0,4-2 0,2 3-288,2 1 1,3 1-1,1 0 1,5 3-1,2 0 1,4 1 0,0 0-583,0 2 0,3 1 1,-2 1-1,3 0 367,1 0 1,-1 0 0,-1 0 0,-1 0 268,1 0 1,-5 1-1,-1 2 1,-5 3 0,-4 3 230,-3 4 1,-5-1 0,0 6 0,-2 3-1,-2 2 406,-2 6 0,-5 0 1,-4 5-1,-1 1 0,1-1 164,-1 0 0,-2-4 0,2 1 0,2-2-365,1-1 0,4-4 0,0-4 0,2-3 0,3-6 0,3-3-610,4-1 0,7-5 1,2 1-1,3-3-500,1-3 1,3-7-1,2-5 1,1-4 0,0-1 108,1-2 1,-3-3 0,1 2 0,-1 2 0,-3 1 0,-5 5 383,-5 4 1,-5 7 0,-6 5 708,-2 7 0,-6 6 0,-3 5 0,-1 2 0,1 2 0,0-1-717,0 1 0,6 2 0,3-3 0,2 0 0,1-2-1468,0-1 1,1 1 1625,2-8 0,6 0 0,6-2 0</inkml:trace>
  <inkml:trace contextRef="#ctx0" brushRef="#br1" timeOffset="7">20577 10037 8416,'0'-19'207,"-3"2"1,0 1-1,1 4 1,0 2 628,-1 0 1,-3 5 0,-2 3-1648,2 4 0,2 6 0,4 6 0,1 1 811,2 5 0,6-1 0,6 3 0</inkml:trace>
  <inkml:trace contextRef="#ctx0" brushRef="#br1" timeOffset="8">20540 10344 8416,'-10'3'702,"2"2"1,1-1-16,1 0 1,3 2 0,-3-2 0,2 1-1265,2 3 0,1 0 0,1 1 0,0 1 577,0-1 0,0 4 0,0 2 0</inkml:trace>
  <inkml:trace contextRef="#ctx0" brushRef="#br1" timeOffset="9">11797 10037 8489,'-6'-9'10,"-1"2"1,1 4 0,1 10 0,2 8 423,2 9 1,-2 6-1,0 10 1,1 5 0,1 3-1,2 5-472,0-25 1,1-1 0,-2 1 0,1-1 0,1-1 0,0 1 0,2 23-118,2 1 0,-1-9 0,1-2 0,-1-10-517,0-7 0,-3-7 0,2-1-93,0-2 1,-7-5 764,0-5 0,-8-10 0,-4-3 0</inkml:trace>
  <inkml:trace contextRef="#ctx0" brushRef="#br1" timeOffset="10">11732 10140 8489,'13'-34'-353,"3"-1"1,6 4 0,6 1 817,5 1 1,3 5 0,-1 5 0,-2 4 0,-1 7-76,-2 3 1,-1 4-1,-2 6 1,-2 6-370,-4 6 1,-2 1 0,-3 6 0,-5 2 0,-4 2-1,-4 2 16,-2 1 1,-9 1 0,-5-1 0,-7 2-14,-5 0 0,-3 0 0,-2-6 0,-2 0 0,-1-1-56,-2-1 0,-1-5 0,-1-1 1,3-4 18,3-5 0,2 2 1,3-6-1,5 1-1,5-1 0,9 3 1,5-3-1,4 2 1,6 1-1,7 2 76,6 1 1,9-2 0,5 3 0,2-2 0,2 1-223,1 0 0,4 0 0,-4-2 1,-2-1-1,-1 0 0,-5 1-2829,-3-1 2989,-8 0 0,-7 5 0,-5 0 0</inkml:trace>
  <inkml:trace contextRef="#ctx0" brushRef="#br0" timeOffset="11">12421 10093 9261,'0'-19'106,"0"1"0,4 0 0,2 3 0,2 4 0,2 8 234,-1 9 1,-3 11-1,-1 9 1,-1 5 0,-1 6-1,-2 5 93,-1 4 0,0-3 1,0 1-1,0 0-829,0 2 0,1-4 0,1-2 1,2-5-261,1-4 1,-2 0-1,2-3 1,-1-5 0,-2-6-297,-1-4 1,-2-4 969,-2-3 0,-2-6 0,-4-5 1</inkml:trace>
  <inkml:trace contextRef="#ctx0" brushRef="#br0" timeOffset="12">12747 10093 10900,'0'-9'-233,"3"-4"0,1 2 606,1 3 1,2 2 0,5 7-1,0 5 1,-1 7-161,0 11 0,-3 7 0,-1 7 0,-2 3 0,0 2-344,-3 2 1,-1 2 0,-1-1 0,0-3 0,0-3 0,0-2-963,0-4 1,0-2 0,0-5 234,0-2 0,-1-8 873,-2-8 1,-3-3-1,-3-6 1</inkml:trace>
  <inkml:trace contextRef="#ctx0" brushRef="#br0" timeOffset="13">12802 10102 10900,'14'-37'-30,"1"3"0,8 2 0,4 3 472,3 5 0,5 3 1,-1 4-1,4 0 0,0 4 1,-1 2 212,-4 6 0,-7 5 1,-5 6-1,-5 7 0,-3 4-561,-3 5 0,-5 2 0,-3 4 0,-5 0-177,-6 0 0,-5 3 0,-4 0 0,-1-2 1,1-2-373,-1-2 0,0-2 0,1 1 1,-2-5-1,-1-5 55,0 0 1,-2-7-1,1 1 1,-2-3 0,0-3 401,-1-1 0,0-1 0,-3 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2:35:12.02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4572 13324 8332,'0'-9'11,"0"-1"0,1 0 0,2-2 172,3 0 0,6-4 0,3-1 0,0-4 0,1-4 0,0-2 0,1-5 0,-1-2-124,-4-2 0,-2-5 0,0-5 1,-2-3-1,-5 22 0,0 1 1,0-25-218,-2 2 1,-2 5-1,-3 3 1,-4 6-1,-5 9 1,-1 9 459,-3 8 0,-1 7 1,-5 8-1,-4 6 1,-4 7 142,-2 6 1,0 1-1,-2 9 1,2 2 0,1 2-127,6 1 1,6 1 0,9-1 0,2 1 0,4-1-548,1 0 0,2 1 1,6-5-1,5-1 1,7-2-353,5-1 1,-1-6-1,5-7 1,2-7 242,3-5 1,0-7 0,3-8 0,-1-5 0,-2-8 0,-1-4-87,-1-4 1,-4 0-1,-3 5 660,-5 6 0,-8 17 0,-9 14 0,-8 14 0,-8 14 25,7-16 1,0 1 0,-3 4 0,0 0 0,0 4 0,0-1-1,-1 2 1,-1 0 0,0-1 0,0 0-27,2-1 1,-1 0 0,1-2 0,-1-2-1,3-3 1,1 0 0,-1-1 0,1 0 0,-10 22-146,2 1 1,-1-11 0,0 3-1,1-3 1,0-5-157,3-4 1,-2-6 0,4-7-1,-1-6 1,1-5-146,1-3 1,1-6 0,0-4 0,-2-7-46,2-4 1,-3-5 0,3-6 0,2-4 0,2-4 0,3-1-226,2 1 0,2 0 0,4 3 0,6 1 202,4 1 0,5 7 0,3 1 0,2 4 0,4 6 0,4 0 278,6 2 0,-1-2 0,4-2 0</inkml:trace>
  <inkml:trace contextRef="#ctx0" brushRef="#br0" timeOffset="1">4935 13277 8385,'-4'-6'899,"5"1"0,6 1-80,4 2 0,6-3 0,-2-2 0,3-2-635,1-3 0,3-1 1,4-4-1,3-4 0,2-2-620,-1-3 0,1-5 0,-2-3 0,-2-3 0,-2-4 69,-4-2 1,-1 1 0,-8-2 0,-4 1 0,-4 0-1,-4 4 198,-3 4 0,-3 11 1,-8 10-1,-3 5 0,-6 8 436,-4 6 0,1 7 0,-5 10 0,2 2 388,1 3 0,1 6 1,2 5-1,2 4 0,3 4-291,6 0 0,3 2 0,5 2 0,4-22 0,1-1 0,1 2 0,1 0 0,1 0 0,2 0-465,1 0 1,3-1 0,2-2 0,3-1 0,2-1 0,0-2 0,20 16-556,3-9 1,2-12-1,1-18 1,3-9 0,4-11 327,-23 7 0,-1-2 0,2-3 1,-2-2-1,-1-2 0,-1-2 1,1-2-1,-1-1 0,-1-2 1,0-2 4,0-1 1,0-1 0,-1-1 0,0 0 0,-1-3 0,-1-1 0,1-1 0,0 0 207,-1-1 0,1-2 0,0-2 0,-1-1 1,0 2-1,0-1 0,-1 3 0,0 0 0,-1 4 1,-1 2-1,-1 5 0,0 2 307,-1 5 1,-1 1-1,7-17 1,-8 16 353,-4 6 0,-2 9 0,-6 9 0,-2 6 0,-1 5 0,-1 6 273,-2 3 0,-2 9 0,-3 10 0,-1 8-793,6-18 1,-1 0 0,0 2 0,0 1 0,-2 5 0,-1 1 0,0 1 0,0 1 0,0 2 0,1 1 0,-2 3 0,1 1-783,-1 4 0,-1 0 756,0-5 0,-1 0 0,5-11 0,0 1 0,0-1 0,-3 14 0,-1-1 0</inkml:trace>
  <inkml:trace contextRef="#ctx0" brushRef="#br0" timeOffset="2">5559 13231 8274,'0'-19'530,"0"2"0,1 0 0,2 2 0,4 2 289,4 2 0,9 0 0,8 1 0,5-1-553,3-2 0,5 4 0,-1 4 0,-1 1 1,0 1-1,-3 2-1446,-2 1 1180,-2 0 0,0-4 0,1-1 0</inkml:trace>
  <inkml:trace contextRef="#ctx0" brushRef="#br0" timeOffset="3">6359 12793 8200,'-13'-4'214,"1"0"1,-2-3 0,0 1 440,-1 2 0,-5 1 1,-5 3-1,-4 1 0,-4 2-110,0 4 1,4 6-1,1 6 1,8 4 0,6 5-732,8 3 0,6 2 0,8 5-100,11-1 1,8 0 0,10-1 0,1 0 0,1-4 0,-2-3-118,-4-6 1,-7-6-1,-5-6 648,-5-3 1,-15-4-1,-11-4 1,-9 0 0,-7 0-102,-4 0 1,-6 1 0,-5 2 0,-1 3 0,1 3-1525,2 4 0,6-4 1380,5 0 0,4 5 0,5-4 0</inkml:trace>
  <inkml:trace contextRef="#ctx0" brushRef="#br0" timeOffset="4">7439 12421 8165,'0'-19'-293,"0"0"0,0 1 0,1-1 0,1 0 0,2-2 0,-2-1 509,-1 1 1,-1 6 0,-2 2 0,-4 3 0,-5 2 0,-5 2 438,-7 3 0,-4 7 1,-5 6-1,-5 9 0,-6 9-358,20-11 0,1 2 1,-2 4-1,1 1 1,-1 5-1,1 2 0,0 4 1,1 2-1,-1 4 1,0 3-182,7-12 1,1 0 0,0 2 0,2 0 0,1 1 0,0 1 0,-2 4 0,1 1 0,0-1 0,1 2-1,1 0 1,0 0 0,1 0 0,1 0 0,1 1-313,1-1 1,0 1 0,2-1-1,0-3 1,1 0 0,2-1-1,4 12 1,4-2 0,0-7 0,4-3-1,2-6 1,2-2-625,2-4 1,1-1 0,2-2 0,1-1 819,0-3 0,1-1 0,0 0 0,1 0 0,19 13 0,-1-4 0</inkml:trace>
  <inkml:trace contextRef="#ctx0" brushRef="#br0" timeOffset="5">7709 13045 8196,'0'-19'0,"0"0"0,1 0 0,4-2 380,4-1 1,4-1 0,6 2-1,0-4 1,-1-3 0,1-3-672,-1-3 1,1-7 0,0-3 0,-1-5 66,-8 23 0,-1 0 0,8-24 0,-1 3 0,-4 7 1,-2 5-1,-3 6 426,-1 6 1,-5 7 0,-1 9 0,-6 4 418,-5 2 0,-4 6 1,-3 5-1,-1 5 1,-1 7-249,-1 6 1,0 6 0,-4 10 0,12-17 0,0 0 0,0 4-1,0 1-291,1 3 0,-1 1 0,0 1 0,1 0 0,0 2 0,1 1 0,-1 2 0,1 1-249,0 2 0,-1 2 0,1 0 0,1 0 0,0 1 0,2 1 1,0-1-1,-1-1 0,2-1 0,0-2 0,0-1 0,1-1-380,0-3 1,0-1 0,1-6 0,-1-2 0,-7 18 0,-3-9-1,-5-10 1,0-9 0,-3-6 0,-2-4 0,-1-5 0,-1-4 532,0-4 1,0-6-1,1-8 1,2-3 344,4-5 1,2-2 0,4-1-1,5-1 1,4-1 0,3 0 20,4 3 0,7-1 0,9 3 0,4-3-140,7-3 0,5 1 0,-13 13 0,1 0-212,0 0 0,1-1 0,1 0 0,1 0 0,0-1 0,1 1 0,2-1 0,-1 0 0,2 1 0,-1-1 0</inkml:trace>
  <inkml:trace contextRef="#ctx0" brushRef="#br0" timeOffset="6">7961 12989 8124,'24'-15'43,"1"2"0,-4 4 0,-3 3 427,-5 3 1,-8 6-1,-5 4 1,-6 5 184,-5 3 0,-7 4 1,-5 3-1,1 3 0,-1 1-188,2 2 1,2 1 0,2 1-1,5 1 1,5-1 0,5-2-529,2-3 0,9 1 1,4-5-1,8-5-157,7-5 0,4-7 1,5-8-1,1-6 1,1-5-1,-2-7-438,-4-6 1,-4-4-1,-5-5 1,-6-1 0,-5-2 228,-6 0 1,-3-2-1,-6 4 1,-4 1-1,-8 3 146,-5 1 0,-1 12 1,-1 3-1,5 8 252,3 4 1,7 5-1,3 1 575,2 5 0,9 4 0,5 4 0,4 2 0,4 3 0,2 0-609,1 1 1,0 3 0,3 1 0,-2 0 206,-3 3 1,-7 1 0,-2 1 0,-4 0 164,-3 0 1,-2 3 0,-6-1 0,-3-2 0,-4-3 0,-2-3 68,1-1 0,1-2 0,1-4 1,1-2-1,4-3 0,3-1-689,3 1 0,6-2 1,5-2-1,3-3-185,2-2 1,6-3 0,0-4-1,3-7 1,2-7-57,1-5 1,0-3 0,-4-3 0,-1-4 420,-1-4 1,-6 0 0,0-1-1,-7 2 1,-4 2 287,-5 1 1,-11 4 0,-5 8 0,-7 5 0,-5 7 388,-1 3 0,-5 6 0,0 0 0,4 4 0,2 4 0,2 4-374,2 2 0,2 4 1,1 5-1,4 4-1811,4 2 1,5 4 1560,5 0 1,4 4 0,1-1-1</inkml:trace>
  <inkml:trace contextRef="#ctx0" brushRef="#br0" timeOffset="7">9180 12309 8139,'10'0'233,"0"0"1,3 1-1,3 3 1,5 7-1,4 10 1,3 11-1,2 11 40,-14-18 0,-1 2 0,-1 5 0,-1 2 0,-3 4 0,-1 1 0,-1 4 0,-3 0 0,-3 3 0,-2 1 0,-3 1 0,-3 0 136,-2 1 1,-1-1-1,-1-3 1,-2 0-1,0-7 1,-2 0 0,2-1-1,-2-1-180,0-2 0,-1 0 0,2-3 0,-2-1 0,0-2 0,-2 0 0,2-2 0,-2-2 0,1 0 0,-2-1 0,0-1 0,0 0-1049,-1 1 1,1-2 0,-19 15 0,4 0 91,5-3 0,1-1 0,3-5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2:34:21.112"/>
    </inkml:context>
    <inkml:brush xml:id="br0">
      <inkml:brushProperty name="width" value="0.12095" units="cm"/>
      <inkml:brushProperty name="height" value="0.12095" units="cm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13640 4376 10460,'5'-9'-256,"-4"-2"0,3 0 0,0-1 1,1-1-1,1 1 0,0-2 1,2 1-1,0-2 0,1 1 731,1-3 1,-4 4 0,0 1-1,0 1-136,-1 2 1,0 6 0,-7 7 0,-1 10 0,-4 10-185,-4 6 1,-4 7-1,-3 7 1,-1 1 0,1 2-1,2 0-281,0-1 0,9-20 0,-1 0 0,-1 1 0,0 2 0,1 0 0,1 2-169,0-1 0,1 1 0,1-2 0,0 1 0,1-4 0,0 0 1,-3 23-1,4-5 0,2-8-1110,1-7 1,0-10 1347,0-6 1,0-7-1,0-2 1</inkml:trace>
  <inkml:trace contextRef="#ctx0" brushRef="#br0" timeOffset="1">13715 4395 8705,'0'-19'-132,"0"2"0,0 0 0,1 2 274,2 2 1,-1-1-1,5 3 1,4 3-1,3 0-5,4-1 0,8 4 1,3 2-1,3 2 1,3 1-327,1 0 0,2 4 0,1 2 0,-2 4 1,-5 2 186,-5 4 1,-4 1 0,-5 2-1</inkml:trace>
  <inkml:trace contextRef="#ctx0" brushRef="#br1" timeOffset="2">13612 4646 8542,'-18'4'123,"3"-3"107,3 2 1,11-2-1,8-1 1,11-1-1,9-1-73,6-1 1,8-4 0,5 2 0,2-1-158,1-1 0,3 1 0,-1-3 0</inkml:trace>
  <inkml:trace contextRef="#ctx0" brushRef="#br0" timeOffset="3">14404 4413 9042,'-1'-15'14,"-1"-1"1,-1 1 0,1-1 0,1 2 375,1 0 1,0 7-1,-1 8-244,-3 7 1,-1 10-1,-5 8 1,-2 5 0,-4 5 73,-2 3 0,3 6 1,-1-2-1,1 2 1,0-2-62,3-2 1,2-3-1,1-2 1,3-2-1,3-4-50,2-4 1,2-4 0,2-7 0,4-2-158,5-3 1,2-2 0,6 0 0,2-3 0,2-1 0,3-2-662,1-1 1,0-1 0,0 0-1,1-1-1004,2-2 1713,-2-2 0,7-9 0,-3 0 0</inkml:trace>
  <inkml:trace contextRef="#ctx0" brushRef="#br1" timeOffset="4">14841 4479 8494,'-5'-10'-198,"-2"-2"0,4-1 695,1 2 1,-2 6-1,0 6-101,-2 7 1,3 9 0,-3 6 0,-1 4 0,-2 5 60,-4 4 0,3 1 0,-3 0 1,3 0-1,1 1-223,-1-1 0,2-1 1,2-2-1,3-3 1,2-2-193,1-1 1,1-1 0,2-3 0,4-5 0,5-3-557,3-3 1,4 0 0,2-5 0,4-2 0,2-3-117,1-2 0,3-5 1,1-3-1,0-4 0,0-6-1723,-2-4 2353,-1-2 0,-1-5 0,0 0 0</inkml:trace>
  <inkml:trace contextRef="#ctx0" brushRef="#br1" timeOffset="5">14990 4516 8415,'-15'-16'0,"0"1"0,3-1-125,4 2 0,0-3 0,4 5 1,2 0 523,1 2 1,1 1 0,1 0 0,1 2-145,2 1 1,3 4 0,-1-1-1,2 2 1,3 0-418,1-2 1,-2 2 0,3-2 0,-3 1 0,-1 4-672,1 1 1,2 1 0,1 3 832,-2-1 0,-1 0 0,0 4 0</inkml:trace>
  <inkml:trace contextRef="#ctx0" brushRef="#br1" timeOffset="6">14767 4683 8415,'-14'0'0,"1"1"447,3 2 1,6-1-1,5 1 1,9-2-231,11-1 1,9 0-1,13 0 1,8-1 0,-23-1-1,1 1-839,1-3 1,2 1 621,4 1 0,0 0 0,2-2 0,0 0 0,4 1 0,0 1 0</inkml:trace>
  <inkml:trace contextRef="#ctx0" brushRef="#br1" timeOffset="7">15754 4479 8416,'-5'-10'-26,"0"1"0,3 0 1,-3 0 290,0 3 0,2 1 0,-3 3 0,-1 1 0,-3 4 368,-2 5 1,-3 12 0,-4 3-1,-2 6-415,-1 5 0,-4 5 0,-1 3 0,11-19 0,1-1 0,-1 2 0,-1 0 0,1-1 0,-1 1-105,1 0 0,-1 0 1,-14 18-1,-2-3 1,0-2-1,2-5-803,2-3 0,0-4 0,8-11 0,4-5-130,3-5 1,5-4 0,3-4 0,3-6 706,2-8 0,1-9 0,0-6 0</inkml:trace>
  <inkml:trace contextRef="#ctx0" brushRef="#br1" timeOffset="8">15326 4562 8416,'0'-6'2072,"-1"1"-1417,-2 1 0,1 5 1,0 6-1,4 5 0,5 7-100,1 5 0,5 7 1,4 3-1,3 2 0,2 3-804,2 1 0,4-1 1,3 4-1,-1-2 1,-2-3 248,-3-3 0,-2 2 0,-5-4 0</inkml:trace>
  <inkml:trace contextRef="#ctx0" brushRef="#br1" timeOffset="9">11573 4804 8521,'-18'0'67,"3"0"1,3-1-1,3-2 1,3-2 0,7-1 173,8 0 1,12 3 0,13-4 0,7 0 0,11-1 0,-23 3 0,2 1 0,3-1 0,2 1-246,3 1 1,1 0 0,0-1 0,1 1 0,4 1 0,0 1-1,0 0 1,0 0 0,-1 0 0,-1 1-304,-2 0 0,-1 0 0,-2 0 1,-1 0-1,-5 0 0,-1 0 1,21 0-1,-8 0-780,-10 0 1017,-4 0 0,-6-9 1,-2-1-1</inkml:trace>
  <inkml:trace contextRef="#ctx0" brushRef="#br1" timeOffset="10">12598 4572 8521,'-15'-14'154,"0"4"0,4-3 1,4 3 227,2 1 0,2 3 1,4 0-1,2 2 1,4 2-80,4 1 1,4 5 0,4 4 0,-1 2 0,0 3-409,-3 2 1,2-1-1,-5 3 1,0-2-1,-2 2-397,-1 0 0,1 2 1,-2 0-1,-1 0 502,-1 3 0,-4 2 0,3 4 0</inkml:trace>
  <inkml:trace contextRef="#ctx0" brushRef="#br1" timeOffset="11">16192 4627 8450,'-5'-14'-58,"4"-4"0,-2 3 0,2-2 0,1 1 0,1 0 0,3 0 0,5-2 0,3 0 240,3-1 1,-3 1 0,3 2 0,-2 1 0,-2 2 294,0 1 0,-3 2 0,-2 4 1,-5 6-181,-6 9 1,-6 12 0,-10 9 0,-2 8-312,-1 8 0,13-21 0,1 1 0,-2 0 0,0-1 1,0 1-1,1 0 0,1 0 0,-1 1 0,2-1 1,0-1-527,-7 25 1,6-2 0,5-2 0,1 0 539,2-3 0,5-2 0,2-3 0</inkml:trace>
  <inkml:trace contextRef="#ctx0" brushRef="#br1" timeOffset="12">16713 4516 8545,'0'-16'-245,"0"1"0,0 3 1,0 0 495,0 2 0,-3 5 1,0 6-1,0 8 1,-1 7-1,-4 8-212,-3 7 0,0 9 0,-5 6 0,8-21 0,0 1 0,1 0 0,-1 0 0,1 2 0,-1-1-216,2 0 0,-1 0 0,-6 24 1,7-25-1,0 0 0,-6 24-811,0-1 622,-2-10 1,4-3 0,-4-8 0</inkml:trace>
  <inkml:trace contextRef="#ctx0" brushRef="#br1" timeOffset="13">16666 4553 8545,'24'-32'89,"4"3"1,-1-1 0,3 4-1,0 5 1,-2 6 765,-3 6 1,-6 3 0,-4 7-817,-2 3 0,-4 2 1,-6 6-1,-2 5 1,-1 2-1,-1 4-195,-2 1 1,-7 0 0,-5 2 0,-3-2 0,0 1-45,-1-1 0,0 2 1,1-4-1,0-3-266,3-2 1,-2-2 0,5-4 133,0-3 0,11-5 1,7 0-1,9-2 487,6-1 0,3 1 0,8 2 0,1 5 0,0 3 0,-3 5 88,-4 1 1,-6 6-1,-6 2 1,-6 2-1,-6 2 126,-9 2 1,-6-2 0,-14 2 0,-7-1-128,-4 1 0,0-7 0,-1 1 0,3-5 0,5-5-950,2-2 1,7-4 707,3-3 0,17-6 0,8-5 0</inkml:trace>
  <inkml:trace contextRef="#ctx0" brushRef="#br1" timeOffset="14">17309 4600 8434,'0'-19'93,"0"4"1,1 3 280,2 2 1,-2 13 0,2 7-1,-2 10 1,-2 7 0,-2 5-211,-3 4 1,-6-1-1,0 6 1,0-2-1,-1 0-602,1 1 0,-4 1 1,3-4 437,-2 0 0,0 1 0,-4-1 0</inkml:trace>
  <inkml:trace contextRef="#ctx0" brushRef="#br1" timeOffset="15">17709 4572 8368,'-9'-10'74,"1"-2"0,1-1 0,4 2 99,2 1 1,1 0-1,0 1 1,1 1 0,1 1-1,3 1 1,0 1 102,2 0 1,1 3 0,2-1-161,-1 2 0,-4 2 1,-2 2-44,-2 3 1,-2 7 0,-2 2 0,-3 4 137,-2 3 1,-3-2-1,0 5 1,-2 1-1,2 1 1,0 1-66,-2 0 1,3 0-1,-3 0 1,3-2-1,1 0-100,0-1 1,-2 0-1,0 3 1,-3 0-196,0 0 0,1 3 1,-1 0-1,1-1 1,1 0-70,2 1 0,2-6 0,1 0 1,4-5-1,3-2 166,3-3 0,8-2 0,8-8 0,8-5-160,6-5 0,7-8 0,1-2 0,1-4 1,1-3-1,-4-1-302,-5-1 1,-4 1 0,-2 4 513,0 1 0,-4-1 0,-1 1 0</inkml:trace>
  <inkml:trace contextRef="#ctx0" brushRef="#br1" timeOffset="16">18259 4600 8379,'4'-19'62,"1"0"1,4 1-1,-1 0 1,0 3 0,-2 2 564,1 3 1,-3 7 0,-2 6-1,-5 9-281,-6 8 1,-4 8-1,-6 7 1,0 3-196,1 3 1,-1 2 0,0-3 0,1 1 0,0-1 0,3 0-378,2 0 1,3-2-1,2-2 1,1-1-545,4 0 1,2-10 769,1 0 0,4-4 0,2-2 0</inkml:trace>
  <inkml:trace contextRef="#ctx0" brushRef="#br1" timeOffset="17">18864 4562 8436,'-10'-4'51,"4"2"1,0-3 0,0 3 0,0 6 0,-1 8 494,0 8 0,-1 8 0,-1 7 0,-1 4 0,1 5 0,0 3-215,-1 2 0,-2-1 1,0 1-1,0-3 0,2-5 1,0-6-1,1-3-556,0-6 0,0-7 0,-1-1 0,1-5-718,0-5 1,-1-4 0,2-8 942,2-5 0,-2-9 0,2-5 0</inkml:trace>
  <inkml:trace contextRef="#ctx0" brushRef="#br1" timeOffset="18">18631 4609 8339,'-20'-28'492,"1"1"1,9 2 0,5 5-1,3 3 309,2 5 0,1 1 0,3 2 0,6 0-605,4-1 0,8 4 0,4 1 0,6 1 0,7 2 0,7 1-489,1 1 1,5 4-1,-26-1 1,1 0-1,0 1 1,-1 1 0,1 1-1,-2 0-363,22 6 1,-9 4-1,-8-4 1,-4-1 0,-5 0-808,-5-2 1463,-2-4 0,-1 4 0,2-4 0</inkml:trace>
  <inkml:trace contextRef="#ctx0" brushRef="#br1" timeOffset="19">19283 4451 8339,'0'-10'522,"0"1"1,0 0 0,0-1 645,0 1-997,0 4 200,0-3 0,0 12 1,0 3-146,0 10 1,0 5 0,0 7-1,0 2-192,0 3 1,0-2 0,1 0 0,3-5 0,4-1 0,6-2 0,2-2-297,4-5 0,6-3 0,1-8 0,4-4-262,2-4 1,-3-8-1,1-8 1,-2-4 189,-1-1 1,-3-2 0,-1-3 0,0 1 0,-2 2 0,-6 4 0,-3 6-80,-5 6 0,-5 4 0,0 10 0,-3 4 413,-3 5 0,-6 8 0,-6 2 0</inkml:trace>
  <inkml:trace contextRef="#ctx0" brushRef="#br1" timeOffset="20">19395 4814 8299,'-6'1'1327,"3"3"-237,2 5 0,1 9 0,-1 7-1047,-2 2 1,-2 5 0,-4 2-1,-1 2 1,0 1-350,-3 0 1,2-1 0,-3-1-1,0 0 306,3-3 0,0-6 0,2-3 0</inkml:trace>
  <inkml:trace contextRef="#ctx0" brushRef="#br1" timeOffset="21">13408 8156 8399,'-10'5'28,"1"4"1,0-3-1,0 4 225,3 6 1,-5 5-1,2 10 1,-2 4 0,0 4-1,-1 4-42,0 3 1,-4 1 0,5-2 0,2-3 0,3-3-1,0-5-407,1-2 0,3-2 1,-1-5-1,1-3 0,0-4-675,-1-2 1,-4-4-1,0-6 871,-1-3 0,-1-10 0,-1-3 0</inkml:trace>
  <inkml:trace contextRef="#ctx0" brushRef="#br1" timeOffset="22">13324 8259 8399,'28'-28'131,"0"0"1,1 1 0,1 2 122,1 3 0,0 8 1,-3 5-1,-1 6 1,-3 5-121,-2 4 1,-9 7-1,-5 5 1,-3 4 0,-3 1-1,-3 4-188,-5 3 0,-5-1 1,-7 1-1,-2-3 1,-2-2-1,-2 0 19,-3-1 1,-1-2-1,0-3 1,1-1 0,1-3-295,1-3 1,6-2 0,0-3 0,6-2-1563,2-1 1891,6-1 0,5-11 0,5-2 0</inkml:trace>
  <inkml:trace contextRef="#ctx0" brushRef="#br1" timeOffset="23">13752 8231 8354,'-9'0'453,"0"0"1,2 1-1,1 3-92,-1 5 0,-5 6 0,0 6 0,1 5 0,0 4 0,2 4 0,0 3-45,-1 0 1,4-4 0,1-2 0,1-2 0,2-1-274,1 0 1,1-4-1,0-3-284,0-1 1,7-5 0,3-3 0,4-2-1,3-1 1,3-3-313,2-3 0,4-3 1,-2-3-1,3-3-43,1-3 1,-1-1-1,-1-2 1,-2-5-1,-2-3 596,-5-1 0,6-9 0,-3 1 0</inkml:trace>
  <inkml:trace contextRef="#ctx0" brushRef="#br1" timeOffset="24">13892 8231 8354,'-10'-10'-93,"-1"1"1,1 0 0,1 0 450,1-1 0,4 1 0,1 0-12,2-1 1,6 2 0,3 2 0,5 3-632,1 2 0,5 1 1,4 0-1,-1 1 1,1 1-1,-2 2-350,-1 1 0,-6 1 0,-2 4 0,-2-1 635,-4 0 0,-2 5 0,-4 0 0</inkml:trace>
  <inkml:trace contextRef="#ctx0" brushRef="#br1" timeOffset="25">13799 8333 8354,'-33'11'-79,"2"1"0,5-6 0,3 2 0,2 1 1,6-2 534,3-1 1,5-3 0,9 2-1,4 0-554,7-3 1,12-1-1,7-1 1,6 0 0,5 0-1,3-1-2336,0-2 2434,1-3 0,-5-3 0,0 0 0</inkml:trace>
  <inkml:trace contextRef="#ctx0" brushRef="#br1" timeOffset="26">14236 8259 8354,'5'-4'191,"0"2"0,-4-4 1,1 3 277,1 4 0,0 8 0,-3 7 0,0 6-226,0 6 0,-1 5 0,-3 8 1,-5 6-1,4-22 0,-2 2-238,0 0 1,0 0-1,-2 1 1,-1 0 0,-1 0-1,-1 0 1,0 0 0,0 0-1,0-1 1,0-1 0,-12 20-834,2-8 1,7-13-1,2-6 235,3-6 1,5-7 0,3-7-1,4-9 325,4-7 0,3-10 0,2-8 0,2-5 1,-1-4 267,2-5 0,-7 20 0,0-2 0,3-2 0,-1 0 0</inkml:trace>
  <inkml:trace contextRef="#ctx0" brushRef="#br1" timeOffset="27">14246 8333 8354,'22'-37'192,"2"3"1,5 2 275,2 3 0,-1 6 0,3 9 0,-1 1 0,-3 5 0,-3 4 0,-5 4 83,-5 3 1,-3 3-1,-7 6 1,-3 4-476,-2 2 0,-6 4 1,-5 3-1,-8 2 1,-6 1-1,-4 1-369,-3 2 0,2-3 0,-2 0 0,2-4-84,1-2 0,-3-5 0,1 2 1,3-4-1,6-3-29,4-2 0,4-7 1,7 1-1,6-1 302,9 0 1,6 6-1,5 0 1,1 5 335,0 4 0,1 1 0,-4-1 0,-2 2-247,0 2 1,-5-2 0,2 4-1,-4 0 1,-3-1 14,-3-1 0,2 4 0,1-2 0</inkml:trace>
  <inkml:trace contextRef="#ctx0" brushRef="#br1" timeOffset="28">14879 8240 8283,'0'-13'160,"1"1"1,1-2 0,2 0 0,1 4 238,2 3 1,-2 12 0,-3 11 0,-6 10 0,-4 7 0,-4 5-182,-3 2 0,3 2 1,-3 4-1,2-2-588,2 0 0,0-4 0,2 3 0,0-2 0,-1-4-967,1-5 1202,0-1 0,-1-15 135,1-1 0,-4-7 0,-2-4 0</inkml:trace>
  <inkml:trace contextRef="#ctx0" brushRef="#br1" timeOffset="29">14860 8287 8283,'20'-24'299,"1"2"0,3 2 1,5 2-1,1 0 237,1 3 0,-5 2 1,-7 7-885,-6 3 1,-9 6 0,-6 4-1,-7 4 1,-5 2 0,-5 2-832,-2 1 1,-5 1 1178,2-2 0,-3-1 0,-1-5 0</inkml:trace>
  <inkml:trace contextRef="#ctx0" brushRef="#br1" timeOffset="30">14907 8240 8239,'9'-14'240,"5"-3"0,5 4 0,6-2 0,6-1 0,5-1 0,3 2 0,0 2 0,-5 3-240,-6 0 1,-4 5 0,-7 2-1,-1 3 1,-5 3 0,-4 5-1,-4 3 1,-3 5-1,-3 5 0,-10-1 0,-7 3 0</inkml:trace>
  <inkml:trace contextRef="#ctx0" brushRef="#br1" timeOffset="31">14776 8491 8239,'-5'0'-60,"1"-4"0,6-1 0,4-1 582,7 0 1,8 4 0,8-2-1,8 0 1,6 0 0,4 0-705,-1 0 1,3 1-1,-7 3-1214,1 0 0,-5 0 1396,-4 0 0,-4-4 0,2-1 0</inkml:trace>
  <inkml:trace contextRef="#ctx0" brushRef="#br1" timeOffset="32">15475 8315 8239,'-14'0'452,"4"-5"0,-5 4-165,3-2 1,1 3 0,-6 4 0,-2 6 0,-2 5 0,-3 6 0,-1 4 337,1 2 1,1 5-1,7 1 1,4 1-433,5 0 1,5-4-1,4 1 1,6-3-1,7-4-447,8-5 0,8-2 0,3-5 0,1-4 0,0-5 0,-2-6-464,0-7 0,-2-3 1,-6-7-1,-2-2 205,-4-6 1,-7-4 0,0-7 0,-5-1 350,-4-3 1,-3 4 0,-4 3 0,-7 4 0,-6 5 0,-7 5 386,-3 6 0,-4 6 1,1 7-1,3 3-367,4 3 1,4 7 141,0 5 0,5 7 0,0 2 0</inkml:trace>
  <inkml:trace contextRef="#ctx0" brushRef="#br1" timeOffset="33">15884 8352 8294,'0'-14'9,"0"4"0,0-3 0,1 0 1,1 1-1,2 0 0,-1 3 332,1 3 0,-3 3 0,2 7 0,-2 6-4,-1 8 0,-3 5 0,-1 6 0,-3 2-183,-3 3 1,1 1-1,-4 0 1,2-1-1,0 0-289,-2-1 1,-3 3-1,1-6 1,0-3-1,0-5-118,2-2 0,-3-5 1,4-1-1,1-5 105,4-7 1,3-7 147,4-10 0,0-5 0,0-8 0</inkml:trace>
  <inkml:trace contextRef="#ctx0" brushRef="#br1" timeOffset="34">15866 8315 8294,'19'-19'302,"3"0"0,2 5 0,4 2 0,0 5 13,0 4 0,-6 3 1,-2 3-1,-4 3 0,-3 4 1,-3 2 9,-2 4 1,-4 1-1,-4 3 1,-1 1-522,-2 0 1,-4 5-1,-5-2 1,-5 0 0,-2-2-229,-3-3 0,-5 0 0,1-2 1,-3-1-1,1-4 61,2-1 1,-3-5 0,5-1 379,0-1 0,4-1 1,6-3-1,1 1 0,7 1 428,8 2 0,4 3 1,11-1-1,2 2-358,1 2 0,3 2 0,-2 0-460,1 0 0,-1 1 1,-3 1-1,-3-1 1,-2 2-1,-3-2 373,-1 0 0,1 0 0,-1-4 0</inkml:trace>
  <inkml:trace contextRef="#ctx0" brushRef="#br1" timeOffset="35">16350 8380 8381,'0'-10'-447,"0"1"1,0 2 845,0 4 0,-1 9 0,-3 13 0,-5 4 0,-3 5 0,-1 3 0,-2 4-144,1 1 1,1-1 0,-1 0 0,0 0 0,3-3 0,1-2-1045,0-2 0,4-4 499,0-2 1,1-9 0,-2-8-99,4-10 0,2-8 0,2-9 0,2-4 1,5-5-1,3-6 388,5-5 0,1-1 0,2 1 0,-1 0-104,1 3 0,3-2 1,-1 1-1,0 4 1,-1 6-1,-3 7 755,-1 8 0,-7 10 1,-6 8-179,-2 8 0,-5 10 1,-3 4-1,-4 3 1,-4 3 17,1 3 0,-3-1 0,5 1 1,0 0-1,3 0 0,3-2-495,3-3 0,2 0 0,2-7 0,3-1 1,5-3-418,6-2 1,3-7 0,5-6-1,4-4 1,4-6-188,2-9 1,1-6 0,2-9 0,-2-5-1,-2-3 35,-4-4 0,-1-1 0,-2 3 0,-4 6 650,-5 5 1,-7 10-1,-9 15 578,-5 10 0,-7 12 1,-1 7-1,-3 3 0,-2 1 0,-3 0 0,2 0 1,5 0-1,0 0 0,3 0-462,1 0 0,4 0 0,3-1-740,2-2 1,2-3 0,3-4 0,6-3 0,4-3 0,4-5 384,0-4 1,9-14-1,2-5 1</inkml:trace>
  <inkml:trace contextRef="#ctx0" brushRef="#br1" timeOffset="36">17011 8426 8270,'4'-9'407,"-3"3"0,3 1 439,0 0 0,-4 4-505,0 8 0,-5 4 1,-7 11-1,-5 4 1,-2 4-1,-3 4-243,1 2 1,-2 1-1,1 0 1,-1 2 0,0-1-1,3-1-657,4-4 1,3-7 0,6-5 0,2-5-98,1-3 1,2-7-1,5-5 1,4-6 0,5-8 587,3-7 0,3-8 0,0-5 0</inkml:trace>
  <inkml:trace contextRef="#ctx0" brushRef="#br1" timeOffset="37">17095 8398 8270,'9'-14'199,"-4"0"1,3 5 161,-1 0 0,0 5 0,-1 5-130,-3 7 0,-3 10 1,-3 6-1,-3 4 0,-1 3 1,-1 4-1,2 0-122,-1-1 1,2 3 0,0-2 0,1 3-312,1-2 0,-1-5 0,1-1 1,1-4-1,1-6 0,1-3-1375,0-5 0,0-7 1577,0-5 0,0-8 0,0-6 0</inkml:trace>
  <inkml:trace contextRef="#ctx0" brushRef="#br1" timeOffset="38">16964 8650 8270,'-14'-13'293,"3"1"443,3 1 0,5 1-655,6 4 0,7 2 1,5 4-1,4 0 1,2 0-1,4 1-398,2 2 0,0-1 1,-1 4-1,-2 1 317,-2-2 0,4 3 0,-2-3 0</inkml:trace>
  <inkml:trace contextRef="#ctx0" brushRef="#br1" timeOffset="39">17486 8324 8169,'-10'1'79,"1"3"0,-1 6 364,-3 8 0,3 9 1,-3 8-1,-1 5 1,0 6-83,-1 3 1,7-24-1,0 1 1,-5 21 0,2-6-1,2-5 1,1-6-88,2-4-860,0-3 0,1-15 0,2-8 0,3-11 0,3-9-1833,3-5 2419,2-6 0,6-10 0,0-7 0</inkml:trace>
  <inkml:trace contextRef="#ctx0" brushRef="#br1" timeOffset="40">17486 8426 8169,'0'5'0,"0"4"0,1-3 532,2 2 1,-2 6 0,3 2-1,-1 5 1,0 5 104,-1 4 1,-1 2 0,-1 3 0,1-2 0,2-1-538,0-2 0,3-2 0,-2-4 0,1-6 0,3-8 0,3-6-244,1-3 1,5-7 0,-2-6-1,3-7 1,0-7-513,1-6 1,0-4-1,-2-4 1,0-1 0,-3 0 217,0-1 1,-2 3 0,-3 5 0,0 4 0,-3 5 539,-3 6-244,-2 9 1,-5 8 0,-2 7 0,-1 5 141,0 4 0,-1 1 0,3 4 0</inkml:trace>
  <inkml:trace contextRef="#ctx0" brushRef="#br1" timeOffset="41">18184 8398 8242,'-9'-4'158,"-1"-4"1,1-4 0,0 0 0,0 2 0,-1 2 0,1 0 496,0 2 0,-4 4 1,0-1-1,-2 3 0,-1 4-182,-2 5 1,-1 6 0,2 7 0,0 3 0,2 4 0,-1 2 5,2-1 0,0 0 0,6 0 0,2 2-478,3-2 0,2-5 0,2-1 0,2-2 0,4-3 0,6-4 0,5-2-709,6-1 0,3-6 0,1-3 161,0-2 1,3-1 0,0-1 0,-1-2 0,-1-3 0,-2-2-2731,-2-2 2750,-3-3 0,1-6 0,1-5 0</inkml:trace>
  <inkml:trace contextRef="#ctx0" brushRef="#br1" timeOffset="42">18389 8436 8242,'4'-15'354,"-3"2"0,3 3 0,0 2 269,3 2 0,-3 4 1,-1 7-1,-3 6 1,-3 5-76,-3 4 0,-6 1 0,0 1 0,0 3 1,2 2-181,1 1 1,0-1 0,2-2 0,2 0-609,1 1 1,4-2-1,5 0 1,2-2-118,4-1 1,4-5-1,1-4 1,2-3-1,3-2 1,1-4-300,-2-2 1,3-6-1,0-5 1,1-4 0,1-5-165,-2-3 1,-1-1 0,-5-6 0,-3-2 770,0-3 1,2-7-1,-1-1 1</inkml:trace>
  <inkml:trace contextRef="#ctx0" brushRef="#br1" timeOffset="43">18594 8398 8232,'-10'-9'128,"2"-3"1,1-1 0,1 2 0,-2 1 485,0 0 1,-1 1 0,1 0 0,1-1 1,3 1-1,4 0-805,0-1 0,4 5 1,4 2-1,2 2 0,3 1-903,2 0 1,-3 0 0,3 1 860,-2 2 1,4 2 0,-3 5-1</inkml:trace>
  <inkml:trace contextRef="#ctx0" brushRef="#br1" timeOffset="44">18361 8464 8230,'-4'5'1638,"8"-1"0,3-3-1138,10 2 1,7-2 0,7 2 0,4-2 0,4-1-659,5 0 0,3 0 0,1-1 158,-3-2 0,-4-2 0,0-4 0</inkml:trace>
  <inkml:trace contextRef="#ctx0" brushRef="#br1" timeOffset="45">19618 8212 8150,'1'-9'-123,"1"0"1,1-1 0,0 2 619,1 2 1,-2 2 0,4 5-1,-2 3 1,-2 5-42,-1 6 0,-5 10 0,-3 8 0,-5 5-317,-3 5 1,0 4 0,-1 2 0,6-22-1,1-1 1,-1 2 0,-1-1 0,1 1 0,0-1-222,0-1 0,0 1 0,1-2 0,-1-1 0,-7 19 0,1-7-107,4-7 0,6-9 189,2-8 0,8-10 0,1-3 0</inkml:trace>
  <inkml:trace contextRef="#ctx0" brushRef="#br1" timeOffset="46">19897 8259 8150,'-9'6'85,"0"0"0,-2 2 285,-1 4 1,1 11-1,-5 9 1,0 6-1,1 5-4,-1 3 0,2 4 0,-2-2 0,5-2 0,3-5-611,2-3 0,-1-8 0,-2-3 1,0-4-579,-1-5 1,-2-5 0,-1-7 822,-2-3 0,0-10 0,-4-3 0</inkml:trace>
  <inkml:trace contextRef="#ctx0" brushRef="#br1" timeOffset="47">19553 8603 8150,'0'-18'420,"4"3"1,4 3-1,7 2 192,6 4 1,10 2 0,7 3-1,4-1-600,4-1 0,0 0 1,-1 3-1,-4 0 0,-5 0 1,-4-1-13,-5-2 0,1-7 0,-4-4 0</inkml:trace>
  <inkml:trace contextRef="#ctx0" brushRef="#br1" timeOffset="48">20223 8408 8150,'-5'4'362,"2"2"1,1 3 0,0 5 0,-1 5 292,1 8 0,-4 3 1,0 7-1,-3 2 0,-2 1-646,-2 2 0,-3 0 1,1-5-1,0-5 1,0-5-3078,2-5 3068,-4-2 0,3-2 0,-5 1 0</inkml:trace>
  <inkml:trace contextRef="#ctx0" brushRef="#br1" timeOffset="49">20661 8436 8126,'-6'0'1344,"-1"1"-798,0 2 0,-1 9 0,-2 9 0,-2 5 0,-1 7 0,-2 4-129,-1 3 1,-2 7 0,-1-3 0,2-1 0,1-3-999,4-4 1,-2-5-1,2-1 1,2-5-1,1-6 581,3-6 0,-4-6 0,-5-3 0</inkml:trace>
  <inkml:trace contextRef="#ctx0" brushRef="#br1" timeOffset="50">20391 8436 8250,'7'-14'819,"2"-1"0,9 0 0,15 1 0,13 0-492,-19 8 1,2 1 0,2 1-1,1 2 1,-1-1 0,0 2-1,-2-1 1,0 0 0,-3 1-1,0-1 773,21 0 0,-6 5-1100,-7 4 0,-6 5 0,-5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2:35:12.033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2477 14450 11268,'0'-17'-273,"0"0"0,0 3 1,0 0-1,0 3 0,0 1 1,0 0 412,0 1 0,0 5 1,0 4-1,0 5 1,0 4-1,1 4 1,1 4 157,1 7 1,1 2-1,-2 9 1,1 3 0,-1 5-1,-1 2-127,-1 2 0,-1 4 0,0-25 0,-1 0 1,-1 2-1,-1-1 0,-1 1 0,0 0-256,-1 0 1,-1 0 0,-1 0 0,0 0 0,0-1 0,0 0 0,-9 21 0,-1-7 0,1-9-334,2-6 1,3-8-1,0-5 179,2-3 1,5-6 0,1-4 0,3-5-1,2-4-53,3-4 1,1-5 0,4-8 0,0-4 109,1-4 1,-1-8-1,0-3 1,1-5 0,0-2 185,-4 26 0,0-2 1,1 0-1,1-1 1,1-1-1,0 0 1,1 0-1,0 0 1,1-1-1,0 0 28,1 1 0,1-1 0,0 2 0,1 1 1,-1-1-1,0 2 0,0 2 0,-1 2 1,10-12-1,-3 10 812,-4 10 1,-6 9-623,-5 9 1,-3 7 0,-1 10 0,-1 4 0,-3 5-47,-2 3 0,-2 7 0,-1 4 0,0 3 1,2 0-152,1 1 0,4-4 0,-1 0 0,2-2 0,1-1-147,0 2 1,4-8-1,3 0 1,4-5-1,5-5-193,2-6 1,3-7-1,1-8 1,0-4-1,1-7 115,1-7 0,0-7 1,1-6-1,0-1 1,-1-2-4,-3-3 1,-4-2 0,-3-1-1,0 0 1,-4 5 109,-3 8 1,-3 6 0,-8 14 0,-2 8 418,-2 10 1,-6 9 0,-1 8 0,-2 3 0,1 3-46,0 0 0,6-1 0,1-1 0,5-2 0,2-1-687,2-2 0,6 1 0,3-3 0,7-4 0,3-4 402,3-5 1,8-1 0,-1-5-1</inkml:trace>
  <inkml:trace contextRef="#ctx0" brushRef="#br1" timeOffset="1">3510 14460 8537,'0'-4'-689,"-1"4"1,-1 7 1095,-1 7 1,-7 7 0,-1 10 0,-2 5-200,-4 7 0,-3 2 0,9-18 0,0 0 1,0 0-1,0 0 0,1-2 0,-1 0 0,-8 24-294,1-2 1,3-4 0,-2-1 0,4-4-1,1-6-674,4-5 0,2-6 0,0-5 288,3-4 0,1-11 0,4-7 0,1-8 472,3-7 0,2-3 0,6-8 0,0-1 0</inkml:trace>
  <inkml:trace contextRef="#ctx0" brushRef="#br1" timeOffset="2">3547 14562 8462,'10'-9'8,"-4"4"0,0 2 0,1 3 140,2 3 1,-3 6-1,-1 9 1,-1 5-15,-2 8 0,-5 6 0,-3 3 0,-2 3 0,-2 4-332,1 3 1,0-4-1,-1 2 1,2-5 0,1-2-202,1-5 0,4-3 399,-1-5 0,-3-4 0,1-2 0</inkml:trace>
  <inkml:trace contextRef="#ctx0" brushRef="#br1" timeOffset="3">3408 14972 8462,'-12'-9'177,"2"0"0,3 2 362,2 1 1,3 3 0,5-2-1,4 0 1,5 2-567,7-1 0,5 2 1,7-4-1,3 0 27,2 0 0,6-6 0,0 2 0</inkml:trace>
  <inkml:trace contextRef="#ctx0" brushRef="#br1" timeOffset="4">3938 14534 8374,'0'-12'0,"2"-1"-268,1 2 1,-1 5 0,3 4 0,-1 5 779,-2 6 1,-1 9 0,-1 9 0,-1 5-1,-3 7 1,-4 4-1,-4 5 1,-4 1 0,0-4-1,-1 1 1,-1-3 0,4-1-482,4-7 0,5-5 1,5-5-1,1-4-172,2-1 1,7-10 0,6-3 0,4-5 0,2-2-365,2 0 0,3-6 0,2-2 0,-2-4 0,-1-2 505,-2 1 0,3-8 0,-4 1 0</inkml:trace>
  <inkml:trace contextRef="#ctx0" brushRef="#br1" timeOffset="5">4469 14525 8283,'4'-19'-23,"2"-1"1,4 1 0,1 5-1,2 2 1,-2 4 0,-2 4 521,-2 7 1,-3 7 0,-5 12 0,-2 5 0,-5 5 0,-3 6 60,-5 4 0,-1 1 1,-2 4-1,1-1-600,-1 1 1,9-23 0,-1 1-1,1 1 1,1-1 0,0 0 0,1 1-1,-5 24 40,4-1 0,0-1 0,4-2 0</inkml:trace>
  <inkml:trace contextRef="#ctx0" brushRef="#br1" timeOffset="6">5186 14525 8419,'-1'-9'-52,"-1"-1"1,-1 1 0,1 0 0,1-1 0,1 1 0,0 0 64,0-1 1,0 1 0,-1 0 0,-1 0 0,-1-1 209,1 1 0,-4 4 0,0 2 0,-3 3 149,-4 3 1,-1 4 0,-5 8 0,0 8 0,-2 6 267,-1 5 1,1 6 0,3 1-1,1 0 1,4 1-517,3-3 0,-1 2 0,8 0 0,1-3 0,2-3-455,3-4 0,7-6 0,5-3 0,3-3-263,0-4 0,4-3 0,1-5 0,1-5 0,1-4-2612,2-5 3206,1-5 0,0-7 0,0-4 0</inkml:trace>
  <inkml:trace contextRef="#ctx0" brushRef="#br1" timeOffset="7">5531 14562 8376,'0'-9'0,"0"0"0,0-1-119,0 1 1,3 0 0,0 1 292,-1 5 0,-2 5 1,-3 12-1,-3 4 0,-3 6 289,0 3 0,-1 5 0,-3 3 0,-1 4 0,-2 1-258,1-1 1,2 0 0,-1-1 0,-1 2 0,3 3-646,2-1 0,-1-4 440,8-4 0,4-4 0,4 3 0</inkml:trace>
  <inkml:trace contextRef="#ctx0" brushRef="#br1" timeOffset="8">5987 14581 8176,'-9'0'-19,"-1"0"0,0-3 1,-1 0-1,-2 2 0,1 4 1,-2 7-1,-2 8 1,-4 5 564,-2 4 0,4 8 0,3 4 0,2 1 0,2 2 0,4 0-27,4-1 1,3-5 0,3-6 0,4-4-589,5-4 0,3-4 0,6-6 0,2-6 0,0-4 0,0-3-307,1-2 1,-1-7-1,0-8 1,-5-3-1,-1-4-90,-3-4 0,-3-3 0,-6-6 1,-1 0-1,-2-1-44,-1-2 1,-6-3 0,-4 1-1,-6-3 392,-3-1 0,-1 9 0,-2 4 0,0 6 582,4 6 0,0 2 0,9 8 0,8 5-294,10 6 1,9 2 0,10 5 0,3 2-1,5 0-274,6 1 0,-1 4 0,1-1 0,-2-1 1,-2 0-71,0-2 0,-9 4 0,-4 3 1,-4 2 341,-7 0 0,-3 2 0,-10 3 0,-4 3 1,-6 6 244,-7 1 0,-3 1 0,-4 3 0,-3 1 0,-2 2-78,-1 0 1,4-2 0,5-6 0,4-5 0,7-3-387,3-3 0,7-6 0,8-3 0,8-5 0,7-4-220,5-2 1,3-10 0,5-7 0,1-7 41,2-4 1,-20 11 0,-1-1 0,0 0 0,-1-2-1,2-1 1,0 0 0,0-1 0,-1-1-63,1 0 0,0 0 1,-3 1-1,0 1 1,11-20-1,-6 6 0,-9 7 636,-6 8 1,-5 8-1,-8 9 1,-6 5-1,-7 8 150,-1 6 1,-4 6 0,0 5 0,0 1 0,2 1 261,3 1 0,0 1 0,7-2 1,3 1-802,4-1 0,4-5 0,4-3 1,6-4-1,7-2-351,3-4 1,9-7-1,0-6 1,4-8-1,5-9-70,1-5 0,1-7 1,-3-3-1,-2 0 1,-1-2 273,1-1 0,-1-3 0,-2 0 0,-6 4 0,-5 2 151,-7 3 0,-3 6 0,-5 6 0,-3 4 263,-2 4 1,-5 5 0,-2 2-1,-4 2 1,-2 1 0,-4 0-106,-1 0 1,-2 0-1,1 1 1,0 2-62,2 3 0,4 2 1,6 1-1,3 2 0,2 1 30,1 4 1,1 2 0,2 3-1,3 2 1,2 1 136,2 1 0,-1 2 1,0 2-1,1 1 0,-1 1-117,0-1 0,-4 0 1,-2-1-1,-3 0 1,-4-3-108,-5-2 1,-7 1-1,-7-3 1,-6-2-328,-3 0 1,-3-6 0,-3-1 326,-2-3 0,2-1 0,-4 1 0</inkml:trace>
  <inkml:trace contextRef="#ctx0" brushRef="#br1" timeOffset="9">8715 14311 8267,'-8'-6'-107,"0"0"1,1 3 0,-3 5-1,-5 8 1,-3 8 0,-5 10 337,-5 8 0,12-13 1,0 1-1,-3 3 1,1 2-1,-1 1 0,0 1 1,1 1-1,-1 0 1,1 1-1,0 0-120,1 1 0,0 1 1,1-4-1,0 1 1,2-1-1,1 1 1,1-3-1,0-1 0,-6 20 1,4-7-796,4-9 0,1-9 427,3-7 0,2-17 0,4-6 0,0-11 0,1-8-64,2-4 0,3-8 1,6-9-1,-6 22 0,1-1 229,0-1 1,1-1 0,-1-1 0,1-1 0,1 0 0,1 0 0,0-1-1,0 1 1,0-2 0,1 1 0,1-1 0,1 1 88,0-1 0,1 2 1,1 1-1,2 3 0,-1 2 1,1 2-1,16-14 323,-2 10 0,-3 10 0,-4 14 1,-5 9-1,-6 10 8,-3 10 1,-4 9 0,-3 9 0,-3 4 0,-1-23 0,-1 0-108,-1 2 0,-1-1 1,-1 3-1,-1-1 1,0 1-1,-1 0 1,0 0-1,-1 0 1,0 0-1,0-1-305,-1-1 0,0-1 0,0-1 1,-1 0-1,-8 19 0,-2 0 0,0-4-404,2-3 1,-2-8 0,8-12 0,0-8-1,3-7 116,3-5 1,-1-7 0,3-9 0,2-4 0,1-8 371,1-6 0,1-2 0,3-5 0,1 2-46,0 3 1,6 2-1,0 1 1,2 2 0,5 2-1,2 4 113,5 4 1,2 6 0,2 3 0,1 0-257,1 3 1,3 4 188,-3 1 0,0-1 0,-3-2 0</inkml:trace>
  <inkml:trace contextRef="#ctx0" brushRef="#br1" timeOffset="10">8920 14525 8267,'0'9'122,"0"-2"1,1 2 0,1 2 256,1 3 0,0 7 0,-4 9 0,-2 8 1,-4 4-128,-5 6 0,-2-2 0,5-21 0,-1 1 1,-8 22-1,-1-1-563,0-5 1,1-7 0,0-8 0,3-5 0,2-6-212,3-7 0,4-5 0,1-8 1,0-6-1,3-8-1122,1-6 1644,1-3 0,-4-9 0,-1-2 0</inkml:trace>
  <inkml:trace contextRef="#ctx0" brushRef="#br1" timeOffset="11">8817 14618 8174,'23'-28'-17,"1"7"1,5 4 0,3 3 200,5 6 0,1 3 0,5 5 0,-3 1 152,-4 2 1,-7 7 0,-8 9 0,-4 5 0,-6 3 0,-4 2-58,-4 2 0,-3-1 1,-4 4-1,-5 1 1,-6 0-27,-2-1 1,-6-2 0,-2-4 0,-2-1 0,-1-1-736,1-1 0,0-5 0,1-1 1,1-3 481,-1-3 0,-1 0 0,-1-4 0</inkml:trace>
  <inkml:trace contextRef="#ctx0" brushRef="#br1" timeOffset="12">9655 14544 8153,'-9'-18'4,"1"1"0,2 3 0,2 0 1,4 4-1,4 3 140,2 4 0,-1 3 1,0 4-1,-1 7 0,-3 9 1,-4 9 64,-6 6 1,-1 5 0,-6 10-1,8-23 1,-1 0 0,0 1-1,0 1-194,-2 0 0,0 1 1,1 1-1,0 0 1,-1-1-1,0 0 0,0-1 1,0 1-1,0-1 1,0 0-628,1-1 1,0-1-1,-9 16 1,3-7 611,4-12 0,-2-8 0,-1-7 0</inkml:trace>
  <inkml:trace contextRef="#ctx0" brushRef="#br1" timeOffset="13">9572 14571 8153,'22'-27'125,"2"3"0,6 3 0,4 6 253,7 5 1,0 6 0,1 8-1,-1 6 1,-6 5-63,-6 6 1,-9 7-1,-9 7 1,-4 3 0,-4 2-168,-2 0 1,-10 1-1,-7 0 1,-7-1-1,-7-1 1,-6-2-255,-3-3 1,0-4 0,-5-4 0,1-1-332,1-3 0,1-6 0,7-5 0,3-3 436,2-2 0,5-4 0,2 3 0</inkml:trace>
  <inkml:trace contextRef="#ctx0" brushRef="#br1" timeOffset="14">10298 14450 8120,'9'-18'-173,"-1"2"1,0 2 0,-2 0-1,1 3 384,1 1 0,-2 11 0,-3 8 0,-3 12 0,-5 9 90,-4 7 0,-4 5 0,3-17 0,0 0 0,0 2 0,-1 0 0,0 1 1,1 1-181,-1 0 0,1 1 0,0 0 0,0 0 0,1-1 0,0 0 0,-1 1 0,1 0 0,0 0 0,-1 0-568,1 0 0,0 0 0,-6 19 0,3-9 0,3-10-102,2-8 0,3-11 0,4-9 0,0-11 0,0-9 549,0-9 0,0-6 0,0-7 0,0-4 0,0-2 0,0-4 0,4 1 0,0 23 0,0-1 0,1 1 0,1 0 0,1 0 0,2 0-314,8-24 0,7 4 0,4 3 0,6 6 628,5 5 0,1 9 0,3 8 0,2 8 0,-1 5 221,0 6 1,-4 5 0,-7 6 0,-5 4 0,-7 2-196,-8 0 1,-5 5 0,-10-1 0,-5 2-1,-9 2-362,-6 2 1,-10-3-1,-6 1 1,-4-3 0,-4-2-98,0-4 1,2 1 0,2-8 0,1 1 16,1-1 0,11 0 0,9-4 1,8 1-1,8 3-15,3 2 0,10 7 0,8 2 0,10 1 0,8 0-125,4 0 1,-16-12-1,1 0 1,20 11 0,0-4-1,-2-5-790,-2-1 1032,-2-6 0,-1 0 0,0-3 0</inkml:trace>
  <inkml:trace contextRef="#ctx0" brushRef="#br1" timeOffset="15">10810 14599 8130,'9'0'158,"1"1"-136,-1 3 1,-4 6-1,-2 10 1,-4 6 304,-5 8 1,-6 10 0,3-19-1,-2 0 1,-1 1 0,1 1-1,0 1 1,-1 0 0,1 0-1,1-1 35,0 0 0,2-1 0,-2 24 0,7-8 1,1-5-620,2-5 0,9-8 0,3-5 0,5-7 0,2-5-157,3-3 0,0-9 0,5-4 0,2-6 0,0-6 0,0-5-609,-1-4 0,-1-1 1,1-5 1022,0-3 0,0-4 0,0 1 0</inkml:trace>
  <inkml:trace contextRef="#ctx0" brushRef="#br1" timeOffset="16">11015 14665 8130,'-10'-9'-139,"2"3"1,2-6 120,3 1 1,3 3 0,4 1 0,4 2 39,4 1 1,4 0 0,0 4 0,0 0 0,0 0-681,-4 0 1,-1 4 657,-2-1 0,0 8 0,0-1 0</inkml:trace>
  <inkml:trace contextRef="#ctx0" brushRef="#br1" timeOffset="17">10829 14767 8130,'-23'9'-246,"3"1"0,0-1 699,7 0 0,7 1 0,13-1 0,10 0-553,8 0 0,10-2 0,8-2 1,7 0-1,-23-3 0,1 0 0,0 0 1,1 0-111,1 0 1,-1-2 0,1 1 0,-1-1 0,-1 0 0,0-2 0,0 0 0,0-1 0,0-1 0,0-1 209,0 0 0,0 0 0,-2-2 0,0-1 0,24-6 0</inkml:trace>
  <inkml:trace contextRef="#ctx0" brushRef="#br1" timeOffset="18">11555 14739 8006,'14'-19'0,"-1"0"0,-4-2-134,-3-1 0,-2 4 0,-6 2 0,-4 1 528,-6 0 0,-9 2 1,-6 3-1,-5 1 1,-4 1-1,1 2 164,3 3 0,4 6 1,3 5-1,5 6-527,7 8 1,4 5 0,9 4 0,2 4 0,5 5 0,4 2-156,2 0 1,5 3 0,-2-5 0,1 0-43,2-2 0,-2 2 0,-1 0 1,-4-4-1,-2-5 66,-4-5 0,-3-4 0,-7-4 0,-8-3 0,-7-3 152,-8-5 1,-10-3 0,-2-5 0,0-3-20,1-5 1,3-5-1,9-4 1,5-1 0,9-1-454,6-1 0,15 1 0,7-3 420,10 1 0,14-2 0,-16 10 0,0 0 0</inkml:trace>
  <inkml:trace contextRef="#ctx0" brushRef="#br1" timeOffset="19">11881 14720 8130,'-16'-8'147,"1"2"0,-1-1 1,-3 3-1,0-1 205,-3 1 0,2 1 0,-1 5 0,2 3-186,4 5 1,5 8 0,7 3-1,2 5 1,3 6 0,3 3 49,5 2 1,5 2-1,1 0 1,1 2-227,2 2 0,-5-5 0,-2-1 0,-5-5 0,-4-4 0,-3-3-311,-3-3 1,-10-6-1,-9-1 321,-4-2 0,-10 0 0,-3-4 0</inkml:trace>
  <inkml:trace contextRef="#ctx0" brushRef="#br1" timeOffset="20">8883 15754 8101,'27'-6'118,"1"1"0,4-3 1,2-1-1,5-1 0,3 0 1,-8 3-1,1 0 1,1 1 63,5-1 0,1 1 0,2 1 0,4 1 0,0 1 0,2 1 0,-9-1 0,0 1 0,1 0 0,0-1 0,2 1 0,0 0 0,-1 0 0,1 0 0,1 0 0,-1 0 0,1 0 0,-1 0-292,1 0 0,-1-1 0,1 1 0,-1 0 1,-1-1-1,1 1 0,-2 0 0,1-1 1,-2 1-1,0 0 0,-1-1 0,0 1 1,0 0-1,0-1 0,0 1 0,0 0 1,11-2-1,0 1 0,0-1 0,-3 1 0,0-1 1,0 0 163,-4 0 1,-1 0 0,0 0 0,-3-1 0,0 1 0,-2 0 0,10 0 0,-1 0 0,-3 0 0,-2 2-1,-4 0 1,-2 1-449,-3 0 0,-2 0 0,15 1 0,-17 2 0,-13 0 0,-19 2-16,-16 1 0,-23 3 1,11-2-1,-3 0 1,-5-1-1,-2 0 0,-8 1 1,-2-1 390,14-1 1,-1-1 0,-2 1 0,-4-1 0,-1 1 0,-1 0 0,-3 0 0,-1 0 0,-1-1 0,11 1 0,0-1 0,0 0 0,0 1 0,-2-1 0,1 1 0,0-1 0,-1 0-38,0 1 1,-1-1 0,1 0-1,-1 1 1,1 0 0,-1 0-1,1 0 1,-1 0 0,-2 0-1,1 0 1,-1 0 0,1 0 0,-1 0-1,1 0 1,0 1 0,0-1 248,0 1 0,0 0 1,0-1-1,1 1 1,-11 1-1,2 1 0,2 0 1,9-1-1,1 1 1,3 0-1,-9 4 0,4 0 1,12-1-1,4 2 1,0 10 461,22-1 0,28 1 1,24-3-1,-14-10 0,3-1-442,6 0 0,4 0 1,-10-3-1,2-1 1,2 0-1,3 0 1,3-2-1,-1 0 1,4 1-1,0-1 1,1 0-1,-9-1 1,0 0-1,0-1 1,1 1-251,2-1 1,0 1-1,1-1 1,0 0-1,4 0 1,0 0-1,1-1 1,1 1 0,-9-1-1,1 1 1,0-1-1,0 0 1,0 1-1,0-1 1,0 0 0,1 0-1,-1 0 1,-1-1-1,11 1 1,-1-1-1,-1 1 1,1-1-126,-3 1 0,0-1 0,0 1 0,-1-1 1,-2 0-1,0 1 0,-1-1 0,-1 0 1,0-1-1,-1 0 0,0 0 0,-1-1 0,-1 1 1,0-1-1,-1 0 0,0 0 0,11-2 1,0 1-1,-1-1-529,-3 1 1,-1 0-1,-1 0 691,-4-1 0,-1 0 0,0 0 0,-1 2 0,0 1 0,0 0 0,-3-2 0,0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2:35:12.054"/>
    </inkml:context>
    <inkml:brush xml:id="br0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1164 13901 23908,'-9'0'-547,"0"-4"1,3-2 0,3-3 0,4 0 0,5 1 0,8 1 218,5 0 0,11-2 0,11-3 1,9-1-1,-19 7 0,0-1 1,7-1-1,1 0 0,6 0 1,2-1 462,-12 2 0,0 1 1,2 0-1,2 0 0,0 0 1,2 0-1,1-1 1,1 1-1,0 0 0,1 0 1,0 0-1,0 0 0,1 1 1,0-1-1,1 1 1,0 0-1,-1 0 0,1 0-101,1 1 1,0-1 0,-1 1-1,-2 0 1,-2 1 0,1 1-1,1-1 1,-1 2 0,0-1-1,-3 1 1,0-1 0,0 0-1,-3 0 1,1 1 0,-2-1-1,0 0 1,0 0 0,-1 0-112,17-1 0,-1 1 0,-5-2 1,-2 0-1,-2 2 0,-1 0 1,-3 0-1,-2 0 0,-4 0 0,0 0-57,-3 1 1,-1 0 133,23-4 0,-2 5 0,-2-7 0,-3-1 0</inkml:trace>
  <inkml:trace contextRef="#ctx0" brushRef="#br0" timeOffset="1">1881 14013 25419,'38'-13'481,"4"0"0,-16 6 0,0-1-470,5 0 1,2 0 0,5-1 0,1 0 0,6 0 0,1 0 0,2 0 0,0 0 0,1 1 0,-1 2 0,1 0 0,-1 2-168,-2 2 0,1 0 0,-1 1 0,0 1 0,-4 0 0,0 0 97,-2 0 0,0 0 0,3 0 0,-1 0 1,-4 0-1,0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2:35:12.056"/>
    </inkml:context>
    <inkml:brush xml:id="br0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11946 18091 23078,'-19'0'-142,"0"0"0,-2 0-88,-1 0 1,0-4 0,3-1-1,-2-2 1,0 2 0,3 0 0,2 1 252,3 0 0,4 0 0,6 1 0,3-3 0,6 0 1,7 0 150,11-1 0,13-3 0,13-1 0,-21 4 0,2 1 0,3-2 0,1 1 1,4-1-1,1 1-86,2-1 0,0 1 1,5-2-1,2 1 0,2 0 1,2 1-1,-16 2 1,0 0-1,1 1 0,1-1 1,0 1-1,0 0-158,1 1 1,1-1-1,0 1 1,-1 0 0,0 0-1,1 0 1,1-1-1,-1 1 1,1 0 0,-2 0-1,0 0 1,0 0-1,-2 0 1,-1 0 0,0 1 117,13-1 0,-2-1 0,-3 0 1,-2 0-1,-2 1 0,-1 1 1,-2-1-1,0 1 0,-2 0 1,-1 1 32,-4 0 0,0 1 0,19 0 0,-14 0-202,-11 0 0,-16 1 1,-19 1-1,-11 2 0,-12 1 86,-11 2 0,17-4 0,-1-1 1,-4 2-1,-1-1 0,-3 0 0,0 0 1,-4 0-1,0 0 49,-3 0 0,-1 0 0,-4 0 0,0-1 0,-2 2 0,1-1 0,-1-1 0,0-1 0,3 0 0,-1 0-126,1 0 0,1 1 1,-1-2-1,1 1 0,-1 0 1,0 1-1,0-1 0,1 0 1,1 0-1,1 0 157,1 1 1,0-1 0,1 2 0,0 1-1,0-3 1,-1 1 0,1-1 0,0 1 0,2 0-1,1 0 46,3 1 0,1 0 0,4 0 1,0-1-1,5 2 0,0 0 1,-24 5-1,4 2-247,6 1 0,6-2 1,12-2-1,8-1 0,7-1 50,11-2 1,15-1-1,22-3 1,-14 0 0,4 0-1,6 0 1,2 0 133,5 0 1,2 0 0,6 0-1,2 0 1,-17 0 0,2-1 0,-1 1-1,2-1 1,0 0 0,-1 0 0,2-1-1,-1 0 1,0 1 37,1-1 1,-1 0 0,0 0 0,3 0 0,-1-1 0,1 0 0,0 1 0,0 0 0,0 0 0,0-1 0,0 1 0,-1-1 0,-2 0 0,-1 0 0,-1-1 74,15 0 0,-2-1 1,-7 1-1,-1 0 1,-7 0-1,-1 0 1,-4 2-1,-2-1 1,19-1-330,-14 2 0,-13-2 0,-10 1 0,-9 1-306,-11 1 1,-9 2 0,-12 1 0,-4 2-1097,-7 1 1590,-3 1 0,-7 0 0,0-2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2:35:12.057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16881 8296 22339,'-6'-1'-3277,"3"-2"3096,2 2 0,0 5 0,-1 8 1,-1 5-1,1 4 0,0 3 1,-1 8 213,-3 7 1,0 5-1,3-17 1,0 1-1,0 4 1,-1 0 0,0 5-1,-1 2 1,-1 2-1,-1 2-21,0 1 0,-1 3 1,0 3-1,1 2 1,2-17-1,-1 0 1,1 1-1,-1 0 0,0 1 1,-1 0-1,0 2 1,0 0-1,-1 0 1,1 1-1,-1 1 0,0-1-77,-1 1 0,0 0 0,1 0 1,0 1-1,0 0 0,1-1 1,0-2-1,-1-1 0,1-1 1,0 0-1,1 0 0,0 0 1,0-2-1,0 1 0,0-2 1,-2 16-1,0-1 35,2-4 1,0 0 0,1-5 0,0-1 0,0-4 0,0-1 0,1-2 0,-1 1-1,0-2 1,1 0-130,-1-1 1,0-1-1,1-2 1,0-1-1,-3 23 1,1-1-1,0-3 1,-1 0-247,1-2 1,4-7-1,-1-2 1,2-5-1,1-3-166,0-2 1,0-4-1,1 0 333,2-4 0,2-9 1,5-1-1,-1-8 0,0-9 93,0-6 0,2-11 1,1-11 144,4-6 0,-8 20 0,-1-1 0,0-1 0,-1-2 0,-2 1 0,0 0 0</inkml:trace>
  <inkml:trace contextRef="#ctx0" brushRef="#br0" timeOffset="1">16899 8417 20789,'-8'-19'-410,"2"1"0,3-2 1,2 0-1,1 1 1,0 1-1,0 2 0,0 1 1,0 2 61,0-1 1,4 4 0,2-2 0,3 1-1,3 2 1,1 0 0,2 0 604,1 3 0,5-2 1,3 2-1,2-3 1,7 1-143,2 2 1,6-2-1,3 2 1,2 1 0,5 2-75,-23 2 0,0 1 0,-1 0 0,2 0 0,0 0 0,2 0 0,-2 0 0,2 0-55,0 0 1,0 0 0,8 0 0,-5 0 0</inkml:trace>
  <inkml:trace contextRef="#ctx0" brushRef="#br0" timeOffset="2">17002 8240 10811,'0'-9'-197,"4"1"0,2 0 1,2 3-1,3 1 0,2 1 1,5 0-1,3 0 185,3 1 1,1 1-1,3 1 1,1 0 0,1 0-1,1 0 64,-1 0 1,3-4 0,1 1 0,3 1 0,4 0-17,2-1 0,0 2 0,-1-2 0,0 2 0,2 0-39,3-2 1,-3 2 0,2-3 0,1 1-1,2-2-4,-23 3 0,0-1 1,25 0-1,-1-2 1,-3 1-1,0 2 2,-1 1 0,3-2 0,-1-1 0,-3 2 0,1 1 20,-1 1 1,3-1 0,-1-1 0,1-1 0,-2 1-14,-1 1 0,1 1 0,1 0 1,1 0-1,-1 0-2,-1 0 0,-5 0 0,2 0 0,-2 0 0,-2 0-8,0 0 1,-9 0 0,-2 0 0,-2 0 0,0 0-27,-1 0 1,-2-1 0,-4-1 0,-2-1 0,0 1-13,-2 1 1,0 0 0,0-1 57,-2-1 0,-3-2 0,-1 3 0,1-1 175,-1 1-169,-4 1 1,-2 1 0,-6 1-16,-3 2 1,-2 2 0,-2 5 0</inkml:trace>
  <inkml:trace contextRef="#ctx0" brushRef="#br0" timeOffset="3">19413 8175 11589,'4'-6'-995,"2"0"0,3-2 1074,0 0 0,0 0 1,1 0-1,-1 3 1,-1 0-1,0 1 104,-2 0 1,-3 1-1,3 3-193,1 0 0,-3 7 1,0 4-1,-4 6 1,-4 6-1,-2 5 42,-2 6 1,-4 5 0,-2 12-1,7-23 1,0 1-43,-2 2 1,1 2-1,-1 3 1,0 2 0,0 4-1,0 0 1,-1 3 0,1 0-1,0 2 1,0 1-1,-1 1 1,1 0-88,0-2 1,-1 1-1,1-2 1,0 0 0,-1-5-1,1 1 1,0-2 0,0 0 73,2-1 0,-1 0 0,0 0 0,-1-1 0,3 0 0,-1-1 0,0-2 0,1 0 0,-1-1 0,0-1 0,1 0 1,1 0 3,-1-1 1,1 1-1,0 2 1,0 1 0,-1 0-1,1 0 1,-2-1 0,1 0-41,0 0 0,1 0 0,0-1 0,-1 0 0,2 1 0,-1 1 0,1 0 0,-1-1 0,0 1 0,1-1 3,-1-1 1,0 0 0,1-2 0,-1-1 0,1 0 0,0-1 0,0 1 0,-1-1 0,1 0 0,0 0-15,-1 0 0,0 0 0,-1-2 1,0 0-1,-4 23 0,-1-3 1,-2-2 14,2-1 0,-3-3 1,2-1-1,1-1 0,0 1-11,2-2 1,1-1 0,0-1-1,3-3 1,1-3-86,2-2 0,1-4 0,1-2 0,-1-1 1,-1-4-377,-1-5 1,-5-3 526,-2 0 0,3-5 0,-5-2 0,-1-2 0</inkml:trace>
  <inkml:trace contextRef="#ctx0" brushRef="#br1" timeOffset="4">16676 11341 8403,'9'-5'2,"2"-1"1,5-5-1,9-3 1,11 1-1,-11 6 1,2 0-1,5 0 1,2 0 76,5 0 1,2 1 0,5-1 0,2 1 0,3 2 0,2 0-1,-17 1 1,0 1 0,1 0 0,1 0 0,0 0 0,0-1-71,0 1 1,1-1-1,0 1 1,-1 1-1,0-1 1,0 1-1,1 0 1,0 0-1,-1 0 1,-1 0-1,0 1 1,0 0 0,15 1-1,-2 0 1,-2 1-1,-2 1-151,-1 1 1,-1 2-1,-2 0 1,-1 0 0,-3 0-1,-1-1 1,-3 1-1,-1 1 1,-4-1 0,0 0-163,-2 1 0,-1 0 0,22 3 0,-6 1 304,-8-3 0,0-1 0,-9-4 0,0 0 0</inkml:trace>
  <inkml:trace contextRef="#ctx0" brushRef="#br0" timeOffset="5">17281 8529 9590,'-9'-5'-195,"-1"-3"0,1 5 0,-1 1 0,-2 1 1,0 1-1,2 1 190,2 2 1,0 2-1,3 6 1,-1 1-1,0 4 1,1 1-1,1 3 1,-1 2 114,0 3 0,3 1 1,-1 3-1,1 1-136,-2 1 0,3 4 0,-2-4 0,2-1 0,1-1 0,1-3-25,2-1 0,-1-2 0,5-5 1,1-3 49,3-2 1,4-3 0,4-2 0,2-2 0,2-3 0,1-1 53,2-2 0,4-8 1,1-2-1,-1-4-37,-1-2 0,-1-6 1,-1-3-1,0-2 0,-1 0 1,-2-1-50,-1 0 0,-3-1 0,-4-1 1,-4-1-47,-1 1 1,-3 1 0,-2 1-1,-4 1 1,-4 2-75,-4 3 0,-9 3 0,-5 1 1,-3 4-1,-3 4-50,-1 6 0,-1 3 1,0 2-1,1 2 257,-1 3 1,4 3-31,2 0 1,2 0-1,2 1 1</inkml:trace>
  <inkml:trace contextRef="#ctx0" brushRef="#br0" timeOffset="6">17346 8622 8887,'6'1'-37,"1"2"1,0 4 86,1 5 0,4 3 0,2 8 1,0 5-1,3 6 0,1 5-228,0 5 1,1 0 0,-1 1 0,1-2-1,0 1 157,-1-2 0,1-5 0,0-5 1</inkml:trace>
  <inkml:trace contextRef="#ctx0" brushRef="#br0" timeOffset="7">17504 9544 8945,'0'-16'-356,"0"2"1,1-1 0,2 2 0,1-1 0,0 2 0,1-2 484,0-1 0,-2 5 20,3 0 1,-3 11 0,0 3 0,-2 8 0,-2 6 44,-2 6 0,-3 4 0,-3 4 0,0 5 0,-1 6-167,1 2 0,3-18 1,0 0-1,-1 1 1,1 0-1,0 1 0,1 1 1,0 1-1,0 0 1,0 2-1,0 0-100,1 2 0,-1 0 0,-1-1 0,1 1 0,-1-1 0,1-1 1,1-3-1,0-1-157,-4 23 1,-1-10-1,0-5 1,1-7-1,1-7 1,0-7-1,0-5 1,2-6 0,-1-1 161,-2 1 0,3-5 0,0 0 1,1-7-1,2-4 65,1-5 1,5-5-1,1-3 1</inkml:trace>
  <inkml:trace contextRef="#ctx0" brushRef="#br1" timeOffset="8">17551 9432 8411,'13'-9'-362,"-2"-1"1,2 1-1,1 0 1,1-1 0,3 1 430,0 0 1,2-2-1,3 0 1,5-1-1,4 0 1,3 3-1,1 2 30,2 0 1,3 5-1,-1-2 1,4 1 0,0 0-123,0 1 1,1 1 0,-1 1 0,1 0 0,1 0 0,-3 0 0,-5-1 0,-5-1 0,-1-1 0,-2 1-9,-1 1 1,-4-2 0,-2-1-1,-2 2 1,-4 1 17,1 1 0,-2 1 0,0 1 0,-4 3 0,-1 0 12,-2 2 0,0 1 0,1 2 0,-2 0 9,-2 2 1,1 0 0,-4 3 0,0 3-1,-2 2 1,-2 5 151,-3 2 0,-5 6 1,-6 5-1,-3 4 1,-2 5-60,9-23 1,1 1 0,-1 1 0,1 1-1,-2 2 1,0 1 0,0 1 0,0 1-95,0 2 0,1-1 0,0-2 0,2 0 0,0 0 0,0 0 0,3-1 0,1-2 0,1 0 0,2-1-113,-1 0 0,2-1 1,-1 2-1,0 0 0,2 21 1,0-4-1,0-5-76,0-2 0,0-4 0,0-2 0,-1-3 0,-1-5-39,-1-4 0,-3-1 1,2-1-1,-1 0 98,-2-2 0,-2 0 1,-1-3-1,-3-3 123,-2-3 0,-3 1 0,0-2 0</inkml:trace>
  <inkml:trace contextRef="#ctx0" brushRef="#br0" timeOffset="9">17430 10549 10486,'-29'-9'-400,"4"-4"1,13 1 0,7 1 0,7 1 390,7 4 0,8-1 1,10 4-1,6 1 1,9 0 149,5-1 1,-20 2-1,0 1 1,4-2-1,0 0 1,3 2-1,0-1-190,0 1 1,1 0-1,2 0 1,-1 0 0,-1 1-1,0-1 1,-1 2-1,1 0 1,-2 0 0,-1 2-398,-1 0 0,-1 0 0,-3-1 0,-1-1 447,14 1 0,-1-2 0,-2-1 0</inkml:trace>
  <inkml:trace contextRef="#ctx0" brushRef="#br1" timeOffset="10">17756 9590 7477,'0'16'157,"0"0"0,0 5 0,0 5 0,-1 6 0,-1 3 0,-1 4-211,1 3 1,0-2 0,1 1 0,-1-2-1,-1-6 1,1-4-306,1-4 0,-2-3 0,-1-4 161,-1-2 1,-1-7-1,-4-6 1,1-3 197,0-3 0,0-2 0,2-6 0,1 0 0,-1-3 0,-2 0 0,1 2 0,1-4 0,2 0 0,1-2 0,1-1 0,-1 1 0,1-1 0,1-1 0,1 0-46,1-2 0,3-4 0,1 2 0,3-1 1,2 2 31,2 0 0,6-3 0,-2 2 0,4 0 108,3 3 0,-2 2 0,5 3 1,1 2-1,1 3 0,0 4 167,-2 1 1,1 4 0,-4 4 0,0 4-110,-2 2 0,-1 0 0,-6 7 1,-2-1-1,-1 1-75,0 1 0,-5-1 1,-2-1-1,-2 1 1,-1-2-119,0 0 1,-1 1-1,-3-3 1,-4 2-1,-5-2-58,-1-1 1,-6 1 0,-5 0 0,-2 0-1,-2-1-135,-2-3 0,1-2 0,-4 2 0,0-1 0,1-2 234,2-2 0,-6-1 0,-2-1 0</inkml:trace>
  <inkml:trace contextRef="#ctx0" brushRef="#br0" timeOffset="11">22262 7598 14607,'0'-10'-656,"-3"1"1,0 0-1,1-1 1,1 1 0,1 0 290,0-1 1,0 1 0,1 1-901,2 2 1256,-2 2 0,3 9 1,-4 4-1,0 7 1,-1 5-1,-2 7 62,-3 5 1,-2 12 0,-2 5 0,5-21 0,0 0-61,-1 4 1,0 0-1,-1 3 1,-1 2-1,-1 4 1,-1 2 0,1 2-1,1 1 1,-1 2-1,1-1-114,0 0 0,1-2 0,1-3 0,0-1 0,1-4 0,-1-1 0,1-3 0,1 0 1,0-3-1,0-1-221,1-3 0,-1-1 1,-6 16-1,5-11 0,-1-2 196,-1-1 1,5-7 0,-1-4 0,2-2 88,1-4 57,0-4 0</inkml:trace>
  <inkml:trace contextRef="#ctx0" brushRef="#br1" timeOffset="12">22346 7421 8567,'0'-28'-57,"1"4"1,2 2 0,4 2-103,5-2 1,2 6-1,5 1 1,1 3-1,2 4 1,5 1-1,4 1 194,2-2 0,3 3 0,4 0 0,4 0 1,5 1-5,-23 2 1,1 0 0,2-1-1,1 2 1,1-1 0,1 1 0,1 0-1,1-1 1,2 1 0,0 0-51,3 1 1,-1-1 0,-2 1 0,0 0 0,1 0 0,0 0-1,-2 1 1,0-1 0,-1 2 0,0-1-33,-1 2 1,0 1 0,-1-1 0,-1 1-1,-1 0 1,-1-1 0,-3 0 0,1-1 0,22 2-34,1-2 0,-3 0 1,2-2-1,-4 0 1,-5 0 17,-2 0 1,-1-4-1,1 0 1,-2-1 79,-2-2 0,-2 2 1,-5 0-1,-2 0 0,-3 3 33,-3 1 1,-4 1 0,-3 0-1,-2 0 1,-1 1 0,-3 2 0,1 3 0,-4 3 0,-1 0 0,-1 2-4,-1 1 1,-1 3 0,-2 8-1,-3 5 1,-3 6 48,-4 6 0,2 4 0,3-18 0,-1 2 0,0 2 1,0 2-1,-2 2 0,0 1-40,-1 2 0,0 0 0,0 3 1,0 1-1,0 2 0,-1-1 1,0 3-1,1-1 0,-1 2 1,1 0-141,0 0 0,0 0 0,0 2 0,1-1 0,2-4 0,1-1 0,-1 0 0,1-2 76,0-2 0,1 0 1,1 0-1,1-1 1,0-3-1,0-1 1,1-2-1,1 0 1,-1-4-1,1 0 0,-6 24 3,0-2 0,1 0 0,0-1 0,1-4-57,-3-1 1,1-2-1,-4-3 1,3 0 0,0-5-165,1-3 1,0 0 0,0 0 0,-1-2 0,1-1-245,0-5 1,-2-1 472,-1-2 0,3-3 0,-1-3 0,5-5 0</inkml:trace>
  <inkml:trace contextRef="#ctx0" brushRef="#br1" timeOffset="13">21908 9236 8549,'-9'-4'3,"4"-1"0,2-4 1,5-1-1,7 1 144,10 0 0,15 3 0,13 0 0,-18 4 0,2-1 0,5 1 0,3 0 0,5 0 0,1 0 9,5 1 1,2 0 0,-15 0 0,1 1 0,0 0 0,3 0 0,0 0 0,0 0 0,0 0 0,-1 1 0,0 0 0,-2 0 0,-1 1 0,0 1-281,15 3 0,0 1 1,-4 0-1,0 2 0,-3 0 1,0 1-1,-2-1 0,-1 1 1,-3 1-1,0-1 3,-2 1 1,-2 0 0,-5-1 0,-1 1 0,-3-3 0,-1 0 0,21 7 0,-7-1-2989,-4 1 3109,-7-4 0,-8 0 0,-5-1 0,1 1 0</inkml:trace>
  <inkml:trace contextRef="#ctx0" brushRef="#br0" timeOffset="14">22728 7532 16729,'-10'0'57,"1"0"1,0 0 0,0 2-1,-1 0 1,1 3 0,0 2 14,-1 3 1,0 9-1,-1 2 1,-2 5-1,3 6 1,2 3-163,1 2 1,5 0-1,-1 2 1,2 0-1,1 0-74,0-3 1,1-4-1,2-7 1,5-3 0,2-3 45,2-4 1,5-1 0,-2-6 0,4-2 0,4-3-1,4-3 223,3-3 1,2-3 0,-1-7 0,2-2-74,0-3 0,2-4 0,-4-3 0,-2-3 1,-3-2-218,-4-1 1,-3-4-1,-2 0 1,-4 0 0,-4 0-57,-4 1 0,-3 3 0,-6-2 0,-7 2 1,-5 4 47,-5 4 1,-5 9 0,0 4 0,-4 6 0,-3 3 186,0 1 0,-2 4 1,4 4-1,1 2 1,1 3 142,1 2 1,4 0 0,3 4-1,2-1 71,3-3 1,-1 3 0,2-4-1</inkml:trace>
  <inkml:trace contextRef="#ctx0" brushRef="#br0" timeOffset="15">22718 7747 16729,'14'9'-982,"0"3"1,5 1 0,0-1 662,-1 2 1,2 1 0,1 7 0,0 3 0,0 3 265,-1 3 0,-5-2 1,0 2-1,-2-1 0,-1-1 0,-2-1 0,-1 1 0,-1-7 0,0 1 0,-2 0-47,1-2 0,6-2 0,1 0 1</inkml:trace>
  <inkml:trace contextRef="#ctx0" brushRef="#br0" timeOffset="16">22374 9981 15187,'-4'-5'-631,"0"-3"0,-3 2 0,4-3 0,3 0 1144,3 0 0,4 4 0,4 1 0,3 3 0,-1 1-992,0 0 1,4 3-1,-2 2 1,3 0-745,1 2 1152,-1 1 1,1 2 0,0-1 0</inkml:trace>
  <inkml:trace contextRef="#ctx0" brushRef="#br0" timeOffset="17">22728 9972 15187,'3'-6'-221,"1"1"1,1 0 149,2 3 0,0-2 1,1 1-1,3 1 0,3 1-57,2 1 1,2 4 0,1 1-1</inkml:trace>
  <inkml:trace contextRef="#ctx0" brushRef="#br0" timeOffset="18">23044 10000 15217,'10'0'-691,"-1"0"0,0 0 277,1 0 0,2 0 0,1 0 401,2 0 1,5 0 0,3 0 0</inkml:trace>
  <inkml:trace contextRef="#ctx0" brushRef="#br0" timeOffset="19">21946 10801 16327,'0'5'-3277,"0"-1"3033,0-4 0,-1 4 495,-2 2 0,0 7 1,-2 3-1,0 6 1,0 8-67,-2 9 0,-2 13 0,5-20 0,-1 1 0,0 2 0,1 2 0,-1 1 0,0 0-117,1 2 0,-1 1 1,-1 2-1,0 0 1,0 0-1,-1 1 1,2-2-1,-1-1 1,1-1-1,0-2 1,0-4-1,0-1-134,1-3 1,-1-2-1,-1 23 1,1-7 0,-1-2-161,1-4 0,3-6 0,-1-8 1,1-1-1,0-3-541,-1 0 1,0-6 0,4-2 328,2-5 1,2-7-1,3-7 447,-1-5 0,5-10 0,-2-7 0</inkml:trace>
  <inkml:trace contextRef="#ctx0" brushRef="#br0" timeOffset="20">22020 10847 11159,'-6'-12'-813,"1"-2"1,1 1 840,2-1 0,5 2 0,4 3 1,5-1-1,7 1 106,5 0 0,7-1 0,5 1 0,6 1 0,8 1-88,-23 3 1,0 1 0,4 2 0,2 0 0,0 0 0,1-1 0,1 2 0,1 0 0,-1 1 0,1 0 0,0 1-1,0 0-91,1 1 0,0 0 1,1 1-1,0 1 1,1 1-1,0 0 1,0 0-1,1 0-41,-2-1 0,-1 0 0,-2 0 1,-2-1-1,1 1 0,-1 0 0,-2-1 1,1 0-1,-1-1 0,0 0 0,-1-1 1,0-1-90,-2 0 1,0-1-1,23-1 1,-4-1-1,0-2 145,-1-1 1,0-1 0,-3-4 0,-4 1-1,-2 1 1,-3 1 137,1 0 0,-7 2 0,-3-2 1,-6 2-1,-4 0 135,-6-1 0,0 4 0,-3 0-220,-1 4 1,-1 5 0,-4 5 0,0 3 198,0 3 0,-4 2 0,-2 2 0,-3 6 0,-1 5 0,-1 4 211,-2 0 1,1 4 0,1 4 0,0 3-337,5-22 0,0 1 1,-1 2-1,1 1 1,2 1-1,0 0 1,0 2-1,1-1 1,0 2-1,-1 1-95,1 0 0,-1 1 0,2-1 1,0-1-1,0 0 0,1 0 0,0-3 1,1 1-1,0-3 0,0 0-230,0-2 1,0-1 0,0 27 0,-1-6 0,-1-6-1,-1-4-136,1-2 1,-3-4 0,1 2-1,0-1 1,-1-3-87,0-3 1,0-1 0,-3-2 0,2 0 0,-1-1-1019,-1-5 1468,-2 2 0,0-8 0,-2 5 0,-3-1 0</inkml:trace>
  <inkml:trace contextRef="#ctx0" brushRef="#br1" timeOffset="21">22011 12253 8554,'-37'0'-70,"5"-3"0,5-1 0,7 0 158,7 0 1,11-1-1,9 3 1,7-1-1,8 1 1,7 1 188,7 1 0,7-3 0,7 0 0,-22 2 1,1 0-1,3 0 0,0 1-158,3 0 1,1 0 0,1 1-1,0 1 1,2 0 0,0 1 0,1 0-1,0 1 1,2 2 0,-1 0-167,1 0 0,0 1 0,-1-1 1,0 1-1,-3 0 0,0 1 0,-3 0 1,-2 0-1,-2-1 0,-2 1-703,-1 0 0,-2 0 0,20 4 750,-9 4 0,0-4 0,-3 4 0,3-1 0</inkml:trace>
  <inkml:trace contextRef="#ctx0" brushRef="#br1" timeOffset="22">24702 9441 8525,'-10'0'-385,"1"0"1,1 1 0,1 3 0,1 7 576,2 6 0,-3 10 0,2 10 0,-1 8 0,2-19 0,1 2 0,0 1 0,0 2-8,0 2 1,1 0 0,0-1 0,0 1-1,2 2 1,0-1 0,0 0 0,-1 0 0,0-1-1,0 0-194,0-1 0,-1 0 0,-2-2 0,0-1 0,1 1 0,0 0 0,0 0 0,-1-1 0,0 0 0,1-1-306,-3 24 0,-1-3 1,-2-9-1,0-3 1,-1-3-36,1-2 0,3-1 0,0-4 0,-2-2 0,1-3 10,1-3 1,-1-4 0,3-4 340,-2-4 0,0-3 0,-3-4 0</inkml:trace>
  <inkml:trace contextRef="#ctx0" brushRef="#br1" timeOffset="23">24329 10354 8525,'0'-10'0,"-3"1"0,-1 1 119,-1 2 1,3 2 0,-1 9 0,2 4 0,2 6 186,2 6 1,2 7 0,4 6 0,1 2 0,0 2-119,2-1 0,3 3 0,3 1 0,1-2 0,0-2-167,-1-3 0,0-3 0,-2-6 0,0-3 0,-1-2-88,0-2 1,-2-6 0,-3-4 0,-1-2 0,1-2-128,3 0 1,-3-1-1,4-3 1,-2-1 0,1-2-405,2-3 0,-4-2 0,2-3 1,-4 0 597,-3-1 0,3-9 0,-4 1 0</inkml:trace>
  <inkml:trace contextRef="#ctx0" brushRef="#br1" timeOffset="24">24432 10428 8525,'-19'-4'-4,"1"-2"0,4-2 94,5-2 0,3 4 0,8 1 1,1 0-1,3 1 99,2-1 1,6-1-1,1 3 1,4 1-1,1 1-112,2 1 0,4 1 0,-1 1 0,2 2 0,1 1-101,0 3 1,-2 3 0,1 2 0,-1 1 0,1-1-114,-1-1 0,-4 1 0,-1 0 1,0-1-1,-1 0-127,-2 1 1,2-1 0,-8-2 0,-1 0 0,-3 1 226,-2 2 0,-5 0 0,-1 0 0,-5 1 0,-4 3 152,-4 1 1,-1-1 0,-6 5 0,-1-2-1,-4 1 48,-2 1 0,-4 2 0,1-2 0,2-1 0,3-3-96,2-2 1,3 2 0,4-4 0,4 1-198,1-3 0,7-6 0,4-3-138,5-2 0,7-8 1,1-4-1,1-5 1,-1-5-1,-2-1-1152,0-4 1420,-2-1 0,5-5 0,0-1 0</inkml:trace>
  <inkml:trace contextRef="#ctx0" brushRef="#br1" timeOffset="25">24683 10559 8525,'-10'0'-52,"-2"0"0,-1 1 1,-2 2 563,-1 3 0,-2 5 0,0 3 0,0 0-220,3 3 1,-1 0 0,6 2 0,2 0 0,3-1-477,3 1 1,2-1 0,3 1 0,4-1-1,2-2 184,3 0 0,3-1 0,3 4 0</inkml:trace>
  <inkml:trace contextRef="#ctx0" brushRef="#br1" timeOffset="26">22309 11024 8537,'0'-6'-660,"0"0"1,1-2 939,2 0 1,-2 4 0,2 4-1,-2 6 1,-1 7 0,-1 5-87,-2 6 0,1 4 0,-4 3 0,-1 3 0,1 1-166,0-1 0,3 3 0,-2-3 0,0 1 0,0 0-389,1-1 0,1-8 0,2-1 0,-1-4 0,-2-4 361,-1-1 0,-1 1 0,-4-2 0</inkml:trace>
  <inkml:trace contextRef="#ctx0" brushRef="#br1" timeOffset="27">22355 11061 8537,'19'-24'0,"4"5"0,2 5 0,1 4 44,2 5 0,-4 4 1,-3 5-1,-4 5 1,-3 6 68,-4 2 1,-2 2 0,-8 1 0,0 0-17,0 2 1,-6 0 0,-2-4 0,-4 1 0,-3 0-44,-1-1 1,-2 0 0,-1-3-1,1-3 1,-1-4-42,1-2 0,-1-4 0,1 1 1,3-2-1,2-2-429,3-2 1,1-2 415,-1-4 0,1 0 0,0-1 0</inkml:trace>
  <inkml:trace contextRef="#ctx0" brushRef="#br1" timeOffset="28">23752 11806 6902,'-5'-6'-27,"2"0"0,3 0 1,3 0 1,-1-1 0,3 3 0,0 0 0,-1-1 24,0 0 1,3 1-1,-3-1 1,0 0 36,0 0 0,0 3 0,-2-2 0,2 1 53,2-1 0,-3-3-64,3 1 1,-4 1 0,2 0 14,0 1 0,-3-1 1,3 3-1,0-2 8,-1-1 1,1 3 0,-2-2-14,1 0 1,1 3 0,-2-4 0,2 2-43,2 0 0,-3-3 0,2 2 0,0 0-4,0 0 0,-2-3 1,2 3-1,1 0 0,-2-1-47,0 0 0,2 2 1,-2-3-1,1-2 18,3 0 0,-3-1 0,1-1 1,0 1-1,0 0 4,1-1 0,-1 1 1,2 0-1,-1 0 1,0-1-13,0 1 1,1 0 0,1-1-1,1 0 1,-1-1-10,0-2 1,1 1 0,-1 1 0,0 0 0,1-1 25,-1 0 1,-1 2 0,-1 0 0,0-2 0,0 0 26,1 0 1,-2 2 0,1 0 0,-1-2 0,0 0 1,0 0 1,-1 2 0,3 0 0,-2-2 0,1-1 3,1-2 0,-2 4 0,1-2 0,-1 0 0,-1 1 1,3-4 0,-1 3 0,1-1-1,0 0-2,-2-1 0,3 0 0,-4-3 0,1 2 0,0 0 5,1 0 1,-1-1-1,0 0 1,0-1 0,0-2-6,0 1 1,-2-1-1,2 0 1,1-1-1,1-3 0,2 0 0,-2 0 0,-1 4 0,-1-3 0,2-1 2,0-2 0,1 3 0,0 1 0,1 0 1,-1 0 14,0 1 0,0-2 0,-2-1 1,-1-1 6,1 0 0,2 1 1,-1-1-1,-1 1 0,-1 0-13,2 0 0,-3 0 0,1-1 0,0-1 0,0-1-11,1 0 0,-1-3 0,3 6 0,0-1 1,1 0 41,-1 0 1,0-2 0,1-1 0,-1 0 0,0 0-26,1 0 0,-1-1 0,-1-1 1,-1-1-1,0 1-45,0 1 1,-2 1 0,0 0 0,0 0 0,0 0-2,-1 0 0,-1 0 1,-3 1-1,0 2 0,0 0 16,0-1 1,0-1 0,0-1 0,0-1 0,0-1 44,0-1 1,1-3 0,1 2-1,1-2 1,0-2-97,1-1 1,-3-1-1,2 7 1,-2 1-1,0 0 40,3-1 0,-3 2 1,2-2-1,-2 2 1,-2 1 8,-2 0 1,2-3 0,-4-1 0,2 0 0,0-1 2,1 0 1,1-2 0,1-4 0,0 1 0,0 2 11,0 0 0,0 2 1,0 1-1,0 1 0,-1 3 77,-2 3 1,1 1 0,-4 2 0,-2 0-10,0 0 0,0-2 0,1 3 1,0-2-1,0-2-9,-1-1 0,2-4 0,1-1 0,-1 0 0,1 0-68,-2 2 1,3-2 0,1 1 0,2 2 0,1 2 6,0 2 1,0 3-1,0-2 1,-1-1 0,-1 1 15,-2 2 1,0 3 0,1-1 0,-3-1 0,-1-1-11,1 2 0,-6 0 0,3 2 0,-1-1 0,-1 0 9,2 1 0,-1-1 0,-2 0 0,0 1 29,0-1 1,3 4 0,2 0-1,1 2 1,-2 1 0,1 2 93,1 1 1,-2-4 0,1 1-95,-1 0 1,2 2-1,1 1 1,0 1-1,0 0-15,1 2 1,0 4-1,2-2-91,-1 0-368,0 3 0,3 1 0,0 6 624,0 2 1,-4 6-1,-1 0 1</inkml:trace>
  <inkml:trace contextRef="#ctx0" brushRef="#br0" timeOffset="29">24301 7393 12279,'0'9'154,"0"0"0,0 2 0,0 2-71,0 6 1,0 4-1,0 6 1,0 2-1,0 2-174,0 0 1,3 2 0,2-5-1,-1-3 1,1-5 58,0-6 0,-2-2 1,3-6-131,2-2 1,-3-9 0,0-7 0,-1-4 102,-2-2 0,-1-2 1,-1-1-1,0 0 0,0-2 2,0-1 1,0-2 0,0 2 0,-1 0 0,-1 0 22,-1 1 0,-1-5 1,2 2-1,-1-1 1,1 1 15,1 2 0,1-3 0,0 2 1,0 0-1,0 2 109,0 3 0,4 0 0,2 6 1,2 1 117,1 0 1,1 3 0,0 1 0,2 2-1,1 0-35,1 3 0,2 1 0,3 1 0,-1 0 0,2 0-103,2 0 0,1 1 1,5 1-1,-1 3 1,-2 0-170,-3 2 0,-2-2 0,0 1 0,-1 2 0,-5 0-45,-2 1 0,-4 1 0,-1 2 0,-2 1 0,-1 1 177,-1-1 1,-3 4 0,-4-3 0,-2 2 0,-3-1 123,-4 2 0,2 0 0,-5 2 0,-3 0-114,-2-1 1,-4 4-1,3 0 1,-1-2-1,-1-1-95,0-3 0,4-2 0,-1-3 0,4 1 0,6-3-190,4-2 1,3-6 210,4-1 1,4-5-1,2-6 1,2-3-1,2 0 140,-1-3 0,0 0 1,0-2-1,1 0 1,-1-2 64,0-1 0,0 1 0,-2 5 0,-2 1 1,0 2 1656,0 2-1733,-2 0 1,-3 6 0,-7 3 0,-1 4 0,-1 4 49,-1 3 1,-3 4 0,-3 2 0,-2 4-1,-3 2-170,-1 1 1,1 2 0,2-2 0,1-1 0,3-1-451,3 2 0,2-2 0,4 2 391,3-3 1,6 0 0,2-1 0</inkml:trace>
  <inkml:trace contextRef="#ctx0" brushRef="#br0" timeOffset="30">22923 6248 15834,'-3'-10'-651,"0"1"1,0 1 0,-1 1 0,-2 4 0,-3 2 1161,0 1 1,0 4-1,-2 4 1,0 2 0,0 4-1,1 0-317,3 3 0,5-1 0,-1 1 0,2-3 0,2 0-414,2-3 0,3-2 0,7-3 0,2-2 0,4-3 238,3-1 1,-3-2 0,3-4 0,-2-3-1,-2-1 1,-3-1-1,-4 2 1,-4 0-1,-4-1-333,-2 1 1,-3 1 0,-3 2 0,-5 3 0,-4 2 24,-2 1 1,-1 4 0,2 2 576,2 2 0,7 6 1,2 0-1</inkml:trace>
  <inkml:trace contextRef="#ctx0" brushRef="#br0" timeOffset="31">23342 6266 15834,'-4'-9'-3277,"-2"0"2071,2-1 1570,-4 5 0,7 5 0,-2 6-385,6 3 0,2 0 0,4 0 0,0 1 0,2-2 0,1-1-197,4-1 1,-2-3-1,1 3 1,-1-2-172,1-2 1,-4 2 0,1-1-1,-1-1-493,-2-1 869,-4-1 0,-1 0 0,-4 0 0</inkml:trace>
  <inkml:trace contextRef="#ctx0" brushRef="#br0" timeOffset="32">23826 6266 16096,'-9'0'11,"0"0"485,0 0 0,4 0-373,5 0 0,5 0 1,4 0-1,0 0 0,2 0-201,1 0 1,-2-1 0,4-1 0,-2-2-1,2 0-119,0 0 0,-3 0 0,2 1 0,-3-1 198,0-1 0,-2-1 27,-2-3 0,-3 2 0,-6 2 0,-3 1 1,-2 2-1,-2 1 162,1 1 0,0 0 0,-1 0 1,1 0-289,0 0 0,2 1 0,1 2-20,-1 3 1,3 3 0,0 0-24,0 0 0,3 1 1,-3-1-1,3 0-208,1 1 0,0-1 1,1 0-470,3 0 0,1-3 605,4-3 1,0 2 0,1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2:35:12.090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1006 3231 21627,'0'-6'-1093,"0"-1"1,-1 1 0,-3 1 623,-2 2 1,1 2-1,-1 1 1,-1 0-1,-2 0 1,-1 0 770,-2 0 0,1 0 1,-1 0-1,0 0 1,1 0-1,-2 0-31,-2 0 1,4 3 0,-2 0 0,2-1 0,0-1-153,-2-1 0,1 0 0,2 0 0,1 0 0,-1 0-31,-3 0 1,3 0 0,-2 0 0,1 0 0,2-1 0,0-1-157,-1-1 1,1-3 0,0 3 0,-1 0-55,1-2 1,0 4-1,-1-3 1,1 1 0,0 0 599,0 1 1,-1 1 0,1 1-179,0 0-348,-1 0 1,5 1-1,2 2-318,2 3 0,1 0 0,0 0 0,0 1 0,0 1-97,0 2 1,0 0 0,1 1 0,1 2 53,1-2 0,0 4 0,-3 0 0,0 3 0,0 0 153,0 1 1,0 1-1,0 0 1,0 3 0,0 0-14,0 0 1,1 2 0,1 0 0,3 1 0,-1-1-67,0-3 0,0 0 0,-2 0 0,1-1 0,-1-2-32,-1 0 1,-1 0 0,0-1-1,0 1 1,0 0-4,0-1 0,0 2 0,0 1 0,-1 0 1,-1 1 400,-1 1 0,-4 0 0,1 2 0,-3-1 0,0 0 125,0 0 0,-1 0 0,1 0 1,0-1-1,0-1 20,3 0 0,1 0 0,3-1 1,-1 1-156,1-2 1,1-1 0,1-2 0,0-1 0,0 2-9,0-1 0,0 4 0,0-5 0,0 1 0,0 2 41,0-1 1,0 0-1,0-1 1,0-2-1,0 2-34,0 0 0,0 4 0,0 0 0,-1-2 0,-1 2 66,-1-1 1,-4 0 0,4 1 0,1 1-125,1-2 1,-2 3-1,0-1 1,1-1 0,1-2-1,1 0-141,0-1 1,0 0 0,0-1 0,0-2 104,0 2 1,0 0-1,-1 2 1,-1-2 0,-1 0 100,1-1 1,1 2 0,1 4-1,0-1 1,0-1-12,0 2 0,0-1 1,0 4-1,0-1 1,0 1-4,0 0 0,0-3 0,0 3 0,0-1 0,0 0-23,0-2 0,0 1 1,0-1-1,0 2 0,1 2-95,2 1 0,-2-2 1,2-1-1,-1-1 0,0 1-9,1 2 1,1-2 0,-2 0-1,1-2 57,-1-1 0,3 3 0,-2 0 0,0-1 0,0 0 11,0 0 0,0-2 1,-3 4-1,1-1 1,1 1 864,1 0 0,1 0 0,-1 3 0,0 0-769,-1 0 1,2 0 0,0-1 0,0 1 0,1 1 0,-1 0-91,1-1 0,-2 2 0,-3-5 0,0 3 64,0 3 1,-1-2-1,-1 2 1,-3-2-1,1-1 66,0 0 1,1 0 0,3 0 0,0-1 0,0-1-43,0-2 1,0 0-1,0 3 1,1-1-65,2 0 0,1 3 0,4-4 0,-2 2 0,0 0 0,0 1-58,0 0 0,0-3 0,1-1 0,-2 0 58,-1 0 0,0 0 0,-2 4 0,1 0 0,-1 0 54,0 0 0,-2 0 0,0 1 1,0 1-1,-2 1 14,-1-1 1,2 0-1,-3-1 1,1 0 0,0-2-73,1 0 0,1 0 0,1 1 1,0 0-1,0-1-21,0 1 1,0 0 0,0 0-1,1 0 1,1 0-8,1 0 0,1-3 0,-2 0 1,1 0-1,-1-1 87,0 1 0,-2 0 0,0 2 0,0-1 44,0-1 1,-2-1 0,0 4-1,-1 0 1,1 0-39,1 0 1,1-3 0,0 1-1,0 1 1,0 1-46,0-1 0,0-2 1,0 3-1,0 1 1,1 1-52,2 1 1,-2 0 0,2-3 0,-1 1 0,-2 1 23,0 1 0,0 3 0,0-2 0,0-2 41,0-2 1,0 4-1,0-1 1,0 0 0,0 0 23,0 0 1,0 0-1,1-3 1,2 0 0,3 0-82,2-1 1,-2 0 0,1 0 0,-1 0 0,0 1-24,0-2 1,-3 2-1,2-3 1,0 3 0,-3 2 38,-1 1 1,0 1 0,1-2 0,1 1 46,-1-1 1,-1 3 0,-1 0 0,0 0 0,0-1-13,0 0 1,0-2 0,0 4 0,0 1-1,0-1-20,0 0 0,0-3 0,0 3 0,-1 1 46,-2 1 0,1-2 1,-3 1-1,-1 0 1,2 2 2,0 3 0,-2-1 0,2 1 0,0-2 0,-1 1 61,-1 1 0,3-2 0,-2 4 0,0-2 1,1 1-8,0 2 1,-3-2-1,4 4 1,0-1 0,0-2-60,0 1 1,0-5 0,3 4 0,0-2-32,0 0 1,0 1 0,1-4-1,1 0 1,1 1-28,-1 3 1,0-7-1,0 1 1,2-3 0,1 0-9,-1 1 1,2 0-1,-2 2 1,1-3-1,1-1-40,0 0 1,2 4-1,-3-2 1,1 0 20,0-2 1,1-1-1,2 1 1,-1 3-1,0 1-16,-2 0 1,0 1 0,2-2 0,-1 2 0,-1 1 24,-2 1 0,0-1 1,-2 0-1,2 0 1,0 1-8,0-1 0,1 0 1,-3 0-1,2 1 22,1-1 0,-2 0 0,2-1 1,-1-1-1,-1-1 28,2-2 1,-4 3 0,2 0 0,-2 3 0,-1 3 66,0-2 0,-3-1 0,-2-1 1,1 2-1,0 0 11,2 1 0,1 1 0,1-4 0,0 0 0,0 1-44,0 3 0,0-6 0,0 2 0,0-2-16,0-1 0,1 2 0,1-2 0,1 1 1,-1 0-44,-1-1 0,-1-1 0,0 4 0,0-2 0,0 0 24,0-3 1,0 1 0,0-2 0,0 0 0,0 0 26,0 0 1,0 1 0,0-2 0,1 2-1,2 2-19,0 1 1,0-3-1,-3-1 1,0-2-35,0-1 0,0 3 1,0 0-1,0-1 0,0-1 22,0-1 1,-3 1 0,0 1-1,0 1 1,2-2 19,1-3 0,-3 0 1,0-1-1,1 2 1,1 0 4,1-2 0,0 1 0,0-3 0,0 0 0,0 2-2,0-1 1,0 0 0,0-4 0,0 3-11,0 1 0,0 0 0,0 2 0,-1-3 0,-1 1 18,-1 0 0,0 1 0,2 2 0,-1-1 0,-1-3 44,1 0 0,0 3 0,2-1 0,0 2-49,0 1 0,0-3 0,0-1 1,0 1-1,0 1-32,0 2 1,0-5 0,0 4 0,0-4 0,0-1-14,0 1 1,0 0 0,2 3-1,0-3 1,1 1 8,-1 0 1,-1 1-1,-1 3 1,0 0 0,0 0 4,0 0 0,3-2 0,0 0 0,-1-1 0,-1 1 0,-1-3 0,1-1 0,1 0 0,1 1-17,-1 1 1,0 0 0,1 1 0,0-1 0,-1 0 18,-1 0 1,0 0-1,1 1 1,1 0 0,-1 0 2,-1-1 1,-1 3-1,0-2 1,0 2-1,0 0-1,0 1 1,0 0 0,0 1 0,0 1 3,0 1 0,0 0 0,0-3 0,0 0 0,0 0 11,0 0 1,0-1 0,0-1 0,0-1 0,0 1 3,0 0 1,0-1-1,0 0 1,0 0-1,0 0 1,0 0 0,0-1 0,0 4 1,0-1-1,0-1-4,0-1 0,0 0 0,0 3 0,0 0-5,0 0 0,0 0 0,0-1 0,0 2 0,0 1 5,0 1 0,-1 0 0,-1-3 1,-1 1-1,1 1-6,1 1 0,1 0 1,0-3-1,0 0 1,0 0 2,0 0 0,0 3 0,0 0 0,0-1 0,0-1 1,0-1 1,1 1-1,1 0 1,1 0-1,-1-3 32,-1-2 0,-1 1 0,0-3 0,0 2 0,-1 1 23,-2-1 1,1 3-1,-3-3 1,1 2-34,1-1 0,1 1 1,0-3-1,-1 0 1,1 0-34,1 1 1,1-2 0,0 2-1,0-2 1,0 0-12,0 1 1,0 0 0,0 3 0,1-3-1,1 1 0,1 0 1,0 1-1,-3 2 1,0-2 0,0-1 26,0-1 1,-1 3 0,-1-1 0,-2 1 24,-1-2 0,2 0 0,-2-3 0,0 1 0,0-1-17,1 2 0,-2-3 0,3 0 0,0-2 0,0-2-28,0 0 0,-1 2 1,1 0-1,0 1 1,1 0-15,1-1 0,-2 1 0,0-1 0,0 0 0,0-1 51,0-2 0,-1 0 0,2 1 0,-2-1 32,2-2 0,-3 3 0,0-3 0,-1 0 0,0 2 33,-2-1 0,0-1 0,0 1 0,1 0 0,0-3 73,0 0 1,0-2-1,0-1 312,0-2 40,5-2-591,-2-4 0,11 0 0,3 0 183,0 0 0,0-1 0,1-1 0,1-1 0,3 0 5,-1-1 1,3 3 0,-4-3 0,2 1 0,0 0-33,0 1 0,2-1 0,-2 1 0,0-1 0,0 1-102,-2 1 1,1 1 0,-3 0 0,1 0-40,0 0 0,-1 0 0,1-1 0,0-1 0,0-2 0,1 0 65,-1 0 1,5-8 0,-3 2 0</inkml:trace>
  <inkml:trace contextRef="#ctx0" brushRef="#br0" timeOffset="1">2020 3976 24170,'0'-10'-3277,"-1"4"2184,-2 0 1,2 0 0,-3-2-1,0 1 1,2 0 0,-3 3 436,1-1 1,-1 3-1,3-2 1,-2 0 0,-1 1 773,-2 1 1,2 1 0,-2 1-1,-1 0 1,-2 0 0,-4 0 198,0 0 1,2 0 0,-4 0 0,-1 0-142,0 0 0,-3 3 0,0 1 0,-3 1 0,-1 0 0,-2 0-112,-1 2 0,0-2 0,1 1 1,3-1 307,0 0 1,1-3 0,4 1 0,-1-1-1,0 0 96,1 1 1,0 0 0,3-3 0,2 1-1,3 2 208,0 0 1,1 0 0,1-2-1,1 1-156,0 1 1,4 4 0,-2-1-638,1 3 0,0-1 1,2-1-1,-2-1-65,-1 2 1,2 0 0,0 2 0,1 2 0,0 0-113,-1-1 0,-1 4 1,2 0-1,-1 3 1,1 2-193,1 1 0,1 0 0,-1 3 0,-1 0 181,-2-1 1,1 2-1,3 3 1,0 0-1,0-1 1,0-1-144,0-1 1,0-4-1,0 4 1,0 1 114,0 1 0,0-2 1,0-1-1,0-1 0,0 1 1,0 2-111,0 1 1,0 1 0,0 0 0,0 0 258,0 0 1,0 0 0,0 0 0,1 0 0,1 0-29,2-1 1,3 2 0,-1 1 0,2 1-1,2 0-7,-1 2 1,-3-4 0,0 3-1,1-1 159,-2 0 0,-1 0 1,-4-2-1,0 1 1,0 2 41,0 1 0,0-3 0,0 1 1,0-1-1,0 0 45,0 1 0,-3 3 0,0-3 0,1-1-11,1-1 0,1 2 0,0 1 0,0 0 0,0 0-1,0-2 1,0 3-1,1 1 1,1 1-1,1 0-26,-1 0 1,-1 2-1,-1-5 1,0 0 556,0 1 0,0 2 0,-1-2 0,-1 0 0,-2-2 0,-1-1-22,1 1 0,-2-1 0,2 3 1,0-1-430,0-2 1,1-1-1,2 0 1,-1 2 0,-2 2-92,2 0 0,1 0 1,1-2-1,0 4 1,0 0-49,0-1 0,0-1 1,0-3-1,0 1 9,0-1 0,0 2 1,1-1-1,1-1 1,3-1-23,0-1 1,-3 1 0,2 1 0,-1 1 0,0-1-2,-1-1 1,2 0 0,-1 1 0,0 1-7,-2-1 1,-1 2 0,0-1 0,0-1 0,0-1-33,0-1 0,0 0 0,0-1 1,0-1-1,1 0 19,2 3 1,-2-5-1,2 3 1,-1-2-1,0-1 7,1 2 1,0 1-1,-3 0 1,1-2 28,2 0 1,-2-3 0,2 2 0,-2-1 0,-2-3 55,-2 0 1,2-1 0,-2-1 0,2 1 0,1-1-26,0 1 0,0-3 0,0-2 0,0 1 0,1-1-40,2 3 0,-2-4 0,3 0 0,0 0-26,-1-1 0,1 2 0,-2-3 0,1 2 1,0-2-10,1-1 1,0 0-1,4 0 1,-2 0-1,1 1 91,1-3 1,2-2 0,0 1-1,2-2 104,4 0 0,3-2 1,2-3-1,3 0 1,1 0-1,1 0-13,3 0 1,-4 0 0,3 0 0,-3 0-122,-1 0 1,2 0 0,-4 0 0,-2 0 0,0 0-127,-1 0 1,2 0 0,1 0 0,0 1-1,1 1 185,1 1 1,3 4 0,1-2 0</inkml:trace>
  <inkml:trace contextRef="#ctx0" brushRef="#br0" timeOffset="2">2002 9022 21599,'-5'-4'-817,"-4"3"0,4-3 0,-1 1 0,1-1 336,1-2 0,0 4 0,0-1 0,-1 1 0,-1 0 0,0-1 523,-1 1 1,-2-2 0,0 1-1,0 1 1,-1 1 63,1 1 1,-3-3 0,-2-1 0,1 1 0,-2 0-26,1 0 0,-2 0 0,-2 2 1,0-1-1,2-1-36,0 1 0,2 1 0,-3 1 0,1-1 0,1-1-12,0-1 0,-1-1 1,4 4-1,-1 0 0,1 0-32,-1 0 0,-2 0 0,2 0 0,2 0 1,1 0 289,0 0 0,1 4 0,0 0 72,-1 1 1,1-2 0,1 3 0,1 0-276,0 0 1,2 2 0,-2-2 0,1 2 0,-1 2 0,1-1-106,0 0 0,3 4 0,-2 0 0,0 1-50,-1-1 0,4 4 0,-2-2 1,1 3-1,0 0-59,1 1 1,1 3-1,1 0 1,0 2-1,0 2-14,0 1 1,1 1 0,1 0 0,2 0 0,1 0-58,3 0 1,-3 0 0,1 0 0,0 2 0,0 0-85,1-3 1,-4 2-1,3-2 1,0 3-60,-1 0 1,3-1-1,-4-1 1,0 1-1,1 1 116,0 1 1,-3 1 0,1-2 0,-1 1-1,0-1 155,2-1 1,-1 3-1,-3 1 1,0 1-1,0-2 32,0 0 0,0 1 0,0 3 0,0-2 0,0-2 54,0 0 0,0-2 1,0 4-1,0 1 24,0-2 0,0 2 1,0-4-1,0 0 0,0 1 17,0 2 1,1 1 0,1 0-1,2 0 1,0-1-48,0-1 1,2 3 0,-1-3 0,-1 1 0,0 0-1,-2 2 0,2 1 0,-1 2 1,-1 1-1,-1-1-6,-1-4 0,1 1 0,1-2 1,1 3-1,-1-1-22,0-2 0,-2 2 1,0-2-1,0 2 1,0 1-8,0-3 0,0 1 1,0-4-1,0-1 1,-2 0 30,-1 1 0,-1-1 1,-3 3-1,1 0 1,-1-1 8,-2 0 1,0 3-1,1-4 1,0-2-29,2-4 1,3 2 0,-2-2 0,1 1-1,2 0-5,1-1 1,1-4-1,-1 4 1,-1 1 0,-1 0-17,0-1 0,2 2 0,1-4 0,-1 2 0,-1 0-26,-1 1 1,0 0-1,3 0 1,0-2 0,0-1-8,0 1 1,0-2 0,0 2 0,0-2 0,0-1 8,0-1 1,0-2 0,0 1-1,1 0 1,1-1-16,1 1 1,0 3 0,-3-1 0,0 1 0,0 0-13,0-1 1,0 1 0,0-2-1,0-1 1,0 1-2,0-2 0,0-3 0,0 1 0,0-3 32,0 1 1,1-4 0,2 2 0,0-1-22,-1-2 0,0 0 74,1 1 1,2-2-1,4-2 1,0-2 37,-3 0 0,2-3 0,-2 3 1,3-3-1,1-1 36,2 0 1,-1 0-1,2 0 1,1 0-1,0 0-81,1 0 1,2 1 0,-1 1 0,1 1 0,2-1-202,0-1 0,0 2 0,2 1 0,1 0-38,-2 0 1,4 3 0,1-3 0,2 0 255,1 0 0,4 3 1,1-1-1</inkml:trace>
  <inkml:trace contextRef="#ctx0" brushRef="#br0" timeOffset="3">2160 14106 21796,'-8'-4'-820,"1"-1"1,1-2 0,2 1 0,1 0-820,-1 1 1,3-3 545,-2 1 1,1 3 0,-1 0 1141,-3 0 0,0 3 1,0-2-1,-1 2 172,-1 1 0,-2-3 0,1 0 0,0-1-141,-1 0 0,1 3 1,0-2-1,-1 2-37,1 1 1,0-1 0,0-1 0,-1-1 0,1 1 0,0 1-151,-1 1 0,1 0 0,-1-1 0,-2-1 256,0-1 0,-2 0 0,3 3 0,-2 0 0,-2 0 101,-1 0 0,1-2 0,1 0 0,-1-1 0,2 1-101,-1 1 1,1 1 0,1 0 0,0 0-1,1 0 8,0 0 0,2 0 0,0 0 1,-1 0-132,1 0 1,3 0 0,0 1 123,-2 2 0,3-2 1,0 4-1,1-1 0,1 1-123,-1 0 1,3 3 0,-4-2 0,2 3 0,0 0-124,1 0 1,1 4-1,1 0 1,0 2 25,0 1 0,0 5 0,0 2 0,1 1 1,1 1-33,1 2 1,4 1-1,-3 0 1,0 1-1,1 2-26,0 3 1,-2-2 0,2 0 0,1 1 79,-1 1 0,-3 1 1,1 0-1,-1-1 0,0 0-4,1-1 1,0 4 0,-3-3 0,0 1-1,0-1-103,0-3 0,0 1 0,0 0 1,0 0-1,0 1 65,0 1 0,0-4 0,0 2 1,0 0-1,-1 1 57,-2 0 1,2-1-1,-2-4 1,2 0 0,1 1 16,0 2 1,0-5 0,0 2-1,0-2 1,0 1 38,0 1 0,0-1 1,0-1-1,0-2-3,0-1 1,0-3 0,0-2 0,0-2 0,0 2-33,0-1 1,0-2 0,1 2 0,1-2 0,2 1-118,1-2 0,-2 3 0,3-5 0,-1 0 0,-1-1-28,0 1 1,0-2-1,-2 0 1,2-3-190,2 0 0,-3-2 369,3-2 1,0-2 0,3-2 0,1-1 136,-1-1 1,0-2 0,1 3-1,0-1 1,1 1-121,2 1 1,-1-2-1,-2 0 1,0 1-1,1 1-62,2 1 0,2 0 1,-1 0-1,-1 0 1,2 0-197,-1 0 1,-2 0 0,3 1-1,-1 1 1,0 2-711,-1 1 922,4 1 0,-3 4 1,5-1-1</inkml:trace>
  <inkml:trace contextRef="#ctx0" brushRef="#br0" timeOffset="4">9972 8752 20499,'0'-18'-547,"0"-1"1,0 1 0,0 2 0,0 1 0,0 1 0,0 0 138,0 1 1,0 1 0,1 2 0,1 1 0,1 0 0,-1-1 363,-1 1 0,-1 3 0,-1 1 167,-2 0 1,1 3 0,-4 5 0,0 5-1,-1 3-39,1 5 1,1 2 0,-3 5 0,1 6 0,-2 6-1,2 7 1,-1 3 1,3-19 0,1 1-1,0 5 1,0 1 0,0 3 0,1 0-67,0 4 1,0 1 0,0 6 0,1 0 0,-2 3 0,1 1 0,2-16 0,-1 2 0,1-1 0,0 2 0,0 1 0,0-1 0,0 0 0,0 1 0,0-1-146,0 0 0,0-1 1,1 1-1,-1 15 0,1-2 1,0-4-1,0-2 1,0-2-1,0-1 0,0-3 1,0 0 48,0-3 0,0 0 0,0-3 0,-1-2 1,0-3-1,0-1 0,-3 21 0,0-7-90,-1-3 0,-1-2 1,2-1-1,0-4-31,0-2 1,0-2 0,2-2 0,-2-2 0,2-2 0,2-6-317,3-3 1,0-5 0,3-7 513,1 0 0,-1 0 0,4 0 0,1 0 0</inkml:trace>
  <inkml:trace contextRef="#ctx0" brushRef="#br0" timeOffset="5">10130 8510 18755,'-4'-19'-820,"3"-2"1,-2-1 0,3 2 0,4 3 971,5 1 0,2 5 1,5-3-1,3 2 0,3 0 1,2 0 11,5 2 1,5 1 0,7-1 0,8 1 0,-22 4-1,2 1 1,4-1 0,0 0-101,1 0 1,1 1-1,2 1 1,1 0 0,3 0-1,0 1 1,3-1 0,0 2-83,4-1 0,0 1 1,-1 1-1,0-1 0,3 1 1,1 0-1,-2 1 1,0-1-1,1 2 0,-1 0 1,2 0-1,0 2-252,0 0 1,0 0-1,-3 1 1,-2-1 0,0 1-1,-2 0 1,-1-1 0,-2 1 187,-2 0 1,0-1-1,-2 1 1,0 0 0,-3-1-1,-2 0 1,1-1 0,0 0-1,-3-1 1,0-1-1,-2 0 1,-1-1-67,26 0 1,-4 0 0,-1 0 0,-3-1 411,-5-2 0,-2-2 0,-3-4 0,-2-1 0,-1 2-271,-2 2 1,-5-1 0,-4 2-1,-2 1 1,-2 0 15,-2 2 1,-7 2-1,2 3 1,-3 3-129,-2 3 1,-1 4 0,-4 4 0,0 3 0,0 5-1,-1 4 166,-2 5 0,-3 5 1,-5 8-1,-3 4-31,7-24 0,0 2 0,-1 3 0,-1 1 0,-1 4 1,-2 1-1,0 3 0,0 1-102,-2 2 1,1 1 0,-1 1 0,0 1 0,0 1 0,0-1 0,0 2 0,1 0 0,0 0 0,1 0 0,1 0 0,1 0-48,1-1 0,2-1 0,1-3 0,3-1 0,0-4 0,2-2 0,1-1 0,-1-1-44,1 0 1,0 0-1,0-2 1,0 0-1,0-3 1,0 0-1,0-3 1,0 1 0,0 22 40,0-4 0,0 0 0,0-3 0,-1-1 1,-1-1-1,-2-3-521,-1-1 0,-2 0 0,-5-1 0,0-1 657,1-4 0,-4-4 0,0-2 0,-3 1 0,-1-1 0</inkml:trace>
  <inkml:trace contextRef="#ctx0" brushRef="#br1" timeOffset="6">9991 10652 8401,'-34'0'-346,"8"-3"0,7-2 410,5 0 0,19 3 0,11-1 0,16 2 1,15 1-1,-18 0 0,1 0 118,4 0 0,2 0 1,3 0-1,2 0 0,4 0 1,3 0-1,-13 0 1,1-1-1,0 1 0,5-1 1,1 0-1,1 0 1,3-1-1,1-1 0,1 1-120,3-2 1,1 0-1,-2 0 1,-1 2-1,-1 0 1,0 0-1,0 0 1,-1 0-1,0 0 1,-4 1-1,0 0 1,-2 1-1,-2 0 1,0 0-1,-1 0 1,-1 0-1,0 0 1,-1 0-883,17 0 1,-1 0 0,-5 0 0,-3 0 819,-1 0 0,-2 0 0,-2 0 0,0 0 0,-2 0 0,0 0 0</inkml:trace>
  <inkml:trace contextRef="#ctx0" brushRef="#br0" timeOffset="7">10391 8734 15160,'-3'-10'-1093,"-1"1"1,0 0 0,-2 0 826,1 3 0,3 3 0,-2 6 0,1 4 632,0 5 0,0 6 0,3 7 1,0 2-296,0 1 1,0 1 0,0 1 0,0 2 0,0 0 0,0-1-39,0-4 1,0 0 0,0-5-1,0-3-101,0-2 0,0-4 0,1-4 1,2-3-1,3-4 120,2-4 0,-2-3 1,2-6-1,1-1-295,2-4 0,5-2 0,-3-3 0,2-2 0,1 0-5,2-3 0,-2 2 1,-1 0-1,1 1 0,-1 3 162,1 0 0,-6 2 0,0 4 345,-2 5 0,-6 4 0,0 10 0,-4 3 0,-5 4 269,-1 3 0,-1 0 0,1 3 0,0-2-268,2 0 0,4-5 0,-1 2 0,2-3 0,1-1 0,0 1-493,0-1 1,5-4 0,3-2 0,5-2-64,1-1 1,1 0 0,1 0-1,0-1 1,0-2 83,2-3 0,-3 1 1,0 0-1,-2 1 343,-1 1 1,-5 3 0,-2 5 0,-1 4 0,-2 5 105,-1 4 0,-1 1 0,0-1 0,0 1-332,0-1 1,1 1 0,3-1 0,3-3-134,4-2 0,2-4 1,4-3-1,3-3 1,-1-2 287,1-1 0,-1-8 0,-1-2 1</inkml:trace>
  <inkml:trace contextRef="#ctx0" brushRef="#br0" timeOffset="8">11238 8910 11699,'0'-9'-518,"1"-1"1,1-2-1,1 0 255,-1 1 0,3 0 0,-2 2 1,-1 0-1,-1-1 547,-1 1 1,0 0 0,-1-1 0,-2 2 0,-4 1 83,-1 1 1,-2 3 0,-3-3 0,-2 2 0,-4 3 0,-2 3 323,-4 5 1,-2 5 0,0 3-1,1 4-393,1 3 1,5-1 0,-2 3-1,4 1 1,6 0-403,6 0 0,4-4 0,3 0 1,2-1-1,4-3-350,4-1 0,7-4 1,5-4-1,-1-3 41,1-1 0,2-1 0,-3-3 0,-2-1 0,0-1 0,-2-2-74,-3-1 1,-1 2 0,-5-4 576,0 0 1,-3 0 0,0 0 414,-2 0 1,-2 5-200,-5-1 0,2 3-549,-2 3 1,2-1 0,2 4 0,2-1-115,3 0 0,1-2 0,0 2 0,0-1 49,0-2 1,1 3 0,1-1-1,1 0 269,-1 0 0,5 3 0,0-2 1</inkml:trace>
  <inkml:trace contextRef="#ctx0" brushRef="#br0" timeOffset="9">11527 8892 10371,'0'-6'-1776,"0"-1"2214,0 0 1,0 4 0,0 3 0,-1 6 0,-2 6 0,-2 4-1,-2 4-277,1 2 0,4 0 1,-1-1-1,2 1-507,1-2 0,0 0 0,0-2 1,1-2-1,2-2 0,4-4 347,5-5 0,2-3 0,5-2 0</inkml:trace>
  <inkml:trace contextRef="#ctx0" brushRef="#br0" timeOffset="10">11564 8734 10371,'-18'-8'-190,"4"-1"1,4-1-661,2-1 571,6 2 0,2 5 0,7 4 0,1 5 0,2 3 248,3 2 1,-3 3 0,3 2 0</inkml:trace>
  <inkml:trace contextRef="#ctx0" brushRef="#br0" timeOffset="11">11806 8789 10415,'1'-6'-185,"1"0"1,1-1 977,-1-1-474,-1 2 0,-1 3 1,-1 7-1,-1 6 0,-2 4 1,-1 4-27,-2 0 0,2 2 0,-1 1 0,2 0 0,2 0-295,1-1 1,1-2-1,0 0 1,0-2-1,1-4-465,2-2 1,4-1-1,4-3 1,2-3 120,2-2 0,0-1 1,3 0-1,-2-1 1,-4-2-1,-2-2-1184,0-1 1719,-1-2 1,-4 8 0,-2 0-1,-2 5 1,-1 5-763,0 2 541,4-2 1,2 12 0,3-2-1</inkml:trace>
  <inkml:trace contextRef="#ctx0" brushRef="#br0" timeOffset="12">9972 10977 14789,'-3'-15'-469,"-1"-1"1,-1-1 0,-2-2 0,1 0 0,1 1 0,0 0 0,0 1 229,-3-2 1,1 2 0,0 0 0,2 3 0,0 0-1,0 3 1,1 0 633,2 2 1,1 3-249,1 0 0,0 5 0,0 1 0,0 6-33,0 5 1,0 8 0,-1 7 0,-2 4 0,-2 5 23,0 4 0,-4 8 0,6-20 0,0 1 0,-1 1 0,0 1 0,-1 1 0,0 1-59,-2-1 0,1 1 1,0 3-1,1 0 1,-2 3-1,-1 1 1,1 1-1,0 1 1,0 2-1,0 0-103,1 0 0,-1-1 0,-1 1 0,0 0 0,2-4 1,0 1-1,0-1 0,0 0 0,-1 1 0,1-1 108,0 0 1,0-2-1,-1-3 1,1 0 0,2-3-1,0 0 1,0-2 0,1 0-25,0-1 1,0 0 0,0 0 0,-1-1-1,0 1 1,-1-1 0,0 0 0,1 0 0,-6 25-1,2-2-51,2-1 0,-2 2 0,2-3 1,0-1-173,0-3 1,3-3-1,-2 1 1,0 0-1,0-4 6,1-3 0,-2-1 1,2-5-1,0-2 1,-1 0 16,0 0 0,-1-2 0,-1-2 0,2 0 1,0-2 10,0-1 0,1-3 1,-1 0-1,1-2 1,2 1-88,1-2 1,0 3 0,-1-5 0,-1 0 0,1-2 155,1-1 0,2 1 0,1-1 0,2-1-34,1-2 1,-2-1 0,5-2 0,1 1 0,2 0 96,1 0 0,2-1 0,2-3 0,2 0 0,4 0 84,3 0 1,3 0 0,3-1 0,3-1-70,2-1 0,5 0 0,3 3 0,2 0 0,4 0-32,3 0 1,-25 0 0,1 0 0,1 0-1,1 1 1,1 0 0,1 0 0,0 0-1,1 1 3,1-1 1,0 0 0,0 0-1,1-1 1,3 0 0,1-1-1,0 0 1,1-1 0,1-1 0,-1 0-28,-1-1 1,0-1 0,-2 0 0,0-2 0,-1 0 0,0 1 0,-1-1 0,0 0 0,-1 0 0,-2 1 35,-1 0 0,0 0 0,-4 1 0,-2 0 0,16-4 0,-2 0-930,-1 3 0,-7-1 932,3 4 0,-3-3 0,-4 3 0,-5 0 0,-2 2 0</inkml:trace>
  <inkml:trace contextRef="#ctx0" brushRef="#br1" timeOffset="13">12318 10875 8437,'0'-12'-51,"0"-1"1,-1 4 0,-2 7 116,-3 11 0,0 13 0,-3 15 0,-1 8 0,5-19 0,0 2 0,-1 3 0,0 2 0,1 2 0,0 2 0,0 3 0,0 1 54,0 3 0,1 1 0,1 2 1,0 2-1,0 2 0,0-1 0,1-1 1,1-2-85,0 0 0,1-1 0,0-3 0,0-1 1,0 2-1,0 0 0,0-1 0,0-1 0,0-1 1,0-1-1,0-3 0,0-1 17,0-1 1,0-1 0,0-4-1,0 1 1,0-2 0,0 0-1,0 23-298,0-5 0,-7-5 1,-3-4-1,-1-2 0,-3-1 95,-1-1 1,0-5 0,0 0 0,-1-3 0,1 0-64,-1 1 1,1-3-1,-3 0 1,3-1 0,2-2-123,3-2 0,1 0 335,-1 0 0,-3-1 0,-2 1 0</inkml:trace>
  <inkml:trace contextRef="#ctx0" brushRef="#br1" timeOffset="14">11573 13063 8371,'-29'0'-8,"0"0"1,3 0 989,5 0 1,7 0 0,12 0-373,9 0 0,13 0 0,12 0 0,8 0 1,7 0-473,-20 0 1,1 0 0,0 0 0,1-1-1,1 0 1,1-1 0,0 0 0,-1-1-1,0 0 1,0 1-291,0 0 0,0 1-40,2 0 1,-1 1 0,-3-1 0,0 2 0,0-2 0,-1 2 0,20 0 191,-5 2 0,-4 6 0,-1 5 0</inkml:trace>
  <inkml:trace contextRef="#ctx0" brushRef="#br0" timeOffset="15">10270 11108 11663,'-6'0'-410,"-1"0"0,0 0 1,-1 0 808,-1 0 0,3-1 0,2-1 0,0-1-199,-2 1 0,1-4 0,0 0 0,-1-2-176,1-1 0,3-4 0,-1 0 1,2-1-1,1 0-209,0-1 0,-1 0 0,-1-4 1,-1 1-1,1 0 98,1 2 1,1 0 0,0 3 0,0 2 0,0 1 88,0 0 0,0 4 19,0 0 1,1 5-1,1 1 1,2 5 0,1 3-1,2 3 133,2 1 0,3-1 1,3 2-1,1-1-105,4 1 0,2-1 0,-1-2 1,5-1-1,3 0 0,3-1 63,1-1 1,1-3 0,4-4 0,-1 0-51,0 0 1,-4-4-1,-2-3 1,-3-1-1,-3-1-94,-3 0 1,-7 2 0,-3 1 0,-4 0-13,-2 1 1,-5 1 0,-1 4 0,-5 1 56,-3 2 0,-6 6 0,-1 7 0,-3 1 1,-1 2 124,-3-1 0,-5 5 0,-4 2 0,0 2 0,-1 1-32,-2 0 1,-1 1 0,0 1 0,-1 1 0,2-1-102,1-1 1,-1-2-1,3-1 1,2-3-69,3 0 1,4-1 0,6-5-1,2 0 1,3-3-553,2 0 1,8-6 403,5-5 0,2-3 0,10-3 0,3-3 0,3-2 0,1-2 78,3 1 1,0 1 0,0 1 0,-2 1 229,-1 2 1,1 1 0,-1 3 0,0 0 0,0 1 137,-3 2 1,0 2 0,-1 6 0,0 1 0,2 3-75,1-1 1,-4 4-1,-2-4 1,0 2-1,1-1-113,-2 2 1,0-4 0,-4 0 0,3-4-1,-1-2-88,1-1 1,-2-4 0,-3 2 0,1-3 67,-1-1 0,-3-1 0,0-3 1,1-2-1,-1-2 0,-1-2-138,-1-3 0,2 2 0,-3-5 0,0 0 0,-2-1-10,-1 2 0,0-2 0,0 5 0,0 0 1,0 2 473,0 1 1,-1 0-1,-3 3-177,-2 3 1,-2 3-1,0 3 1,0 3-1,2 4-280,-1 2 0,2 3 0,0 3 1,1 1-1,1 1 112,2 1 1,-3 7 0,-1 5 0</inkml:trace>
  <inkml:trace contextRef="#ctx0" brushRef="#br0" timeOffset="16">10102 12188 12462,'5'-6'58,"0"1"1,-2-1-1,0 1 1,-1-2 0,-1-1-1,-1-2-134,0 1 1,0 0 0,0-1 0,0 1 0,-1 0-69,-2-1 0,1-1 0,-5 0 0,0 1 1,-1 1 85,-1 2 1,-2 1-1,-1-1 1,-4 4 0,-1 3 166,-2 3 1,0 6 0,-2 5 0,-1 3 0,1 3-1,2 3 215,0 3 1,2 4 0,1 1 0,5-2-264,3-3 1,4 1 0,5-4 0,3-2 0,6-3 0,4-4-95,4-2 1,1-6 0,2-3 0,1-2 32,-1-1 1,1-1-1,1-2 1,0-3 0,0-4-74,-3-2 1,0 1-1,-1-4 1,-2 2-1,0 0-173,-2 0 0,-4 3 0,-1-3 245,-3 3 0,-5 6 0,1 4 75,-2 5 0,-1 6 0,0 3 0,0 0 0,0 2 78,0-2 1,1 3 0,3-4 0,2 1 0,2 0-237,1 1 1,2-4-1,1 0 1,4-2-1,1-4-344,2-1 1,-4 2 0,1-3 0,0-1 0,2-1-1746,1-1 2171,-5 0 1,4-8 0,-4-2 0</inkml:trace>
  <inkml:trace contextRef="#ctx0" brushRef="#br0" timeOffset="17">10596 12188 13029,'-5'-4'-1143,"1"-2"1383,3-3 1,1 3-1,1 1 1,3 1 0,2 2 39,2 1 1,2 1 0,2 0-1,1 0-700,2 0 0,-3 0 1,3 1-1,-2 2 1,-2 2-1,0 1 354,-2 0 1,0 5 0,1 3-1</inkml:trace>
  <inkml:trace contextRef="#ctx0" brushRef="#br0" timeOffset="18">10652 12309 13029,'-5'6'-1145,"-1"0"1455,2 1 1,2-2 0,8-2-1,7-2-15,3-1 1,4 0 0,2 0 0,1 0 0,2 0-256,0 0 0,-4 0 1,2 0-1</inkml:trace>
  <inkml:trace contextRef="#ctx0" brushRef="#br0" timeOffset="19">11164 12234 15406,'-10'0'-303,"1"0"0,3 0 1,1-1-1,1-2 1,2-3-1,2-2 516,3-1 0,3-1 0,5 0 0,3-2 1,0-1-1,3-1-123,0-3 0,2-1 1,-2 0-1,0-1 0,-2 2 1,-2 0 1,-2 2 1,1 0 0,-2-2 0,0 3 342,-1 1-426,-6 0 1,0 10-1,-5 5 1,-2 7-50,-1 5 0,-1 4 0,-1 5 0,2 1 0,0 2 0,1 1-302,-1 1 0,1 0 1,2-1-1,-1-2-197,1 0 0,-2 1 0,0 4 0,-1 0 1,-3-2 64,0-2 1,-1-2 0,-2 1 0,0-4 0,-2-1 401,-2-1 96,0-5 1,-4-1 0,0-3-1</inkml:trace>
  <inkml:trace contextRef="#ctx0" brushRef="#br0" timeOffset="20">11089 12532 11872,'-9'0'64,"4"0"660,1 0 0,11-4 1,4-3-1,6-3-306,6-3 1,2 1 0,4 3 0,1-1 0,3 1-652,4 0 1,-6 3-1,3 3 200,-4 2 1,-2 5 0,0 2-1</inkml:trace>
  <inkml:trace contextRef="#ctx0" brushRef="#br0" timeOffset="21">9572 13575 16682,'-1'-9'-1639,"-2"0"1,0-1 1149,1 1 0,1 3 796,1 0 0,3 8 0,0 2 1,1 5-254,0 3 0,-3 8 1,2 0-1,-2 4 0,-1 5 1,0 5 57,0 5 0,-1 9 1,0-20-1,-1 1 1,-1 2-1,0 2 1,-1 2-1,-1 1-15,1 2 0,-1 1 1,-1 0-1,0 1 1,-1 2-1,1 0 1,0 0-1,1-1 1,0-2-1,0 0-158,2-3 0,0 0 0,-1-1 0,0-1 0,1-3 0,0-1 1,-1 2-1,-1-1 0,1 0 0,-1 0-45,0-1 1,1 0 0,-1 1-1,1-2 1,-6 21 0,1-1-1,0-1 0,-1 2 0,1-2 0,0 0 0,-1-3 0,1-4 10,0 0 1,0-2 0,3 1 0,2-3-1,1-2-228,0 0 1,0-5 0,3 0 0,-1-5-1,-1-3 107,-1-2 1,-1-5 0,6 0 1,1-2 1,-1-4 0,4-6 0,1-2 126,1-1 1,2-4 0,-1-2 0,1 0-1,2 0 69,0-1 1,4-2-1,-3 1 1,2 1 44,1 1 1,2 3 0,0-3-1,1 2 1,0 2 0,-1 1 10,1 1 1,7 3 0,3 1 0,4 2 0,6 1 152,7 1-159,4 6 1,-20-9 0,0 0 0,1 1 0,0 0 0,1 0 0,1-1-63,-1 0 0,1-1 0,1-1 0,1-1 0,2 0 0,-1-1 0,3 0 0,-1-1 389,1 1 0,0-2-245,3 0 0,-1-2 1,-4 1-1,-1-2 1,3-2-1,2 0 1,-2-2-1,1 0 1,0 0-1,-1-1 24,0 2 1,0-1 0,-2 1 0,0 0 0,-3 3-1,-1-1 1,-1 1 0,-2-1-233,-2 0 0,0 1 0,0 1 0,-1 0 0,22 0 0,-3 2 0,-2 1-226,-3 0 0,0 1 0,-2 2 0,-2 4 0,-5 1-495,-5 1 1,-1 0 0,-6 1 0,-1-1 815,-3 0 0,-5-1 0,0-1 0,0 0 0,0-1 0</inkml:trace>
  <inkml:trace contextRef="#ctx0" brushRef="#br1" timeOffset="22">12216 13380 8513,'-5'-15'-231,"-3"-1"1,4 3-1,0 2 1,-1 1 0,1 0-1,-1 1 324,-1 0 1,3 4 0,-2 5-1,0 7 1,1 5 166,0 7 1,0 4 0,2 10 0,-2 4 0,2 6-148,1 6 0,0 4 0,0-24 0,0 2 0,0 1 0,-1 2 1,1 3-1,-1 0-51,0 4 0,0 1 0,0 3 1,-1 0-1,-2 2 0,0 0 1,1-1-1,-1 0 0,0 0 1,0 0-105,-1 1 1,-1-2-1,2-1 1,0-1-1,-2 0 1,1-2 0,0-1-1,0-1 1,1-4-1,0-1 6,1-2 1,0-2 0,0-2 0,0 0 0,0-1 0,0 0 0,-3 25 0,2-2-61,0-1 1,2-2 0,3-1 0,0-2 0,1-2-24,3-4 0,1-4 0,4-8 1,-1-2-1,0-1-200,-2-3 1,-4-4 0,1-4 0,-2-1 0,-2-2 318,-2 0 0,-4 0 0,-3-3 0,3-2 0</inkml:trace>
  <inkml:trace contextRef="#ctx0" brushRef="#br1" timeOffset="23">11639 15363 8420,'-19'0'759,"4"0"1,15 0-445,13 0 0,8 0 0,8 0 0,2 0-187,3 0 0,1 0 1,0 0-1,-2 0-276,-1 0 0,2-1 1,-3-1 147,-1-1 0,-5 0 0,-2 3 0</inkml:trace>
  <inkml:trace contextRef="#ctx0" brushRef="#br0" timeOffset="24">9870 13864 10468,'-10'-9'-472,"1"-1"1,1 1 0,0 1 672,2 1 0,4 4 1,-1 6-1,2 4 0,1 2 116,0 3 1,4 3 0,3 5-1,4 0 1,2 2 0,2 0-73,1 0 0,0-1 0,1 2 0,3-2-189,0-4 1,3 0-1,2 1 1,2 0 0,1-4-19,0-4 0,-3-2 1,0-5-1,-1-1 0,0-2-134,-2-3 1,-5-2 0,-2-4 0,2-2 0,-1-1-158,0-4 1,0-1 0,-2-2 0,-1 0-1,2 1-174,-1-1 1,-3 1-1,1-1 1,-4 1 5,-2 3 1,-4 1 0,-1 6 0,-5 2 462,-5 3 1,-11 10 0,1 3 0</inkml:trace>
  <inkml:trace contextRef="#ctx0" brushRef="#br0" timeOffset="25">10121 14246 10531,'0'6'361,"0"0"1,0 2 63,0 4 1,-1 3 0,-1 7 0,-2 4-1,-2 4-110,-1 4 1,2 2 0,-1 1 0,0 1 0,0-1-598,3 0 0,-1-3 1,1-1-1,1-2 1,1-3-1358,1-2 1,0-8 1554,0 0 1,4-1 0,1 2 0</inkml:trace>
  <inkml:trace contextRef="#ctx0" brushRef="#br1" timeOffset="26">12048 14823 8550,'-6'0'-956,"0"0"1198,-1 0 0,2-1 1,2-2-1,3-2-197,3-1 1,0-2-1,4 2 1,2-3-2,2-4 0,6 2 1,-3-5-1,3 0 1,1-2-1,1 0 0,1-1 0,0-3 1,-2-1-1,2 0-41,2-3 1,-3 0-1,3 0 1,-2 1-1,-3-1 1,0-2 4,-2-3 1,1 2 0,1-2 0,0 1-2,-2-1 0,2-2 1,3-4-1,-1 0 0,-1 1 1,0 1 0,-1-1 0,2 1 1,-1-3-1,0-2 1,-3 4 1,0-1 0,-4 3 0,2-2 0,-2-2 31,-1 1 0,0 0 0,0 0 0,1-2 0,3-1 8,0-3 1,-1-3-1,1-1 1,1 1-57,-1-1 0,-2 1 1,0-1-1,-2 2 1,0 2-1,-1 4-19,0 1 0,-2 3 0,-2-5 1,0 4 15,0 2 0,-3 3 0,1-2 1,-1 0 6,1 0 1,-2-1 0,3-1 0,-2 1 0,0-1 0,1-2 4,-1-4 1,3 0 0,0-3 0,1 1-4,1 2 1,-2-3 0,1 5 0,-2 2 0,-1 2-2,0-1 0,0 4 1,-3 1-1,0 2 1,0 1 25,0 0 1,-4 2 0,-2-1 0,-2 1 29,-1 0 0,-1-3 1,1 4-1,0-2 1,-1-2-1,1-1 11,0-1 0,-1 0 0,1 3 1,0-1-19,-1-2 0,-1 1 0,1-3 0,1 1-19,1 2 0,0 1 0,-1 1 1,-1 1-1,1 1 19,0 2 1,-2 3-1,0-1 1,-3 2-1,0 2 1,-2-1-17,2 1 0,-4 3 0,3 2 0,-3 0-16,0 1 0,3-4 0,2 4 1,0 1-19,1 0 0,-1 1 0,4-2 0,1 0 1,1 1 22,0 0 0,4 2 0,-2 0 1,0-1-1,1 1 0,0 0-106,2-1 1,-2 4 0,-1 0-651,0-1 0,2 0-767,-3 0 742,0 3 781,1 4 0,1-1 200,8-2 1,-3-2-1,3-4 1,-1-1-31,0 1 1,3 0 0,-3-1 0,-1 1 0,-1 0 0,-1-2 116,0-1 1,0 2 0,0-3 0,0 3-96,0 1 0,0-1 1,-1 2-1,-1 1 95,-1 1 1,-1 2-1,1-2-93,-3-1 1,0 3-129,0 1 0,4 9 1,-1 4-1,1 4 1,0 2-1,-1 2-66,1 0 0,1 4 0,1 1 0,0 0 0,0 1-78,0-1 0,1-2 0,1 0 0,1-4 1,0-1-52,1 0 0,-3-1 0,2-1 0,-2 0 21,-1-3 1,0-4 79,0 0 1,0-6 0,0-1 0,1-7 0,1-3 59,2-2 1,0-5 0,-2 1 0,2-4-30,1-2 1,-2-3 0,2 4 0,0-1 0,-2-1 0,0-1-135,0 1 1,3 0-1,-3 4 1,-1 2 134,-1 1 1,-1 0 0,0 3 0,0 2 98,0 0 0,-4 6 0,-2 2 0,-2 2 21,-2 1 1,4 0 0,0 1 6,-1 2 1,3-1-1,1 3-387,6 0 1,3-2-1,5-3 1,4 0 148,2 0 1,0 0 0,5-1 0,0-1 0,0-2 0,-1 2 35,-2 1 1,-1 1-1,-3 1 1,-2 3-15,-3 2 0,-5 2 0,-2 2 1,-2 2-1,-2 1 335,-2 2 1,-3-1-1,-5 3 1,-2-2-1,2 2-67,1 0 1,0-1 0,2-2 0,1 1-461,1-1 1,3-1 0,0 1 0,2 1-1,1-2 171,0 1 1,4 6-1,2 0 1</inkml:trace>
  <inkml:trace contextRef="#ctx0" brushRef="#br0" timeOffset="27">12328 12393 13908,'-10'4'-40,"1"-3"0,0 2 0,-1-2 0,1 0 0,0 1 0,-1 1 0,1 0 156,0 2 1,-1-4 0,2 3 0,1-1 205,1 0 1,5-1-223,1-5 0,7-3 0,6-6 0,2-1 0,2-3 0,3-2 57,2-3 0,4-5 1,-1 1-1,1-2-97,2-1 0,3-4 1,1-2-1,2-2 1,1-2-43,-17 18 0,0-1-7,1 0 0,-1 0 0,1-2 1,-1-1-1,1 1 0,-1 0 0,-1 0 1,1-1-17,-1 1 0,0 0 0,-1-1 0,-1 0 0,2 0 0,-1 0 0,0-1 0,-1 0 0,-1 1 1,0 0 49,12-20 1,-4-2 0,1 3 0,0-3 0,-3 1-37,-4 1 1,-1 0-1,-4 3 1,2-2-67,-2-1 0,-1-2 0,1 0 0,0-1 0,2-1 0,-2-1-82,-6 22 0,0 1 0,5-25 0,-1 2 1,0 1 26,1 1 0,-5 1 0,-2 0 0,-2 3 0,-1 3 56,0 1 1,0 2 0,0 0 0,0 1 0,0 0-23,0 2 0,0-1 0,1-4 0,2-3 6,3 0 0,-1 3 1,2-3-1,-1 2 1,0 0-1,-1-1-19,-1 0 1,-1 6 0,-3-1 0,-1 1 24,-2 2 1,-2 2 0,-4-2-1,-2 2 1,0 3 0,-1 2-40,0 0 0,-1 3 0,0-2 0,2-1-45,1-1 1,0-4-1,1 0 1,1 1 69,2 1 1,-2 1 0,5 0 0,0 1 0,-1 1 0,-1 3 69,0 0 1,-3 1 0,4 3 0,-1 1-20,-2-1 1,-1 1-1,-2-1 1,1 0-1,0 1-61,-1-1 1,-3 1 0,-2 0-1,0 1 1,-1 3 6,0 0 0,-2-1 1,0 1-1,-1 1 64,0 0 0,4 0 1,0 4-1,2 0 0,2-1 1,1 1-73,4 0 0,-1 2 0,3 1 0,-2-1 5,-1-1 0,2-2 1,-1 2-1,0 1 0,-1 1-76,1-2 0,1 0 0,-2 0 1,2 1-302,0 0 0,-1 4 174,3-3 0,-4 4 0,2 0 408,0 4 1,-3 0 187,5 4 1,0-3 0,2 3 394,-2-2 1156,2-1-557,-3-3-1097,4 0 1,0 4 0,0 2 0,0 3 0,1 3 0,1 1-58,1 2 1,0 0-1,-2 4 1,1 0-120,1-1 0,1-2 0,-1-1 1,1 1-1,0-2 0,1 0-130,0-1 1,-3-6 0,1 3-134,-2-2 0,2-5 1,1-3 210,-2-5 1,-1-3 0,-1-3 0,0 0-93,0-2 0,3-2 1,0 1-1,-1 0 1,0-2 36,1 2 1,-2-4 0,3 3 0,0-3-1,2 0 31,-1-1 1,3 0-1,-2 1 1,2-2-1,-1-1 1,-1 0 87,1 0 0,0 1 1,1 2-1,-2-1 64,1 1 1,-2 2-1,2 2 1,0 1 0,0 4 272,-1 2 1,2 4 0,-2 1-319,-1 4 0,3 1 0,-2 2 1,2 0-1,-1-1 0,-1 1-112,1 0 1,5-1-1,0 1 1,-1 0 29,0 0 0,1 0 0,2 2 0,-1-1 1,2-1-14,-1 0 0,-2 0 1,3 2-1,-1-1 1,0-1-47,-1 0 1,3 0-1,-5 2 1,-1-2-1,-3 1-204,0-1 1,-3-2 254,-1 3 1,-3 0-1,-4 3 1,-4-2 0,-5-1 57,-1 1 1,-2 2 0,-2 0 0,-1 0 0,1 2 217,-1 1 1,0-2 0,2 3-1,0-2-224,2 2 0,3-2 0,0 3 0,2 1 0,1-2 0,3 2-362,3-1 1,-1 5-1,1 3 395,1-2 1,-4 4-1,1 0 1</inkml:trace>
  <inkml:trace contextRef="#ctx0" brushRef="#br0" timeOffset="28">11769 11927 15443,'-5'-4'-1093,"0"0"1,3-3 0,-3 2 1290,0 0 0,-1 2 0,-4 3 0,-2 1 0,-2 3 0,-3 6 0,-3 4 270,-3 4 0,-3 6 0,-5 3 0,-4 5 0,-4 3 0,19-16 0,-1 1-195,0 1 0,0-1 0,-3 2 0,0 0 0,-2 2 0,-1-1 0,0 2 0,-2 0 0,1 1 0,-2 0 0,1 0 0,1 0-298,0-2 1,1 1-1,-1 1 1,1-1 0,2 0-1,0 0 1,1-1 0,0 1-1,0 0 1,0 0-1615,0 0 1,1 0 1638,2-1 0,0 1 0,2-2 0,0 0 0,2 0 0,0-1 0,-1 1 0,0-1 0,0 0 0,0 0 0,0 0 0</inkml:trace>
  <inkml:trace contextRef="#ctx0" brushRef="#br0" timeOffset="29">11909 12058 12091,'0'-10'-491,"0"1"0,1 0 0,1-1 0,1 1 0,-1 0 785,-1-1 1,2 1 0,0 0 41,-1-1 0,-1 4 0,-2 1-48,-2 1 0,-2 5 1,-5 7-1,-3 7 0,-2 6 1,-3 6 115,-1 4 1,-1 4-1,0 4 1,4 1-1,2-1-214,6 0 0,3-5 1,6-2-1,4-4 1,7-7-178,9-7 1,9-8 0,4-5-1,1-6 1,0-8 0,-1-7-210,-2-5 0,-6-3 0,-4-3 0,-4-2 31,-6 0 1,-4 1-1,-10 5 1,-4 2-1,-7 4-245,-7 1 0,-4 6 0,-4 5 0,0 5 0,1 4-797,-1 3 1,4 3 1200,2 7 1,2 5 0,2 6 0</inkml:trace>
  <inkml:trace contextRef="#ctx0" brushRef="#br0" timeOffset="30">15819 8659 18866,'-5'-14'-820,"1"-3"1,4 4 0,0-1 0,-1 1 96,-2 1 1,-2 11 0,-5 8 0,1 8 942,0 9 0,-4 6 1,-1 12-1,-2 7 1,7-21-1,1 1 1,-1 2-1,1 1-147,-1 2 1,0 1 0,1 3-1,-1 1 1,0 1 0,0 1 0,1 2-1,0 0 1,0 2 0,1-1-144,0 1 0,1-1 0,0-1 0,0-2 1,3-2-1,0-1 0,1-1 0,1-1 0,0-2 1,1-1-188,0-2 0,0-2 0,-1 23 1,-1-18-1,-2-4 129,-1-4 1,-2-5 0,-2-8 0,0-5 0,-1-2 0,1-4-166,0-1 1,1-6 0,0-5-1,3-5 250,1-6 0,1-4 77,3-6 0,0-6 0,0-5 0</inkml:trace>
  <inkml:trace contextRef="#ctx0" brushRef="#br0" timeOffset="31">15763 8631 16846,'0'-37'-823,"1"1"0,1 2 0,3 3 618,0 2 1,0 5 0,2 3-1,-1 3 396,2 3 1,3 7-1,3-2 1,4 1-1,5-1 1,4-3-53,4 2 0,7 2 0,10 0 0,-21 5 1,2 0-119,5-1 0,0 0 0,1-1 0,1 0 0,4 2 0,1-1 0,0 0 0,2 1 0,0-1 0,2-1-152,1 0 0,1 0 0,5 0 1,0 1-1,0-3 0,0 0 0,-1 0 1,0 1-1,0-1 0,0 0 136,0 0 0,0 1 0,0 0 0,0 1 1,0-1-1,-1 0 0,-2 0 0,-1 0-16,-3 1 0,-1 1 1,-3 0-1,-1-1 1,-3 2-1,0-1 0,-2 1 1,-1 0-1,-2 0 1,-1 2 45,-3 0 0,-1 1 1,20 0-1,-11 1 1,-4 0-1,-6 0 50,-4 0 1,-7 1 0,-1 2 0,-3 4-1,0 4-269,-1 5 0,-3 2 0,-1 5 0,-1 5 0,-2 6 203,-1 6 0,-1 3 1,0 7-1,0-24 0,-1 1 56,0 2 0,-1 0 0,-1 4 0,-2 0 0,-1 3 0,-1 1 1,0 2-1,-1 1 0,0 1 0,0 1-63,-1 1 1,0-1 0,0 1-1,-1-1 1,1 0 0,0 1 0,-1 0-1,1 0 1,0-1 0,0 1-39,-1-3 1,1-1 0,1-1-1,1-1 1,1-5 0,-1 0 0,1-1-1,0 0-48,-1-1 0,1-1 1,-1 1-1,1-1 1,0-1-1,-1 0 1,0-2-1,-1 1 1,-1-2-1,0 0 1,0 1-1,0-1-130,-1 1 1,1 0 0,-2 0 0,0-1 0,0 1 0,0 0 0,-10 22-246,-2-4 1,4 0 0,0 2 0,3 0 0,3-3 244,1-2 0,2-7 0,1-3 1,-1-2-1,1-2 204,0-3 0,-2-1 0,1-6 0,1-5 0,2-4 0</inkml:trace>
  <inkml:trace contextRef="#ctx0" brushRef="#br1" timeOffset="32">15614 10223 8544,'0'-23'20,"7"0"0,5 4 1,12 2 173,11 1 0,9 3 0,-14 8 0,0 1 0,3 1 0,1 0 1,2 1-1,2 1 0,3 0 0,2 1-41,3 0 0,0 0 1,-2 0-1,1 0 1,0 0-1,1 1 1,-2 0-1,0 0 1,-1 1-1,1 0 0,-1 1 1,0-1-301,-1 2 1,0 0 0,-4 0-1,-1 0 1,-2 0 0,-1 0-1,-2 0 1,-1-2 0,-1 0-1,-1-1 1,-1 1 0,0-1-1493,0 0 1,-2 1 1638,10-1 0,9 3 0,-17-4 0,0 0 0</inkml:trace>
  <inkml:trace contextRef="#ctx0" brushRef="#br0" timeOffset="33">16108 8780 11959,'0'-14'-88,"1"-1"0,1 4 1,2-2-1,0 2 0,1 1 1,-1 0-1,2 1 204,-1 0 0,-3 5 1,1 4-1,-3 7 230,-3 7 1,-3 3-1,-6 9 1,-1 3-1,-2 3 33,-1 1 1,1 5 0,1-4-1,0-1 1,3-1-186,1-1 0,3-3 0,2-4 0,1-1-271,2-2 0,2-7 0,3-4 0,4-3 0,5-4 0,4-4-130,5-4 0,3-9 0,5-3 0,1-5-216,1-2 0,-1-1 0,-4-4 0,-2-1 0,-2-1-24,-1 1 0,-2 1 0,-4 2 0,-2 3 1,-4 2 71,-3 2 0,-2 6 0,-5 2 592,-2 5 1,-2 4 0,-4 6-1,-1 3 1,1 3 0,1 0 393,1 0 1,-1 0-1,3 2 1,0 0-477,2 2 0,2-1 0,2-3 0,2 1-320,3-1 1,2 0 0,2 0 0,-1-2 0,0-2-370,1-1 1,2-1 0,0-3-1,0 0 267,-2 0 0,-1 3 1,0 1-1,-3 2 1,-3 1 612,-2 1 0,-2 1 1,-1 1-1,-2-1-126,-1 0 0,3 4 0,-2-1 0,3 0 0,1-2-270,0-1 1,1 1 0,3-1 0,3 0 0,3-1-1401,3-1 1468,3-3 1,-1 0 0,3 1-1</inkml:trace>
  <inkml:trace contextRef="#ctx0" brushRef="#br1" timeOffset="34">16881 8808 8505,'0'-9'-228,"0"-2"1,-1 0 0,-2-1-1,-1 0 487,-1 2 0,-1 5 1,-3 2-1,-2 2 0,-1 1 171,-4 0 0,-2 4 1,-3 3-1,-1 4 1,2 5-1,0 1 105,1 2 0,2-3 0,1-1 0,4 2-471,1 0 0,6 1 0,2-3 0,2-1 0,2-2-458,2 1 0,2-2 1,6-4-1,0-2 0,3 0 74,0-3 1,1-1 0,0-1-1,-1 0 1,-2 0 0,0-1-218,0-2 0,-2-2 1,-1-2-1,1 1 377,-1-1 1,-3-1-1,-1 1 1362,0 1-954,2 0 0,-7 1 1,1 3-1,-4 4 1,-1 4-402,-1 2 1,2 1-1,3 1-185,0-1 0,1 0 0,1 1 0,3-2 0,-1-1-912,0-1 1133,3 1 1,-5-1-1,4-1 1,2-1 116,0-2 0,1-1 0,1-1 0</inkml:trace>
  <inkml:trace contextRef="#ctx0" brushRef="#br1" timeOffset="35">17076 8845 8505,'-9'0'246,"-1"3"0,2 2 1,1 0 21,1 2 1,0 5 0,-3 3-1,2 0 1,2 1-252,1 0 1,1 3-1,3 1 1,0-1-1,0-1 1,0-1-701,0-3 1,1-1 0,2-4-1079,3-3 1761,2-2 0,2-8 0,-1-1 0</inkml:trace>
  <inkml:trace contextRef="#ctx0" brushRef="#br1" timeOffset="36">17030 8827 8505,'-6'-19'-25,"2"0"1,4 1-1,1 0 1,1 2 32,1 0 1,5 5 0,-2-1 0,2 4-207,1 2 1,2 4-1,0-1 1,3 2-1,-1 1 198,1 0 0,2 4 0,-1 1 0</inkml:trace>
  <inkml:trace contextRef="#ctx0" brushRef="#br1" timeOffset="37">17262 8724 8404,'3'6'584,"1"1"-7,-2 0 0,-1 5 0,-2 4 0,-3 1-127,-2 2 0,-2 3 1,-1 1-1,0-1 0,2 2-478,1 0 0,4-7 1,-1 1-1,2-3 1,2-4-203,2-1 1,3-1 0,7-3-1,2-4-112,3-4 0,0-2 1,0-5-1,-2 1 1,-1-2-438,-2-1 0,0 1 1,-5 1 606,-2-1 1,-2 6-741,-4 4 912,0 4 0,4 6 0,2-1 0</inkml:trace>
  <inkml:trace contextRef="#ctx0" brushRef="#br1" timeOffset="38">16080 8752 8472,'0'-14'-93,"0"-1"0,1 4 0,1-3 1,2 1-1,0-2 0,0 2 1,-2-1 371,-1-1 1,3 4 0,-1-2 0,-1 3 0,0 2 0,0 0 1368,1 2-495,0 4-971,-3 6 1,-1 7 0,-2 8 0,-2 4 0,-1 5 52,-1 5 1,1 6-1,-4 3 1,-2 0 0,0 2-1,2-1-139,2 1 0,0-5 1,2 1-1,-1-2-73,0 0 0,2-9 0,3-5 0,-1-4-182,1-4 0,1-8 221,1-8 1,3-7-1,1-7-165,1 0 1,-1-2-1,2-2 1,2-1 0,2 0-1,3 0-237,-2-3 1,3 1 0,-1-2 0,1-2 0,-1-2 0,4 4 1,-2-5-1,2 1 1,-1 1 110,0 2 0,-1-2 0,3 5 1,-3 2-1,-2 4 298,-3 1 0,0 5 273,3 3 0,-4 5 0,0 2 0,-4 7 23,-4 7 1,-1 2-1,-1 3 1,-3 2 14,-2 2 0,-2 3 1,-1 1-1,-1-1 1,1-1-111,0-1 1,0-1 0,2 0 0,2-2 0,0-3-218,0-4 0,3 2-226,-1-5 0,3-4 0,3-10 0,3-6-27,2-6 0,5-4 1,0-2-1,0 0-150,1-2 0,2-4 0,-1 1 0,0 0 1,1-1-88,1 1 0,0 1 0,1-1 1,-3 5-1,-2 3 437,-3 5 0,-1 5 0,0 5 0,-3 4 249,-3 5 0,-2 5 0,-1 5 0,-1 2 0,-1 4 569,-1 1 0,-5 0 0,3 1 0,-1 0-633,0 1 1,3-3-1,-2 0 1,-1-2-1,2 1 1,-1-1-637,0-2 0,2-1 0,-2-1 0,1-3-206,1-1 1,-1 0-1,1-4 1,1 0 0,1 1 293,1-1 0,-4 0 0,-1 1 1</inkml:trace>
  <inkml:trace contextRef="#ctx0" brushRef="#br1" timeOffset="39">17337 8799 8368,'-3'-10'-53,"0"1"0,-1 0 0,3 1 0,-1 0 0,-1 2 0,1-1 0,1-1 0,1-2 0,0 1 0,0 0 804,0-1 0,3 4 0,1 0-344,2-1 1,-4 4 0,1 4-51,-2 7 1,-5 9 0,-4 9 0,-3 4-138,-4 4 0,0 3 0,0 1 0,-1 1 1,2 2-1,1-3-153,3-3 0,4-3 0,0-5 0,2-2-169,2-3 0,5-8 0,5-5 0,2-4 0,3-5 1,3-5-80,3-4 0,1-5 0,4-7 0,-1-2 41,-3-1 0,0 0 0,-1-4 0,-2 0 1,0 1-1,-3 2-42,0 3 0,-2 3 0,-3 2 0,0 4 265,-3 3 0,-2 9 1,-4 4-1,0 9 0,-1 4 296,-2 3 1,-1 4 0,-3 1 0,0 4-209,0 3 0,0-5 0,0 1 0,1-2 0,2-2 0,2 0-980,1-3 0,5-1 0,4-4 809,3-2 0,-1-3 0,4-1 0</inkml:trace>
  <inkml:trace contextRef="#ctx0" brushRef="#br0" timeOffset="40">21350 8324 9815,'0'-19'-307,"0"2"0,0 0 0,0 3 0,1-1 0,1 2 1,2-1 581,1 3 0,-3 4 0,2 1-66,1 2 0,-5 6 0,-1 9 0,-7 6 0,-4 9-80,-3 7 1,0 7 0,6-15 0,-1 1 0,0 4 0,1 0 0,-2 5 0,1 1-89,-1 2 0,0 2 1,-2 4-1,0 0 1,1 3-1,-1 0 1,0 4-1,1 0 1,3-15-1,0 0 1,1 0-179,-1 2 1,1 1 0,0-2 0,-2 15-1,0 0 1,1-3 0,0 0 0,1-5-1,1-2 1,1-4 0,0-2-2,0-2 1,-1-1-1,1-5 1,1-2 0,-2 17-1,2-11 84,0-8 0,-1-6 0,2-1 0,0-3 0,0 0-317,2-3 1,2-7-87,3-7 1,2-4-1,5-12 457,3-3 0,-3 0 0,4-1 0</inkml:trace>
  <inkml:trace contextRef="#ctx0" brushRef="#br1" timeOffset="41">21359 8110 8507,'1'-22'-64,"2"-1"0,3 1 0,4-1 1,2 2 90,4 1 1,1 2-1,2 0 1,1 2-1,1 1 148,4 2 1,2-3-1,2 4 1,2 0 0,4 3-90,4 3 0,4-1 0,4 4 0,4 0 0,-23 3 0,1-1-107,3 1 1,0 0 0,4 0 0,2 0 0,2 1 0,0-1 0,2 1 0,-1 1 0,1-1 0,0 1-151,0-1 1,0 0 0,2 0 0,1 0-1,0 0 1,1 0 0,0 0 0,1 1 135,-1-1 1,0 0-1,-1 0 1,0-1 0,0 0-1,1 0 1,-1 0-1,0 0 1,-1 0 0,0 0-1,-2 0 1,-1 0 0,-2 1-1,-1 1 1,-5 0 0,-2-1-1,1 0 1,-2 0 0,0 0-1,-2-1-39,0 0 0,-2 0 0,21 0 0,-8 0 0,-4 0 0,-5 0 28,-4 0 1,0 1 0,-5 1 0,-3 3 0,-1-1 87,-1 0 1,-1 3-1,-1-1 1,0 4 53,-3 2 1,-4 3-1,0 4 1,-1 2-1,-1 3 1,-2 2 139,-2 3 0,-2 9 0,-2 3 0,-4 7-110,2-22 0,-2 1 1,-1 2-1,-1 0 1,-2 3-1,-1 0 0,0 1 1,-1 1-1,-1 2 1,0 0 9,0 2 0,-2 1 0,-1 0 0,0 1 0,1 2 0,0 0 1,0 0-1,-1 0 0,0 0 0,0 1-54,0 0 0,1 1 0,-2 1 1,2 1-1,1 0 0,1 1 1,0-2-1,2-1 0,0-1 0,0-1 2,1-2 0,1 0 1,2 0-1,1 0 0,1-2 1,0-1-1,2-2 0,1 0 1,1-4-1,1-2-114,0 21 0,1-5 0,0-5 0,0 0-267,0-2 1,3-5 0,1-3 0,0-3 0,1-3-294,-3-1 1,-1-3 0,-1-3 0,0-3-643,0 0 1,-1-3 1231,-3-5 0,-1 3 0,-4-4 0</inkml:trace>
  <inkml:trace contextRef="#ctx0" brushRef="#br1" timeOffset="42">21275 10074 8389,'-38'0'-265,"5"-1"1,6-1 277,5-1 1,7-3-1,4 3 1,8 1 0,10 0 426,6-1 0,14 1 0,8-4 0,11 2 0,-19 3 0,1 0-235,4 0 1,1 1-1,3 0 1,2 0-1,5 0 1,1 0-1,5 0 1,1 0-1,-12 0 1,0 0 0,1 0-74,3 0 1,0 0-1,1 0 1,2 1 0,0 1-1,1-1 1,1 1 0,0 0-1,0 0 1,-1 1-1,1 0 1,-1 1-114,0 0 1,0 0 0,-2 0 0,-6 0-1,-2-1 1,-1 2 0,13 2 0,-3 1-1,-8 0 1,-2 0 0,-6-1 0,-1 0-1,19 5-309,-5-1 1,-11-2 0,-4 0 0,-5 0-620,-4-3 1,-4 5 908,-8-1 0,2 1 0,-3-2 0</inkml:trace>
  <inkml:trace contextRef="#ctx0" brushRef="#br1" timeOffset="43">21564 8361 8584,'0'-9'-227,"0"0"0,0-1 0,0 1 0,0 0 556,0-1 1,0 1 0,1 1 0,1 0 11,1 2 1,0 5 0,-4 2 0,-1 6-73,-1 5 0,-4 8 1,1-1-1,-3 4 1,0 3-1,0 1-117,-1 1 1,4 0 0,1-1 0,1 0-196,2-2 0,1-2 0,1-5 0,0-3-32,0-2 1,1-3 0,2-2 0,3-2 0,2-4 0,2-4-5,-1-4 0,3-3 1,2-4-1,0-2-74,3-3 1,-1-1-1,1-2 1,-1-2-1,0-1-148,2-1 1,0 2-1,0 0 1,-2 1 0,-1 1-22,-2 0 0,0 5 0,-5 4 525,-2 2 0,-3 5 74,-6 5 0,-2 6 0,-4 6 1,-1 4-1,1 1 0,0 2 268,0-1 0,0 1 1,2-1-1,2-2-429,1 0 1,1-5-1,3 1 1,1-1-1,2-3-312,3-2 0,3-2 0,5-4 0,3 0 0,5-1-335,2-2 1,0-5-1,1-4 1,-1-1-1,-2 1 163,-4-1 1,-1 1-1,-4 3 1,-2 0-1,-2 2 281,-3 1 1,-2 5 463,-8 1 1,-1 5 0,-4 6-1,0 3 1,-1-1-54,1 1 1,4-1 0,2 0 0,2 1 0,2 2-833,2-1 0,3-3 508,7 0 0,1 2 0,5 1 0</inkml:trace>
  <inkml:trace contextRef="#ctx0" brushRef="#br1" timeOffset="44">22383 8436 8413,'0'-15'-16,"0"2"1,0 3 0,0 0-1,0-1 127,0-2 0,0 4 0,-1 4 0,-2 0 0,-3 0 387,-2 1 0,-5 1 0,0 3 1,-2 1-89,-1 2 0,-6 6 0,-3 4 0,-1 2 0,0 2 0,3 3-9,0 2 0,2 2 0,6-2 0,2-1-522,3-2 1,5-1-1,2-1 1,4-3-1,4 0-69,4-3 1,7-2-1,0-3 1,5-2-1,3-3-380,0-1 0,-2-1 0,-3-3 0,0-2 124,-1-2 0,0-1 0,-2-1 0,-1 2 0,-3 1 0,-2 1 354,-3-2 1,-4 4-1,2 0 485,-1 0 0,-2 3 1,-4-1-198,-1 4 0,0 3 0,3 4 0,0 1-642,0-1 0,1 0 0,2 0 446,3-3 0,7 2 0,1-3 0</inkml:trace>
  <inkml:trace contextRef="#ctx0" brushRef="#br1" timeOffset="45">22616 8491 8413,'-9'0'19,"3"0"0,-1 2 447,0 1 1,0 2-1,0 4 1,1 1 0,1 2-482,0 0 0,3 2 1,-1-3-1,2 3-569,1 0 0,0-3 1,1 2-1,2-3 584,3-1 0,3-3 0,0-2 0</inkml:trace>
  <inkml:trace contextRef="#ctx0" brushRef="#br1" timeOffset="46">22560 8436 8335,'4'-19'0,"2"0"0,3 2 0,1 0-100,3 2 1,-2 3 0,3 0-1,1 2 188,-1 0 1,-1 4-1,1 1 1,0 1-1,-3 2 1,-1 1-56,0 1 0,-5 1 0,-2 2 0,-1 4 7,1 4 1,-2 1-1,2 3 1,-3 2-1,-2 0 153,-1 2 0,-1 0 1,2-1-1,-2 1 0,0 0-55,0-1 1,0 1 0,4-2 0,0 0 0,0-3-128,0 0 1,0-1-1,0-1 1,2 0-163,1 0 0,3-6 1,5-3-217,2-2 1,-1-5 0,-3-2 0,2-3 0,0 0 77,1 0 0,4-4 1,-4 1-1,0 0 1,-2 2 472,-1 1 0,0 3 1,-2 0 269,-1 2 1,-1 2-1,2 5 1,-4 4-86,-2 5 1,-1-2 0,0 4 0,0-1-595,0 3 1,0 1 224,0 2 0,-4-1 0,-2 1 0</inkml:trace>
  <inkml:trace contextRef="#ctx0" brushRef="#br0" timeOffset="47">21136 10223 8652,'0'-15'-80,"0"0"1,0 1 0,0 0 0,0 1 0,0 2 0,0 0 114,0 2 0,0 0 0,0-1 1,0 1 446,0 0 0,-1 3-379,-3 3 1,3 4-1,-3 5 1,1 4-1,-1 4 1,-1 7 136,-2 6 0,1 5 0,0 6 1,-1 3-92,-1 2 1,1 4 0,-2 2 0,4-22-1,0 1 1,-1 2 0,1 1-48,-2 3 0,0 1 0,0 1 0,0 0 0,-3 1 0,0 0 0,0 1 0,-1-1 1,0 0-1,1 0-129,-1 1 0,1-1 0,0-1 0,1-1 1,1-1-1,0-2 0,0-2 0,1-2 34,0-1 0,1-1 0,-1 1 0,0-1 1,2 0-1,-1 0 0,0 0 0,-1 1 0,2 2 1,-1-1-1,1 0 0,0 0-21,0-1 1,0 0 0,0 1 0,0-1 0,0-1 0,-1 0 0,0-1 0,-1 1-70,-4 24 0,-3 1 1,2-2-1,0 0 1,-1-3 7,1-2 1,-1-6-1,4-5 1,0 0-1,-1 1-27,1 1 0,1-3 0,2-1 0,2-3 16,-1-3 1,4 1-1,-3-2 1,1 0-1,0-2-15,1-3 0,-2 0 0,1 0 0,0-1 1,-1 0 25,1-3 0,-3 3 1,3-2-1,1 1 0,1 2 75,1-1 0,0 0 1,0-2-1,0 0 7,0 1 0,0-1 1,0 0-1,0-4 1,1-2 47,2 0 1,-1-4 0,4-1 0,2 0 0,0-1-13,1 1 1,-3-2 0,1-2 0,1 1 0,2 2-220,3 1 0,-1-3 1,-3 2-1,2-1 182,1 0 0,0 5 0,3-3 0,2 1 0,0 0 16,2 2 1,-1 0 0,1 1 0,1 0-1,1 1 9,4-1 0,2 0 0,2 0 0,2-2 56,3-1 0,4-4 0,3 1 0,7-3 0,-21-1 0,0-1-19,3-1 1,1 0 0,3-1 0,1-1 0,0-1-1,1 0 1,2 0 0,0-1 0,1 0 0,1-1 61,2 0 0,0 0 1,1 1-1,-1 0 0,-1 1 1,0 0-1,-1 1 0,0 1-151,1 0 0,0 1 0,1 0 0,0-1 0,-1 2 0,0 0 0,-3 0 0,-1 0 0,-1 0 0,-1 0 13,-1 1 0,0 0 0,-3 0 0,1 1 0,-2 0 0,0 0 0,-1 0 0,-1 0 0,23 0-98,-2 0 0,-8 0 0,-2 1 1,-5 1-1,-3 1-318,-4-1 1,-3-1 0,-6-1 0,1-1 0,-1-1-489,1-1 0,0-5 912,-1 2 0,1-6 0,0-3 0</inkml:trace>
  <inkml:trace contextRef="#ctx0" brushRef="#br1" timeOffset="48">23361 10465 8095,'-6'-3'-33,"1"-1"0,0-1 85,3-2 0,1 5 0,1 5 0,0 9 1,0 10-1,0 10 170,0 10 0,0 9 0,0-21 0,-1 0 0,0 3 0,-1 1 0,-1 4 0,0 1-96,-1 3 0,0 2 0,-1 4 0,0 1 0,1 1 0,-1-1 0,0 0 0,0 0 0,-1-2 0,0 0-130,0-2 1,0 0 0,-2 1 0,0 1 0,2-2 0,-1 0 0,0 0 0,-1-1 0,1-3 0,-1 0-86,1-4 1,-1 0 0,1-1 0,1 0-1,1-1 1,1-1 0,-1-1 0,0-1 0,1-1-1,0-1-246,1-2 0,0 0 0,-1 21 0,5 1 1,2-4 42,3-6 0,2-5 0,1-10 0,-2-4 0,-2-4-454,-1-1 0,-2-9 746,-5-1 0,-4-4 0,-2-2 0,1 0 0</inkml:trace>
  <inkml:trace contextRef="#ctx0" brushRef="#br1" timeOffset="49">22895 12421 8167,'-20'1'-14,"0"1"0,3 1 195,3-1 0,6 3 1,7 1-1,6 2 474,7-2 0,9 2 1,5-3-1,4 1 0,4 0-283,2-2 0,1-1 0,1-2 0,-2 1-634,-2 1 1,-2 0 0,-5-2-1,-2 1 1,-3 2-1174,-3 2 1435,-4 0 0,-6 3 0,-5 0 0</inkml:trace>
  <inkml:trace contextRef="#ctx0" brushRef="#br1" timeOffset="50">21294 10559 8331,'-4'-10'-15,"3"1"1,-2 0-1,2-1 1,1 1-1,0 0 1,0-2-1,0 0 1,0-1 416,0 0 0,0 2 1,0 0 150,0 1 1,1 4 0,2 4-318,3 6 1,-1 6 0,1 11 0,1 3-129,-2 2 1,3 5 0,-2 3 0,2 3 0,2 3-344,-1-2 0,-3-2 1,1-1-1,0-3 1,1-1-281,1-2 0,0-2 1,-2-4-1,-2-3-695,-1-4 1,0-3 1209,-1-1 0,-2-7 0,4 2 0</inkml:trace>
  <inkml:trace contextRef="#ctx0" brushRef="#br1" timeOffset="51">21583 10698 8331,'-10'0'-118,"1"0"0,0 1 215,-1 2 1,0 2 0,-2 6 0,-4 1 305,-2 4 1,0 4 0,-1 3 0,1 1 0,0 1 0,2-1-450,4-3 0,3-1 0,3-2 0,2-3-359,3-2 0,2-4 0,3-3 0,3-3 38,4-2 1,0-3-1,1-3 1,-1-5-1,1-4 50,0-2 0,1-2 1,-4-1-1,0 1 309,0-1 0,1 1 1,-1-1-1,1-1 0,1 0 1,0-2 146,1 1 0,-5 3 0,3 1 0,-3 4 190,1 2 0,0 1 1,1 7-1,0 2 1,1 4 59,-1 6 0,-3 9 1,-1 7-1,1 1 1,-2 2 90,0 0 0,2-1 1,-2-1-1,0-2-304,1-1 1,2-2 0,-2-3-1,1-4 1,0-3 2,2-4 1,0-5-1,1 0 1,1-5 0,-1-6-184,0-6 1,1-5 0,2-3 0,0-1-236,0-2 1,1-1 0,0-1 0,-2 0 0,-1 0-1,0 0-88,-1 1 0,0-1 0,0 0 0,0 1 197,-3 2 0,1 5 0,-4 6 0,0 1 48,2 5 1,-4 4 0,2 7-364,-2 3 1,-1 4 444,0 2 0,-4 3 0,-2 3 0</inkml:trace>
  <inkml:trace contextRef="#ctx0" brushRef="#br1" timeOffset="52">21201 11778 8450,'4'-9'-67,"-3"3"1,3 0 0,-1-2 0,1 0 0,0-1-1,2-1 1,-2 0 0,1-1 337,0-2 1,0 1 0,2 1 0,-3 0 0,-1-1 0,0-1-67,-1 0 0,-1 2 0,-1-1 0,0 2 0,0 0 30,0 1 0,-4 3 0,-3 1 0,-4 1-78,-1 1 0,-6 3 1,1 4-1,-5 3 1,-2 4-1,-1 5 107,2 1 0,-4 7 0,3 4 1,0 4-1,2 1-178,3-2 1,5 1 0,4-1 0,4-1 0,3-2-357,4-3 1,4-3 0,7-7-1,4-2 116,1-3 1,5-5-1,0-2 1,-1-3-1,1-3-90,0-3 1,1-6 0,-3-3 0,2 0 0,-2-1-91,-4 0 1,-1-2 0,-5 0 0,0 4 434,-1 5 1,-6-1 127,0 4 1,-2 9 0,-1 3-1,-1 5 1,-1 2 62,-1 3 0,0-2 0,3 1 1,1-1-371,2 1 1,-1-4 0,4 1 0,1-1 0,3-3-773,2-2 1,-2 2 0,3-5 849,-3-1 0,4-1 0,0-1 0</inkml:trace>
  <inkml:trace contextRef="#ctx0" brushRef="#br1" timeOffset="53">21732 11815 8235,'-6'-9'67,"2"3"1,4 0 0,0-1 0,2-2-1,3 1 1,6 1 260,2 1 0,3 0 0,2-1 1,1 2-1,0 1 0,-1 2-687,1 1 1,-2 1-1,0 0 1,-3 0-1790,0 0 2148,-2 4 0,-6 5 0,-2 6 0</inkml:trace>
  <inkml:trace contextRef="#ctx0" brushRef="#br1" timeOffset="54">21778 11964 7670,'1'6'257,"2"-3"0,3-2-47,3-1 0,3 0 1,3 0-1,1 0 0,4 0-210,-1 0 0,5-4 0,0-2 0</inkml:trace>
  <inkml:trace contextRef="#ctx0" brushRef="#br1" timeOffset="55">22421 11760 8231,'-4'-7'-161,"1"1"0,0 0 0,0 0 0,0 0 0,1-2 0,1 0 542,1-1 0,0-1 0,0 1 1,0-1-1,1-2-88,2 0 0,-1-1 0,3 1 0,0 0 0,1 0-113,1 2 0,1-2 0,1-1 0,1 2 1,0 0-97,3 2 1,-2 0 0,3 0 0,0 0 0,-2 2 14,2 1 1,-3 4-1,4-1 1,-2 2-6,-2 1 1,-1 5 0,-3 4 0,-2 6 0,-1 3 92,-2 4 0,-9 5 1,-5 5-1,-6 1 1,-4 2-49,-2 1 0,-3 2 0,-1-2 0,0-1-135,0-1 1,-3-4 0,0 1 0,2-3 0,3-4-102,4-5 0,3-3 1,1-6-1,2-2-382,4-3 1,6-3 0,4-5 49,4-3 1,1-6-1,5 0 1,3 0-1,0 2-216,2 1 1,-1 0 0,2 3 0,1 2 550,-1 0 1,-1 3-1,2-2 1,1 3 0,-2 2 417,-1 1 1,0 4 0,0-1 0,2 4 0,0 1 106,0 2 0,-1 0 0,-2-2 1,1 2-225,2-2 1,-4-5-1,3-1 1,-2-2 0,0 0-246,0-1 1,1-5 0,0-3 0,-2-3 0,-1 0-151,0 0 1,-4-4 0,-1 0 0,0-1 183,0 1 0,-3 0 0,2 4-195,-3 0 1,-6 4-1,-1 2 1,-3 3 198,-3 3 0,-3 6 0,-4 5 0</inkml:trace>
  <inkml:trace contextRef="#ctx0" brushRef="#br0" timeOffset="56">20577 13063 12795,'-3'-18'-825,"-1"-1"0,0 1 577,-1 3 0,2-3 1,3 3-1,0-3 1,0-1-1,0 1 1,0 0-1,0 2 417,0 0 0,3 5 0,2-2 0,-1 3 0,1 2 0,-1 1 128,0 0 1,3 5 0,-1 0-287,-1 4 0,-1 4 1,-4 8-1,0 5 132,0 4 1,-1 6-1,-3 4 1,-5 7-1,-3 3 1,-2 6-63,5-24 1,1 0-1,-1 4 1,0-1 0,0 4-1,0-1 1,-1 4-1,0 0-94,-1 3 1,0 1 0,2 1 0,-1 0 0,-2 4 0,1 0 0,0 0 0,0 0 0,0 1 0,1 0-99,-1 1 0,1 0 0,0 0 1,1-1-1,1-1 0,1 0 1,0-2-1,0-1 0,1-1 1,0-1 66,0 0 0,-1-1 0,1 0 1,-1 1-1,1-2 0,1 0 0,-2-1 1,0 0 30,0-2 0,0 0 0,0-2 1,1 0-1,-1 0 0,0 1 1,0-1-1,-1-1 0,2-1 1,-1 0-35,0-2 1,0 0-1,-5 23 1,7-25 0,1 0-1,-1 1 1,0 0 0,1 0-1,-1 0 1,0 0 0,1-1 0,-5 21 0,2-4 0,2-2-10,1-2 0,-2-1 0,2-3 0,-2-2 0,0 0-11,1 0 0,-3-2 1,3 2-1,-2-2 1,2-3-57,1-2 1,-3-4-1,1 2 1,-3-2 18,0-1 1,1-2 0,0-4 0,3-2 0,0-4 160,0-3 0,2 1-150,-3-3 0,0-2 0,0-5 87,3-4 1,3 0 0,3 0 0,3 1-1,3-2 72,0 0 1,0 0 0,2 1 0,0 0-1,3 0 125,0-1 0,2 2 1,2 0-1,1 1 0,0 1-96,3 0 1,2 1-1,5 3 1,2 0-1,3 0-78,2 0 1,9 0 0,3 0 0,5 0-16,-25 0 1,1 0-1,2 0 1,0 0-1,1 0 1,-1-1 0,3 0-1,0-1 1,1-1-1,2 0 24,1-1 0,1-1 1,3 0-1,2 0 0,4-1 1,0 1-1,1-2 1,0 1-1,1 0 0,0 1 20,-1-1 1,-1 1 0,0 2 0,-1 1 0,-2 1 0,0-1 0,-2 1 0,1 0-1,-2 0 1,-1 0-67,0 0 1,-1-1 0,-2 0-1,-2 1 1,-1 1 0,-1 0 0,-1 0-1,0 0 1,0 0 0,0 0-54,1 0 0,0 0 1,-2-1-1,-1-1 1,0 0-1,0 0 1,-2 0-1,0-1 51,-1 2 0,-1-2 0,0 0 0,-1-1 0,26-1 0,-1 0 16,-3 2 1,-5-2-1,-5 2 1,-4 1-1,-3 1 1,-5 1-346,-6 0 1,-6 0-1,-5 0-1793,1 0 2144</inkml:trace>
  <inkml:trace contextRef="#ctx0" brushRef="#br1" timeOffset="57">23054 12942 8294,'-4'-19'-374,"2"2"1,-1 1 0,3 5 556,3 4 0,0 3 0,2 5 0,-1 3 0,-2 6 0,-1 9 36,-1 8 0,-1 6 0,-2 8 0,-3 7 1,2-21-1,-1 1 0,1 3 0,-1 1-128,1 2 1,-1 2 0,-2 6 0,0 3 0,0 5-1,-1 1 1,2-15 0,0 1 0,-1 0-91,0 2 0,0 1 1,-1 0-1,1 1 0,-1 0 1,0 0-1,-1 2 0,-1 0 1,1 0-1,0 0 0,0-1 1,0 1-1,0-2 0,1 1 1,0-1-89,0-2 0,1-1 0,0 1 0,2-4 0,-1 0 0,2 0 0,-2 14 0,0-2 0,2 0 0,1-1 0,1-2 1,1-1 97,0-3 0,1-2 1,2-1-1,0-2 0,1-5 1,-1-1-1,1 0 0,-1 0-79,0 0 1,0-1-1,0 0 1,0-1-1,1 25 1,-2-6 0,-2-5-164,-2-6 0,-5-3 0,2-5 1,-2-2-1,-1-5-356,-1-3 1,-2-1 0,0-3 586,0-2 0,1-3 0,-2 2 0,-1 1 0</inkml:trace>
  <inkml:trace contextRef="#ctx0" brushRef="#br1" timeOffset="58">22663 15307 6354,'9'0'0</inkml:trace>
  <inkml:trace contextRef="#ctx0" brushRef="#br1" timeOffset="59">20763 13454 8349,'-8'-4'-189,"2"-2"0,-3-2 1,3-2-1,-2 1 1,-1 0 656,-1-1 0,4 6 0,1 4 0,1 6 1,1 7-1,0 5 26,0 6 0,-1 4 0,4 3 0,1 2-303,3 0 0,2 4 0,5-4 0,4 1 1,1-1-1,5-2-37,2-4 0,5-4 1,4-8-1,2-2-159,4-3 1,-1-5 0,4-3 0,-3-4 0,-2-5-235,-2-5 0,0 1 1,-6-4-1,-4-1 1,-3 1-48,-3-1 1,-2 4 0,-3-3 0,-1 1-122,-4-1 0,-5 4 0,0-2 0,-2 3 0,-2 1 0,-2 0-1077,-3 3 1,-6 2 1483,-4 4 0,-2 0 0,0 0 0</inkml:trace>
  <inkml:trace contextRef="#ctx0" brushRef="#br1" timeOffset="60">20987 13789 8349,'-9'10'0,"2"-1"0,1 1 58,-1 3 0,3-2 0,0 5 0,3 0 388,1 2 1,-1 5-1,-1 1 1,-2 4-1,0 3 1,-1 3 97,0 3 0,0 3 1,-3 0-1,3-1-403,1-4 0,-3-3 0,2-4 1,-2 0-1,2-1 84,1-2 1,-2-6 0,3-4 0,1-2 0,1-2 598,1 0-824,0-2 0,0-4 0,0-1 0</inkml:trace>
  <inkml:trace contextRef="#ctx0" brushRef="#br0" timeOffset="61">22625 14879 8948,'-9'0'-241,"0"0"0,-1 0 0,1 0 127,0 0 0,4-1 149,2-2 0,6 1 0,3-5 0,2 1 176,1 1 0,1-3 1,-1 1-1,0-1 0,1-1-8,-1 0 1,3-1 0,2 1 0,0-1-1,4-3-84,3-2 1,-1-3-1,5-1 1,1 0-1,2-3-143,3-3 0,-2-2 1,2 0-1,-2 2-83,-1 0 0,0 0 0,-1-2 0,-4 2 0,-3 2 19,-3 1 0,-3 2 0,3-3 1,-3 2-1,1-2 74,-1-1 0,2-1 0,2-3 0,1 0 0,0 0 128,-1 0 0,1-3 0,-1 0 0,1 1-45,0 1 1,-2-2 0,0 1 0,-3 1 0,0 1-71,-3-1 0,3-2 0,-1 1 1,0-1-9,1 1 1,-1-3 0,-1-1 0,1-2 0,1-1-29,-1-1 0,3 3 1,-4-1-1,0-2 0,1-2 50,-1-1 1,2 0 0,-3-3 0,2 3 33,-2 0 1,2 1 0,1-3 0,-1-2-1,1 1-64,-3 0 1,3-1 0,-2 1 0,-1-1 0,1-2-14,0 1 1,-2 2-1,2 2 1,-4-1 15,-2 1 1,0 2-1,1-3 1,-2 1 0,0-2 21,0-3 0,-3 3 0,2-2 1,0 0-1,-1 2 4,-1 0 0,-1-3 0,-1 3 0,0 2 9,0-1 1,1 5-1,1-3 1,1-1 0,-1 0-33,-1 0 1,-1-4 0,0 4 0,0-2 0,0 1-52,0-2 1,-3 4 0,-1 0-1,0 0-33,0 1 1,-4-6 0,2 5 0,-1 3 0,0 1 90,0 4 0,0 0 0,-4 3 0,-2-1 1,2 1 11,1 1 1,0 1 0,0 0 0,-1 0 15,-2 0 0,1 2 1,2 0-1,1 2 0,0 0 72,0 0 1,-1 7 0,1-2 0,1 2 0,0-1 24,2-1 1,0 2 0,-2 0 0,0 3-118,2 0 0,0 1 0,-3 1 0,-1 0 0,1 1-40,0 0 1,0 2-1,-1 0 1,1 0-155,0 3 1,2-1-69,1 4 0,3-3-369,-3 3 1,4 0 430,-1 7 1,2 1-1,1 4 1,0 0 90,0 1 0,0-1 0,0 0 0,0 1 0,0-1 125,0 0 1,0 1 0,0-1 0,0 1 0,0 2 39,0 0 1,0 0 0,-1-2-1,-1-1 1,-2 0 1,1 1-1,2-1 1,-1 0 116,-1 1 0,0-4-76,3 0 1,0-8-1,0-1 1,0-4-1,1-3 73,2 1 1,-2-3-1,2-2 1,-2 1-97,-1-1 0,-1-2 0,-2 0 1,-2 0-1,-1-1 49,0 2 1,0 0 0,-1-2 0,1 2 0,-1-1 6,-2 2 1,0-1 0,0 4 0,0-1 0,-1 0 0,1 2 1,3 2 0,1 0 0,-1 2 105,1-1-215,3 3 1,-2 5 0,4 8-1,0 6 1,1 3 22,2 4 1,2 2-1,4 4 1,-2 0-69,-1 0 1,0 3-1,4 1 1,0 0-1,1 0-39,2-2 1,-1-1 0,-3-2 0,1-2 0,-1-5 42,0-3 0,1-5 0,-1-6 1,0-2-1,1-4 193,-1-4 0,0-2 0,1-6 0,-1-4-93,0-1 1,0-3 0,1-1-1,-2 0 1,-2 0-150,-3 1 0,1 2 0,0-2 0,-2-1 0,-1 0-169,-1 0 0,0 0 0,0 1 0,-1-2 1,-1 2 188,-2 4 0,-3-1 1,2 5-1,0-1 42,2 0 1,-1 2-1,1-1 98,0 2 0,3 3 0,4 1 1,2 0-1,3 1 85,4 2 0,1-1 0,5-1 0,0 1 0,2 0-224,1 2 0,0 1 0,-2 1 1,0 0-1,-4 1-84,-1 2 1,-7 2 0,-5 6-1,-4 1 156,-5 4 1,-5 4 0,-11 3 0,-4 1-1,-4 2 169,-4 1 1,-1 1 0,2-1 0,5-3 0,5-2-36,3-2 1,10-6-1,5-1 1,8-4-318,9-3 1,9-3 0,13-6 0,7-2 0,5-1-808,0 0 945,-1-1 0,-12 2 1,-1 1-1</inkml:trace>
  <inkml:trace contextRef="#ctx0" brushRef="#br0" timeOffset="62">22849 11452 11759,'5'-12'-45,"-2"0"1,-2 0 0,-2 3 0,-2 4 0,-4 6 341,-5 7 1,-8 11 0,-10 11 0,11-11 0,0 1 0,-2 4 0,0 1 0,-3 2-1,0 0 1,-1 3 0,0 0 20,-1 3 1,0 0 0,-3 0 0,1 2 0,2 0-1,0 1 1,2-2 0,1-1 0,2-1 0,0 0-225,3-3 0,1 1 0,0-2 0,1 0 0,1 0 1,1-1-1,0-1 0,0 0 0,-10 19-549,4-6 0,4-3 0,2-5 0,0-2 1,4-2-2823,3-2 3088,-2-5 0,8 3 0,-3-4 1</inkml:trace>
  <inkml:trace contextRef="#ctx0" brushRef="#br1" timeOffset="63">22877 11704 8581,'0'-10'73,"-3"1"0,0 0 0,0-1 0,2 1 355,1 0 0,-1 4 0,-2 4 1,-3 5-146,-2 5 0,-1 10 0,-2 0 0,0 5-74,-2 5 1,-2 2 0,1 3 0,1-2 0,1-1 0,2 0 31,3-1 0,5-5 0,-1-4 0,3-4-231,3-5 1,6-2 0,7-1-1,2-4 1,5-5-61,5-5 1,1-8-1,5-2 1,1-4-1,1-3-145,-2-3 0,-2-2 0,-5-3 0,-3-3 0,-3 1-103,-4 0 1,-8 0 0,-6 2-1,-4 0 1,-5 2 172,-7 2 0,-8 10 1,-7 1-1,-4 7 0,-2 5-17,-1 2 1,-1 2 0,-1 2 0,4 4 0,4 6 141,4 5 0,-2 9 0,3 6 0</inkml:trace>
  <inkml:trace contextRef="#ctx0" brushRef="#br1" timeOffset="64">23240 11955 8461,'-6'0'-98,"1"-1"1,0-2-1,3-3 1,3-2-1,5-3 112,3-1 0,6-3 1,1-3-1,1-1 1,2-1 27,0-1 1,-1-3 0,2-4-1,1 0 1,0 0 3,0 0 1,2-4-1,-1-1 1,-2-1 0,0 0-45,-1-2 1,2 0 0,2-1 0,0 0 0,0 0-27,-3-1 1,3-2-1,0-2 1,-1-2 0,1 0 7,-2 2 1,-5-1 0,-1 0 0,-2 0-1,-1-1 6,-2 0 1,-1 3-1,1-1 1,-1 1-1,1-4 7,3-3 1,-8 22 0,1 0 0,1-2 0,1 0 0,-1 0 0,0-1 1,1 0 1,-1-1 0,-1 1 0,0 0 0,1-1 0,1-1 0,-1 1 0,0 0 0,0 2 0,0-1 56,-1 2 0,1 1 0,1-1 0,-1 0 0,7-24 0,-1 1 0,1 2 81,-3 2 0,1 2 0,-1-3 0,1 1-109,0-1 0,-3 1 1,-2-1-1,0-1 1,0-1-30,-3 23 0,0-1 1,-1 0-1,0 0 0,0 1 1,-1-1-1,4-22 0,-2 1-42,0 2 1,-1 0-1,-3 3 1,-1 3 21,-2 5 1,-2 0 0,-6 3-1,-1 1 1,-4 1-26,-1 3 1,-5 4-1,-1-1 1,0 2-1,-3 1 11,-1 1 0,3 5 1,2 0-1,4 1 1,1 0-27,2 1 0,3 0 0,0 1 0,2 0-117,4 0 1,-1 5 0,4 1 0,1-1-467,1-2 0,1 3 644,0 0 0,0 4 0,-4-2 0,-2 4 0</inkml:trace>
  <inkml:trace contextRef="#ctx0" brushRef="#br1" timeOffset="65">23873 8529 8551,'-14'0'-118,"1"1"0,2 1-200,-2 1 0,2 4 0,-4-1 0,1 4 670,-1 2 0,0 4 0,-3 5 1,2 4-1,1 3-186,2 3 0,0-1 1,5 2-1,2-2 1,3-4-202,2-2 0,5-2 0,2-6 0,2-2 0,2-6-35,-1-3 1,0-2 0,1-3 0,-2-1 33,-2-2 0,1-5 0,-3-6 0,-2 0 0,-1-3-7,-1 0 0,0-2 1,0 0-1,0 1 30,0-1 0,0 0 0,0-1 0,0 0 0,0 3 74,0-1 1,1 4-1,2-2 1,3 1 0,2 0 134,2 3 1,3 4 0,4 3-1,2 1 1,4 2 7,1 1 1,1 2-1,3 1 1,0 3-1,-2 3-150,-1 2 0,-2 1 0,-5-1 0,-3-1-78,-2 0 0,-6-1 0,-2 0 1,-1-2-1,-2 1-47,-1 1 1,-1 2-1,0-1 1,-1 0-1,-1 2 88,-1 1 1,-4-2-1,2 4 1,-1-1-30,3 3 1,-1-2 0,1 1 0,1-2 0,1 0-335,1 0 1,1-1-1,1 2 1,1-1-1,-1-1 319,-1-2 1,-1 4 0,0 0 0</inkml:trace>
  <inkml:trace contextRef="#ctx0" brushRef="#br1" timeOffset="66">22346 5512 8584,'0'-9'-37,"0"-1"0,-1 2 0,-1 1 1,-2 2 72,-1 1 0,3 6 0,-2 7 0,3 8 1,1 6-1,0 8 207,0 5 0,0 5 0,1 3 0,2 5 0,-2-22 0,2 1-186,-1 2 1,1 1 0,-1-2-1,1 0 1,1 1 0,-1 1-1,0-3 1,-1-1 0,3 22-132,-3-1 0,2-7 0,-1-4 0,-1-10 1,-1-7-70,-1-6 0,-4-5 151,-2-3 0,0-2 0,1-5 1,0-2-1,1-3-87,0-2 0,-2-3 0,1 0 0,0-3 0,-2 0-224,-1-3 1,-3 1 0,-1-1-1,-3 3 80,-3 0 0,-1-1 1,1 2-1,-2 3 0,-1 3 1,-1 4 314,-2 2 0,-1 2 1,-2 2-1,2 4 184,4 4 0,1 5 0,1 6 1,3 3-1,3 1 117,7 2 0,4 0 0,3 0 0,3-1 0,5-2-181,6-3 1,7-7 0,4-2 0,4-4-302,4-3 0,1-2 1,0-4-1,-1-1 1,0-3-1,0-4-416,1-4 1,-10 0 0,0 3 0,-4-1-104,-2 1 1,-5-1 607,-2-3 0,-1 3 0,-2-3 0</inkml:trace>
  <inkml:trace contextRef="#ctx0" brushRef="#br1" timeOffset="67">22579 5978 8584,'-9'0'0,"-1"0"-1,1 0 1,3 0 0,-1 0 312,0 0 0,3 1 1,1 2-1,2 3 0,1 3 1,0 3-75,0 0 1,4 0 0,2-2 0,4-1-212,2 0 0,3-3 1,3-2-1,1-1 0,-1 0-200,1-1 0,-1-2 0,-2-3 0,-1-3 0,-1-3-112,1 0 1,-4 0-1,0-1 1,-2 0 115,-3-2 0,-4 1 1,1-1-1,-2 2 165,-1 0 1,0 6 0,0 5 157,0 7 0,0 8 0,0 8 1,-1 6 84,-2 5 0,2 1 0,-2 8 0,1 0 0,-1 2-139,-4 0 1,2 2 0,-1-1 0,-1 0-1,-3-6-207,-2-5 1,1-5-1,-4-6 1,1-4 104,-1-4 1,3-8-1,-3-6 1,2-4 0,0-4 85,0-5 1,3-5 0,-3-2-1,3-3 1,1-5-41,-1-2 1,1-1 0,1 0 0,1 0-142,4 0 0,2 0 1,1 0-1,0 1 0,0 4-190,0 4 1,5 1 0,4 7 0,3 2 0,3 3-296,1 1 0,2 2 1,0 3-1,1-1 582,0-2 0,3 2 0,2-3 0</inkml:trace>
  <inkml:trace contextRef="#ctx0" brushRef="#br1" timeOffset="68">22914 5912 8584,'-5'-6'-3,"1"0"429,0-1 0,3 4-157,-3 3 0,3 5 0,2 7 0,1 5 0,2 2 1,-1 4 71,1 1 1,-2-2 0,3 2 0,0-2-333,0-1 1,1-1-1,1-3 1,-1 0-1,0-3-244,-1 0 0,4-6 0,-3-5 1,2-2-167,1-1 0,1-5 0,-1-3 0,-1-5 0,0-1 25,-2-3 0,0 0 0,2-2 0,0 1 1,-3 2 31,-1 0 1,3 4-1,-2-3 1145,0 2-504,4 1 1,-5 11-1,2 5 1,-3 5-1,-1 3-378,1 0 0,-1 1 0,5 0 1,0-2 80,1-1 0,6 0 0,0-1 0</inkml:trace>
  <inkml:trace contextRef="#ctx0" brushRef="#br1" timeOffset="69">23435 5884 8584,'0'-9'-188,"0"0"0,0 0 0,0-1 482,0 1 0,0 0 0,-1 0 0,-2 3 1,-3 3 160,-2 2 1,-2 2 0,1 2-1,-1 4 1,-2 5 76,0 3 1,-3 3-1,1 1 1,1 2-333,-1 1 0,5 0 0,4-4 0,1 1 0,1-1-162,2 1 0,2-4 1,4-4-1,3-3 0,4-3-419,3 0 1,-3-2 0,4-4 0,-1-2-94,0-4 0,1-2 0,-2-2 0,-2-2 0,0 1 30,-4-2 1,-2 3-1,1-5 1,-2 1-1,1 0 390,-1 3 1,-3 2 0,1 0 506,-2 1 1,-1 5-320,0 4 0,0 4 1,0 5-1,1 1 0,2-1-648,3 0 1,3 1-1,0-1 1,0 0 513,1 1 0,3-1 0,1 0 0</inkml:trace>
  <inkml:trace contextRef="#ctx0" brushRef="#br1" timeOffset="70">23705 5726 8584,'-6'-6'461,"0"0"-87,4 4 1,-3-2 0,3 5 0,-1 2 105,1 3 1,0 3 0,2 4 0,0 2-249,0 3 0,0 2 1,0 1-1,0-2 1,2-1-173,1-1 0,-1-1 0,4 2 1,1-2-1,2-4-340,4-2 1,-3-5 0,3-1-1,-3-3-161,-1-1 0,4-5 0,-1-1 0,0-3 0,-2-3 9,-1-4 0,0 2 0,0-2 0,-2-1 0,-1 0 247,1-2 0,-1 2 0,-1 1 0,-1 4 473,-2 1 1,2 2 245,-1 0 0,-1 8 1,-4 4-1,-2 5 1,0 5 159,0 2 0,0 0 0,2-1 1,-1-1-646,0-1 1,2 1 0,1 0 0,1-2 0,3-1-276,2 0 0,2-5 1,1-2-1,1-2 1,-1-1-343,0 0 0,1-1 0,-1-2 0,0-3 13,1-3 1,-1 0 0,-1 0 0,-1-2 300,0-1 1,-4 1-1,2-4 1,-1 2-1,-1 1 1,0 2 203,0 1 1,0-1 0,-2 2 1204,3 2-896,-3-2 0,6 11 1,-4 0-1,-1 4-270,-1 2 1,-1 1-1,0-1 1,1 0-465,2 1 1,-2-1 0,2 0-1,-2 1 475,-1-1 0,4 0 0,2 1 0</inkml:trace>
  <inkml:trace contextRef="#ctx0" brushRef="#br1" timeOffset="71">24218 5680 8584,'-9'9'-141,"3"0"1,3 1 0,2 0 566,1 2 0,0 2 0,0 2 0,0 0 0,0-1 0,1 1 0,1-1-327,1 2 0,4-4 0,-1 0 1,0-4-1,0-2-680,1 0 0,-2-5 0,2 1 1,-1-3-1,0-3-1011,0-4 1592,-4-1 0,7-9 0,-4-3 0</inkml:trace>
  <inkml:trace contextRef="#ctx0" brushRef="#br1" timeOffset="72">24218 5559 8584,'-10'-14'0,"1"3"0,1-4 0,1 2 0,4 0 0,6 4 0,3 5 0,3 4 0,1 5 0,2 3 0,0 2 0,0 3 0,-2 2 0</inkml:trace>
  <inkml:trace contextRef="#ctx0" brushRef="#br1" timeOffset="73">24562 5549 8584,'0'-9'0,"0"0"0,0-1 67,0 1 1,-1 3 0,-2 1 437,-3 1 1,-3 0 0,0 5 0,0 3 0,-1 2 152,1 2 0,-1 5-193,-3 3 1,3 2 0,-2 0-266,1 1 1,3-1 0,2 1 0,3 0 0,2-2-61,1-1 0,8-3 0,4-3 0,6-2-384,4-2 1,1-2 0,4-4-1,-1 0 1,-2 0-850,-1 0 1,-1 0 0,-4-1 755,1-2 0,-5-2 0,0-4 0</inkml:trace>
  <inkml:trace contextRef="#ctx0" brushRef="#br1" timeOffset="74">23128 6620 8412,'0'-13'-328,"0"2"0,0-1 817,0 1 0,0 14 0,0 5 0,0 7 0,-1 9 0,-1 5 152,-1 5 1,-1 2 0,2 1-1,-1-1-231,1 1 0,1-3 1,1 3-1,0-4 0,0-4 1,1-2-129,2 1 1,-1-8 0,5-4 0,2-6-152,3-4 0,4 1 1,1-4-1,2-2 1,4-3-485,1-4 0,-2-3 0,3-2 1,-1-3-1,0 1-467,-2-1 1,-2-2 0,-3 1 0,0 0 163,-2-1 1,-3 1-1,-1-4 1,-3-1 0,-3 0 309,0-2 0,1-2 0,-3 4 0,-1 4 1,-1 1 227,-1 4 1,0 1 0,-1 1-150,-2 3 1,1 2 0,-3 5 921,0 2 0,-1 7 1,3 4-1,0 3 0,0 0 164,0 3 0,0-3 0,3-1 0,0 0-774,0 2 0,3 0 0,1-2 0,1-1 0,2-2-777,2-2 1,-3-3 0,0-3-1,1-1 76,2-2 1,-1-8-1,-2-4 1,-3-4 0,-2-2 582,-1-2 0,-3 2 0,-1 1 0,-1-2 1,-1 0 72,0-2 0,-2 1 0,2 0 0,-1 1 16,0 2 0,-1-1 0,3-1 0,-1 0 1,1 2 373,1-2 0,0 4 1,4 0-1,0 3 1,0 1 132,0-1 0,1 2 1,3 2-1,2 3-692,2 2 0,4 1 1,2 0-1,0 1 0,2 3-2684,-2 5 2853,4 0 0,-4 5 0,5-5 0</inkml:trace>
  <inkml:trace contextRef="#ctx0" brushRef="#br1" timeOffset="75">23696 6676 8412,'0'-6'561,"0"-1"227,0 5 0,0-1 1,0 7-109,0 6 0,0 3 0,0 6 0,0-2-311,0-1 1,0 2 0,0-3 0,1 3 0,1 0-315,1 1 1,1-5-1,-1-1 1,1-3 0,1-2-357,2-1 1,1-3 0,2-4 0,0-1-356,2-2 1,0-4-1,2-5 1,0-4 0,-3-2-1,-1-4 1,0 2-1,0-2 1,0 0 0,1 0 152,-3 2 1,-2 4 0,1 4 1029,-4 1 0,1 8 0,-1 6 128,-1 9 0,-2 4 1,-2 3-1,-1-2 0,1 0-51,1-2 1,2 1-1592,2 3 0,1-5 604,2-1 0,2-4 0,0-2 1,2-2-1,2-1 383,0-2 0,-2-9 0,-1-3 0</inkml:trace>
  <inkml:trace contextRef="#ctx0" brushRef="#br1" timeOffset="76">24087 6546 8557,'-5'1'552,"2"2"0,2 4 137,1 4 1,0 4 0,0 3 0,0 2-387,0 2 1,0-3 0,1 4 0,1-1 0,2 0 0,1-3-275,3-2 1,-3-4 0,1-4 0,1-3-653,1-3 1,5-2 0,-1-2-1,1-2 1,-1-4-34,0-5 1,2-2-1,-3-4 1,2 2 0,-2 0-428,-1-1 1,0 0 1091,-1-2 1,0 1-10,1-1 0,-4 3 0,-1 2 0,-1 1 0,-2 1 555,-1 2 1,-2 5-7,-2 2 1,1 2 0,-3 2 0,0 2 0,0 3-142,-3 2 1,0 1-1,-1 2 1,-1 0-1,1 2 13,0-2 0,3 2 0,-1 0 0,1-1-281,1 2 1,1-4 0,4 2 0,0-1 0,1-3-414,2-2 1,6 2 0,7-5 0,1-1 0,2-1-548,0-1 1,0 0 0,1-1 0,0-2-820,-3-4 1,0-1 1573,1-1 0,1-5 1,0 0-1</inkml:trace>
  <inkml:trace contextRef="#ctx0" brushRef="#br1" timeOffset="77">24562 6452 8412,'-9'-5'19,"3"-3"1,-1 3-1,1-1 272,1-1 1,-3 4 0,1-2 0,-1 1 673,-1 2-814,0 1 0,-1 1 0,1 0 0,0 1 1,-1 2 221,1 3 0,4 2-334,2 2 0,2-1 363,1 0-409,0 5 0,1-3 0,2 4 80,3-2-103,2 4 159,6-7 0,-4 7 0,4-4 0,-2 1 117,0-1 1,2 2-1,-3-1 1,2-1 370,-2 1-437,-5 2-30,2-5 1,-6 5 0,1-2-1,-2 0-5,-1 3 1,-4-4-1,-3 1 1,-1-2-519,-1 1 0,3-2 0,0-4 0,2-1-1266,2 2 1,2-4 1462,3-1 0,7-6 0,4-2 0</inkml:trace>
  <inkml:trace contextRef="#ctx0" brushRef="#br1" timeOffset="78">24916 6788 8412,'0'-7'313,"0"1"0,0-1 0,0-1 605,0-2 1,1 5 0,2 2-1124,3 2 1,-2 2-1,-1 2 205,-2 3 0,4 3 0,0 0 0</inkml:trace>
  <inkml:trace contextRef="#ctx0" brushRef="#br1" timeOffset="79">23780 8696 8273,'-4'-9'-10,"3"-3"0,-2-1 0,2 2 1,1-1-1,0 1 0,0-1 0,0 0 1,0 2-1,0 1 13,0-1 0,0 4 0,0 0 0,-1-1 0,-2-2 172,0 0 1,0 6 0,3 6 0,0 8 0,0 7-48,0 4 0,0 7 1,0 7-1,0 4 0,0 3 1,0 1-139,0 2 1,0-2 0,0 1-1,0-1 1,1-2-195,2-3 1,3-7 0,2-4 0,-1-6 0,-1-7-172,2-6 0,0-4 1,1-10-1,-1-4 1,0-5 161,-2-4 1,-4-2-1,1-1 1,-2-4-1,-1-2 213,0-1 0,0 0 0,0-4 0,0-1 0</inkml:trace>
  <inkml:trace contextRef="#ctx0" brushRef="#br1" timeOffset="80">23854 8659 8252,'0'-9'-84,"0"-1"1,1 1 0,3 0-11,2 0 1,2 2 0,2 2 0,3 1 171,2 2 1,3-2 0,2 1 0,1 1 0,3 1-60,0 1 0,3 0 0,-3 0 0,0 0 0,0 0-88,-1 0 1,-1 0 0,-4 0 0,1 0 0,-2 0-134,-1 0 0,-3 0 1,-3 0 5,-1 0 0,-5 1 213,-4 2 1,-2 5-1,-6 5 1,-4 2-1,-1 3 138,-4 2 1,-1 2-1,-4 5 1,-3 2-1,-2 0 12,-1 0 0,1 2 1,-2 1-1,0 0-63,1 0 1,-1-1 0,7-4 0,2-2-242,4-4 1,0 1 0,6-3-1,3-5-482,2-2 0,2-9 408,7-6 0,1-4 1,4-9-1,1-3 138,3-1 0,-2-6 0,4 1 0,-1-3 0,1-3 93,1-3 0,1 3 1,-1 2-1,-1 3 0,-1 1 230,1 1 0,-7 3 0,0 5-31,-3 4 0,-2 2 0,-7 5 0,-3 5-42,-4 5 0,-4 4 0,-3 0 1,-1 1-1,0 2-83,1 0 1,-1 2-1,1-3 1,-1 1-163,0 0 0,5-2 1,1-1-1,4 1 1,2-1-367,1 0 1,4 1 433,-1-1 0,6 0 0,2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2:35:12.171"/>
    </inkml:context>
    <inkml:brush xml:id="br0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3864 15475 19124,'-13'0'-275,"-1"-1"1,-1-1 0,2-2 0,3 2 0,-1 1 0,0 1-1,0-1 1,1-1-9,3-1 0,1-1 1,-3 2-1,0-2 1,2 0-1,2-2 1,0 2 129,0 0 0,2-3 0,-4 1 0,0-3 120,-1 0 1,2 0 0,-1 1 0,1 0-1,1 2 1,2 4 145,6-1 1,6 3-1,8 3 1,4 2-100,3 0 0,8 4 0,7-4 1,6 1-1,7 0 0,-24-2 0,0-1-55,1 2 0,1-1 0,1-1 1,0 0-1,3 0 0,0-1 0,2 1 1,0-1 32,0 1 0,1-1 1,-2 0-1,-1 0 0,-1 0 1,-2 1-1,-2-1 1,-2 1-1,21 1 7,-7 0 0,-5 0 1,-4-2-1,-9 2 1,-4-2 184,-4-1 0,-6-1-4,0 0 0,-10 0 0,-2 0 1,-5-1-1,-6-1 15,-4-2 0,-5-2 0,-6 3 1,-2 0-191,-3-1 0,-7 3 0,-2-2 0,-3 1 1,0 0 91,-1-2 1,-2 1-1,-2 3 1,0 0 0,0 0 11,3 0 0,0 3 1,3 2-1,1-1 1,5 1-6,4 0 0,4-2 0,5 2 1,4 1 40,6-1 1,5-2 0,15 2 0,7 0-199,6 0 0,11-3 0,11 2 1,6-3-1,8-1-19,-25-1 0,2 2 0,2 0 1,0 1-1,2-1 0,0 1 1,0-1-1,1 0 0,-1-1 1,1 1 85,0-1 0,1 0 1,3 0-1,1 0 1,-1-1-1,-1 1 1,-1-1-1,-1 0 1,-2-1-1,-1 0 40,-2-1 0,0 0 1,-2 2-1,-2-1 1,21-3-1,-7 1 0,-8 2 32,-6 1 1,-8-2-36,-7 0 0,-7 0 1,-5 3-1,-5 0 1,-5 0-71,-6 0 0,-1 0 0,-11 0 0,-4 0 1,-6 0-2,-5 0 1,-5 3-1,20-2 1,-1 1-1,0-1 1,-1 0 51,0-1 0,-2 1 0,0 0 1,-1 1-1,-2 0 0,0 0 1,-3 0-1,0 0 0,-1 1 0,0-1 24,1 1 0,0 0 0,1-2 0,1 1 0,3 1 0,1 0 0,1 0 0,2 0 0,-23 3 17,11 1 0,15-4 1,17 2-1,8 0-183,6 0 1,12-3-1,7 1 1,9-2-1,11-1 75,-17 0 0,0 0 1,3 0-1,0 0 1,3 0-1,0-1 1,1 0-1,1 0 0,0 0 1,1-1 14,1 1 1,-1 0-1,4-1 1,-1-1 0,1 0-1,1 0 1,-1-1 0,0-1-1,0 1 1,-1-1 58,-1 1 0,-1-1 0,-5 1 0,0 0 0,-1 0 0,0 1 0,-4 1 0,0 0-30,16-2 0,-9 3 1,-19-1-182,-6 4 1,-12 0 0,-11 4-1,-5 1 1,-7-1 152,-4 0 1,-7-1 0,-8 2 0,-3-1 0,21-4 0,1 1 0,-1-1 1,-1 1-1,-3-2 1,-1 1 0,-1 0-1,1 1 1,-2 0 0,0-1-1,0 0 1,0 1 111,0-1 0,0 0 1,-1-1-1,1 1 1,1-2-1,0 0 1,3 0-1,0 0 0,-18 0 29,11 0 1,16 1 0,9 1 0,11 1-195,10-1 1,10-1 0,12-1 0,11-1 68,8-2 0,-23 2 0,1 0 0,4-2 0,0 1 0,1-1 0,1 0 1,-1 1-1,1-1-21,1 0 1,-1-1 0,0 1 0,0 1 0,1-1 0,0 1 0,-3-1 0,-1 2 0,-2-1 0,0 2-47,23-2 1,-9 2-1,-7 2 1,-8 1-1,-8 3-142,-7 2 0,-2 6 1,-2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2:34:21.163"/>
    </inkml:context>
    <inkml:brush xml:id="br0">
      <inkml:brushProperty name="width" value="0.12095" units="cm"/>
      <inkml:brushProperty name="height" value="0.12095" units="cm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11499 16406 25357,'0'-10'-547,"0"1"1,1 0 0,1-1 0,1 0 0,-1-1 0,-1-2 77,-1 2 1,1 1 0,1 0 0,1 1 0,-1 0 0,-2 0 0,-2 2 875,-1 1 1,-5 4 0,0-1 0,-5 2 0,0 2 0,-2 2-102,1 3 1,-2 7 0,-2 2 0,0 3 0,2 0 0,1 2-356,2 2 0,0 0 1,5 3-1,2-3 1,3-2-242,2-2 0,2 1 0,3-1 0,4 0 0,6-2 313,3-4 1,1-6-1,7-3 1,-1-2 0,0-2 17,-2-2 0,-2-2 0,-2-5 0,0-3 0,-3-2-49,-2-3 1,-3-4 0,-2 1 0,0-1 0,-3 0-212,-1 1 1,-1-1 0,-3 3 0,-1 2 0,-3 1 96,-5 4 0,-5 5 0,-5 4 0,0 2 0,-3 3 413,-3 5 1,-2 0 0,-1 8 0,2 2 0,2 0-57,5 2 0,3 3 0,5 1 0,4-1 1,2 1-221,3-2 1,6-2-1,5 0 1,7-1-44,4-3 1,1-6 0,5-5 0,2-3 0,2-3 0,0-4-80,-1-3 1,-6-7 0,-5-2 0,-4-4-38,-4-2 1,-5 1 0,-2-2 0,-3 3 0,-4 3 173,-5 4 0,-9 3 0,-7 5 0,0 4 0,-1 3 317,1 3 1,4 7 0,-1 5 0,3 3-1,2 1-715,5 3 0,-1 6 0,8 5 0</inkml:trace>
  <inkml:trace contextRef="#ctx0" brushRef="#br1" timeOffset="1">17421 11154 8402,'0'-6'-418,"0"0"1,0 4 0,0-2 0</inkml:trace>
  <inkml:trace contextRef="#ctx0" brushRef="#br1" timeOffset="2">15428 11136 8422,'0'-10'-153,"0"1"1,1 0 0,2 0 0,2-1 0,1 0 0,-2-2 0,-1 0 276,0 1 1,3 0-1,-3 2 1,-1 0-1,-2-1 1,-3 2 0,-2 1 96,0 1 0,-7 4 0,3-3 0,-2 2 0,-3 0-88,-1 1 1,-3 5 0,0 5 0,-2 3 0,-1 5 0,0 5 151,0 4 1,-2 7 0,1 4-1,3 5 1,2 0-113,5 0 0,2 3 1,3-3-1,2 1 1,2-2-182,4-4 1,7-3-1,8-6 1,2-3 0,5-5-1,4-7-301,3-5 0,2-3 0,-1-5 0,3-2 0,1-4-967,0-4 1,0-4 1275,-4-3 0,0-5 0,-3-1 0</inkml:trace>
  <inkml:trace contextRef="#ctx0" brushRef="#br0" timeOffset="3">16033 11154 10091,'0'-9'-564,"0"-4"1,0 2 0,0-1 0,0 2 677,0 0 46,4 5 0,-3 3 0,3 8 0,-3 7 1,-2 4 383,-3 5 1,-1 2 0,-4 5 0,0 2 0,-1 3-364,1 2 0,0 1 0,-1 1 0,1-1 0,0 0-555,-1 0 0,2-1 0,1-2 0,2-6 0,1-6-802,2-2 1,-3-6 1129,2-1 1,-4-15 0,2-4 0</inkml:trace>
  <inkml:trace contextRef="#ctx0" brushRef="#br1" timeOffset="4">15801 11434 8562,'-10'-11'0,"2"0"608,2-1 0,3-1 1,6 5-1,4 1 1,4 1-315,5 2 0,6 1 0,3 2 0,4-1 0,2-1-1006,-1 1 0,4 1 1,1 1-1,3 1 712,2 2 0,1 2 0,-4 5 0</inkml:trace>
  <inkml:trace contextRef="#ctx0" brushRef="#br1" timeOffset="5">16424 11080 8562,'0'-9'452,"0"-4"29,0 1 0,0 6 1,-1 9-1,-2 10-187,-3 10 1,-2 4 0,-2 9 0,1 2 0,0 2-483,-1 1 0,1 1 1,0 5-1,1-2-340,1-1 0,-1-3 0,2-5 0,-1-2 0,-1-6 0,2-7-1793,-1-4 2321,-1-8 0,-2-9 0,1-5 0</inkml:trace>
  <inkml:trace contextRef="#ctx0" brushRef="#br1" timeOffset="6">16238 11452 8525,'-9'-9'0,"1"0"0,0-1 1054,2 1 0,4 3 0,0 1-504,4 1 1,3 0-1,6 4 1,1 0-869,3 0 0,4 0 0,3 0 1,2 0-1,0 2-1321,1 1 1,0-2 1441,3 2 1,4 2-1,1 0 1</inkml:trace>
  <inkml:trace contextRef="#ctx0" brushRef="#br1" timeOffset="7">16862 11145 8422,'-5'-14'332,"2"1"1,2 3-1,0 2 1,-1 0 372,-2 2 0,-3 5 0,2 1 0,-1 5-879,0 4 1,4 4 0,-2 1-1,3 2-3103,1 0 3242,0-1 1,0 4 0,0-1-1</inkml:trace>
  <inkml:trace contextRef="#ctx0" brushRef="#br1" timeOffset="8">16713 11434 8422,'-5'9'0,"-2"0"0,3 1-135,2-1 1,1 0 0,1 1 0,1-2 136,2-2 1,4-2 0,4-4-1,1 0 1,0 0-3,-2 0 0,4-4 0,0-1 0</inkml:trace>
  <inkml:trace contextRef="#ctx0" brushRef="#br1" timeOffset="9">17393 11275 8420,'-6'-18'-25,"-1"-4"0,4 0 0,1 1 1,1-1-1,1-1 211,0-1 1,3 5-1,0-1 1,-1 5-1,0 0 19,1 1 0,3 3 0,3 2-89,0 5 0,1 4 0,-2 4 0,-1 5 0,-2 7 0,0 4 327,1 5 0,-3 2 0,3 1 0,1 0-229,1 0 1,3-1-1,0-1 1,3-2 0,1-3-1,4-3-281,1-5 0,6-3 1,0-4-1,3-3-111,2-2 1,-1-9-1,-4-6 1,-2-5-1,-1-6 1,-5-2-467,-4-1 0,-3 1 0,-8 2 1,-1 4-382,-1 5 1,-2 4 1024,-2 5 0,-6 7 0,-6 5 0</inkml:trace>
  <inkml:trace contextRef="#ctx0" brushRef="#br1" timeOffset="10">17253 11685 8564,'-14'-1'53,"1"-2"0,4 1 0,3-4 0,4-3 0,5-2 0,7-4 1,8-4-62,5-3 0,1 0 0,1-3 0,2-2 0,2 1 0,2-1 124,-1 0 0,-5 7 1,-5 6-1,-3 6 223,-5 5 0,-2 10 1,-4 6-1,-3 6 1,-2 4 78,-1 0 0,0 2 1,1 2-1,2-2 1,3-3-287,3-3 0,4 0 0,4-1 0,3-3 1,4-4-443,0-3 0,6-5 1,-1-7-1,2-6 1,1-4-741,-2-4 1,-2-1 0,-3-2 1049,-4-1 0,3-8 0,0 1 0</inkml:trace>
  <inkml:trace contextRef="#ctx0" brushRef="#br1" timeOffset="11">18510 11117 8409,'-6'-6'43,"1"0"0,-1-2 0,1 1 1,-2 1-1,0 4 0,0 4 321,0 4 0,0 3 0,-4 1 1,-2 2-1,2 4 0,1 0-33,0 0 0,2 1 0,1-1 0,2 1-301,0-2 0,2 2 0,3-5 0,0-1 0,1 0 0,3-2-307,6 0 0,4-2 1,8-2-1,3 0 1,2 0-7,1 2 1,2 5 0,-1 1 0,-4 2 0,-1 1 398,-3 2 0,-6 0 1,-2 2-1,-4 1 1,-3 0 153,-2 0 1,-11-1-1,-4-2 1,-6 1-1,-5-1 113,-4-3 0,-2-1 1,0-4-1,1 0-424,2 0 1,2 0 0,5-7 0,0-1-1,3-1 1,2-2-2791,3-2 2831,5-2 0,-4-13 0,4-1 0</inkml:trace>
  <inkml:trace contextRef="#ctx0" brushRef="#br1" timeOffset="12">18445 11220 8409,'0'-19'345,"1"0"0,2 1 0,3 0 124,2 3 0,3 1 1,1 6-1,4 1 1,2 1-358,4 2 0,1 2 0,3 5 1,-2 5-1,1 3-1004,-1 5 892,3 5 0,-7 3 0,2 4 0</inkml:trace>
  <inkml:trace contextRef="#ctx0" brushRef="#br1" timeOffset="13">18799 11545 8415,'-10'-4'934,"1"-2"-249,4 2 1,-2 1-1,3 6-2261,2 3 1576,1 2 0,1 6 0,0 0 0</inkml:trace>
  <inkml:trace contextRef="#ctx0" brushRef="#br1" timeOffset="14">19059 11266 8397,'0'-24'0,"1"3"0,3 1-27,6 1 1,1 2 0,7 2 0,1 6 0,1 4 528,0 1 0,-3 4 0,0 0 0,-3 6 0,0 5-369,-3 5 1,-2 1 0,-1 2 0,-3 1 0,-1 1 0,-3 3 18,-3 0 0,-4 4 0,-7-1 0,-2 3-129,-3 0 0,0-4 0,-2-3 0,-1 1 1,0-1-1,1 0 159,3-3 0,4-4 0,5-3-239,1 1 0,7-8 0,9 0 1,5-4-1,8-2 0,5-1-347,4-2 1,-1-1 0,3-4 403,-1-2 0,7 3 0,0-6 0</inkml:trace>
  <inkml:trace contextRef="#ctx0" brushRef="#br1" timeOffset="15">19860 11126 8397,'-6'-5'81,"0"2"0,-2 3 0,0 4 295,-1 6 1,-2 8 0,-1 10 0,-3 7 0,-4 9 0,9-19 0,-1 2-80,1 1 1,-2 0 0,0 2 0,0-1 0,1-1 0,0-1 0,1 0 0,-1-1-1,1-1 1,0 0 0,-11 21-374,-1-2 1,-2-7-1,5-6 1,1-3-1018,1-3 1,3-7 0,3-7-2185,3-7 3218,4-9 1,8-14-1,2-5 1</inkml:trace>
  <inkml:trace contextRef="#ctx0" brushRef="#br1" timeOffset="16">19748 11043 8397,'-9'-18'-202,"0"2"1,-1 1 316,1 2 1,-1 0 0,-2 5 0,-1 2-1,-2 3 540,-1 2 0,-1 2 1,1 2-1,0 4 0,0 4-298,-2 5 1,4 1 0,2 2 0,4 1 0,3 0 0,1 2-209,2-1 1,1-3-1,1-1 1,1-3-400,2 0 0,3-2 0,5-3 0,3-3 0,0-3 1,3-2-571,0-1 1,1 0 0,-2 0 0,-1 0-2175,-2 0 2994,4 0 0,-7 0 0,4 0 0</inkml:trace>
  <inkml:trace contextRef="#ctx0" brushRef="#br1" timeOffset="17">19841 11471 8322,'-9'9'-406,"0"1"0,1-1 0,0 1 930,2 3 0,1-2 1,-1 4-1,3-1 1,2 0-164,1 3 1,1-2-1,2-1 1,3-1 0,3-1-143,4-2-77,1-5 0,5-1 1,-1-4-1,2-1-160,2-2 1,-3-3 0,3-6 0,-2-4-216,-2-1 1,-3-3 0,-4-1 0,-3 0 0,-5 0 0,-2 1 270,-1 2 1,-6 3-1,-3 3 1,-5 2 0,-4 4-127,-1 3 0,1 4 0,-1 4 0,1 6 0,-1 3-2324,0 6 2412,5-2 0,-4 5 0,4-4 0</inkml:trace>
  <inkml:trace contextRef="#ctx0" brushRef="#br0" timeOffset="18">20828 11303 14170,'0'-6'-865,"0"0"1,1 0-1,1 2 1219,2 4 1,-1 7 0,-4 6 0,-2 3 0,-3 2 0,0 3-1,1 0-267,1-2 0,-2 3 1,2 0-1,-2-1-181,-1-2 0,2-1 0,0-2 0,0-1 133,-1-2 1,0 0-1,-3-4 1</inkml:trace>
  <inkml:trace contextRef="#ctx0" brushRef="#br0" timeOffset="19">20800 11164 16554,'0'-24'-1413,"0"2"0,0 4 671,0 2 1,0 3-1,1 4 735,3 3 0,1 3 0,4 6 1,0 4-140,1 5 1,3-2-1,2 4 1</inkml:trace>
  <inkml:trace contextRef="#ctx0" brushRef="#br0" timeOffset="20">21033 11182 12349,'-1'-8'-1078,"-2"2"1432,2 2 1,-4 6 0,3 3 0,-2 6-10,-2 6 0,0 4 0,-3 7 0,1-1 0,0 2-194,2 2 1,1 2-1,-1 1 1,3-3-1,2-2 1,1-1-393,0 0 1,1-6 0,2-3 0,3-7-149,2-4 1,6-4 0,1-6 0,3-5 0,1-5 0,-1-6-163,1-3 1,2 0 0,1-4 0,-2 0 161,-4 2 0,-2 3 0,-6 5 0,-3 3 1075,-5 4 0,-5 8 0,-6 9 1,-2 7-577,2 4 1,2 3 0,2 3 0,4-1 0,3 1 0,4-1-177,6 0 0,7 2 1,7-3-1</inkml:trace>
  <inkml:trace contextRef="#ctx0" brushRef="#br0" timeOffset="21">21992 10922 15197,'0'-15'-1113,"4"2"1,3 4 1236,1 3 0,-3 4 1,-2 8-1,-3 7 1,-3 5 272,-3 7 1,-3 4 0,-4 9 0,-2 2 0,-3 1-30,-1 2 0,2 0 0,0 4 0,2-1 0,-1 0-271,2-3 1,0-3 0,5-6 0,1-5 0,1-6-352,4-3 1,3-5 0,3-9-77,4-6 0,0-8 1,0-6-1,-1-3 1,2-2-211,0-1 0,-3-3 1,-1 2-1,-1 0 0,0 0 79,-1-1 0,-5 4 0,-3-2 0,-3 5 488,-4 1 0,-1 3 0,-7 5 0,-3 3 1,-3 3-1,-2 4 676,0 5 1,-2 4 0,1 7 0,3 1-479,4 1 0,8 3 1,6 0-1,5 1 0,4 0 1,4-2-466,5-2 1,6-4 0,8-6 0,4-1-341,3-2 1,4-4-1,-3-2 1,-1-3 571,-1-3 0,-1-6 1,0-5-1</inkml:trace>
  <inkml:trace contextRef="#ctx0" brushRef="#br0" timeOffset="22">22067 11285 12015,'-3'9'-829,"-2"0"0,0 2 1067,-2 1 0,-4 6 1,-3 4-1,1 1 0,-1 1 57,3 0 1,1 1 0,0 2 0,2-3 0,2-2-713,3-2 1,3-7-1,4-3 1,4-6 466,4-3 0,4-5 0,-1-2 0</inkml:trace>
  <inkml:trace contextRef="#ctx0" brushRef="#br0" timeOffset="23">22095 11220 10940,'-14'-11'-529,"5"0"607,5-2 0,4 5 0,2 6-430,1 4 1,4 4 318,-1 7 1,7-3 0,1 4 0</inkml:trace>
  <inkml:trace contextRef="#ctx0" brushRef="#br0" timeOffset="24">22346 11248 10966,'9'-10'-71,"1"0"0,-2-2 0,-1 1-305,-1 3 459,-4-1 0,-2 12 1,-6 1-1,-2 5 1,-2 5 85,-3 0 1,6 3-1,-2 3 1,1 3-1,3 0 1,2 1 88,2-1 0,1-2 0,0 1 0,0-3-95,0 0 1,0 0-1,0-2 1,1-1-735,2-4-164,-2-1 1,-2-6 0,-7-1-1,-3-1-1370,-1 0 2057,2 0 1,-4 1 0,0 1 0</inkml:trace>
  <inkml:trace contextRef="#ctx0" brushRef="#br1" timeOffset="25">22635 11257 8545,'3'-4'-8,"0"6"1,-1 8 365,-1 8 0,-5 11 0,-2 2 0,-3 5 1,-1 4-1,-1 4 0,-2 1-12,2 2 0,2-1 0,1 0 0,3-3 0,1-2-745,2-3 1,-2-6 0,1-4 0,0-6 0,-2-7-2128,-1-6 2526,-2-3 0,-1-15 0,-1-1 0</inkml:trace>
  <inkml:trace contextRef="#ctx0" brushRef="#br1" timeOffset="26">22644 11424 8545,'19'-23'0,"2"1"0,2 6 0,0 4 289,0 2 1,-2 3 0,-3 2 0,-3 2 0,-2 5 0,-4 5 143,-3 5 0,-1 5 1,-5 1-1,0 3-189,0-1 0,-6 3 0,-2-1 0,-4 0 0,-3-1-147,-1 1 0,-3-3 1,-1-5-1,1 0 0,0-3-227,-2-1 1,7-3-1,-2-2 1,5-1 129,2-2 0,-1-5 0,1-2 0</inkml:trace>
  <inkml:trace contextRef="#ctx0" brushRef="#br1" timeOffset="27">23072 11396 8449,'10'-13'-263,"2"3"0,0-3 0,-1 3 0,-3 1 510,-2-1 1,-4 1 0,1 0 0,-3-1-1,-3 1 290,-3 0 0,-5 4 1,-3 1-1,1 2-267,-1-1 0,-2 2 0,0-1 1,0 4-1,-1 4 0,3 3 18,0 0 1,2 1 0,3 3 0,-1 1 0,2 2-214,2-1 0,2 1 0,4 2 1,0 1-1,1-1-401,2-3 0,0-1 0,5-5 0,2-1 0,2-2-250,1-2 0,1-3 0,2-2 0,0-4 1,0-3 36,2-3 0,-4-5 1,-1 4-1,-3 0 321,0 2 1,-1 2-1,0 2 344,0 3 1,-3 7-1,-3 4 1,-2 4 0,-1 3-127,0 1 0,4 2 0,1 1 0</inkml:trace>
  <inkml:trace contextRef="#ctx0" brushRef="#br0" timeOffset="28">23435 11099 11457,'0'-18'-450,"0"1"0,0 3 0,0 0 1,1 3-1,2 1 726,0 0 0,1 5 0,-2 3 0,0 5 0,-3 8 64,-4 6 0,-4 7 0,0 7 0,0 3-317,-1 2 0,-2 3 0,0 1 0,0 3 1,2 3-1,1 0-371,-1-3 1,4 1 0,0-2 0,-1-2 335,-2-2 1,0-7 0,0-8 0</inkml:trace>
  <inkml:trace contextRef="#ctx0" brushRef="#br0" timeOffset="29">23277 11387 11457,'4'-19'-207,"-1"-2"0,6 8 0,2 3 542,2 3 1,4 3 0,4 4 0,0 1-1,0 3 1,-1 5-3429,-2 6 3042,-3 2 0,2 2 0,-2-1 0</inkml:trace>
  <inkml:trace contextRef="#ctx0" brushRef="#br0" timeOffset="30">23724 11378 11457,'9'-24'-374,"1"2"1,-2 3 585,-2 0 0,1 5 0,-4 1 1,-3 4 68,-5 3 1,-1 2 0,-7 4 0,-1 1 0,-1 2 66,-3 3 0,-1 3 1,1 4-1,0 2 0,2 4 1,1 1 4,2 2 0,1 4 1,5-2-1,2 0 1,1-3-529,2-1 1,6-1 0,4-1 0,5 0 0,2-4-482,5-4 1,3-5-1,4-6 1,1-3 0,0-7 59,0-6 0,0-4 0,0-6 0,0-3 0,0-3 201,0-5 0,0-1 0,0-4 0,-1-2 0,-1 0 396,-2-2 0,-3 2 0,1 1 0,-4 5 0,-2 5 281,-4 6 0,-2 2 0,-5 9 160,-5 5 0,-7 7 1,-6 8-1,1 4 1,-2 5 24,-1 3 0,0 10 0,1 4 0,0 3 0,2 3-33,-1 2 0,2 1 0,0 0 1,2 1-1,1 0-423,1 0 1,-2-3-1,5-4 1,-1-2-1,1-3-159,2 0 0,1-8 0,2-5-400,2-6 0,6-9 1,4-7-1,3-3 1,3-1 1,0-1 0,3 2 0,-3 1 0,-1 4 0,-3 2 499,-2 2 0,-7 2 0,-3 3 0,-2 4 549,-1 5 1,-1-1 0,-2 4 0,-3 1 0,-1-1 0,-1 0 179,2-2 1,4 3 0,-1-4-1,4-1-1115,5-4 0,1 0 1,9-4 492,0-1 1,6-1-1,2-1 1</inkml:trace>
  <inkml:trace contextRef="#ctx0" brushRef="#br1" timeOffset="31">14935 12207 8387,'-15'-19'-191,"2"-1"0,4 0 0,3-3 0,3 0 0,2-1 0,2 0 98,2-1 0,-2 2 0,2 2 1,-2 5 486,-1 3 1,-1 7 0,-1 4-1,-2 4 1,0 5 11,0 5 0,-2 2 1,3 6-1,0 0 0,2 2 1,3-1-107,5-2 1,3 3 0,10-1-1,1-2-268,4-3 1,6-8-1,3 1 1,3-4-1,1-3-390,2-1 1,-1-6 0,1-6-1,-2-5 1,-2-6-273,-1-2 0,-9 4 0,-8-1 0,-8 4 521,-6 5 0,-12 8 0,-7 8 0,-8 11 0,-4 12 250,-1 10 0,0 7 0,14-19 0,0 1 0,1-1 1,-1 1-1,2 1 0,0 0 63,0 0 0,2 1 0,0 2 0,0 0 0,1 1 0,1-1 0,-1 1 0,2-1 0,1 0 0,0-1-57,0 0 1,1-1 0,-5 24-1,-1-3 1,-3-3 0,0-7-228,-3-8 0,-1-7 1,-1-9-1,-3-5 1,-4-4 7,-4-2 1,0-5 0,-4-6 0,-1-4-153,-1-5 0,3-5 0,3 0 0,4 0 0,5 2-380,4 4 1,8 1-1,7 5 1,5 1-951,7 2 1554,7 1 0,11 5 0,5 0 0</inkml:trace>
  <inkml:trace contextRef="#ctx0" brushRef="#br1" timeOffset="32">15549 12477 8512,'0'-10'0,"0"-2"0,0-1 0,0 2-76,0 1 1,-1 1 0,-1 2 0,-2 2 352,-1 1 1,-5 1 0,-3 4 0,-3 2-1,-2 4 1,-4 6 469,-2 5 0,3 2 1,-3 5-1,1 2-398,2 3 1,3-3 0,2 2-1,5-4 1,4-1-286,3 0 1,3-4 0,2-2 0,3-4 0,3-5-352,4-3 1,4-2-1,3-6 1,1-3-1,0-6-342,-1-6 0,1-1 0,-1-5 0,0 0 1,-1 1 16,-2-1 1,0 4-1,1-4 1,-1 2-1,-3 3 485,-4 3 1,1 9-1,-6 6 1,-1 7 496,-1 8 0,-2 1 0,-2 9 0,-3 0 123,1-1 1,-2 2 0,4-5 0,1-1 0,1-2 0,1-4-380,0 0 0,2-3 0,3-5 0,5-4-404,4-4 1,1-7 0,5-7 0,2-2 0,2-4-265,-1-3 1,0 1-1,-4-1 1,-1 1-1,0 1 339,-3 4 1,-5 10 0,-7 10 0,-2 7 869,-1 7 0,-1 5 1,-1 3-1,-1 1 0,1 1 113,1-1 1,1 1 0,0-4 0,1-3-594,2-5 0,2-3 1,4-4-1,2-4 1,0-5-1,1-8-550,0-6 1,1-6-1,0-6 1,-2-2-155,-1-3 0,-1 2 0,-3 1 0,-2 3 0,-1 3-149,0 3 1,1 11 0,-1 6-1,4 7 678,1 7 0,1 0 0,5 13 0,0-2 0</inkml:trace>
  <inkml:trace contextRef="#ctx0" brushRef="#br1" timeOffset="33">16275 12486 8512,'5'-9'-94,"-4"-1"1,2 1 0,-2 0 470,-1-1 0,1 4 159,2 0 1,-2 5 0,1 1-1,-3 6-254,-2 5 1,-8 4 0,0 4 0,-4 0 0,-6 2 177,-2 1 0,1 2 0,-1-2 0,0-1 0,2 0-245,1 0 1,7-4 0,3 0 0,3-2 0,3-4-275,2 0 1,6-3-1,5-2 1,4-3-1,4-3-501,2-3 1,3-2-1,-1-5 1,0-3 0,-1-1-97,-3-1 1,0-3-1,-1 0 1,0-3 0,0 1 317,-4 0 1,-1 5 0,-3 2 0,-1 2 848,-1 1 1,-5 4 0,-1 9-1,-5 4 1,-3 6 307,-1 6 0,0-1 0,2 5 0,2-1-694,1-1 1,1 4 0,3-3 0,0-2 0,1-3 0,2-2-1002,3-2 1,5 3 875,2-4 0,3-4 0,-1-4 0</inkml:trace>
  <inkml:trace contextRef="#ctx0" brushRef="#br1" timeOffset="34">16778 12495 8578,'-18'-5'249,"2"-2"1,2 3 0,0-1 0,2 1 312,-2 2 1,7 5 0,-2 4 0,1 2 0,3 2-1490,2 2 0,2 3 927,1 0 0,8 1 0,3 2 0</inkml:trace>
  <inkml:trace contextRef="#ctx0" brushRef="#br1" timeOffset="35">16722 12700 8512,'-15'1'399,"0"1"0,2 2 420,1 1 0,2-3 0,2 3 0,2-1-164,3 2 0,1-1 1,4 1-1,1 2 0,4 0-599,4 1 0,4 0 0,3 1 1</inkml:trace>
  <inkml:trace contextRef="#ctx0" brushRef="#br1" timeOffset="36">17327 12607 8456,'-14'-19'-43,"2"1"0,2-1 0,4 0 0,3 1 0,2-1 0,2 1 50,2-1 0,2 0 0,5 1 0,-1 0 1,1 2-1,3-1 0,2-1 50,3 1 0,0-3 0,0 9 1,-3 2-1,-1 5 202,-1 3 1,-5 5 0,0 5 0,-3 4-1,-2 7 93,1 3 1,-3 1 0,2 4 0,0 0-1,-1 0-59,1 0 1,7-3 0,0-2-1,4-3-417,2-2 1,3-6 0,3 0 0,3-5-1,1-4 1,2-4-421,0-5 0,-1-4 0,-3-10 0,-4-1 31,-4 0 0,-8-1 0,1 3 0,-5 2 513,-5 1 0,-12 7 0,-6 5 0</inkml:trace>
  <inkml:trace contextRef="#ctx0" brushRef="#br0" timeOffset="37">17290 12979 9546,'-14'0'-166,"2"-1"345,5-2 1,3-3 0,6-6 0,4-4-1,8-2 1,5-1 245,6-3 1,6-2 0,2-4 0,1 0-443,1 0 0,-9 9 0,-2 4 0,-3 7 1,-3 5-1,-3 3 145,-2 3 1,-7 3 0,-2 6 0,-1 1-106,0 2 0,3-3 1,-2 2-1,3 0 0,3-3 1,4 0-534,4-2 1,5-1-1,2-2 507,2-2 0,5-3 1,1-1-1</inkml:trace>
  <inkml:trace contextRef="#ctx0" brushRef="#br1" timeOffset="38">18231 12663 8373,'-4'-15'177,"2"-1"1,-1 2 0,2 1 166,1-1 1,0-2 0,1 1 0,2 0 0,5-1-1,3 0 1,4-3-218,-1-3 0,4 3 0,-3-3 0,3 2 0,0 1-337,1-3 0,-1 7 0,-3 3 163,-2 7 1,-7 9 0,-3 5 0,-4 8-1,-5 6 424,-7 5 1,-3 6 0,-3 1 0,1 3-267,3 3 1,-2-1 0,4-3 0,-1 1 0,1 2-1,2 0-872,0-1 1,3-4 0,2-4 760,3-2 0,-2-2 0,-1 1 0</inkml:trace>
  <inkml:trace contextRef="#ctx0" brushRef="#br1" timeOffset="39">18575 12467 8555,'0'-18'-68,"4"2"0,4 1 0,4-2 343,7-1 0,6 4 0,7 2 0,2 1 0,0 3 0,-1 2 0,-2 3 0,-3 3 377,-3 3 1,-5 3 0,-6 5 0,-6 3-484,-3 0 1,-4 5 0,-7 4 0,-6-1 0,-6 2-162,-4 0 0,-1 0 0,-6 2 1,-1-3-1,-1 0-154,1-2 1,2-1-1,3-2 1,4 0-1,5-3-34,3-2 0,8-6 0,7-1 1,9 1-1,11 2 169,7 0 1,4 0 0,4 1 0,0-1 154,-3 0 1,-3 0-1,-7 1 1,-7-1-1,-6 0 394,-7 1 1,-5-2 0,-7 0 0,-8 1-1,-10 1-165,-7 0 0,-7 5 0,-3-1 0,2 1 0,2-4-494,4-4 1,6-3 0,1-4-3046,6 0 3166,10-4 0,4-1 0,8-4 0</inkml:trace>
  <inkml:trace contextRef="#ctx0" brushRef="#br0" timeOffset="40">19404 12411 11997,'-5'-4'-144,"-4"-3"1,3-3 0,-3 2 0,-3 5 0,-2 8 507,-4 10 0,-2 12 0,-9 10 0,14-16 0,0 2 0,-1 0 0,1 2 0,-1 1 0,2 1 23,-1 0 0,1 1 0,1 1 1,2 0-1,0-2 0,1 1 0,-6 21-597,3-3 0,7-10 1,3 0-1,2-4 1,1-6-1,0-6-3067,0-7 2890,0-7 0,4-10 0,1-6 0</inkml:trace>
  <inkml:trace contextRef="#ctx0" brushRef="#br0" timeOffset="41">19246 12300 11755,'-15'-19'-644,"2"1"1,0 2 633,1 0 1,-4 5 0,3-1 0,-1 2 0,1 4 588,2 3 1,-3 2 0,2 3 0,0 3 0,2 5-268,1 4 1,0 2 0,2 5 0,2 2 0,1 0 0,2-1-570,1-1 1,1 2 0,0-1-1,1-1-509,2 2 0,3-3 1,5 2-1,3-4 731,0-2 0,2 5 0,2-1 0</inkml:trace>
  <inkml:trace contextRef="#ctx0" brushRef="#br0" timeOffset="42">19404 12812 9313,'-14'0'21,"4"3"0,-2 1 1,1 0 599,2 0 1,1 3-1,1 0 1,4 1 0,2 1-209,1 1 0,4-1 1,4 0-1,3-1 1,6-1-446,3-4 1,1-2 0,4-1 0,1-2 0,0-3 0,-2-5-414,-2 0 1,-2-4-1,-3 1 1,-1-1 71,-4-3 0,-5 0 1,-6 2-1,-7 1 1,-6 2 631,-5 0 0,-5 0 0,-3 6 0,-2 3 0,-1 2-230,0 1 0,1 2 1,2 3-1,4 6 0,1 3-29,1 6 0,1-2 0,-1 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2:34:21.206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</inkml:brush>
  </inkml:definitions>
  <inkml:trace contextRef="#ctx0" brushRef="#br0">18221 16108 8561,'-5'-10'80,"2"1"0,2 0 0,2 1 0,1 0 0,2 3 184,1 1 1,-2 3-1,0 6 1,-2 7 0,-2 3-1,-2 7 1,-5 3-1,-3 6-109,-5 4 1,-2 1 0,-5 9 0,9-22-1,0 1 1,-2 2 0,-1 0 0,-1 1-1,0 0 1,-1 0 0,0-1-264,1 1 0,-1-1 1,1-1-1,-1-1 1,1 0-1,1-1 0,-14 19 1,7-9-1,7-6-528,8-6 0,4-5 0,7-5 1,3-3 96,5-5 0,5-9 0,1-5 0,0-2 368,0-4 0,1-5 0,0-2 0,2-3 1,3-1-1,-1-1 171,-2-2 0,3-1 0,1-4 0,0-2 0,1-2-15,-1-1 1,1-2 0,2 4-1,-2-2 1,0 2 331,-1 1 0,-3 6 0,-1 5 24,-6 7 1,-4 11-1,-2 10 1,-5 8-1,-4 9 83,-5 6 0,-1 7 0,-1 4 1,0 3-139,-1 3 0,1 3 0,1-1 1,0 3-1,3 1-457,1-1 0,-2 1 1,3-2-1,1 1 0,1-3-922,1-2 1,-1-3 0,-1-14 1018,-2-6 1,-3 1 0,2-5 0</inkml:trace>
  <inkml:trace contextRef="#ctx0" brushRef="#br0" timeOffset="1">17979 16685 8561,'1'-9'1079,"4"-1"1,9 1-753,10 0 0,13-1 0,14 0 1,-22 5-1,2-1 0,2-1 0,0 0 51,0 0 0,1 0 0,-1 1 0,-1 0-884,0 0 1,-2 0-1,-1 1 1,-2 0-1,24-5 1</inkml:trace>
  <inkml:trace contextRef="#ctx0" brushRef="#br0" timeOffset="2">19879 16434 8564,'-3'-7'12,"-2"2"1,0 1 0,-2 3 0,-2 3 326,-4 4 1,1 8 0,-6 4 0,-2 6 0,-3 4 0,-3 2-1,-1 1 97,-1-1 0,-3 2 0,0-1 0,2-1-570,3-1 1,3-6-1,5-4 1,0-6 0,3-3-1,2-1-959,3-3 1,5-3 0,3-6 923,4-3 1,3-11 0,4-2-1</inkml:trace>
  <inkml:trace contextRef="#ctx0" brushRef="#br0" timeOffset="3">19609 16313 8564,'6'-22'-19,"0"1"1,1 5 238,2 5 1,0 6-1,0 7 1,1 4-1,-2 9 226,-2 8 1,-2 3-1,-4 8 1,0 1-1,0 2-183,0 3 0,0-1 0,0 1 0,0-2 0,1-1-391,2-3 1,-1 1-1,5-4 1,0-2-1,1-4-478,1-7 1,2-4-1,0-8 1,2-5-352,-2-6 0,-4-6 0,-2-9 957,-1-5 0,0-4 0,-4-8 0</inkml:trace>
  <inkml:trace contextRef="#ctx0" brushRef="#br0" timeOffset="4">19776 16396 8564,'-9'-9'178,"0"4"1,-1 2 56,1 2 0,0 5 0,-2 3 0,-1 6 0,-4 5-146,-1 6 1,1 0 0,1 2 0,-1 2 0,2 2-1209,1 0 0,0-5 1119,1 0 0,-5 0 0,2 3 0</inkml:trace>
  <inkml:trace contextRef="#ctx0" brushRef="#br0" timeOffset="5">19422 16611 8564,'-4'-10'276,"5"1"1,8 0 38,5-1 0,14 1 0,9 0 0,13-1 0,-20 5 1,1 0-1,4 0 0,0 0-226,3 0 1,0 0 0,-2 0 0,0 0-1,-3 3 1,-2 1-90,-2 0 0,-1 0 0,24 4 0,-5 2 0</inkml:trace>
  <inkml:trace contextRef="#ctx0" brushRef="#br0" timeOffset="6">20326 16294 8499,'-10'1'599,"2"3"-53,2 5 0,-4 9 0,2 8 0,-4 6 0,-3 8 0,-1 10-316,7-22 0,0 1 0,0 1 1,0 1-1,-1 1 0,1 1 0,0-1 1,0 0-1,1-1 0,1 0-577,1-1 1,-1-1-1,1 0 1,-1-1 0,1-1-1,0 0 1,-6 24 0,2-7-474,1-5 1,-1-4 0,0-11 0,-3-3 640,-2-4 1,-3-8-1,0-5 1</inkml:trace>
  <inkml:trace contextRef="#ctx0" brushRef="#br0" timeOffset="7">19962 16853 8499,'14'-47'-344,"1"-1"1,8 1 0,-9 23 0,0 0 341,2 1 1,1 1 0,3 0 0,1 0-1,0 0 1,2 1 0,1 0 0,1 2-1,0 0 1,1 1 425,0 2 1,0 1 0,-1 0-1,0 1 1,19-4 0,-1 4-1,-4 6 165,-6 5 0,-10 11 0,-14 8 0,-7 6 0,-7 6-259,-7 3 0,-9 6 1,-5 3-1,-3-1 0,-3 0-148,-1-2 1,3 0-1,-1-1 1,3-3-1,3-5-207,3-5 0,3-3 0,1-3 0,3-2 0,2-6-548,3-5 1,5-5 0,2-5 0,2-7 572,1-7 0,-5-4 0,0-4 0</inkml:trace>
  <inkml:trace contextRef="#ctx0" brushRef="#br0" timeOffset="8">20940 16480 8462,'0'-18'-118,"0"-1"0,0 1 0,0 2 0,0 1 0,1 2 0,1 2 773,1 0 0,1 2 1,-1 0-1,0-1 0,0 2-423,1 2 0,-3 3 1,2 6-1,-3 4 1,-3 4-324,-3 5 1,-3 6 90,0 2 0,0 7 0,-1 3 0</inkml:trace>
  <inkml:trace contextRef="#ctx0" brushRef="#br0" timeOffset="9">20838 16881 8462,'-10'9'241,"4"-3"0,1 0 0,1 3 414,2 2 0,-3 0 1,-2 5-1,0 1 0,-1 3-714,-1 2 1,1 4-1,-5 0 1,-1 4 0,-1 3 58,-3 0 0,-4 3 0,-2-3 0</inkml:trace>
  <inkml:trace contextRef="#ctx0" brushRef="#br1" timeOffset="10">18175 17542 13483,'0'-10'-303,"1"1"1,2 0 0,2-1-1,1 1 1,1 1 0,0 1 697,1 0 1,1 0 0,0-4-1,-2-2 1,-1 2-95,1 1 1,2 0-1,0 1 1,-1 0 0,-1-1 62,0 1 0,-5 3 0,2 1-193,0 1 0,-4 1 1,0 8-1,-5 5 1,-5 9-23,-2 7 0,-2 11 0,-6 6 0,-2 4 1,10-23-1,-1 1-47,0 2 0,-1-1 0,0 2 0,0 0 1,-2 1-1,0 1 0,0 1 0,-2 0 0,0 1 1,0 0-1,0 0 0,-1 0-106,0 0 1,1-2 0,2-2 0,2-2-1,-12 18 1,4-10 0,7-7-808,3-6 0,3-6 1,10-7 154,6-7 1,2-6-1,8-7 1,2-6 0,2-5 159,3-5 1,-2-7 0,3-2-1,1-5 1,0-1 491,2 0 1,-3-1 0,-12 21 0,-1-1 0,1-1 0,0 0 0,0-1 0,0 0 99,-1 0 1,1 0 0,-2 0 0,0 0 0,8-22 0,-1 5 0,-3 3 659,-3 7 0,-5 8 0,-4 10-295,-2 11 1,-1 10 0,0 17-1,0 5-68,0 5 1,0 8-1,0 5 1,1 2-1,1 1 1,2-2-353,1 0 1,-2 0-1,4-1 1,-1 0 0,-1-3-565,-2-3 1,-2-4-1,-2-3 1,-2-2 0,-4-4-221,-5-5 0,1-7 0,-5-6 0,1-5-227,0-3 0,-1-2 892,3-2 1,-3-10-1,1-7 1</inkml:trace>
  <inkml:trace contextRef="#ctx0" brushRef="#br1" timeOffset="11">18165 18007 13068,'-9'-5'-491,"4"-3"1,1 3 0,1-2 1145,0 1 0,0 3 1,4-2-1,3 0 0,5 0 0,6-3 0,7 3 1,6 0-1,5 1 0,5 2-1372,2 1 743,6 1 1,-18 0 0,0 0-1,3 0 1,-1 0 0</inkml:trace>
  <inkml:trace contextRef="#ctx0" brushRef="#br0" timeOffset="12">20000 17709 8566,'0'-6'247,"0"0"1,0-1-1,-1 1 194,-2 6 0,-4 8 1,-4 14-1,-2 7 1,-1 8-1,0 6-272,-1 6 0,8-23 0,-1 0 1,-2 4-1,1 0 0,0 3 1,-1 1-1,1 1 0,0 2-345,-1 1 0,1 1 1,-1-2-1,0-1 1,0-1-1,0-2 1,-1 0-1,-1-2 1,0-1-1,-1-1-480,-1-1 1,-1-3-1,-10 16 1,-2-8 0,4-7 432,2-8 0,1 1 0,2-5 0</inkml:trace>
  <inkml:trace contextRef="#ctx0" brushRef="#br0" timeOffset="13">19804 17951 8566,'4'-37'0,"5"1"0,4 2-129,6 3 0,10 3 0,2 2 1,4 3-1,2 5 0,0 6 784,1 7 0,-1 6 1,-1 5-1,-3 7 0,-5 4 0,-5 5 0,-8 3 1,-3 5-1,-5 2 0,-5 0-298,-4 0 1,-8-1 0,-10-3 0,-6-1-236,-4-2 1,-5 1 0,0-6-1,-2-1 1,-2-5-157,3-3 1,4 0 0,0-6 0,4 0 0,7-3-642,7-4 0,8-3 0,5-5 0,6-1 675,7-2 0,13-8 0,4 2 0</inkml:trace>
  <inkml:trace contextRef="#ctx0" brushRef="#br0" timeOffset="14">20586 17793 8391,'6'-19'0,"1"1"0,0 0 746,1 3 0,2 2 0,-2 6-200,-2 1 0,-2 9 0,-4 3 0,-1 8 0,-2 4 0,-3 3-1199,-2 1 0,-1 3 0,2 0 0,2 1 653,1-1 0,-4 2 0,3-3 0</inkml:trace>
  <inkml:trace contextRef="#ctx0" brushRef="#br0" timeOffset="15">20596 18054 8391,'-10'9'420,"4"0"1,1 2-1,1 1 235,2 4 0,1-2 1,1 3-1,0 1 0,-1 4 0,-2 2 0,-3 1 1,-4 3-1,-2 1 0,-5 1-1056,-4 1 1,2 3 0,-4-3-1,1-1 401,0-1 0,-3 3 0,1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2:34:21.222"/>
    </inkml:context>
    <inkml:brush xml:id="br0">
      <inkml:brushProperty name="width" value="0.12095" units="cm"/>
      <inkml:brushProperty name="height" value="0.12095" units="cm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13519 1611 13771,'0'-6'-640,"0"-1"1,0 0-1,0-1 640,0-1 0,0-1 0,0 1 0,0 0 0,0-1 134,0 1 1,0 0 0,0-1 0,0 1-10,0 0 0,0 3 1,0-1-1,0 0 28,0-1 1,-1 3-1,-2 3 67,-3 4 0,0 8 1,-2 9-1,-4 5 1,0 6-1,-3 6-178,1 3 1,2 0 0,0 5 0,3 0 0,2 1 0,4-3-137,2-5 0,1-2 0,1-6 0,2-4 0,5-4 0,3-8-41,5-4 1,1-5 0,3-5 244,2-2 1,-2-8-1,4-7 1,0-7 0,-1-5-1,-1-4-122,-1-2 0,-1-2 0,-3 1 0,-2 0 1,-5 0-1,-4-1-81,-2 1 0,0 4 0,-6 3 0,-4 5 18,-3 7 1,-5 2 0,1 6 0,1 0 0,-1 5-1,1 3-128,0 2 0,2 4 0,1 3 1,0 5-1,0 3 168,3 3 0,-2 1 0,3-1 0</inkml:trace>
  <inkml:trace contextRef="#ctx0" brushRef="#br0" timeOffset="1">13957 1574 15312,'6'-2'-3277,"0"-1"3168,-4 2 1,3-2-1,-6 7 1,-3 6-1,-2 4 1,-3 5 0,-2 4 211,-2 5 0,1 0 0,2 7 0,2 0 0,2 1-204,3 1 0,3-5 1,3-3-1,4-5 0,5-4 86,3-6 1,7-7 0,3-6 0,2-6 0,0-9 0,1-8 0,0-6 0,-2-6 0,-4 0 1,-7-2-59,-3-2 1,-7 4 0,-2 0 0,-2 0-271,-1 1 0,-4 2 0,-3 6 0,-4 4 0,-2 4 203,-2 1 1,4 9-1,-2 1 1,0 4-1,1 3-187,0 2 0,5 3 0,2 6 0,0 4 325,0 2 0,-2 4 1,-2 2-1</inkml:trace>
  <inkml:trace contextRef="#ctx0" brushRef="#br0" timeOffset="2">14404 1881 14313,'-9'0'882,"-1"0"-1160,1 0 0,6 0 0,5-1 0,7-1-472,5-1 1,-2-1 728,4 4 0,3-4 1,5-1-1</inkml:trace>
  <inkml:trace contextRef="#ctx0" brushRef="#br0" timeOffset="3">14562 1881 10179,'-5'0'20,"-3"0"1,7-4-29,-2-3 1,6 0 0,3 0 0,3 2 0,4 1 0,1 1-1015,1-2 1,2 4 1013,-1-2 1,1 2-1,2 1 1</inkml:trace>
  <inkml:trace contextRef="#ctx0" brushRef="#br0" timeOffset="4">14730 1881 10185,'6'5'-516,"0"-2"0,0-3 521,4-3 1,-1 1 0,1-4 0,2-1 55,0 2 0,9-7 0,-2 2 1</inkml:trace>
  <inkml:trace contextRef="#ctx0" brushRef="#br0" timeOffset="5">15177 1564 12435,'1'-9'-892,"1"0"0,2-1 1,0 1 1003,0 0 1,0-1 0,-2 1 0,2 0-1,-2-1 111,-1 1 1,-2 4 0,-3 3 0,-2 5 5,-2 6 0,-5 5 1,-2 5-1,0 4 1,-1 4-1,-1 4 56,0 2 1,2-2 0,3 2 0,2 0-333,0 1 0,5-1 0,2 1 0,3-4-109,3-4 0,3-4 1,7-3-1,2-2 1,4-5-1,2-6-60,0-4 1,2-9-1,-2-4 1,1-6-37,-2-6 0,0-3 0,-3-2 0,-1-2 0,-4-3 1,-2 0-81,-4-2 0,1 2 0,-4 0 1,-1 1 340,-1 2 0,-5 2 0,-2 4 0,-2 7 0,-2 5 0,1 6-90,0 2 1,-1 5 0,1 6 67,0 4 1,-5 8 0,0 5 0</inkml:trace>
  <inkml:trace contextRef="#ctx0" brushRef="#br0" timeOffset="6">15558 1564 12805,'-22'5'-208,"5"4"1,0-2 0,1 5 441,2 7 1,2 4 0,0 6 0,2 1 0,4 2 0,3 1-239,2 2 1,2-3 0,3-2 0,6-4 0,5-5 0,5-5-224,1-3 1,5-4 0,-2-3 0,1-5 71,0-6 0,-3-5 0,0-10 0,-1-2 1,-4-3-1,-4-2-315,-5-5 0,-3 2 1,-5-3-1,-1 0 161,-2 0 0,-5 6 1,-5 0-1,-2 3 1,0 2-1,0 2-157,3 6 1,-2 6 345,2 5 1,-1 6 0,4 3-1</inkml:trace>
  <inkml:trace contextRef="#ctx0" brushRef="#br1" timeOffset="7">13566 17979 8570,'3'-9'-60,"0"0"1,0-1 0,0 1 0,0 0 0,1-2-27,0-1 1,-2 2-1,3-4 1,-1 2-1,-1-1 1095,1 2 1,0 1-596,3 0 0,-7 13 0,-7 7 0,-1 7-36,-1 8 0,-2 1 1,0 8-1,-1 2 1,-1 3-255,0 1 0,2-1 1,-1-4-1,3 0 0,2 0-540,0 1 1,4-3 0,-2-3 0,1-5-1,2-5-1223,1-4 1,1-8 341,0-5 1,0-14 1296,0-14 0,0-4 0,0 6 0</inkml:trace>
  <inkml:trace contextRef="#ctx0" brushRef="#br1" timeOffset="8">13603 17923 8570,'9'-15'0,"1"-1"0,-1 1 331,0 0 1,4-1 0,-1 3 0,0 3 0,-2 3 0,0 4-408,3 2 1,-2 1 0,5 2 0,-1 3-492,0 4 0,2 6 0,0-2 0,2 2 0,3 0 567,-1 0 0,-2 2 0,0-2 0</inkml:trace>
  <inkml:trace contextRef="#ctx0" brushRef="#br1" timeOffset="9">13575 18156 8670,'-18'4'50,"0"0"0,4 4-341,4-2 0,7-4 0,9 2 0,7-1 0,4 0 661,5-1 1,3-1-1,6-1 1,3 0-1,2-1-630,2-2 0,-1-1 0,-1-3 0,-2 2 260,-3 1 0,2-4 0,0 3 0</inkml:trace>
  <inkml:trace contextRef="#ctx0" brushRef="#br1" timeOffset="10">14134 17933 8570,'0'-7'0,"0"1"-148,0-1 0,-4 3 1,-2 3 802,-3 6 0,-3 6 1,-2 12-1,1 4 0,-2 5-315,1 4 1,2 0 0,-2 4 0,3-2 0,2-2-718,1-1 0,4 0 0,1-5 0,2-4 1,1-7-161,0-5 0,1-5 0,2-3 1,3-4 38,3-4 0,-3-8 0,0-8 0,1-3 0,0-4 498,0-4 0,0 0 0,-4-5 0,0-2 0,0 1 0,0 1 0,0-1 0,-3 4 0,0 2 0,0 2 183,0 2 0,0 5 1,0-1-1,1 4 472,3 5 0,2 2 1,6 1-1,5 2 0,3 2-299,5 1 0,-1 1 0,0 3 0,-1 1 0,-3 3-895,0 5 0,-3 1 0,-1 5 0,-5-1 0,-3 1-1020,-5 1 1,-2 2 1558,-1 1 0,-4-1 0,-2 1 0</inkml:trace>
  <inkml:trace contextRef="#ctx0" brushRef="#br1" timeOffset="11">14078 18128 8570,'-12'6'0,"-2"1"592,0 0 0,6-2 0,4 0 3,8-1 1,5-1 0,8-3 0,4 0 0,2 0-505,3 0 1,0-3-1,2 0 1,-1 1-92,-2 1 0,6 5 0,-2 1 0</inkml:trace>
  <inkml:trace contextRef="#ctx0" brushRef="#br1" timeOffset="12">14450 18398 8570,'7'-7'342,"-1"-2"0,1-3 0,1 0 0,2-1 1,-1 2 58,0 1 1,-2 1 0,-1 2-1,1 2 1,1 2-1043,2 4 1,-5 6 0,-2 7 0,-2-1-2372,-1 1 3012,0 2 0,4-6 0,1 4 0</inkml:trace>
  <inkml:trace contextRef="#ctx0" brushRef="#br1" timeOffset="13">14618 18389 8570,'-5'-1'0,"1"-1"0,1-2 639,0-1 0,-1-2 0,4-2-157,0 0 1,1 4 0,3 1-808,2 3 0,2 2 0,2 3 0,3 2 0,1 2 0,2 0 325,-1-2 0,1 3 0,2-4 0</inkml:trace>
  <inkml:trace contextRef="#ctx0" brushRef="#br1" timeOffset="14">14832 18389 8570,'9'-4'28,"-2"2"1,-2-4 0,0-1 334,0 2 1,1-3 0,4 3-353,-1 0 0,0 0-11,1 5 0,-1 0 0,0 0 0</inkml:trace>
  <inkml:trace contextRef="#ctx0" brushRef="#br1" timeOffset="15">15279 18072 8570,'0'-9'-251,"0"0"1,0-1 0,0 1 531,0 0 0,4 4 0,1 4 0,1 5 374,-3 5 0,-2 11 1,-1 1-1,-1 5 0,-2 3-372,-4 2 1,-1 1 0,-1 3 0,-1-3 0,1-1-618,0 0 0,0 2 0,0-4 0,2-3 0,2-4-1305,1-4 1,1-4 1488,3-4 1,8-18-1,2-3 1</inkml:trace>
  <inkml:trace contextRef="#ctx0" brushRef="#br1" timeOffset="16">15288 18091 8570,'-5'-19'0,"1"2"0,4 1 0,0 4 584,0 1 0,4 2 0,3 0 0,5 1 0,3 0-144,3 2 0,5 4 0,2-2 0,1 1 0,1 0-418,-2 1 1,1 1 0,-5 2 0,-3 2 0,-2 2-843,-3 0 1,-1 6 0,-6 0 0,-3 1 724,-2 2 1,-9 2-1,-3-1 1</inkml:trace>
  <inkml:trace contextRef="#ctx0" brushRef="#br1" timeOffset="17">15288 18314 8570,'-9'0'2360,"0"0"-1793,4 0 1,5-3 0,8-1 0,5 0-599,6 0 1,6-3 0,0 2-1,2-2 1,0 2-1609,1 1 1,-1 1 1578,-2 3 1,2 0-1,-3 0 1</inkml:trace>
  <inkml:trace contextRef="#ctx0" brushRef="#br1" timeOffset="18">15670 18082 8570,'5'-10'22,"4"1"1,-4 0 0,1 0 337,0 3 0,-3 3 1,2 7-1,0 6 0,-3 5 263,-1 6 0,-2 7 1,-2 6-1,-4 2 1,-2 1-444,-3 1 1,0-1 0,-2 0 0,0-1 0,3-3-548,1-5 0,0-4 1,1-6-1,1-3-289,2-2 1,1-11-1,5-6 1,1-8 0,3-6-1,2-6 1,2-4-1,2-3 1,2-3 0,0-3 598,0 0 1,1 3-1,-1 1 1,0 1-1,-2 3 139,-1 3 1,4 0-1,-1 6 1,1 2 0,-1 4 736,0 4 0,5 4 0,-2 1 0,0 1-281,1 2 1,-2 0 0,3 4 0,-3 1 0,0 3-1238,-3 2 0,-2 1 0,-3 1 1,-1-1 698,-1 0 0,-3 1 0,3-1 0</inkml:trace>
  <inkml:trace contextRef="#ctx0" brushRef="#br1" timeOffset="19">15735 18221 8570,'-18'14'176,"0"-4"1,4 3 478,4-3 0,5-1 1,7 1-1,4-1 0,8-1 0,6-2 0,7-2 1,8-4-1,0 0 0,0 0-707,-1 0 0,0-4 0,2-2 0,-1-2 52,-4-1 0,-2-5 0,-1 0 0</inkml:trace>
  <inkml:trace contextRef="#ctx0" brushRef="#br1" timeOffset="20">24264 14618 8570,'-4'-5'-408,"2"1"0,-3 3 0,1 0 0,1 1 629,2 4 0,1 7 1,0 6-1,0 4 0,0 7 1,0 7-154,0 4 1,4 8 0,-2-19 0,0 0 0,0 3-1,0 0 1,0 3 0,0 0 0,-1 1 0,0 2 0,0 1-1,-1 2-20,0 1 1,0 1-1,0 3 1,0 0 0,0 2-1,0 1 1,0-3 0,0 1-1,0-2 1,-1 1-101,0-2 1,-1-1 0,0-1 0,0-2 0,-2-2 0,1-1 0,0-4 0,0-1 0,-1 20-180,2-8 0,1-8 0,1-9 0,0-3 0,0-3-1460,0-2 1691,0-10 0,-4 0 0</inkml:trace>
  <inkml:trace contextRef="#ctx0" brushRef="#br1" timeOffset="21">24376 14329 8570,'-15'0'42,"3"0"0,2 0 1,-1 1-1,0 3 202,-2 2 1,1 6 0,2 5 0,-2 4 0,-1 8 0,-1 8-156,1 5 1,-3 8 0,10-25 0,-1 1 0,0 0 0,1 0 0,-8 23 0,3-5-182,0-3 0,2-10 1,1-4-1,1-5-411,0-4 1,5-9 0,-1-9 245,2-5 1,4-12 0,1-5 0,2-7 0,1-6 146,1-5 1,4-2 0,2-5 0,-1 1 0,2-1 165,-1 1 0,2 3 1,1 4-1,0 4 1,-3 5 95,0 4 0,1 5 0,-1 9 1,-1 7-1,1 7 16,-3 7 1,-1 6-1,0 10 1,-1 6-1,0 6 36,1 3 1,-1 2 0,1 5-1,2-2 1,0-1-224,0-4 1,-2-6-1,-2-3 1,-1-2 0,-1-2-147,-2-2 1,-1-6 0,-5-6 0,-3 0 0,-6-1-81,-2-1 0,-3-4 0,-3-4 0,-2-2 0,-2-1 5,-1 0 0,1-8 1,-3-2-1,1-3 86,-1-4 0,2 1 0,0-1 0,2 2 1,2 2 620,3 2 0,4 1 0,5 3-28,2 1 0,2 1 0,9-1 0,4 1 0,5 2-160,4 0 1,4-1 0,0 2-1,1-1 1,1 1-330,0 1 0,-4 0 1,2-1-1,-2-1 0,-2 0-731,1 2 1,0 1-1,-2 0 1,-1 1 780,-4 3 0,-1-3 0,-2 3 0</inkml:trace>
  <inkml:trace contextRef="#ctx0" brushRef="#br1" timeOffset="22">24450 14450 8570,'-13'0'-264,"1"0"1,-2 0 0,-1 0 560,1 0 1,-2 5 0,-1 2 0,0 4 0,2 6 231,-2 3 0,3 4 1,-2 4-1,1 0 1,1 0-494,5 0 1,1-4 0,5-3-1,1-2 1,1-3-1191,1-4 0,1-3 555,2-2 1,-1-8 0,3-8 0,0-3 0,-1-4 410,0-3 0,4-3 0,-1-4 1,3 1-1,4 0 325,0 2 1,-3 0-1,2 5 1,-3 3-1,0 2 219,-1 3 1,-3 5 0,-1 3 0,-3 5-8,-6 6 0,-5 9 0,-11 8 0,-2 3-83,-2 2 1,-3 1-1,0-3 1,2-1-1,3-4-134,3 0 0,6-9 1,7-3-1,10-8-526,10-6 1,5-7 0,9-8-1,1-2 1,1-3-150,1 1 0,0 5 0,-4 2 0,-3 3 543,-5 3 0,-9 9 0,-6 0 0</inkml:trace>
  <inkml:trace contextRef="#ctx0" brushRef="#br1" timeOffset="23">24283 7924 8570,'-10'-14'-141,"2"0"0,2-5 1,2 0-1,1 1 0,0 0 1,0 2-1,2 0 1,2 1 375,3 0 1,-2 0 0,3 4 0,-1 3 0,-1 1 0,0 0-74,0 1 0,1 5 0,-2 1 0,2 6 0,-2 6 0,-2 5-86,-3 7 1,0 10 0,-3 14-1,3-21 1,-1 2 0,0 2 0,0 2-1,-1 3 1,0 0-51,1 4 1,-1 0 0,0 3-1,1 2 1,-1 6 0,-1 1 0,3-13-1,-1 0 1,0 0 0,0 3 0,0 1-1,0 0-82,0 0 0,0 2 0,0-1 0,1 1 0,-1 0 1,1-1-1,0-2 0,0-1 0,1 0 0,-1-1 1,1-1-1,0 1 0,1-3 0,0 1 0,0-1-103,1-1 1,0 0-1,-1-1 1,1 9-1,0-1 1,0-4 0,0-2-1,0-3 1,-1-2-1,0-4 1,0-1-235,-2 24 1,-1-4-1,1-4 1,-3-3-1,-3-2 168,0-4 1,-3-2-1,-1-5 1,1-4 224,-2-8 0,3-6 0,-3-10 0,0-2 0,2-2 0,2-4 0</inkml:trace>
  <inkml:trace contextRef="#ctx0" brushRef="#br0" timeOffset="24">23957 9451 10794,'-16'-25'-50,"1"1"0,-1 0 334,2 0 1,1 8-1,6 1 217,1 7 0,4 12 1,-1 11-1,4 8 1,4 12-377,4 6 0,7 8 0,-9-24 1,1 0-1,1 1 0,0-1 0,0 1 1,1 0-1,-1-1 0,0 0-64,0 1 0,1-1 0,-1 1 1,0 0-1,10 20 0,0-3-190,-1-4 0,0-3 0,-3-2 1,-2-5-1,-4-6-189,-3-7 243,-2-5 1,-4-10-1,-1-5 1,-1-7-1,-2-8-338,-1-5 0,0-7 1,-2-2-1,-1-1 0,-1 0-120,-2-1 1,-2-1-1,4 1 1,0 2 0,-1 1 386,1 2 0,0 0 0,-1 1 0,2 1 0,1 4 760,1 4 1,4 5-23,-2 3 0,3 7 0,1 5 0,1 5 1,3 2-424,2-1 0,0 2 0,2-1 1,4 1-1,1 1-311,4 1 1,3-5-1,3-2 1,2-2 0,3-2 58,2-2 0,7-3 0,-2-6 1,-1 0-1,-2 0-173,-5 2 0,-1-1 0,-7 0 114,-5 3 1,-11 7 0,-8 4-1,-8 9 1,-9 8 346,-4 5 0,-5 6 0,-1 3 1,-1 2-1,0 2 223,3-1 0,0 0 1,9-1-1,5-2 1,5-4-371,7-4 0,11-7 0,7-8 0,6-4 0,4-9-294,3-6 1,1-9-1,0-9 1,0-3-1,-1-3-169,-2-1 0,-3-1 0,-8 0 0,-5 4 0,-5 4 462,-3 5 0,-6 9 1,-5 8-54,-8 8 1,-9 11 0,-6 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2:34:21.247"/>
    </inkml:context>
    <inkml:brush xml:id="br0">
      <inkml:brushProperty name="width" value="0.12095" units="cm"/>
      <inkml:brushProperty name="height" value="0.12095" units="cm"/>
    </inkml:brush>
  </inkml:definitions>
  <inkml:trace contextRef="#ctx0" brushRef="#br0">1425 6508 16692,'-5'-5'-469,"4"-3"1,-2 2 0,2-3 0,1 0 0,0 0 0,0-1 0,0 1 45,0 0 1,0-1 0,0 1 0,0 0 0,0 0 0,-1-1 578,-2 1 1,0 0 0,-5-1 0,-4 1 0,-1 0 0,-4 0 290,0 3 1,-6-2 0,-1 3 0,-1-1 0,0 0-164,-4 2 0,1 1 0,-3 3 0,1 0 0,0 0 1,-2 1 37,-2 2 0,4-1 1,-1 5-1,2 1 0,1 2-67,1 3 0,-1 2 0,1-2 1,1-1-1,1 1 94,-1 3 1,3 1 0,2 2-1,1 0-894,1-1 1,5 2-1,1 2 1,3 4-1,2 4 603,2 4 0,-2 2 0,4 1 0,0 1 0,0 4-39,2 4 0,1-2 0,1 3 0,0 1 0,0 2 0,0 2-170,0-23 0,0-1 1,1 25-1,0-25 1,1 0-1,0 0 0,1 0 10,0 1 0,-1 0 0,2 1 0,1 1 0,-2 1 0,0 0 0,1 0 0,0-1 1,0 0-1,0-1-59,0 0 1,-1 0-1,0 2 1,1 0 0,-2 0-1,-1-1 1,1 2-1,-1 0 1,1-1 0,-1 0 8,1 0 0,-1 0 0,1-2 0,-2 1 1,0 0-1,-2 0 0,0 0 0,0 0 1,0 0-1,0-1-23,0 0 0,0-1 0,0-2 0,1-1 0,1 22 0,0-2 0,1-4-64,2 0 1,5-3 0,5-4 0,-1-2-1,1-1 269,3-2 0,-2-5 1,1-3-1,-1-3 1,0-5-1,0-4 298,1-2 0,0-6 0,4 1 0,1-2 0,1-1 294,4 0 1,3 0 0,3 0 0,3 0-191,3 0 1,0 0 0,1 0 0,0 0 0,1 0-221,-3 0 0,-4 1 1,1 1-1,-1 1 0,-3 0-8,-3 1 1,-2-2-1,-4 4 166,2-2 0,4 3 0,-2-2 0</inkml:trace>
  <inkml:trace contextRef="#ctx0" brushRef="#br0" timeOffset="1">19087 10195 28543,'-5'-4'-656,"-2"2"1,3-3-1,0 0 1,-2 1 0,2-1-165,0-1 1,1 3 0,4-2 0,3 0 857,5 0 0,6 3 0,8-1 0,6 0 1,7 1-1,8-1 88,8 1 1,-21 2-1,1-1 1,6 1 0,2 0-1,2 1 1,2-1 0,1 1-1,1 0 1,0 2 0,0-1-84,-1 2 1,0 1 0,-3-2-1,0 1 1,-4 2 0,-1 0-1,-2 0 1,-2-1-101,-3 0 0,-1-1 0,22 2 0,-11-1 0,-5 1 0,-8-2-5,-5 0 1,-9-1 137,-13-3 1,-10 0-1,-8 0 1,-8 0-1,-8 0 94,-10 0 1,-6 0-1,20 0 1,1 0 0,-2 0-1,-1 0 1,0 0 0,-1 1 35,-1 1 1,0-1 0,-2 0-1,-1-1 1,-4 2 0,0 0 0,-3 0-1,0-1 1,-1 1 0,0 1-290,-1-1 0,0 1 1,0-1-1,0 1 1,-1 1-1,1-1 1,0 0-1,2-1 1,1 1-1,2-1 86,3 1 0,1 0 1,7-1-1,0 1 1,-21 4-1,5-1 38,6 2 0,15-4-29,16-1 1,17-2-1,30-1 1,13 0-1,-20-1 1,1 1 57,4-2 1,1 1 0,4-1-1,1 0 1,3-2 0,0 1-1,1 1 1,0 0 0,1 1-1,0-1-15,1 1 1,1-1 0,2-2 0,2 1 0,-16 1 0,0 0 0,0 1 0,0-1 0,0 0-1,0 0 1,14 0 0,0 0 8,-3 0 1,-2 0-1,-6 2 1,-1-1 0,-5 0-1,0-1 1,-4 1-1,-2 1 1,17 0-52,-14 0 0,-15 0 0,-16 1-143,-5 2 0,-10-1 0,-6 3 0,-11 0 1,-10 1 61,-7 1 0,21-4 1,1-1-1,-3 1 0,1 0 1,-3 0-1,1 0 0,-3 0 1,0 0 2,-1-2 1,-1 1-1,-2 0 1,0 0 0,1 0-1,-1 0 1,2 0 0,1 0 47,1 0 0,0 0 1,3 1-1,1 1 1,-19 0-1,9 1 1,15 1-353,19-1 0,22-1 1,20-4-1,11 0 351,-21 0 0,2 0 0,5 0 0,1 0 0,0 0 0,1 0 0,2 0 0,1 0 18,3 0 0,-1 0 0,0 2 0,1-1 0,0 1 0,2 0 0,0-1 0</inkml:trace>
  <inkml:trace contextRef="#ctx0" brushRef="#br0" timeOffset="2">7868 11406 29718,'9'-10'-547,"0"1"1,2 0 0,1 0 0,4-1 0,3 1 0,6 1 585,6 1 1,6 0-1,7 4 1,5 1 0,-22 1-1,0 1 1,2 0 0,-1 0-62,2 0 0,-1 0 0,0 0 0,-1 0 0,2 0 0,-1 0 0,-1 0 1,0 0-1,25 0 26,-4 0 1,0 0 0,-5 1 0,-6 1 0,-6 2-111,-5 1 0,-6-3 0,0 2 0,-4-3 141,-5-1 1,-7 0-8,-5 0 0,-12 0 1,-11 0-1,-7 0 0,-8 0-10,-8 0 1,-7 0-1,23 0 1,-1 0-1,-2 0 1,-1 0 0,-1 0-1,0 0 109,-1 0 1,-1 0-1,0 0 1,-1 0-1,2 0 1,-1 0-1,-1 0 1,0 0-149,-2-1 0,-1 2 0,0 0 0,0 2 1,2 0-1,0 0 0,3 1 0,1 0 0,5 1 1,0 0 19,-21 4 1,12 0-1,9-1 1,11 0-1,9-2-575,9 1 0,7-2 0,7 0 0,8 0 609,9-3 0,9-1 0,14-1 0,-24 0 0,1 0 1,2 0-1,2 0-8,3 0 0,1 0 1,-2 0-1,0 0 1,5 0-1,0 0 1,-2-1-1,1 1 0,1-1 1,0 0-66,2-1 0,0 1 1,3-1-1,1 0 0,-1 2 1,0 0-1,-5 0 0,-1 0 1,-5 0-1,-2 0 2,-4 0 0,-1 0 0,15 0 0,-11 0 9,-8 0 1,-15 0 0,-16 0 0,-7 1-1,-9 2 24,-8 0 0,-8 4 0,13-4 1,-1-1-1,-3 1 0,-1 0 2,-3 0 0,-1 0 0,-1 0 1,-1 0-1,-2 0 0,0 1 0,0-1 1,1-1-1,2 0 0,1 0 450,1-1 0,0 0 0,2 1 0,0 0 0,-19 1 0,10 0-474,13-2 0,16 2 0,17 0 0,14 0 1,13 0-279,9 0 0,-15 0 0,2 0 305,1-1 0,1-1 0,2 0 0,0 0 0,2 1 0,0 0 0,1 1 0,1 1 0</inkml:trace>
  <inkml:trace contextRef="#ctx0" brushRef="#br0" timeOffset="3">3073 12774 28555,'-6'-9'-547,"2"0"1,4 0 0,0-1 0,1 2 0,3 1 0,6 1-1,4-2 1,4 3 0,1 0 0,4 0 0,5 1 0,7-1 453,8 3 1,2-2-1,-17 3 1,0-1-1,2 1 1,0 0 0,2 0-1,-1 1 1,2 0-1,-1 0 204,1 0 1,0 0 0,-5 0 0,-1 0 0,23 0 0,-8 0 0,-8 1 0,-6 1-275,-6 1 0,-7 1 1,-5 0-306,-3 2 0,-5-1 1,1 1-1,-7 0 1,-5-1 631,-5-1 0,-9 0 1,-5 0-1,-6 0 1,-5 0-142,-5-2 0,-1 2 1,-2-1-1,0 0 1,2-2 827,1-1 0,11 0 0,10 0-898,5 0 1,19 0-1,16 0 1,14 0 0,11 0-123,7 0 1,2-1 191,-23-1 1,0 0 0,2 0 0,0-1 0,1-1 0,-1-1 0</inkml:trace>
  <inkml:trace contextRef="#ctx0" brushRef="#br0" timeOffset="4">3101 14916 27162,'0'-13'-469,"4"-2"1,4 1 0,5 1 0,2 4 0,1 2 0,2 1 0,2 2 368,1 2 1,3 1 0,5 1-1,3 0 1,5 0 0,6 1-1,3 2 171,4 4 0,-1-2 0,2 0 0,1 0 0,-1-1 1,-1 0-38,-5-2 1,0-1 0,-7-1 0,-3 0 0,-3 0 0,-6 0-85,-6 0 1,-6 0 78,-5 0 0,-5 0 1,-5 0-1,-7 0 1,-6 1 119,-4 3 0,-9-2 1,-6 3-1,-8 0-116,-9 0 0,22-2 0,0 0 1,-2 2-1,-1 0 0,-1-1 1,0 0-1,0 0 0,1-1 67,1 0 0,0 0 0,0 0 0,0 0 0,0 0 0,1 1 0,1-1 0,0 0 0,-23 3-52,8-1 0,13 4 1,8-4-1,9 1-378,6 0 1,13-3-1,12 3 1,14-2-1,13-2 290,-18-2 1,2 1 0,4-1 0,1 0 0,2 0 0,1 0 0,2-1 0,0 1-260,1-2 0,0 1 323,-2 1 1,0-1-1,5-5 1,1-1-1,-1 2 1,-1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2:34:21.252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</inkml:brush>
  </inkml:definitions>
  <inkml:trace contextRef="#ctx0" brushRef="#br0">1546 3780 8471,'0'-9'-135,"0"0"232,0-1 0,0 1 0,-1 1 0,-3 1 0,-2 6 127,-2 7 0,-1 4 0,-1 10 0,0 2 0,-1 6 0,-2 6-10,2 6 0,0-1 0,2 5 1,1 0-1,2 2-55,3 0 0,-2 1 0,2-1 0,1-1 0,2-5-115,3-6 1,4-8 0,4-6 0,2-6 0,2-6 0,1-2-79,2-4 1,4-6 0,1-6 0,0-5 0,3-7-46,1-6 0,-2-2 0,-1-7 0,0-4 0,-2-2-171,1-4 0,-1 4 0,-5-6 1,-1 3-1,-5-2-95,-4 1 1,-2 0-1,-6 5 1,-3 5 0,-3 10 243,-4 7 1,-7 3 0,-3 8-1,0 5 1,1 5 355,2 5 1,-1 2-1,0 3 1,2 1-563,1 4 0,4 1 0,5 3 0,1 2 0,2 1 307,2 1 0,5 3 0,2-3 0</inkml:trace>
  <inkml:trace contextRef="#ctx0" brushRef="#br0" timeOffset="1">2151 3808 8523,'0'-6'-3,"0"0"1,0-2 0,0 0 299,0-1 0,0 3 1,0 2 85,0 3 0,-1 8 0,-3 11 0,-5 7-170,-2 5 0,-6 7 0,2 8 0,-2 4 1,9-23-1,0 0 0,0 2 0,1-1-115,0 1 0,1 0 0,0 1 0,0 0 0,3 0 0,0-1 0,0 24-195,2-7 0,6-7 0,5-14 0,4-6 1,6-8-9,5-6 0,-1-8 0,8-6 0,1-9 0,0-8-101,0-6 0,-2-6 0,-6-3 0,-4-1 0,-1-4 60,-1-1 1,-11 21 0,-1 0 0,1 1 0,-1 0-1,-1 0 1,0 1 0,2-24-114,-4 4 0,-4 9 0,-3 8 1,-3 8-1,-2 6 465,-1 8-423,-5 4 1,4 3 0,-4 2 0,2 4 216,0 5 0,-1 2 0,4 5 0</inkml:trace>
  <inkml:trace contextRef="#ctx0" brushRef="#br0" timeOffset="2">2607 4330 8322,'-9'-5'538,"0"3"0,3-4 193,3-1 1,3 0-1,3-1 1,3 3-814,3 1 1,-3 1-1,0 4 1,2 1-225,4 1 1,-2 4-1,4 0 1,-2 1 305,0 1 0,5 1 0,-3-1 0</inkml:trace>
  <inkml:trace contextRef="#ctx0" brushRef="#br0" timeOffset="3">2784 4348 8322,'-5'-4'-107,"1"-1"104,4-4 1,1 0-1,2 3 1,3 3 0,2 2-1,3 1-302,1 0 1,-1 0 0,4 0 0,-1 0 0,0 1 304,-1 2 0,3-1 0,-4 3 0,0-1 0,-2 0-238,-1 0 1,-3-3 0,0 3 866,-2 0 1,0-3-268,-1 2 1,2-2 0,4-1-363,1 0 0,3-4 0,2-1 0</inkml:trace>
  <inkml:trace contextRef="#ctx0" brushRef="#br0" timeOffset="4">3501 3948 8443,'0'-14'-31,"3"1"1,1-4 0,1 3-1,2 0 1,-1 3 348,0 1 1,-4 0 0,2 2-123,0 2 1,-7 7 0,-1 7-1,-6 6 1,-5 3 47,1 6 1,-4 3-1,4 3 1,-2 1 0,2 2-1,0 1 64,3 2 0,1-2 0,4 0 1,3-1-388,2-2 1,3-1 0,3-2-1,6-3 1,3-5 0,5-7-129,2-5 0,3-2 0,-1-6 0,0-4 36,0-4 1,1-6 0,-3-9 0,-2-6-1,-3-4-83,1-5 1,-4-1 0,0 0 0,-3-3 0,-1 0-43,1-1 1,-5 5 0,-3 0 0,-3 5 462,-2 6 1,-4 5 0,0 8-1,-1 6 1,-1 5 0,-1 4-287,1 3 0,-4 3 0,-2 8 119,1 4 0,-4 5 0,4 5 0</inkml:trace>
  <inkml:trace contextRef="#ctx0" brushRef="#br0" timeOffset="5">4134 3808 8471,'-18'1'181,"3"2"0,-4 3 1,2 7-1,-5 3 1,-1 5-1,0 5 306,3 4 0,1 3 1,3 5-1,2 1 1,4-1-1,5-2-232,3 0 0,3 1 1,2-2-1,4-4 0,4-6 1,5-5-259,1-1 1,3-5-1,1-1 1,2-4 0,-1-3-153,1-3 1,2-7-1,-2-6 1,-1-7-1,1-4-143,-2-3 0,-1-5 0,-2-6-25,1-5 1,-4-2-1,0-4 1,-2 3 0,-2 3-1,-4 1 1,-4 3 740,-2 2 1,-2 4 0,-2 7-1,-4 6 1,-5 3-376,-3 6 1,-6 0 0,-2 5 0,-2 2-739,-4 3 0,0 8 0,-5 9 0,-2 4 695,-3 4 0,0 5 0,19-15 0,-1-1 0</inkml:trace>
  <inkml:trace contextRef="#ctx0" brushRef="#br1" timeOffset="6">2030 15689 20610,'0'-15'-489,"0"-1"1,0 2 0,0 1 0,0-1 1074,0 3 0,0 13 1,-1 8-1,-2 10 1,-5 8-365,-3 5 1,1 7-1,-4 5 1,2 3-1,-1 2-238,8-24 1,-1 0-1,-1 1 1,1 0-1,-1 2 1,1 0 0,0 1-1,1 0 1,-1 0-1,1 0-239,1 0 1,-1 0 0,0-1 0,1 0 0,-1-3 0,0 0-1,-3 23 1,1-7-566,1-7 1,4-7 0,-1-11 0,2-1-1683,1-4 2148,0-6 1,4-6 0,1-5 0</inkml:trace>
  <inkml:trace contextRef="#ctx0" brushRef="#br1" timeOffset="7">1937 15903 16531,'0'-37'-669,"1"0"1,3 3 0,5 3 865,6 2 0,3 1 0,3 2 0,2 2 0,0 5 458,3 6 0,1 6 1,1 4-1,-1 3 0,-2 3-1094,-3 4 0,-3 5 0,-1 5 1,-2 3-1,-1 5-2838,-2 2 3043,0 1 0,-4 4 0,0 1 1</inkml:trace>
  <inkml:trace contextRef="#ctx0" brushRef="#br1" timeOffset="8">1965 16164 16541,'-13'1'143,"1"1"-51,0 1 1,8 0 0,7-4 0,11-2 0,9-4 283,8-5 1,8 1 0,4-4-1,4 2 1,3 1-802,-24 7 0,0 0 409,25-4 0,-24 6 0,1 1 0,24-2 0</inkml:trace>
  <inkml:trace contextRef="#ctx0" brushRef="#br1" timeOffset="9">2868 15810 19217,'0'-9'-1294,"0"-1"1446,0 5 1,0 16-1,-1 11 1,-2 6 200,-4 4 0,-2 1 0,-2 4 0,-3 2 1,0 1-494,-3 4 1,1-2 0,-1 0 0,3 0 0,-1-2-1,3-1-478,1-1 0,1-7 1,7-10-1,1-2 554,1-3 0,1-3 0,0-4 1</inkml:trace>
  <inkml:trace contextRef="#ctx0" brushRef="#br1" timeOffset="10">2765 15875 18735,'11'-29'-348,"2"-1"0,6 0 785,5 3 0,6 4 0,0 8 0,-3 3 0,-3 5 0,-4 4-941,-6 2 1,-2 6-1,-4 5 1,-1 5-2774,0 6 2986,-5 7 0,-2 5 0,-6 4 0</inkml:trace>
  <inkml:trace contextRef="#ctx0" brushRef="#br1" timeOffset="11">2765 16201 18735,'-9'0'-223,"4"-1"1,2-2 760,2-3 1,6 0 0,5 0-1,7-1 1,6 0-76,3 0 1,0 0-496,5 4 1,2 0 0,1 3 0</inkml:trace>
  <inkml:trace contextRef="#ctx0" brushRef="#br1" timeOffset="12">3231 16378 18519,'0'-16'-1427,"0"2"1,0 0 1772,0 3 1,3 4-1,1 2 1,1 0-717,3 3 1,0 1 274,1 1 0,5 4 0,0 2 0</inkml:trace>
  <inkml:trace contextRef="#ctx0" brushRef="#br1" timeOffset="13">3454 16396 13866,'0'-18'-402,"1"0"1,2 3 0,5 2 962,3 3 1,5 2 0,4 0 0,3 3-508,1 1 0,-3 1 1,1 3-1</inkml:trace>
  <inkml:trace contextRef="#ctx0" brushRef="#br1" timeOffset="14">3724 16434 13866,'7'-11'-45,"0"0"1,2-1 155,2 0 1,10-2-1,-1-1 1</inkml:trace>
  <inkml:trace contextRef="#ctx0" brushRef="#br1" timeOffset="15">4227 15959 13131,'1'-24'-545,"1"2"1,2 3 819,2 0 1,-4 5 0,0 2 0,-4 6 346,-5 6 1,-1 5 0,-1 9 0,0 4-489,-1 6 0,1 4 0,0 3 0,-1 3 1,1 2-1,1 2-348,1-1 0,-1-2 0,3 0 0,-1 0-356,0-3 0,2-2 0,-2-2 1,0-1-1,0-3-97,0-5 1,-1-6-1,-2-7 700,0-3 0,0-2 0,-1-1 1</inkml:trace>
  <inkml:trace contextRef="#ctx0" brushRef="#br1" timeOffset="16">4162 16043 13131,'13'-24'-197,"3"-2"0,5 4 0,1 2 594,2 0 1,-3 1 0,1 2 0,-4 1 0,-1 4 232,-2 1 1,-6 6 0,-1 3 0,-3 4-1724,-3 4 1,2 7 0,-1 2 995,-1 3 0,-5 5 1,-2 0-1</inkml:trace>
  <inkml:trace contextRef="#ctx0" brushRef="#br1" timeOffset="17">4181 16173 13320,'-10'0'444,"4"0"9,0 0 0,9 0 1,3 0-1,8 0 1,3 0-471,2 0 1,-1 0 0,2 0 0,1 0 0,1 0-2199,-2 0 2215,0 0 0,3 0 0,0 0 0</inkml:trace>
  <inkml:trace contextRef="#ctx0" brushRef="#br1" timeOffset="18">4693 15922 13367,'4'-10'-422,"-3"1"1,3 6 605,-4 6 0,-4 9 1,-3 12-1,-5 2-86,-3 3 1,-3 6 0,1 0-1,0 4 1,1-1-311,0 1 0,2-1 1,2-2-1,3-3 0,3-2-663,2-4 0,3-8 1,2-6 809,3-3 0,5-5 0,5-1 1</inkml:trace>
  <inkml:trace contextRef="#ctx0" brushRef="#br1" timeOffset="19">4627 16033 12092,'6'-25'-427,"3"1"1,5-1 447,4 1 0,6 4 1,3 6-1,3-1 1,0 3 444,-1 2 0,-5-1 0,-3 8 0,-2 1-952,-4 1 0,-5 9 0,-7 5 419,-2 3 0,-9 7 1,-3 1-1</inkml:trace>
  <inkml:trace contextRef="#ctx0" brushRef="#br1" timeOffset="20">4665 16182 12393,'10'-6'804,"2"1"1,5 0-460,4 0 1,-1 1 0,6-1 0,1 1 0,1 2-372,-1 1 1,3 1 0,3 0 0</inkml:trace>
  <inkml:trace contextRef="#ctx0" brushRef="#br1" timeOffset="21">6145 12830 17537,'-4'-5'-157,"3"-1"1,-3 7 0,1 7 0,-1 10 0,-1 10 174,1 8 0,-2 10 0,4-20 1,0 1-1,0 2 0,-1 1 0,-1 3 1,0-1 90,-2 3 1,0 1 0,1 4 0,-1 1 0,1-15-42</inkml:trace>
  <inkml:trace contextRef="#ctx0" brushRef="#br1" timeOffset="22">6052 13406 17768,'-1'5'13,"-7"37"97,0 0 0,0 0-209,0-2 1,1 1 0,1-2 0,4-27 67</inkml:trace>
  <inkml:trace contextRef="#ctx0" brushRef="#br0" timeOffset="23">6303 12933 8533,'-4'-24'-490,"3"1"1,-2 5 0,2-1 310,1 0 1,0 1 0,0 0-1,1 2 1,1 1 0,2 2 397,2 1 1,-3 1 0,2 0 0,-1-2 0,-2 2 587,-1 0 0,-1 5-485,0 0 0,1 1 0,2-1-245,3 2 0,7 3 0,3 1 1,6 0-1,7 0-33,7 0 1,14 0-1,-21 0 1,2 0-1,3 0 1,0 0-1,5 0 1,1 0-9,4 0 0,1 0 1,1 0-1,0 0 0,2 0 1,0 0-1,-1 0 0,0 0 1,0 0-1,-1 0-122,1 0 1,-1 0 0,2 2 0,-1 0 0,-2-1 0,0 1 0,-4-1 0,-1 0 0,-2-1 0,0 1 14,-2-1 1,-1 0 0,2 0 0,0 0 0,0-1 0,0 1 0,-2-1 0,-1-1 0,-1-1 0,0-1-65,-2 0 1,0 0 0,0-1 0,0 1 0,1 0 0,0 0 0,-2 0 0,0 0 0,-3 2-1,-1-1-29,18-1 1,-10 0 0,-5 2 0,-4-1 190,-2 1 1,-6 1 0,-4 2 0,-3 2-1,0 3 1,-1 2 145,0 2 0,-3 2 0,0 1 1,-2 1-36,-2-1 1,-1 4 0,-2-3 0,-1 2-1,-2-1 1,-1 2-33,1 0 1,-3 2 0,2 0 0,0-1-40,2 1 1,-2 0-1,1 0 1,0 3 0,0 3 201,2 2 1,0 1 0,0 1 0,-1 2 0,1 3-224,1 2 1,1 1 0,0 2 0,0 0 0,0 3-80,0 4 0,-3-2 1,-2 6-1,0-3 0,-2 0-139,-1 0 1,-5 2-1,0 0 1,-1-4-1,0-2-252,-1-2 0,3-5 1,-4 3-1,1-3 0,-1-4-348,1-2 0,3-5 772,-4 0 0,5-5 0,-3 3 0</inkml:trace>
  <inkml:trace contextRef="#ctx0" brushRef="#br0" timeOffset="24">6266 14246 8442,'-17'0'-52,"0"0"0,3 0 1,0 0-1,3 0 398,0 0 1,4 0-1,5 0 1,8-1 0,10-2-13,8 0 0,13 0 0,16 3 0,-23 0 0,3-1 0,4 0 1,1 0-1,5 0 0,0-1-181,4 1 0,2 0 1,-13 1-1,1 0 0,1 0 1,4 1-1,0 0 0,1 0 1,1 1-1,1 0 0,0 0-237,0 1 1,1 0-1,-1 0 1,2-1 0,-1 1-1,0 0 1,-4-1 0,0 1-1,-1-1 1,0 0-1,-1 0 1,0-1 0,-2 1-1,0-1 1,-1 0 0,13 1-1,-1-2-403,-5 1 0,-2 0 1,-4-1-1,-1 0 1,15 0-1,-2 0 27,-2 0 1,-2 0 0,0 0 0,-3 0 0,-4-1 24,-3-3 1,-1 3 0,-5-3 0,-3 0 0,-6-3 434,-4-5 0,1 4 0,-3-4 0,3-1 0</inkml:trace>
  <inkml:trace contextRef="#ctx0" brushRef="#br0" timeOffset="25">8361 13901 8428,'5'-9'0,"-2"-1"248,-2 1 1,-1 2-1,0 5 1,-1 8 358,-2 8 1,1 7-1,-4 5 1,-1 4-1,-1 4-510,-2 2 1,1 5-1,0-1 1,-1 0-1,2 1 1,2-1-612,3 0 1,-1-3-1,0-3 514,2-3 0,5-6 0,3-2 0</inkml:trace>
  <inkml:trace contextRef="#ctx0" brushRef="#br0" timeOffset="26">6424 13128 8398,'-6'-6'-303,"0"0"1,0-1 476,1-2 0,1 0 1,4 0-1,1 0 1,1 2-121,1 1 1,4 1-1,-2-2 1,1 0 283,1 0 1,-2 4 13,1 3 1,-3 8 0,-6 9-1,-3 4 1,-4 4 0,-1 4 150,-1 2 1,-2 5 0,3-3 0,-1 1-389,4 0 1,0-4 0,5 0 0,1-4 0,1-5 0,2-6-227,2-6 1,5-3 0,7-7-1,1-4 1,5-5-420,2-8 1,-2-4 0,4-7-1,0-1 1,0-2-28,0-1 1,-4 2-1,3-3 1,-1 2 0,-3 3 424,-4 4 0,-6 7 0,-5 11 493,-4 9 0,-3 10 1,-8 11-1,0 1 0,-1 2 1,-2 0 457,2 2 0,0-3 0,2-1 0,1-1-303,2-3 1,1-1 0,5-3-1,1-4 1,4-3-766,4-2 1,4-3 0,7-5 0,1-2 0,1-5-408,2-3 1,0-5-1,1-4 1,-4-2 0,-5 2-398,-3 4 0,-4 2 0,-2 6 1117,-1 2 0,-7 6 0,0 7 1,-3 4-1,-2 5-8,1 2 1,1 1-1,4 2-56,0 1 0,4-1 0,1-2 0</inkml:trace>
  <inkml:trace contextRef="#ctx0" brushRef="#br0" timeOffset="27">7151 13193 8398,'0'-9'-9,"0"0"1,-1 0 0,-1-1 175,-1 1 0,-5 1 1,2 1-1,-2 4 420,-2 2 0,-2 5 0,-1 4 1,-1 3-134,1 5 0,-4 1 0,2 2 0,-2-1 0,2 1-46,2 0 0,3-4 0,2 1 0,1-1 0,4 1-463,2-1 0,1-3 0,1 0 0,2-3 0,4-2 1,1-4-497,1-2 1,4-1 0,0-1 0,0-2-106,1-4 1,1-1-1,-2-2 1,-2-2 0,1 0 245,0 1 1,-3 0 0,2 2 0,-4 1 0,-1 0 613,-1 2 179,4 4 1,-8 2-1,2 6 1,-3 3-500,-3 0 0,2 0 0,-3 1 0,3-1-1278,1 0 1394,5 0 0,0-3 0,4-2 0</inkml:trace>
  <inkml:trace contextRef="#ctx0" brushRef="#br0" timeOffset="28">7374 13240 8174,'-9'9'429,"1"2"167,1 1 0,-1-1 0,2 4 0,-1-1 0,-1 1-430,2 1 1,3-1-1,-2 0 1,1 1 0,2-2-696,1-1 1,2-4 0,2-3 0,4-2 0,3-4 528,3-4 0,-1-5 0,-2-5 0</inkml:trace>
  <inkml:trace contextRef="#ctx0" brushRef="#br0" timeOffset="29">7374 13203 8326,'-8'-11'36,"1"0"1,0-1 365,0 0 0,3 2 1,1 1-1,1 0-6,-1 3 0,3-1 0,0 4 0,6 1-850,5 1 0,1 1 0,3 1 1,2 1-1,1 2-103,4 1 1,-1-3 0,3 1 0,-2-1 0,-1 0 532,-1 2 0,-3 0 0,-1-2 1,-4 2-1,-2 1 90,-4 2 1,-2-1-1,-4 3 1,-1 2-1,-2 3 589,-3 2 0,-3 1 1,-1-1-1,-1 0 0,-2 0 164,2 2 0,4-1 0,1 0 0,2-2-185,2-2 0,1-1 0,3-3-585,4-3 1,2-2-1,7-5 1,2-2 0,0-3-1,2-4-869,0-2 1,-2-3 0,-1-2 0,-4 1 842,-2 4 1,0 2 796,-1 0 1,-3 6 0,-1 4-1294,0 5 1,-2 4-1,-2 0 1,1 0-1,2 1 473,1-1 0,1 0 0,4 0 0</inkml:trace>
  <inkml:trace contextRef="#ctx0" brushRef="#br0" timeOffset="30">3941 13276 7935,'0'2'-31</inkml:trace>
  <inkml:trace contextRef="#ctx0" brushRef="#br0" timeOffset="31">3916 13278 6441,'0'-2'0</inkml:trace>
  <inkml:trace contextRef="#ctx0" brushRef="#br1" timeOffset="32">6397 11266 12338,'5'-4'-134,"2"-1"1,-3-4 0,0-1-1,0 1 1,-2 0 0,-1-1-1,1 1 1,0 0 0,1-1 173,-1 1 1,-2 0 0,-2-1-1,-2 1 1,-1 0 0,0-1-97,0 1 0,2 1 0,-2 1 0,0 1 0,0 1-53,1 0 1,1 4 235,3 1 0,-3 5 0,0 9 0,0 5 0,0 9 1,-1 11 86,-1 9 0,0-20 0,0 1 0,-1 6 0,-1 0 0,-1 4 0,0 1-152,-1 4 0,-1 1 0,0 5 0,0 2 0,2-14 0,0-1 0,0 1 0,1 1 0,-1 0 0,1-1 0,1 0 0,0-1 1,1 0-1,-2 15 0,1-1-245,2-3 0,1-2 1,1-3-1,0-2 1,2-4-1,0-2 1,0-5-1,0 0-132,0 17 0,-1-11 0,-2-6 0,-3-3 0,-3-4 19,0-3 1,0-5 0,-1-9 0,1-2 0,0-4-262,0-4 0,0-6 557,3-9 0,-6-3 0,1-6 0</inkml:trace>
  <inkml:trace contextRef="#ctx0" brushRef="#br0" timeOffset="33">6499 11136 8538,'-15'-15'-76,"2"-2"1,4 2-1,-1 0 19,1-1 0,1 4 1,1-3-1,0 2 1,1 0-1,1 1 156,2 0 0,2-1 1,1 3-1,0-2 1,0 0-1,0 1 169,0 0 0,4 1 1,2-1-1,4-2-47,2 2 1,2-3-1,6 2 1,3 1 0,5 0-1,6 3-160,5 2 0,8-2 0,-20 7 0,1-1 0,3 1 1,1 0-65,4 1 0,2-1 0,5 1 0,1 0 1,6 1-1,0-1 0,2 2 0,1-1-107,-17 1 1,0 0 0,1 1 0,-1-1 0,1 1 0,-1 0 0,1 0 0,-1 1 0,0-1 0,16 3 0,-1 1 0,-2 0 0,0 0 0,-4 1 0,-1 0-22,-3 0 1,0-1 0,-1-1-1,0 0 1,-2 0 0,-1 0-1,1-1 1,-1 0 35,-2 0 0,0 0 1,1-2-1,0-1 1,-1 0-1,0-1 0,1 0 1,0-1-1,0 0 1,0 0-1,-1 0 1,0-1 94,-1-1 0,-2 1 0,0 1 0,0 0 0,-1-2 0,0 0 0,-2-1 0,1 0 0,-2 1 0,0-1 0</inkml:trace>
  <inkml:trace contextRef="#ctx0" brushRef="#br1" timeOffset="34">8817 10940 11499,'6'4'-722,"-3"3"0,-2 1 0,-3 3 995,-5 5 0,0 4 0,-8 14 0,-2 6 0,8-15 0,-1 2 0,0 3 0,-1 3 0,-2 4 0,1 2 0,-2 5 0,1 0 42,-1 5 1,0 2 0,1-1-1,1 1 1,4-16 0,0 1-1,0-1 1,-3 17 0,1-1-332,1-2 0,0-2 0,0-3 0,1-2 0,1-8 0,1-1 1,0-1-1,1-1 0,0-2 0,-1-1 0,-3 24-258,0-5 0,-1-4 1,0 1-1,-1 0-1138,-2 0 0,1-5 1412,3-2 0,0-5 0,1 0 0,-1-3 0,-3-3 0</inkml:trace>
  <inkml:trace contextRef="#ctx0" brushRef="#br1" timeOffset="35">6788 11173 19836,'4'-13'-298,"2"-3"0,2 2 1,1-1-1,-2 2 1,-1 1-1,0 4 237,-1 5 0,-5 8 0,-7 12 0,-4 3 0,-6 6 0,-2 4 167,-3 4 0,-3 4 0,3 1 0,1 3 1,-1 2-224,0 0 1,0 4 0,4-6 0,0 1 0,3-3 0,2-4-550,3-5 1,4-4 0,0-9 0,2-3 188,2-2 1,1-8 0,2-6-1,2-8 265,4-5 1,4-5 0,2-3 0,3-5 0,3-5 65,1-5 0,3 1 0,-1-6 0,2-1 0,0 0 88,-11 19 0,-1 0 0,13-21 0,-11 21 0,0 0 0,13-18 190,-2 4 0,-5 8 0,-6 11 1,-6 8 236,-3 6 1,-3 9-1,-5 10 1,-3 7-155,-2 5 1,-1 3-1,3 7 1,2 0 0,1 3-1,0 2-251,1 0 0,2 3 0,2-1 0,2-1-483,1-1 1,0-6 0,3-2 0,-3-2-1,-1-5 1,-2-7 191,-1-5 376,-1-8 1,-8-6-1,-3-5 1</inkml:trace>
  <inkml:trace contextRef="#ctx0" brushRef="#br1" timeOffset="36">6750 11592 12919,'-14'-13'-591,"5"1"1,5-3 0,6-2 1245,4 0 0,9 1 1,13 2-1,6-1 0,7 3-580,5 1 1,2 1 0,-22 8 0,1 1-103,0-1 1,-1 2-1,21 7 1,-2 3-1</inkml:trace>
  <inkml:trace contextRef="#ctx0" brushRef="#br1" timeOffset="37">5698 12207 14328,'-18'-10'-702,"4"1"0,5 0 775,5-1 0,11 5 0,5 3 0,6 5 9,4 6 1,0 5-1,4 5 1,-14-10-42</inkml:trace>
  <inkml:trace contextRef="#ctx0" brushRef="#br1" timeOffset="38">4067 11843 13075,'-2'-17'-143,"-5"-8"-93,-4 3-1,-2 7 1,-2 3 332,-1 5 1,-2 8 0,-1 10-1,0 7 1,-2 10 0,-2 9 14,12-15-58</inkml:trace>
  <inkml:trace contextRef="#ctx0" brushRef="#br1" timeOffset="39">6237 10802 12960,'20'-10'131,"-1"0"27</inkml:trace>
  <inkml:trace contextRef="#ctx0" brushRef="#br1" timeOffset="40">6144 10651 13387,'-5'-4'-66,"-1"-2"-17,5 2 0,1 2 206,5 4 0,3 4 0,-2 2-48</inkml:trace>
  <inkml:trace contextRef="#ctx0" brushRef="#br1" timeOffset="41">6163 10670 13757,'1'1'13,"8"17"111</inkml:trace>
  <inkml:trace contextRef="#ctx0" brushRef="#br1" timeOffset="42">4022 10303 15235,'-12'5'93,"-1"0"16,-2 2-1,-2 1-72,6-1-13</inkml:trace>
  <inkml:trace contextRef="#ctx0" brushRef="#br1" timeOffset="43">6713 9013 20596,'0'-9'-656,"0"-1"1,0 1-1,0 0 1,0-1 0,0 1 223,0 0 1,0-2 0,1 0-1,1-1 1,1 0 0,0 2 953,2 1-355,-4-1 1,6 1 0,-3 1-371,1 1 1,-3 5-1,1 9 1,-2 7-1,-2 10 1,-3 10 248,-5 7 0,4-14 0,0 0 0,-3 3 0,-1 1 0,-1 4 1,0 1-44,-1 3 0,-1 2 0,-2 6 0,0 1 0,4-13 0,0 0 0,0 1 0,-1 0 0,1 1 0,0 0 0,0 0 0,0 0 0,1 0-152,0 1 0,0-1 1,1 0-1,0-2 0,1-1 1,0 1-1,-1 13 0,2 0 1,0-5-1,2 0 0,2-6 1,0-1 6,1-3 0,1-1 1,0-3-1,1-1 1,1 22-1,1-7 1,-1-9-91,-1-6 1,-1-11 0,0-2 231,0-3 0,0-3 0,0 0 0</inkml:trace>
  <inkml:trace contextRef="#ctx0" brushRef="#br1" timeOffset="44">6853 8873 19069,'0'-33'-820,"3"0"1,1 3 0,1-1 0,1 2 881,0 3 1,2 3-1,-3 5 1,1 0 0,0 2-1,1 1 1,-1 3 315,0 3 1,1 1 0,6 5 0,2 0 0,5 0 0,6 0-358,8 1 1,8 1 0,-15 1 0,2 0 0,4 0-1,1 0-20,5 0 0,1 0 1,6-2-1,2 1 1,2-1-1,1-1 1,-15 2-1,0 0 1,1-1-1,2 1 0,0-1 1,1 1-160,1 0 1,0 1 0,0-1 0,-2 1-1,-2-1 1,1 1 0,-1 0 0,1 0 0,-1 0-1,16 0 1,-1 1 46,0 1 1,-1-1 0,-3 0-1,0 1 1,-1 2 0,-1 0 0,-2 0-1,0 0 0,-4-1 1,-1 1 0,-3 1 0,0 0 0,-4 1 0,0 1 0,-1-1-1,0-1 1,-2 0 0,0 1 0,-2-1 0,0 0 156,23 7 0,-6-4 0,-1 0 0,-3-2 0,-4-2 0,-5 0 26,-5-2 0,-2 0 0,-4 1 0,2 0 0,-1 0-62,-1 1 1,-7 1 0,-3 5 0,-3 2-47,-3 0 0,-1 8 0,-4-1 0,-3 4 0,-6 4 108,-4 3 0,-9 5 0,-4 9 0,12-19 0,0 0 0,0 3 0,-1 1-6,0 2 0,0 0 0,1 3 0,1 1 0,-2 1 0,1 2 0,1 2 0,0 1 0,2 2 0,0 1 0,2 0 0,1 0-155,0 0 1,1 1 0,3-1 0,0 0-1,-1 1 1,1 1 75,1-1 0,1 0 0,2-8 1,0-1-1,0-2 0,0-1 0,1-4 1,1-1-1,2 22 0,-1-1-282,-1 0 0,-2-1 0,-2 0 0,-3-2 0,-2-4 81,-2 0 1,-2-3 0,0-5-1,0-4 1,3-4-434,3-4 0,-2-4 0,6-2 1,3-5 646,5-3 0,0-1 0,3-4 0,2 0 0</inkml:trace>
  <inkml:trace contextRef="#ctx0" brushRef="#br0" timeOffset="45">7141 8948 8463,'-5'0'22,"0"-3"0,2 1 1,-3 4-1,-3 7 0,1 9 198,2 5 1,-5 5-1,1 4 1,0 6-201,0 4 1,-3 3-1,1 2 1,0-1 0,2-3-1,2-2-231,2 1 0,-2-9 0,5-2 0,1-8 0,2-6-1423,3-1 1634,-2-9 0,8 1 0,-4-8 0</inkml:trace>
  <inkml:trace contextRef="#ctx0" brushRef="#br0" timeOffset="46">7058 9041 8463,'28'-24'-15,"5"-2"1,4 4-1,4 3 163,2 2 0,1 5 1,-6 6-1,-3 3 48,-6 1 1,-13 7-1,-3 2 1,-8 3-1,-4 4 1,-3 0-190,-5 3 0,-7 3 0,-11 3 0,-3 0 0,-2 1-117,-1-1 1,-3-2-1,4 1 1,3-3-1,5-3-150,6 0 1,3-5 0,7 1 0,4-1 0,6-2 197,9 0 0,9 5 0,13 0 0,2 2 0,2 0 293,2 4 0,-5-1 0,-6 2 0,-6-1 173,-9-1 1,-7-4 0,-13 0 0,-7-2-1,-10-2 1,-7 0 141,-5-2 0,1-4 0,-1-2 0,0-2-733,0-1 0,3-1 0,8-2 0,4-3 0,6-3-909,2-4 1,6 0 1095,2-3 0,2-1 0,1 2 0</inkml:trace>
  <inkml:trace contextRef="#ctx0" brushRef="#br1" timeOffset="47">5130 10475 21816,'-22'-9'-1093,"5"3"1,-1-6 0,4 2-1,3 4 1,3-2 0,3 2 1454,1-2 1,1 1 0,4 2 0,2 1 0,4 2 0,6 1-1,5 1-132,6 0 0,8 1 0,5 1 0,7 2 0,5 1-375,-21-1 1,0 0-1,2-2 1,0 1-1,3 0 1,1 0-1,0 1 1,0-1-1,2 1 1,0-1-64,2 1 1,1-1 0,1-1 0,1 0-1,-1-2 1,0 0 0,-3 0 0,-1 0 0,-4-1-1,-1 0 69,-4-2 1,-2-1 0,18-6 0,-11-8 0</inkml:trace>
  <inkml:trace contextRef="#ctx0" brushRef="#br1" timeOffset="48">6080 10307 16431,'-14'0'-624,"-3"-4"1,6-2 714,2-3 1,6 4-1,9 2 1,7 2-1,4 1 1,6 1-308,5 2 1,0 2 0,3 5 0,-2-1 177,-1 0 0,0 4 1,-1 0-1,-2 2 1,-5 1-1,-4 2-126,-7 1 0,-4-1 0,-7 1 1,-4-1 286,-6 1 0,-12 0 0,-6-1 0,-5 2 0,-6 1-369,0 0 0,-5 1 252,3-3 1,-3-1-1,0 1 1</inkml:trace>
  <inkml:trace contextRef="#ctx0" brushRef="#br1" timeOffset="49">4078 10112 21829,'0'-11'-714,"1"0"1,2-2-1,5 3 1,2 3 973,2 4 1,5-1 0,-3-1-1,1 1 1,-2-1 0,0 0-201,-1-2 0,-1-2 0,-3 0 0,-3-1 1,0-3-328,0-2 1,-3-3 0,0-1-1,-3-2 1,-3-2-72,-1-1 1,-4 3 0,-5-3 0,1 2 0,-2 5 224,1 3 1,-1 5-1,-1 3 1,0 4-1,-1 5 224,-4 6 1,1 10 0,-2 10 0,0 8 0,0 9-153,11-19 0,1 1 0,2 2 1,0 1-1,0 3 0,1 0 0,1 2 1,0 0-1,1 0 0,1 1-8,0 1 1,0-1 0,3 0-1,-1 0 1,-1 1 0,0 0-1,0 0 1,0 0-59,1 1 0,-1 0 0,-3-2 0,0-1 0,2-1 0,-1-1 0,0-2 0,-1 0 0,-1-2 0,0-1 0,-7 21-329,-1-7 1,2-8 0,4-10 0,0-4-85,3-5 0,2 1 620,4-5 0,0-4 1,0-3-1</inkml:trace>
  <inkml:trace contextRef="#ctx0" brushRef="#br1" timeOffset="50">3715 10614 14874,'-14'-28'-565,"4"5"0,7 1 1,4 3 1219,5 4 0,6 4 1,9 6-1,4 0 0,3 1-981,3 0 0,7 1 0,5 3 0,2 0 350,2 0 0,-20-2 0,1 0 0,0-1 1,1 0-1</inkml:trace>
  <inkml:trace contextRef="#ctx0" brushRef="#br1" timeOffset="51">4432 10195 13178,'-4'-5'-366,"-1"-2"0,-5 4 0,1 3 758,0 5 0,-1 11 1,1 13-1,0 7-349,-1 6 0,0 6 0,4-23 0,1 1 0,-1 3 0,0-1 0,1 2 0,1-1 0,0 2 0,1-1-62,-1 1 0,1-1 0,-1-1 1,-1 0-1,1 1 0,-1-1 1,1-1-1,0 0 0,-4 24 1,1-6-241,-3-4 0,1-6 0,-5-5 0,1-7 166,-3-7 0,0-7 0,-1-7 0,2-3-144,-2-3 0,4-11 1,0-8-1,4-8 1,3-10-1,4-7-255,2 20 0,2-1 0,2-2 0,2 1 525,2-1 1,3 1-1,1-3 1,2-1-1,3-2 1,0-1-1</inkml:trace>
  <inkml:trace contextRef="#ctx0" brushRef="#br1" timeOffset="52">4404 10437 15008,'28'-16'0,"0"-1"0,0 2 0,0 0 179,0 2 0,0 0 0,-3 3 1,0 2-1,21-4 0,-9 7 1,-9 7-1,-9 8-102,-9 3 0,-5 3 1,-7 3-1,-5 3 0,-9 3 349,-6 2 0,-9 1 1,-4 0-1,-1 0 1,-1-2-438,0-1 0,-1 1 0,1-3 1,1-1-704,2-3 0,3-2 0,6-8 0,4-1 714,5-1 1,-2-3 0,4-4 0</inkml:trace>
  <inkml:trace contextRef="#ctx0" brushRef="#br1" timeOffset="53">5680 8734 18839,'-19'-14'-536,"5"1"0,1-3 0,3 4 0,0 1 0,2 2 0,1 0 402,1-1 0,4 4 1,0 0 580,4-1 1,12 2-1,12-2 1,10 1 0,12 0-1,-20 3 1,2 0-221,3-1 1,1 1-1,4-2 1,2 1-1,1 0 1,1 0 0,3 1-1,0 0-224,3 1 1,0 1 0,-1 0 0,1 1 0,-1 0 0,-1 1 0,-4 0 0,-1 1 0,-5 1 0,0 0-1,-4 1 1,-2 0-473,-3 1 1,0 0 0,19 4 0,-6-1 0,-9-1 0,-7-1 0,-7-1-322,-4 0 0,-3-3 1,-11 1 755,-6-2 0,-6-5 1,-5-1-1</inkml:trace>
  <inkml:trace contextRef="#ctx0" brushRef="#br1" timeOffset="54">6639 8557 9636,'-7'-13'0,"2"1"389,1 0 1,2 2 0,6 2 0,5 1 0,7 1 0,5 2 425,4 2 0,2 1 0,5 2 0,1 2-612,0 4 1,-1 4-1,-5 2 1,-5 2 0,-6 1-1,-9 2-125,-5 1 0,-15 0 0,-10 2 1,-10 1 6,-6-2 1,-9 3-1,3-1 1,-1 0-1,2-1-445,-1 1 1,3 1 0,0-3 490,4 2 1,-1 0-1,6-3 1</inkml:trace>
  <inkml:trace contextRef="#ctx0" brushRef="#br1" timeOffset="55">4627 8370 15581,'-9'-9'-442,"0"0"0,0 0 1,-1-1-1,1 2 0,-1 1 1,-3 0-1,-1 1 806,-1 1 1,-2 1 0,0 3 0,-3-1-1,-2-1 1,-1 1-67,0 1 0,1 1 1,4 1-1,-1 2 1,1 3-1,1 2-303,5 2 1,0 3-1,9 3 1,1 2-1,2 4 1,3 2-257,3-1 0,8 4 0,4-1 1,6 3 173,3 2 1,4 0-1,0-3 1,-1-1-1,-2-1 1,-3-1 64,-3 1 1,-8-4-1,-6 0 1,-8-2 103,-8-2 1,-10-2 0,-10-1 0,-6 1 0,-1-2 0,1-2-188,3-5 0,3 1 0,4-2 1,6-1-511,4-2 1,9-6 0,5-5 593,5-3 0,12-3 0,3-5 0</inkml:trace>
  <inkml:trace contextRef="#ctx0" brushRef="#br1" timeOffset="56">4730 8473 15478,'-8'1'-904,"0"4"1317,2 7 1,3 7 0,-3 10 0,-1 3-284,-2 5 0,-3 4 0,0 3 0,0-1 0,2-3 0,-1-3-170,-1-2 0,2-5 1,-3 0-1,2-4 1,0-4-1,-2-3-148,2-4 0,0-2 1,2-7-285,0-3 0,3-6 0,0-4 0,2-5 59,2-3 1,1-7-1,1-3 1,0-2 0,1-2-1,2-2 333,3-3 1,6 1 0,2-2 0,3-2-53,3-3 1,4 1 0,1 4 0,3 2-1,4 1 459,5 2 1,-1 6 0,2 5-1,-1 7 1,-3 4 477,-1 5 0,-7 7 0,-7 5 1,-7 3-369,-4 3 0,-6 0 1,-8 4-1,-5-1 0,-4 1 1,-5 0-155,0-1 1,-3 0 0,2-2 0,0-1-498,1-2 0,2 3 1,-1-4-1,2 0-140,1-2 1,-1-4-1,5-1 1,1 0-1,0-3 1,1-2 357,-2-3 0,1-3 0,-2-3 0</inkml:trace>
  <inkml:trace contextRef="#ctx0" brushRef="#br1" timeOffset="57">2002 9227 17447,'0'-19'15,"0"0"1,0-2 0,0-1 0,0 3-1,0 1 1,0 4 589,0 0 1,1 3-1,1 6 1,0 6-402,-3 7 1,0 12 0,-5 11 0,0 10-145,0 10 1,2-21 0,0 2 0,1 5 0,0 2 0,-1 4 0,0 0 0,-1 6 0,0 0 0,2-12 0,0 0 0,0 1-34,0 4 0,0 0 1,0 1-1,-1 6 1,1 2-1,-1 1 1,1-10-1,0 1 0,0 0 1,0 1-1,-1 1 1,1 1-1,-1 0 1,0-1-127,1 2 1,-1-1 0,1 0 0,-1 1 0,0-2 0,-1 1 0,1-1 0,-1 0-1,2-4 1,-1 0 0,0-1 0,1 0 0,-2 12 0,0-1 0,0 0 0,1-2-1,0-1 1,0-1 79,0-1 1,1-1 0,0-1 0,0-6 0,0-1 0,0-1-1,0 14 1,0-2 0,1-4 0,1-3 0,0-3 0,0-2-74,-1-3 1,1 0-1,0-3 1,0 0-1,-4 21 1,0-8-1,3-8 1,1-6-919,1-4 1,1-6 353,3-7 1,-3-11-1,2-8 1,-2-12 0,-2-12 655,-2-11 0,-3-8 0,2 22 0,-1 0 0</inkml:trace>
  <inkml:trace contextRef="#ctx0" brushRef="#br1" timeOffset="58">2141 9032 19076,'0'-42'-160,"0"5"0,0 0 0,0 6 385,0 5 1,0 7-1,-1 8 1,-2 4-1,-4 5 1,-5 8 138,-7 6 0,-5 13 0,-7 8 0,14-12 0,-1 1 0,-2 6 0,0 0 0,-4 5 0,0 2 27,-3 2 1,-1 1 0,0 1 0,0 1 0,-1 1 0,1 0 0,0 1 0,1-1-334,0 2 1,1-1 0,2 0 0,0-1 0,1-2 0,2-1 0,3-2 0,2 0 0,3-5 0,3-1 0,-4 21-282,7-10 0,7-10 0,7-12 0,5-7-237,3-5 0,4-8 0,3-10 0,4-11 468,4-11 0,-14 13 0,1-2 0,2-4 0,0-1 0,1-3 0,-1 0 0,2-3 0,-1 0-64,-1-3 1,1 0 0,0-3 0,0-1 0,0-1 0,-1 1 0,-2 0-1,1 0 1,-1 0 0,-1 1 31,-1-2 1,0 1 0,-1 0 0,0 0-1,-2 3 1,1 1 0,-3 4 0,0 3-1,7-19-77,-5 13 1,-1 12 0,-2 14-1,0 6 1,1 6-139,-1 6 0,-3 7 0,0 9 0,2 6 282,0 4 1,-2 7 0,0 5 0,1 4 0,-3-23 0,1 0 0,-1 1 0,1-1-108,0 0 1,-1 0-1,1 1 1,0 0 0,-1-3-1,1 1 1,-1 0-1,0 0 13,-1-1 1,0 0 0,1 2 0,0 0 0,0 22 0,0-7 0,0-7-1810,-2-8 1588,-5-4 0,-2-7 1,-5-4-1,-3-5-72,-2-2 0,-5-3 1,-4-4-1,-5-2 1,-3-4-239,-3-1 1,-1-1 0,-1 1 0,-1 0 0,2 2 705,2-1 1,3 3 0,6 0 0,3 0 152,3 1 1,5-1 0,5 1 0,6-2-1,6-1 499,6 0 1,6-2-1,6-3 1,5-3-704,4 0 0,3 3 0,5-2 0,-1 3 1,-1 2-1,-1 0-401,-1 2 0,-3 4 0,3-1 1,-2 3-90,-2 3 1,-10 2 0,-4 6 0,-6 1-1,-5 2 277,-5 1 1,-9 3 0,-10-4-1,-5 1 307,-6-3 0,-2-2 1,-3-1-1,3-3 0,2-4-237,2-4 1,3-4-1,7-8 1,3-3-1,7-6 1,7-3 238,6-3 1,9-2-1,4 1 1,6-1 13,3 1 1,2 2 0,0 4 0,0 6 0,-3 5-25,-2 6 0,-10 5 0,-6 7 1,-3 5 83,-7 4 1,-3 4-1,-8 4 1,-5-1-1,-2-2 1,0-1 367,3-2 1,2-3-928,6-4 0,8-6 367,13-6 0,11-10 0,10-11 1</inkml:trace>
  <inkml:trace contextRef="#ctx0" brushRef="#br1" timeOffset="59">16899 3631 19198,'0'-9'-398,"0"0"1,0-1 0,0 1 0,0 2 0,0 4 0,-1 8 753,-2 8 1,-3 8 0,-6 11 0,0 4 0,1 5 0,-1 1-205,0 2 1,5 2-1,-3 0 1,3-3-1,1-3 1,1-1-581,1-2 0,0-5 1,4-4-1,-1-5 0,-1-4 1,-2-1-129,-1-3 1,2-1 0,-3-6 0,-2-2 0,0-3 505,-1-2 1,-5-5 0,0-1 0</inkml:trace>
  <inkml:trace contextRef="#ctx0" brushRef="#br1" timeOffset="60">16881 3687 14050,'9'-33'204,"3"1"1,2 5 0,-1 2 470,1 3 1,1 7-1,-2 3 1,-2 2-747,-1 4 0,0 2 1,0 4-1,1 1 0,3 2 1,0 3-750,3 3 1,4 0 0,1 1 0,1 2 675,0 0 0,-1 5 0,-4-3 0</inkml:trace>
  <inkml:trace contextRef="#ctx0" brushRef="#br1" timeOffset="61">16787 3901 14834,'-12'0'-39,"0"0"1,3-1-1,8-1 1,8-2 255,8-1 1,12-1 0,10-4 0,7 1-381,4 0 0,-22 3 0,0-1 0,2 1 1,0 0-1,-1 0 0,1 0 132,-2 1 0,0 0 1,2 0-1,-1 1 1,25-5-1</inkml:trace>
  <inkml:trace contextRef="#ctx0" brushRef="#br1" timeOffset="62">17523 3641 16387,'-9'-7'-578,"-1"1"0,2 9 1055,2 3 0,-1 8 0,3 9-348,-2 5 0,0 5 0,-4 7 0,-2 3 0,0 4-183,1 3 0,3-3 1,2 2-1,-1-4 1,-1-2-1,-2-3-509,1-4 1,1-7-1,1-7 1,0-3-986,0-4 1618,3-5 1,-4-10 0,2-6 0</inkml:trace>
  <inkml:trace contextRef="#ctx0" brushRef="#br1" timeOffset="63">17532 3631 16892,'0'-24'-720,"1"-1"0,1 4 0,4 3 1165,2 5 0,-1 7 0,7 3 0,-2 2-655,0 1 0,5 2 1,-2 3-1,3 5 1,1 3-1,-1 1-3067,1 0 3035,0 2 0,-1 7 1,1 1-1</inkml:trace>
  <inkml:trace contextRef="#ctx0" brushRef="#br1" timeOffset="64">17383 4004 11954,'-9'0'-221,"2"1"-46,4 2 0,6-2 1,12 2-1,8-1 235,6 1 0,7-2 43,5 2 1,3 7 0,-1 0 0</inkml:trace>
  <inkml:trace contextRef="#ctx0" brushRef="#br1" timeOffset="65">17895 4190 10709,'-6'-13'709,"0"1"1,4 0-490,-1 2 0,6 5 0,3 2 0,3 2-950,4 1 1,-2 0-1,5 0 1,0 1 739,2 2 1,1 2-1,-1 5 1</inkml:trace>
  <inkml:trace contextRef="#ctx0" brushRef="#br1" timeOffset="66">18138 4199 10709,'0'-9'188,"0"0"0,0-1 0,1 1 473,2 0 0,3-1 0,7 2 0,5 2-905,3 3 1,6 2 0,-1 1 0,3 1 230,-2 2 0,1 6 0,-4 6 0</inkml:trace>
  <inkml:trace contextRef="#ctx0" brushRef="#br1" timeOffset="67">18501 4246 10860,'0'-18'100,"5"3"1,4-7 0,7 2 286,4 2 1,8-1-1,5 1-339,0 3 1,4 1 0,-4 5 0</inkml:trace>
  <inkml:trace contextRef="#ctx0" brushRef="#br1" timeOffset="68">19059 3678 12084,'-3'-13'-130,"0"1"1,0 0 0,2 4-1,-1 5 433,-1 6 1,-4 13 0,0 6 0,-1 4 0,-1 7 0,-2 3-8,-1 3 0,2 2 1,-2 0-1,4 1 0,2 2-584,-1-1 0,-1-5 0,1 0 0,2-6 1,0-3-450,0-1 0,-2-6 0,-1-3 1,0-7-95,-2-4 1,3-5 821,-5-6 0,-3-11 0,1-5 0</inkml:trace>
  <inkml:trace contextRef="#ctx0" brushRef="#br1" timeOffset="69">18966 3808 12050,'5'-29'425,"5"-2"0,7 1 0,9-2 0,4 2 252,4 3 1,1 10 0,-1 1 0,-7 6-576,-4 4 0,-10 1 0,-4 5 0,-1 2 0,-1 4-1741,0 3 1,0 6 1362,-4 1 0,0 6 0,-3 1 1</inkml:trace>
  <inkml:trace contextRef="#ctx0" brushRef="#br0" timeOffset="70">18966 3929 8490,'-9'5'846,"0"-2"0,4-2-331,5-1 1,12-1 0,7-1 0,4-2-504,3-1 0,4 2 0,1-2 0,0 1-12,1 2 0,5-4 0,6 1 0</inkml:trace>
  <inkml:trace contextRef="#ctx0" brushRef="#br1" timeOffset="71">19506 3650 13498,'0'-6'-8,"0"-1"1,3 7-56,0 4 0,1 6 0,-4 13 0,0 6 327,0 7 1,-5 5 0,-1 6-1,-2 0-164,-1 3 0,-4-2 0,0 1 0,-1-2 0,1-5-617,1-5 1,-1-4 0,1-9 0,0-3-235,2-4 0,5-9 1,2-9 708,2-7 1,1-10 0,0-6 0</inkml:trace>
  <inkml:trace contextRef="#ctx0" brushRef="#br1" timeOffset="72">19525 3724 11367,'10'-27'189,"3"3"1,1 2 0,6 5 0,-1 4 391,0 3 0,1 2 0,-7 8 0,1 0-1066,-1 0 0,-2 1 0,-3 2 1,-3 4-1,-1 2-2644,-2 3 3068,-1 7 1,-1 1 0,0 2 0</inkml:trace>
  <inkml:trace contextRef="#ctx0" brushRef="#br1" timeOffset="73">19581 4004 11301,'0'-7'-92,"1"2"756,2 1 1,-2 0-1,3 2-2255,0-1 1,1 0 1581,5 3 0,7 0 0,3 0 0</inkml:trace>
  <inkml:trace contextRef="#ctx0" brushRef="#br1" timeOffset="74">16769 15707 12843,'-14'-14'-606,"4"-3"1,-2 4 0,1-1 0,2 0-1,1 1 542,1-1 1,0 1-1,4 1 1,1 0 0,1 0-1,1 2 386,0 1 0,0 3 0,0-1 1,1 1-6,2 1 1,-2 2 0,2 6 0,-3 5-148,-3 7 1,-6 5 0,-8 14 0,-3 6 0,7-16 0,1 1 1,-2 1 1,1 1 0,-1 3 0,0-1 0,0 1 0,0 0 0,0 0 0,1 0 0,0 1 0,1-1-102,1 1 0,1-1 0,0 1 1,2-1-1,1 1 0,2-1 1,1-2-1,1-1 0,2 20-212,4-9 1,8-9-1,6-8 1,5-6-1,1-5 212,0-6 1,3-9 0,-1-8-1,4-8 1,2-6-108,-1-8 1,2-4 0,-16 15 0,-1-2 0,1-1 0,-2 0-1,1-3 1,-2 1-208,0-2 1,-1 0-1,0-4 1,-1 0 0,-2 3-1,0 0 1,-1 0-1,-1 0 1,-1 1 0,0 1-84,-2 1 0,-1 1 0,-4-16 1,-9 15-1,-6 11 0,-7 12 269,-5 7 0,-5 5 0,3 6 0,2 4 0,3 3 96,3 2 0,-2 2 0,5 3 0,6-1 0,4 1-68,6 1 0,6 0 0,3 1 0</inkml:trace>
  <inkml:trace contextRef="#ctx0" brushRef="#br1" timeOffset="75">17169 15810 12843,'14'-9'1129,"0"-1"-1057,1 1 1,-6 6 0,-6 6 0,-4 8 270,-5 6 0,-1 7 0,-10 3 0,-2 4 0,-1 3 0,-2 3 123,-1 2 1,8 2 0,-1-4-1,6-1-367,4-2 1,3-2 0,8-6-1,6-3 1,9-7 16,6-4 0,0-5 0,9-8 0,0-3 1,1-5-206,1-6 0,-7-7 1,-3-2-1,-3-4 0,-5-3-420,-6-4 1,-5-1-1,-8-1 1,0 0-1,-2-1-127,-4 1 0,-4 5 1,-10 5-1,-1 8 233,0 5 0,-5 8 0,2 3 0,0 4 0,2 4-57,3 4 0,7 8 0,3 1 438,1 2 0,4 6 1,0-2-1</inkml:trace>
  <inkml:trace contextRef="#ctx0" brushRef="#br0" timeOffset="76">17765 16322 8531,'-15'-7'30,"0"-3"1,2 0 0,1 0 0,3 0 0,3 1 624,3 0 0,2-1 1,2 2-1,2 1 0,4 2-703,4 1 0,7 1 0,5 3 0,1 0 0,1 1-846,2 2 1,0-1 0,-1 3 893,-1-1 0,0 7 0,3 0 0</inkml:trace>
  <inkml:trace contextRef="#ctx0" brushRef="#br0" timeOffset="77">17979 16285 8531,'-9'0'82,"0"-4"1,0-3 214,3-1 1,3 2-1,6 1 1,4 0 0,5 0-340,3 1 1,7 1 0,3 3 0,2 0-1,1 0-470,0 0 0,-4 1 0,0 2 1,-1 3-1,-1 2 266,0-2 0,-6 2 0,0-2 0,-5 2 0,-3-1 165,-2-1 1,0-4 80,-3 1 0,2-2 0,4-1 0,0 0 0</inkml:trace>
  <inkml:trace contextRef="#ctx0" brushRef="#br0" timeOffset="78">18705 16033 8531,'5'-18'-267,"-4"-1"1,2-1 0,-1 1 120,1 0 1,-2-1 0,2 7 0,-2 0 964,-1-1 0,3 5 0,0 5 0,-2 4-544,-3 7 1,-3 5 0,-5 8 0,-2 3-71,0 5 1,-4 0 0,3 4 0,1-1-1,0 0-108,4-1 1,4-1 0,-1-1 0,0 0 0,3-2-278,1-1 0,7-5 0,3-7 1,5-1-1,5-5-16,3-2 1,-2-6 0,5-6 0,0-5 0,0-7-221,0-5 0,-5-4 1,1-3-1,-3-3 97,-3-2 1,-3-5-1,-1 0 1,-4 0 0,-4 0 310,-2 5 1,-9 3-1,-4 5 1,-5 3-1,-2 6 128,1 6 1,0 10 0,2 3 0,0 6-388,0 6 1,2 2 0,2 6 266,1 2 0,2 1 0,0 5 0</inkml:trace>
  <inkml:trace contextRef="#ctx0" brushRef="#br1" timeOffset="79">19171 15884 16360,'-6'5'248,"0"5"0,-3 5 90,-2 6 0,0 7 0,-5 7 0,0 3 0,-1 4-59,1 0 1,3-3-1,5 0 1,2-7 0,4-7-291,8-5 0,4-6 1,10-5-1,2-5 0,6-5 166,5-5 1,4-4-1,-1-10 1,-1-2-1,-2-3-691,-1-1 1,-5-7 0,-6 0 0,-5-1 79,-3 0 0,-7 1 0,-4-1 0,-5 3 0,-6 3 0,-6 3-15,-2 3 1,-2 8 0,0 5 0,1 4 213,-1 4 0,0 7 379,1 3 1,-9 8 0,-2 7 0</inkml:trace>
  <inkml:trace contextRef="#ctx0" brushRef="#br1" timeOffset="80">19422 5531 15138,'0'-19'-255,"4"0"0,0 1 0,1-1 0,1 2 1,0 0-1,-1 3 0,0-1 0,-2 2 138,1-1 0,-3-1 1,2 2-1,-2 2 1,-1 0 306,0 2 0,-3 0 0,-1 1-54,-1 1 1,3 4 0,-3 7 0,2 6 0,0 6-44,1 8 1,0 6 0,-1 12 0,-3 7-32,2-22 1,-1 1-1,1 5 1,-1 0-1,0 1 1,0 0-1,-1 3 1,-1 1-1,0 2 1,-1 2-1,-1 2 1,-1 1-68,0 1 0,-2 2 1,1 1-1,0 0 1,-2-2-1,0-1 0,1-2 1,0-1-49,1-3 1,-1 0 0,2-4-1,1-2 1,2-6 0,0-1 0,-2 15-1,2-10-271,1-6 1,2-5 0,4 1 0,0-4 0,0-2-1363,0-4 1733,0-6 1,4-10 0,2-6 0</inkml:trace>
  <inkml:trace contextRef="#ctx0" brushRef="#br1" timeOffset="81">19488 5326 9639,'0'-14'-130,"3"3"0,0-5 1,0 1 201,1 0 0,-2-1 0,4 3 1,2 2-1,0 2 0,2 2 141,3 0 1,1 5 0,5-1 0,0 2-151,3 1 1,3 0 0,7 0-1,5 0 1,8 0 0,7 0-27,-21 0 1,1 0 0,4 0 0,1 0 0,5 0 0,1 0 0,2 0 0,2 0-38,2 0 0,0 0 0,-14-1 0,1 0 1,0 0-1,0 0 0,0 0 0,0 0 0,0 0 1,0 0-1,0 1 0,15-1 0,-2 1-127,-2 0 0,-1 0 0,0 0 0,-1 0 0,0 0 0,-1 0 0,1 0 0,-1 0 0,1 0 0,-2 0 10,-1 0 1,-2 0 0,-1 0-1,0 0 1,-2 0 0,-1 0 0,0 0-1,1 0 25,-1 0 1,-1 0 0,-3 0 0,-1 0-1,1 0 1,-1 0 0,0 0 0,-1 0 0,1 0-1,0 0 40,1 0 0,0 0 1,-3 0-1,-1 0 0,24 0 1,-6 0-1,-6 0 22,-2 0 0,-5 0 0,-3-1 1,-4-1 113,-4-1 1,0-2-1,-2 3 1,-1-2-1,0 0 25,-3 0 0,-2-2 0,1 3 0,1 0 0,-2-1 314,-2 1 1,-1 0 0,-2 3-227,0 0 0,1 1 0,-1 3 1,-1 5 36,-1 2 1,0 6 0,-4-2-1,-1 4 1,-1 3-87,-1 2 1,-1 7 0,-2 5 0,-3 3-42,-3 4 1,-4 3 0,-3 1 0,-1 3 0,7-23 0,0 1 0,0 1 0,-1 1 22,1 1 0,-1 0 0,0 2 1,0 0-1,1-2 0,1-1 0,0 1 1,1 0-227,0 0 0,0 0 1,1 1-1,2 0 1,1 1-1,2 0 1,0-3-1,1 1-57,0-2 1,1 0 0,-1-2 0,0 0 0,1 0 0,-2 0-1,-2 25 1,0-2 0,-1-5-66,0-3 0,-1-4 0,-4-1 0,0-1-439,-2-2 1,-3-3-1,-4-6 1,1-3 656,-1-2 0,-3-4 0,1-1 0,-2-5 0,-3-2 0,-3-1 0</inkml:trace>
  <inkml:trace contextRef="#ctx0" brushRef="#br0" timeOffset="82">19190 6946 8536,'-10'-4'93,"5"2"0,2-5 0,5 1 0,8 1 0,14 2 0,15 2 28,12 1 0,-17-1 0,3-1 0,6 0 0,3 0 1,-11 0-1,1 1 0,1 0 0,5-1 0,1 0 0,2 0 1,3 1-1,1 0 0,1-1 2,-10 1 0,1 0 0,0 0 1,0 0-1,1 0 0,0 0 1,0 1-1,1-1 0,-1 1 1,1 0-1,0 0 0,-1 0 1,-1 0-1,0 0 0,0 1 1,0-1-202,11 1 1,1 0 0,-1 0-1,0 0 1,1 1 0,-1-1 0,0 2-1,0-1 1,0 1 0,1-1 0,-1 0-1,0 0 1,-2 0 0,0 1 0,0 0-1,-4 0 1,-1 1 0,-1-1-37,-2 1 1,-2 0 0,0 1 0,-3-1 0,-1 0 0,-1 0 0,15 1 0,-2-2 0,-4 1 0,-1 0-13,-4-1 0,-1 0 1,-7-2-1,0 0 0,-5 1 1,0-1-1,23 0 1,-3-1-332,-3 0 1,-7 1-1,-8 1 457,-5 1 0,-3-4 0,-2-4 0</inkml:trace>
  <inkml:trace contextRef="#ctx0" brushRef="#br1" timeOffset="83">23389 6583 11863,'0'-32'-79,"0"0"0,0-3 0,1 3 0,1 2 0,2 2 0,0 6 0,0 3 773,-2 4 1,-1 6-1,-1 2-344,0 5 0,-1 8 1,-1 12-1,-1 6 0,0 9 1,-1 9-159,1-16 0,0 1 0,-1 4 0,0 2 1,-1 4-1,-1 0 0,0 3 0,0 1 1,-1 2-1,-1 1-121,1 2 0,0 1 0,0-13 0,-1 1 0,1 1 0,0 2 0,0 0 0,0 2 0,0 1 0,-1 1 0,0 0 1,-1 0-1,1 1 0,0 0-292,-1 0 1,1 0-1,-1 0 1,0-1 0,1 0-1,-1 0 1,1-4-1,-1 1 1,1-2 0,-2 16-1,0-2-130,1-6 1,1-1 0,1-5 0,-1-3-1,2-9 1,0-2 0,-8 23 0,-2-5-186,1-2 0,2-4 1,-1-8-1,0-6 1,3-6-298,0-6 1,2-4 832,0-11 0,0-1 0</inkml:trace>
  <inkml:trace contextRef="#ctx0" brushRef="#br1" timeOffset="84">22821 7756 8874,'-15'-28'-33,"0"2"0,6 4 632,3 7 0,4 6 1,2 7-1,1 10-202,2 11 1,0 10 0,4 14 0,2 6 0,-3-20 0,-1-1-235,1 2 1,0 0 0,1 2 0,0 1-1,1-3 1,0 1 0,1 0 0,0 0 0,2-1-1,0 1-93,1-1 1,1 0 0,0-3 0,1-1 0,0-2 0,0-1 0,13 16 0,-2-7-240,-4-7 0,1-5 0,-3-6-206,-5-4 1,-6-6-1,-2-7 1,-2-5 0,-2-4-282,-1-7 1,-1-7-1,1-10 1,1-2 0,1-4-82,-1-4 1,-2 2-1,-2-5 1,-2 4 590,-1 1 1,0 5 0,-3-1-1,2 6 1,-2 6 338,-4 6 1,2 6-1,-3 4 1,-1 2-1,-1 4 275,-3 3 0,-2 2 0,-1 2 0,-4 2 0,-2 4 241,-1 5 0,1-1 0,2 4 0,4-1-274,1 1 0,10-3 1,3 3-1,6-2 1,7-1-294,6 2 0,7-5 1,11 2-1,3-5 0,5-2-51,3-2 0,6-2 0,3-2 0,-2-1 1,0 1-297,-2 1 0,1-2 0,-2-1 0,-3 3-201,-8 3 0,-7 4 0,-13 3 0,-4 0 0,-7 1 342,-5-1 1,-8 4-1,-5 3 1,-4 1-1,-3 2 417,-2 0 1,-2-1-1,1 1 1,3 0-94,3-1 1,1 1-1,2-1 1,4 1-1,2 1 1,0 0-428,1 2 1,1 0-1,2-4 1,1 0-364,1-2 0,3 0 1,-2-3-1,2-2 1,0-2-130,-2-3 0,1-2 0,-3-9 423,1-4 0,1-4 0,3-6 0,1 0-94,2 1 0,-1-1 0,4 1 0,1-1 0,1 1 329,2 3 0,-1-3 1,0 4-1</inkml:trace>
  <inkml:trace contextRef="#ctx0" brushRef="#br0" timeOffset="85">19683 5549 8414,'0'-13'18,"3"-1"1,1-1-1,1 2 1,0 3-1,-1 1 1,1-1 0,-1 1 299,0 0 1,0 4 0,-2 3 0,2 4-1,-2 4-74,-1 2 0,-5 9 0,-3 2 0,-1 4 66,-1 3 0,-2 4 0,1 1 0,0-2 0,1-2-91,1-2 1,3 0-1,0 1 1,0-1-1,1-3-268,-1-2 0,2-6 0,4-1 0,2-3 0,4-2-31,1-2 1,2-3 0,3-7 0,3-5 0,4-6-300,2-6 0,0-3 0,-1-4 0,1-1 15,-2-2 0,0 3 1,-1 0-1,-2 5 1,-1 5-1,-4 2 145,-1 4 1,-3 7 0,-3 6-1,-5 7 698,-5 7 1,-3 5-1,-2 2 1,1 0-67,0 0 1,-3-2-1,2 2 1,3-3 0,2-1-1,2-2-277,2-4 0,2-3 1,3-2-1,3-4-431,4-2 0,7-2 0,5-4 0,-1-4 0,2-5-185,0-4 1,-4 3-1,-1 0 1,-4 2-1,-4 2 157,-3 4 0,-5 4 1,0 6 507,-6 3 1,-1 4-1,-3 2 1,2 2 0,1 2-1,2 0-755,1 0 0,8 1 0,4-2 570,6-2 0,4 1 0,6 1 0</inkml:trace>
  <inkml:trace contextRef="#ctx0" brushRef="#br0" timeOffset="86">20447 5670 8414,'-3'-6'171,"-2"0"192,0-1 1,2 1 0,-3 1 0,-1 0 0,-2 1 87,0 0 0,-1 1 0,-3 4 0,-2 2 0,-3 4 14,0 5 1,-1 0 0,0 6-1,2 1 1,0 1-319,2-1 0,6 0 1,1 0-1,3-2 1,3 0-471,1-2 1,8-4 0,3-2 0,5-5-23,5-3 0,-1-1 1,5-2-1,0-3 0,-1-5-293,-1-4 0,0 0 0,-4-3 0,-3 2 0,-2-1 386,-3 2 0,-1 0 0,0 5 717,-3 0 1,-6 3-1,-6 4-318,-3 4 0,1 4 0,1 3 0,2 0 0,0 0 0,4 1-863,3-1 0,5 0 1,5 1-1,4-2 716,1-2 0,6 2 0,1-2 0</inkml:trace>
  <inkml:trace contextRef="#ctx0" brushRef="#br0" timeOffset="87">20698 5754 8405,'-8'6'149,"1"1"1,0 0 459,0 1 0,2-2 1,0 0-1,1 2-151,1 0 1,-1 1 0,1 1-1376,1-1 0,2-1 0,3-2 917,4-3 0,5-10 0,2-3 0</inkml:trace>
  <inkml:trace contextRef="#ctx0" brushRef="#br0" timeOffset="88">20651 5661 8392,'0'-6'299,"0"0"1,0-1 0,0-2 19,0 0 1,6 0 0,3 2-1,5 2-160,4 1 1,1-2-1,0 3 1,3 1-1,2 1-182,0 1 1,-2 0 0,-3 0 0,-1 1 0,-3 3 0,-2 5 5,-3 5 1,-5 4 0,-3 1 0,-4 0 321,-4 3 0,-3-2 0,-2 1 1,1-1-1,2-1-15,-1-1 1,2-2 0,1-2-314,3 0 1,6-3 0,4-5 0,5-4 0,6-4-460,3-4 0,4-6 0,-3-4 1,1-1-1,0-1 0,-3 3-206,-4 2 1316,-2 3 1,-13 9 0,-5 5-1,-3 5 1,-2 5-83,0 0 0,2 2 0,2 2 0,1 1 0,3 0 0,3-2-1766,4-1 0,6 0 1220,0-3 0,5-1 0,-3-3 0</inkml:trace>
  <inkml:trace contextRef="#ctx0" brushRef="#br1" timeOffset="89">17840 6611 10601,'-15'0'-525,"1"-1"-109,1-2 0,3 0 1072,-3-3 1,6 3-23,1-3 0,1 3-219,-1-3 1,0 4-1,4-3 438,-1 1-206,0 3 1,8-4-173,5 2 0,5 2 11,10-2 1,6 2-170,12 1 1,7 0 0,-19 0 0,0 0-116,-21 0 11</inkml:trace>
  <inkml:trace contextRef="#ctx0" brushRef="#br1" timeOffset="90">18788 6444 13522,'2'0'17,"28"2"183,1 2 0,-2 2 317,-7 0-73</inkml:trace>
  <inkml:trace contextRef="#ctx0" brushRef="#br0" timeOffset="91">16387 6305 9970,'-12'2'56,"-23"5"98,0 1 83,4 1 1,4 1 0,10-1-1,1 1 1,5 2-196,4 0 1,7 2-1,7-2 1,5 4 28,7 1 0,4 2 1,5-1-1,1 2 1,1 1-13,1 0 1,-19-12-40</inkml:trace>
  <inkml:trace contextRef="#ctx0" brushRef="#br0" timeOffset="92">16591 7131 11686,'-3'6'-56,"-3"15"-123,-3-4 1,3-9 0,1-9 0,1-8 0,2-7-185,1-8 1,1 22 336</inkml:trace>
  <inkml:trace contextRef="#ctx0" brushRef="#br1" timeOffset="93">16842 4897 16164,'-4'-4'-874,"1"-2"-218,2-2 0,1-1 1107,0-1 0,0 1 0,1 0 0,1-2 0,1 0 0,0-1-106,1 0 0,-2-1 0,1-1 0,-1 1 1,0-2-1,1 2 19,-1-1 0,-2 3 0,-2 4 1,-2 2 266,-1 0 1,-3 8-1,-4 6 1,-4 6-1,-1 7-26,-2 6 0,1 8 0,-1 9 0,5-10-46</inkml:trace>
  <inkml:trace contextRef="#ctx0" brushRef="#br1" timeOffset="94">16572 5455 12989,'-1'4'-15,"-12"39"-151,1-5 1,-1-6-1,1-5 1,0-8-233,2-9 0,1-7 330,-1-9 1,5-9 0,1-8 0</inkml:trace>
  <inkml:trace contextRef="#ctx0" brushRef="#br0" timeOffset="95">16879 5455 10587,'-3'9'-23,"-11"34"-92,-2-6-140,1-5 1,4-8-1,-3-5 1,2-7 0,-1-5-103,2-4 0,2-11 0,2-7 1,4-8 165,2-4 0,2-8 0,3-5 0,5 2 26</inkml:trace>
  <inkml:trace contextRef="#ctx0" brushRef="#br1" timeOffset="96">19078 7235 16262,'8'-11'-131,"-1"0"0,0-2 1,-1 2-1,0 0 1,-1-1-1,-1 0-91,-2 0 0,-2 5 1,-3 2-1,-3 1 0,-2 3 568,-1 3 1,2 1-1,1 6 1,-1 5 0,-1 3-256,-2 5 1,1 6 0,0 8-1,-1 6-85,1 4 0,5-19 0,0 0 0,0 1 1,1 0-1,-1 3 0,0 1 0,0 3 1,-2 1-1,-1 4 0,-1 0-10,0 2 1,-1 1 0,0 2 0,-1 0 0,1-2 0,-1 1 0,-1-2 0,1 1 0,-1-2 0,-1 0-184,0 0 0,0-1 0,2-5 1,0-2-1,-1 0 0,0-1 110,1-1 0,0-3 1,-4 20-1,1-3 1,3-5-1,2-2 1,2-3-124,2-2 0,0 2 0,0-3 245,-1 1 1,3-6 0,-2 0 0,1-5-1,0-4-288,1-5 0,2-3 0,3-4 0,4-3 233,4-2 0,1-6 0,2-3 0,1-4 0,-1 1 168,3 0 0,1 2 0,4 0 0,3 0 0,3-1 29,3 1 0,5 0 0,6 0 0,4 3 0,5 2-114,-25 2 0,1 0 0,3 1 0,0 1 0,2-2 1,1 1-1,1 0 0,2 1 0,2 0 0,2 0-172,0 0 1,1 0-1,1 0 1,1 0 0,0 0-1,1 0 108,1 0 0,0 0 0,4-1 0,0 1 0,3-1 0,0 0 0,-17 0 0,1-1 0,0 1 0,17 0 0,0 0 0,-2 1 0,0-1-127,-1 1 0,0 0 1,-1 0-1,1 0 1,0 0-1,-1 0 1,-2 0-1,-1 0 1,-3 0-1,-2 0-169,-2 0 1,0 0-1,-2 0 1,-1 0-1,0 1 1,0-1-1,-3 2 1,0-1-1,-3 2 1,-1 1-745,20 4 1,-1 2 0,-6 2 1030,1 0 0,1 2 0,-3-2 0,-2 3 0,-1 3 0</inkml:trace>
  <inkml:trace contextRef="#ctx0" brushRef="#br0" timeOffset="97">22132 7421 8472,'0'-14'-207,"0"4"236,0-2 1,-4 12 0,-2 9 0,-4 12 0,-2 9 0,-5 8 136,-3 7 0,8-18 1,0 1-1,-2 3 0,1 1 1,0 2-1,1 0 0,1 1 1,0 2-1,2 1 0,0 0 32,1 3 1,0-1 0,1 0 0,1 0 0,1-1 0,0 0 0,1 0-1,-1-2-175,1-2 1,-1 0-1,0-1 1,0-1-1,1-3 1,-1 1-1,0-3 1,0 0-1,-1-1 1,0-2-172,-6 23 1,-5-4 0,2-6 0,-4-1 0,-1 0-580,-2 0 0,-3-5 727,3-4 0,1-4 0,2-5 0</inkml:trace>
  <inkml:trace contextRef="#ctx0" brushRef="#br0" timeOffset="98">19618 7262 8376,'5'-14'-91,"0"1"0,-3 3 0,1 1 0,1 1 475,0 1 1,-3 4 0,1 7 0,-5 7 0,-6 6 0,-3 7 1,-2 3 0,-2 5 0,-3 2 0,0 3 0,-2 0-241,-1 0 1,1 3 0,2 1 0,0-3-286,1-3 0,3 0 0,3-4 0,2-2 0,1-4 0,3-6-838,3-6 1,3-3-1,3-5 508,3-5 0,3-9 1,0-7-1,0-6 1,1-5 225,3-3 1,-3-5 0,4 1 0,-2-2 243,1-2 0,3 0 0,0-1 0,1-1 0,2 0 0,-1 2 142,1 1 1,-1 5 0,-2 4 0,-1 7 0,-2 8 335,-2 6 0,-3 6 1,-3 5-1,-1 7 1,-3 6-67,-3 7 1,-3 8 0,-4 4-1,-1 5 1,1 0 0,1 1-328,1-3 1,3-2 0,3-1 0,-1 0-236,-1-1 1,0-1 0,3-7 0,1-2-1,1-3-378,1 1 0,0-7 0,-4-2 1,-2-6-29,-3-5 0,-2-6 1,-2-4-1,0-4 556,-2-5 0,-3-6 0,-4-1 0</inkml:trace>
  <inkml:trace contextRef="#ctx0" brushRef="#br0" timeOffset="99">19516 7663 8376,'-10'-1'363,"1"-1"1,1-2 455,1-2 0,12 3 0,8-3 0,8 0-457,7 1 0,8-3 0,7 4 1,3 0-1,0 0-1848,1 2 1,-4 2 1485,1 3 0,-5-2 0,3 3 0</inkml:trace>
  <inkml:trace contextRef="#ctx0" brushRef="#br1" timeOffset="100">17802 7151 11044,'-18'0'-299,"-1"0"0,2-1 31,1-2 1,8 2 598,8-3 1,7 0-1,6 1 1,3 1-1,4 0 1,4 0 48,6-1 1,6-3 0,6 2 0,7-1-336,-23 3 0,1 0 0,2-1 0,1 0 0,5 1 0,1 0 0,2 0 0,1 0 0,3-1 0,1 1-417,1-1 1,0 0 0,-2 2 0,0 0 167,-3 0 0,-1-1 0,-4 0 0,-1 0 0,-3 0 0,-1 0 0,20-3 0,-7-1 1,-8-1-683,-4 1 0,-6 0 907,-3-3 1,-1-5 0,-1 0 0</inkml:trace>
  <inkml:trace contextRef="#ctx0" brushRef="#br1" timeOffset="101">18771 6853 10882,'-10'-1'-113,"1"-2"1,2-1 248,4-3 1,5 4 0,10 6 0,5 4 56,3 1 0,4 4 0,3 2 1,-1 0-1,-2 3 0,-1-1 0,-2 2 84,2 0 0,-4-4 1,-1 5-1,-5-2 1,-5 1-417,-2 0 0,-9 1 1,-4 0-1,-11-2 111,-9-1 0,-7 1 0,-8-1 0,-5 1 0,-1 1-566,22-10 1,1-1 0,-23 11 0,0-2 0,4 1 616,7 2 0,8-5 1,6 0-1</inkml:trace>
  <inkml:trace contextRef="#ctx0" brushRef="#br1" timeOffset="102">17476 8650 9707,'0'-10'-92,"0"1"0,2 0 1,2 1-1,5 0 1,8 2-1,7 0 233,10 1 1,16-2-1,-19 4 1,1 1-1,4 0 1,2 0-1,2 0 1,1-1-1,2 1 1,-1 0-176,0 0 1,-1 0 0,-1 0-1,0 1 1,-4 1 0,0 0-1,-1-1 1,-1 1 0,-2-1-1,-2 0 1,-2-1 0,-1-1-764,19-2 0,-9 0 404,-3-1 1,-4-7 0,2 3 0</inkml:trace>
  <inkml:trace contextRef="#ctx0" brushRef="#br1" timeOffset="103">18370 8408 14895,'14'-4'-207,"1"-3"0,7 2 0,3-1 1,4 0 642,5 1 1,0-3 0,5 5-1,-3 1-218,-5 1 0,-8 6 0,-4 4 0,-6 3 0,-3 2 0,-4 4-407,-3 3 0,-7-1 0,-6 5 0,-8 1 133,-6 1 1,-5 0 0,-4-1-1,-5-2 1,-4-1-921,-2 1 695,3-3 0,0 2 0,7-6 0,4 0-812,4-2 1,5 0 0,6 0 888,6-2 0,4 1 1,5 1-1</inkml:trace>
  <inkml:trace contextRef="#ctx0" brushRef="#br0" timeOffset="104">17635 7141 8572,'-14'0'-41,"-1"0"0,-2-1 1,2-1-1,2-2 54,3-1 0,2 2 233,1-3 0,3 3 33,4-4 0,1 4-35,2-3 0,5 1-63,7-1 1,7-3-16,12 3 0,14 1-98,-18 2 0,2 0 1,5 2-1,1 0-1241,4-1 0,0 1 1119,3 0 1,0 1-1,1 0 1,1 1 0,2 0-1,0 1 1,1 0-1,0 2 1,-2 0 0,-1 1-219,-3 2 1,0-1 0,-3-3 0,-2 1-1,-8 1 1,-1-1 0,-3 0 0,0-1 0,22 3-1,-7-3-2029,-3-2 2301,-4-5 0,-8 3 0,0-5 0,1-1 0,2-3 0</inkml:trace>
  <inkml:trace contextRef="#ctx0" brushRef="#br1" timeOffset="105">18659 6899 18547,'-3'-9'-1639,"0"0"1,1-1 818,1 1 1,2 3 0,2 0 0,3-1 1265,2 2 0,3 1 0,0 4 0,3 0 0,4 0 0,5 1-208,3 2 0,5 6 1,0 4-1,0 2-192,1 1 1,-4 2 0,0 0 0,-7 1-581,-4 0 383,-4-1 0,-7 1 0,-3-2 0,-4 0 1,-4-3 80,-5 0 0,-8-1 0,-2-1 0,-3 0 137,-3-1 1,3 0 0,-2-2 0,0 1 0,0 2 0,1 0-309,1 0 190,2 2 0,-2-4 1,-1 4-1</inkml:trace>
  <inkml:trace contextRef="#ctx0" brushRef="#br1" timeOffset="106">18361 8426 21825,'-14'-10'-410,"1"-1"0,4-3 1,3 1-1,2-1 1,3 3-1,1 1 0,0 0 1,0 1-138,0 0 1,5-1 0,1 1 0,2 0 0,1-1 0,0 1-210,-3 0 1,2 3 909,-2-1 0,-2 6-219,0 1 1,-2 4 0,0 6 0,1 0-2,-1 2 1,3 0 0,1 3 0,4 1 0,2-1 0,4 1-33,1 0 1,6 2 0,2 0 0,2-2-213,1 0 1,-2-4-1,-1 3 1,-2-2 0,-2-2 271,-3 0 1,-2-2 0,-11 0-1,-6 1 130,-7-1 0,-7 0 0,-7 1 1,-2 0-21,-3 2 0,-2 0 0,-1 3 0,-1 1 0,2-1 0,3 0 62,4-2 1,3 4 0,1-3 0,3 1-358,6-3 1,4-1-1,6-2 1,2-1-1,4-1 1,6-1-1225,5-2 1541,1-1 1,8-11 0,-3-3 0</inkml:trace>
  <inkml:trace contextRef="#ctx0" brushRef="#br0" timeOffset="107">16620 7020 8530,'-8'-4'-1003,"1"-2"1122,4-2 0,6-1 0,5 1 1,3 0-1,5-2 0,2-2 113,4-1 1,-1-2 0,3-3 0,2-1-256,1 0 0,-3 0 1,-2-2-1,-3-1 1,-1 1-1,-4-1-73,-4 0 0,-5-4 0,-5 3 1,-1-2 4,-2 0 0,-7 1 0,-5 0 0,-3 6 129,0 4 1,-1 8-1,-1 4 1,0 4-1,-2 6 1,1 7 312,2 6 0,0 10 1,0 8-1,1 5-164,-1 5 0,11-21 0,2 1 0,-1-1 0,1 1 1,1 0-1,0 2-226,0 0 0,1 1 0,0 0 0,1 0 0,1 0 0,-1 1 0,1 0 0,-1-1 0,1 1 0,0-1-164,0 1 1,0 0 0,-2 1-1,1 0 1,0-1 0,-1 0-1,0-2 1,-1-2 0,-6 21-1,-4-12-408,-2-9 0,-1-6 0,-7-9 1,-1-4 558,-1-6 0,3-3 0,-1-1 0,0-2 52,1-5 0,4 0 0,6-9 0,1-4 0,1-4 0,3-3-21,3-1 0,2-3 0,4 0 145,0 1 1,4 1 0,2 4-1,3 2 1,3 4 421,0 2 0,6 0 0,-1 0 0,6 2 0,3-1 0,4 2 18,2 1 1,3 3 0,4 1 0,3 0-1021,0-1 1,-3 5 0,2 2 0,-3 2-532,-1 1 0,-1-1 987,-1-2 0,-3-2 0,-4-5 0</inkml:trace>
  <inkml:trace contextRef="#ctx0" brushRef="#br0" timeOffset="108">17048 6871 8416,'-8'-9'-117,"2"0"263,2 4 0,3 2 0,-2 7 0,-1 6 124,-1 8 1,-2 8 0,-4 9 0,-3 2 0,1 4 0,-2 6-135,8-22 0,0 2 0,0-2 1,-1 1-1,0 1 0,0-1 1,0 1-1,0 0-187,0 0 1,0 1-1,0-2 1,1 0 0,-7 25-1,0-5 1,4-10 0,1-9-290,3-7 0,0-6 0,-3-5 272,-1-5 0,2-11 1,1-5-1,2-6 1,1-4 0,1-6 0,3-7 0,1-5-44,2-7 0,6-2 0,-1 22 0,1 0 0,0 1 1,2 0-1,2 0 0,0 0-14,1 0 0,2 1 1,2 0-1,1 0 1,3 0-1,1 0 1,0 2-1,1 2 1,1 3-1,0 2 322,-1 2 1,1 3 0,22-6 0,-1 11 0,-5 5 0,-8 6 302,-10 8 0,-8 4 1,-9 5-1,-4 2 1,-6 1-33,-9-1 0,-5-2 1,-11 3-1,-1 0 1,-1-1-280,1-3 1,1-1 0,2-2 0,1-3 0,2-2-749,1-3 1,3-1 0,4-1 0,4-1 558,1-4 0,2-6 0,0-2 0</inkml:trace>
  <inkml:trace contextRef="#ctx0" brushRef="#br1" timeOffset="109">16350 8482 9920,'-4'-4'-363,"4"-1"0,6-1 511,5-1 0,1 4 0,3-3 0,2 0 0,-1 0 0,1 1-3,-2 0 0,-3 1 0,0 2 1,-1-2-46,-2-1 0,-4 2 0,-3-2 1,-4 0-1,-5 2-111,-5-1 1,-5 3 0,-6-2-1,-2 2 26,-4 1 1,1 1 0,-4 2-1,1 3 1,-1 3 0,0 0-7,0 0 1,5 4 0,6-1 0,6 1-129,6 0 0,3 3 1,9 5-1,7 3 0,9 1 1,9 0-41,7 1 0,-2 0 1,0 1-1,-1-1 131,-2-1 0,-5-4 0,-5 0 0,-3-1 0,-6-1 12,-3-1 0,-10 0 0,-8-1 0,-7-2 0,-7 1 89,-3-2 1,2-1 0,1-3 0,1-2-500,3-2 1,4-2-1,5-5 415,4-2 1,3-6 0,4-6-1</inkml:trace>
  <inkml:trace contextRef="#ctx0" brushRef="#br0" timeOffset="110">16676 8473 8543,'3'-6'-185,"0"-1"0,4 5 0,-2 0 0,2 5 497,-1 7 1,-4 7 0,1 10-1,-3 6-52,-3 8 1,-6 4-1,-7 5 1,7-24-1,-1 1 1,0 0-1,0 1 1,-2 1-1,1-1-127,-1 0 0,0 0 0,1-1 1,0 0-1,-12 20 0,0-2-308,2-1 0,2-4 0,1-7 0,2-6 0,5-7 0,3-8-228,2-5 1,3-4-1,0-7 120,2-5 1,5-10 0,3-10 0,2-7 134,3-6 1,3-8 0,-6 23 0,1 0 0,-1-1-1,1-2 1,1-1 0,0-1 0,1-1 0,1 0-9,0-1 1,1 0 0,2-1-1,1 0 1,1 2 0,1 0-1,2 1 1,0 0 390,2 2 1,0 2 0,1 2-1,2 2 1,-3 5 0,1 2 0,20-7-1,-8 12 1,-5 10 285,-4 7 0,-10 2 1,-2 9-1,-7 0 30,-5 2 0,-7 5 0,-5 2 0,-7 1 1,-3 2-212,-3 0 1,-3-3 0,3 0 0,2 0-1,1-1-546,3-3 1,0-1 0,3-1 0,2-2-657,1-1 1,0-4-1,1-6 862,0-3 0,-5-6 0,0-2 0</inkml:trace>
  <inkml:trace contextRef="#ctx0" brushRef="#br0" timeOffset="111">19301 9963 8439,'-14'0'-217,"0"1"1,6 2 0,3 3 0,6 1 480,7-1 1,7-1 0,8-5-1,5 0 1,5-1 0,3-3-1,1-3-93,0-4 0,4-1 1,0-4-1,0-3 1,1-2-332,-3-3 1,-5 0 0,-5-2 0,-6 1 0,-9 0-1,-5 1-213,-6-1 0,-7 3 0,-7-1 0,-6 4 271,-7 4 0,-4 5 0,-2 4 1,-2 3-1,0 6 379,0 3 1,-3 6-1,2 5 1,-2 3 0,3 6 263,3 4 0,4 3 0,7 5 0,2 0 0,5 1-230,4 2 1,5-4-1,8-4 1,8-1-1,9-3-440,8-3 0,4-5 0,3-8 0,0-5 0,1-3-83,2-3 1,5-6-1,-1-6 1,-2-8-1,0-6-12,0-6 0,-7-5 1,-18 16-1,0-1 1,-1 0-1,-1-1 118,14-22 1,-4 0 0,-2-4-1,-1 0 1,-13 23 0,1-1 0,-2 0-1,1 0-17,9-23 0,-1 1 0,1 4 0,0 5 126,-1 5 0,-3 8 275,-3 9 1,-6 8 0,-4 9 0,-4 8 0,-5 9 0,-4 7 181,-5 5 1,-4 6-1,-3 5 1,0 2-432,0 1 0,2 3 0,11-23 0,1 1 0,0 1 0,-1 0 0,1 0 0,1 0 0,-8 23-342,4-1 1,1-2-1,2-2 1,1-3-211,2-2 1,2-9-1,4-12 275,0-4 1,0-9-1,0-6 1,0-8 0,-2-8 172,-1-4 1,1-7 0,-3 3 0,1-1 0,2 0 304,1 2 1,2 0 0,1 5 0,2-1-1,1 3 52,3 3 1,1 1-1,3 5 1,4 1-413,1 1 0,3 4 0,2 0 0,3 3 0,2 3 0,1 1-1067,4 2 1,-4 1 1196,4 2 0,1-1 0,0 0 0</inkml:trace>
  <inkml:trace contextRef="#ctx0" brushRef="#br0" timeOffset="112">20419 9888 8439,'4'-9'-265,"-3"3"1,2-1 472,-2 0 0,-1 2 1,-2 0 446,-4 1 0,-5 2 1,-8 6-1,-3 5 0,-4 6-259,-4 2 1,1 6-1,-2 2 1,3 2 0,4 1-270,6-1 0,7 1 1,8 0-1,4-1 1,6-2-616,5-3 1,10-4 0,5-2 0,3-5-606,0-3 1,0-1 0,-1-4 958,-1-1 0,2-5 0,-7-2 1</inkml:trace>
  <inkml:trace contextRef="#ctx0" brushRef="#br0" timeOffset="113">20624 10102 8439,'9'0'-278,"-1"1"1,-1 1 0,-1 3-25,-2 0 0,2 1 0,-3 3 0,-1 1 676,-1-1 0,-1 0 0,-1 0-99,-2 1 0,2-1-275,-2 0 0,-2-3 0,-1-2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2:34:21.366"/>
    </inkml:context>
    <inkml:brush xml:id="br0">
      <inkml:brushProperty name="width" value="0.12095" units="cm"/>
      <inkml:brushProperty name="height" value="0.12095" units="cm"/>
    </inkml:brush>
  </inkml:definitions>
  <inkml:trace contextRef="#ctx0" brushRef="#br0">22458 4898 31558,'-23'0'-469,"3"0"1,-2 0 0,3 0 0,0 0 0,0 0 0,-2 0 0,-2 1 404,-1 2 1,4-2-1,-3 3 1,1-1-1,0 1 1,-1 0-1,0 0 1,2-1 279,2 2 1,3-3 0,1 3 0,-1-1 0,3-1-130,3 1 0,5-2 0,6 3 0,4 0 10,8-3 0,6 2 0,12-1 0,6 0 0,6 0-64,-17-1 1,1-1 0,1 1 0,0-1 0,3 0 0,0-1 0,0 1 0,1 0 0,0 1 0,1 0-67,1-1 1,0 0 0,-1 0 0,0 0-1,-1 0 1,1 0 0,-3 0 0,-1 1-175,-2-1 0,0 0 0,23 0 0,-5-1 0,-6 0 0,-8 0 0,-8 0-754,-7 0 834,-2 0 1,-17 0-1,-8 0 1,-8 0-1,-10 0 1,-7-1 50,-7-2 1,-10 2 0,25-1-1,-2 1 1,-1 0 0,-1 1 111,-2 0 0,-1 0 0,-1 0 1,1 0-1,-2 0 0,1 0 0,0 0 1,1 0-1,-1 0 0,-1 0 111,0 0 0,1 0 0,5 0 0,1 0 0,-22 0 0,14 1-100,12 2 1,20 2-1,21 4 1,21 0-138,15-3 0,-19-2 1,2 0-1,7-1 1,1-1-1,1 1 1,1 0-1,2 0 1,-1 1-1,0-1 1,0 1-916,0 0 0,-1 0 555,2 1 1,-1-1 0,-2 1-1,-1 0 1,2-1 0,0 1 0</inkml:trace>
  <inkml:trace contextRef="#ctx0" brushRef="#br0" timeOffset="1">2123 6331 25500,'2'-6'-56,"6"0"0,12-1 0,15-2 1,-9 5-1,2-1 0,8 0 0,2 0 1,9-1-1,2 0 64,-13 2 1,1 0 0,1 0 0,2-1 0,1 0 0,0-1 0,4 2 0,0-1 0,0 1 0,1-1 0,1 0 0,-1 1 0,2-2 0,0 1 0,-1 0 0,1 0 0,0 0 0,-1 1 54,0-1 0,-1 1 0,1 0 0,0 0 0,0-1 1,0 1-1,2-1 0,-1 1 0,1 0 0,1 0 0,-1 1 1,1-1-189,1 0 1,0 1-1,-1 0 1,-1 0-1,-1 0 1,0 0 0,0 1-1,0-1 1,-1 1-1,-2 0 1,0 1-1,-1-1 1,-1 0 0,-1 0-1,0 1 1,-3-1-1,1 1 1,-1 0 110,-2-1 1,0 1-1,-2-1 1,9 1-1,-2-1 1,-5 2 0,-3 0-1,-5 0 1,-2 0-1,19 0-183,-6 0 1,-7 0 0,-6 0 0,-7 0-42,-7 0 1,-3 4-1,-6 2 238,-7-1 0,-7-1 0</inkml:trace>
  <inkml:trace contextRef="#ctx0" brushRef="#br0" timeOffset="2">10074 7719 26523,'-4'-14'-656,"3"4"1,-2-3-1,2 2 1,2 1 0,3-1 108,6 3 1,3 4 0,7-2 0,2 0 0,6-1 0,7 2 649,8 1 1,7-3 0,-20 4 0,3 1-1,3-1 1,1-1 34,5 1 0,1 0 0,4 1 0,1-1 0,-12 1 0,1-1 0,1 1 0,2 0 0,0 0 0,2 0 0,3-1 0,0 1 0,1 0-82,4 1 1,0-1-1,0 0 1,-10 1 0,0 0-1,0 0 1,0 0 0,1 1-1,1 0 1,-1 0-1,0 0 1,0 0 0,-1 0-1,0 0 1,0 0 0,13 0-1,-1 0 1,1 0-51,-1 0 1,1 0 0,-1 0 0,-12 1 0,0-1 0,0 1 0,0 0 0,0 0 0,0 0-1,0 0 1,0 0 0,0 0 0,1 0 0,0 0 0,-1 0-11,1 1 0,0-1 1,0 0-1,0 0 1,-1 0-1,0-1 1,0 1-1,0 0 1,0-1-1,0 0 1,1 0-1,-2 0 1,14 0-1,-1 0 1,0 0-1,-2 0 1,-1 0-1,1 1 10,-3 0 1,0 0 0,-1 0 0,-1-1-1,-1 0 1,0 1 0,-4 0 0,-1 0 0,0 0-1,-1 0 1,0-1 0,0 0 0,-2 0-1,0 0 1,-1 0 314,16 0 1,-3 0-1,-5 0 1,-2 0 0,-6 0-1,-2 0 1,-2 0 0,-3 0-378,23 0 1,-12 0-1,-14 0 1,-9-1-281,-8-2 0,-9 2 1,-10-2-1,-11 2 0,-12 1 185,-11 0 0,16 0 0,-2 0 1,-5 0-1,-1 1 151,-5 0 0,-1 1 0,-1-2 0,-1 1 0,-3 0 0,0 1 0,1-1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2:34:21.369"/>
    </inkml:context>
    <inkml:brush xml:id="br0">
      <inkml:brushProperty name="width" value="0.12095" units="cm"/>
      <inkml:brushProperty name="height" value="0.12095" units="cm"/>
    </inkml:brush>
  </inkml:definitions>
  <inkml:trace contextRef="#ctx0" brushRef="#br0">2709 5009 28515,'-5'-13'-656,"-2"2"1,3-1-1,0 2 1,1 1 0,5 3 327,6 3 0,6 1 0,8 0 1,4-1-1,6 1 0,10 1 1,-16 1-1,1 0 0,7-1 1,1 1 253,5-2 1,2 1 0,8 0 0,3 0 0,-13-1-1,1 0 1,1-1 0,3 1 0,1 0 0,0-1-1,5 1 1,-1-1 0,2 1 0,-13 0 0,1 0 0,-1 1-1,1 0 123,13-1 0,-1 1 0,1 1 0,0-1 1,0 1-1,-2 0 0,-2 0 0,-2 0 1,1 1-1,1-1 0,-1 1 0,1 1 1,1-1-1,0 1 0,0 0-49,1 0 0,1-1 0,-1 1 0,-1 0 0,0-1 0,-1 0 0,0-1 1,0 0-1,0 0 0,-1 0 0,1 0 0,-1 0 0,0 0 0,0 0 0,1 0 27,-1 0 0,0 0 1,1 0-1,-2-1 1,0 0-1,-1-1 1,-2 0-1,0 0 1,-1 0-1,-3-1 1,0 0-1,0 1 1,-3-1-1,0-1 1,-1 1 22,16-2 1,-1 1-1,-5 1 1,-2 0-1,-5 0 1,-1-1 0,-4 1-1,-1-1 1,-6 1-1,-1-1 55,21-2 1,-12-1-1,-3 2 358,-8 0 0,-12 3 1,-13-1-1,-7 2 1,-10 1-473,-8 0 1,-15 0-1,12 0 1,-3 0-1,-4 0 1,-2 1-1,-6 1 1,0-1 0,-4 0 0,0 0 0,-4 2 0,-1-1 0,17 0 0,0 0 0,-1 0 0,-1-1 0,0 0 0,-1 1 20,-2-1 1,1 0 0,-1 1 0,-2 0 0,0 0 0,-1 0 0,0 0-1,-1-1 1,1 0 0,0 1 0,-1-1 0,1 0 0,0 1 0,0 0 0,0 0 44,-1-1 0,1 1 0,-1 0 0,1-1 0,0 0 0,-1 0 0,0 0 0,0 1 0,0 0 1,2 0-1,0-1 0,1 1 0,3 0 0,0-1 0,1 1 28,2 0 0,0 1 0,1 0 1,-12 1-1,1 0 0,2 0 0,1 1 1,4 0-1,2-1 0,6 1 0,1-1 47,-13 2 1,15 1 0,18-3 0,14 0-242,11 1 1,20 1 0,-7-4 0,3-1 0,7 0 0,2 0-1,8 0 1,3-1 105,-12 0 0,0 0 0,1 0 0,2-1 0,0 0 0,0 0 0,3 0 0,1-1 0,0 1 0,0-1 1,0 1-1,-1 0-35,1-1 0,0 1 1,1-1-1,3 0 1,0 0-1,1 0 1,1 1-1,1 0 1,-1 0-1,-11 1 1,-1-1-1,1 1 1,-1-1-1,12 1 1,-1-1-1,0 1 38,-3 0 0,0 0 0,0 0 0,-3 1 0,0 0 0,0 0 0</inkml:trace>
  <inkml:trace contextRef="#ctx0" brushRef="#br0" timeOffset="1">3128 4860 32767,'-31'-5'-469,"1"-4"1,4-5 0,3-1 0,2 1 0,0 4 0,-1 4 0,-1 2-79,0 1 1,1 1 0,4 4 0,0 1 0,3 0 0,2 0-1,3 0 1,6 0 0,5-3 0,8 1 0,10 1 0,10 1 251,10-1 0,-12 0 0,3 1 0,6-2 0,2 1 0,5-1 1,1 1-1,5-1 0,2 1 355,-15-1 1,1 0 0,1 0-1,3 1 1,1 1 0,2-1-1,3 0 1,2 0 0,0 0-1,-10 0 1,1 0 0,0 0-1,0 1 1,1-1 0,2 0-1,-1 1 1,0-1-30,1 0 0,0 1 0,-1-1 1,1 0-1,-1 0 0,-1 0 0,0-1 1,1 0-1,-2 1 0,0-1 1,-1 0-1,1 1 0,11-1 0,0 1 1,0-1-1,-3 0 0,-1-1 1,0 1 17,-4-1 1,1 1 0,-2-1 0,-2 0 0,-1 0 0,-1 0 0,10 0 0,-1 0 0,-3 0 0,-2 0 0,-3 0 0,-1 0-26,-3 0 1,-1 0-1,15 0 1,-9 0-1,-12 0-37,-10 0 1,-8 1 0,-12 2 0,-12 3 0,-16 3-21,-17 0 1,10-4 0,-3 0 0,6-1 0,-1 0 0,-2 1 0,-3 0 0,-2 0 0,-1 0 0,-2 1 0,-2 0 0,1 0 196,-3 0 0,1 0 1,-1 0-1,0 0 1,0 0-1,0 0 0,0-1 1,0 1-1,0-2 1,2 1-1,0-1 1,1 0-1,4-1 0,0 0 1,1 0-122,-11 0 0,3 0 1,11 0-1,3-2 1,-7-1-1,18 2-557,18 1 1,13-1 0,19 3 0,10 0 492,12 0 0,-16-4 0,2 0 1,7 1-1,3-1 0,4 0 1,2-2-1,-14 1 0,1-1 1,0-1 37,1 0 0,1 0 0,1 0 1,1-1-1,2 1 0,-1-1 1,1 0-1,1 0 0,-1 1 1,1-1-1,0 1 0,0 0 1,-3 1-1,0 0 0,0 0-17,-4 1 0,1 0 0,-1-1 0,0 0 0,0 0 0,-1-1 0,16-1 0,0 1 0</inkml:trace>
  <inkml:trace contextRef="#ctx0" brushRef="#br0" timeOffset="2">16704 13724 27657,'0'-9'-40,"4"-4"1,4 1 0,7 2 0,9 2 0,13 4 0,14 1 0,-18 2 0,3-1 87,6 1 1,1 0 0,5-1 0,1 0-1,-12 0 1,2 1 0,0 0 0,1-1 0,1 1-1,1 0 1,1-1 0,1 0 0,0 0 0,2 1-1,1 0 1,1-1 0,0 1 0,1-1-1,1 1 1,0 0 0,0 1 0,1-1 9,-1 1 1,0-1 0,1 1-1,-1 0 1,0 0 0,1 0-1,-1 0 1,1 0 0,0 0-1,0 0 1,1 1 0,0-1-1,0 1 1,-1-1 0,0 1-61,-1 0 0,0 0 1,-1 0-1,-1 1 1,0 1-1,-1 0 0,-3-2 1,-1 1-1,0 0 1,1 0-1,-1 0 1,1 0-1,-1 0 0,1 1 1,-1-1-1,0 1 1,-1 0-1,0 0 1,-1 1-1,-1 0 0,-1 0-53,-2-1 0,-1 1 0,0 0 1,13 3-1,-2 0 0,-4-1 0,-1 1 1,-2 0-1,0 0 0,-4-1 0,-1 1-41,-2-1 0,-2-1 1,-4 0-1,-1 1 1,10 4-1,-7 0 1,-8 1-287,-8-3 1,-5-4 0,-9 1 0,-4 0 0,-7-3 417,-9-1 1,-13-1 0,-8-1 0,-9-3 0,21 2 0,-1-2-47,-3 0 0,-2 0 1,-2-1-1,-1 1 1,-5-1-1,-1 0 1,-1 1-1,-1-1 1,0 0-1,0 1-1,0-1 0,0 0 0,-1 1 1,-1-1-1,0 0 0,-1 1 0,-1-1 1,0 1-1,15 0 0,-1 1 0,1 0 27,-1 0 0,0 0 1,-1 0-1,0 1 1,-1 0-1,0 1 1,-2-1-1,-1 1 1,0 1-1,-1-1 1,-1 1-1,0 0 1,-1-1-1,0 2 0,0-1 62,1 0 1,0 0 0,0 0-1,1 0 1,0-1 0,2 2-1,3-1 1,1 0 0,0 1-1,0-1 1,1 1 0,-1 1-49,2-1 0,0 2 0,0-1 1,-1 0-1,1 1 0,0 0 1,-11 2-1,1 0 0,5-1 1,3 1-1,5-1 0,3 1-59,-17 4 1,25 1-1,25-1 1,25 0 113,23 1 1,-16-5 0,3-1 0,10 1-1,3-1 1,-14-1 0,1 0 0,1 0-1,2-1 1,1 1 0,1-1-88,3 0 0,-1 0 1,2 0-1,1-1 1,1 0-1,1-1 1,-12 1-1,1 0 1,0-1-1,0 1 1,1 0-1,1-1 1,-1 1-1,1-1 1,0 1-1,1-1 1,0 1-1,0-1 33,-2 1 0,1 0 0,0 0 0,-1-1 0,12 2 0,-1-1 0,0 0 0,-2-1 0,-1 0 0,-1 0 0,-1 0 0,-1 0 1,-1 1-1,-3-1 0,-1 1 0,0 0-232,-3-1 1,-1 1 0,-1 1-1,11 1 1,-2 1 0,-10-1-1,-1 0 201,-3 1 0,-1 0 0,-2 2 0,-2 0 0,17 3 0,-1-2 0</inkml:trace>
  <inkml:trace contextRef="#ctx0" brushRef="#br0" timeOffset="3">18938 13873 27651,'30'-2'-147,"0"-1"1,1-1-1,1 1 1,4 0-1,0 2 1,3-1-1,1-1 1,3 1-1,1 0 1,3 1-1,-1-1 1,1 1-1,0-1 128,-2 1 1,1-1 0,-3 0 0,-1 1 0,-2 1 0,-2 1 0,-3 0 0,-2 0 0,-3 1 0,-2 0 0,19 3-132,-7 3 1,-7-3-1,-3 1 1,-4 0-1,-5 0-247,-5 1 0,-3-4-42,-7 3 1,-3-4 0,-6 1-1,-4-2 1,-5-1 621,-3 0 1,-7 0 0,-3 0-1,-2-1 1,-2-2-133,-2-3 0,-2-3 0,-3 0 0,3 1 0,4 1-68,3 0 1,10 4-1,-1-2-129,3 1 1,9 1 0,6 3 0,13 0 53,9 0 1,9 4 0,4 1 0,4 1 0,2 2 0,-1 1 71,-2 2 0,0 2 0,-2-4 0</inkml:trace>
  <inkml:trace contextRef="#ctx0" brushRef="#br0" timeOffset="4">14730 14972 31265,'-32'-23'-1093,"5"8"1,2 0 0,8 6 572,6 3 0,15 3 0,9 0 1,9 2-1,9 2 0,9 1 706,8 2 0,-19-3 1,0 1-1,6-2 1,2 1-1,3 0 1,1 0-1,6 1 1,1 0-124,-13 0 0,1-1 1,1 1-1,4-1 1,2 0-1,-1 0 1,4 1-1,0 0 1,0-1-1,2 1 1,1 0-1,1 0 1,1-1-1,0 1 1,1 0-164,1 0 1,-1 0 0,0 1 0,-4 0 0,-1-1 0,0 1-1,-2 0 1,-1 0 0,-1 0 0,-2-1 0,0 0 0,-2 1-1,-1-1 1,-1-1 0,0 1 117,-1-1 1,0 1 0,-1-1-1,13 1 1,0-1 0,-4-1 0,-2-1-1,-5 0 1,-2 0 0,-5 0 0,-1-1 62,19 0 0,-9 1 1,-17 1-82,-10 0 1,-17 0-1,-22 0 1,-12 0 0,-13 0 56,23 0 1,-2 0-1,-4 0 1,-2 0 0,-2 0-1,-1 0 1,-2 0-1,-2 0 1,-1 0 0,-1 0-58,0 0 1,0 0-1,1-1 1,0-1 0,4 0-1,1 1 1,2-1 0,0 2-1,1-1 1,0 1 74,1-1 1,1 2 0,5-1 0,2 0 0,-24 0 0,13 1-80,10 2 1,9 2 0,9 4 0,5 0-953,6 1 0,9-1 0,11 0 956,7 1 0,2-2 0,5-2 0,0-2 0</inkml:trace>
  <inkml:trace contextRef="#ctx0" brushRef="#br0" timeOffset="5">1788 18091 28982,'-14'-4'-820,"7"0"1,-2-4 0,4 3 0,5 1 623,6 2-1,11 1 1,3 2 0,4 1 0,4 1 0,4-1 245,4-1 1,5-1-1,12 0 1,-23 0-1,0 0 1,4 0 0,0 0-1,5 0 1,0 0-1,4 0 1,1 0-32,2 0 0,2 0 1,4 2-1,2-1 1,-17 1-1,0-1 0,0 0 1,1-1-1,0 1 1,0 0-1,1-1 0,-1 0 1,1 1 32,0-1 1,0 0 0,1 0 0,2 0 0,0 0 0,0 0 0,2 0 0,-1 0 0,1 0-1,2 0 1,-1 0 0,1 0 0,0 0 0,1 0 0,0 0-14,1 0 1,0 0-1,1 0 1,0-1-1,1 1 1,1 0-1,-11-1 1,1 0 0,0 1-1,1-1 1,1-1-1,-1 1 1,1-1-1,1 0 1,0 0 0,1 0-1,1 0 1,-1 0-9,0 0 0,1 0 1,0-1-1,0 1 1,1-1-1,0 1 1,1-1-1,-1 0 1,2 1-1,-1-1 1,1 0-1,0 0 1,0 0-1,1 0 1,0 0-1,0 0 1,0 0-1,0 0 1,0 0-1,0 0-16,-1 1 0,0-1 0,1 0 0,-1 1 0,0-1 0,0 1 0,0-1 1,0 1-1,-2-1 0,0 0 0,-1 0 0,1 0 0,2 0 0,-1 0 1,1 0-1,0 0 0,1 0 0,0 0 0,1 0 0,0 0 76,0 1 0,1-1 1,0 1-1,0-1 1,-2 1-1,1-1 1,-1 1-1,0 0 1,1-1-1,-1 1 1,1 0-1,-1-1 1,-1 1-1,1 0 1,-1-1-1,0 1-79,-1 0 0,0-1 0,0 1 0,0 0 1,0 0-1,0 0 0,-1 1 0,0 0 0,-1-1 1,0 1-1,-1 0 0,0-1 0,0 1 1,-1 0-1,0 0 0,-1 0 0,-1 1 0,0-1 1,0 1-1,-1-1 0,-1 1 0,1-1 1,-1 1-1,0-1-4,13 0 0,-1 0 1,-1 0-1,1 1 1,0-1-1,-1 1 1,-3-1-1,-1 0 1,0 0-1,-2 0 1,-1 1-1,-1 0-26,-2 0 0,0 0 0,-1 0 1,-4 1-1,0 0 0,-2 0 1,15 1-1,-2-1 0,-5 0 0,-2 0 1,-5 0-1,-1-1-81,-7 0 1,-1 0 0,14 0-1,-13 0 1,-10 0 23,-10 0 1,-20-3 0,-20 0-1,-15 0 1,17 1 0,-2 0-8,-5-1 0,-2-1 1,-6 2-1,-2-1 0,12 1 1,-1 0-1,0 0 1,-2 0-1,0 0 0,-1 0 1,-2 0-1,-1 0 1,0 0 41,-3-1 0,0 1 0,0 0 0,-3 1 1,-2 1-1,1-1 0,-2 0 0,0 0 1,0 0-1,-1 1 0,1-1 0,-1 0 23,14 0 0,-1 1 0,0-1 0,-1 0 0,-1 1 1,0 0-1,0-1 0,-2 1 0,-2 0 0,0-1 1,-2 0-1,0 1 0,-3 0 0,-1 1 0,-1-1 0,0 1 1,8 0-1,-1 0 0,-1 1 0,0-1 0,0 0 6,-1 1 0,-1-1 0,0 1 0,-1 0 0,0 0 1,-1-1-1,0 1 0,-1 0 0,0 0 0,0 0 1,7 0-1,0-1 0,0 1 0,0 0 0,0-1 0,0 1 1,-1 0-1,-1 0 0,1 0 0,0 0 0,0 0 1,-1 1-1,1-1 0,-1 0 0,1 1 0,-1-1 0,0 1 1,1-1 15,0 1 1,0-1 0,0 0 0,0 0 0,0 1-1,0 0 1,0-1 0,0 2 0,0-1 0,0 0-1,0 0 1,1 0 0,-8 1 0,1-1 0,0 1-1,1-1 1,-1 1 0,0 0 0,0 0 0,-1 1-1,1-1 1,0 1 0,1-1 0,-1 1 0,1 0-1,0-1 1,0 1 5,0 0 1,1 0 0,0 1 0,0-1 0,1 0 0,4 0 0,0 1 0,1-1-1,0 1 1,0-1 0,-9 2 0,1 0 0,1 0 0,0 0 0,3 0 0,0 0 0,0 0-1,2 0 1,1 0 0,1 0 0,1 0 0,0 0 47,2 0 0,0 0 0,0 0 0,1 0 1,-10 2-1,0 0 0,1 0 0,6-1 0,2 0 1,0 0-1,5-2 0,0 1 0,2-1 0,-11 2 1,4 0-128,6-1 1,3-1 0,-15 2 0,21-4 0,17-3 31,16-1 1,21-6 0,23-3 0,-17 2 0,3 0 47,9-2 0,2 0 1,-10 2-1,2-1 0,1 0 1,5 0-1,2 0 0,0-1 1,-9 3-1,1-1 0,1 0 1,0 1-1,4-2 0,0 1 1,0 0-1,1 1 0,3-1 1,1 0-1,1 0 1,-1 0 46,2 0 0,0-1 0,0 1 1,1 1-1,-10 1 0,1-1 0,0 2 1,0-1-1,0 0 0,3 0 0,0 0 1,1 0-1,0 1 0,0-1 0,3 0 1,0 1-1,1-1 0,0 1 0,1-1-34,-6 2 0,0-1 0,1 0 0,1 1 0,-1 0 0,1 0 0,0 0 0,0 0 0,0 0 0,1 1 0,-1-1 0,1 1 0,-5 0 0,0 0 1,1 0-1,-1 1 0,0-1 0,1 0 0,-1 1 0,7-1 0,0 0 0,-1 0 0,1 1 0,0-1 0,-1 0 0,1 1 0,-1-1 0,0 1 0,0-1 1,0 1-1,0-1 0,-1 1 0,1-1 0,0 1 0,0-1 0,0 1 0,0 0-30,0 0 0,0 0 1,0 0-1,-1 0 0,1 0 1,-1 0-1,-2-1 1,0 1-1,-1 0 0,0 0 1,0-1-1,0 1 1,0 1-1,-1-1 0,1 0 1,-1 1-1,0 0 1,0-1-1,-2 1 0,1-1 1,-1 1-1,0 0 1,0-1-1,0 1-66,7 0 0,0 0 1,-1-1-1,1 1 1,-1 0-1,-1 0 1,-1 0-1,0 0 0,0 0 1,-1 0-1,-1 0 1,-1 0-1,0 0 1,0 1-1,0-1 1,-3 1-1,1-1 0,0 1 1,-1 0-1,0 0 72,7 1 0,0 1 0,0-1 0,-1 1 0,-1-1 0,0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6DE861F-C8A0-5D4A-9A07-63440DF5FE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D68C605-47C0-0247-912A-C2EFE9AA3C1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BF3AE280-6C89-5E45-8CD1-57184680B09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61A2137-80A7-F746-B050-39CD73004D0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10075"/>
            <a:ext cx="5627687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2ED1ECA-9B09-1043-B8E6-54A0C9C26D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E98F170E-8F9E-E54E-99B8-C4669F4E4C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18563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D3119CD-2D27-0246-BE8D-F97595146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6051E51-E9C6-EA46-886E-71CA0F0011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804704-98DC-E04C-B15B-B5783FC93DFB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372979C-57B9-3441-82A0-354F518E96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70174F4-4727-6C46-A21E-7F5C1214E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7563F9EB-DB37-2849-B29F-40E3EFC7CC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217FBA-7CF0-4B42-AE68-98537A9C4556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D2E854CC-7260-1542-93C5-31C4D9299C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FB321FF-CAA8-A242-9BEE-CB8EE7FB4C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8213" y="4410075"/>
            <a:ext cx="5157787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80CEF725-B98A-1441-9FFC-2A53DC0237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F0FCE9-64B3-E842-9ED0-AF3FB063B8EB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559EAEBD-6E7F-7D47-9540-946686ED1F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A1982E8-D7B2-C043-A4E7-125906DC0D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8213" y="4410075"/>
            <a:ext cx="5157787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We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ll see more detail about this when we talk about scoping – </a:t>
            </a:r>
          </a:p>
          <a:p>
            <a:pPr eaLnBrk="1" hangingPunct="1"/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how we can access non-local variables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142;g4ec12004c1_0_191:notes">
            <a:extLst>
              <a:ext uri="{FF2B5EF4-FFF2-40B4-BE49-F238E27FC236}">
                <a16:creationId xmlns:a16="http://schemas.microsoft.com/office/drawing/2014/main" id="{59B31882-03D2-964A-BC27-CB66CD0931B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30722" name="Google Shape;143;g4ec12004c1_0_191:notes">
            <a:extLst>
              <a:ext uri="{FF2B5EF4-FFF2-40B4-BE49-F238E27FC236}">
                <a16:creationId xmlns:a16="http://schemas.microsoft.com/office/drawing/2014/main" id="{A23459C9-55F3-2F43-BB47-413F618FD7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81;g4ec12004c1_0_7:notes">
            <a:extLst>
              <a:ext uri="{FF2B5EF4-FFF2-40B4-BE49-F238E27FC236}">
                <a16:creationId xmlns:a16="http://schemas.microsoft.com/office/drawing/2014/main" id="{F901E0A1-5400-B54A-9F00-D64429FD4BA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32770" name="Google Shape;182;g4ec12004c1_0_7:notes">
            <a:extLst>
              <a:ext uri="{FF2B5EF4-FFF2-40B4-BE49-F238E27FC236}">
                <a16:creationId xmlns:a16="http://schemas.microsoft.com/office/drawing/2014/main" id="{D4ADAC52-145D-C744-B281-1D3D2F8FE9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3" name="Google Shape;183;g4ec12004c1_0_7:notes">
            <a:extLst>
              <a:ext uri="{FF2B5EF4-FFF2-40B4-BE49-F238E27FC236}">
                <a16:creationId xmlns:a16="http://schemas.microsoft.com/office/drawing/2014/main" id="{B9B0E9DE-67B4-034A-B8FB-B7C7911994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 spcFirstLastPara="1" lIns="91425" tIns="45700" rIns="91425" bIns="4570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8580C1-DAE5-D148-9E31-B4D8B4592062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89;g4ec12004c1_0_14:notes">
            <a:extLst>
              <a:ext uri="{FF2B5EF4-FFF2-40B4-BE49-F238E27FC236}">
                <a16:creationId xmlns:a16="http://schemas.microsoft.com/office/drawing/2014/main" id="{A04BA325-8896-3440-A1CF-CA0D1C5E724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34818" name="Google Shape;190;g4ec12004c1_0_14:notes">
            <a:extLst>
              <a:ext uri="{FF2B5EF4-FFF2-40B4-BE49-F238E27FC236}">
                <a16:creationId xmlns:a16="http://schemas.microsoft.com/office/drawing/2014/main" id="{C1A4D152-15C6-4A4B-AA64-C6A81F1071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1" name="Google Shape;191;g4ec12004c1_0_14:notes">
            <a:extLst>
              <a:ext uri="{FF2B5EF4-FFF2-40B4-BE49-F238E27FC236}">
                <a16:creationId xmlns:a16="http://schemas.microsoft.com/office/drawing/2014/main" id="{DC72535C-0BB7-4B4D-8C08-CBD7EC4ECA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 spcFirstLastPara="1" lIns="91425" tIns="45700" rIns="91425" bIns="4570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EB27C50-B8CE-2C46-924C-2EB21EF2C501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201;g25a5fddcda_0_368:notes">
            <a:extLst>
              <a:ext uri="{FF2B5EF4-FFF2-40B4-BE49-F238E27FC236}">
                <a16:creationId xmlns:a16="http://schemas.microsoft.com/office/drawing/2014/main" id="{8132C3B8-C89D-2042-9444-5D922775A0C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36866" name="Google Shape;202;g25a5fddcda_0_368:notes">
            <a:extLst>
              <a:ext uri="{FF2B5EF4-FFF2-40B4-BE49-F238E27FC236}">
                <a16:creationId xmlns:a16="http://schemas.microsoft.com/office/drawing/2014/main" id="{D796B245-2145-DC4E-9C2B-DA652B5DCA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03" name="Google Shape;203;g25a5fddcda_0_368:notes">
            <a:extLst>
              <a:ext uri="{FF2B5EF4-FFF2-40B4-BE49-F238E27FC236}">
                <a16:creationId xmlns:a16="http://schemas.microsoft.com/office/drawing/2014/main" id="{2B90C17F-069A-4A40-9967-E00E0C67F0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 spcFirstLastPara="1" lIns="91425" tIns="45700" rIns="91425" bIns="4570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AE54AE3-58C5-3545-9DA8-B6CE61EC0F36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219;g25a5fddcda_0_378:notes">
            <a:extLst>
              <a:ext uri="{FF2B5EF4-FFF2-40B4-BE49-F238E27FC236}">
                <a16:creationId xmlns:a16="http://schemas.microsoft.com/office/drawing/2014/main" id="{498F0104-CA54-3A4D-9CB8-05D87302046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38914" name="Google Shape;220;g25a5fddcda_0_378:notes">
            <a:extLst>
              <a:ext uri="{FF2B5EF4-FFF2-40B4-BE49-F238E27FC236}">
                <a16:creationId xmlns:a16="http://schemas.microsoft.com/office/drawing/2014/main" id="{76DF6E0D-D78E-274F-9279-05116CA1E7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21" name="Google Shape;221;g25a5fddcda_0_378:notes">
            <a:extLst>
              <a:ext uri="{FF2B5EF4-FFF2-40B4-BE49-F238E27FC236}">
                <a16:creationId xmlns:a16="http://schemas.microsoft.com/office/drawing/2014/main" id="{1385E734-644F-D847-B2E2-6C1CFBA1B7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 spcFirstLastPara="1" lIns="91425" tIns="45700" rIns="91425" bIns="4570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531ABAC-A8C6-194C-9C1D-5AA1C68A44CF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Google Shape;237;g25a5fddcda_0_388:notes">
            <a:extLst>
              <a:ext uri="{FF2B5EF4-FFF2-40B4-BE49-F238E27FC236}">
                <a16:creationId xmlns:a16="http://schemas.microsoft.com/office/drawing/2014/main" id="{8FEB1B87-E02F-2346-9A24-68B2C8B0F80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40962" name="Google Shape;238;g25a5fddcda_0_388:notes">
            <a:extLst>
              <a:ext uri="{FF2B5EF4-FFF2-40B4-BE49-F238E27FC236}">
                <a16:creationId xmlns:a16="http://schemas.microsoft.com/office/drawing/2014/main" id="{09DDF5C0-2672-6D4D-8343-0BF7C98BE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9" name="Google Shape;239;g25a5fddcda_0_388:notes">
            <a:extLst>
              <a:ext uri="{FF2B5EF4-FFF2-40B4-BE49-F238E27FC236}">
                <a16:creationId xmlns:a16="http://schemas.microsoft.com/office/drawing/2014/main" id="{046EEDDF-0A02-BD41-A8DA-79E881CE56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 spcFirstLastPara="1" lIns="91425" tIns="45700" rIns="91425" bIns="4570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2F025F8-E17F-C745-B1F8-93F060D1182E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255;g25a5fddcda_0_398:notes">
            <a:extLst>
              <a:ext uri="{FF2B5EF4-FFF2-40B4-BE49-F238E27FC236}">
                <a16:creationId xmlns:a16="http://schemas.microsoft.com/office/drawing/2014/main" id="{C678643E-EBE6-8441-9CEA-D14C6EA98E0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43010" name="Google Shape;256;g25a5fddcda_0_398:notes">
            <a:extLst>
              <a:ext uri="{FF2B5EF4-FFF2-40B4-BE49-F238E27FC236}">
                <a16:creationId xmlns:a16="http://schemas.microsoft.com/office/drawing/2014/main" id="{0B13190C-E199-914C-AE8E-F32DC0AC7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7" name="Google Shape;257;g25a5fddcda_0_398:notes">
            <a:extLst>
              <a:ext uri="{FF2B5EF4-FFF2-40B4-BE49-F238E27FC236}">
                <a16:creationId xmlns:a16="http://schemas.microsoft.com/office/drawing/2014/main" id="{94516259-43A4-894E-8CCF-91B8C0C9AC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 spcFirstLastPara="1" lIns="91425" tIns="45700" rIns="91425" bIns="4570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BA50F1-2499-024F-A961-28E73BA999B7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Google Shape;272;g25a5fddcda_0_422:notes">
            <a:extLst>
              <a:ext uri="{FF2B5EF4-FFF2-40B4-BE49-F238E27FC236}">
                <a16:creationId xmlns:a16="http://schemas.microsoft.com/office/drawing/2014/main" id="{D4C55B82-EBC4-4C44-88A2-E6BD9E7A6A2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45058" name="Google Shape;273;g25a5fddcda_0_422:notes">
            <a:extLst>
              <a:ext uri="{FF2B5EF4-FFF2-40B4-BE49-F238E27FC236}">
                <a16:creationId xmlns:a16="http://schemas.microsoft.com/office/drawing/2014/main" id="{C655D9D7-54A9-A049-92AC-2938235F82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74" name="Google Shape;274;g25a5fddcda_0_422:notes">
            <a:extLst>
              <a:ext uri="{FF2B5EF4-FFF2-40B4-BE49-F238E27FC236}">
                <a16:creationId xmlns:a16="http://schemas.microsoft.com/office/drawing/2014/main" id="{ACD963F1-515C-674C-B51F-3F191E4C91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 spcFirstLastPara="1" lIns="91425" tIns="45700" rIns="91425" bIns="4570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DBE8E89-84AB-374F-A739-8C135BD91545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5E85ADD6-484F-6348-9AC9-4FA30E6FEB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507D5F1A-1577-0749-A282-39242831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Compile time - often layout of statically defined data in memory is chosen at this time    </a:t>
            </a:r>
            <a:endParaRPr lang="en-US" altLang="en-US" i="1">
              <a:solidFill>
                <a:srgbClr val="CC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Link time - separately complied modules of a program are joined together by linker (e.g., adding in standard library routines for I/O)</a:t>
            </a:r>
          </a:p>
          <a:p>
            <a:pPr eaLnBrk="1" hangingPunct="1"/>
            <a:endParaRPr lang="en-US" altLang="en-US">
              <a:solidFill>
                <a:schemeClr val="hlin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4D020DB7-AB67-ED49-8F3C-E02AC57C9E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881355-C075-6443-AFA3-E00029D7F451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265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Google Shape;280;g25a79802e7_0_34:notes">
            <a:extLst>
              <a:ext uri="{FF2B5EF4-FFF2-40B4-BE49-F238E27FC236}">
                <a16:creationId xmlns:a16="http://schemas.microsoft.com/office/drawing/2014/main" id="{7A1F1E9C-5277-8A40-BB35-65E8FABFEF8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47106" name="Google Shape;281;g25a79802e7_0_34:notes">
            <a:extLst>
              <a:ext uri="{FF2B5EF4-FFF2-40B4-BE49-F238E27FC236}">
                <a16:creationId xmlns:a16="http://schemas.microsoft.com/office/drawing/2014/main" id="{D8505DAE-4B54-EC4D-89DA-8DAAD772C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82" name="Google Shape;282;g25a79802e7_0_34:notes">
            <a:extLst>
              <a:ext uri="{FF2B5EF4-FFF2-40B4-BE49-F238E27FC236}">
                <a16:creationId xmlns:a16="http://schemas.microsoft.com/office/drawing/2014/main" id="{6B0ABBA7-AC3C-D442-8762-F88B4DBED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 spcFirstLastPara="1" lIns="91425" tIns="45700" rIns="91425" bIns="4570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8F5A3BA-F52D-2344-BC37-AE5108115745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Google Shape;289;g25a79802e7_0_25:notes">
            <a:extLst>
              <a:ext uri="{FF2B5EF4-FFF2-40B4-BE49-F238E27FC236}">
                <a16:creationId xmlns:a16="http://schemas.microsoft.com/office/drawing/2014/main" id="{D5FDA924-B659-B744-9C6F-65511E734EB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49154" name="Google Shape;290;g25a79802e7_0_25:notes">
            <a:extLst>
              <a:ext uri="{FF2B5EF4-FFF2-40B4-BE49-F238E27FC236}">
                <a16:creationId xmlns:a16="http://schemas.microsoft.com/office/drawing/2014/main" id="{85F59EBF-7A20-3D49-B6B5-BD2F82653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91" name="Google Shape;291;g25a79802e7_0_25:notes">
            <a:extLst>
              <a:ext uri="{FF2B5EF4-FFF2-40B4-BE49-F238E27FC236}">
                <a16:creationId xmlns:a16="http://schemas.microsoft.com/office/drawing/2014/main" id="{58052A6A-D910-734B-A75C-A9CD02F7D5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 spcFirstLastPara="1" lIns="91425" tIns="45700" rIns="91425" bIns="4570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D62EB65-9256-404A-BA8E-B8FC7051297C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298;g27e2ea848d_0_11:notes">
            <a:extLst>
              <a:ext uri="{FF2B5EF4-FFF2-40B4-BE49-F238E27FC236}">
                <a16:creationId xmlns:a16="http://schemas.microsoft.com/office/drawing/2014/main" id="{50FBA308-10F0-F54C-A752-CA8E3B7EBB4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51202" name="Google Shape;299;g27e2ea848d_0_11:notes">
            <a:extLst>
              <a:ext uri="{FF2B5EF4-FFF2-40B4-BE49-F238E27FC236}">
                <a16:creationId xmlns:a16="http://schemas.microsoft.com/office/drawing/2014/main" id="{8929D334-29CA-0D48-B895-EB8DF0663D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00" name="Google Shape;300;g27e2ea848d_0_11:notes">
            <a:extLst>
              <a:ext uri="{FF2B5EF4-FFF2-40B4-BE49-F238E27FC236}">
                <a16:creationId xmlns:a16="http://schemas.microsoft.com/office/drawing/2014/main" id="{A0FCCA81-88C5-474B-B9C6-DF6A9100CF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 spcFirstLastPara="1" lIns="91425" tIns="45700" rIns="91425" bIns="4570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AE19B55-B49C-964A-A5EE-0F80C16AE426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Google Shape;311;g27e2ea848d_0_25:notes">
            <a:extLst>
              <a:ext uri="{FF2B5EF4-FFF2-40B4-BE49-F238E27FC236}">
                <a16:creationId xmlns:a16="http://schemas.microsoft.com/office/drawing/2014/main" id="{C6FD71B0-55B5-5141-B6E5-CEE145D3D9D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53250" name="Google Shape;312;g27e2ea848d_0_25:notes">
            <a:extLst>
              <a:ext uri="{FF2B5EF4-FFF2-40B4-BE49-F238E27FC236}">
                <a16:creationId xmlns:a16="http://schemas.microsoft.com/office/drawing/2014/main" id="{4944E6F5-3684-4042-9E4B-2B81EC02C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13" name="Google Shape;313;g27e2ea848d_0_25:notes">
            <a:extLst>
              <a:ext uri="{FF2B5EF4-FFF2-40B4-BE49-F238E27FC236}">
                <a16:creationId xmlns:a16="http://schemas.microsoft.com/office/drawing/2014/main" id="{DEEECED8-3DFB-194D-92BD-E7CDB10092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 spcFirstLastPara="1" lIns="91425" tIns="45700" rIns="91425" bIns="4570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BF295FE-44A1-8E46-B509-A3277357EE0D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Google Shape;321;g458c17892e_0_132:notes">
            <a:extLst>
              <a:ext uri="{FF2B5EF4-FFF2-40B4-BE49-F238E27FC236}">
                <a16:creationId xmlns:a16="http://schemas.microsoft.com/office/drawing/2014/main" id="{9F3F608B-E18F-3B4D-8E4C-970BE7B951A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55298" name="Google Shape;322;g458c17892e_0_132:notes">
            <a:extLst>
              <a:ext uri="{FF2B5EF4-FFF2-40B4-BE49-F238E27FC236}">
                <a16:creationId xmlns:a16="http://schemas.microsoft.com/office/drawing/2014/main" id="{1438C041-2D8D-FC46-BFA7-59A160334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23" name="Google Shape;323;g458c17892e_0_132:notes">
            <a:extLst>
              <a:ext uri="{FF2B5EF4-FFF2-40B4-BE49-F238E27FC236}">
                <a16:creationId xmlns:a16="http://schemas.microsoft.com/office/drawing/2014/main" id="{FD4D1C27-F53B-4549-AB78-1CE1F7981D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 spcFirstLastPara="1" lIns="91425" tIns="45700" rIns="91425" bIns="4570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55AF27D-D9DE-EE48-ABF9-F6CA63C0A047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Google Shape;333;g458c17892e_0_143:notes">
            <a:extLst>
              <a:ext uri="{FF2B5EF4-FFF2-40B4-BE49-F238E27FC236}">
                <a16:creationId xmlns:a16="http://schemas.microsoft.com/office/drawing/2014/main" id="{48781B00-822D-174B-914B-F360010F2DB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57346" name="Google Shape;334;g458c17892e_0_143:notes">
            <a:extLst>
              <a:ext uri="{FF2B5EF4-FFF2-40B4-BE49-F238E27FC236}">
                <a16:creationId xmlns:a16="http://schemas.microsoft.com/office/drawing/2014/main" id="{3AC81C39-50F7-3F4F-BEA7-FE4087E525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35" name="Google Shape;335;g458c17892e_0_143:notes">
            <a:extLst>
              <a:ext uri="{FF2B5EF4-FFF2-40B4-BE49-F238E27FC236}">
                <a16:creationId xmlns:a16="http://schemas.microsoft.com/office/drawing/2014/main" id="{AAF36C93-A364-794D-8D6F-F358F89CD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 spcFirstLastPara="1" lIns="91425" tIns="45700" rIns="91425" bIns="4570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2114DD7-BB5C-0E4D-8B77-5C20E2291B40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347;g25a5fddcda_0_429:notes">
            <a:extLst>
              <a:ext uri="{FF2B5EF4-FFF2-40B4-BE49-F238E27FC236}">
                <a16:creationId xmlns:a16="http://schemas.microsoft.com/office/drawing/2014/main" id="{BBA5477D-800C-9A41-B521-202C8D3F5FA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59394" name="Google Shape;348;g25a5fddcda_0_429:notes">
            <a:extLst>
              <a:ext uri="{FF2B5EF4-FFF2-40B4-BE49-F238E27FC236}">
                <a16:creationId xmlns:a16="http://schemas.microsoft.com/office/drawing/2014/main" id="{C048EB5D-3129-4D49-BA0A-0FA515B8C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49" name="Google Shape;349;g25a5fddcda_0_429:notes">
            <a:extLst>
              <a:ext uri="{FF2B5EF4-FFF2-40B4-BE49-F238E27FC236}">
                <a16:creationId xmlns:a16="http://schemas.microsoft.com/office/drawing/2014/main" id="{00CA55D3-2171-9043-8BB0-48F0C7EEFD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 spcFirstLastPara="1" lIns="91425" tIns="45700" rIns="91425" bIns="4570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A2B8457-7091-BA47-9A0A-C3F517C33DAE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Google Shape;362;g458c17892e_0_165:notes">
            <a:extLst>
              <a:ext uri="{FF2B5EF4-FFF2-40B4-BE49-F238E27FC236}">
                <a16:creationId xmlns:a16="http://schemas.microsoft.com/office/drawing/2014/main" id="{07AB9C34-6B0C-8349-A690-FEC2D69F113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61442" name="Google Shape;363;g458c17892e_0_165:notes">
            <a:extLst>
              <a:ext uri="{FF2B5EF4-FFF2-40B4-BE49-F238E27FC236}">
                <a16:creationId xmlns:a16="http://schemas.microsoft.com/office/drawing/2014/main" id="{282199F2-8430-344A-B546-6E71A74F6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4" name="Google Shape;364;g458c17892e_0_165:notes">
            <a:extLst>
              <a:ext uri="{FF2B5EF4-FFF2-40B4-BE49-F238E27FC236}">
                <a16:creationId xmlns:a16="http://schemas.microsoft.com/office/drawing/2014/main" id="{AB5830D0-8C03-1847-AF99-0339ADBB95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 spcFirstLastPara="1" lIns="91425" tIns="45700" rIns="91425" bIns="4570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1BD42E6-D888-614F-B2F4-3C67212D317C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D87D0192-A837-F447-9FB3-79D51A65DB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19BDCE-96C4-3D45-A011-65EB1CE6085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887F3A66-FCA5-6243-9043-39FAAE6B0A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335A40F-5908-214B-8A60-BFD5E276A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8213" y="4410075"/>
            <a:ext cx="5157787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E34FEDFB-A192-C645-8E1C-0A2DC92E9E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0B4D0B-01EF-8F47-9BA9-842D8D87181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799D45D-2E2B-2349-9331-7994CC4CE3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2C832C5-9DD2-CA43-AAE5-112D1E894D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8213" y="4410075"/>
            <a:ext cx="5157787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P.c is an example of hole in scope for main.c.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Visibility of procedures is the same as visibility of variables –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nested procedures are only knowable by the procedures that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Would be able to access them if they were declared variable.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D0A21596-83D0-D54D-B784-89FA655263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E896ABDE-3CC7-4743-A734-14F53FC45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Virtual calls are the cornerstone of OO design. </a:t>
            </a: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B8CCE4F7-8B52-2B4E-BEA5-409ABB8D9B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4A2B30-0CEC-CE4C-A56F-490504837A5D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84FB3445-66BD-1949-B3A9-C3020E966C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981872-B1A8-3C4F-9EF8-1FFDBCBBF94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6469CA17-6209-F342-A130-A5FA6701BB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D218412-5D9A-5A4B-A37A-603A80345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8213" y="4410075"/>
            <a:ext cx="5157787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Within procedure P, uses of a are main.a,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uses of b are main..b and uses of c are P.c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7AE65804-D293-464F-ACAF-C9609AEA4B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CD82C-D2D4-D749-B18A-D358D89461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D795A408-0111-A146-8215-5F9EF4340F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87FCFC3-97C0-D14C-A2BA-48CF7A769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8213" y="4410075"/>
            <a:ext cx="5157787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within procedure r.main, accesses to a are to r.main.a,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 b are to main.b and to c are main.c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53B6EBBF-89CA-164F-B9DA-EFAA6DDC5B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728D03-21E2-AC43-8C64-EC4A31E1E8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572A7B98-F0E7-6E4E-83E8-202308E22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08709A7-7547-E64D-9121-68A26C11D1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8213" y="4410075"/>
            <a:ext cx="5157787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 s, references to c and d are local; to a, b, are to main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 variables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2B0B6E2D-7268-F948-8AE5-AA11C66E1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09043CAD-7A75-244E-811A-AE8CC7D50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Not always guaranteed lexically enclosing subroutine still on stack!!!</a:t>
            </a: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D9400030-AA84-9449-9971-61074C621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AFA3B0-6A32-9E40-982E-3394A7F84A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E5DF7B41-CF2B-1B42-A97C-35BFE92559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08B22-AB6B-3844-9864-822FA44D03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AB4CAE7F-5CE6-5B4F-A833-C43B2C9366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365A0A12-CCE6-4944-8F73-27C41DFD22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8213" y="4410075"/>
            <a:ext cx="5157787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426BF898-8575-AF4A-80F2-9E73BAEFC5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34128C2F-15AC-9945-ACA5-E9A07D84C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C++ programs spent about 5.2% of their time in dispatch code. 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For all virtual it is 13.7% of their time in dispatch code. 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8EE5A88E-806A-5D47-BC45-55DDB6D91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F201BD-DFCD-414E-B2DE-BCCE60925336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851D8C32-DDCB-2E43-9515-63981F3D8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2A34D8-3FE7-2946-90FD-AD43CB9B38B6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0FEF8098-D5E8-1E4E-8944-129930AE65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607AD89-EABC-0F43-9AF0-96FEFCBB3A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8213" y="4410075"/>
            <a:ext cx="5157787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Typically, PL implementation supports 3 kinds of storage.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Static data – e.g., Java static variables associated with all instances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of a class, or compile-time constants that are shared across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entire program such as Fortran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 constant pool (0).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Stack data - parameters and local variables of a subroutine.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Heap data – e.g., Java objects.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Most modern languages use a mixture of these kinds of objects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and memory disciplines.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5546D522-867A-894E-8E7F-31DA873C19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C93B5D-C2BD-9742-9B5C-7D18281DF545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6994C246-3EA5-C14C-BF9C-D230084830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18036FF-0BBD-3741-B73E-B335067DF4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8213" y="4410075"/>
            <a:ext cx="5157787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 Java, you can have dynamic loading of classes,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 the inheritance structure may be altered at run time.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D73EB43E-4BB2-3C41-8FB1-6839F260FD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4048E5-A4DC-9F43-B5D7-52765D437EB2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3BFDF035-4CDF-C447-ACBE-EC9DFDF107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FDC07A0-D5DF-8B4A-BA47-12E1F5A2FA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8213" y="4410075"/>
            <a:ext cx="5157787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4BD89DBD-8857-F442-8A12-DF4169A1AC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87EFEB-072F-BC47-A5A1-BF893039A1AD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FC026B8C-D046-A446-8944-D0C513981D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687D14A-7D2F-4F48-80B0-C3233FCC00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8213" y="4410075"/>
            <a:ext cx="5157787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BD7505C9-6761-6440-A5B4-14580D5D34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A39187-A50D-8742-A2B7-BC5AF5718813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0EE95F79-B2D2-E740-857F-334470D390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583E328-B75B-F141-AA7D-CD71C6E97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8213" y="4410075"/>
            <a:ext cx="5157787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0E6FE4B-FE82-0540-A36C-C25B7D383FEA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D938C0A4-0AF6-9C43-8A43-F86B737146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649D0250-5FE2-044A-8820-929F6ACE5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5E08110E-BA67-C842-93AA-F0C3D89B9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E1911192-4643-3745-A97D-76A90DF4F0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29F6605A-E111-6A4A-BD36-1B9C9D679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6BE6C192-72C3-A74C-9379-BF7187A8E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D5DEFF6-EC3E-4E48-A178-56D3D5E05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A079A4-4F20-A34A-8CEE-36ABA6DB3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22E7E0-78ED-B647-A460-9A6C855A7B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55C617A6-3141-3F48-9BCA-C002BB2306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  <a:latin typeface="Tahom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2085EE8F-A55F-8243-8F47-72275E60E6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F427B66C-2B21-D340-B0C9-EDC59A9CAD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B56669D-A441-A443-9B2D-7473C0797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34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C8183A81-E7BA-6C4A-AA7A-E92A8EFA2B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689C7E3-96F3-1449-8593-FA5494B61F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96D0E-45D7-2640-95DE-2BEF15975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57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3863" y="0"/>
            <a:ext cx="218122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92863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2004F09-44FD-F742-803A-AA57861172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EB1E4BF-D73C-F645-B256-F1AF96DA56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1F081-A824-FF48-9C55-C95D358C2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461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07438" cy="1004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28625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371600"/>
            <a:ext cx="4287838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6664B42-A15B-5844-A9BC-53B6E190B8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6471824-DED9-A849-8D6D-21F8E66F5A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60A7A-0351-B041-AD23-A5C356A456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02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92;p16">
            <a:extLst>
              <a:ext uri="{FF2B5EF4-FFF2-40B4-BE49-F238E27FC236}">
                <a16:creationId xmlns:a16="http://schemas.microsoft.com/office/drawing/2014/main" id="{C452928C-D4D3-534A-855B-A1CB4B18B9C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4800" y="3733800"/>
            <a:ext cx="8534400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Asap"/>
              <a:buNone/>
              <a:defRPr>
                <a:latin typeface="Asap"/>
                <a:ea typeface="Asap"/>
                <a:cs typeface="Asap"/>
                <a:sym typeface="Asap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9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00B0F0"/>
              </a:buClr>
              <a:buSzPts val="3000"/>
              <a:buFont typeface="Arial"/>
              <a:buNone/>
              <a:defRPr>
                <a:solidFill>
                  <a:srgbClr val="00B0F0"/>
                </a:solidFill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" name="Google Shape;93;p16">
            <a:extLst>
              <a:ext uri="{FF2B5EF4-FFF2-40B4-BE49-F238E27FC236}">
                <a16:creationId xmlns:a16="http://schemas.microsoft.com/office/drawing/2014/main" id="{C4CCEF0E-0FAA-0A4A-ACA9-8084AEFECB61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B634DBD8-598D-7740-980F-1BEB62E230DD}" type="slidenum">
              <a:rPr lang="en-US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3960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97;p17">
            <a:extLst>
              <a:ext uri="{FF2B5EF4-FFF2-40B4-BE49-F238E27FC236}">
                <a16:creationId xmlns:a16="http://schemas.microsoft.com/office/drawing/2014/main" id="{AEB30A33-8812-0B4B-813F-BB2491AD10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4800" y="1524000"/>
            <a:ext cx="8534400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Google Shape;99;p17">
            <a:extLst>
              <a:ext uri="{FF2B5EF4-FFF2-40B4-BE49-F238E27FC236}">
                <a16:creationId xmlns:a16="http://schemas.microsoft.com/office/drawing/2014/main" id="{55D86CBC-0C12-B648-85EC-5BA70752B48C}"/>
              </a:ext>
            </a:extLst>
          </p:cNvPr>
          <p:cNvSpPr txBox="1"/>
          <p:nvPr/>
        </p:nvSpPr>
        <p:spPr>
          <a:xfrm>
            <a:off x="457200" y="6308550"/>
            <a:ext cx="1730100" cy="4440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00B0F0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   09/09/2019</a:t>
            </a:r>
            <a:endParaRPr>
              <a:solidFill>
                <a:srgbClr val="00B0F0"/>
              </a:solidFill>
              <a:highlight>
                <a:srgbClr val="000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00B0F0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  </a:t>
            </a:r>
            <a:endParaRPr>
              <a:solidFill>
                <a:srgbClr val="00B0F0"/>
              </a:solidFill>
              <a:highlight>
                <a:srgbClr val="00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4191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000"/>
              <a:buFont typeface="Arial"/>
              <a:buChar char="•"/>
              <a:defRPr/>
            </a:lvl1pPr>
            <a:lvl2pPr marL="914400" lvl="1" indent="-3810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400"/>
              <a:buFont typeface="Arial"/>
              <a:buChar char="–"/>
              <a:defRPr/>
            </a:lvl2pPr>
            <a:lvl3pPr marL="1371600" lvl="2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∘"/>
              <a:defRPr/>
            </a:lvl3pPr>
            <a:lvl4pPr marL="1828800" lvl="3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/>
            </a:lvl4pPr>
            <a:lvl5pPr marL="2286000" lvl="4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–"/>
              <a:defRPr/>
            </a:lvl5pPr>
            <a:lvl6pPr marL="2743200" lvl="5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∘"/>
              <a:defRPr/>
            </a:lvl6pPr>
            <a:lvl7pPr marL="3200400" lvl="6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/>
            </a:lvl7pPr>
            <a:lvl8pPr marL="3657600" lvl="7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–"/>
              <a:defRPr/>
            </a:lvl8pPr>
            <a:lvl9pPr marL="4114800" lvl="8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∘"/>
              <a:defRPr/>
            </a:lvl9pPr>
          </a:lstStyle>
          <a:p>
            <a:endParaRPr/>
          </a:p>
        </p:txBody>
      </p:sp>
      <p:sp>
        <p:nvSpPr>
          <p:cNvPr id="6" name="Google Shape;98;p17">
            <a:extLst>
              <a:ext uri="{FF2B5EF4-FFF2-40B4-BE49-F238E27FC236}">
                <a16:creationId xmlns:a16="http://schemas.microsoft.com/office/drawing/2014/main" id="{F019DE92-9800-2947-A6EF-6745C4F37E1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B24820E3-1A8F-5D43-901D-69B2F9922F1F}" type="slidenum">
              <a:rPr lang="en-US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0574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104;p18">
            <a:extLst>
              <a:ext uri="{FF2B5EF4-FFF2-40B4-BE49-F238E27FC236}">
                <a16:creationId xmlns:a16="http://schemas.microsoft.com/office/drawing/2014/main" id="{773F66D9-1394-6D4F-935B-9867EF7CF2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4800" y="1524000"/>
            <a:ext cx="8534400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Google Shape;106;p18">
            <a:extLst>
              <a:ext uri="{FF2B5EF4-FFF2-40B4-BE49-F238E27FC236}">
                <a16:creationId xmlns:a16="http://schemas.microsoft.com/office/drawing/2014/main" id="{A1D2EBE3-4680-F941-8979-0A640A24CE03}"/>
              </a:ext>
            </a:extLst>
          </p:cNvPr>
          <p:cNvSpPr txBox="1"/>
          <p:nvPr/>
        </p:nvSpPr>
        <p:spPr>
          <a:xfrm>
            <a:off x="457200" y="6308550"/>
            <a:ext cx="1730100" cy="4440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00B0F0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   09/09/2019</a:t>
            </a:r>
            <a:endParaRPr>
              <a:solidFill>
                <a:srgbClr val="00B0F0"/>
              </a:solidFill>
              <a:highlight>
                <a:srgbClr val="000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00B0F0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  </a:t>
            </a:r>
            <a:endParaRPr>
              <a:solidFill>
                <a:srgbClr val="00B0F0"/>
              </a:solidFill>
              <a:highlight>
                <a:srgbClr val="00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000"/>
              <a:buChar char="•"/>
              <a:defRPr/>
            </a:lvl1pPr>
            <a:lvl2pPr marL="914400" lvl="1" indent="-381000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400"/>
              <a:buChar char="–"/>
              <a:defRPr/>
            </a:lvl2pPr>
            <a:lvl3pPr marL="1371600" lvl="2" indent="-38100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Char char="∘"/>
              <a:defRPr/>
            </a:lvl3pPr>
            <a:lvl4pPr marL="1828800" lvl="3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∘"/>
              <a:defRPr/>
            </a:lvl6pPr>
            <a:lvl7pPr marL="3200400" lvl="6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∘"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000"/>
              <a:buChar char="•"/>
              <a:defRPr/>
            </a:lvl1pPr>
            <a:lvl2pPr marL="914400" lvl="1" indent="-381000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400"/>
              <a:buChar char="–"/>
              <a:defRPr/>
            </a:lvl2pPr>
            <a:lvl3pPr marL="1371600" lvl="2" indent="-38100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Char char="∘"/>
              <a:defRPr/>
            </a:lvl3pPr>
            <a:lvl4pPr marL="1828800" lvl="3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∘"/>
              <a:defRPr/>
            </a:lvl6pPr>
            <a:lvl7pPr marL="3200400" lvl="6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∘"/>
              <a:defRPr/>
            </a:lvl9pPr>
          </a:lstStyle>
          <a:p>
            <a:endParaRPr/>
          </a:p>
        </p:txBody>
      </p:sp>
      <p:sp>
        <p:nvSpPr>
          <p:cNvPr id="7" name="Google Shape;105;p18">
            <a:extLst>
              <a:ext uri="{FF2B5EF4-FFF2-40B4-BE49-F238E27FC236}">
                <a16:creationId xmlns:a16="http://schemas.microsoft.com/office/drawing/2014/main" id="{49DA9977-8692-704F-8C6E-0F9BB5231406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3419354E-6BC6-414D-BA39-124698D32B4F}" type="slidenum">
              <a:rPr lang="en-US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6750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109;p19">
            <a:extLst>
              <a:ext uri="{FF2B5EF4-FFF2-40B4-BE49-F238E27FC236}">
                <a16:creationId xmlns:a16="http://schemas.microsoft.com/office/drawing/2014/main" id="{E348D895-BECF-4A4A-AD19-257B5B340A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4800" y="1524000"/>
            <a:ext cx="8534400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10;p19">
            <a:extLst>
              <a:ext uri="{FF2B5EF4-FFF2-40B4-BE49-F238E27FC236}">
                <a16:creationId xmlns:a16="http://schemas.microsoft.com/office/drawing/2014/main" id="{D2A0E008-B538-354D-975A-3F3E1825A8CD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AF13BC06-DADC-FF48-9EC2-C1E9039E3326}" type="slidenum">
              <a:rPr lang="en-US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033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5">
            <a:extLst>
              <a:ext uri="{FF2B5EF4-FFF2-40B4-BE49-F238E27FC236}">
                <a16:creationId xmlns:a16="http://schemas.microsoft.com/office/drawing/2014/main" id="{EDEAF2C2-6978-0949-8F86-7AE310D2567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09413-0CC8-5541-8E99-1E248202E055}" type="slidenum">
              <a:rPr lang="en-US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6356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115;p21">
            <a:extLst>
              <a:ext uri="{FF2B5EF4-FFF2-40B4-BE49-F238E27FC236}">
                <a16:creationId xmlns:a16="http://schemas.microsoft.com/office/drawing/2014/main" id="{9E5E07D7-D9F8-D245-B48A-0F19FD106B7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4800" y="5715000"/>
            <a:ext cx="8534400" cy="0"/>
          </a:xfrm>
          <a:prstGeom prst="straightConnector1">
            <a:avLst/>
          </a:prstGeom>
          <a:noFill/>
          <a:ln w="254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5875" y="5824700"/>
            <a:ext cx="849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116;p21">
            <a:extLst>
              <a:ext uri="{FF2B5EF4-FFF2-40B4-BE49-F238E27FC236}">
                <a16:creationId xmlns:a16="http://schemas.microsoft.com/office/drawing/2014/main" id="{25F7AB70-9785-9F4A-988B-5FD125247020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F64A191C-1C02-3F49-993C-E6FE396DF238}" type="slidenum">
              <a:rPr lang="en-US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9951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27;p3">
            <a:extLst>
              <a:ext uri="{FF2B5EF4-FFF2-40B4-BE49-F238E27FC236}">
                <a16:creationId xmlns:a16="http://schemas.microsoft.com/office/drawing/2014/main" id="{48B3BF13-742A-7C4F-B8A2-EDB2B1D4DC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4800" y="1524000"/>
            <a:ext cx="8534400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937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2600"/>
              <a:buFont typeface="Arial"/>
              <a:buChar char="•"/>
              <a:defRPr/>
            </a:lvl1pPr>
            <a:lvl2pPr marL="914400" lvl="1" indent="-3556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000"/>
              <a:buFont typeface="Arial"/>
              <a:buChar char="–"/>
              <a:defRPr/>
            </a:lvl2pPr>
            <a:lvl3pPr marL="1371600" lvl="2" indent="-3556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00"/>
              <a:buFont typeface="Arial"/>
              <a:buChar char="∘"/>
              <a:defRPr/>
            </a:lvl3pPr>
            <a:lvl4pPr marL="1828800" lvl="3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/>
            </a:lvl4pPr>
            <a:lvl5pPr marL="2286000" lvl="4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–"/>
              <a:defRPr/>
            </a:lvl5pPr>
            <a:lvl6pPr marL="2743200" lvl="5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∘"/>
              <a:defRPr/>
            </a:lvl6pPr>
            <a:lvl7pPr marL="3200400" lvl="6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/>
            </a:lvl7pPr>
            <a:lvl8pPr marL="3657600" lvl="7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–"/>
              <a:defRPr/>
            </a:lvl8pPr>
            <a:lvl9pPr marL="4114800" lvl="8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∘"/>
              <a:defRPr/>
            </a:lvl9pPr>
          </a:lstStyle>
          <a:p>
            <a:endParaRPr/>
          </a:p>
        </p:txBody>
      </p:sp>
      <p:sp>
        <p:nvSpPr>
          <p:cNvPr id="5" name="Google Shape;28;p3">
            <a:extLst>
              <a:ext uri="{FF2B5EF4-FFF2-40B4-BE49-F238E27FC236}">
                <a16:creationId xmlns:a16="http://schemas.microsoft.com/office/drawing/2014/main" id="{F5DD3EA5-8BAB-DF4F-8A0F-A5F49E70832F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9EBBFF77-6A1A-4B43-9E92-91772AB342A8}" type="slidenum">
              <a:rPr lang="en-US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234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862680D9-8825-3F44-A28C-BF73F78C320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354696C-6774-FF49-84B6-2043F86F79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E5B62-4E04-1949-BE67-5C23DFE2C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050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33;p4">
            <a:extLst>
              <a:ext uri="{FF2B5EF4-FFF2-40B4-BE49-F238E27FC236}">
                <a16:creationId xmlns:a16="http://schemas.microsoft.com/office/drawing/2014/main" id="{033BAC2B-DD96-A149-BAA1-B07B03C3D22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4800" y="1524000"/>
            <a:ext cx="8534400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93700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55600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marL="1371600" lvl="2" indent="-35560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00"/>
              <a:buChar char="∘"/>
              <a:defRPr/>
            </a:lvl3pPr>
            <a:lvl4pPr marL="1828800" lvl="3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∘"/>
              <a:defRPr/>
            </a:lvl6pPr>
            <a:lvl7pPr marL="3200400" lvl="6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∘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93700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55600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marL="1371600" lvl="2" indent="-35560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00"/>
              <a:buChar char="∘"/>
              <a:defRPr/>
            </a:lvl3pPr>
            <a:lvl4pPr marL="1828800" lvl="3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∘"/>
              <a:defRPr/>
            </a:lvl6pPr>
            <a:lvl7pPr marL="3200400" lvl="6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∘"/>
              <a:defRPr/>
            </a:lvl9pPr>
          </a:lstStyle>
          <a:p>
            <a:endParaRPr/>
          </a:p>
        </p:txBody>
      </p:sp>
      <p:sp>
        <p:nvSpPr>
          <p:cNvPr id="6" name="Google Shape;34;p4">
            <a:extLst>
              <a:ext uri="{FF2B5EF4-FFF2-40B4-BE49-F238E27FC236}">
                <a16:creationId xmlns:a16="http://schemas.microsoft.com/office/drawing/2014/main" id="{06E8036A-52BD-E646-B790-C8750E9DA554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22700659-A553-BC44-9589-32816A585F1B}" type="slidenum">
              <a:rPr lang="en-US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4887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37;p5">
            <a:extLst>
              <a:ext uri="{FF2B5EF4-FFF2-40B4-BE49-F238E27FC236}">
                <a16:creationId xmlns:a16="http://schemas.microsoft.com/office/drawing/2014/main" id="{AE9DB7A3-5532-0C42-8400-12564C530A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4800" y="1524000"/>
            <a:ext cx="8534400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38;p5">
            <a:extLst>
              <a:ext uri="{FF2B5EF4-FFF2-40B4-BE49-F238E27FC236}">
                <a16:creationId xmlns:a16="http://schemas.microsoft.com/office/drawing/2014/main" id="{0F499132-E69B-4640-80A9-5588AE659CFD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302BF95E-60AD-DF47-BC8E-AAB90A14FC88}" type="slidenum">
              <a:rPr lang="en-US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1529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;p1">
            <a:extLst>
              <a:ext uri="{FF2B5EF4-FFF2-40B4-BE49-F238E27FC236}">
                <a16:creationId xmlns:a16="http://schemas.microsoft.com/office/drawing/2014/main" id="{0F77DB78-DA88-E14A-BF82-34FEB873D94B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665C9-CC73-AD4D-A0B6-1C57D28B5BD2}" type="slidenum">
              <a:rPr lang="en-US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5639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43;p7">
            <a:extLst>
              <a:ext uri="{FF2B5EF4-FFF2-40B4-BE49-F238E27FC236}">
                <a16:creationId xmlns:a16="http://schemas.microsoft.com/office/drawing/2014/main" id="{093DD4C9-B243-8944-9239-15BACBD13B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4800" y="5715000"/>
            <a:ext cx="8534400" cy="0"/>
          </a:xfrm>
          <a:prstGeom prst="straightConnector1">
            <a:avLst/>
          </a:prstGeom>
          <a:noFill/>
          <a:ln w="254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315875" y="5824700"/>
            <a:ext cx="849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4;p7">
            <a:extLst>
              <a:ext uri="{FF2B5EF4-FFF2-40B4-BE49-F238E27FC236}">
                <a16:creationId xmlns:a16="http://schemas.microsoft.com/office/drawing/2014/main" id="{5081264D-B7E3-9141-AE66-1D8DBDEB7D4A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D3C4DE60-F516-8F4F-99F4-ED1A66275F5A}" type="slidenum">
              <a:rPr lang="en-US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74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BBB4F09-474A-F348-8F66-8012C48504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7118229-BD46-814F-8245-1E31C9CBD2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C4BF2-A9AA-BF4D-B543-38A12CE74C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61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8625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371600"/>
            <a:ext cx="4287838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C1945BC-B00E-F64A-B2EF-FC0BC21F77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3E8C730-FB9C-2142-9374-9900A12D5B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3BF87-3EA2-1E44-A375-B5E3FBED93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10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2F0A89E-23F9-C24E-980D-0EC1FAA6CA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B93A8620-8503-3E47-A9DC-000AAE2E47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B4D70-99CA-1B47-99FF-9F8EB89CF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2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DA97C477-6CB5-4E4C-951E-36203149B6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11DF1637-D66D-AB4E-A6C1-4081DDCA01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590B7-A7B0-F846-8B1B-0D45E9E3AF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45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B6494502-A825-3249-A512-D0692B1276C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330F0D16-0CF9-3845-84BC-E5225F5F9E2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0B499-747E-1446-A59C-A8798E884A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23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A3CF841-EFEA-2B44-8C46-DFEE326EEA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782BD44-B0FE-6D47-BF0D-6087282CF9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82008-577E-184E-8DBE-8F7A527A5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61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20C6298-FBA3-B54A-92B7-3F39CD9A24E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7C4BBD7-683E-274E-8CA4-E2368219AC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680C4-39AE-8F43-B901-C6352497CC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90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AFF4FB2E-2EC2-0243-9AA1-761B7CFBE46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304800" y="1066800"/>
            <a:ext cx="8226425" cy="2698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7" name="Rectangle 9">
            <a:extLst>
              <a:ext uri="{FF2B5EF4-FFF2-40B4-BE49-F238E27FC236}">
                <a16:creationId xmlns:a16="http://schemas.microsoft.com/office/drawing/2014/main" id="{D7757721-2E53-F74A-AD7A-3EB7E2A4BF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70743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0">
            <a:extLst>
              <a:ext uri="{FF2B5EF4-FFF2-40B4-BE49-F238E27FC236}">
                <a16:creationId xmlns:a16="http://schemas.microsoft.com/office/drawing/2014/main" id="{446968E2-00DC-844E-9E65-740D21670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7264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6" name="Rectangle 12">
            <a:extLst>
              <a:ext uri="{FF2B5EF4-FFF2-40B4-BE49-F238E27FC236}">
                <a16:creationId xmlns:a16="http://schemas.microsoft.com/office/drawing/2014/main" id="{FF7F801C-E965-CA49-AFF2-66D1773B29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6157" name="Rectangle 13">
            <a:extLst>
              <a:ext uri="{FF2B5EF4-FFF2-40B4-BE49-F238E27FC236}">
                <a16:creationId xmlns:a16="http://schemas.microsoft.com/office/drawing/2014/main" id="{B76D6CF0-6521-1B44-9B58-FE533CAC03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CF9A2EF-D400-F140-ACBF-F7B83B726F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oogle Shape;82;p15">
            <a:extLst>
              <a:ext uri="{FF2B5EF4-FFF2-40B4-BE49-F238E27FC236}">
                <a16:creationId xmlns:a16="http://schemas.microsoft.com/office/drawing/2014/main" id="{0A158899-2C40-4542-A669-FC285C230B5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67"/>
          <a:stretch>
            <a:fillRect/>
          </a:stretch>
        </p:blipFill>
        <p:spPr bwMode="auto">
          <a:xfrm>
            <a:off x="5724525" y="26988"/>
            <a:ext cx="3419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315" name="Google Shape;83;p15">
            <a:extLst>
              <a:ext uri="{FF2B5EF4-FFF2-40B4-BE49-F238E27FC236}">
                <a16:creationId xmlns:a16="http://schemas.microsoft.com/office/drawing/2014/main" id="{5BA16F17-0F35-3C46-9350-2B11C985951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4800" y="6248400"/>
            <a:ext cx="8534400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6" name="Google Shape;84;p15">
            <a:extLst>
              <a:ext uri="{FF2B5EF4-FFF2-40B4-BE49-F238E27FC236}">
                <a16:creationId xmlns:a16="http://schemas.microsoft.com/office/drawing/2014/main" id="{E43BA5EA-0512-654B-AA25-F77A44C9C5F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3317" name="Google Shape;85;p15">
            <a:extLst>
              <a:ext uri="{FF2B5EF4-FFF2-40B4-BE49-F238E27FC236}">
                <a16:creationId xmlns:a16="http://schemas.microsoft.com/office/drawing/2014/main" id="{07A67503-503E-C74F-9BEB-70AD1E67DFF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93190" name="Google Shape;86;p15">
            <a:extLst>
              <a:ext uri="{FF2B5EF4-FFF2-40B4-BE49-F238E27FC236}">
                <a16:creationId xmlns:a16="http://schemas.microsoft.com/office/drawing/2014/main" id="{49391644-CFE5-B34B-81E9-2F38B75C1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56350"/>
            <a:ext cx="22510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RPISEC - 1/23/2019</a:t>
            </a:r>
          </a:p>
        </p:txBody>
      </p:sp>
      <p:sp>
        <p:nvSpPr>
          <p:cNvPr id="93191" name="Google Shape;87;p15">
            <a:extLst>
              <a:ext uri="{FF2B5EF4-FFF2-40B4-BE49-F238E27FC236}">
                <a16:creationId xmlns:a16="http://schemas.microsoft.com/office/drawing/2014/main" id="{96117716-1633-CE49-8CD0-A76341A86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20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MBE - Overview</a:t>
            </a:r>
          </a:p>
        </p:txBody>
      </p:sp>
      <p:sp>
        <p:nvSpPr>
          <p:cNvPr id="88" name="Google Shape;88;p15">
            <a:extLst>
              <a:ext uri="{FF2B5EF4-FFF2-40B4-BE49-F238E27FC236}">
                <a16:creationId xmlns:a16="http://schemas.microsoft.com/office/drawing/2014/main" id="{70B2C8C7-0F37-A941-83A4-EB0CD5842A0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 eaLnBrk="1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5CCBC172-BB2C-9440-B068-E52A275900E7}" type="slidenum">
              <a:rPr lang="en-US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79607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0;p1">
            <a:extLst>
              <a:ext uri="{FF2B5EF4-FFF2-40B4-BE49-F238E27FC236}">
                <a16:creationId xmlns:a16="http://schemas.microsoft.com/office/drawing/2014/main" id="{07F1D149-C0C0-564A-92DF-A9C90B462AB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20483" name="Google Shape;11;p1">
            <a:extLst>
              <a:ext uri="{FF2B5EF4-FFF2-40B4-BE49-F238E27FC236}">
                <a16:creationId xmlns:a16="http://schemas.microsoft.com/office/drawing/2014/main" id="{BB4A9381-7E76-434A-9E15-A80B097398A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67" b="388"/>
          <a:stretch>
            <a:fillRect/>
          </a:stretch>
        </p:blipFill>
        <p:spPr bwMode="auto">
          <a:xfrm>
            <a:off x="5724525" y="26988"/>
            <a:ext cx="3419475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4" name="Google Shape;12;p1">
            <a:extLst>
              <a:ext uri="{FF2B5EF4-FFF2-40B4-BE49-F238E27FC236}">
                <a16:creationId xmlns:a16="http://schemas.microsoft.com/office/drawing/2014/main" id="{590FB839-E8D8-F047-B32A-C32E326DCB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4800" y="6248400"/>
            <a:ext cx="8534400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5" name="Google Shape;13;p1">
            <a:extLst>
              <a:ext uri="{FF2B5EF4-FFF2-40B4-BE49-F238E27FC236}">
                <a16:creationId xmlns:a16="http://schemas.microsoft.com/office/drawing/2014/main" id="{2EBC1FD0-07FB-DF48-B5D5-ED8B637BB34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94214" name="Google Shape;14;p1">
            <a:extLst>
              <a:ext uri="{FF2B5EF4-FFF2-40B4-BE49-F238E27FC236}">
                <a16:creationId xmlns:a16="http://schemas.microsoft.com/office/drawing/2014/main" id="{AF28D0DD-567A-9342-87AD-0AA16D880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56350"/>
            <a:ext cx="22510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RPISEC - 02/6/2019</a:t>
            </a:r>
          </a:p>
        </p:txBody>
      </p:sp>
      <p:sp>
        <p:nvSpPr>
          <p:cNvPr id="94215" name="Google Shape;15;p1">
            <a:extLst>
              <a:ext uri="{FF2B5EF4-FFF2-40B4-BE49-F238E27FC236}">
                <a16:creationId xmlns:a16="http://schemas.microsoft.com/office/drawing/2014/main" id="{1E2803B5-8C9B-0F48-9F1A-A34CEBAD5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20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Memory</a:t>
            </a:r>
          </a:p>
        </p:txBody>
      </p:sp>
      <p:sp>
        <p:nvSpPr>
          <p:cNvPr id="16" name="Google Shape;16;p1">
            <a:extLst>
              <a:ext uri="{FF2B5EF4-FFF2-40B4-BE49-F238E27FC236}">
                <a16:creationId xmlns:a16="http://schemas.microsoft.com/office/drawing/2014/main" id="{5E300647-2519-9647-9231-7E3DFBD2A1E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 eaLnBrk="1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EB4BE25D-01AC-104E-B7F8-324300BD0057}" type="slidenum">
              <a:rPr lang="en-US"/>
              <a:pPr>
                <a:defRPr/>
              </a:pPr>
              <a:t>‹#›</a:t>
            </a:fld>
            <a:endParaRPr/>
          </a:p>
        </p:txBody>
      </p:sp>
      <p:sp>
        <p:nvSpPr>
          <p:cNvPr id="17" name="Google Shape;17;p1">
            <a:extLst>
              <a:ext uri="{FF2B5EF4-FFF2-40B4-BE49-F238E27FC236}">
                <a16:creationId xmlns:a16="http://schemas.microsoft.com/office/drawing/2014/main" id="{2DF2F36E-3C39-294B-BDD8-B22B89D6AB71}"/>
              </a:ext>
            </a:extLst>
          </p:cNvPr>
          <p:cNvSpPr txBox="1"/>
          <p:nvPr/>
        </p:nvSpPr>
        <p:spPr>
          <a:xfrm>
            <a:off x="457200" y="6308550"/>
            <a:ext cx="1730100" cy="4440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00B0F0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   09/09/2019</a:t>
            </a:r>
            <a:endParaRPr>
              <a:solidFill>
                <a:srgbClr val="00B0F0"/>
              </a:solidFill>
              <a:highlight>
                <a:srgbClr val="000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00B0F0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  </a:t>
            </a:r>
            <a:endParaRPr>
              <a:solidFill>
                <a:srgbClr val="00B0F0"/>
              </a:solidFill>
              <a:highlight>
                <a:srgbClr val="00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82740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customXml" Target="../ink/ink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customXml" Target="../ink/ink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customXml" Target="../ink/ink16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png"/><Relationship Id="rId4" Type="http://schemas.openxmlformats.org/officeDocument/2006/relationships/customXml" Target="../ink/ink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customXml" Target="../ink/ink18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87EC260F-57E2-134C-9BAF-90C454C296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Binding and Scoping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822BAD2A-BA9F-E24B-BC2B-B2FAC5517B0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3810000"/>
            <a:ext cx="80772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400">
                <a:latin typeface="Arial" panose="020B0604020202020204" pitchFamily="34" charset="0"/>
                <a:ea typeface="ＭＳ Ｐゴシック" panose="020B0600070205080204" pitchFamily="34" charset="-128"/>
              </a:rPr>
              <a:t>Read: Scott, Chapter 3.1, 3.2 and 3.3.1, 3.3.2 and 3.3.6</a:t>
            </a:r>
          </a:p>
        </p:txBody>
      </p:sp>
      <p:sp>
        <p:nvSpPr>
          <p:cNvPr id="16387" name="Slide Number Placeholder 2">
            <a:extLst>
              <a:ext uri="{FF2B5EF4-FFF2-40B4-BE49-F238E27FC236}">
                <a16:creationId xmlns:a16="http://schemas.microsoft.com/office/drawing/2014/main" id="{CA4D4492-AE94-1743-89C1-1459B734A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F092157-6EF3-514B-AB1A-7B1BB20AD737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oter Placeholder 3">
            <a:extLst>
              <a:ext uri="{FF2B5EF4-FFF2-40B4-BE49-F238E27FC236}">
                <a16:creationId xmlns:a16="http://schemas.microsoft.com/office/drawing/2014/main" id="{180AD897-46CE-AB48-820C-E39B639C3D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31746" name="Slide Number Placeholder 4">
            <a:extLst>
              <a:ext uri="{FF2B5EF4-FFF2-40B4-BE49-F238E27FC236}">
                <a16:creationId xmlns:a16="http://schemas.microsoft.com/office/drawing/2014/main" id="{BE02A6E6-BFB9-9042-97D0-C6B19E0215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3697B9-E9CC-C24F-818D-B3383DE4EDB0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5E8003C1-8DA5-5E41-80B3-83A5C0ADA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Lecture Outline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D5D6199-0430-4048-B89A-BAB855AF9F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Notion of binding time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Object lifetime and storage management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An aside: Stack Smashing 101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Scoping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Static scoping 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Dynamic scoping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3">
            <a:extLst>
              <a:ext uri="{FF2B5EF4-FFF2-40B4-BE49-F238E27FC236}">
                <a16:creationId xmlns:a16="http://schemas.microsoft.com/office/drawing/2014/main" id="{0EBE3C6C-7BF2-EB42-8D23-D47195FAFD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32770" name="Slide Number Placeholder 4">
            <a:extLst>
              <a:ext uri="{FF2B5EF4-FFF2-40B4-BE49-F238E27FC236}">
                <a16:creationId xmlns:a16="http://schemas.microsoft.com/office/drawing/2014/main" id="{E0150FC9-0437-4440-8A67-741FB72276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9885F3-F5C0-5A4F-AD62-186FBE3FCEBF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04EA63C7-A5DD-C947-A145-CA1ADD64CB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Storage Allocation Mechanisms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BD528DC6-BB59-344C-AE5D-DD1D4839B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382000" cy="4876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hlin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Static storage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– an object is given absolute address, which is the same throughout execution 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</a:rPr>
              <a:t>What is an example of static data?</a:t>
            </a:r>
          </a:p>
          <a:p>
            <a:pPr eaLnBrk="1" hangingPunct="1"/>
            <a:r>
              <a:rPr lang="en-US" altLang="en-US" sz="2800" dirty="0">
                <a:solidFill>
                  <a:schemeClr val="hlin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Stack storage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– stack objects are allocated on a run-time stack at subroutine call and deallocated at return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</a:rPr>
              <a:t>Needs a stack management algorithm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</a:rPr>
              <a:t>What is an example of stack data?</a:t>
            </a:r>
            <a:endParaRPr lang="en-US" altLang="en-US" sz="2400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800" dirty="0">
                <a:solidFill>
                  <a:schemeClr val="hlin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Heap storage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- long-lived objects are allocated and deallocated at arbitrary times during execution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</a:rPr>
              <a:t>Needs the most complex storage management algorithm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90DB1036-6F4F-3B46-9293-49494835DD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Combined View</a:t>
            </a:r>
          </a:p>
        </p:txBody>
      </p:sp>
      <p:sp>
        <p:nvSpPr>
          <p:cNvPr id="34818" name="Footer Placeholder 2">
            <a:extLst>
              <a:ext uri="{FF2B5EF4-FFF2-40B4-BE49-F238E27FC236}">
                <a16:creationId xmlns:a16="http://schemas.microsoft.com/office/drawing/2014/main" id="{37311FFB-6FE9-BF43-B5B2-A586008F244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Memory graph courtesy of RPISEC/MBE class.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28D9AC0E-35B6-EA49-B4AB-E50A8226CB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437BE0-7D8A-E94C-8CF6-26D47A9EAD95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8" name="Google Shape;132;p19">
            <a:extLst>
              <a:ext uri="{FF2B5EF4-FFF2-40B4-BE49-F238E27FC236}">
                <a16:creationId xmlns:a16="http://schemas.microsoft.com/office/drawing/2014/main" id="{CE56B102-9185-9F4E-B31D-EB80A3DF32AD}"/>
              </a:ext>
            </a:extLst>
          </p:cNvPr>
          <p:cNvSpPr/>
          <p:nvPr/>
        </p:nvSpPr>
        <p:spPr>
          <a:xfrm>
            <a:off x="6051550" y="-122238"/>
            <a:ext cx="2387600" cy="7104063"/>
          </a:xfrm>
          <a:prstGeom prst="rect">
            <a:avLst/>
          </a:prstGeom>
          <a:solidFill>
            <a:srgbClr val="6FA8DC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  <a:effectLst>
            <a:outerShdw blurRad="200025" dist="19050" dir="5400000" algn="bl" rotWithShape="0">
              <a:srgbClr val="000000"/>
            </a:outerShdw>
          </a:effectLst>
        </p:spPr>
        <p:txBody>
          <a:bodyPr spcFirstLastPara="1" lIns="91425" tIns="91425" rIns="91425" bIns="91425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4821" name="Google Shape;133;p19">
            <a:extLst>
              <a:ext uri="{FF2B5EF4-FFF2-40B4-BE49-F238E27FC236}">
                <a16:creationId xmlns:a16="http://schemas.microsoft.com/office/drawing/2014/main" id="{AE46F3B5-97A3-8E45-BD09-7D36C3B26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550" y="0"/>
            <a:ext cx="2387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Runtime Memory</a:t>
            </a:r>
          </a:p>
        </p:txBody>
      </p:sp>
      <p:sp>
        <p:nvSpPr>
          <p:cNvPr id="34822" name="Google Shape;134;p19">
            <a:extLst>
              <a:ext uri="{FF2B5EF4-FFF2-40B4-BE49-F238E27FC236}">
                <a16:creationId xmlns:a16="http://schemas.microsoft.com/office/drawing/2014/main" id="{7EE2BE86-2810-3740-893E-C7EBC1378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550" y="1444625"/>
            <a:ext cx="2387600" cy="379413"/>
          </a:xfrm>
          <a:prstGeom prst="rect">
            <a:avLst/>
          </a:prstGeom>
          <a:solidFill>
            <a:srgbClr val="FF4F4F"/>
          </a:solidFill>
          <a:ln w="19050">
            <a:solidFill>
              <a:srgbClr val="CC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Courier New" panose="02070309020205020404" pitchFamily="49" charset="0"/>
                <a:sym typeface="Courier New" panose="02070309020205020404" pitchFamily="49" charset="0"/>
              </a:rPr>
              <a:t>.rodata</a:t>
            </a:r>
          </a:p>
        </p:txBody>
      </p:sp>
      <p:sp>
        <p:nvSpPr>
          <p:cNvPr id="34823" name="Google Shape;135;p19">
            <a:extLst>
              <a:ext uri="{FF2B5EF4-FFF2-40B4-BE49-F238E27FC236}">
                <a16:creationId xmlns:a16="http://schemas.microsoft.com/office/drawing/2014/main" id="{D5D27E99-9D07-0B45-8D11-F65A2E4F7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550" y="2711450"/>
            <a:ext cx="2387600" cy="717550"/>
          </a:xfrm>
          <a:prstGeom prst="rect">
            <a:avLst/>
          </a:prstGeom>
          <a:solidFill>
            <a:srgbClr val="999999"/>
          </a:solidFill>
          <a:ln w="19050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latin typeface="Courier New" panose="02070309020205020404" pitchFamily="49" charset="0"/>
                <a:sym typeface="Courier New" panose="02070309020205020404" pitchFamily="49" charset="0"/>
              </a:rPr>
              <a:t>[heap]</a:t>
            </a:r>
          </a:p>
        </p:txBody>
      </p:sp>
      <p:sp>
        <p:nvSpPr>
          <p:cNvPr id="34824" name="Google Shape;136;p19">
            <a:extLst>
              <a:ext uri="{FF2B5EF4-FFF2-40B4-BE49-F238E27FC236}">
                <a16:creationId xmlns:a16="http://schemas.microsoft.com/office/drawing/2014/main" id="{AA3F3661-BA8D-4E45-A40D-1D0B4EF41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550" y="5775325"/>
            <a:ext cx="2387600" cy="717550"/>
          </a:xfrm>
          <a:prstGeom prst="rect">
            <a:avLst/>
          </a:prstGeom>
          <a:solidFill>
            <a:srgbClr val="999999"/>
          </a:solidFill>
          <a:ln w="19050">
            <a:solidFill>
              <a:srgbClr val="D9D9D9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latin typeface="Courier New" panose="02070309020205020404" pitchFamily="49" charset="0"/>
                <a:sym typeface="Courier New" panose="02070309020205020404" pitchFamily="49" charset="0"/>
              </a:rPr>
              <a:t>[stack]</a:t>
            </a:r>
          </a:p>
        </p:txBody>
      </p:sp>
      <p:sp>
        <p:nvSpPr>
          <p:cNvPr id="34825" name="Google Shape;137;p19">
            <a:extLst>
              <a:ext uri="{FF2B5EF4-FFF2-40B4-BE49-F238E27FC236}">
                <a16:creationId xmlns:a16="http://schemas.microsoft.com/office/drawing/2014/main" id="{A6E5DD09-79A8-0441-B1D7-2672D6B43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550" y="582613"/>
            <a:ext cx="2387600" cy="771525"/>
          </a:xfrm>
          <a:prstGeom prst="rect">
            <a:avLst/>
          </a:prstGeom>
          <a:solidFill>
            <a:srgbClr val="B07BD7"/>
          </a:solidFill>
          <a:ln w="19050">
            <a:solidFill>
              <a:srgbClr val="674EA7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Courier New" panose="02070309020205020404" pitchFamily="49" charset="0"/>
                <a:sym typeface="Courier New" panose="02070309020205020404" pitchFamily="49" charset="0"/>
              </a:rPr>
              <a:t>.text</a:t>
            </a:r>
          </a:p>
        </p:txBody>
      </p:sp>
      <p:sp>
        <p:nvSpPr>
          <p:cNvPr id="34826" name="Google Shape;138;p19">
            <a:extLst>
              <a:ext uri="{FF2B5EF4-FFF2-40B4-BE49-F238E27FC236}">
                <a16:creationId xmlns:a16="http://schemas.microsoft.com/office/drawing/2014/main" id="{C2DB1352-DA9A-7F45-8B1C-9DE729315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550" y="4316413"/>
            <a:ext cx="2387600" cy="1365250"/>
          </a:xfrm>
          <a:prstGeom prst="rect">
            <a:avLst/>
          </a:prstGeom>
          <a:solidFill>
            <a:srgbClr val="FF9900"/>
          </a:solidFill>
          <a:ln w="19050">
            <a:solidFill>
              <a:srgbClr val="B45F06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Courier New" panose="02070309020205020404" pitchFamily="49" charset="0"/>
                <a:sym typeface="Courier New" panose="02070309020205020404" pitchFamily="49" charset="0"/>
              </a:rPr>
              <a:t>libraries (libc…)</a:t>
            </a:r>
          </a:p>
        </p:txBody>
      </p:sp>
      <p:sp>
        <p:nvSpPr>
          <p:cNvPr id="34827" name="Google Shape;139;p19">
            <a:extLst>
              <a:ext uri="{FF2B5EF4-FFF2-40B4-BE49-F238E27FC236}">
                <a16:creationId xmlns:a16="http://schemas.microsoft.com/office/drawing/2014/main" id="{B059BD3C-697F-004D-A28F-0F41AE6BF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550" y="1854200"/>
            <a:ext cx="2387600" cy="525463"/>
          </a:xfrm>
          <a:prstGeom prst="rect">
            <a:avLst/>
          </a:prstGeom>
          <a:solidFill>
            <a:srgbClr val="93C47D"/>
          </a:solidFill>
          <a:ln w="19050">
            <a:solidFill>
              <a:srgbClr val="38761D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Courier New" panose="02070309020205020404" pitchFamily="49" charset="0"/>
                <a:sym typeface="Courier New" panose="02070309020205020404" pitchFamily="49" charset="0"/>
              </a:rPr>
              <a:t>.data</a:t>
            </a:r>
          </a:p>
        </p:txBody>
      </p:sp>
      <p:sp>
        <p:nvSpPr>
          <p:cNvPr id="16" name="Google Shape;140;p19">
            <a:extLst>
              <a:ext uri="{FF2B5EF4-FFF2-40B4-BE49-F238E27FC236}">
                <a16:creationId xmlns:a16="http://schemas.microsoft.com/office/drawing/2014/main" id="{820A70EC-A3D9-524D-9986-E54A04E81DC9}"/>
              </a:ext>
            </a:extLst>
          </p:cNvPr>
          <p:cNvSpPr/>
          <p:nvPr/>
        </p:nvSpPr>
        <p:spPr>
          <a:xfrm>
            <a:off x="5541963" y="735013"/>
            <a:ext cx="452437" cy="466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4F4F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rgbClr val="FF4F4F"/>
              </a:solidFill>
              <a:highlight>
                <a:srgbClr val="FF4F4F"/>
              </a:highlight>
            </a:endParaRPr>
          </a:p>
        </p:txBody>
      </p:sp>
      <p:sp>
        <p:nvSpPr>
          <p:cNvPr id="17" name="Google Shape;141;p19">
            <a:extLst>
              <a:ext uri="{FF2B5EF4-FFF2-40B4-BE49-F238E27FC236}">
                <a16:creationId xmlns:a16="http://schemas.microsoft.com/office/drawing/2014/main" id="{42B58E8A-BEAB-304C-99EB-E91608F6692D}"/>
              </a:ext>
            </a:extLst>
          </p:cNvPr>
          <p:cNvSpPr/>
          <p:nvPr/>
        </p:nvSpPr>
        <p:spPr>
          <a:xfrm>
            <a:off x="5541963" y="4765675"/>
            <a:ext cx="452437" cy="466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4F4F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rgbClr val="FF4F4F"/>
              </a:solidFill>
              <a:highlight>
                <a:srgbClr val="FF4F4F"/>
              </a:highlight>
            </a:endParaRPr>
          </a:p>
        </p:txBody>
      </p:sp>
      <p:sp>
        <p:nvSpPr>
          <p:cNvPr id="18" name="Google Shape;142;p19">
            <a:extLst>
              <a:ext uri="{FF2B5EF4-FFF2-40B4-BE49-F238E27FC236}">
                <a16:creationId xmlns:a16="http://schemas.microsoft.com/office/drawing/2014/main" id="{91E02AAE-56E7-8B43-BE2D-FB6893333411}"/>
              </a:ext>
            </a:extLst>
          </p:cNvPr>
          <p:cNvSpPr/>
          <p:nvPr/>
        </p:nvSpPr>
        <p:spPr>
          <a:xfrm>
            <a:off x="5541963" y="2859088"/>
            <a:ext cx="452437" cy="466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rgbClr val="FF4F4F"/>
              </a:solidFill>
              <a:highlight>
                <a:srgbClr val="FF4F4F"/>
              </a:highlight>
            </a:endParaRPr>
          </a:p>
        </p:txBody>
      </p:sp>
      <p:sp>
        <p:nvSpPr>
          <p:cNvPr id="19" name="Google Shape;143;p19">
            <a:extLst>
              <a:ext uri="{FF2B5EF4-FFF2-40B4-BE49-F238E27FC236}">
                <a16:creationId xmlns:a16="http://schemas.microsoft.com/office/drawing/2014/main" id="{CBD21563-246C-6148-A043-BD8E161B6E96}"/>
              </a:ext>
            </a:extLst>
          </p:cNvPr>
          <p:cNvSpPr/>
          <p:nvPr/>
        </p:nvSpPr>
        <p:spPr>
          <a:xfrm>
            <a:off x="5541963" y="5900738"/>
            <a:ext cx="452437" cy="466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rgbClr val="FF4F4F"/>
              </a:solidFill>
              <a:highlight>
                <a:srgbClr val="FF4F4F"/>
              </a:highlight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C1475E3E-8787-0D48-A95D-66B0F4E04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11300"/>
            <a:ext cx="5438775" cy="4524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Static storage</a:t>
            </a:r>
            <a:r>
              <a:rPr lang="en-US" altLang="en-US" dirty="0">
                <a:latin typeface="Arial" panose="020B0604020202020204" pitchFamily="34" charset="0"/>
              </a:rPr>
              <a:t>: .text (program code),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</a:rPr>
              <a:t>.</a:t>
            </a:r>
            <a:r>
              <a:rPr lang="en-US" altLang="en-US" dirty="0" err="1">
                <a:latin typeface="Arial" panose="020B0604020202020204" pitchFamily="34" charset="0"/>
              </a:rPr>
              <a:t>rodata</a:t>
            </a:r>
            <a:r>
              <a:rPr lang="en-US" altLang="en-US" dirty="0">
                <a:latin typeface="Arial" panose="020B0604020202020204" pitchFamily="34" charset="0"/>
              </a:rPr>
              <a:t>, .data, etc.</a:t>
            </a: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Stack</a:t>
            </a:r>
            <a:r>
              <a:rPr lang="en-US" altLang="en-US" dirty="0">
                <a:latin typeface="Arial" panose="020B0604020202020204" pitchFamily="34" charset="0"/>
              </a:rPr>
              <a:t> contains one 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stack frame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</a:rPr>
              <a:t>per executing subroutine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" panose="020B0604020202020204" pitchFamily="34" charset="0"/>
              </a:rPr>
              <a:t>Stack grows from higher towards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</a:rPr>
              <a:t>lower memory addresses</a:t>
            </a: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Heap</a:t>
            </a:r>
            <a:r>
              <a:rPr lang="en-US" altLang="en-US" dirty="0">
                <a:latin typeface="Arial" panose="020B0604020202020204" pitchFamily="34" charset="0"/>
              </a:rPr>
              <a:t> contains objects allocated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</a:rPr>
              <a:t>and not yet de-allocated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" panose="020B0604020202020204" pitchFamily="34" charset="0"/>
              </a:rPr>
              <a:t>Heap grows from lower towards 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</a:rPr>
              <a:t>higher memory addresses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86FF0AB-33E3-B74F-869C-3831D893A7B3}"/>
                  </a:ext>
                </a:extLst>
              </p14:cNvPr>
              <p14:cNvContentPartPr/>
              <p14:nvPr/>
            </p14:nvContentPartPr>
            <p14:xfrm>
              <a:off x="4823280" y="523800"/>
              <a:ext cx="3996000" cy="6137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86FF0AB-33E3-B74F-869C-3831D893A7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1680" y="502200"/>
                <a:ext cx="4033800" cy="6175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oter Placeholder 3">
            <a:extLst>
              <a:ext uri="{FF2B5EF4-FFF2-40B4-BE49-F238E27FC236}">
                <a16:creationId xmlns:a16="http://schemas.microsoft.com/office/drawing/2014/main" id="{64683130-2F64-674C-A161-94A3745E01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35842" name="Slide Number Placeholder 4">
            <a:extLst>
              <a:ext uri="{FF2B5EF4-FFF2-40B4-BE49-F238E27FC236}">
                <a16:creationId xmlns:a16="http://schemas.microsoft.com/office/drawing/2014/main" id="{61BC366F-78A0-0543-8EA0-470931F241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C3636E-C084-C949-885C-6D69402A5CA0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55549F84-06F3-1A4E-9D65-D91A3CD8F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Examples of Static Data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0BC2AE60-7A6D-5F43-BB04-6A48388A73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Program code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Global variables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Tables of type data (e.g., inheritance structure)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Dispatch tables (VFTs) and other tables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Other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oter Placeholder 3">
            <a:extLst>
              <a:ext uri="{FF2B5EF4-FFF2-40B4-BE49-F238E27FC236}">
                <a16:creationId xmlns:a16="http://schemas.microsoft.com/office/drawing/2014/main" id="{828FB987-A7B5-384B-9830-1E25698AF3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37890" name="Slide Number Placeholder 4">
            <a:extLst>
              <a:ext uri="{FF2B5EF4-FFF2-40B4-BE49-F238E27FC236}">
                <a16:creationId xmlns:a16="http://schemas.microsoft.com/office/drawing/2014/main" id="{B6D17FD6-4105-E44C-8B38-CEECB644ED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9DBB6B-493F-1646-A7D5-5B5EF3B5AD5D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1997C1B2-7AC0-FE43-8A11-931BAF1F9B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Examples of Stack Data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EC68187F-7FDC-554F-A483-A525DE070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What data is stored on the stack?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Local variables, including parameters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Compiler-generated temporaries (i.e., for expression evaluation)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Bookkeeping (stack management) information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Return address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4">
            <a:extLst>
              <a:ext uri="{FF2B5EF4-FFF2-40B4-BE49-F238E27FC236}">
                <a16:creationId xmlns:a16="http://schemas.microsoft.com/office/drawing/2014/main" id="{0E997C69-7FF0-7B42-B554-C43F1F004C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A48BB99-9EB7-E747-B99A-485794B0AF48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A596817-DCB6-D94A-A921-D8D20C3E1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Run-time Stack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7C043A2-11BD-B34B-ACBF-C6887FAB8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48006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Stack contains frames of all subroutines that have been entered and not yet exited from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Frame contains all information necessary to update stack when subroutine is exited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Stack management uses two pointers: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fp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(</a:t>
            </a:r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f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rame </a:t>
            </a:r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p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ointer) and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sp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(</a:t>
            </a:r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s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tack </a:t>
            </a:r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p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ointer)</a:t>
            </a: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fp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points to a location at the start of current frame</a:t>
            </a:r>
          </a:p>
          <a:p>
            <a:pPr lvl="2" eaLnBrk="1" hangingPunct="1"/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 higher memory (but lower on picture)</a:t>
            </a:r>
          </a:p>
          <a:p>
            <a:pPr lvl="1" eaLnBrk="1" hangingPunct="1"/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sp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points to the next available location on stack (or the last used location on some machines)</a:t>
            </a:r>
          </a:p>
          <a:p>
            <a:pPr lvl="2" eaLnBrk="1" hangingPunct="1"/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 lower memory (but higher up on picture)</a:t>
            </a:r>
          </a:p>
          <a:p>
            <a:pPr lvl="1" eaLnBrk="1" hangingPunct="1"/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fp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and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sp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define the beginning and the end of the frame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C5E1DF-8D78-BD44-9EC2-80D3B5AB60A8}"/>
                  </a:ext>
                </a:extLst>
              </p14:cNvPr>
              <p14:cNvContentPartPr/>
              <p14:nvPr/>
            </p14:nvContentPartPr>
            <p14:xfrm>
              <a:off x="214560" y="2265840"/>
              <a:ext cx="7071120" cy="3134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C5E1DF-8D78-BD44-9EC2-80D3B5AB60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960" y="2244240"/>
                <a:ext cx="7114320" cy="3177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9D96E-D8E8-ED42-AA18-3012722D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Run-time Stack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73F2AB-003F-9C4C-8FEB-20C2C89891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491CB-FB9B-FD44-A3CA-C44F9363F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0E5B62-4E04-1949-BE67-5C23DFE2C6A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B0E0F1D-4E2B-5A4E-8995-DD1C1A5B9A94}"/>
                  </a:ext>
                </a:extLst>
              </p14:cNvPr>
              <p14:cNvContentPartPr/>
              <p14:nvPr/>
            </p14:nvContentPartPr>
            <p14:xfrm>
              <a:off x="509760" y="1260360"/>
              <a:ext cx="7920000" cy="469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B0E0F1D-4E2B-5A4E-8995-DD1C1A5B9A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3560" y="1238760"/>
                <a:ext cx="7957800" cy="473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2635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oter Placeholder 3">
            <a:extLst>
              <a:ext uri="{FF2B5EF4-FFF2-40B4-BE49-F238E27FC236}">
                <a16:creationId xmlns:a16="http://schemas.microsoft.com/office/drawing/2014/main" id="{C4578972-9751-444F-A27C-74C1F0FFF4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41986" name="Slide Number Placeholder 4">
            <a:extLst>
              <a:ext uri="{FF2B5EF4-FFF2-40B4-BE49-F238E27FC236}">
                <a16:creationId xmlns:a16="http://schemas.microsoft.com/office/drawing/2014/main" id="{705BCCA5-7E42-A043-B2AD-8BB040CFAF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4B98D7-4CF4-BD43-9924-EECFD17034CB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5DF8B542-0061-494E-A63D-839A1396B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Run-time Stack Management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BD1C66BE-6E26-1540-BF17-31A9EB10CD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48006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Addresses for local variables are encoded as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sp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+ offset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But may also have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fp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- offset</a:t>
            </a:r>
          </a:p>
          <a:p>
            <a:pPr eaLnBrk="1" hangingPunct="1"/>
            <a:endParaRPr lang="en-US" altLang="en-US" sz="2800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Idea: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When subroutine is entered, its frame is placed on the stack. </a:t>
            </a:r>
            <a:r>
              <a:rPr lang="en-US" altLang="en-US" sz="2400" dirty="0" err="1">
                <a:solidFill>
                  <a:schemeClr val="hlin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sp</a:t>
            </a:r>
            <a:r>
              <a:rPr lang="en-US" altLang="en-US" sz="2400" dirty="0">
                <a:solidFill>
                  <a:schemeClr val="hlin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and</a:t>
            </a:r>
            <a:r>
              <a:rPr lang="en-US" altLang="en-US" sz="24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solidFill>
                  <a:schemeClr val="hlin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fp</a:t>
            </a:r>
            <a:r>
              <a:rPr lang="en-US" altLang="en-US" sz="2400" dirty="0">
                <a:solidFill>
                  <a:schemeClr val="hlin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are updated accordingly 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All local variable accesses refer to this frame 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When subroutine is exited, its frame is removed from the stack and </a:t>
            </a:r>
            <a:r>
              <a:rPr lang="en-US" altLang="en-US" sz="2400" dirty="0" err="1">
                <a:solidFill>
                  <a:schemeClr val="hlin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sp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and </a:t>
            </a:r>
            <a:r>
              <a:rPr lang="en-US" altLang="en-US" sz="2400" dirty="0" err="1">
                <a:solidFill>
                  <a:schemeClr val="hlin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fp</a:t>
            </a:r>
            <a:r>
              <a:rPr lang="en-US" altLang="en-US" sz="2400" dirty="0">
                <a:solidFill>
                  <a:schemeClr val="hlin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are updated accordingly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5DC1CA9-CD1D-5947-89D1-E785F2DAA8B2}"/>
                  </a:ext>
                </a:extLst>
              </p14:cNvPr>
              <p14:cNvContentPartPr/>
              <p14:nvPr/>
            </p14:nvContentPartPr>
            <p14:xfrm>
              <a:off x="764280" y="1763280"/>
              <a:ext cx="7515360" cy="1015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5DC1CA9-CD1D-5947-89D1-E785F2DAA8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2680" y="1741680"/>
                <a:ext cx="7558560" cy="1059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oter Placeholder 3">
            <a:extLst>
              <a:ext uri="{FF2B5EF4-FFF2-40B4-BE49-F238E27FC236}">
                <a16:creationId xmlns:a16="http://schemas.microsoft.com/office/drawing/2014/main" id="{27F8AECA-F7EE-224F-B3D0-DE491B37C9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44034" name="Slide Number Placeholder 4">
            <a:extLst>
              <a:ext uri="{FF2B5EF4-FFF2-40B4-BE49-F238E27FC236}">
                <a16:creationId xmlns:a16="http://schemas.microsoft.com/office/drawing/2014/main" id="{06D2B779-8282-3E4C-9D52-92BB47AA9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62CCBE-CB1B-2842-85CC-2C35A4BB7493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C01D0E9-3D1E-E849-AA03-5886C7A5D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Frame Details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528E53B3-DC0C-4842-8636-AD59414CB5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820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Arguments to called routines</a:t>
            </a:r>
          </a:p>
          <a:p>
            <a:pPr eaLnBrk="1" hangingPunct="1">
              <a:defRPr/>
            </a:pPr>
            <a:endParaRPr lang="en-US" altLang="en-US" sz="3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Local variables, including parameters</a:t>
            </a:r>
          </a:p>
          <a:p>
            <a:pPr eaLnBrk="1" hangingPunct="1">
              <a:defRPr/>
            </a:pPr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Temporaries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en-US" sz="3000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000" dirty="0">
                <a:latin typeface="Arial" panose="020B0604020202020204" pitchFamily="34" charset="0"/>
              </a:rPr>
              <a:t>Miscellaneous bookkeeping information</a:t>
            </a:r>
          </a:p>
          <a:p>
            <a:pPr lvl="1" eaLnBrk="1" hangingPunct="1">
              <a:defRPr/>
            </a:pPr>
            <a:r>
              <a:rPr lang="en-US" altLang="en-US" sz="2400" dirty="0">
                <a:latin typeface="Arial" panose="020B0604020202020204" pitchFamily="34" charset="0"/>
              </a:rPr>
              <a:t>Saved address of start of caller</a:t>
            </a:r>
            <a:r>
              <a:rPr lang="ja-JP" altLang="en-US" sz="2400">
                <a:latin typeface="Arial" panose="020B0604020202020204" pitchFamily="34" charset="0"/>
              </a:rPr>
              <a:t>’</a:t>
            </a:r>
            <a:r>
              <a:rPr lang="en-US" altLang="ja-JP" sz="2400" dirty="0">
                <a:latin typeface="Arial" panose="020B0604020202020204" pitchFamily="34" charset="0"/>
              </a:rPr>
              <a:t>s frame</a:t>
            </a:r>
            <a:r>
              <a:rPr lang="en-US" altLang="ja-JP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400" dirty="0">
                <a:latin typeface="Arial" panose="020B0604020202020204" pitchFamily="34" charset="0"/>
              </a:rPr>
              <a:t>(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</a:rPr>
              <a:t>old </a:t>
            </a:r>
            <a:r>
              <a:rPr lang="en-US" altLang="ja-JP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fp</a:t>
            </a:r>
            <a:r>
              <a:rPr lang="en-US" altLang="ja-JP" sz="2400" dirty="0">
                <a:latin typeface="Arial" panose="020B0604020202020204" pitchFamily="34" charset="0"/>
              </a:rPr>
              <a:t>)</a:t>
            </a:r>
          </a:p>
          <a:p>
            <a:pPr lvl="1" eaLnBrk="1" hangingPunct="1">
              <a:defRPr/>
            </a:pPr>
            <a:r>
              <a:rPr lang="en-US" altLang="en-US" sz="2400" dirty="0">
                <a:latin typeface="Arial" panose="020B0604020202020204" pitchFamily="34" charset="0"/>
              </a:rPr>
              <a:t>Saved state (register values of caller), other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Return address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D3163F0-61D3-BC49-A07C-2F0000D18F6A}"/>
                  </a:ext>
                </a:extLst>
              </p14:cNvPr>
              <p14:cNvContentPartPr/>
              <p14:nvPr/>
            </p14:nvContentPartPr>
            <p14:xfrm>
              <a:off x="631080" y="1720080"/>
              <a:ext cx="6662880" cy="4853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D3163F0-61D3-BC49-A07C-2F0000D18F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480" y="1698480"/>
                <a:ext cx="6706080" cy="4896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>
            <a:extLst>
              <a:ext uri="{FF2B5EF4-FFF2-40B4-BE49-F238E27FC236}">
                <a16:creationId xmlns:a16="http://schemas.microsoft.com/office/drawing/2014/main" id="{674D8213-C1A9-4142-9D4A-A6FA5027D5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A54BE6-5096-E04C-B02B-46B3259ED872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66E00A81-1067-7546-8911-71D3CFD719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Frame Example</a:t>
            </a: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D19BA92B-EB04-5244-A1AE-528B91301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038600"/>
            <a:ext cx="2798763" cy="2554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position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initial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rate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tmp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…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old fp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return address</a:t>
            </a: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0792F182-1844-284A-9BCD-7FE940A74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74009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void foo(double rate, double initial)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  double position; …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  position = initial + rate*60.0; …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  return;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}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Assume </a:t>
            </a:r>
            <a:r>
              <a:rPr lang="en-US" altLang="en-US" sz="2000" b="1">
                <a:latin typeface="Courier New" panose="02070309020205020404" pitchFamily="49" charset="0"/>
              </a:rPr>
              <a:t>bar</a:t>
            </a:r>
            <a:r>
              <a:rPr lang="en-US" altLang="en-US" sz="2000">
                <a:latin typeface="Arial" panose="020B0604020202020204" pitchFamily="34" charset="0"/>
              </a:rPr>
              <a:t> calls </a:t>
            </a:r>
            <a:r>
              <a:rPr lang="en-US" altLang="en-US" sz="2000" b="1">
                <a:latin typeface="Courier New" panose="02070309020205020404" pitchFamily="49" charset="0"/>
              </a:rPr>
              <a:t>foo</a:t>
            </a:r>
            <a:r>
              <a:rPr lang="en-US" altLang="en-US" sz="20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6085" name="Line 5">
            <a:extLst>
              <a:ext uri="{FF2B5EF4-FFF2-40B4-BE49-F238E27FC236}">
                <a16:creationId xmlns:a16="http://schemas.microsoft.com/office/drawing/2014/main" id="{246141D3-01A0-F246-9363-95ACA1AA3C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6243638"/>
            <a:ext cx="281940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Text Box 8">
            <a:extLst>
              <a:ext uri="{FF2B5EF4-FFF2-40B4-BE49-F238E27FC236}">
                <a16:creationId xmlns:a16="http://schemas.microsoft.com/office/drawing/2014/main" id="{7DB12F13-995A-A748-A369-F54B3E3F3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022725"/>
            <a:ext cx="4267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</a:rPr>
              <a:t>Locals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</a:rPr>
              <a:t>Temporaries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</a:rPr>
              <a:t>Misc bookkeeping info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</a:rPr>
              <a:t>Return address in code of caller</a:t>
            </a:r>
          </a:p>
        </p:txBody>
      </p:sp>
      <p:sp>
        <p:nvSpPr>
          <p:cNvPr id="46087" name="Text Box 10">
            <a:extLst>
              <a:ext uri="{FF2B5EF4-FFF2-40B4-BE49-F238E27FC236}">
                <a16:creationId xmlns:a16="http://schemas.microsoft.com/office/drawing/2014/main" id="{AD152371-1D25-A44C-8214-11FE4B197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3276600"/>
            <a:ext cx="2703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Frame for </a:t>
            </a:r>
            <a:r>
              <a:rPr lang="en-US" altLang="en-US" sz="2800" b="1">
                <a:latin typeface="Courier New" panose="02070309020205020404" pitchFamily="49" charset="0"/>
              </a:rPr>
              <a:t>foo:</a:t>
            </a:r>
          </a:p>
        </p:txBody>
      </p:sp>
      <p:sp>
        <p:nvSpPr>
          <p:cNvPr id="46088" name="Rectangle 11">
            <a:extLst>
              <a:ext uri="{FF2B5EF4-FFF2-40B4-BE49-F238E27FC236}">
                <a16:creationId xmlns:a16="http://schemas.microsoft.com/office/drawing/2014/main" id="{2FA8D1B3-48C0-314D-8CD8-8F5E6A3D2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74676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6089" name="Line 5">
            <a:extLst>
              <a:ext uri="{FF2B5EF4-FFF2-40B4-BE49-F238E27FC236}">
                <a16:creationId xmlns:a16="http://schemas.microsoft.com/office/drawing/2014/main" id="{50521DD7-613B-1143-A3BC-A1C281DD87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5634038"/>
            <a:ext cx="281940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Line 5">
            <a:extLst>
              <a:ext uri="{FF2B5EF4-FFF2-40B4-BE49-F238E27FC236}">
                <a16:creationId xmlns:a16="http://schemas.microsoft.com/office/drawing/2014/main" id="{2EBB4800-DB5B-054E-904E-49728C322F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5100638"/>
            <a:ext cx="281940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Google Shape;149;p25">
            <a:extLst>
              <a:ext uri="{FF2B5EF4-FFF2-40B4-BE49-F238E27FC236}">
                <a16:creationId xmlns:a16="http://schemas.microsoft.com/office/drawing/2014/main" id="{1B48AE7B-0968-044D-A3A7-E3B54222CFCB}"/>
              </a:ext>
            </a:extLst>
          </p:cNvPr>
          <p:cNvSpPr txBox="1"/>
          <p:nvPr/>
        </p:nvSpPr>
        <p:spPr>
          <a:xfrm>
            <a:off x="114300" y="3810000"/>
            <a:ext cx="1104900" cy="520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</a:t>
            </a:r>
            <a:r>
              <a:rPr lang="en-US" sz="2400" kern="0" dirty="0">
                <a:latin typeface="Calibri"/>
                <a:ea typeface="Calibri"/>
                <a:cs typeface="Calibri"/>
                <a:sym typeface="Calibri"/>
              </a:rPr>
              <a:t> -&gt;</a:t>
            </a:r>
            <a:endParaRPr sz="2400" kern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51;p25">
            <a:extLst>
              <a:ext uri="{FF2B5EF4-FFF2-40B4-BE49-F238E27FC236}">
                <a16:creationId xmlns:a16="http://schemas.microsoft.com/office/drawing/2014/main" id="{8BEC9D23-0F67-5942-92CF-7DBF24FFDBE2}"/>
              </a:ext>
            </a:extLst>
          </p:cNvPr>
          <p:cNvSpPr txBox="1"/>
          <p:nvPr/>
        </p:nvSpPr>
        <p:spPr>
          <a:xfrm>
            <a:off x="114300" y="5867400"/>
            <a:ext cx="1104900" cy="520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fp</a:t>
            </a:r>
            <a:r>
              <a:rPr lang="en-US" sz="2400" kern="0" dirty="0">
                <a:latin typeface="Calibri"/>
                <a:ea typeface="Calibri"/>
                <a:cs typeface="Calibri"/>
                <a:sym typeface="Calibri"/>
              </a:rPr>
              <a:t> -&gt;</a:t>
            </a:r>
            <a:endParaRPr sz="2400" kern="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oter Placeholder 3">
            <a:extLst>
              <a:ext uri="{FF2B5EF4-FFF2-40B4-BE49-F238E27FC236}">
                <a16:creationId xmlns:a16="http://schemas.microsoft.com/office/drawing/2014/main" id="{391FC7F4-DC9B-9E40-93DB-3FF7AF9AB4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18434" name="Slide Number Placeholder 4">
            <a:extLst>
              <a:ext uri="{FF2B5EF4-FFF2-40B4-BE49-F238E27FC236}">
                <a16:creationId xmlns:a16="http://schemas.microsoft.com/office/drawing/2014/main" id="{90729FC9-FA5A-A845-BFA9-752359888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DE8FBC6-160B-C745-9689-C87E524E0B51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EB6BBC2-56E6-E045-A05C-EE0EEFEDA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Lecture Outline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0040579E-6AD7-084D-9A87-7068EDBFF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Notion of binding time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Object lifetime and storage management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An aside: Stack Smashing 101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Scoping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Static scoping 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Dynamic scoping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3">
            <a:extLst>
              <a:ext uri="{FF2B5EF4-FFF2-40B4-BE49-F238E27FC236}">
                <a16:creationId xmlns:a16="http://schemas.microsoft.com/office/drawing/2014/main" id="{2AC50567-4A58-7D4A-8E8B-72403EC1AE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28674" name="Slide Number Placeholder 4">
            <a:extLst>
              <a:ext uri="{FF2B5EF4-FFF2-40B4-BE49-F238E27FC236}">
                <a16:creationId xmlns:a16="http://schemas.microsoft.com/office/drawing/2014/main" id="{36B68AC1-2D7E-B54D-9B06-5F48000659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56A14-FCD7-3549-92AB-2F45E0AEF0F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151C144F-7E7E-234D-AD26-8C12D853AC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Lecture Outline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5165B900-CF8A-C64A-A31B-6619801A9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Notion of binding time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Object lifetime and storage management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An aside: Stack Smashing 101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Slides courtesy of RPISEC/MBE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Scoping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Static scoping 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Dynamic scoping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45;p25">
            <a:extLst>
              <a:ext uri="{FF2B5EF4-FFF2-40B4-BE49-F238E27FC236}">
                <a16:creationId xmlns:a16="http://schemas.microsoft.com/office/drawing/2014/main" id="{57D13C8B-5C11-8643-9685-81C83FD8A26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Asap" panose="020F0504030202060203" pitchFamily="34" charset="77"/>
              <a:buNone/>
            </a:pPr>
            <a:r>
              <a:rPr lang="en-US" altLang="en-US" sz="4400">
                <a:solidFill>
                  <a:srgbClr val="00B0F0"/>
                </a:solidFill>
                <a:latin typeface="Asap" panose="020F0504030202060203" pitchFamily="34" charset="77"/>
                <a:cs typeface="Arial" panose="020B0604020202020204" pitchFamily="34" charset="0"/>
                <a:sym typeface="Asap" panose="020F0504030202060203" pitchFamily="34" charset="77"/>
              </a:rPr>
              <a:t>Stack Frames</a:t>
            </a:r>
          </a:p>
        </p:txBody>
      </p:sp>
      <p:sp>
        <p:nvSpPr>
          <p:cNvPr id="146" name="Google Shape;146;p25">
            <a:extLst>
              <a:ext uri="{FF2B5EF4-FFF2-40B4-BE49-F238E27FC236}">
                <a16:creationId xmlns:a16="http://schemas.microsoft.com/office/drawing/2014/main" id="{305EBD2F-600A-6B45-B9AB-862BBA821A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992813" cy="4525963"/>
          </a:xfrm>
        </p:spPr>
        <p:txBody>
          <a:bodyPr/>
          <a:lstStyle/>
          <a:p>
            <a:pPr indent="-381000" eaLnBrk="1" fontAlgn="auto" hangingPunct="1">
              <a:buClr>
                <a:srgbClr val="FFFFFF"/>
              </a:buClr>
              <a:buSzPts val="2400"/>
              <a:buFont typeface="Arial"/>
              <a:buChar char="-"/>
              <a:defRPr/>
            </a:pP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 x86-64 RBP is</a:t>
            </a:r>
            <a:r>
              <a:rPr lang="en-US" sz="24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fp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RSP is</a:t>
            </a:r>
            <a:r>
              <a:rPr lang="en-US" sz="24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sp. 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Define the </a:t>
            </a:r>
            <a:r>
              <a:rPr lang="en-US" sz="24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stack frame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for the currently executing function</a:t>
            </a:r>
            <a:endParaRPr sz="2400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342900" eaLnBrk="1" fontAlgn="auto" hangingPunct="1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800"/>
              <a:buFont typeface="Calibri"/>
              <a:buChar char="–"/>
              <a:defRPr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local variables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342900" eaLnBrk="1" fontAlgn="auto" hangingPunct="1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800"/>
              <a:buFont typeface="Calibri"/>
              <a:buChar char="–"/>
              <a:defRPr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pointer to previous frame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342900" eaLnBrk="1" fontAlgn="auto" hangingPunct="1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800"/>
              <a:buFont typeface="Calibri"/>
              <a:buChar char="–"/>
              <a:defRPr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return address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eaLnBrk="1" fontAlgn="auto" hangingPunct="1">
              <a:buClr>
                <a:srgbClr val="FFFFFF"/>
              </a:buClr>
              <a:buFont typeface="Arial"/>
              <a:buNone/>
              <a:defRPr/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5">
            <a:extLst>
              <a:ext uri="{FF2B5EF4-FFF2-40B4-BE49-F238E27FC236}">
                <a16:creationId xmlns:a16="http://schemas.microsoft.com/office/drawing/2014/main" id="{32FD7B42-CEAF-8641-B36A-54DC094492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54D3CFF-AA82-2C48-B27F-08986F0031E1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148" name="Google Shape;148;p25">
            <a:extLst>
              <a:ext uri="{FF2B5EF4-FFF2-40B4-BE49-F238E27FC236}">
                <a16:creationId xmlns:a16="http://schemas.microsoft.com/office/drawing/2014/main" id="{EEA72B77-0605-FD45-990E-FEA647AB2E2B}"/>
              </a:ext>
            </a:extLst>
          </p:cNvPr>
          <p:cNvGraphicFramePr/>
          <p:nvPr/>
        </p:nvGraphicFramePr>
        <p:xfrm>
          <a:off x="5191125" y="3700463"/>
          <a:ext cx="2479675" cy="2438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7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0x1337</a:t>
                      </a:r>
                      <a:endParaRPr sz="16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392" marR="91392" marT="121910" marB="12191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"ABCDEFGH</a:t>
                      </a:r>
                      <a:endParaRPr sz="16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392" marR="91392" marT="121910" marB="12191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0123456\0"</a:t>
                      </a:r>
                      <a:endParaRPr sz="16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392" marR="91392" marT="121910" marB="12191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0x7fff10203040</a:t>
                      </a:r>
                      <a:endParaRPr sz="16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392" marR="91392" marT="121910" marB="12191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0x400134</a:t>
                      </a:r>
                      <a:endParaRPr sz="16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392" marR="91392" marT="121910" marB="12191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9" name="Google Shape;149;p25">
            <a:extLst>
              <a:ext uri="{FF2B5EF4-FFF2-40B4-BE49-F238E27FC236}">
                <a16:creationId xmlns:a16="http://schemas.microsoft.com/office/drawing/2014/main" id="{4F718E1C-48A7-074C-AD7B-4F88C1552506}"/>
              </a:ext>
            </a:extLst>
          </p:cNvPr>
          <p:cNvSpPr txBox="1"/>
          <p:nvPr/>
        </p:nvSpPr>
        <p:spPr>
          <a:xfrm>
            <a:off x="4148138" y="3636963"/>
            <a:ext cx="1104900" cy="520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RSP -&gt;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5">
            <a:extLst>
              <a:ext uri="{FF2B5EF4-FFF2-40B4-BE49-F238E27FC236}">
                <a16:creationId xmlns:a16="http://schemas.microsoft.com/office/drawing/2014/main" id="{0AD719F5-44A1-1248-ADA1-24310EE135C4}"/>
              </a:ext>
            </a:extLst>
          </p:cNvPr>
          <p:cNvSpPr txBox="1"/>
          <p:nvPr/>
        </p:nvSpPr>
        <p:spPr>
          <a:xfrm>
            <a:off x="7761288" y="3636963"/>
            <a:ext cx="1323975" cy="520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lIns="91425" tIns="91425" rIns="91425" bIns="9142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&lt;- local var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5">
            <a:extLst>
              <a:ext uri="{FF2B5EF4-FFF2-40B4-BE49-F238E27FC236}">
                <a16:creationId xmlns:a16="http://schemas.microsoft.com/office/drawing/2014/main" id="{FFB28A2B-A62F-1345-AE10-7C40CD0DD405}"/>
              </a:ext>
            </a:extLst>
          </p:cNvPr>
          <p:cNvSpPr txBox="1"/>
          <p:nvPr/>
        </p:nvSpPr>
        <p:spPr>
          <a:xfrm>
            <a:off x="4127500" y="5137150"/>
            <a:ext cx="1103313" cy="520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RBP -&gt;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5">
            <a:extLst>
              <a:ext uri="{FF2B5EF4-FFF2-40B4-BE49-F238E27FC236}">
                <a16:creationId xmlns:a16="http://schemas.microsoft.com/office/drawing/2014/main" id="{A3400F35-BF81-1C4B-9B6E-2B6A2A10E1D7}"/>
              </a:ext>
            </a:extLst>
          </p:cNvPr>
          <p:cNvSpPr txBox="1"/>
          <p:nvPr/>
        </p:nvSpPr>
        <p:spPr>
          <a:xfrm>
            <a:off x="7747000" y="4144963"/>
            <a:ext cx="1323975" cy="520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lIns="91425" tIns="91425" rIns="91425" bIns="9142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&lt;- local var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5">
            <a:extLst>
              <a:ext uri="{FF2B5EF4-FFF2-40B4-BE49-F238E27FC236}">
                <a16:creationId xmlns:a16="http://schemas.microsoft.com/office/drawing/2014/main" id="{04020806-485C-604F-9407-320970F5DCA0}"/>
              </a:ext>
            </a:extLst>
          </p:cNvPr>
          <p:cNvSpPr txBox="1"/>
          <p:nvPr/>
        </p:nvSpPr>
        <p:spPr>
          <a:xfrm>
            <a:off x="7747000" y="4965700"/>
            <a:ext cx="1323975" cy="520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lIns="91425" tIns="91425" rIns="91425" bIns="9142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&lt;- caller frame RBP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5">
            <a:extLst>
              <a:ext uri="{FF2B5EF4-FFF2-40B4-BE49-F238E27FC236}">
                <a16:creationId xmlns:a16="http://schemas.microsoft.com/office/drawing/2014/main" id="{5D010212-BDBE-B740-BA1F-3DA15F46FDA8}"/>
              </a:ext>
            </a:extLst>
          </p:cNvPr>
          <p:cNvSpPr txBox="1"/>
          <p:nvPr/>
        </p:nvSpPr>
        <p:spPr>
          <a:xfrm>
            <a:off x="7747000" y="5651500"/>
            <a:ext cx="1323975" cy="520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lIns="91425" tIns="91425" rIns="91425" bIns="9142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&lt;- return address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5">
            <a:extLst>
              <a:ext uri="{FF2B5EF4-FFF2-40B4-BE49-F238E27FC236}">
                <a16:creationId xmlns:a16="http://schemas.microsoft.com/office/drawing/2014/main" id="{5D35A2EC-4FE3-C145-B0C2-53DCF6CD725E}"/>
              </a:ext>
            </a:extLst>
          </p:cNvPr>
          <p:cNvSpPr txBox="1"/>
          <p:nvPr/>
        </p:nvSpPr>
        <p:spPr>
          <a:xfrm>
            <a:off x="590550" y="4646613"/>
            <a:ext cx="3579813" cy="1549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void foo() {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  long long x = 0x1337;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  char str[16];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  strcpy(str, "ABCDEFGH0123456");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}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6" name="Google Shape;156;p25">
            <a:extLst>
              <a:ext uri="{FF2B5EF4-FFF2-40B4-BE49-F238E27FC236}">
                <a16:creationId xmlns:a16="http://schemas.microsoft.com/office/drawing/2014/main" id="{719D9DED-C66E-444C-92D5-9573C74AD9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53200" y="1952625"/>
            <a:ext cx="2481263" cy="1144588"/>
          </a:xfrm>
          <a:solidFill>
            <a:schemeClr val="tx1"/>
          </a:solidFill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buClr>
                <a:srgbClr val="FFFFFF"/>
              </a:buClr>
              <a:buFont typeface="Arial"/>
              <a:buNone/>
              <a:defRPr/>
            </a:pPr>
            <a:r>
              <a:rPr lang="en-US" sz="22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note: for 64bit, each 'slot' is 8 bytes</a:t>
            </a:r>
            <a:endParaRPr sz="2200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A53A26B-62E2-284B-A778-59E6C9BD7FD8}"/>
                  </a:ext>
                </a:extLst>
              </p14:cNvPr>
              <p14:cNvContentPartPr/>
              <p14:nvPr/>
            </p14:nvContentPartPr>
            <p14:xfrm>
              <a:off x="301680" y="2185560"/>
              <a:ext cx="4096440" cy="3787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A53A26B-62E2-284B-A778-59E6C9BD7F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080" y="2163960"/>
                <a:ext cx="4139640" cy="3831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185;p29">
            <a:extLst>
              <a:ext uri="{FF2B5EF4-FFF2-40B4-BE49-F238E27FC236}">
                <a16:creationId xmlns:a16="http://schemas.microsoft.com/office/drawing/2014/main" id="{800A4444-85D7-AB47-9F1C-11FD48B1AE8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Asap" panose="020F0504030202060203" pitchFamily="34" charset="77"/>
              <a:buNone/>
            </a:pPr>
            <a:r>
              <a:rPr lang="en-US" altLang="en-US" sz="4400">
                <a:solidFill>
                  <a:srgbClr val="00B0F0"/>
                </a:solidFill>
                <a:latin typeface="Asap" panose="020F0504030202060203" pitchFamily="34" charset="77"/>
                <a:cs typeface="Arial" panose="020B0604020202020204" pitchFamily="34" charset="0"/>
                <a:sym typeface="Asap" panose="020F0504030202060203" pitchFamily="34" charset="77"/>
              </a:rPr>
              <a:t>What is corruption?</a:t>
            </a:r>
          </a:p>
        </p:txBody>
      </p:sp>
      <p:sp>
        <p:nvSpPr>
          <p:cNvPr id="186" name="Google Shape;186;p29">
            <a:extLst>
              <a:ext uri="{FF2B5EF4-FFF2-40B4-BE49-F238E27FC236}">
                <a16:creationId xmlns:a16="http://schemas.microsoft.com/office/drawing/2014/main" id="{A1025856-FCAD-A94B-A690-88198F5F77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fontAlgn="auto" hangingPunct="1">
              <a:buClr>
                <a:srgbClr val="FFFFFF"/>
              </a:buClr>
              <a:defRPr/>
            </a:pPr>
            <a:r>
              <a:rPr lang="en-US" sz="2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happens if a programmer makes </a:t>
            </a:r>
          </a:p>
          <a:p>
            <a:pPr marL="63500" indent="0" eaLnBrk="1" fontAlgn="auto" hangingPunct="1">
              <a:buClr>
                <a:srgbClr val="FFFFFF"/>
              </a:buClr>
              <a:buNone/>
              <a:defRPr/>
            </a:pPr>
            <a:r>
              <a:rPr lang="en-US" sz="2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simple mistake:</a:t>
            </a:r>
            <a:endParaRPr sz="2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eaLnBrk="1" fontAlgn="auto" hangingPunct="1">
              <a:buClr>
                <a:srgbClr val="FFFFFF"/>
              </a:buClr>
              <a:buFont typeface="Arial"/>
              <a:buNone/>
              <a:defRPr/>
            </a:pPr>
            <a:endParaRPr sz="2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eaLnBrk="1" fontAlgn="auto" hangingPunct="1">
              <a:buClr>
                <a:srgbClr val="FFFFFF"/>
              </a:buClr>
              <a:buFont typeface="Arial"/>
              <a:buNone/>
              <a:defRPr/>
            </a:pPr>
            <a:r>
              <a:rPr lang="en-US" sz="2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6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char</a:t>
            </a:r>
            <a:r>
              <a:rPr lang="en-US" sz="2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foo</a:t>
            </a:r>
            <a:r>
              <a:rPr lang="en-US" sz="2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[64];</a:t>
            </a:r>
            <a:endParaRPr sz="2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eaLnBrk="1" fontAlgn="auto" hangingPunct="1">
              <a:buClr>
                <a:srgbClr val="FFFFFF"/>
              </a:buClr>
              <a:buFont typeface="Arial"/>
              <a:buNone/>
              <a:defRPr/>
            </a:pPr>
            <a:r>
              <a:rPr lang="en-US" sz="2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6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US" sz="2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money</a:t>
            </a:r>
            <a:r>
              <a:rPr lang="en-US" sz="2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 0;</a:t>
            </a:r>
            <a:endParaRPr sz="2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eaLnBrk="1" fontAlgn="auto" hangingPunct="1">
              <a:buClr>
                <a:srgbClr val="FFFFFF"/>
              </a:buClr>
              <a:buFont typeface="Arial"/>
              <a:buNone/>
              <a:defRPr/>
            </a:pPr>
            <a:r>
              <a:rPr lang="en-US" sz="2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600" dirty="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gets</a:t>
            </a:r>
            <a:r>
              <a:rPr lang="en-US" sz="2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6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foo</a:t>
            </a:r>
            <a:r>
              <a:rPr lang="en-US" sz="2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);</a:t>
            </a:r>
            <a:endParaRPr sz="2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eaLnBrk="1" fontAlgn="auto" hangingPunct="1">
              <a:buClr>
                <a:srgbClr val="FFFFFF"/>
              </a:buClr>
              <a:buFont typeface="Arial"/>
              <a:buNone/>
              <a:defRPr/>
            </a:pPr>
            <a:endParaRPr sz="2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9">
            <a:extLst>
              <a:ext uri="{FF2B5EF4-FFF2-40B4-BE49-F238E27FC236}">
                <a16:creationId xmlns:a16="http://schemas.microsoft.com/office/drawing/2014/main" id="{83083109-4E01-2640-B0D9-DDB907B478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76C6648-CB95-4243-B5E9-49F6D4180398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D8449B5-4BA4-154E-8366-8D3C1075D8D0}"/>
                  </a:ext>
                </a:extLst>
              </p14:cNvPr>
              <p14:cNvContentPartPr/>
              <p14:nvPr/>
            </p14:nvContentPartPr>
            <p14:xfrm>
              <a:off x="1052280" y="3328560"/>
              <a:ext cx="1708200" cy="1732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D8449B5-4BA4-154E-8366-8D3C1075D8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0680" y="3306960"/>
                <a:ext cx="1751400" cy="1775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93;p30">
            <a:extLst>
              <a:ext uri="{FF2B5EF4-FFF2-40B4-BE49-F238E27FC236}">
                <a16:creationId xmlns:a16="http://schemas.microsoft.com/office/drawing/2014/main" id="{C7B05091-F7B0-FE45-B377-59F2F5E52B8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Asap" panose="020F0504030202060203" pitchFamily="34" charset="77"/>
              <a:buNone/>
            </a:pPr>
            <a:r>
              <a:rPr lang="en-US" altLang="en-US" sz="4400">
                <a:solidFill>
                  <a:srgbClr val="00B0F0"/>
                </a:solidFill>
                <a:latin typeface="Asap" panose="020F0504030202060203" pitchFamily="34" charset="77"/>
                <a:cs typeface="Arial" panose="020B0604020202020204" pitchFamily="34" charset="0"/>
                <a:sym typeface="Asap" panose="020F0504030202060203" pitchFamily="34" charset="77"/>
              </a:rPr>
              <a:t>gets()?</a:t>
            </a:r>
          </a:p>
        </p:txBody>
      </p:sp>
      <p:sp>
        <p:nvSpPr>
          <p:cNvPr id="194" name="Google Shape;194;p30">
            <a:extLst>
              <a:ext uri="{FF2B5EF4-FFF2-40B4-BE49-F238E27FC236}">
                <a16:creationId xmlns:a16="http://schemas.microsoft.com/office/drawing/2014/main" id="{8DB20C94-24D5-4C49-B4FB-9A23D8FB8A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1DB4511-E04E-2649-AE52-6600F8CD87BA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33795" name="Google Shape;195;p30">
            <a:extLst>
              <a:ext uri="{FF2B5EF4-FFF2-40B4-BE49-F238E27FC236}">
                <a16:creationId xmlns:a16="http://schemas.microsoft.com/office/drawing/2014/main" id="{9EB2325B-B6A8-124B-B82B-9845463D42B5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417638"/>
            <a:ext cx="8867775" cy="2562225"/>
            <a:chOff x="276213" y="2147875"/>
            <a:chExt cx="8867775" cy="2562225"/>
          </a:xfrm>
        </p:grpSpPr>
        <p:pic>
          <p:nvPicPr>
            <p:cNvPr id="33797" name="Google Shape;196;p30">
              <a:extLst>
                <a:ext uri="{FF2B5EF4-FFF2-40B4-BE49-F238E27FC236}">
                  <a16:creationId xmlns:a16="http://schemas.microsoft.com/office/drawing/2014/main" id="{984AC29F-27C4-014A-99BC-9513AEDAAFD4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13" y="2147875"/>
              <a:ext cx="8867775" cy="256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3798" name="Google Shape;197;p30">
              <a:extLst>
                <a:ext uri="{FF2B5EF4-FFF2-40B4-BE49-F238E27FC236}">
                  <a16:creationId xmlns:a16="http://schemas.microsoft.com/office/drawing/2014/main" id="{BD41C63B-F1AF-FE4F-914B-D4F1C83846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25475" y="4436025"/>
              <a:ext cx="2243400" cy="0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99" name="Google Shape;198;p30">
              <a:extLst>
                <a:ext uri="{FF2B5EF4-FFF2-40B4-BE49-F238E27FC236}">
                  <a16:creationId xmlns:a16="http://schemas.microsoft.com/office/drawing/2014/main" id="{0566C1F5-85DA-1040-8809-D7D7825A0F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3021075" y="3849525"/>
              <a:ext cx="1402200" cy="0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613C31-0A6F-1744-A6AA-8096B4C8DC08}"/>
                  </a:ext>
                </a:extLst>
              </p14:cNvPr>
              <p14:cNvContentPartPr/>
              <p14:nvPr/>
            </p14:nvContentPartPr>
            <p14:xfrm>
              <a:off x="762840" y="3281400"/>
              <a:ext cx="2205000" cy="37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613C31-0A6F-1744-A6AA-8096B4C8DC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1240" y="3259800"/>
                <a:ext cx="2248200" cy="80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>
            <a:extLst>
              <a:ext uri="{FF2B5EF4-FFF2-40B4-BE49-F238E27FC236}">
                <a16:creationId xmlns:a16="http://schemas.microsoft.com/office/drawing/2014/main" id="{74D3E2C7-4EDC-E545-99E7-E0C5CB80A2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0" indent="0" eaLnBrk="1" fontAlgn="auto" hangingPunct="1">
              <a:buClr>
                <a:srgbClr val="FFFFFF"/>
              </a:buClr>
              <a:buFont typeface="Calibri"/>
              <a:buNone/>
              <a:defRPr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main() has a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eaLnBrk="1" fontAlgn="auto" hangingPunct="1">
              <a:buClr>
                <a:srgbClr val="FFFFFF"/>
              </a:buClr>
              <a:buFont typeface="Calibri"/>
              <a:buNone/>
              <a:defRPr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stack frame</a:t>
            </a:r>
            <a:endParaRPr sz="24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eaLnBrk="1" fontAlgn="auto" hangingPunct="1">
              <a:buClr>
                <a:srgbClr val="FFFFFF"/>
              </a:buClr>
              <a:buFont typeface="Calibri"/>
              <a:buNone/>
              <a:defRPr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Contains local variables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eaLnBrk="1" fontAlgn="auto" hangingPunct="1">
              <a:buClr>
                <a:srgbClr val="FFFFFF"/>
              </a:buClr>
              <a:buFont typeface="Calibri"/>
              <a:buNone/>
              <a:defRPr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Pointer to previous frame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eaLnBrk="1" fontAlgn="auto" hangingPunct="1">
              <a:buClr>
                <a:srgbClr val="FFFFFF"/>
              </a:buClr>
              <a:buFont typeface="Calibri"/>
              <a:buNone/>
              <a:defRPr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Return address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1">
            <a:extLst>
              <a:ext uri="{FF2B5EF4-FFF2-40B4-BE49-F238E27FC236}">
                <a16:creationId xmlns:a16="http://schemas.microsoft.com/office/drawing/2014/main" id="{467D8D8A-4877-D245-95F7-AE59C1AC4144}"/>
              </a:ext>
            </a:extLst>
          </p:cNvPr>
          <p:cNvSpPr txBox="1"/>
          <p:nvPr/>
        </p:nvSpPr>
        <p:spPr>
          <a:xfrm>
            <a:off x="2894013" y="1568450"/>
            <a:ext cx="1658937" cy="452596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Lower Memory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Higher Memory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1">
            <a:extLst>
              <a:ext uri="{FF2B5EF4-FFF2-40B4-BE49-F238E27FC236}">
                <a16:creationId xmlns:a16="http://schemas.microsoft.com/office/drawing/2014/main" id="{5CBC7C73-72D5-3E4D-BF9A-A08746FACB9E}"/>
              </a:ext>
            </a:extLst>
          </p:cNvPr>
          <p:cNvSpPr/>
          <p:nvPr/>
        </p:nvSpPr>
        <p:spPr>
          <a:xfrm>
            <a:off x="4410075" y="4946650"/>
            <a:ext cx="1454150" cy="1143000"/>
          </a:xfrm>
          <a:prstGeom prst="bracePair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p:sp>
        <p:nvSpPr>
          <p:cNvPr id="208" name="Google Shape;208;p31">
            <a:extLst>
              <a:ext uri="{FF2B5EF4-FFF2-40B4-BE49-F238E27FC236}">
                <a16:creationId xmlns:a16="http://schemas.microsoft.com/office/drawing/2014/main" id="{1A99850D-99EA-3542-AF55-7EE9CA094A87}"/>
              </a:ext>
            </a:extLst>
          </p:cNvPr>
          <p:cNvSpPr/>
          <p:nvPr/>
        </p:nvSpPr>
        <p:spPr>
          <a:xfrm>
            <a:off x="4156075" y="1708150"/>
            <a:ext cx="2230438" cy="3111500"/>
          </a:xfrm>
          <a:prstGeom prst="bracePair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p:sp>
        <p:nvSpPr>
          <p:cNvPr id="35845" name="Google Shape;209;p31">
            <a:extLst>
              <a:ext uri="{FF2B5EF4-FFF2-40B4-BE49-F238E27FC236}">
                <a16:creationId xmlns:a16="http://schemas.microsoft.com/office/drawing/2014/main" id="{55B56200-6676-6649-A5D6-00BDDB78163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en-US" altLang="en-US" sz="4400">
                <a:solidFill>
                  <a:srgbClr val="00B0F0"/>
                </a:solidFill>
                <a:latin typeface="Asap" panose="020F0504030202060203" pitchFamily="34" charset="77"/>
                <a:cs typeface="Arial" panose="020B0604020202020204" pitchFamily="34" charset="0"/>
                <a:sym typeface="Asap" panose="020F0504030202060203" pitchFamily="34" charset="77"/>
              </a:rPr>
              <a:t>Stack Smashing 101</a:t>
            </a:r>
          </a:p>
        </p:txBody>
      </p:sp>
      <p:sp>
        <p:nvSpPr>
          <p:cNvPr id="210" name="Google Shape;210;p31">
            <a:extLst>
              <a:ext uri="{FF2B5EF4-FFF2-40B4-BE49-F238E27FC236}">
                <a16:creationId xmlns:a16="http://schemas.microsoft.com/office/drawing/2014/main" id="{4C10881B-2C14-4246-ABD4-53492D956E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BE2182F-27B4-AC49-91F6-8B31AE2E31E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211" name="Google Shape;211;p31">
            <a:extLst>
              <a:ext uri="{FF2B5EF4-FFF2-40B4-BE49-F238E27FC236}">
                <a16:creationId xmlns:a16="http://schemas.microsoft.com/office/drawing/2014/main" id="{E3F46159-7EFB-564F-ABDF-E1BC8E57FEC7}"/>
              </a:ext>
            </a:extLst>
          </p:cNvPr>
          <p:cNvGraphicFramePr/>
          <p:nvPr/>
        </p:nvGraphicFramePr>
        <p:xfrm>
          <a:off x="4629150" y="1677988"/>
          <a:ext cx="2935288" cy="44481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33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-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-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-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-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-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-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-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-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0x00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0x7fff01020304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0x40051f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12" name="Google Shape;212;p31">
            <a:extLst>
              <a:ext uri="{FF2B5EF4-FFF2-40B4-BE49-F238E27FC236}">
                <a16:creationId xmlns:a16="http://schemas.microsoft.com/office/drawing/2014/main" id="{15DE4957-8C0E-834F-8964-93B55A66B709}"/>
              </a:ext>
            </a:extLst>
          </p:cNvPr>
          <p:cNvSpPr txBox="1"/>
          <p:nvPr/>
        </p:nvSpPr>
        <p:spPr>
          <a:xfrm>
            <a:off x="7602538" y="1670050"/>
            <a:ext cx="1454150" cy="7731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lIns="91425" tIns="91425" rIns="91425" bIns="9142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Start of 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char foo[64]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1">
            <a:extLst>
              <a:ext uri="{FF2B5EF4-FFF2-40B4-BE49-F238E27FC236}">
                <a16:creationId xmlns:a16="http://schemas.microsoft.com/office/drawing/2014/main" id="{47040DD7-2C33-2F43-8CC3-0CB4442CAB82}"/>
              </a:ext>
            </a:extLst>
          </p:cNvPr>
          <p:cNvSpPr txBox="1"/>
          <p:nvPr/>
        </p:nvSpPr>
        <p:spPr>
          <a:xfrm>
            <a:off x="2678113" y="5073650"/>
            <a:ext cx="1722437" cy="6635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  <a:sym typeface="Arial"/>
              </a:rPr>
              <a:t>Not supposed to touch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p:sp>
        <p:nvSpPr>
          <p:cNvPr id="214" name="Google Shape;214;p31">
            <a:extLst>
              <a:ext uri="{FF2B5EF4-FFF2-40B4-BE49-F238E27FC236}">
                <a16:creationId xmlns:a16="http://schemas.microsoft.com/office/drawing/2014/main" id="{0CF94B04-1B3E-F947-A7F1-A7C07BF8A37D}"/>
              </a:ext>
            </a:extLst>
          </p:cNvPr>
          <p:cNvSpPr txBox="1"/>
          <p:nvPr/>
        </p:nvSpPr>
        <p:spPr>
          <a:xfrm>
            <a:off x="7564438" y="4481513"/>
            <a:ext cx="1530350" cy="465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lIns="91425" tIns="91425" rIns="91425" bIns="9142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End of foo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1">
            <a:extLst>
              <a:ext uri="{FF2B5EF4-FFF2-40B4-BE49-F238E27FC236}">
                <a16:creationId xmlns:a16="http://schemas.microsoft.com/office/drawing/2014/main" id="{1DBEB7B7-AE14-384A-876E-8952CA29EFDD}"/>
              </a:ext>
            </a:extLst>
          </p:cNvPr>
          <p:cNvSpPr txBox="1"/>
          <p:nvPr/>
        </p:nvSpPr>
        <p:spPr>
          <a:xfrm>
            <a:off x="7564438" y="4913313"/>
            <a:ext cx="1454150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money = 0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p:sp>
        <p:nvSpPr>
          <p:cNvPr id="216" name="Google Shape;216;p31">
            <a:extLst>
              <a:ext uri="{FF2B5EF4-FFF2-40B4-BE49-F238E27FC236}">
                <a16:creationId xmlns:a16="http://schemas.microsoft.com/office/drawing/2014/main" id="{3DDFB5C5-4B9A-C94C-ACA5-C3D9A6220678}"/>
              </a:ext>
            </a:extLst>
          </p:cNvPr>
          <p:cNvSpPr txBox="1"/>
          <p:nvPr/>
        </p:nvSpPr>
        <p:spPr>
          <a:xfrm>
            <a:off x="7564438" y="5335588"/>
            <a:ext cx="1492250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Base pointer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p:sp>
        <p:nvSpPr>
          <p:cNvPr id="217" name="Google Shape;217;p31">
            <a:extLst>
              <a:ext uri="{FF2B5EF4-FFF2-40B4-BE49-F238E27FC236}">
                <a16:creationId xmlns:a16="http://schemas.microsoft.com/office/drawing/2014/main" id="{22EBDF13-6F0F-FE41-A854-EECF7876CBB2}"/>
              </a:ext>
            </a:extLst>
          </p:cNvPr>
          <p:cNvSpPr txBox="1"/>
          <p:nvPr/>
        </p:nvSpPr>
        <p:spPr>
          <a:xfrm>
            <a:off x="7564438" y="5756275"/>
            <a:ext cx="1530350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RETURN ADDRESS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223;p32">
            <a:extLst>
              <a:ext uri="{FF2B5EF4-FFF2-40B4-BE49-F238E27FC236}">
                <a16:creationId xmlns:a16="http://schemas.microsoft.com/office/drawing/2014/main" id="{A5BCD194-723E-9341-80D2-813D5BB7CF8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en-US" altLang="en-US" sz="4400">
                <a:solidFill>
                  <a:srgbClr val="00B0F0"/>
                </a:solidFill>
                <a:latin typeface="Asap" panose="020F0504030202060203" pitchFamily="34" charset="77"/>
                <a:cs typeface="Arial" panose="020B0604020202020204" pitchFamily="34" charset="0"/>
                <a:sym typeface="Asap" panose="020F0504030202060203" pitchFamily="34" charset="77"/>
              </a:rPr>
              <a:t>Stack Smashing 101</a:t>
            </a:r>
          </a:p>
        </p:txBody>
      </p:sp>
      <p:sp>
        <p:nvSpPr>
          <p:cNvPr id="37890" name="Google Shape;224;p32">
            <a:extLst>
              <a:ext uri="{FF2B5EF4-FFF2-40B4-BE49-F238E27FC236}">
                <a16:creationId xmlns:a16="http://schemas.microsoft.com/office/drawing/2014/main" id="{43279DA4-1D5F-A94E-AED1-53CC5756C7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974975" cy="4525963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Calibri" panose="020F0502020204030204" pitchFamily="34" charset="0"/>
              <a:buNone/>
            </a:pPr>
            <a:r>
              <a:rPr lang="en-US" altLang="en-US" sz="24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As gets() continues to read input, we fill up the 64 bytes allocated for buffer </a:t>
            </a:r>
            <a:r>
              <a:rPr lang="en-US" altLang="en-US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foo</a:t>
            </a:r>
          </a:p>
        </p:txBody>
      </p:sp>
      <p:sp>
        <p:nvSpPr>
          <p:cNvPr id="225" name="Google Shape;225;p32">
            <a:extLst>
              <a:ext uri="{FF2B5EF4-FFF2-40B4-BE49-F238E27FC236}">
                <a16:creationId xmlns:a16="http://schemas.microsoft.com/office/drawing/2014/main" id="{5A64AE73-AC1A-E848-84FC-9BBA101563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D7E81CE-8633-3148-A72E-85F36925E11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26" name="Google Shape;226;p32">
            <a:extLst>
              <a:ext uri="{FF2B5EF4-FFF2-40B4-BE49-F238E27FC236}">
                <a16:creationId xmlns:a16="http://schemas.microsoft.com/office/drawing/2014/main" id="{1506F17C-D19C-7C45-B8E0-747B987D08C2}"/>
              </a:ext>
            </a:extLst>
          </p:cNvPr>
          <p:cNvSpPr/>
          <p:nvPr/>
        </p:nvSpPr>
        <p:spPr>
          <a:xfrm>
            <a:off x="4410075" y="4946650"/>
            <a:ext cx="1454150" cy="1143000"/>
          </a:xfrm>
          <a:prstGeom prst="bracePair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p:sp>
        <p:nvSpPr>
          <p:cNvPr id="227" name="Google Shape;227;p32">
            <a:extLst>
              <a:ext uri="{FF2B5EF4-FFF2-40B4-BE49-F238E27FC236}">
                <a16:creationId xmlns:a16="http://schemas.microsoft.com/office/drawing/2014/main" id="{26A390BD-9415-5745-857D-E1329B2A1EE4}"/>
              </a:ext>
            </a:extLst>
          </p:cNvPr>
          <p:cNvSpPr/>
          <p:nvPr/>
        </p:nvSpPr>
        <p:spPr>
          <a:xfrm>
            <a:off x="4156075" y="1708150"/>
            <a:ext cx="2230438" cy="3111500"/>
          </a:xfrm>
          <a:prstGeom prst="bracePair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p:graphicFrame>
        <p:nvGraphicFramePr>
          <p:cNvPr id="228" name="Google Shape;228;p32">
            <a:extLst>
              <a:ext uri="{FF2B5EF4-FFF2-40B4-BE49-F238E27FC236}">
                <a16:creationId xmlns:a16="http://schemas.microsoft.com/office/drawing/2014/main" id="{3B19B104-919F-2F40-B95E-DE0F424F1FAC}"/>
              </a:ext>
            </a:extLst>
          </p:cNvPr>
          <p:cNvGraphicFramePr/>
          <p:nvPr/>
        </p:nvGraphicFramePr>
        <p:xfrm>
          <a:off x="4629150" y="1677988"/>
          <a:ext cx="2935288" cy="44481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33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0x00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0x7fff01020304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0x40051f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34" name="Google Shape;234;p32">
            <a:extLst>
              <a:ext uri="{FF2B5EF4-FFF2-40B4-BE49-F238E27FC236}">
                <a16:creationId xmlns:a16="http://schemas.microsoft.com/office/drawing/2014/main" id="{B56749B1-3D60-4140-BF63-7945F613F06A}"/>
              </a:ext>
            </a:extLst>
          </p:cNvPr>
          <p:cNvSpPr txBox="1"/>
          <p:nvPr/>
        </p:nvSpPr>
        <p:spPr>
          <a:xfrm>
            <a:off x="2894013" y="1568450"/>
            <a:ext cx="1658937" cy="452596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Lower Memory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Higher Memory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2">
            <a:extLst>
              <a:ext uri="{FF2B5EF4-FFF2-40B4-BE49-F238E27FC236}">
                <a16:creationId xmlns:a16="http://schemas.microsoft.com/office/drawing/2014/main" id="{528ECD55-242C-B343-938F-6A05E054D8D6}"/>
              </a:ext>
            </a:extLst>
          </p:cNvPr>
          <p:cNvSpPr txBox="1"/>
          <p:nvPr/>
        </p:nvSpPr>
        <p:spPr>
          <a:xfrm>
            <a:off x="2678113" y="5073650"/>
            <a:ext cx="1722437" cy="6635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  <a:sym typeface="Arial"/>
              </a:rPr>
              <a:t>Not supposed to touch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p:sp>
        <p:nvSpPr>
          <p:cNvPr id="15" name="Google Shape;212;p31">
            <a:extLst>
              <a:ext uri="{FF2B5EF4-FFF2-40B4-BE49-F238E27FC236}">
                <a16:creationId xmlns:a16="http://schemas.microsoft.com/office/drawing/2014/main" id="{51456139-3E9A-2A4B-804F-575DC58C149F}"/>
              </a:ext>
            </a:extLst>
          </p:cNvPr>
          <p:cNvSpPr txBox="1"/>
          <p:nvPr/>
        </p:nvSpPr>
        <p:spPr>
          <a:xfrm>
            <a:off x="7602538" y="1670050"/>
            <a:ext cx="1454150" cy="7731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lIns="91425" tIns="91425" rIns="91425" bIns="9142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Start of 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char foo[64]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14;p31">
            <a:extLst>
              <a:ext uri="{FF2B5EF4-FFF2-40B4-BE49-F238E27FC236}">
                <a16:creationId xmlns:a16="http://schemas.microsoft.com/office/drawing/2014/main" id="{8E167CAA-C2A5-3B48-88BB-A8062AA565D7}"/>
              </a:ext>
            </a:extLst>
          </p:cNvPr>
          <p:cNvSpPr txBox="1"/>
          <p:nvPr/>
        </p:nvSpPr>
        <p:spPr>
          <a:xfrm>
            <a:off x="7564438" y="4481513"/>
            <a:ext cx="1530350" cy="465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lIns="91425" tIns="91425" rIns="91425" bIns="9142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End of foo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15;p31">
            <a:extLst>
              <a:ext uri="{FF2B5EF4-FFF2-40B4-BE49-F238E27FC236}">
                <a16:creationId xmlns:a16="http://schemas.microsoft.com/office/drawing/2014/main" id="{6AF40D98-5722-F241-9E13-A3A34C8C9152}"/>
              </a:ext>
            </a:extLst>
          </p:cNvPr>
          <p:cNvSpPr txBox="1"/>
          <p:nvPr/>
        </p:nvSpPr>
        <p:spPr>
          <a:xfrm>
            <a:off x="7564438" y="4913313"/>
            <a:ext cx="1454150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money = 0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p:sp>
        <p:nvSpPr>
          <p:cNvPr id="18" name="Google Shape;216;p31">
            <a:extLst>
              <a:ext uri="{FF2B5EF4-FFF2-40B4-BE49-F238E27FC236}">
                <a16:creationId xmlns:a16="http://schemas.microsoft.com/office/drawing/2014/main" id="{41BE3528-9428-0441-8E15-9B2DE460BE7F}"/>
              </a:ext>
            </a:extLst>
          </p:cNvPr>
          <p:cNvSpPr txBox="1"/>
          <p:nvPr/>
        </p:nvSpPr>
        <p:spPr>
          <a:xfrm>
            <a:off x="7564438" y="5335588"/>
            <a:ext cx="1492250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Base pointer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p:sp>
        <p:nvSpPr>
          <p:cNvPr id="19" name="Google Shape;217;p31">
            <a:extLst>
              <a:ext uri="{FF2B5EF4-FFF2-40B4-BE49-F238E27FC236}">
                <a16:creationId xmlns:a16="http://schemas.microsoft.com/office/drawing/2014/main" id="{A0C7BF0E-970B-3440-8BB6-F5DC7DC5E18D}"/>
              </a:ext>
            </a:extLst>
          </p:cNvPr>
          <p:cNvSpPr txBox="1"/>
          <p:nvPr/>
        </p:nvSpPr>
        <p:spPr>
          <a:xfrm>
            <a:off x="7564438" y="5756275"/>
            <a:ext cx="1530350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RETURN ADDRESS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241;p33">
            <a:extLst>
              <a:ext uri="{FF2B5EF4-FFF2-40B4-BE49-F238E27FC236}">
                <a16:creationId xmlns:a16="http://schemas.microsoft.com/office/drawing/2014/main" id="{BD5AEFA6-E6B9-234E-A59E-795500996B9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en-US" altLang="en-US" sz="4400">
                <a:solidFill>
                  <a:srgbClr val="00B0F0"/>
                </a:solidFill>
                <a:latin typeface="Asap" panose="020F0504030202060203" pitchFamily="34" charset="77"/>
                <a:cs typeface="Arial" panose="020B0604020202020204" pitchFamily="34" charset="0"/>
                <a:sym typeface="Asap" panose="020F0504030202060203" pitchFamily="34" charset="77"/>
              </a:rPr>
              <a:t>Stack Smashing 101</a:t>
            </a:r>
          </a:p>
        </p:txBody>
      </p:sp>
      <p:sp>
        <p:nvSpPr>
          <p:cNvPr id="242" name="Google Shape;242;p33">
            <a:extLst>
              <a:ext uri="{FF2B5EF4-FFF2-40B4-BE49-F238E27FC236}">
                <a16:creationId xmlns:a16="http://schemas.microsoft.com/office/drawing/2014/main" id="{74FB2A23-3D57-BB4F-B0EC-ABE91862B0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F4710A-0791-8E4B-9B71-5FAE3F9F3E5A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43" name="Google Shape;243;p33">
            <a:extLst>
              <a:ext uri="{FF2B5EF4-FFF2-40B4-BE49-F238E27FC236}">
                <a16:creationId xmlns:a16="http://schemas.microsoft.com/office/drawing/2014/main" id="{E07E46FB-A27B-2C4D-AF4B-1DD52E30E84B}"/>
              </a:ext>
            </a:extLst>
          </p:cNvPr>
          <p:cNvSpPr txBox="1"/>
          <p:nvPr/>
        </p:nvSpPr>
        <p:spPr>
          <a:xfrm>
            <a:off x="2894013" y="1568450"/>
            <a:ext cx="1658937" cy="452596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Lower Memory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Higher Memory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3">
            <a:extLst>
              <a:ext uri="{FF2B5EF4-FFF2-40B4-BE49-F238E27FC236}">
                <a16:creationId xmlns:a16="http://schemas.microsoft.com/office/drawing/2014/main" id="{EA606778-FF45-5B4A-9E19-B97516CEC000}"/>
              </a:ext>
            </a:extLst>
          </p:cNvPr>
          <p:cNvSpPr/>
          <p:nvPr/>
        </p:nvSpPr>
        <p:spPr>
          <a:xfrm>
            <a:off x="4410075" y="4946650"/>
            <a:ext cx="1454150" cy="1143000"/>
          </a:xfrm>
          <a:prstGeom prst="bracePair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p:sp>
        <p:nvSpPr>
          <p:cNvPr id="245" name="Google Shape;245;p33">
            <a:extLst>
              <a:ext uri="{FF2B5EF4-FFF2-40B4-BE49-F238E27FC236}">
                <a16:creationId xmlns:a16="http://schemas.microsoft.com/office/drawing/2014/main" id="{90053DAA-E470-9142-90F8-1DD8133972C2}"/>
              </a:ext>
            </a:extLst>
          </p:cNvPr>
          <p:cNvSpPr/>
          <p:nvPr/>
        </p:nvSpPr>
        <p:spPr>
          <a:xfrm>
            <a:off x="4156075" y="1708150"/>
            <a:ext cx="2230438" cy="3111500"/>
          </a:xfrm>
          <a:prstGeom prst="bracePair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p:graphicFrame>
        <p:nvGraphicFramePr>
          <p:cNvPr id="246" name="Google Shape;246;p33">
            <a:extLst>
              <a:ext uri="{FF2B5EF4-FFF2-40B4-BE49-F238E27FC236}">
                <a16:creationId xmlns:a16="http://schemas.microsoft.com/office/drawing/2014/main" id="{8D1D8CD3-052A-7545-92FE-981638432B2E}"/>
              </a:ext>
            </a:extLst>
          </p:cNvPr>
          <p:cNvGraphicFramePr/>
          <p:nvPr/>
        </p:nvGraphicFramePr>
        <p:xfrm>
          <a:off x="4629150" y="1677988"/>
          <a:ext cx="2935288" cy="44481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33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56E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0x7fff01020304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0x40051f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48" name="Google Shape;248;p33">
            <a:extLst>
              <a:ext uri="{FF2B5EF4-FFF2-40B4-BE49-F238E27FC236}">
                <a16:creationId xmlns:a16="http://schemas.microsoft.com/office/drawing/2014/main" id="{B15CE670-C32E-114F-835B-74D41F198D12}"/>
              </a:ext>
            </a:extLst>
          </p:cNvPr>
          <p:cNvSpPr txBox="1"/>
          <p:nvPr/>
        </p:nvSpPr>
        <p:spPr>
          <a:xfrm>
            <a:off x="2678113" y="5073650"/>
            <a:ext cx="1722437" cy="6635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  <a:sym typeface="Arial"/>
              </a:rPr>
              <a:t>Not supposed to touch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p:sp>
        <p:nvSpPr>
          <p:cNvPr id="39974" name="Google Shape;253;p33">
            <a:extLst>
              <a:ext uri="{FF2B5EF4-FFF2-40B4-BE49-F238E27FC236}">
                <a16:creationId xmlns:a16="http://schemas.microsoft.com/office/drawing/2014/main" id="{A2C42B59-793B-7B4E-A744-AC70DB8CDBE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974975" cy="4525963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Calibri" panose="020F0502020204030204" pitchFamily="34" charset="0"/>
              <a:buNone/>
            </a:pPr>
            <a:r>
              <a:rPr lang="en-US" altLang="en-US" sz="24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As gets() continues to read input, we fill up the 64 bytes allocated for</a:t>
            </a:r>
            <a:r>
              <a:rPr lang="en-US" altLang="en-US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foo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Calibri" panose="020F0502020204030204" pitchFamily="34" charset="0"/>
              <a:buNone/>
            </a:pPr>
            <a:endParaRPr lang="en-US" altLang="en-US" sz="24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Calibri" panose="020F0502020204030204" pitchFamily="34" charset="0"/>
              <a:buNone/>
            </a:pPr>
            <a:r>
              <a:rPr lang="en-US" altLang="en-US" sz="24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Go far enough, it corrupts important data!</a:t>
            </a:r>
          </a:p>
        </p:txBody>
      </p:sp>
      <p:sp>
        <p:nvSpPr>
          <p:cNvPr id="15" name="Google Shape;212;p31">
            <a:extLst>
              <a:ext uri="{FF2B5EF4-FFF2-40B4-BE49-F238E27FC236}">
                <a16:creationId xmlns:a16="http://schemas.microsoft.com/office/drawing/2014/main" id="{B1FD4ABC-58EE-B441-A045-B8C533CCC8EE}"/>
              </a:ext>
            </a:extLst>
          </p:cNvPr>
          <p:cNvSpPr txBox="1"/>
          <p:nvPr/>
        </p:nvSpPr>
        <p:spPr>
          <a:xfrm>
            <a:off x="7602538" y="1670050"/>
            <a:ext cx="1454150" cy="7731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lIns="91425" tIns="91425" rIns="91425" bIns="9142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Start of 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char foo[64]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14;p31">
            <a:extLst>
              <a:ext uri="{FF2B5EF4-FFF2-40B4-BE49-F238E27FC236}">
                <a16:creationId xmlns:a16="http://schemas.microsoft.com/office/drawing/2014/main" id="{C5D7BEE3-6C1D-F448-BDD5-57CA12A0358F}"/>
              </a:ext>
            </a:extLst>
          </p:cNvPr>
          <p:cNvSpPr txBox="1"/>
          <p:nvPr/>
        </p:nvSpPr>
        <p:spPr>
          <a:xfrm>
            <a:off x="7564438" y="4481513"/>
            <a:ext cx="1530350" cy="465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lIns="91425" tIns="91425" rIns="91425" bIns="9142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End of foo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15;p31">
            <a:extLst>
              <a:ext uri="{FF2B5EF4-FFF2-40B4-BE49-F238E27FC236}">
                <a16:creationId xmlns:a16="http://schemas.microsoft.com/office/drawing/2014/main" id="{05795A87-4C3C-3D44-BA12-49F51DB91083}"/>
              </a:ext>
            </a:extLst>
          </p:cNvPr>
          <p:cNvSpPr txBox="1"/>
          <p:nvPr/>
        </p:nvSpPr>
        <p:spPr>
          <a:xfrm>
            <a:off x="7564438" y="4913313"/>
            <a:ext cx="1454150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money = 0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p:sp>
        <p:nvSpPr>
          <p:cNvPr id="18" name="Google Shape;216;p31">
            <a:extLst>
              <a:ext uri="{FF2B5EF4-FFF2-40B4-BE49-F238E27FC236}">
                <a16:creationId xmlns:a16="http://schemas.microsoft.com/office/drawing/2014/main" id="{33BE16A6-C046-DB4D-A383-3BC3FFE74776}"/>
              </a:ext>
            </a:extLst>
          </p:cNvPr>
          <p:cNvSpPr txBox="1"/>
          <p:nvPr/>
        </p:nvSpPr>
        <p:spPr>
          <a:xfrm>
            <a:off x="7564438" y="5335588"/>
            <a:ext cx="1492250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Base pointer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p:sp>
        <p:nvSpPr>
          <p:cNvPr id="19" name="Google Shape;217;p31">
            <a:extLst>
              <a:ext uri="{FF2B5EF4-FFF2-40B4-BE49-F238E27FC236}">
                <a16:creationId xmlns:a16="http://schemas.microsoft.com/office/drawing/2014/main" id="{6EF6A76B-A77D-8E48-9F04-2D0FC15D86F1}"/>
              </a:ext>
            </a:extLst>
          </p:cNvPr>
          <p:cNvSpPr txBox="1"/>
          <p:nvPr/>
        </p:nvSpPr>
        <p:spPr>
          <a:xfrm>
            <a:off x="7564438" y="5756275"/>
            <a:ext cx="1530350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RETURN ADDRESS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>
            <a:extLst>
              <a:ext uri="{FF2B5EF4-FFF2-40B4-BE49-F238E27FC236}">
                <a16:creationId xmlns:a16="http://schemas.microsoft.com/office/drawing/2014/main" id="{48D53210-9B62-994C-9A7A-B1154D6575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fontAlgn="auto" hangingPunct="1">
              <a:buClr>
                <a:srgbClr val="FFFFFF"/>
              </a:buClr>
              <a:defRPr/>
            </a:pPr>
            <a:r>
              <a:rPr lang="en-US" sz="2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 can give ourselves money!</a:t>
            </a:r>
            <a:endParaRPr sz="2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eaLnBrk="1" fontAlgn="auto" hangingPunct="1">
              <a:spcBef>
                <a:spcPts val="0"/>
              </a:spcBef>
              <a:buClr>
                <a:srgbClr val="FFFFFF"/>
              </a:buClr>
              <a:defRPr/>
            </a:pPr>
            <a:r>
              <a:rPr lang="en-US" sz="2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If we want to set money to 0x1337beef we need to know:</a:t>
            </a:r>
            <a:endParaRPr sz="2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eaLnBrk="1" fontAlgn="auto" hangingPunct="1">
              <a:spcBef>
                <a:spcPts val="0"/>
              </a:spcBef>
              <a:buClr>
                <a:srgbClr val="FFFFFF"/>
              </a:buClr>
              <a:defRPr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Most </a:t>
            </a:r>
            <a:r>
              <a:rPr lang="en-US" sz="2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x86 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machines are </a:t>
            </a:r>
            <a:r>
              <a:rPr lang="en-US" sz="2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little endian 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(little byte goes first)</a:t>
            </a:r>
            <a:endParaRPr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eaLnBrk="1" fontAlgn="auto" hangingPunct="1">
              <a:spcBef>
                <a:spcPts val="0"/>
              </a:spcBef>
              <a:buClr>
                <a:srgbClr val="FFFFFF"/>
              </a:buClr>
              <a:defRPr/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Meaning the byte order for numbers is "backwards" in memory</a:t>
            </a:r>
            <a:endParaRPr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eaLnBrk="1" fontAlgn="auto" hangingPunct="1">
              <a:spcBef>
                <a:spcPts val="0"/>
              </a:spcBef>
              <a:buClr>
                <a:srgbClr val="FFFFFF"/>
              </a:buClr>
              <a:defRPr/>
            </a:pPr>
            <a:r>
              <a:rPr lang="en-US" sz="20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0x01020304 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would be</a:t>
            </a:r>
            <a:endParaRPr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86" name="Google Shape;260;p34">
            <a:extLst>
              <a:ext uri="{FF2B5EF4-FFF2-40B4-BE49-F238E27FC236}">
                <a16:creationId xmlns:a16="http://schemas.microsoft.com/office/drawing/2014/main" id="{19911ACD-856C-114F-B500-36FD9E4ADC6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Asap" panose="020F0504030202060203" pitchFamily="34" charset="77"/>
              <a:buNone/>
            </a:pPr>
            <a:r>
              <a:rPr lang="en-US" altLang="en-US" sz="4400">
                <a:solidFill>
                  <a:srgbClr val="00B0F0"/>
                </a:solidFill>
                <a:latin typeface="Asap" panose="020F0504030202060203" pitchFamily="34" charset="77"/>
                <a:cs typeface="Arial" panose="020B0604020202020204" pitchFamily="34" charset="0"/>
                <a:sym typeface="Asap" panose="020F0504030202060203" pitchFamily="34" charset="77"/>
              </a:rPr>
              <a:t>Stack Smashing 101</a:t>
            </a:r>
          </a:p>
        </p:txBody>
      </p:sp>
      <p:sp>
        <p:nvSpPr>
          <p:cNvPr id="261" name="Google Shape;261;p34">
            <a:extLst>
              <a:ext uri="{FF2B5EF4-FFF2-40B4-BE49-F238E27FC236}">
                <a16:creationId xmlns:a16="http://schemas.microsoft.com/office/drawing/2014/main" id="{CA97FBBB-2DA9-BE4B-88B9-CAFB304BA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801ED5F-0F43-5E4C-AF6A-13BF1A8F677A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262" name="Google Shape;262;p34">
            <a:extLst>
              <a:ext uri="{FF2B5EF4-FFF2-40B4-BE49-F238E27FC236}">
                <a16:creationId xmlns:a16="http://schemas.microsoft.com/office/drawing/2014/main" id="{500DCB3F-8909-0E4C-96EB-ACE8BB5D4181}"/>
              </a:ext>
            </a:extLst>
          </p:cNvPr>
          <p:cNvGraphicFramePr/>
          <p:nvPr/>
        </p:nvGraphicFramePr>
        <p:xfrm>
          <a:off x="3944938" y="4670425"/>
          <a:ext cx="3367088" cy="4730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41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0x04</a:t>
                      </a:r>
                      <a:endParaRPr sz="19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14" marR="91414" marT="91554" marB="91554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0x03</a:t>
                      </a:r>
                      <a:endParaRPr sz="19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14" marR="91414" marT="91554" marB="91554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0x02</a:t>
                      </a:r>
                      <a:endParaRPr sz="19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14" marR="91414" marT="91554" marB="91554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0x01</a:t>
                      </a:r>
                      <a:endParaRPr sz="19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14" marR="91414" marT="91554" marB="91554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276;p36">
            <a:extLst>
              <a:ext uri="{FF2B5EF4-FFF2-40B4-BE49-F238E27FC236}">
                <a16:creationId xmlns:a16="http://schemas.microsoft.com/office/drawing/2014/main" id="{504E22A1-69FA-0842-B9EE-1FE70675B88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Asap" panose="020F0504030202060203" pitchFamily="34" charset="77"/>
              <a:buNone/>
            </a:pPr>
            <a:r>
              <a:rPr lang="en-US" altLang="en-US" sz="4400">
                <a:solidFill>
                  <a:srgbClr val="00B0F0"/>
                </a:solidFill>
                <a:latin typeface="Asap" panose="020F0504030202060203" pitchFamily="34" charset="77"/>
                <a:cs typeface="Arial" panose="020B0604020202020204" pitchFamily="34" charset="0"/>
                <a:sym typeface="Asap" panose="020F0504030202060203" pitchFamily="34" charset="77"/>
              </a:rPr>
              <a:t>Stack Smashing 201</a:t>
            </a:r>
          </a:p>
        </p:txBody>
      </p:sp>
      <p:sp>
        <p:nvSpPr>
          <p:cNvPr id="277" name="Google Shape;277;p36">
            <a:extLst>
              <a:ext uri="{FF2B5EF4-FFF2-40B4-BE49-F238E27FC236}">
                <a16:creationId xmlns:a16="http://schemas.microsoft.com/office/drawing/2014/main" id="{86675E12-8535-024D-AF57-1BDE234DF3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indent="-419100" eaLnBrk="1" fontAlgn="auto" hangingPunct="1">
              <a:lnSpc>
                <a:spcPct val="100000"/>
              </a:lnSpc>
              <a:buClr>
                <a:srgbClr val="FFFFFF"/>
              </a:buClr>
              <a:buSzPts val="3000"/>
              <a:defRPr/>
            </a:pPr>
            <a:r>
              <a:rPr lang="en-US" sz="2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else can we corrupt?</a:t>
            </a:r>
            <a:endParaRPr sz="2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eaLnBrk="1" fontAlgn="auto" hangingPunct="1">
              <a:lnSpc>
                <a:spcPct val="100000"/>
              </a:lnSpc>
              <a:buClr>
                <a:srgbClr val="FFFFFF"/>
              </a:buClr>
              <a:buFont typeface="Arial"/>
              <a:buNone/>
              <a:defRPr/>
            </a:pPr>
            <a:endParaRPr sz="2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eaLnBrk="1" fontAlgn="auto" hangingPunct="1">
              <a:lnSpc>
                <a:spcPct val="100000"/>
              </a:lnSpc>
              <a:buClr>
                <a:srgbClr val="FFFFFF"/>
              </a:buClr>
              <a:defRPr/>
            </a:pPr>
            <a:r>
              <a:rPr lang="en-US" sz="2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happens if you corrupt further? </a:t>
            </a:r>
            <a:br>
              <a:rPr lang="en-US" sz="2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When does it </a:t>
            </a:r>
            <a:r>
              <a:rPr lang="en-US" sz="26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segfault</a:t>
            </a:r>
            <a:r>
              <a:rPr lang="en-US" sz="2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eaLnBrk="1" fontAlgn="auto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 typeface="Arial"/>
              <a:buChar char="-"/>
              <a:defRPr/>
            </a:pPr>
            <a:r>
              <a:rPr lang="en-US" sz="2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was that about a </a:t>
            </a:r>
            <a:r>
              <a:rPr lang="en-US" sz="26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return address</a:t>
            </a:r>
            <a:r>
              <a:rPr lang="en-US" sz="2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6">
            <a:extLst>
              <a:ext uri="{FF2B5EF4-FFF2-40B4-BE49-F238E27FC236}">
                <a16:creationId xmlns:a16="http://schemas.microsoft.com/office/drawing/2014/main" id="{F3BCC06F-CE95-2A45-B538-A32476357E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8F1A00-80D2-A347-9E0E-D992E7010F48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C53DCF7-CF16-204A-AFB0-A1A8D6409CAB}"/>
                  </a:ext>
                </a:extLst>
              </p14:cNvPr>
              <p14:cNvContentPartPr/>
              <p14:nvPr/>
            </p14:nvContentPartPr>
            <p14:xfrm>
              <a:off x="4703400" y="4025520"/>
              <a:ext cx="1848240" cy="84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C53DCF7-CF16-204A-AFB0-A1A8D6409C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1800" y="4003920"/>
                <a:ext cx="1891440" cy="127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284;p37">
            <a:extLst>
              <a:ext uri="{FF2B5EF4-FFF2-40B4-BE49-F238E27FC236}">
                <a16:creationId xmlns:a16="http://schemas.microsoft.com/office/drawing/2014/main" id="{54C0251C-61BE-9E44-8BC3-D1B15BF7207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Asap" panose="020F0504030202060203" pitchFamily="34" charset="77"/>
              <a:buNone/>
            </a:pPr>
            <a:r>
              <a:rPr lang="en-US" altLang="en-US" sz="4400">
                <a:solidFill>
                  <a:srgbClr val="00B0F0"/>
                </a:solidFill>
                <a:latin typeface="Asap" panose="020F0504030202060203" pitchFamily="34" charset="77"/>
                <a:cs typeface="Arial" panose="020B0604020202020204" pitchFamily="34" charset="0"/>
                <a:sym typeface="Asap" panose="020F0504030202060203" pitchFamily="34" charset="77"/>
              </a:rPr>
              <a:t>Stack Smashing 201</a:t>
            </a:r>
          </a:p>
        </p:txBody>
      </p:sp>
      <p:sp>
        <p:nvSpPr>
          <p:cNvPr id="285" name="Google Shape;285;p37">
            <a:extLst>
              <a:ext uri="{FF2B5EF4-FFF2-40B4-BE49-F238E27FC236}">
                <a16:creationId xmlns:a16="http://schemas.microsoft.com/office/drawing/2014/main" id="{2EE924DA-FCEB-9342-8469-72F2A5452B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2900" indent="-139700" eaLnBrk="1" fontAlgn="auto" hangingPunct="1">
              <a:buClr>
                <a:srgbClr val="FFFFFF"/>
              </a:buClr>
              <a:buFont typeface="Arial"/>
              <a:buNone/>
              <a:defRPr/>
            </a:pPr>
            <a:endParaRPr sz="2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139700" eaLnBrk="1" fontAlgn="auto" hangingPunct="1">
              <a:buClr>
                <a:srgbClr val="FFFFFF"/>
              </a:buClr>
              <a:buFont typeface="Arial"/>
              <a:buNone/>
              <a:defRPr/>
            </a:pPr>
            <a:endParaRPr sz="2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eaLnBrk="1" fontAlgn="auto" hangingPunct="1">
              <a:buClr>
                <a:srgbClr val="FFFFFF"/>
              </a:buClr>
              <a:buFont typeface="Arial"/>
              <a:buNone/>
              <a:defRPr/>
            </a:pPr>
            <a:endParaRPr sz="2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eaLnBrk="1" fontAlgn="auto" hangingPunct="1">
              <a:buClr>
                <a:srgbClr val="FFFFFF"/>
              </a:buClr>
              <a:buFont typeface="Arial"/>
              <a:buNone/>
              <a:defRPr/>
            </a:pPr>
            <a:endParaRPr sz="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139700" eaLnBrk="1" fontAlgn="auto" hangingPunct="1">
              <a:buClr>
                <a:srgbClr val="FFFFFF"/>
              </a:buClr>
              <a:buFont typeface="Arial"/>
              <a:buNone/>
              <a:defRPr/>
            </a:pPr>
            <a:endParaRPr lang="en-US" sz="2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139700" eaLnBrk="1" fontAlgn="auto" hangingPunct="1">
              <a:buClr>
                <a:srgbClr val="FFFFFF"/>
              </a:buClr>
              <a:buFont typeface="Arial"/>
              <a:buNone/>
              <a:defRPr/>
            </a:pPr>
            <a:endParaRPr lang="en-US" sz="2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139700" eaLnBrk="1" fontAlgn="auto" hangingPunct="1">
              <a:buClr>
                <a:srgbClr val="FFFFFF"/>
              </a:buClr>
              <a:buFont typeface="Arial"/>
              <a:buNone/>
              <a:defRPr/>
            </a:pPr>
            <a:r>
              <a:rPr lang="en-US" sz="2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When </a:t>
            </a:r>
            <a:r>
              <a:rPr lang="en-US" sz="2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func</a:t>
            </a:r>
            <a:r>
              <a:rPr lang="en-US" sz="2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()</a:t>
            </a:r>
            <a:r>
              <a:rPr lang="en-US" sz="2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is called, runtime stores the </a:t>
            </a:r>
            <a:r>
              <a:rPr lang="en-US" sz="2600" b="1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return address</a:t>
            </a:r>
            <a:r>
              <a:rPr lang="en-US" sz="26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on the stack (i.e., the address of the instruction that immediately follows </a:t>
            </a:r>
            <a:r>
              <a:rPr lang="en-US" sz="2600" b="1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call </a:t>
            </a:r>
            <a:r>
              <a:rPr lang="en-US" sz="2600" b="1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func</a:t>
            </a:r>
            <a:r>
              <a:rPr lang="en-US" sz="2600" b="1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2600" b="1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main</a:t>
            </a:r>
            <a:r>
              <a:rPr lang="en-US" sz="26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7">
            <a:extLst>
              <a:ext uri="{FF2B5EF4-FFF2-40B4-BE49-F238E27FC236}">
                <a16:creationId xmlns:a16="http://schemas.microsoft.com/office/drawing/2014/main" id="{F61F5281-AD6A-FA45-80DF-74169017A8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F657A51-1E45-EF4E-8387-A96ECB17E0B6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87" name="Google Shape;287;p37">
            <a:extLst>
              <a:ext uri="{FF2B5EF4-FFF2-40B4-BE49-F238E27FC236}">
                <a16:creationId xmlns:a16="http://schemas.microsoft.com/office/drawing/2014/main" id="{61A4299F-E9C8-0D4D-9904-D1B32EEBE3B8}"/>
              </a:ext>
            </a:extLst>
          </p:cNvPr>
          <p:cNvSpPr txBox="1"/>
          <p:nvPr/>
        </p:nvSpPr>
        <p:spPr>
          <a:xfrm>
            <a:off x="909638" y="1665288"/>
            <a:ext cx="7324725" cy="3059112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int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() {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	puts("Hello World");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	return 17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;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}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int main() {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	int res =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func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;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	return 0;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}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25C2C6-E3B0-984E-9CF8-9792A4DB88EF}"/>
                  </a:ext>
                </a:extLst>
              </p14:cNvPr>
              <p14:cNvContentPartPr/>
              <p14:nvPr/>
            </p14:nvContentPartPr>
            <p14:xfrm>
              <a:off x="610200" y="1695960"/>
              <a:ext cx="7667640" cy="3493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25C2C6-E3B0-984E-9CF8-9792A4DB88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8600" y="1674360"/>
                <a:ext cx="7710840" cy="3536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44E2C5FD-4974-7842-BB53-75E1E960C6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Notion of Binding Time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F6CA2B1F-96D8-D049-913D-9B8E12013C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726488" cy="48006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Binding time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(Scott): the time an answer becomes associated to an open question</a:t>
            </a:r>
          </a:p>
          <a:p>
            <a:endParaRPr lang="en-US" altLang="en-US" sz="3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en-US" altLang="en-US" sz="2600" dirty="0">
              <a:latin typeface="Arial" panose="020B0604020202020204" pitchFamily="34" charset="0"/>
            </a:endParaRPr>
          </a:p>
        </p:txBody>
      </p:sp>
      <p:sp>
        <p:nvSpPr>
          <p:cNvPr id="22531" name="Slide Number Placeholder 4">
            <a:extLst>
              <a:ext uri="{FF2B5EF4-FFF2-40B4-BE49-F238E27FC236}">
                <a16:creationId xmlns:a16="http://schemas.microsoft.com/office/drawing/2014/main" id="{34A53552-DE6F-DC49-8DCE-F4852F741D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9F8AAD-CF3C-2849-B2EF-3DE89C6C1640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01B8AE2-85D2-2941-AD68-0FF8A6BE7D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248400"/>
            <a:ext cx="4724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Programming Languages CSCI 4430, A. Milanova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293;p38">
            <a:extLst>
              <a:ext uri="{FF2B5EF4-FFF2-40B4-BE49-F238E27FC236}">
                <a16:creationId xmlns:a16="http://schemas.microsoft.com/office/drawing/2014/main" id="{3A183DE1-9568-8944-AFE9-59F020DDB1F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Asap" panose="020F0504030202060203" pitchFamily="34" charset="77"/>
              <a:buNone/>
            </a:pPr>
            <a:r>
              <a:rPr lang="en-US" altLang="en-US" sz="4400">
                <a:solidFill>
                  <a:srgbClr val="00B0F0"/>
                </a:solidFill>
                <a:latin typeface="Asap" panose="020F0504030202060203" pitchFamily="34" charset="77"/>
                <a:cs typeface="Arial" panose="020B0604020202020204" pitchFamily="34" charset="0"/>
                <a:sym typeface="Asap" panose="020F0504030202060203" pitchFamily="34" charset="77"/>
              </a:rPr>
              <a:t>Stack Smashing 201</a:t>
            </a:r>
          </a:p>
        </p:txBody>
      </p:sp>
      <p:sp>
        <p:nvSpPr>
          <p:cNvPr id="48130" name="Google Shape;294;p38">
            <a:extLst>
              <a:ext uri="{FF2B5EF4-FFF2-40B4-BE49-F238E27FC236}">
                <a16:creationId xmlns:a16="http://schemas.microsoft.com/office/drawing/2014/main" id="{1C5F24D3-1158-6D40-B024-7A0C31D1F44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2900" indent="-139700" eaLnBrk="1" hangingPunct="1">
              <a:spcBef>
                <a:spcPts val="638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US" altLang="en-US" sz="26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Before the call:</a:t>
            </a:r>
          </a:p>
        </p:txBody>
      </p:sp>
      <p:sp>
        <p:nvSpPr>
          <p:cNvPr id="295" name="Google Shape;295;p38">
            <a:extLst>
              <a:ext uri="{FF2B5EF4-FFF2-40B4-BE49-F238E27FC236}">
                <a16:creationId xmlns:a16="http://schemas.microsoft.com/office/drawing/2014/main" id="{D0AD77D5-93A4-6744-8E75-463FF40DCC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48E3E5A-8D7B-F048-B415-7F7B5510A157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8132" name="Google Shape;296;p38">
            <a:extLst>
              <a:ext uri="{FF2B5EF4-FFF2-40B4-BE49-F238E27FC236}">
                <a16:creationId xmlns:a16="http://schemas.microsoft.com/office/drawing/2014/main" id="{3A3F984E-20CF-8C45-86CF-DA277F73596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2"/>
          <a:stretch>
            <a:fillRect/>
          </a:stretch>
        </p:blipFill>
        <p:spPr bwMode="auto">
          <a:xfrm>
            <a:off x="152400" y="2439988"/>
            <a:ext cx="6154140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785386E-9697-AA44-895C-1DBE0B0A8149}"/>
                  </a:ext>
                </a:extLst>
              </p14:cNvPr>
              <p14:cNvContentPartPr/>
              <p14:nvPr/>
            </p14:nvContentPartPr>
            <p14:xfrm>
              <a:off x="104040" y="2056320"/>
              <a:ext cx="5386680" cy="3582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785386E-9697-AA44-895C-1DBE0B0A81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440" y="2040120"/>
                <a:ext cx="5429880" cy="3619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302;p39">
            <a:extLst>
              <a:ext uri="{FF2B5EF4-FFF2-40B4-BE49-F238E27FC236}">
                <a16:creationId xmlns:a16="http://schemas.microsoft.com/office/drawing/2014/main" id="{90D09D4A-6E9D-BB4F-B3F8-252A7D01EBC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Asap" panose="020F0504030202060203" pitchFamily="34" charset="77"/>
              <a:buNone/>
            </a:pPr>
            <a:r>
              <a:rPr lang="en-US" altLang="en-US" sz="4400">
                <a:solidFill>
                  <a:srgbClr val="00B0F0"/>
                </a:solidFill>
                <a:latin typeface="Asap" panose="020F0504030202060203" pitchFamily="34" charset="77"/>
                <a:cs typeface="Arial" panose="020B0604020202020204" pitchFamily="34" charset="0"/>
                <a:sym typeface="Asap" panose="020F0504030202060203" pitchFamily="34" charset="77"/>
              </a:rPr>
              <a:t>Stack Smashing 201</a:t>
            </a:r>
          </a:p>
        </p:txBody>
      </p:sp>
      <p:sp>
        <p:nvSpPr>
          <p:cNvPr id="50178" name="Google Shape;303;p39">
            <a:extLst>
              <a:ext uri="{FF2B5EF4-FFF2-40B4-BE49-F238E27FC236}">
                <a16:creationId xmlns:a16="http://schemas.microsoft.com/office/drawing/2014/main" id="{5E60BDD1-9C65-BF40-9F9D-1D2F483884A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2900" indent="-139700" eaLnBrk="1" hangingPunct="1">
              <a:spcBef>
                <a:spcPts val="638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US" altLang="en-US" sz="2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Before the call:				After the call:</a:t>
            </a:r>
          </a:p>
        </p:txBody>
      </p:sp>
      <p:sp>
        <p:nvSpPr>
          <p:cNvPr id="304" name="Google Shape;304;p39">
            <a:extLst>
              <a:ext uri="{FF2B5EF4-FFF2-40B4-BE49-F238E27FC236}">
                <a16:creationId xmlns:a16="http://schemas.microsoft.com/office/drawing/2014/main" id="{0069EDBF-4A8B-6543-A22E-70AA429604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7CD2061-205C-C140-9C0D-62DAD3C7492E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50180" name="Google Shape;305;p39">
            <a:extLst>
              <a:ext uri="{FF2B5EF4-FFF2-40B4-BE49-F238E27FC236}">
                <a16:creationId xmlns:a16="http://schemas.microsoft.com/office/drawing/2014/main" id="{6B55C234-EF7F-DA4A-9E09-482DC70BCD2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1" y="2433638"/>
            <a:ext cx="4610458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" name="Google Shape;306;p39">
            <a:extLst>
              <a:ext uri="{FF2B5EF4-FFF2-40B4-BE49-F238E27FC236}">
                <a16:creationId xmlns:a16="http://schemas.microsoft.com/office/drawing/2014/main" id="{E80AEAF6-7B0B-9646-BA47-BF24E9F49D21}"/>
              </a:ext>
            </a:extLst>
          </p:cNvPr>
          <p:cNvSpPr/>
          <p:nvPr/>
        </p:nvSpPr>
        <p:spPr>
          <a:xfrm>
            <a:off x="6723063" y="3486150"/>
            <a:ext cx="1811337" cy="24765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p:pic>
        <p:nvPicPr>
          <p:cNvPr id="50182" name="Google Shape;307;p39">
            <a:extLst>
              <a:ext uri="{FF2B5EF4-FFF2-40B4-BE49-F238E27FC236}">
                <a16:creationId xmlns:a16="http://schemas.microsoft.com/office/drawing/2014/main" id="{D8E8D7D1-12F6-374B-BDE5-8C8341A46D2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2"/>
          <a:stretch>
            <a:fillRect/>
          </a:stretch>
        </p:blipFill>
        <p:spPr bwMode="auto">
          <a:xfrm>
            <a:off x="152400" y="2439988"/>
            <a:ext cx="4183063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Google Shape;308;p39">
            <a:extLst>
              <a:ext uri="{FF2B5EF4-FFF2-40B4-BE49-F238E27FC236}">
                <a16:creationId xmlns:a16="http://schemas.microsoft.com/office/drawing/2014/main" id="{6A876F6B-3EF4-DC43-934D-ED177FC6653B}"/>
              </a:ext>
            </a:extLst>
          </p:cNvPr>
          <p:cNvSpPr>
            <a:spLocks/>
          </p:cNvSpPr>
          <p:nvPr/>
        </p:nvSpPr>
        <p:spPr bwMode="auto">
          <a:xfrm>
            <a:off x="4265613" y="2870200"/>
            <a:ext cx="2457450" cy="1016000"/>
          </a:xfrm>
          <a:custGeom>
            <a:avLst/>
            <a:gdLst>
              <a:gd name="T0" fmla="*/ 834094666 w 157045"/>
              <a:gd name="T1" fmla="*/ 232704157 h 39940"/>
              <a:gd name="T2" fmla="*/ 400797709 w 157045"/>
              <a:gd name="T3" fmla="*/ 324820070 h 39940"/>
              <a:gd name="T4" fmla="*/ 0 w 157045"/>
              <a:gd name="T5" fmla="*/ 0 h 399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045" h="39940" extrusionOk="0">
                <a:moveTo>
                  <a:pt x="157045" y="24474"/>
                </a:moveTo>
                <a:cubicBezTo>
                  <a:pt x="137687" y="43845"/>
                  <a:pt x="101602" y="42329"/>
                  <a:pt x="75463" y="34162"/>
                </a:cubicBezTo>
                <a:cubicBezTo>
                  <a:pt x="49108" y="25927"/>
                  <a:pt x="27612" y="0"/>
                  <a:pt x="0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9" name="Google Shape;309;p39">
            <a:extLst>
              <a:ext uri="{FF2B5EF4-FFF2-40B4-BE49-F238E27FC236}">
                <a16:creationId xmlns:a16="http://schemas.microsoft.com/office/drawing/2014/main" id="{21CC957D-9AB7-A944-90AE-977ABDB884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16450" y="4554538"/>
            <a:ext cx="4349750" cy="1649412"/>
          </a:xfrm>
        </p:spPr>
        <p:txBody>
          <a:bodyPr/>
          <a:lstStyle/>
          <a:p>
            <a:pPr marL="342900" indent="-139700" eaLnBrk="1" fontAlgn="auto" hangingPunct="1">
              <a:buClr>
                <a:srgbClr val="FFFFFF"/>
              </a:buClr>
              <a:buFont typeface="Arial"/>
              <a:buNone/>
              <a:defRPr/>
            </a:pPr>
            <a:r>
              <a:rPr lang="en-US" sz="26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Return address</a:t>
            </a:r>
            <a:r>
              <a:rPr lang="en-US" sz="2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points back to where it left off in main</a:t>
            </a:r>
            <a:endParaRPr sz="2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44BC6C0-D242-AB46-9A65-51617FDE11DF}"/>
                  </a:ext>
                </a:extLst>
              </p14:cNvPr>
              <p14:cNvContentPartPr/>
              <p14:nvPr/>
            </p14:nvContentPartPr>
            <p14:xfrm>
              <a:off x="6660360" y="3440880"/>
              <a:ext cx="1934280" cy="320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44BC6C0-D242-AB46-9A65-51617FDE11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38760" y="3419280"/>
                <a:ext cx="1977480" cy="363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Google Shape;315;p40">
            <a:extLst>
              <a:ext uri="{FF2B5EF4-FFF2-40B4-BE49-F238E27FC236}">
                <a16:creationId xmlns:a16="http://schemas.microsoft.com/office/drawing/2014/main" id="{4DFE6390-E52F-C042-B523-C25CC477023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Asap" panose="020F0504030202060203" pitchFamily="34" charset="77"/>
              <a:buNone/>
            </a:pPr>
            <a:r>
              <a:rPr lang="en-US" altLang="en-US" sz="4400">
                <a:solidFill>
                  <a:srgbClr val="00B0F0"/>
                </a:solidFill>
                <a:latin typeface="Asap" panose="020F0504030202060203" pitchFamily="34" charset="77"/>
                <a:cs typeface="Arial" panose="020B0604020202020204" pitchFamily="34" charset="0"/>
                <a:sym typeface="Asap" panose="020F0504030202060203" pitchFamily="34" charset="77"/>
              </a:rPr>
              <a:t>Stack Smashing 201</a:t>
            </a:r>
          </a:p>
        </p:txBody>
      </p:sp>
      <p:sp>
        <p:nvSpPr>
          <p:cNvPr id="316" name="Google Shape;316;p40">
            <a:extLst>
              <a:ext uri="{FF2B5EF4-FFF2-40B4-BE49-F238E27FC236}">
                <a16:creationId xmlns:a16="http://schemas.microsoft.com/office/drawing/2014/main" id="{B2E76C82-24F7-CB4F-B105-CFD2106E79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2900" indent="-139700" eaLnBrk="1" fontAlgn="auto" hangingPunct="1">
              <a:buClr>
                <a:srgbClr val="FFFFFF"/>
              </a:buClr>
              <a:buFont typeface="Arial"/>
              <a:buNone/>
              <a:defRPr/>
            </a:pPr>
            <a:r>
              <a:rPr lang="en-US" sz="2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Returning just takes whatever is on the top of the stack, and jumps there, equivalently: </a:t>
            </a:r>
            <a:r>
              <a:rPr lang="en-US" sz="2400" dirty="0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pop rip</a:t>
            </a:r>
            <a:endParaRPr sz="2400" dirty="0">
              <a:solidFill>
                <a:schemeClr val="accent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342900" indent="-139700" eaLnBrk="1" fontAlgn="auto" hangingPunct="1">
              <a:buClr>
                <a:srgbClr val="FFFFFF"/>
              </a:buClr>
              <a:buFont typeface="Arial"/>
              <a:buNone/>
              <a:defRPr/>
            </a:pPr>
            <a:endParaRPr sz="900" dirty="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342900" indent="-139700" eaLnBrk="1" fontAlgn="auto" hangingPunct="1">
              <a:buClr>
                <a:srgbClr val="FFFFFF"/>
              </a:buClr>
              <a:buFont typeface="Arial"/>
              <a:buNone/>
              <a:defRPr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About to return: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40">
            <a:extLst>
              <a:ext uri="{FF2B5EF4-FFF2-40B4-BE49-F238E27FC236}">
                <a16:creationId xmlns:a16="http://schemas.microsoft.com/office/drawing/2014/main" id="{F581E023-315E-2B49-9B12-4F2FE22FA0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4679A51-063D-294B-A832-3326AD2A7271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52228" name="Google Shape;318;p40">
            <a:extLst>
              <a:ext uri="{FF2B5EF4-FFF2-40B4-BE49-F238E27FC236}">
                <a16:creationId xmlns:a16="http://schemas.microsoft.com/office/drawing/2014/main" id="{7C67DAD8-FF38-A64E-A202-B89B1A8AF60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3821451"/>
            <a:ext cx="5226050" cy="219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" name="Google Shape;319;p40">
            <a:extLst>
              <a:ext uri="{FF2B5EF4-FFF2-40B4-BE49-F238E27FC236}">
                <a16:creationId xmlns:a16="http://schemas.microsoft.com/office/drawing/2014/main" id="{EFA27D04-76FA-1D42-9370-736AD685C02E}"/>
              </a:ext>
            </a:extLst>
          </p:cNvPr>
          <p:cNvSpPr/>
          <p:nvPr/>
        </p:nvSpPr>
        <p:spPr>
          <a:xfrm>
            <a:off x="3352800" y="5281612"/>
            <a:ext cx="2438400" cy="280988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C4A3DBF-DE8C-5B46-BEC1-86C14D97319A}"/>
                  </a:ext>
                </a:extLst>
              </p14:cNvPr>
              <p14:cNvContentPartPr/>
              <p14:nvPr/>
            </p14:nvContentPartPr>
            <p14:xfrm>
              <a:off x="258120" y="3345480"/>
              <a:ext cx="5576760" cy="2249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C4A3DBF-DE8C-5B46-BEC1-86C14D9731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520" y="3323880"/>
                <a:ext cx="5619960" cy="2292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Google Shape;325;p41">
            <a:extLst>
              <a:ext uri="{FF2B5EF4-FFF2-40B4-BE49-F238E27FC236}">
                <a16:creationId xmlns:a16="http://schemas.microsoft.com/office/drawing/2014/main" id="{88D2EA9F-F2B9-F645-8D1A-B2662135C36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Asap" panose="020F0504030202060203" pitchFamily="34" charset="77"/>
              <a:buNone/>
            </a:pPr>
            <a:r>
              <a:rPr lang="en-US" altLang="en-US" sz="4400">
                <a:solidFill>
                  <a:srgbClr val="00B0F0"/>
                </a:solidFill>
                <a:latin typeface="Asap" panose="020F0504030202060203" pitchFamily="34" charset="77"/>
                <a:cs typeface="Arial" panose="020B0604020202020204" pitchFamily="34" charset="0"/>
                <a:sym typeface="Asap" panose="020F0504030202060203" pitchFamily="34" charset="77"/>
              </a:rPr>
              <a:t>Stack Smashing 201</a:t>
            </a:r>
          </a:p>
        </p:txBody>
      </p:sp>
      <p:sp>
        <p:nvSpPr>
          <p:cNvPr id="326" name="Google Shape;326;p41">
            <a:extLst>
              <a:ext uri="{FF2B5EF4-FFF2-40B4-BE49-F238E27FC236}">
                <a16:creationId xmlns:a16="http://schemas.microsoft.com/office/drawing/2014/main" id="{AC235E1A-D945-4448-B618-94E0C61A49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2900" indent="-139700" eaLnBrk="1" fontAlgn="auto" hangingPunct="1">
              <a:buClr>
                <a:srgbClr val="FFFFFF"/>
              </a:buClr>
              <a:buFont typeface="Arial"/>
              <a:buNone/>
              <a:defRPr/>
            </a:pPr>
            <a:r>
              <a:rPr lang="en-US" sz="2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Returning just takes whatever is on the top of the stack, and jumps there, equivalently: </a:t>
            </a:r>
            <a:r>
              <a:rPr lang="en-US" sz="2400" dirty="0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pop rip</a:t>
            </a:r>
            <a:endParaRPr sz="2400" dirty="0">
              <a:solidFill>
                <a:schemeClr val="accent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342900" indent="-139700" eaLnBrk="1" fontAlgn="auto" hangingPunct="1">
              <a:buClr>
                <a:srgbClr val="FFFFFF"/>
              </a:buClr>
              <a:buFont typeface="Arial"/>
              <a:buNone/>
              <a:defRPr/>
            </a:pPr>
            <a:endParaRPr sz="900" dirty="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342900" indent="-139700" eaLnBrk="1" fontAlgn="auto" hangingPunct="1">
              <a:buClr>
                <a:srgbClr val="FFFFFF"/>
              </a:buClr>
              <a:buFont typeface="Arial"/>
              <a:buNone/>
              <a:defRPr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About to return:		   Returned back to main: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41">
            <a:extLst>
              <a:ext uri="{FF2B5EF4-FFF2-40B4-BE49-F238E27FC236}">
                <a16:creationId xmlns:a16="http://schemas.microsoft.com/office/drawing/2014/main" id="{40948DBC-F6CE-2F41-BCF3-C496616E7C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77BCD7-83BA-4F4A-A2FF-5BE3178884E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54276" name="Google Shape;328;p41">
            <a:extLst>
              <a:ext uri="{FF2B5EF4-FFF2-40B4-BE49-F238E27FC236}">
                <a16:creationId xmlns:a16="http://schemas.microsoft.com/office/drawing/2014/main" id="{8F4A0CBC-5522-6B46-9250-547CBFF53A5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9" y="3975100"/>
            <a:ext cx="3955049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" name="Google Shape;329;p41">
            <a:extLst>
              <a:ext uri="{FF2B5EF4-FFF2-40B4-BE49-F238E27FC236}">
                <a16:creationId xmlns:a16="http://schemas.microsoft.com/office/drawing/2014/main" id="{122C1AD4-A711-3649-833D-205C8479313B}"/>
              </a:ext>
            </a:extLst>
          </p:cNvPr>
          <p:cNvSpPr/>
          <p:nvPr/>
        </p:nvSpPr>
        <p:spPr>
          <a:xfrm>
            <a:off x="2209800" y="5053012"/>
            <a:ext cx="1822450" cy="204788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p:sp>
        <p:nvSpPr>
          <p:cNvPr id="54278" name="Google Shape;330;p41">
            <a:extLst>
              <a:ext uri="{FF2B5EF4-FFF2-40B4-BE49-F238E27FC236}">
                <a16:creationId xmlns:a16="http://schemas.microsoft.com/office/drawing/2014/main" id="{002A3738-9CC3-684E-BA8A-11212BE45A6C}"/>
              </a:ext>
            </a:extLst>
          </p:cNvPr>
          <p:cNvSpPr>
            <a:spLocks/>
          </p:cNvSpPr>
          <p:nvPr/>
        </p:nvSpPr>
        <p:spPr bwMode="auto">
          <a:xfrm>
            <a:off x="4062998" y="4087812"/>
            <a:ext cx="331202" cy="965199"/>
          </a:xfrm>
          <a:custGeom>
            <a:avLst/>
            <a:gdLst>
              <a:gd name="T0" fmla="*/ 0 w 19375"/>
              <a:gd name="T1" fmla="*/ 295571072 h 34304"/>
              <a:gd name="T2" fmla="*/ 1382441822 w 19375"/>
              <a:gd name="T3" fmla="*/ 256030994 h 34304"/>
              <a:gd name="T4" fmla="*/ 1151979573 w 19375"/>
              <a:gd name="T5" fmla="*/ 18791819 h 34304"/>
              <a:gd name="T6" fmla="*/ 2147483646 w 19375"/>
              <a:gd name="T7" fmla="*/ 1223451 h 343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375" h="34304" extrusionOk="0">
                <a:moveTo>
                  <a:pt x="0" y="34304"/>
                </a:moveTo>
                <a:cubicBezTo>
                  <a:pt x="4356" y="34304"/>
                  <a:pt x="10289" y="33611"/>
                  <a:pt x="12237" y="29715"/>
                </a:cubicBezTo>
                <a:cubicBezTo>
                  <a:pt x="16353" y="21483"/>
                  <a:pt x="5092" y="9838"/>
                  <a:pt x="10197" y="2181"/>
                </a:cubicBezTo>
                <a:cubicBezTo>
                  <a:pt x="11935" y="-427"/>
                  <a:pt x="16241" y="142"/>
                  <a:pt x="19375" y="142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4279" name="Google Shape;331;p41">
            <a:extLst>
              <a:ext uri="{FF2B5EF4-FFF2-40B4-BE49-F238E27FC236}">
                <a16:creationId xmlns:a16="http://schemas.microsoft.com/office/drawing/2014/main" id="{6073DB52-DFC4-AF43-BD6F-EE602F9FF8E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4006850"/>
            <a:ext cx="4769705" cy="161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63CC3DD-E024-9941-B401-25EF43FF5CA4}"/>
                  </a:ext>
                </a:extLst>
              </p14:cNvPr>
              <p14:cNvContentPartPr/>
              <p14:nvPr/>
            </p14:nvContentPartPr>
            <p14:xfrm>
              <a:off x="4140000" y="3531240"/>
              <a:ext cx="3268080" cy="628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63CC3DD-E024-9941-B401-25EF43FF5CA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18400" y="3509640"/>
                <a:ext cx="3305880" cy="671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Google Shape;337;p42">
            <a:extLst>
              <a:ext uri="{FF2B5EF4-FFF2-40B4-BE49-F238E27FC236}">
                <a16:creationId xmlns:a16="http://schemas.microsoft.com/office/drawing/2014/main" id="{DF4B536E-1881-8142-9678-7F56E3DC280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Asap" panose="020F0504030202060203" pitchFamily="34" charset="77"/>
              <a:buNone/>
            </a:pPr>
            <a:r>
              <a:rPr lang="en-US" altLang="en-US" sz="4400">
                <a:solidFill>
                  <a:srgbClr val="00B0F0"/>
                </a:solidFill>
                <a:latin typeface="Asap" panose="020F0504030202060203" pitchFamily="34" charset="77"/>
                <a:cs typeface="Arial" panose="020B0604020202020204" pitchFamily="34" charset="0"/>
                <a:sym typeface="Asap" panose="020F0504030202060203" pitchFamily="34" charset="77"/>
              </a:rPr>
              <a:t>Stack Smashing 201</a:t>
            </a:r>
          </a:p>
        </p:txBody>
      </p:sp>
      <p:sp>
        <p:nvSpPr>
          <p:cNvPr id="338" name="Google Shape;338;p42">
            <a:extLst>
              <a:ext uri="{FF2B5EF4-FFF2-40B4-BE49-F238E27FC236}">
                <a16:creationId xmlns:a16="http://schemas.microsoft.com/office/drawing/2014/main" id="{B8BC5DD7-163E-884C-9F4B-4D18D6D581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2900" indent="-139700" eaLnBrk="1" fontAlgn="auto" hangingPunct="1">
              <a:buClr>
                <a:srgbClr val="FFFFFF"/>
              </a:buClr>
              <a:buFont typeface="Arial"/>
              <a:buNone/>
              <a:defRPr/>
            </a:pPr>
            <a:r>
              <a:rPr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Returning just takes whatever is on the top of the stack, and jumps there, equivalently: </a:t>
            </a:r>
            <a:r>
              <a:rPr lang="en-US" sz="2400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pop rip</a:t>
            </a:r>
            <a:endParaRPr sz="2400">
              <a:solidFill>
                <a:schemeClr val="accent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342900" indent="-139700" eaLnBrk="1" fontAlgn="auto" hangingPunct="1">
              <a:buClr>
                <a:srgbClr val="FFFFFF"/>
              </a:buClr>
              <a:buFont typeface="Arial"/>
              <a:buNone/>
              <a:defRPr/>
            </a:pPr>
            <a:endParaRPr sz="9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342900" indent="-139700" eaLnBrk="1" fontAlgn="auto" hangingPunct="1">
              <a:buClr>
                <a:srgbClr val="FFFFFF"/>
              </a:buClr>
              <a:buFont typeface="Arial"/>
              <a:buNone/>
              <a:defRPr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About to return:						Returned back to main: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42">
            <a:extLst>
              <a:ext uri="{FF2B5EF4-FFF2-40B4-BE49-F238E27FC236}">
                <a16:creationId xmlns:a16="http://schemas.microsoft.com/office/drawing/2014/main" id="{442866A3-92B8-3F4D-9B92-A4FF2F7ADC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8A3442A-EECA-954F-9AC3-BB26D9B8C50C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56324" name="Google Shape;340;p42">
            <a:extLst>
              <a:ext uri="{FF2B5EF4-FFF2-40B4-BE49-F238E27FC236}">
                <a16:creationId xmlns:a16="http://schemas.microsoft.com/office/drawing/2014/main" id="{E7CAD4F7-ED26-D144-8643-44C6A978968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975100"/>
            <a:ext cx="29210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1" name="Google Shape;341;p42">
            <a:extLst>
              <a:ext uri="{FF2B5EF4-FFF2-40B4-BE49-F238E27FC236}">
                <a16:creationId xmlns:a16="http://schemas.microsoft.com/office/drawing/2014/main" id="{808327B5-AEB8-FD47-82B7-F52D0455C983}"/>
              </a:ext>
            </a:extLst>
          </p:cNvPr>
          <p:cNvSpPr/>
          <p:nvPr/>
        </p:nvSpPr>
        <p:spPr>
          <a:xfrm>
            <a:off x="1647825" y="4749800"/>
            <a:ext cx="1822450" cy="204788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p:pic>
        <p:nvPicPr>
          <p:cNvPr id="56326" name="Google Shape;342;p42">
            <a:extLst>
              <a:ext uri="{FF2B5EF4-FFF2-40B4-BE49-F238E27FC236}">
                <a16:creationId xmlns:a16="http://schemas.microsoft.com/office/drawing/2014/main" id="{205DD877-0DB2-5D46-890B-BAFE92738DC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4006850"/>
            <a:ext cx="3522663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3" name="Google Shape;343;p42">
            <a:extLst>
              <a:ext uri="{FF2B5EF4-FFF2-40B4-BE49-F238E27FC236}">
                <a16:creationId xmlns:a16="http://schemas.microsoft.com/office/drawing/2014/main" id="{F25711BA-6A3B-124F-974E-BFB8149ACE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03338" y="2778125"/>
            <a:ext cx="5305425" cy="941388"/>
          </a:xfrm>
        </p:spPr>
        <p:txBody>
          <a:bodyPr/>
          <a:lstStyle/>
          <a:p>
            <a:pPr marL="342900" indent="-139700" eaLnBrk="1" fontAlgn="auto" hangingPunct="1">
              <a:spcBef>
                <a:spcPts val="0"/>
              </a:spcBef>
              <a:buClr>
                <a:srgbClr val="FFFFFF"/>
              </a:buClr>
              <a:buFont typeface="Arial"/>
              <a:buNone/>
              <a:defRPr/>
            </a:pPr>
            <a:r>
              <a:rPr lang="en-US" sz="36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What if we change this???</a:t>
            </a:r>
            <a:endParaRPr sz="36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28" name="Google Shape;344;p42">
            <a:extLst>
              <a:ext uri="{FF2B5EF4-FFF2-40B4-BE49-F238E27FC236}">
                <a16:creationId xmlns:a16="http://schemas.microsoft.com/office/drawing/2014/main" id="{B62531A0-D745-5344-ABC7-0FD6426AC0D0}"/>
              </a:ext>
            </a:extLst>
          </p:cNvPr>
          <p:cNvSpPr>
            <a:spLocks/>
          </p:cNvSpPr>
          <p:nvPr/>
        </p:nvSpPr>
        <p:spPr bwMode="auto">
          <a:xfrm>
            <a:off x="3503613" y="3038475"/>
            <a:ext cx="3522662" cy="3317875"/>
          </a:xfrm>
          <a:custGeom>
            <a:avLst/>
            <a:gdLst>
              <a:gd name="T0" fmla="*/ 0 w 120874"/>
              <a:gd name="T1" fmla="*/ 2147483646 h 83406"/>
              <a:gd name="T2" fmla="*/ 1287338779 w 120874"/>
              <a:gd name="T3" fmla="*/ 1766093851 h 83406"/>
              <a:gd name="T4" fmla="*/ 1135879555 w 120874"/>
              <a:gd name="T5" fmla="*/ 1637679367 h 83406"/>
              <a:gd name="T6" fmla="*/ 555340813 w 120874"/>
              <a:gd name="T7" fmla="*/ 1445117788 h 83406"/>
              <a:gd name="T8" fmla="*/ 681527384 w 120874"/>
              <a:gd name="T9" fmla="*/ 963684563 h 83406"/>
              <a:gd name="T10" fmla="*/ 1299962356 w 120874"/>
              <a:gd name="T11" fmla="*/ 97066481 h 83406"/>
              <a:gd name="T12" fmla="*/ 1640726062 w 120874"/>
              <a:gd name="T13" fmla="*/ 64963655 h 83406"/>
              <a:gd name="T14" fmla="*/ 1905772878 w 120874"/>
              <a:gd name="T15" fmla="*/ 1188348967 h 83406"/>
              <a:gd name="T16" fmla="*/ 1691195742 w 120874"/>
              <a:gd name="T17" fmla="*/ 2147483646 h 83406"/>
              <a:gd name="T18" fmla="*/ 1135879555 w 120874"/>
              <a:gd name="T19" fmla="*/ 2147483646 h 83406"/>
              <a:gd name="T20" fmla="*/ 504846507 w 120874"/>
              <a:gd name="T21" fmla="*/ 353835302 h 83406"/>
              <a:gd name="T22" fmla="*/ 1060162694 w 120874"/>
              <a:gd name="T23" fmla="*/ 1252557800 h 83406"/>
              <a:gd name="T24" fmla="*/ 959197804 w 120874"/>
              <a:gd name="T25" fmla="*/ 1766093851 h 83406"/>
              <a:gd name="T26" fmla="*/ 933950652 w 120874"/>
              <a:gd name="T27" fmla="*/ 2147483646 h 83406"/>
              <a:gd name="T28" fmla="*/ 2147483646 w 120874"/>
              <a:gd name="T29" fmla="*/ 2147483646 h 83406"/>
              <a:gd name="T30" fmla="*/ 2147483646 w 120874"/>
              <a:gd name="T31" fmla="*/ 2147483646 h 83406"/>
              <a:gd name="T32" fmla="*/ 2147483646 w 120874"/>
              <a:gd name="T33" fmla="*/ 2147483646 h 83406"/>
              <a:gd name="T34" fmla="*/ 2147483646 w 120874"/>
              <a:gd name="T35" fmla="*/ 2147483646 h 83406"/>
              <a:gd name="T36" fmla="*/ 2120325387 w 120874"/>
              <a:gd name="T37" fmla="*/ 2147483646 h 83406"/>
              <a:gd name="T38" fmla="*/ 2147483646 w 120874"/>
              <a:gd name="T39" fmla="*/ 2147483646 h 83406"/>
              <a:gd name="T40" fmla="*/ 2147483646 w 120874"/>
              <a:gd name="T41" fmla="*/ 2147483646 h 8340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20874" h="83406" extrusionOk="0">
                <a:moveTo>
                  <a:pt x="0" y="47432"/>
                </a:moveTo>
                <a:cubicBezTo>
                  <a:pt x="18500" y="47432"/>
                  <a:pt x="43734" y="44602"/>
                  <a:pt x="52009" y="28056"/>
                </a:cubicBezTo>
                <a:cubicBezTo>
                  <a:pt x="52971" y="26133"/>
                  <a:pt x="48040" y="26016"/>
                  <a:pt x="45890" y="26016"/>
                </a:cubicBezTo>
                <a:cubicBezTo>
                  <a:pt x="38006" y="26016"/>
                  <a:pt x="23414" y="30780"/>
                  <a:pt x="22436" y="22957"/>
                </a:cubicBezTo>
                <a:cubicBezTo>
                  <a:pt x="22316" y="21999"/>
                  <a:pt x="17114" y="28854"/>
                  <a:pt x="27534" y="15309"/>
                </a:cubicBezTo>
                <a:cubicBezTo>
                  <a:pt x="33332" y="7772"/>
                  <a:pt x="43195" y="3407"/>
                  <a:pt x="52519" y="1542"/>
                </a:cubicBezTo>
                <a:cubicBezTo>
                  <a:pt x="57022" y="641"/>
                  <a:pt x="62179" y="-1022"/>
                  <a:pt x="66286" y="1032"/>
                </a:cubicBezTo>
                <a:cubicBezTo>
                  <a:pt x="72491" y="4134"/>
                  <a:pt x="75684" y="12066"/>
                  <a:pt x="76994" y="18878"/>
                </a:cubicBezTo>
                <a:cubicBezTo>
                  <a:pt x="78272" y="25523"/>
                  <a:pt x="72781" y="32142"/>
                  <a:pt x="68325" y="37234"/>
                </a:cubicBezTo>
                <a:cubicBezTo>
                  <a:pt x="62605" y="43771"/>
                  <a:pt x="54130" y="53238"/>
                  <a:pt x="45890" y="50491"/>
                </a:cubicBezTo>
                <a:cubicBezTo>
                  <a:pt x="29571" y="45050"/>
                  <a:pt x="6303" y="15485"/>
                  <a:pt x="20396" y="5621"/>
                </a:cubicBezTo>
                <a:cubicBezTo>
                  <a:pt x="27658" y="538"/>
                  <a:pt x="43567" y="11064"/>
                  <a:pt x="42831" y="19898"/>
                </a:cubicBezTo>
                <a:cubicBezTo>
                  <a:pt x="42578" y="22928"/>
                  <a:pt x="39834" y="25215"/>
                  <a:pt x="38752" y="28056"/>
                </a:cubicBezTo>
                <a:cubicBezTo>
                  <a:pt x="35241" y="37273"/>
                  <a:pt x="28909" y="53219"/>
                  <a:pt x="37732" y="57629"/>
                </a:cubicBezTo>
                <a:cubicBezTo>
                  <a:pt x="61695" y="69608"/>
                  <a:pt x="93462" y="39262"/>
                  <a:pt x="117785" y="50491"/>
                </a:cubicBezTo>
                <a:cubicBezTo>
                  <a:pt x="120330" y="51666"/>
                  <a:pt x="121964" y="56838"/>
                  <a:pt x="119824" y="58649"/>
                </a:cubicBezTo>
                <a:cubicBezTo>
                  <a:pt x="113828" y="63722"/>
                  <a:pt x="113896" y="63930"/>
                  <a:pt x="107077" y="67827"/>
                </a:cubicBezTo>
                <a:cubicBezTo>
                  <a:pt x="101468" y="71033"/>
                  <a:pt x="94910" y="72619"/>
                  <a:pt x="89741" y="76495"/>
                </a:cubicBezTo>
                <a:cubicBezTo>
                  <a:pt x="88295" y="77579"/>
                  <a:pt x="85662" y="78258"/>
                  <a:pt x="85662" y="80065"/>
                </a:cubicBezTo>
                <a:cubicBezTo>
                  <a:pt x="85662" y="81140"/>
                  <a:pt x="87782" y="80562"/>
                  <a:pt x="88721" y="81084"/>
                </a:cubicBezTo>
                <a:cubicBezTo>
                  <a:pt x="97635" y="86037"/>
                  <a:pt x="109116" y="81084"/>
                  <a:pt x="119314" y="8108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29" name="Google Shape;345;p42">
            <a:extLst>
              <a:ext uri="{FF2B5EF4-FFF2-40B4-BE49-F238E27FC236}">
                <a16:creationId xmlns:a16="http://schemas.microsoft.com/office/drawing/2014/main" id="{1077454C-0B9B-E849-AA10-B06121710C1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40525" y="5748338"/>
            <a:ext cx="1758950" cy="819150"/>
          </a:xfrm>
        </p:spPr>
        <p:txBody>
          <a:bodyPr/>
          <a:lstStyle/>
          <a:p>
            <a:pPr marL="203200" indent="0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US" altLang="en-US" sz="36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?!?!?!?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Google Shape;351;p43">
            <a:extLst>
              <a:ext uri="{FF2B5EF4-FFF2-40B4-BE49-F238E27FC236}">
                <a16:creationId xmlns:a16="http://schemas.microsoft.com/office/drawing/2014/main" id="{62F1EB5E-59A8-0F48-9C0C-944821D53D9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en-US" altLang="en-US" sz="4400">
                <a:solidFill>
                  <a:srgbClr val="00B0F0"/>
                </a:solidFill>
                <a:latin typeface="Asap" panose="020F0504030202060203" pitchFamily="34" charset="77"/>
                <a:cs typeface="Arial" panose="020B0604020202020204" pitchFamily="34" charset="0"/>
                <a:sym typeface="Asap" panose="020F0504030202060203" pitchFamily="34" charset="77"/>
              </a:rPr>
              <a:t>Stack Smashing 201</a:t>
            </a:r>
          </a:p>
        </p:txBody>
      </p:sp>
      <p:sp>
        <p:nvSpPr>
          <p:cNvPr id="352" name="Google Shape;352;p43">
            <a:extLst>
              <a:ext uri="{FF2B5EF4-FFF2-40B4-BE49-F238E27FC236}">
                <a16:creationId xmlns:a16="http://schemas.microsoft.com/office/drawing/2014/main" id="{EE3F83D9-BDA2-D54D-85A9-DC209C1E83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0" indent="0" eaLnBrk="1" fontAlgn="auto" hangingPunct="1">
              <a:lnSpc>
                <a:spcPct val="100000"/>
              </a:lnSpc>
              <a:buClr>
                <a:srgbClr val="FFFFFF"/>
              </a:buClr>
              <a:buFont typeface="Calibri"/>
              <a:buNone/>
              <a:defRPr/>
            </a:pPr>
            <a:r>
              <a:rPr lang="en-US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Without corruption</a:t>
            </a: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381000" eaLnBrk="1" fontAlgn="auto" hangingPunct="1">
              <a:lnSpc>
                <a:spcPct val="100000"/>
              </a:lnSpc>
              <a:spcBef>
                <a:spcPts val="640"/>
              </a:spcBef>
              <a:buClr>
                <a:srgbClr val="FFFFFF"/>
              </a:buClr>
              <a:buSzPts val="2400"/>
              <a:buFont typeface="Calibri"/>
              <a:buChar char="–"/>
              <a:defRPr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At the end of the function, it </a:t>
            </a:r>
            <a:r>
              <a:rPr lang="en-US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returns</a:t>
            </a:r>
            <a:endParaRPr sz="2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eaLnBrk="1" fontAlgn="auto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 typeface="Calibri"/>
              <a:buChar char="–"/>
              <a:defRPr/>
            </a:pPr>
            <a:r>
              <a:rPr lang="en-US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0x40051f </a:t>
            </a: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 popped off the stack and stored in </a:t>
            </a:r>
            <a:r>
              <a:rPr lang="en-US"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rip</a:t>
            </a:r>
            <a:endParaRPr sz="20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eaLnBrk="1" fontAlgn="auto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 typeface="Calibri"/>
              <a:buChar char="–"/>
              <a:defRPr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Control goes to that address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eaLnBrk="1" fontAlgn="auto" hangingPunct="1">
              <a:lnSpc>
                <a:spcPct val="100000"/>
              </a:lnSpc>
              <a:buClr>
                <a:srgbClr val="FFFFFF"/>
              </a:buClr>
              <a:buFont typeface="Calibri"/>
              <a:buNone/>
              <a:defRPr/>
            </a:pPr>
            <a:r>
              <a:rPr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 want to change this</a:t>
            </a:r>
            <a:endParaRPr sz="2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3" name="Google Shape;353;p43">
            <a:extLst>
              <a:ext uri="{FF2B5EF4-FFF2-40B4-BE49-F238E27FC236}">
                <a16:creationId xmlns:a16="http://schemas.microsoft.com/office/drawing/2014/main" id="{BFBA838D-3725-734B-9D30-9497F3574735}"/>
              </a:ext>
            </a:extLst>
          </p:cNvPr>
          <p:cNvGraphicFramePr/>
          <p:nvPr/>
        </p:nvGraphicFramePr>
        <p:xfrm>
          <a:off x="4629150" y="1677988"/>
          <a:ext cx="2935288" cy="44481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33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0x00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0x7fff01020304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0x40051f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54" name="Google Shape;354;p43">
            <a:extLst>
              <a:ext uri="{FF2B5EF4-FFF2-40B4-BE49-F238E27FC236}">
                <a16:creationId xmlns:a16="http://schemas.microsoft.com/office/drawing/2014/main" id="{84B7CB93-3941-1F43-8E4C-A631E8C0BA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D64B087-2818-AD48-BE81-758219CDDC05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60" name="Google Shape;360;p43">
            <a:extLst>
              <a:ext uri="{FF2B5EF4-FFF2-40B4-BE49-F238E27FC236}">
                <a16:creationId xmlns:a16="http://schemas.microsoft.com/office/drawing/2014/main" id="{8C011CBC-C78E-5641-8205-F01D82C7ED0C}"/>
              </a:ext>
            </a:extLst>
          </p:cNvPr>
          <p:cNvSpPr txBox="1"/>
          <p:nvPr/>
        </p:nvSpPr>
        <p:spPr>
          <a:xfrm>
            <a:off x="2894013" y="1568450"/>
            <a:ext cx="1658937" cy="452596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Lower Memory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Higher Memory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12;p31">
            <a:extLst>
              <a:ext uri="{FF2B5EF4-FFF2-40B4-BE49-F238E27FC236}">
                <a16:creationId xmlns:a16="http://schemas.microsoft.com/office/drawing/2014/main" id="{02CFD37F-4BD5-0943-91DA-1DBCC783C449}"/>
              </a:ext>
            </a:extLst>
          </p:cNvPr>
          <p:cNvSpPr txBox="1"/>
          <p:nvPr/>
        </p:nvSpPr>
        <p:spPr>
          <a:xfrm>
            <a:off x="7602538" y="1670050"/>
            <a:ext cx="1454150" cy="7731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lIns="91425" tIns="91425" rIns="91425" bIns="9142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Start of 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char foo[64]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14;p31">
            <a:extLst>
              <a:ext uri="{FF2B5EF4-FFF2-40B4-BE49-F238E27FC236}">
                <a16:creationId xmlns:a16="http://schemas.microsoft.com/office/drawing/2014/main" id="{1BC073E2-9C95-2446-BDB5-2BD30619A18A}"/>
              </a:ext>
            </a:extLst>
          </p:cNvPr>
          <p:cNvSpPr txBox="1"/>
          <p:nvPr/>
        </p:nvSpPr>
        <p:spPr>
          <a:xfrm>
            <a:off x="7564438" y="4481513"/>
            <a:ext cx="1530350" cy="465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lIns="91425" tIns="91425" rIns="91425" bIns="9142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End of foo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15;p31">
            <a:extLst>
              <a:ext uri="{FF2B5EF4-FFF2-40B4-BE49-F238E27FC236}">
                <a16:creationId xmlns:a16="http://schemas.microsoft.com/office/drawing/2014/main" id="{0E64C716-DED9-834B-ABB8-E32EF6B34AB6}"/>
              </a:ext>
            </a:extLst>
          </p:cNvPr>
          <p:cNvSpPr txBox="1"/>
          <p:nvPr/>
        </p:nvSpPr>
        <p:spPr>
          <a:xfrm>
            <a:off x="7564438" y="4913313"/>
            <a:ext cx="1454150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money = 0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p:sp>
        <p:nvSpPr>
          <p:cNvPr id="15" name="Google Shape;216;p31">
            <a:extLst>
              <a:ext uri="{FF2B5EF4-FFF2-40B4-BE49-F238E27FC236}">
                <a16:creationId xmlns:a16="http://schemas.microsoft.com/office/drawing/2014/main" id="{9DA6236F-DE0F-C647-93EA-B5A88FEC12B7}"/>
              </a:ext>
            </a:extLst>
          </p:cNvPr>
          <p:cNvSpPr txBox="1"/>
          <p:nvPr/>
        </p:nvSpPr>
        <p:spPr>
          <a:xfrm>
            <a:off x="7564438" y="5335588"/>
            <a:ext cx="1492250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Base pointer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p:sp>
        <p:nvSpPr>
          <p:cNvPr id="16" name="Google Shape;217;p31">
            <a:extLst>
              <a:ext uri="{FF2B5EF4-FFF2-40B4-BE49-F238E27FC236}">
                <a16:creationId xmlns:a16="http://schemas.microsoft.com/office/drawing/2014/main" id="{B93AADEC-DB19-0944-A4EB-7DFC34C802A5}"/>
              </a:ext>
            </a:extLst>
          </p:cNvPr>
          <p:cNvSpPr txBox="1"/>
          <p:nvPr/>
        </p:nvSpPr>
        <p:spPr>
          <a:xfrm>
            <a:off x="7564438" y="5756275"/>
            <a:ext cx="1530350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RETURN ADDRESS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BA9789-81DE-5646-9980-7233DE76E609}"/>
                  </a:ext>
                </a:extLst>
              </p14:cNvPr>
              <p14:cNvContentPartPr/>
              <p14:nvPr/>
            </p14:nvContentPartPr>
            <p14:xfrm>
              <a:off x="1512000" y="4394880"/>
              <a:ext cx="1881360" cy="666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BA9789-81DE-5646-9980-7233DE76E6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5800" y="4378680"/>
                <a:ext cx="1913760" cy="699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Google Shape;366;p44">
            <a:extLst>
              <a:ext uri="{FF2B5EF4-FFF2-40B4-BE49-F238E27FC236}">
                <a16:creationId xmlns:a16="http://schemas.microsoft.com/office/drawing/2014/main" id="{3BB46733-0D48-AC4D-8811-969EDD021ED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en-US" altLang="en-US" sz="4400">
                <a:solidFill>
                  <a:srgbClr val="00B0F0"/>
                </a:solidFill>
                <a:latin typeface="Asap" panose="020F0504030202060203" pitchFamily="34" charset="77"/>
                <a:cs typeface="Arial" panose="020B0604020202020204" pitchFamily="34" charset="0"/>
                <a:sym typeface="Asap" panose="020F0504030202060203" pitchFamily="34" charset="77"/>
              </a:rPr>
              <a:t>Stack Smashing 201</a:t>
            </a:r>
          </a:p>
        </p:txBody>
      </p:sp>
      <p:sp>
        <p:nvSpPr>
          <p:cNvPr id="367" name="Google Shape;367;p44">
            <a:extLst>
              <a:ext uri="{FF2B5EF4-FFF2-40B4-BE49-F238E27FC236}">
                <a16:creationId xmlns:a16="http://schemas.microsoft.com/office/drawing/2014/main" id="{8BC94959-594A-8341-AAB4-08647699B2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0" indent="0" eaLnBrk="1" fontAlgn="auto" hangingPunct="1">
              <a:lnSpc>
                <a:spcPct val="100000"/>
              </a:lnSpc>
              <a:buClr>
                <a:srgbClr val="FFFFFF"/>
              </a:buClr>
              <a:buFont typeface="Calibri"/>
              <a:buNone/>
              <a:defRPr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Corrupted: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381000" eaLnBrk="1" fontAlgn="auto" hangingPunct="1">
              <a:lnSpc>
                <a:spcPct val="100000"/>
              </a:lnSpc>
              <a:spcBef>
                <a:spcPts val="640"/>
              </a:spcBef>
              <a:buClr>
                <a:srgbClr val="FFFFFF"/>
              </a:buClr>
              <a:buSzPts val="2400"/>
              <a:buFont typeface="Calibri"/>
              <a:buChar char="–"/>
              <a:defRPr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At the end of the function, it </a:t>
            </a:r>
            <a:r>
              <a:rPr lang="en-US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returns</a:t>
            </a:r>
            <a:endParaRPr sz="2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eaLnBrk="1" fontAlgn="auto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 typeface="Calibri"/>
              <a:buChar char="–"/>
              <a:defRPr/>
            </a:pPr>
            <a:r>
              <a:rPr lang="en-US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0x4141414141414141 </a:t>
            </a: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 popped off the stack and stored in </a:t>
            </a:r>
            <a:r>
              <a:rPr lang="en-US"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rip</a:t>
            </a:r>
            <a:endParaRPr sz="20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eaLnBrk="1" fontAlgn="auto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 typeface="Calibri"/>
              <a:buChar char="–"/>
              <a:defRPr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Control goes to that address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eaLnBrk="1" fontAlgn="auto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 typeface="Calibri"/>
              <a:buChar char="–"/>
              <a:defRPr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but it's invalid memory...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eaLnBrk="1" fontAlgn="auto" hangingPunct="1">
              <a:lnSpc>
                <a:spcPct val="100000"/>
              </a:lnSpc>
              <a:buClr>
                <a:srgbClr val="FFFFFF"/>
              </a:buClr>
              <a:buFont typeface="Calibri"/>
              <a:buNone/>
              <a:defRPr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Segmentation fault</a:t>
            </a:r>
            <a:endParaRPr sz="26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44">
            <a:extLst>
              <a:ext uri="{FF2B5EF4-FFF2-40B4-BE49-F238E27FC236}">
                <a16:creationId xmlns:a16="http://schemas.microsoft.com/office/drawing/2014/main" id="{970D49A9-C174-424E-94CD-07E2B0D3E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03A3880-8DAC-8E49-99A7-DC03DD838E83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369" name="Google Shape;369;p44">
            <a:extLst>
              <a:ext uri="{FF2B5EF4-FFF2-40B4-BE49-F238E27FC236}">
                <a16:creationId xmlns:a16="http://schemas.microsoft.com/office/drawing/2014/main" id="{AF197D1B-F89B-4849-99AF-9059EC9C4159}"/>
              </a:ext>
            </a:extLst>
          </p:cNvPr>
          <p:cNvGraphicFramePr/>
          <p:nvPr/>
        </p:nvGraphicFramePr>
        <p:xfrm>
          <a:off x="4629150" y="1677988"/>
          <a:ext cx="2935288" cy="44481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33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38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0x4141414141414141</a:t>
                      </a:r>
                      <a:endParaRPr sz="1200" b="1">
                        <a:solidFill>
                          <a:schemeClr val="lt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22" marR="91422" marT="91437" marB="9143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75" name="Google Shape;375;p44">
            <a:extLst>
              <a:ext uri="{FF2B5EF4-FFF2-40B4-BE49-F238E27FC236}">
                <a16:creationId xmlns:a16="http://schemas.microsoft.com/office/drawing/2014/main" id="{8A59957E-6131-FC45-887E-91423F161196}"/>
              </a:ext>
            </a:extLst>
          </p:cNvPr>
          <p:cNvSpPr txBox="1"/>
          <p:nvPr/>
        </p:nvSpPr>
        <p:spPr>
          <a:xfrm>
            <a:off x="2894013" y="1568450"/>
            <a:ext cx="1658937" cy="452596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Lower Memory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Higher Memory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12;p31">
            <a:extLst>
              <a:ext uri="{FF2B5EF4-FFF2-40B4-BE49-F238E27FC236}">
                <a16:creationId xmlns:a16="http://schemas.microsoft.com/office/drawing/2014/main" id="{0AB84125-E73B-C347-8BDE-90DFD1DEDFC9}"/>
              </a:ext>
            </a:extLst>
          </p:cNvPr>
          <p:cNvSpPr txBox="1"/>
          <p:nvPr/>
        </p:nvSpPr>
        <p:spPr>
          <a:xfrm>
            <a:off x="7602538" y="1670050"/>
            <a:ext cx="1454150" cy="7731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lIns="91425" tIns="91425" rIns="91425" bIns="9142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Start of 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char foo[64]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14;p31">
            <a:extLst>
              <a:ext uri="{FF2B5EF4-FFF2-40B4-BE49-F238E27FC236}">
                <a16:creationId xmlns:a16="http://schemas.microsoft.com/office/drawing/2014/main" id="{6C958443-6A4C-1F4C-A3BD-4D0553C53215}"/>
              </a:ext>
            </a:extLst>
          </p:cNvPr>
          <p:cNvSpPr txBox="1"/>
          <p:nvPr/>
        </p:nvSpPr>
        <p:spPr>
          <a:xfrm>
            <a:off x="7564438" y="4481513"/>
            <a:ext cx="1530350" cy="465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lIns="91425" tIns="91425" rIns="91425" bIns="9142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End of foo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15;p31">
            <a:extLst>
              <a:ext uri="{FF2B5EF4-FFF2-40B4-BE49-F238E27FC236}">
                <a16:creationId xmlns:a16="http://schemas.microsoft.com/office/drawing/2014/main" id="{C6EA3D15-134A-184A-88AA-051A23909508}"/>
              </a:ext>
            </a:extLst>
          </p:cNvPr>
          <p:cNvSpPr txBox="1"/>
          <p:nvPr/>
        </p:nvSpPr>
        <p:spPr>
          <a:xfrm>
            <a:off x="7564438" y="4913313"/>
            <a:ext cx="1454150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money = 0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p:sp>
        <p:nvSpPr>
          <p:cNvPr id="15" name="Google Shape;216;p31">
            <a:extLst>
              <a:ext uri="{FF2B5EF4-FFF2-40B4-BE49-F238E27FC236}">
                <a16:creationId xmlns:a16="http://schemas.microsoft.com/office/drawing/2014/main" id="{34279561-B179-B647-AF32-7254D10E7A38}"/>
              </a:ext>
            </a:extLst>
          </p:cNvPr>
          <p:cNvSpPr txBox="1"/>
          <p:nvPr/>
        </p:nvSpPr>
        <p:spPr>
          <a:xfrm>
            <a:off x="7564438" y="5335588"/>
            <a:ext cx="1492250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Base pointer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p:sp>
        <p:nvSpPr>
          <p:cNvPr id="16" name="Google Shape;217;p31">
            <a:extLst>
              <a:ext uri="{FF2B5EF4-FFF2-40B4-BE49-F238E27FC236}">
                <a16:creationId xmlns:a16="http://schemas.microsoft.com/office/drawing/2014/main" id="{58EF7567-10CF-6740-842D-57C462D8E7FA}"/>
              </a:ext>
            </a:extLst>
          </p:cNvPr>
          <p:cNvSpPr txBox="1"/>
          <p:nvPr/>
        </p:nvSpPr>
        <p:spPr>
          <a:xfrm>
            <a:off x="7564438" y="5756275"/>
            <a:ext cx="1530350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RETURN ADDRESS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DB5963E-E797-1C4D-83A6-DE0D1F42A4BC}"/>
                  </a:ext>
                </a:extLst>
              </p14:cNvPr>
              <p14:cNvContentPartPr/>
              <p14:nvPr/>
            </p14:nvContentPartPr>
            <p14:xfrm>
              <a:off x="834480" y="5138640"/>
              <a:ext cx="3643920" cy="606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DB5963E-E797-1C4D-83A6-DE0D1F42A4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2880" y="5122440"/>
                <a:ext cx="3681720" cy="639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oter Placeholder 3">
            <a:extLst>
              <a:ext uri="{FF2B5EF4-FFF2-40B4-BE49-F238E27FC236}">
                <a16:creationId xmlns:a16="http://schemas.microsoft.com/office/drawing/2014/main" id="{F440C8AB-4A79-4F48-8B11-89AF093112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D17678F4-A392-B040-801E-C300180BE3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CAACC2-7A80-EF46-A6FE-0239617C900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29DDC44B-1200-0D47-8D24-BDB5F1A56A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Lecture Outline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031BDAD8-1512-CA49-8C0F-9D341ECF5C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Notion of binding time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Object lifetime and storage management</a:t>
            </a:r>
          </a:p>
          <a:p>
            <a:pPr eaLnBrk="1" hangingPunct="1"/>
            <a:endParaRPr lang="en-US" altLang="en-US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An aside: Stack Smashing 101</a:t>
            </a:r>
          </a:p>
          <a:p>
            <a:pPr eaLnBrk="1" hangingPunct="1"/>
            <a:endParaRPr lang="en-US" altLang="en-US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Scoping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Static scoping 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Dynamic scoping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491A51C-85BC-9F4C-90E9-486ECE4468A2}"/>
                  </a:ext>
                </a:extLst>
              </p14:cNvPr>
              <p14:cNvContentPartPr/>
              <p14:nvPr/>
            </p14:nvContentPartPr>
            <p14:xfrm>
              <a:off x="409320" y="4887000"/>
              <a:ext cx="918360" cy="158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491A51C-85BC-9F4C-90E9-486ECE4468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7720" y="4865400"/>
                <a:ext cx="961560" cy="201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oter Placeholder 3">
            <a:extLst>
              <a:ext uri="{FF2B5EF4-FFF2-40B4-BE49-F238E27FC236}">
                <a16:creationId xmlns:a16="http://schemas.microsoft.com/office/drawing/2014/main" id="{5AEB637D-48E4-AD4B-9117-43F6135096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18434" name="Slide Number Placeholder 4">
            <a:extLst>
              <a:ext uri="{FF2B5EF4-FFF2-40B4-BE49-F238E27FC236}">
                <a16:creationId xmlns:a16="http://schemas.microsoft.com/office/drawing/2014/main" id="{2542DBAB-ABBA-274D-93F3-470866441B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226C08-D778-5143-BE47-D086C37DE0E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3ED4AA48-0D8D-7C48-8C3B-33F042143D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Scoping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F7F62E7A-1628-1C4E-A644-6F939204C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48006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 most languages the same variable name can be used to denote different memory locations</a:t>
            </a:r>
          </a:p>
          <a:p>
            <a:pPr eaLnBrk="1" hangingPunct="1"/>
            <a:r>
              <a:rPr lang="en-US" altLang="en-US" sz="2800" dirty="0">
                <a:solidFill>
                  <a:schemeClr val="hlin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Scoping rules: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map variable to declaration (location)</a:t>
            </a:r>
            <a:endParaRPr lang="en-US" altLang="en-US" sz="2800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>
                <a:solidFill>
                  <a:schemeClr val="hlin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Scope: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region of program text where a declaration is visible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Most languages use 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static scoping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</a:rPr>
              <a:t>Mapping from variable to declaration (or location) is made at compile time</a:t>
            </a:r>
          </a:p>
          <a:p>
            <a:pPr eaLnBrk="1" hangingPunct="1"/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Block-structured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programming languages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</a:rPr>
              <a:t>Nested subroutines (Pascal, ML, Scheme, etc.)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</a:rPr>
              <a:t>Nested blocks (C, C++ { … })</a:t>
            </a:r>
          </a:p>
          <a:p>
            <a:pPr lvl="2" eaLnBrk="1" hangingPunct="1"/>
            <a:endParaRPr lang="en-US" altLang="en-US" sz="20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114CFCD-328C-0A45-8A3C-75F2E70A3EAF}"/>
                  </a:ext>
                </a:extLst>
              </p14:cNvPr>
              <p14:cNvContentPartPr/>
              <p14:nvPr/>
            </p14:nvContentPartPr>
            <p14:xfrm>
              <a:off x="4188600" y="6412320"/>
              <a:ext cx="768960" cy="10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114CFCD-328C-0A45-8A3C-75F2E70A3E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7000" y="6390720"/>
                <a:ext cx="812160" cy="144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oter Placeholder 3">
            <a:extLst>
              <a:ext uri="{FF2B5EF4-FFF2-40B4-BE49-F238E27FC236}">
                <a16:creationId xmlns:a16="http://schemas.microsoft.com/office/drawing/2014/main" id="{1DCD9650-516D-6D40-87D9-E1E4222F20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19458" name="Slide Number Placeholder 4">
            <a:extLst>
              <a:ext uri="{FF2B5EF4-FFF2-40B4-BE49-F238E27FC236}">
                <a16:creationId xmlns:a16="http://schemas.microsoft.com/office/drawing/2014/main" id="{ACB791E6-F7C9-7840-836A-BFD47C79C2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45E258-B52C-D940-8898-4BA6A371966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8EA8725E-651F-ED4F-BD04-C8A799D765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38113"/>
            <a:ext cx="8707438" cy="1004887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Static Scoping in Block Structured Programming Languages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662D510-3CD8-5749-8B12-F5F492692C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82000" cy="44196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Also known as lexical scoping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Block structure and nesting of blocks gives rise to the </a:t>
            </a:r>
            <a:r>
              <a:rPr lang="en-US" altLang="en-US" sz="2800">
                <a:solidFill>
                  <a:schemeClr val="hlin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closest nested scope rule</a:t>
            </a:r>
          </a:p>
          <a:p>
            <a:pPr lvl="1" eaLnBrk="1" hangingPunct="1"/>
            <a:r>
              <a:rPr lang="en-US" altLang="en-US" sz="2400">
                <a:latin typeface="Arial" panose="020B0604020202020204" pitchFamily="34" charset="0"/>
              </a:rPr>
              <a:t>There are local variable declaration within a block</a:t>
            </a:r>
          </a:p>
          <a:p>
            <a:pPr lvl="1" eaLnBrk="1" hangingPunct="1"/>
            <a:r>
              <a:rPr lang="en-US" altLang="en-US" sz="2400">
                <a:latin typeface="Arial" panose="020B0604020202020204" pitchFamily="34" charset="0"/>
              </a:rPr>
              <a:t>A block inherits variable declarations from enclosing blocks</a:t>
            </a:r>
          </a:p>
          <a:p>
            <a:pPr lvl="1" eaLnBrk="1" hangingPunct="1"/>
            <a:r>
              <a:rPr lang="en-US" altLang="en-US" sz="2400">
                <a:latin typeface="Arial" panose="020B0604020202020204" pitchFamily="34" charset="0"/>
              </a:rPr>
              <a:t>Local declarations take precedence over inherited ones</a:t>
            </a:r>
          </a:p>
          <a:p>
            <a:pPr lvl="2" eaLnBrk="1" hangingPunct="1"/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</a:rPr>
              <a:t>Hole in scope of inherited declaration</a:t>
            </a:r>
          </a:p>
          <a:p>
            <a:pPr lvl="2" eaLnBrk="1" hangingPunct="1"/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</a:rPr>
              <a:t>In other words, inherited declaration is hidden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Lookup for non-local variables proceeds from inner to outer enclosing blocks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oter Placeholder 3">
            <a:extLst>
              <a:ext uri="{FF2B5EF4-FFF2-40B4-BE49-F238E27FC236}">
                <a16:creationId xmlns:a16="http://schemas.microsoft.com/office/drawing/2014/main" id="{743C0545-BC55-E349-8416-F855B81A54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20482" name="Slide Number Placeholder 4">
            <a:extLst>
              <a:ext uri="{FF2B5EF4-FFF2-40B4-BE49-F238E27FC236}">
                <a16:creationId xmlns:a16="http://schemas.microsoft.com/office/drawing/2014/main" id="{96A179DB-DCCC-D745-B5B4-32C40817EA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7CB7BC-4895-E24D-AF9F-CE41605EF7FB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8641F02-41A0-E845-BA49-485FBCC9EF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Notion of Binding Time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944AE0DE-FA50-DD4F-8CDF-B7B44E184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hlin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Static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Before program execution</a:t>
            </a:r>
          </a:p>
          <a:p>
            <a:pPr eaLnBrk="1" hangingPunct="1"/>
            <a:endParaRPr lang="en-US" altLang="en-US">
              <a:solidFill>
                <a:schemeClr val="hlin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solidFill>
                <a:schemeClr val="hlin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solidFill>
                  <a:schemeClr val="hlin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Dynamic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During program executes</a:t>
            </a:r>
          </a:p>
        </p:txBody>
      </p:sp>
    </p:spTree>
    <p:extLst>
      <p:ext uri="{BB962C8B-B14F-4D97-AF65-F5344CB8AC3E}">
        <p14:creationId xmlns:p14="http://schemas.microsoft.com/office/powerpoint/2010/main" val="418904084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4">
            <a:extLst>
              <a:ext uri="{FF2B5EF4-FFF2-40B4-BE49-F238E27FC236}">
                <a16:creationId xmlns:a16="http://schemas.microsoft.com/office/drawing/2014/main" id="{2582CFD9-CD81-AD40-A0DF-63952E232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97CD07-B06D-AA4B-8591-F39CCB1F504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CB8A4E0A-6E3A-F442-98AA-F54B9F7506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Example - Block Structured PL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A214D9A-7DEB-1345-981A-F133280E1F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47244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main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a, b, c: integer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procedure 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c: integer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procedure 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	c, d: integer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	procedure 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	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	end 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	</a:t>
            </a:r>
            <a:r>
              <a:rPr lang="en-US" altLang="en-US" sz="1800" b="1">
                <a:latin typeface="Arial" panose="020B0604020202020204" pitchFamily="34" charset="0"/>
                <a:ea typeface="ＭＳ Ｐゴシック" panose="020B0600070205080204" pitchFamily="34" charset="-128"/>
              </a:rPr>
              <a:t>R()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end 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</a:t>
            </a:r>
            <a:r>
              <a:rPr lang="en-US" altLang="en-US" sz="1800" b="1">
                <a:latin typeface="Arial" panose="020B0604020202020204" pitchFamily="34" charset="0"/>
                <a:ea typeface="ＭＳ Ｐゴシック" panose="020B0600070205080204" pitchFamily="34" charset="-128"/>
              </a:rPr>
              <a:t>R()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</a:t>
            </a:r>
            <a:r>
              <a:rPr lang="en-US" altLang="en-US" sz="1800" b="1">
                <a:latin typeface="Arial" panose="020B0604020202020204" pitchFamily="34" charset="0"/>
                <a:ea typeface="ＭＳ Ｐゴシック" panose="020B0600070205080204" pitchFamily="34" charset="-128"/>
              </a:rPr>
              <a:t>S()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end 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procedure 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a: integer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… = a, b, c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end 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      </a:t>
            </a:r>
            <a:r>
              <a:rPr lang="en-US" altLang="en-US" sz="1800" b="1">
                <a:latin typeface="Arial" panose="020B0604020202020204" pitchFamily="34" charset="0"/>
                <a:ea typeface="ＭＳ Ｐゴシック" panose="020B0600070205080204" pitchFamily="34" charset="-128"/>
              </a:rPr>
              <a:t>P()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 end main	</a:t>
            </a:r>
          </a:p>
        </p:txBody>
      </p:sp>
      <p:sp>
        <p:nvSpPr>
          <p:cNvPr id="21508" name="AutoShape 4">
            <a:extLst>
              <a:ext uri="{FF2B5EF4-FFF2-40B4-BE49-F238E27FC236}">
                <a16:creationId xmlns:a16="http://schemas.microsoft.com/office/drawing/2014/main" id="{6CA91C63-9460-BB4A-84C3-20C01F8AB2B8}"/>
              </a:ext>
            </a:extLst>
          </p:cNvPr>
          <p:cNvSpPr>
            <a:spLocks/>
          </p:cNvSpPr>
          <p:nvPr/>
        </p:nvSpPr>
        <p:spPr bwMode="auto">
          <a:xfrm>
            <a:off x="2603500" y="4953000"/>
            <a:ext cx="228600" cy="914400"/>
          </a:xfrm>
          <a:prstGeom prst="rightBracket">
            <a:avLst>
              <a:gd name="adj" fmla="val 3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509" name="AutoShape 5">
            <a:extLst>
              <a:ext uri="{FF2B5EF4-FFF2-40B4-BE49-F238E27FC236}">
                <a16:creationId xmlns:a16="http://schemas.microsoft.com/office/drawing/2014/main" id="{AD7D88BD-6F8B-A04E-8A73-5BBAED3702D9}"/>
              </a:ext>
            </a:extLst>
          </p:cNvPr>
          <p:cNvSpPr>
            <a:spLocks/>
          </p:cNvSpPr>
          <p:nvPr/>
        </p:nvSpPr>
        <p:spPr bwMode="auto">
          <a:xfrm>
            <a:off x="393700" y="1143000"/>
            <a:ext cx="152400" cy="5257800"/>
          </a:xfrm>
          <a:prstGeom prst="leftBracket">
            <a:avLst>
              <a:gd name="adj" fmla="val 2875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A426AE7E-39A3-AD46-B709-BA9A381A5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429000"/>
            <a:ext cx="370522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Nested block structure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allows locally defined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variables and subroutines</a:t>
            </a:r>
          </a:p>
        </p:txBody>
      </p:sp>
      <p:sp>
        <p:nvSpPr>
          <p:cNvPr id="672775" name="Text Box 7">
            <a:extLst>
              <a:ext uri="{FF2B5EF4-FFF2-40B4-BE49-F238E27FC236}">
                <a16:creationId xmlns:a16="http://schemas.microsoft.com/office/drawing/2014/main" id="{EDC38C9F-204C-9943-8BF3-C765467A6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752600"/>
            <a:ext cx="2460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CF0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main.a, main.b, P.c</a:t>
            </a:r>
          </a:p>
        </p:txBody>
      </p:sp>
      <p:sp>
        <p:nvSpPr>
          <p:cNvPr id="672776" name="Text Box 8">
            <a:extLst>
              <a:ext uri="{FF2B5EF4-FFF2-40B4-BE49-F238E27FC236}">
                <a16:creationId xmlns:a16="http://schemas.microsoft.com/office/drawing/2014/main" id="{07F3770D-F7D4-BE42-8282-7BD61A0C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286000"/>
            <a:ext cx="293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CF0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main.a,main.b,S.c,S.d</a:t>
            </a:r>
          </a:p>
        </p:txBody>
      </p:sp>
      <p:sp>
        <p:nvSpPr>
          <p:cNvPr id="672777" name="Text Box 9">
            <a:extLst>
              <a:ext uri="{FF2B5EF4-FFF2-40B4-BE49-F238E27FC236}">
                <a16:creationId xmlns:a16="http://schemas.microsoft.com/office/drawing/2014/main" id="{C74F9696-2FD1-F445-9951-899213E3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88" y="5081588"/>
            <a:ext cx="2508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CF0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R.a, main.b, main.c</a:t>
            </a:r>
          </a:p>
        </p:txBody>
      </p:sp>
      <p:sp>
        <p:nvSpPr>
          <p:cNvPr id="672778" name="Text Box 10">
            <a:extLst>
              <a:ext uri="{FF2B5EF4-FFF2-40B4-BE49-F238E27FC236}">
                <a16:creationId xmlns:a16="http://schemas.microsoft.com/office/drawing/2014/main" id="{F8BEF529-5766-F44A-88F3-63412373A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752600"/>
            <a:ext cx="2508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C21707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main.P, P.S, main.R</a:t>
            </a:r>
          </a:p>
        </p:txBody>
      </p:sp>
      <p:sp>
        <p:nvSpPr>
          <p:cNvPr id="672779" name="Text Box 11">
            <a:extLst>
              <a:ext uri="{FF2B5EF4-FFF2-40B4-BE49-F238E27FC236}">
                <a16:creationId xmlns:a16="http://schemas.microsoft.com/office/drawing/2014/main" id="{D223E3DA-C41C-C043-9E42-06089AAEE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2438400"/>
            <a:ext cx="208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C21707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main.P, P.S, S.R</a:t>
            </a:r>
          </a:p>
        </p:txBody>
      </p:sp>
      <p:sp>
        <p:nvSpPr>
          <p:cNvPr id="672780" name="Text Box 12">
            <a:extLst>
              <a:ext uri="{FF2B5EF4-FFF2-40B4-BE49-F238E27FC236}">
                <a16:creationId xmlns:a16="http://schemas.microsoft.com/office/drawing/2014/main" id="{EDD359BF-ECBA-0D46-AA39-90B7FAD7F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19400"/>
            <a:ext cx="1974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C21707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S.R,P.S,main.P</a:t>
            </a:r>
          </a:p>
        </p:txBody>
      </p:sp>
      <p:sp>
        <p:nvSpPr>
          <p:cNvPr id="672781" name="Text Box 13">
            <a:extLst>
              <a:ext uri="{FF2B5EF4-FFF2-40B4-BE49-F238E27FC236}">
                <a16:creationId xmlns:a16="http://schemas.microsoft.com/office/drawing/2014/main" id="{63DAC01F-ED34-E641-A1E3-985E4BCBF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5094288"/>
            <a:ext cx="2020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C21707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main.R, main.P</a:t>
            </a:r>
          </a:p>
        </p:txBody>
      </p:sp>
      <p:sp>
        <p:nvSpPr>
          <p:cNvPr id="21518" name="AutoShape 14">
            <a:extLst>
              <a:ext uri="{FF2B5EF4-FFF2-40B4-BE49-F238E27FC236}">
                <a16:creationId xmlns:a16="http://schemas.microsoft.com/office/drawing/2014/main" id="{E9EFC743-C3CB-454E-9A7C-A59653013DCC}"/>
              </a:ext>
            </a:extLst>
          </p:cNvPr>
          <p:cNvSpPr>
            <a:spLocks/>
          </p:cNvSpPr>
          <p:nvPr/>
        </p:nvSpPr>
        <p:spPr bwMode="auto">
          <a:xfrm>
            <a:off x="698500" y="1676400"/>
            <a:ext cx="152400" cy="3048000"/>
          </a:xfrm>
          <a:prstGeom prst="leftBracket">
            <a:avLst>
              <a:gd name="adj" fmla="val 16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519" name="AutoShape 15">
            <a:extLst>
              <a:ext uri="{FF2B5EF4-FFF2-40B4-BE49-F238E27FC236}">
                <a16:creationId xmlns:a16="http://schemas.microsoft.com/office/drawing/2014/main" id="{46751C93-FD38-154F-9810-34C5DDB68F1D}"/>
              </a:ext>
            </a:extLst>
          </p:cNvPr>
          <p:cNvSpPr>
            <a:spLocks/>
          </p:cNvSpPr>
          <p:nvPr/>
        </p:nvSpPr>
        <p:spPr bwMode="auto">
          <a:xfrm>
            <a:off x="1231900" y="2209800"/>
            <a:ext cx="152400" cy="1676400"/>
          </a:xfrm>
          <a:prstGeom prst="leftBracket">
            <a:avLst>
              <a:gd name="adj" fmla="val 91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520" name="AutoShape 16">
            <a:extLst>
              <a:ext uri="{FF2B5EF4-FFF2-40B4-BE49-F238E27FC236}">
                <a16:creationId xmlns:a16="http://schemas.microsoft.com/office/drawing/2014/main" id="{117EDC4E-A51B-844E-8494-53627792B238}"/>
              </a:ext>
            </a:extLst>
          </p:cNvPr>
          <p:cNvSpPr>
            <a:spLocks/>
          </p:cNvSpPr>
          <p:nvPr/>
        </p:nvSpPr>
        <p:spPr bwMode="auto">
          <a:xfrm>
            <a:off x="2146300" y="2819400"/>
            <a:ext cx="152400" cy="457200"/>
          </a:xfrm>
          <a:prstGeom prst="leftBracket">
            <a:avLst>
              <a:gd name="adj" fmla="val 25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5" grpId="0" autoUpdateAnimBg="0"/>
      <p:bldP spid="672776" grpId="0" autoUpdateAnimBg="0"/>
      <p:bldP spid="672777" grpId="0" autoUpdateAnimBg="0"/>
      <p:bldP spid="672778" grpId="0" autoUpdateAnimBg="0"/>
      <p:bldP spid="672779" grpId="0" autoUpdateAnimBg="0"/>
      <p:bldP spid="672780" grpId="0" autoUpdateAnimBg="0"/>
      <p:bldP spid="672781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oter Placeholder 3">
            <a:extLst>
              <a:ext uri="{FF2B5EF4-FFF2-40B4-BE49-F238E27FC236}">
                <a16:creationId xmlns:a16="http://schemas.microsoft.com/office/drawing/2014/main" id="{3A0B0868-9ECC-C243-B0CA-87FB37C406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23554" name="Slide Number Placeholder 4">
            <a:extLst>
              <a:ext uri="{FF2B5EF4-FFF2-40B4-BE49-F238E27FC236}">
                <a16:creationId xmlns:a16="http://schemas.microsoft.com/office/drawing/2014/main" id="{C203669A-9EBE-8842-B363-C52420C95E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F3B6E3-CE02-574F-94D6-0BCAAD2DD68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B3E8D527-A39E-D14F-BAE5-17D0DA4F5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3835400" cy="5638800"/>
          </a:xfrm>
          <a:prstGeom prst="rect">
            <a:avLst/>
          </a:prstGeom>
          <a:solidFill>
            <a:srgbClr val="E6E65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86A659F7-1029-0F4F-84D3-635764505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600200"/>
            <a:ext cx="2751138" cy="259715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557" name="Rectangle 4">
            <a:extLst>
              <a:ext uri="{FF2B5EF4-FFF2-40B4-BE49-F238E27FC236}">
                <a16:creationId xmlns:a16="http://schemas.microsoft.com/office/drawing/2014/main" id="{B086FF0D-962A-A440-AA8C-E6C8166EC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057400"/>
            <a:ext cx="2001838" cy="13795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558" name="Rectangle 5">
            <a:extLst>
              <a:ext uri="{FF2B5EF4-FFF2-40B4-BE49-F238E27FC236}">
                <a16:creationId xmlns:a16="http://schemas.microsoft.com/office/drawing/2014/main" id="{217921E7-2821-BB4D-A48D-848688F3A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800600"/>
            <a:ext cx="1417638" cy="6492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559" name="Rectangle 6">
            <a:extLst>
              <a:ext uri="{FF2B5EF4-FFF2-40B4-BE49-F238E27FC236}">
                <a16:creationId xmlns:a16="http://schemas.microsoft.com/office/drawing/2014/main" id="{5945DE68-DEF6-094F-958A-98BD1418C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590800"/>
            <a:ext cx="750888" cy="3238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560" name="Rectangle 7">
            <a:extLst>
              <a:ext uri="{FF2B5EF4-FFF2-40B4-BE49-F238E27FC236}">
                <a16:creationId xmlns:a16="http://schemas.microsoft.com/office/drawing/2014/main" id="{1DABAE95-F167-8340-942A-1436216E0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685800"/>
            <a:ext cx="8382000" cy="4800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main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a, b, c: integer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procedure 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c: integer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procedure 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	c, d: integer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	procedure 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                 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	end 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	</a:t>
            </a:r>
            <a:r>
              <a:rPr lang="en-US" altLang="en-US" sz="1800" b="1">
                <a:latin typeface="Arial" panose="020B0604020202020204" pitchFamily="34" charset="0"/>
                <a:ea typeface="ＭＳ Ｐゴシック" panose="020B0600070205080204" pitchFamily="34" charset="-128"/>
              </a:rPr>
              <a:t>R()</a:t>
            </a:r>
            <a:endParaRPr lang="en-US" altLang="en-U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end 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</a:t>
            </a:r>
            <a:r>
              <a:rPr lang="en-US" altLang="en-US" sz="1800" b="1">
                <a:latin typeface="Arial" panose="020B0604020202020204" pitchFamily="34" charset="0"/>
                <a:ea typeface="ＭＳ Ｐゴシック" panose="020B0600070205080204" pitchFamily="34" charset="-128"/>
              </a:rPr>
              <a:t>R()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</a:t>
            </a:r>
            <a:r>
              <a:rPr lang="en-US" altLang="en-US" sz="1800" b="1">
                <a:latin typeface="Arial" panose="020B0604020202020204" pitchFamily="34" charset="0"/>
                <a:ea typeface="ＭＳ Ｐゴシック" panose="020B0600070205080204" pitchFamily="34" charset="-128"/>
              </a:rPr>
              <a:t>S()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end 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procedure 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a: integer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… = a, b, c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end 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      </a:t>
            </a:r>
            <a:r>
              <a:rPr lang="en-US" altLang="en-US" sz="1800" b="1">
                <a:latin typeface="Arial" panose="020B0604020202020204" pitchFamily="34" charset="0"/>
                <a:ea typeface="ＭＳ Ｐゴシック" panose="020B0600070205080204" pitchFamily="34" charset="-128"/>
              </a:rPr>
              <a:t>P()</a:t>
            </a:r>
            <a:endParaRPr lang="en-US" altLang="en-U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end main</a:t>
            </a:r>
            <a:r>
              <a:rPr lang="en-US" altLang="en-US" sz="1800" i="1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</a:t>
            </a:r>
          </a:p>
        </p:txBody>
      </p:sp>
      <p:sp>
        <p:nvSpPr>
          <p:cNvPr id="23561" name="Text Box 8">
            <a:extLst>
              <a:ext uri="{FF2B5EF4-FFF2-40B4-BE49-F238E27FC236}">
                <a16:creationId xmlns:a16="http://schemas.microsoft.com/office/drawing/2014/main" id="{A4479055-0066-3D4D-AB5C-8044476C0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447800"/>
            <a:ext cx="4298950" cy="23082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Rule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a variable is visible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if it is declared in its own block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or in a textually surrounding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block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and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it is not </a:t>
            </a:r>
            <a:r>
              <a:rPr kumimoji="0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kumimoji="0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hidden</a:t>
            </a:r>
            <a:r>
              <a:rPr kumimoji="0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kumimoji="0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by a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binding in a closer block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(i.e., there is no hole in scope)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4">
            <a:extLst>
              <a:ext uri="{FF2B5EF4-FFF2-40B4-BE49-F238E27FC236}">
                <a16:creationId xmlns:a16="http://schemas.microsoft.com/office/drawing/2014/main" id="{3EEC1EDD-C2F1-1042-92B3-80C48C6D34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5F288E-55D3-5545-AB8F-30C9BA2853D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477736CF-1F0A-E048-B2A1-71EBAD42BF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Example with Frames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CA0BC9E-5048-F14E-B3D1-1E9941F7FA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4343400" cy="46482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main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180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a,</a:t>
            </a:r>
            <a:r>
              <a:rPr lang="en-US" altLang="en-US" sz="180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b</a:t>
            </a:r>
            <a:r>
              <a:rPr lang="en-US" altLang="en-US" sz="180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</a:t>
            </a:r>
            <a:r>
              <a:rPr lang="en-US" altLang="en-US" sz="1800">
                <a:solidFill>
                  <a:srgbClr val="99663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c</a:t>
            </a:r>
            <a:r>
              <a:rPr lang="en-US" altLang="en-US" sz="180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: integer /*1*/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procedure P    /*3*/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c: integer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procedure S /*8*/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	c, d: integer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	procedure R /*10*/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	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	end R /*11*/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	</a:t>
            </a:r>
            <a:r>
              <a:rPr lang="en-US" altLang="en-US" sz="1800" b="1">
                <a:latin typeface="Arial" panose="020B0604020202020204" pitchFamily="34" charset="0"/>
                <a:ea typeface="ＭＳ Ｐゴシック" panose="020B0600070205080204" pitchFamily="34" charset="-128"/>
              </a:rPr>
              <a:t>R()</a:t>
            </a: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  /*9*/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end S /*12*/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</a:t>
            </a:r>
            <a:r>
              <a:rPr lang="en-US" altLang="en-US" sz="1800" b="1">
                <a:latin typeface="Arial" panose="020B0604020202020204" pitchFamily="34" charset="0"/>
                <a:ea typeface="ＭＳ Ｐゴシック" panose="020B0600070205080204" pitchFamily="34" charset="-128"/>
              </a:rPr>
              <a:t>R()</a:t>
            </a: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 /*4*/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</a:t>
            </a:r>
            <a:r>
              <a:rPr lang="en-US" altLang="en-US" sz="1800" b="1">
                <a:latin typeface="Arial" panose="020B0604020202020204" pitchFamily="34" charset="0"/>
                <a:ea typeface="ＭＳ Ｐゴシック" panose="020B0600070205080204" pitchFamily="34" charset="-128"/>
              </a:rPr>
              <a:t>S()</a:t>
            </a: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 /*7*/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end P /*13*/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procedure R /*5*/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a: integer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… = a, b, c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end R /*6*/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1800" b="1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P()</a:t>
            </a:r>
            <a:r>
              <a:rPr lang="en-US" altLang="en-US" sz="1800">
                <a:solidFill>
                  <a:srgbClr val="FF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/*2*/</a:t>
            </a: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 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 end main /*14*/	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E01E1B3C-41A2-974C-A2E1-F7D2920EA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286000"/>
            <a:ext cx="1235075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---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---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E4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9F9EC91E-0D39-5D49-BC23-A256A233D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828800"/>
            <a:ext cx="1141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 /*1*/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7265D10F-246B-D747-9D00-C38339ADE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86000"/>
            <a:ext cx="2070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fp - currently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active frame</a:t>
            </a:r>
          </a:p>
        </p:txBody>
      </p:sp>
      <p:sp>
        <p:nvSpPr>
          <p:cNvPr id="24583" name="Line 7">
            <a:extLst>
              <a:ext uri="{FF2B5EF4-FFF2-40B4-BE49-F238E27FC236}">
                <a16:creationId xmlns:a16="http://schemas.microsoft.com/office/drawing/2014/main" id="{22FF18F8-A722-BB44-9B0B-A4C4849169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2514600"/>
            <a:ext cx="4572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3A5C764A-0A35-1C47-84E5-1B9C6B439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495800"/>
            <a:ext cx="543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85" name="Line 9">
            <a:extLst>
              <a:ext uri="{FF2B5EF4-FFF2-40B4-BE49-F238E27FC236}">
                <a16:creationId xmlns:a16="http://schemas.microsoft.com/office/drawing/2014/main" id="{0E85AE01-CEF9-1341-B262-ED9412AFAF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4800600"/>
            <a:ext cx="4572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4586" name="Line 10">
            <a:extLst>
              <a:ext uri="{FF2B5EF4-FFF2-40B4-BE49-F238E27FC236}">
                <a16:creationId xmlns:a16="http://schemas.microsoft.com/office/drawing/2014/main" id="{DC276F9A-BB71-A54F-8496-D32E6E49F9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495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4587" name="Line 11">
            <a:extLst>
              <a:ext uri="{FF2B5EF4-FFF2-40B4-BE49-F238E27FC236}">
                <a16:creationId xmlns:a16="http://schemas.microsoft.com/office/drawing/2014/main" id="{003F8989-29B8-F644-A6F1-144B19605E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8862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4588" name="Text Box 12">
            <a:extLst>
              <a:ext uri="{FF2B5EF4-FFF2-40B4-BE49-F238E27FC236}">
                <a16:creationId xmlns:a16="http://schemas.microsoft.com/office/drawing/2014/main" id="{8E13CD08-E890-A74C-B33E-AF02502F8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9530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top</a:t>
            </a:r>
          </a:p>
        </p:txBody>
      </p:sp>
      <p:sp>
        <p:nvSpPr>
          <p:cNvPr id="24589" name="Text Box 13">
            <a:extLst>
              <a:ext uri="{FF2B5EF4-FFF2-40B4-BE49-F238E27FC236}">
                <a16:creationId xmlns:a16="http://schemas.microsoft.com/office/drawing/2014/main" id="{0EAE99F0-FBB1-1B42-976F-572EB3DA7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505200"/>
            <a:ext cx="2784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 /*2*/, main calls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main.P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4">
            <a:extLst>
              <a:ext uri="{FF2B5EF4-FFF2-40B4-BE49-F238E27FC236}">
                <a16:creationId xmlns:a16="http://schemas.microsoft.com/office/drawing/2014/main" id="{48AB726D-0216-DD44-8169-872E05C4C8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7395BC-B0D1-0142-B954-E873A2EB363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7AE87C11-F26C-E744-8518-3E24D7EEFB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Example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F1A20479-3232-BE43-8BB9-F74D68469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905000"/>
            <a:ext cx="1219200" cy="411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---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---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main.P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0FED991B-6433-EB45-A4F4-3FBB4F3FD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114800"/>
            <a:ext cx="474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fp</a:t>
            </a:r>
          </a:p>
        </p:txBody>
      </p:sp>
      <p:sp>
        <p:nvSpPr>
          <p:cNvPr id="25605" name="Line 5">
            <a:extLst>
              <a:ext uri="{FF2B5EF4-FFF2-40B4-BE49-F238E27FC236}">
                <a16:creationId xmlns:a16="http://schemas.microsoft.com/office/drawing/2014/main" id="{1CDFF9AA-A5A1-2B48-BBD4-AC289080DB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4343400"/>
            <a:ext cx="4572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5094679C-B33C-E14D-AC32-33A2F9DEA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562600"/>
            <a:ext cx="544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</a:t>
            </a:r>
          </a:p>
        </p:txBody>
      </p:sp>
      <p:sp>
        <p:nvSpPr>
          <p:cNvPr id="25607" name="Line 7">
            <a:extLst>
              <a:ext uri="{FF2B5EF4-FFF2-40B4-BE49-F238E27FC236}">
                <a16:creationId xmlns:a16="http://schemas.microsoft.com/office/drawing/2014/main" id="{D2CCA5D5-5ACB-DC42-B541-D68DD203D4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5791200"/>
            <a:ext cx="4572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5608" name="Line 8">
            <a:extLst>
              <a:ext uri="{FF2B5EF4-FFF2-40B4-BE49-F238E27FC236}">
                <a16:creationId xmlns:a16="http://schemas.microsoft.com/office/drawing/2014/main" id="{79C5A37F-04A2-DA44-A0AB-03BBAC5511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1816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5609" name="Text Box 9">
            <a:extLst>
              <a:ext uri="{FF2B5EF4-FFF2-40B4-BE49-F238E27FC236}">
                <a16:creationId xmlns:a16="http://schemas.microsoft.com/office/drawing/2014/main" id="{1C62B9AE-DD38-8A49-8A89-D008270C9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6096000"/>
            <a:ext cx="66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top</a:t>
            </a:r>
          </a:p>
        </p:txBody>
      </p:sp>
      <p:sp>
        <p:nvSpPr>
          <p:cNvPr id="25610" name="Line 10">
            <a:extLst>
              <a:ext uri="{FF2B5EF4-FFF2-40B4-BE49-F238E27FC236}">
                <a16:creationId xmlns:a16="http://schemas.microsoft.com/office/drawing/2014/main" id="{2C0D9D5E-8AA1-3B40-A00A-7CBBB4B702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191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5611" name="Line 11">
            <a:extLst>
              <a:ext uri="{FF2B5EF4-FFF2-40B4-BE49-F238E27FC236}">
                <a16:creationId xmlns:a16="http://schemas.microsoft.com/office/drawing/2014/main" id="{B1C3D09D-8A25-994F-AA53-2AFDDF19B7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5638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5612" name="Line 12">
            <a:extLst>
              <a:ext uri="{FF2B5EF4-FFF2-40B4-BE49-F238E27FC236}">
                <a16:creationId xmlns:a16="http://schemas.microsoft.com/office/drawing/2014/main" id="{35FD32D9-1329-B04A-8B64-49B523C445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5029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5613" name="Line 13">
            <a:extLst>
              <a:ext uri="{FF2B5EF4-FFF2-40B4-BE49-F238E27FC236}">
                <a16:creationId xmlns:a16="http://schemas.microsoft.com/office/drawing/2014/main" id="{6056E132-EA4D-E44B-AE5F-EA17217B1B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648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5614" name="Line 14">
            <a:extLst>
              <a:ext uri="{FF2B5EF4-FFF2-40B4-BE49-F238E27FC236}">
                <a16:creationId xmlns:a16="http://schemas.microsoft.com/office/drawing/2014/main" id="{F9F5670C-1EAC-6A45-9DDA-5601F7D06C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5334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5615" name="Text Box 15">
            <a:extLst>
              <a:ext uri="{FF2B5EF4-FFF2-40B4-BE49-F238E27FC236}">
                <a16:creationId xmlns:a16="http://schemas.microsoft.com/office/drawing/2014/main" id="{E37CA0FB-1638-7A49-8530-8EEA0648D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447800"/>
            <a:ext cx="1141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 /*3*/</a:t>
            </a: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987401A-AAB3-3E49-BCEB-F652EDBA2E67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057400"/>
            <a:ext cx="2895600" cy="3028950"/>
            <a:chOff x="1632" y="1296"/>
            <a:chExt cx="1824" cy="1908"/>
          </a:xfrm>
        </p:grpSpPr>
        <p:sp>
          <p:nvSpPr>
            <p:cNvPr id="25623" name="Freeform 17">
              <a:extLst>
                <a:ext uri="{FF2B5EF4-FFF2-40B4-BE49-F238E27FC236}">
                  <a16:creationId xmlns:a16="http://schemas.microsoft.com/office/drawing/2014/main" id="{44528A9A-5F32-774F-97C2-1E75FCA4A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296"/>
              <a:ext cx="672" cy="1776"/>
            </a:xfrm>
            <a:custGeom>
              <a:avLst/>
              <a:gdLst>
                <a:gd name="T0" fmla="*/ 672 w 672"/>
                <a:gd name="T1" fmla="*/ 1776 h 1776"/>
                <a:gd name="T2" fmla="*/ 96 w 672"/>
                <a:gd name="T3" fmla="*/ 1488 h 1776"/>
                <a:gd name="T4" fmla="*/ 96 w 672"/>
                <a:gd name="T5" fmla="*/ 240 h 1776"/>
                <a:gd name="T6" fmla="*/ 336 w 672"/>
                <a:gd name="T7" fmla="*/ 48 h 17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1776"/>
                <a:gd name="T14" fmla="*/ 672 w 672"/>
                <a:gd name="T15" fmla="*/ 1776 h 17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1776">
                  <a:moveTo>
                    <a:pt x="672" y="1776"/>
                  </a:moveTo>
                  <a:cubicBezTo>
                    <a:pt x="431" y="1759"/>
                    <a:pt x="191" y="1743"/>
                    <a:pt x="96" y="1488"/>
                  </a:cubicBezTo>
                  <a:cubicBezTo>
                    <a:pt x="0" y="1232"/>
                    <a:pt x="56" y="479"/>
                    <a:pt x="96" y="240"/>
                  </a:cubicBezTo>
                  <a:cubicBezTo>
                    <a:pt x="135" y="0"/>
                    <a:pt x="304" y="72"/>
                    <a:pt x="336" y="48"/>
                  </a:cubicBez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624" name="Text Box 18">
              <a:extLst>
                <a:ext uri="{FF2B5EF4-FFF2-40B4-BE49-F238E27FC236}">
                  <a16:creationId xmlns:a16="http://schemas.microsoft.com/office/drawing/2014/main" id="{D8025FF6-AE14-D249-B155-6CB16A77F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2448"/>
              <a:ext cx="1536" cy="756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dynamic link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(control link; called-by chain)</a:t>
              </a:r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3B8B237B-C32F-D147-A8EE-00CF7A856DB4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905000"/>
            <a:ext cx="3352800" cy="3200400"/>
            <a:chOff x="3504" y="1200"/>
            <a:chExt cx="2112" cy="2016"/>
          </a:xfrm>
        </p:grpSpPr>
        <p:sp>
          <p:nvSpPr>
            <p:cNvPr id="25621" name="Freeform 20">
              <a:extLst>
                <a:ext uri="{FF2B5EF4-FFF2-40B4-BE49-F238E27FC236}">
                  <a16:creationId xmlns:a16="http://schemas.microsoft.com/office/drawing/2014/main" id="{C8EF1F56-9FFB-CC4C-A5B4-14CBAB851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344"/>
              <a:ext cx="1031" cy="1872"/>
            </a:xfrm>
            <a:custGeom>
              <a:avLst/>
              <a:gdLst>
                <a:gd name="T0" fmla="*/ 384 w 1031"/>
                <a:gd name="T1" fmla="*/ 0 h 1872"/>
                <a:gd name="T2" fmla="*/ 720 w 1031"/>
                <a:gd name="T3" fmla="*/ 240 h 1872"/>
                <a:gd name="T4" fmla="*/ 912 w 1031"/>
                <a:gd name="T5" fmla="*/ 1440 h 1872"/>
                <a:gd name="T6" fmla="*/ 0 w 1031"/>
                <a:gd name="T7" fmla="*/ 1872 h 18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1"/>
                <a:gd name="T13" fmla="*/ 0 h 1872"/>
                <a:gd name="T14" fmla="*/ 1031 w 1031"/>
                <a:gd name="T15" fmla="*/ 1872 h 18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1" h="1872">
                  <a:moveTo>
                    <a:pt x="384" y="0"/>
                  </a:moveTo>
                  <a:cubicBezTo>
                    <a:pt x="508" y="0"/>
                    <a:pt x="632" y="0"/>
                    <a:pt x="720" y="240"/>
                  </a:cubicBezTo>
                  <a:cubicBezTo>
                    <a:pt x="807" y="479"/>
                    <a:pt x="1031" y="1168"/>
                    <a:pt x="912" y="1440"/>
                  </a:cubicBezTo>
                  <a:cubicBezTo>
                    <a:pt x="792" y="1711"/>
                    <a:pt x="396" y="1791"/>
                    <a:pt x="0" y="1872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25622" name="Text Box 21">
              <a:extLst>
                <a:ext uri="{FF2B5EF4-FFF2-40B4-BE49-F238E27FC236}">
                  <a16:creationId xmlns:a16="http://schemas.microsoft.com/office/drawing/2014/main" id="{B88A5C3A-30AC-A84C-A023-985358722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200"/>
              <a:ext cx="1536" cy="98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CF01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static link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CF01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(access link; static environment)</a:t>
              </a:r>
            </a:p>
          </p:txBody>
        </p:sp>
      </p:grpSp>
      <p:sp>
        <p:nvSpPr>
          <p:cNvPr id="25618" name="Line 22">
            <a:extLst>
              <a:ext uri="{FF2B5EF4-FFF2-40B4-BE49-F238E27FC236}">
                <a16:creationId xmlns:a16="http://schemas.microsoft.com/office/drawing/2014/main" id="{FAE41B0D-47E0-4448-93DB-6A867310D5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114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5619" name="Line 22">
            <a:extLst>
              <a:ext uri="{FF2B5EF4-FFF2-40B4-BE49-F238E27FC236}">
                <a16:creationId xmlns:a16="http://schemas.microsoft.com/office/drawing/2014/main" id="{D45ABF3C-BD23-D64A-9C65-518B11C8AF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5715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6C81C79C-4DD0-8846-A8B4-907636A9D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6800"/>
            <a:ext cx="4343400" cy="4648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main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a,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E4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b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,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c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: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integer /*1*/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procedure P   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AC00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/*3*/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c: integer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procedure S /*8*/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c, d: integer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procedure R /*10*/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end R /*11*/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R()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 /*9*/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end S /*12*/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R()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/*4*/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S()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/*7*/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end P /*13*/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procedure R /*5*/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a: integer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… = a, b, c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end R /*6*/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P()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/*2*/ 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end main /*14*/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4">
            <a:extLst>
              <a:ext uri="{FF2B5EF4-FFF2-40B4-BE49-F238E27FC236}">
                <a16:creationId xmlns:a16="http://schemas.microsoft.com/office/drawing/2014/main" id="{06D1909E-1111-9E4D-8982-88D0F12BF9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6CA14-A389-2D4E-8335-D45606D7BF1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AC9E2EA2-0E7B-124D-BC9A-AF287E102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Example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AB021187-ADE5-0048-881C-692119CBC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990600"/>
            <a:ext cx="1219200" cy="557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---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---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main.P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main.R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064992F3-9CF5-0E4B-B0B5-D1F7F2DFE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572000"/>
            <a:ext cx="474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fp</a:t>
            </a:r>
          </a:p>
        </p:txBody>
      </p:sp>
      <p:sp>
        <p:nvSpPr>
          <p:cNvPr id="27653" name="Line 5">
            <a:extLst>
              <a:ext uri="{FF2B5EF4-FFF2-40B4-BE49-F238E27FC236}">
                <a16:creationId xmlns:a16="http://schemas.microsoft.com/office/drawing/2014/main" id="{0DA40A1F-DF62-C546-92BB-BD809FE53D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4876800"/>
            <a:ext cx="4572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B9435C64-08AD-2749-91EF-0C44687F8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6096000"/>
            <a:ext cx="544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</a:t>
            </a:r>
          </a:p>
        </p:txBody>
      </p:sp>
      <p:sp>
        <p:nvSpPr>
          <p:cNvPr id="27655" name="Line 7">
            <a:extLst>
              <a:ext uri="{FF2B5EF4-FFF2-40B4-BE49-F238E27FC236}">
                <a16:creationId xmlns:a16="http://schemas.microsoft.com/office/drawing/2014/main" id="{1CDF9F28-D6DC-474A-A09C-0345DB140D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6324600"/>
            <a:ext cx="4572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7656" name="Line 8">
            <a:extLst>
              <a:ext uri="{FF2B5EF4-FFF2-40B4-BE49-F238E27FC236}">
                <a16:creationId xmlns:a16="http://schemas.microsoft.com/office/drawing/2014/main" id="{A738DA76-EA33-6741-8035-4A02C423A8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276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7657" name="Line 9">
            <a:extLst>
              <a:ext uri="{FF2B5EF4-FFF2-40B4-BE49-F238E27FC236}">
                <a16:creationId xmlns:a16="http://schemas.microsoft.com/office/drawing/2014/main" id="{FE31C88B-CA9C-E140-A8F2-5F421F9E15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724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7658" name="Line 10">
            <a:extLst>
              <a:ext uri="{FF2B5EF4-FFF2-40B4-BE49-F238E27FC236}">
                <a16:creationId xmlns:a16="http://schemas.microsoft.com/office/drawing/2014/main" id="{A5B83C9B-9DE3-D741-B7E6-BAA2D8C2D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114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7659" name="Line 11">
            <a:extLst>
              <a:ext uri="{FF2B5EF4-FFF2-40B4-BE49-F238E27FC236}">
                <a16:creationId xmlns:a16="http://schemas.microsoft.com/office/drawing/2014/main" id="{D06F5B1C-3F9E-9E49-87DF-4E19350FFE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733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7660" name="Line 12">
            <a:extLst>
              <a:ext uri="{FF2B5EF4-FFF2-40B4-BE49-F238E27FC236}">
                <a16:creationId xmlns:a16="http://schemas.microsoft.com/office/drawing/2014/main" id="{3306D113-CFE5-FC4D-B8E4-7FE2B11CB6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419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7661" name="Freeform 13">
            <a:extLst>
              <a:ext uri="{FF2B5EF4-FFF2-40B4-BE49-F238E27FC236}">
                <a16:creationId xmlns:a16="http://schemas.microsoft.com/office/drawing/2014/main" id="{DCCEBC6C-C465-6C4E-87C7-428D39F55B67}"/>
              </a:ext>
            </a:extLst>
          </p:cNvPr>
          <p:cNvSpPr>
            <a:spLocks/>
          </p:cNvSpPr>
          <p:nvPr/>
        </p:nvSpPr>
        <p:spPr bwMode="auto">
          <a:xfrm>
            <a:off x="5410200" y="1143000"/>
            <a:ext cx="1066800" cy="2819400"/>
          </a:xfrm>
          <a:custGeom>
            <a:avLst/>
            <a:gdLst>
              <a:gd name="T0" fmla="*/ 2147483646 w 672"/>
              <a:gd name="T1" fmla="*/ 2147483646 h 1776"/>
              <a:gd name="T2" fmla="*/ 2147483646 w 672"/>
              <a:gd name="T3" fmla="*/ 2147483646 h 1776"/>
              <a:gd name="T4" fmla="*/ 2147483646 w 672"/>
              <a:gd name="T5" fmla="*/ 2147483646 h 1776"/>
              <a:gd name="T6" fmla="*/ 2147483646 w 672"/>
              <a:gd name="T7" fmla="*/ 2147483646 h 1776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1776"/>
              <a:gd name="T14" fmla="*/ 672 w 672"/>
              <a:gd name="T15" fmla="*/ 1776 h 1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1776">
                <a:moveTo>
                  <a:pt x="672" y="1776"/>
                </a:moveTo>
                <a:cubicBezTo>
                  <a:pt x="431" y="1759"/>
                  <a:pt x="191" y="1743"/>
                  <a:pt x="96" y="1488"/>
                </a:cubicBezTo>
                <a:cubicBezTo>
                  <a:pt x="0" y="1232"/>
                  <a:pt x="56" y="479"/>
                  <a:pt x="96" y="240"/>
                </a:cubicBezTo>
                <a:cubicBezTo>
                  <a:pt x="135" y="0"/>
                  <a:pt x="304" y="72"/>
                  <a:pt x="336" y="4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7662" name="Freeform 14">
            <a:extLst>
              <a:ext uri="{FF2B5EF4-FFF2-40B4-BE49-F238E27FC236}">
                <a16:creationId xmlns:a16="http://schemas.microsoft.com/office/drawing/2014/main" id="{BB14DB9D-6F1E-C846-B848-68A5EA9A5977}"/>
              </a:ext>
            </a:extLst>
          </p:cNvPr>
          <p:cNvSpPr>
            <a:spLocks/>
          </p:cNvSpPr>
          <p:nvPr/>
        </p:nvSpPr>
        <p:spPr bwMode="auto">
          <a:xfrm>
            <a:off x="6553200" y="1371600"/>
            <a:ext cx="1636713" cy="2971800"/>
          </a:xfrm>
          <a:custGeom>
            <a:avLst/>
            <a:gdLst>
              <a:gd name="T0" fmla="*/ 2147483646 w 1031"/>
              <a:gd name="T1" fmla="*/ 0 h 1872"/>
              <a:gd name="T2" fmla="*/ 2147483646 w 1031"/>
              <a:gd name="T3" fmla="*/ 2147483646 h 1872"/>
              <a:gd name="T4" fmla="*/ 2147483646 w 1031"/>
              <a:gd name="T5" fmla="*/ 2147483646 h 1872"/>
              <a:gd name="T6" fmla="*/ 0 w 1031"/>
              <a:gd name="T7" fmla="*/ 2147483646 h 1872"/>
              <a:gd name="T8" fmla="*/ 0 60000 65536"/>
              <a:gd name="T9" fmla="*/ 0 60000 65536"/>
              <a:gd name="T10" fmla="*/ 0 60000 65536"/>
              <a:gd name="T11" fmla="*/ 0 60000 65536"/>
              <a:gd name="T12" fmla="*/ 0 w 1031"/>
              <a:gd name="T13" fmla="*/ 0 h 1872"/>
              <a:gd name="T14" fmla="*/ 1031 w 1031"/>
              <a:gd name="T15" fmla="*/ 1872 h 18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31" h="1872">
                <a:moveTo>
                  <a:pt x="384" y="0"/>
                </a:moveTo>
                <a:cubicBezTo>
                  <a:pt x="508" y="0"/>
                  <a:pt x="632" y="0"/>
                  <a:pt x="720" y="240"/>
                </a:cubicBezTo>
                <a:cubicBezTo>
                  <a:pt x="807" y="479"/>
                  <a:pt x="1031" y="1168"/>
                  <a:pt x="912" y="1440"/>
                </a:cubicBezTo>
                <a:cubicBezTo>
                  <a:pt x="792" y="1711"/>
                  <a:pt x="396" y="1791"/>
                  <a:pt x="0" y="1872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7663" name="Text Box 15">
            <a:extLst>
              <a:ext uri="{FF2B5EF4-FFF2-40B4-BE49-F238E27FC236}">
                <a16:creationId xmlns:a16="http://schemas.microsoft.com/office/drawing/2014/main" id="{FEF84ED4-9BEB-2A45-9FB3-AA28FD194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57200"/>
            <a:ext cx="1141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 /*5*/</a:t>
            </a:r>
          </a:p>
        </p:txBody>
      </p:sp>
      <p:sp>
        <p:nvSpPr>
          <p:cNvPr id="27664" name="Line 16">
            <a:extLst>
              <a:ext uri="{FF2B5EF4-FFF2-40B4-BE49-F238E27FC236}">
                <a16:creationId xmlns:a16="http://schemas.microsoft.com/office/drawing/2014/main" id="{A6BD81D8-E44C-604D-B0AE-4D610D593D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105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7665" name="Line 17">
            <a:extLst>
              <a:ext uri="{FF2B5EF4-FFF2-40B4-BE49-F238E27FC236}">
                <a16:creationId xmlns:a16="http://schemas.microsoft.com/office/drawing/2014/main" id="{289E1A8A-5302-D440-AB62-120BEB0E2A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486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7666" name="Line 18">
            <a:extLst>
              <a:ext uri="{FF2B5EF4-FFF2-40B4-BE49-F238E27FC236}">
                <a16:creationId xmlns:a16="http://schemas.microsoft.com/office/drawing/2014/main" id="{40A72F85-A312-6841-B6B6-261004D417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791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7667" name="Line 19">
            <a:extLst>
              <a:ext uri="{FF2B5EF4-FFF2-40B4-BE49-F238E27FC236}">
                <a16:creationId xmlns:a16="http://schemas.microsoft.com/office/drawing/2014/main" id="{BF134CEE-F077-D34D-AB7E-E01C48E29E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6172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63508" name="Freeform 20">
            <a:extLst>
              <a:ext uri="{FF2B5EF4-FFF2-40B4-BE49-F238E27FC236}">
                <a16:creationId xmlns:a16="http://schemas.microsoft.com/office/drawing/2014/main" id="{56016867-0EBB-224C-B3E6-F4F603481A5B}"/>
              </a:ext>
            </a:extLst>
          </p:cNvPr>
          <p:cNvSpPr>
            <a:spLocks/>
          </p:cNvSpPr>
          <p:nvPr/>
        </p:nvSpPr>
        <p:spPr bwMode="auto">
          <a:xfrm>
            <a:off x="4824413" y="3505200"/>
            <a:ext cx="1347787" cy="1828800"/>
          </a:xfrm>
          <a:custGeom>
            <a:avLst/>
            <a:gdLst>
              <a:gd name="T0" fmla="*/ 2147483646 w 849"/>
              <a:gd name="T1" fmla="*/ 2147483646 h 1152"/>
              <a:gd name="T2" fmla="*/ 2147483646 w 849"/>
              <a:gd name="T3" fmla="*/ 2147483646 h 1152"/>
              <a:gd name="T4" fmla="*/ 2147483646 w 849"/>
              <a:gd name="T5" fmla="*/ 0 h 1152"/>
              <a:gd name="T6" fmla="*/ 0 60000 65536"/>
              <a:gd name="T7" fmla="*/ 0 60000 65536"/>
              <a:gd name="T8" fmla="*/ 0 60000 65536"/>
              <a:gd name="T9" fmla="*/ 0 w 849"/>
              <a:gd name="T10" fmla="*/ 0 h 1152"/>
              <a:gd name="T11" fmla="*/ 849 w 849"/>
              <a:gd name="T12" fmla="*/ 1152 h 1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9" h="1152">
                <a:moveTo>
                  <a:pt x="849" y="1152"/>
                </a:moveTo>
                <a:cubicBezTo>
                  <a:pt x="457" y="888"/>
                  <a:pt x="65" y="624"/>
                  <a:pt x="33" y="432"/>
                </a:cubicBezTo>
                <a:cubicBezTo>
                  <a:pt x="0" y="239"/>
                  <a:pt x="328" y="119"/>
                  <a:pt x="657" y="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63509" name="Freeform 21">
            <a:extLst>
              <a:ext uri="{FF2B5EF4-FFF2-40B4-BE49-F238E27FC236}">
                <a16:creationId xmlns:a16="http://schemas.microsoft.com/office/drawing/2014/main" id="{6D5644A2-DEC1-054D-A972-8D9CD533C77A}"/>
              </a:ext>
            </a:extLst>
          </p:cNvPr>
          <p:cNvSpPr>
            <a:spLocks/>
          </p:cNvSpPr>
          <p:nvPr/>
        </p:nvSpPr>
        <p:spPr bwMode="auto">
          <a:xfrm>
            <a:off x="6705600" y="1143000"/>
            <a:ext cx="2032000" cy="4572000"/>
          </a:xfrm>
          <a:custGeom>
            <a:avLst/>
            <a:gdLst>
              <a:gd name="T0" fmla="*/ 2147483646 w 1280"/>
              <a:gd name="T1" fmla="*/ 0 h 2880"/>
              <a:gd name="T2" fmla="*/ 2147483646 w 1280"/>
              <a:gd name="T3" fmla="*/ 2147483646 h 2880"/>
              <a:gd name="T4" fmla="*/ 2147483646 w 1280"/>
              <a:gd name="T5" fmla="*/ 2147483646 h 2880"/>
              <a:gd name="T6" fmla="*/ 0 w 1280"/>
              <a:gd name="T7" fmla="*/ 2147483646 h 2880"/>
              <a:gd name="T8" fmla="*/ 0 60000 65536"/>
              <a:gd name="T9" fmla="*/ 0 60000 65536"/>
              <a:gd name="T10" fmla="*/ 0 60000 65536"/>
              <a:gd name="T11" fmla="*/ 0 60000 65536"/>
              <a:gd name="T12" fmla="*/ 0 w 1280"/>
              <a:gd name="T13" fmla="*/ 0 h 2880"/>
              <a:gd name="T14" fmla="*/ 1280 w 1280"/>
              <a:gd name="T15" fmla="*/ 2880 h 28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0" h="2880">
                <a:moveTo>
                  <a:pt x="288" y="0"/>
                </a:moveTo>
                <a:cubicBezTo>
                  <a:pt x="604" y="108"/>
                  <a:pt x="920" y="216"/>
                  <a:pt x="1056" y="480"/>
                </a:cubicBezTo>
                <a:cubicBezTo>
                  <a:pt x="1191" y="743"/>
                  <a:pt x="1280" y="1183"/>
                  <a:pt x="1104" y="1584"/>
                </a:cubicBezTo>
                <a:cubicBezTo>
                  <a:pt x="927" y="1984"/>
                  <a:pt x="463" y="2432"/>
                  <a:pt x="0" y="288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7670" name="Text Box 22">
            <a:extLst>
              <a:ext uri="{FF2B5EF4-FFF2-40B4-BE49-F238E27FC236}">
                <a16:creationId xmlns:a16="http://schemas.microsoft.com/office/drawing/2014/main" id="{72E4A58F-3745-9A49-BFD6-820084C09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371600"/>
            <a:ext cx="22653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 /*4*/,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 calls main.R</a:t>
            </a:r>
          </a:p>
        </p:txBody>
      </p:sp>
      <p:sp>
        <p:nvSpPr>
          <p:cNvPr id="27671" name="Line 23">
            <a:extLst>
              <a:ext uri="{FF2B5EF4-FFF2-40B4-BE49-F238E27FC236}">
                <a16:creationId xmlns:a16="http://schemas.microsoft.com/office/drawing/2014/main" id="{5B4B4C0D-F0A7-9445-9E4A-9318802087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200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7672" name="Line 24">
            <a:extLst>
              <a:ext uri="{FF2B5EF4-FFF2-40B4-BE49-F238E27FC236}">
                <a16:creationId xmlns:a16="http://schemas.microsoft.com/office/drawing/2014/main" id="{F977C794-ECD3-6047-8E88-B96721644D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648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7673" name="Line 25">
            <a:extLst>
              <a:ext uri="{FF2B5EF4-FFF2-40B4-BE49-F238E27FC236}">
                <a16:creationId xmlns:a16="http://schemas.microsoft.com/office/drawing/2014/main" id="{D617AD96-F867-7A40-8326-0AF0E8159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6248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C3666D12-47D2-A141-9631-1A2C9BD0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6800"/>
            <a:ext cx="4343400" cy="4648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main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a,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E4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b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,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c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: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integer /*1*/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procedure P    /*3*/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c: integer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procedure S /*8*/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c, d: integer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procedure R /*10*/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end R /*11*/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R()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 /*9*/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end S /*12*/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AC00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R()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AC00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/*4*/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S()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/*7*/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end P /*13*/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procedure R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AC00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/*5*/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a: integer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… = a, b, c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end R /*6*/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P()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/*2*/ 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end main /*14*/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4">
            <a:extLst>
              <a:ext uri="{FF2B5EF4-FFF2-40B4-BE49-F238E27FC236}">
                <a16:creationId xmlns:a16="http://schemas.microsoft.com/office/drawing/2014/main" id="{D0C9E950-5AE7-6A41-84A0-BAB9FAF91B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5CB592-7B1A-7543-939D-85BBC4F5AA9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803E9A5F-24ED-E948-84AA-3F47175D02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Example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FACEE1FB-917F-A54B-8EE3-E8F5B501E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90500"/>
            <a:ext cx="3024188" cy="1570038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 /*6*/ main.R exits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itchFamily="2" charset="2"/>
              </a:rPr>
              <a:t> fp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itchFamily="2" charset="2"/>
              </a:rPr>
              <a:t>fp   old fp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itchFamily="2" charset="2"/>
              </a:rPr>
              <a:t>in main.R</a:t>
            </a:r>
            <a:r>
              <a:rPr kumimoji="0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itchFamily="2" charset="2"/>
              </a:rPr>
              <a:t>’</a:t>
            </a:r>
            <a:r>
              <a:rPr kumimoji="0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itchFamily="2" charset="2"/>
              </a:rPr>
              <a:t>s frame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Symbol" pitchFamily="2" charset="2"/>
            </a:endParaRP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A282C382-C795-0348-832D-91B8140BD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905000"/>
            <a:ext cx="1219200" cy="411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---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---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main.P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F822BF2A-9E55-C24E-BD1A-C5CDED457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114800"/>
            <a:ext cx="474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fp</a:t>
            </a:r>
          </a:p>
        </p:txBody>
      </p:sp>
      <p:sp>
        <p:nvSpPr>
          <p:cNvPr id="29702" name="Line 6">
            <a:extLst>
              <a:ext uri="{FF2B5EF4-FFF2-40B4-BE49-F238E27FC236}">
                <a16:creationId xmlns:a16="http://schemas.microsoft.com/office/drawing/2014/main" id="{5062112D-82F0-E948-889B-511A0E7965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4343400"/>
            <a:ext cx="4572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6D45CE4E-DE33-C642-808E-B61241A4C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562600"/>
            <a:ext cx="544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</a:t>
            </a:r>
          </a:p>
        </p:txBody>
      </p:sp>
      <p:sp>
        <p:nvSpPr>
          <p:cNvPr id="29704" name="Line 8">
            <a:extLst>
              <a:ext uri="{FF2B5EF4-FFF2-40B4-BE49-F238E27FC236}">
                <a16:creationId xmlns:a16="http://schemas.microsoft.com/office/drawing/2014/main" id="{F7C2CA3E-AA22-184C-BE06-805DBDF5E0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5791200"/>
            <a:ext cx="4572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9705" name="Line 9">
            <a:extLst>
              <a:ext uri="{FF2B5EF4-FFF2-40B4-BE49-F238E27FC236}">
                <a16:creationId xmlns:a16="http://schemas.microsoft.com/office/drawing/2014/main" id="{C7A09A93-8C7C-F34A-9DD7-A668249735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1816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9706" name="Text Box 10">
            <a:extLst>
              <a:ext uri="{FF2B5EF4-FFF2-40B4-BE49-F238E27FC236}">
                <a16:creationId xmlns:a16="http://schemas.microsoft.com/office/drawing/2014/main" id="{5CD4CA54-9830-F040-B7F0-69F61E777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6096000"/>
            <a:ext cx="66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top</a:t>
            </a:r>
          </a:p>
        </p:txBody>
      </p:sp>
      <p:sp>
        <p:nvSpPr>
          <p:cNvPr id="29707" name="Line 11">
            <a:extLst>
              <a:ext uri="{FF2B5EF4-FFF2-40B4-BE49-F238E27FC236}">
                <a16:creationId xmlns:a16="http://schemas.microsoft.com/office/drawing/2014/main" id="{E2C16045-3A81-D74E-8727-02D5759FB8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191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9708" name="Line 12">
            <a:extLst>
              <a:ext uri="{FF2B5EF4-FFF2-40B4-BE49-F238E27FC236}">
                <a16:creationId xmlns:a16="http://schemas.microsoft.com/office/drawing/2014/main" id="{B66DC9AF-81AF-D94E-8B85-5F19207070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5638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9709" name="Line 13">
            <a:extLst>
              <a:ext uri="{FF2B5EF4-FFF2-40B4-BE49-F238E27FC236}">
                <a16:creationId xmlns:a16="http://schemas.microsoft.com/office/drawing/2014/main" id="{2274FA33-4E80-3E4C-8B31-C423ADE95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5029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9710" name="Line 14">
            <a:extLst>
              <a:ext uri="{FF2B5EF4-FFF2-40B4-BE49-F238E27FC236}">
                <a16:creationId xmlns:a16="http://schemas.microsoft.com/office/drawing/2014/main" id="{5BF32F19-9776-4A4B-B1D5-59C611359B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648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9711" name="Line 15">
            <a:extLst>
              <a:ext uri="{FF2B5EF4-FFF2-40B4-BE49-F238E27FC236}">
                <a16:creationId xmlns:a16="http://schemas.microsoft.com/office/drawing/2014/main" id="{4C62C740-696A-3443-984B-44387FBB5C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5334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9712" name="Freeform 16">
            <a:extLst>
              <a:ext uri="{FF2B5EF4-FFF2-40B4-BE49-F238E27FC236}">
                <a16:creationId xmlns:a16="http://schemas.microsoft.com/office/drawing/2014/main" id="{9B8DADFC-B57B-B64E-9167-8322E523F626}"/>
              </a:ext>
            </a:extLst>
          </p:cNvPr>
          <p:cNvSpPr>
            <a:spLocks/>
          </p:cNvSpPr>
          <p:nvPr/>
        </p:nvSpPr>
        <p:spPr bwMode="auto">
          <a:xfrm>
            <a:off x="4419600" y="2057400"/>
            <a:ext cx="1066800" cy="2819400"/>
          </a:xfrm>
          <a:custGeom>
            <a:avLst/>
            <a:gdLst>
              <a:gd name="T0" fmla="*/ 2147483646 w 672"/>
              <a:gd name="T1" fmla="*/ 2147483646 h 1776"/>
              <a:gd name="T2" fmla="*/ 2147483646 w 672"/>
              <a:gd name="T3" fmla="*/ 2147483646 h 1776"/>
              <a:gd name="T4" fmla="*/ 2147483646 w 672"/>
              <a:gd name="T5" fmla="*/ 2147483646 h 1776"/>
              <a:gd name="T6" fmla="*/ 2147483646 w 672"/>
              <a:gd name="T7" fmla="*/ 2147483646 h 1776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1776"/>
              <a:gd name="T14" fmla="*/ 672 w 672"/>
              <a:gd name="T15" fmla="*/ 1776 h 1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1776">
                <a:moveTo>
                  <a:pt x="672" y="1776"/>
                </a:moveTo>
                <a:cubicBezTo>
                  <a:pt x="431" y="1759"/>
                  <a:pt x="191" y="1743"/>
                  <a:pt x="96" y="1488"/>
                </a:cubicBezTo>
                <a:cubicBezTo>
                  <a:pt x="0" y="1232"/>
                  <a:pt x="56" y="479"/>
                  <a:pt x="96" y="240"/>
                </a:cubicBezTo>
                <a:cubicBezTo>
                  <a:pt x="135" y="0"/>
                  <a:pt x="304" y="72"/>
                  <a:pt x="336" y="4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9713" name="Freeform 17">
            <a:extLst>
              <a:ext uri="{FF2B5EF4-FFF2-40B4-BE49-F238E27FC236}">
                <a16:creationId xmlns:a16="http://schemas.microsoft.com/office/drawing/2014/main" id="{338A746E-F163-4D45-B3B9-65B171C965D1}"/>
              </a:ext>
            </a:extLst>
          </p:cNvPr>
          <p:cNvSpPr>
            <a:spLocks/>
          </p:cNvSpPr>
          <p:nvPr/>
        </p:nvSpPr>
        <p:spPr bwMode="auto">
          <a:xfrm>
            <a:off x="5562600" y="2286000"/>
            <a:ext cx="1636713" cy="2971800"/>
          </a:xfrm>
          <a:custGeom>
            <a:avLst/>
            <a:gdLst>
              <a:gd name="T0" fmla="*/ 2147483646 w 1031"/>
              <a:gd name="T1" fmla="*/ 0 h 1872"/>
              <a:gd name="T2" fmla="*/ 2147483646 w 1031"/>
              <a:gd name="T3" fmla="*/ 2147483646 h 1872"/>
              <a:gd name="T4" fmla="*/ 2147483646 w 1031"/>
              <a:gd name="T5" fmla="*/ 2147483646 h 1872"/>
              <a:gd name="T6" fmla="*/ 0 w 1031"/>
              <a:gd name="T7" fmla="*/ 2147483646 h 1872"/>
              <a:gd name="T8" fmla="*/ 0 60000 65536"/>
              <a:gd name="T9" fmla="*/ 0 60000 65536"/>
              <a:gd name="T10" fmla="*/ 0 60000 65536"/>
              <a:gd name="T11" fmla="*/ 0 60000 65536"/>
              <a:gd name="T12" fmla="*/ 0 w 1031"/>
              <a:gd name="T13" fmla="*/ 0 h 1872"/>
              <a:gd name="T14" fmla="*/ 1031 w 1031"/>
              <a:gd name="T15" fmla="*/ 1872 h 18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31" h="1872">
                <a:moveTo>
                  <a:pt x="384" y="0"/>
                </a:moveTo>
                <a:cubicBezTo>
                  <a:pt x="508" y="0"/>
                  <a:pt x="632" y="0"/>
                  <a:pt x="720" y="240"/>
                </a:cubicBezTo>
                <a:cubicBezTo>
                  <a:pt x="807" y="479"/>
                  <a:pt x="1031" y="1168"/>
                  <a:pt x="912" y="1440"/>
                </a:cubicBezTo>
                <a:cubicBezTo>
                  <a:pt x="792" y="1711"/>
                  <a:pt x="396" y="1791"/>
                  <a:pt x="0" y="1872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9714" name="Line 18">
            <a:extLst>
              <a:ext uri="{FF2B5EF4-FFF2-40B4-BE49-F238E27FC236}">
                <a16:creationId xmlns:a16="http://schemas.microsoft.com/office/drawing/2014/main" id="{C672CD90-7A4C-AA48-80FF-D163964F17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114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9715" name="Line 19">
            <a:extLst>
              <a:ext uri="{FF2B5EF4-FFF2-40B4-BE49-F238E27FC236}">
                <a16:creationId xmlns:a16="http://schemas.microsoft.com/office/drawing/2014/main" id="{F584B062-FA05-8542-8625-C6197EE5B0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5715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CA467494-0AC8-6649-8957-488188B6F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6800"/>
            <a:ext cx="4343400" cy="4648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main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a,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E4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b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,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c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: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integer /*1*/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procedure P    /*3*/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c: integer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procedure S /*8*/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c, d: integer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procedure R /*10*/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end R /*11*/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R()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 /*9*/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end S /*12*/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R()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/*4*/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S()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/*7*/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end P /*13*/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procedure R /*5*/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a: integer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… = a, b, c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end R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AC00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/*6*/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P()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/*2*/ 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end main /*14*/	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4">
            <a:extLst>
              <a:ext uri="{FF2B5EF4-FFF2-40B4-BE49-F238E27FC236}">
                <a16:creationId xmlns:a16="http://schemas.microsoft.com/office/drawing/2014/main" id="{D95CAB8D-6663-234F-A604-F765E4D28B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F0ED3A-FC7A-194B-A0B9-FBF070A7059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0F31427E-ED6B-AB41-98E0-1261E71355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Example</a:t>
            </a: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F7A35BC2-2796-CE44-83A6-E89CF30A7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733800"/>
            <a:ext cx="1798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 /*7*/,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 calls P.S;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 /*8*/: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E6F26C78-D06D-6A4A-A237-EA8205685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57200"/>
            <a:ext cx="1219200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---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---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main.P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P.S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D0592E18-A747-D545-AB67-CEDAC25DE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114800"/>
            <a:ext cx="474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fp</a:t>
            </a:r>
          </a:p>
        </p:txBody>
      </p:sp>
      <p:sp>
        <p:nvSpPr>
          <p:cNvPr id="30726" name="Line 6">
            <a:extLst>
              <a:ext uri="{FF2B5EF4-FFF2-40B4-BE49-F238E27FC236}">
                <a16:creationId xmlns:a16="http://schemas.microsoft.com/office/drawing/2014/main" id="{75CB18BF-ADDC-B843-9741-6102BE5BDE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4343400"/>
            <a:ext cx="4572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B689CFF4-E938-9541-A2F2-8C7740E66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6019800"/>
            <a:ext cx="544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</a:t>
            </a:r>
          </a:p>
        </p:txBody>
      </p:sp>
      <p:sp>
        <p:nvSpPr>
          <p:cNvPr id="30728" name="Line 8">
            <a:extLst>
              <a:ext uri="{FF2B5EF4-FFF2-40B4-BE49-F238E27FC236}">
                <a16:creationId xmlns:a16="http://schemas.microsoft.com/office/drawing/2014/main" id="{2F80FD15-9126-3841-8F93-FF061748A0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9000" y="6248400"/>
            <a:ext cx="4572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729" name="Line 9">
            <a:extLst>
              <a:ext uri="{FF2B5EF4-FFF2-40B4-BE49-F238E27FC236}">
                <a16:creationId xmlns:a16="http://schemas.microsoft.com/office/drawing/2014/main" id="{BAE07955-E65D-8E49-9164-DB220FD33E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43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730" name="Line 10">
            <a:extLst>
              <a:ext uri="{FF2B5EF4-FFF2-40B4-BE49-F238E27FC236}">
                <a16:creationId xmlns:a16="http://schemas.microsoft.com/office/drawing/2014/main" id="{12ADEF1B-AEE7-054E-BAA0-B1EFCF5AAD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191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731" name="Line 11">
            <a:extLst>
              <a:ext uri="{FF2B5EF4-FFF2-40B4-BE49-F238E27FC236}">
                <a16:creationId xmlns:a16="http://schemas.microsoft.com/office/drawing/2014/main" id="{23FB3E3E-C1DA-1B49-B8E2-1CB8AA15CF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581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732" name="Line 12">
            <a:extLst>
              <a:ext uri="{FF2B5EF4-FFF2-40B4-BE49-F238E27FC236}">
                <a16:creationId xmlns:a16="http://schemas.microsoft.com/office/drawing/2014/main" id="{4F25EDCA-688B-A84B-BB25-6C7F707E9D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200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733" name="Line 13">
            <a:extLst>
              <a:ext uri="{FF2B5EF4-FFF2-40B4-BE49-F238E27FC236}">
                <a16:creationId xmlns:a16="http://schemas.microsoft.com/office/drawing/2014/main" id="{49024CCD-4A6C-2C4A-8F6B-609D761F2E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886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734" name="Freeform 14">
            <a:extLst>
              <a:ext uri="{FF2B5EF4-FFF2-40B4-BE49-F238E27FC236}">
                <a16:creationId xmlns:a16="http://schemas.microsoft.com/office/drawing/2014/main" id="{7E9C2164-BDAD-E046-933E-B88D960AB815}"/>
              </a:ext>
            </a:extLst>
          </p:cNvPr>
          <p:cNvSpPr>
            <a:spLocks/>
          </p:cNvSpPr>
          <p:nvPr/>
        </p:nvSpPr>
        <p:spPr bwMode="auto">
          <a:xfrm>
            <a:off x="5410200" y="609600"/>
            <a:ext cx="1066800" cy="2819400"/>
          </a:xfrm>
          <a:custGeom>
            <a:avLst/>
            <a:gdLst>
              <a:gd name="T0" fmla="*/ 2147483646 w 672"/>
              <a:gd name="T1" fmla="*/ 2147483646 h 1776"/>
              <a:gd name="T2" fmla="*/ 2147483646 w 672"/>
              <a:gd name="T3" fmla="*/ 2147483646 h 1776"/>
              <a:gd name="T4" fmla="*/ 2147483646 w 672"/>
              <a:gd name="T5" fmla="*/ 2147483646 h 1776"/>
              <a:gd name="T6" fmla="*/ 2147483646 w 672"/>
              <a:gd name="T7" fmla="*/ 2147483646 h 1776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1776"/>
              <a:gd name="T14" fmla="*/ 672 w 672"/>
              <a:gd name="T15" fmla="*/ 1776 h 1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1776">
                <a:moveTo>
                  <a:pt x="672" y="1776"/>
                </a:moveTo>
                <a:cubicBezTo>
                  <a:pt x="431" y="1759"/>
                  <a:pt x="191" y="1743"/>
                  <a:pt x="96" y="1488"/>
                </a:cubicBezTo>
                <a:cubicBezTo>
                  <a:pt x="0" y="1232"/>
                  <a:pt x="56" y="479"/>
                  <a:pt x="96" y="240"/>
                </a:cubicBezTo>
                <a:cubicBezTo>
                  <a:pt x="135" y="0"/>
                  <a:pt x="304" y="72"/>
                  <a:pt x="336" y="4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735" name="Freeform 15">
            <a:extLst>
              <a:ext uri="{FF2B5EF4-FFF2-40B4-BE49-F238E27FC236}">
                <a16:creationId xmlns:a16="http://schemas.microsoft.com/office/drawing/2014/main" id="{E81E8F86-9ABD-994D-A933-0C337BE78755}"/>
              </a:ext>
            </a:extLst>
          </p:cNvPr>
          <p:cNvSpPr>
            <a:spLocks/>
          </p:cNvSpPr>
          <p:nvPr/>
        </p:nvSpPr>
        <p:spPr bwMode="auto">
          <a:xfrm>
            <a:off x="6553200" y="838200"/>
            <a:ext cx="1636713" cy="2971800"/>
          </a:xfrm>
          <a:custGeom>
            <a:avLst/>
            <a:gdLst>
              <a:gd name="T0" fmla="*/ 2147483646 w 1031"/>
              <a:gd name="T1" fmla="*/ 0 h 1872"/>
              <a:gd name="T2" fmla="*/ 2147483646 w 1031"/>
              <a:gd name="T3" fmla="*/ 2147483646 h 1872"/>
              <a:gd name="T4" fmla="*/ 2147483646 w 1031"/>
              <a:gd name="T5" fmla="*/ 2147483646 h 1872"/>
              <a:gd name="T6" fmla="*/ 0 w 1031"/>
              <a:gd name="T7" fmla="*/ 2147483646 h 1872"/>
              <a:gd name="T8" fmla="*/ 0 60000 65536"/>
              <a:gd name="T9" fmla="*/ 0 60000 65536"/>
              <a:gd name="T10" fmla="*/ 0 60000 65536"/>
              <a:gd name="T11" fmla="*/ 0 60000 65536"/>
              <a:gd name="T12" fmla="*/ 0 w 1031"/>
              <a:gd name="T13" fmla="*/ 0 h 1872"/>
              <a:gd name="T14" fmla="*/ 1031 w 1031"/>
              <a:gd name="T15" fmla="*/ 1872 h 18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31" h="1872">
                <a:moveTo>
                  <a:pt x="384" y="0"/>
                </a:moveTo>
                <a:cubicBezTo>
                  <a:pt x="508" y="0"/>
                  <a:pt x="632" y="0"/>
                  <a:pt x="720" y="240"/>
                </a:cubicBezTo>
                <a:cubicBezTo>
                  <a:pt x="807" y="479"/>
                  <a:pt x="1031" y="1168"/>
                  <a:pt x="912" y="1440"/>
                </a:cubicBezTo>
                <a:cubicBezTo>
                  <a:pt x="792" y="1711"/>
                  <a:pt x="396" y="1791"/>
                  <a:pt x="0" y="1872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736" name="Line 16">
            <a:extLst>
              <a:ext uri="{FF2B5EF4-FFF2-40B4-BE49-F238E27FC236}">
                <a16:creationId xmlns:a16="http://schemas.microsoft.com/office/drawing/2014/main" id="{8CB717B2-08DB-744E-8137-C487C1DE51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572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737" name="Line 17">
            <a:extLst>
              <a:ext uri="{FF2B5EF4-FFF2-40B4-BE49-F238E27FC236}">
                <a16:creationId xmlns:a16="http://schemas.microsoft.com/office/drawing/2014/main" id="{097F20E4-D38B-854E-B983-0EA7F175AE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953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738" name="Line 18">
            <a:extLst>
              <a:ext uri="{FF2B5EF4-FFF2-40B4-BE49-F238E27FC236}">
                <a16:creationId xmlns:a16="http://schemas.microsoft.com/office/drawing/2014/main" id="{8D06818E-8892-3F47-98BA-A218B87C8A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257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739" name="Line 19">
            <a:extLst>
              <a:ext uri="{FF2B5EF4-FFF2-40B4-BE49-F238E27FC236}">
                <a16:creationId xmlns:a16="http://schemas.microsoft.com/office/drawing/2014/main" id="{A5347D52-7DF1-FB44-A6C8-2FFC77829F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638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66580" name="Freeform 20">
            <a:extLst>
              <a:ext uri="{FF2B5EF4-FFF2-40B4-BE49-F238E27FC236}">
                <a16:creationId xmlns:a16="http://schemas.microsoft.com/office/drawing/2014/main" id="{8C984E77-D951-DB48-8712-4F2407824F90}"/>
              </a:ext>
            </a:extLst>
          </p:cNvPr>
          <p:cNvSpPr>
            <a:spLocks/>
          </p:cNvSpPr>
          <p:nvPr/>
        </p:nvSpPr>
        <p:spPr bwMode="auto">
          <a:xfrm>
            <a:off x="4876800" y="3048000"/>
            <a:ext cx="1347788" cy="1828800"/>
          </a:xfrm>
          <a:custGeom>
            <a:avLst/>
            <a:gdLst>
              <a:gd name="T0" fmla="*/ 2147483646 w 849"/>
              <a:gd name="T1" fmla="*/ 2147483646 h 1152"/>
              <a:gd name="T2" fmla="*/ 2147483646 w 849"/>
              <a:gd name="T3" fmla="*/ 2147483646 h 1152"/>
              <a:gd name="T4" fmla="*/ 2147483646 w 849"/>
              <a:gd name="T5" fmla="*/ 0 h 1152"/>
              <a:gd name="T6" fmla="*/ 0 60000 65536"/>
              <a:gd name="T7" fmla="*/ 0 60000 65536"/>
              <a:gd name="T8" fmla="*/ 0 60000 65536"/>
              <a:gd name="T9" fmla="*/ 0 w 849"/>
              <a:gd name="T10" fmla="*/ 0 h 1152"/>
              <a:gd name="T11" fmla="*/ 849 w 849"/>
              <a:gd name="T12" fmla="*/ 1152 h 1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9" h="1152">
                <a:moveTo>
                  <a:pt x="849" y="1152"/>
                </a:moveTo>
                <a:cubicBezTo>
                  <a:pt x="457" y="888"/>
                  <a:pt x="65" y="624"/>
                  <a:pt x="33" y="432"/>
                </a:cubicBezTo>
                <a:cubicBezTo>
                  <a:pt x="0" y="239"/>
                  <a:pt x="328" y="119"/>
                  <a:pt x="657" y="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66581" name="Freeform 21">
            <a:extLst>
              <a:ext uri="{FF2B5EF4-FFF2-40B4-BE49-F238E27FC236}">
                <a16:creationId xmlns:a16="http://schemas.microsoft.com/office/drawing/2014/main" id="{0D3D3F16-406B-E744-99F6-054D7E9AD3EC}"/>
              </a:ext>
            </a:extLst>
          </p:cNvPr>
          <p:cNvSpPr>
            <a:spLocks/>
          </p:cNvSpPr>
          <p:nvPr/>
        </p:nvSpPr>
        <p:spPr bwMode="auto">
          <a:xfrm>
            <a:off x="6629400" y="2971800"/>
            <a:ext cx="1458913" cy="2133600"/>
          </a:xfrm>
          <a:custGeom>
            <a:avLst/>
            <a:gdLst>
              <a:gd name="T0" fmla="*/ 0 w 919"/>
              <a:gd name="T1" fmla="*/ 2147483646 h 1344"/>
              <a:gd name="T2" fmla="*/ 2147483646 w 919"/>
              <a:gd name="T3" fmla="*/ 2147483646 h 1344"/>
              <a:gd name="T4" fmla="*/ 2147483646 w 919"/>
              <a:gd name="T5" fmla="*/ 0 h 1344"/>
              <a:gd name="T6" fmla="*/ 0 60000 65536"/>
              <a:gd name="T7" fmla="*/ 0 60000 65536"/>
              <a:gd name="T8" fmla="*/ 0 60000 65536"/>
              <a:gd name="T9" fmla="*/ 0 w 919"/>
              <a:gd name="T10" fmla="*/ 0 h 1344"/>
              <a:gd name="T11" fmla="*/ 919 w 919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9" h="1344">
                <a:moveTo>
                  <a:pt x="0" y="1344"/>
                </a:moveTo>
                <a:cubicBezTo>
                  <a:pt x="404" y="1287"/>
                  <a:pt x="808" y="1231"/>
                  <a:pt x="864" y="1008"/>
                </a:cubicBezTo>
                <a:cubicBezTo>
                  <a:pt x="919" y="784"/>
                  <a:pt x="416" y="168"/>
                  <a:pt x="336" y="0"/>
                </a:cubicBezTo>
              </a:path>
            </a:pathLst>
          </a:cu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742" name="Line 22">
            <a:extLst>
              <a:ext uri="{FF2B5EF4-FFF2-40B4-BE49-F238E27FC236}">
                <a16:creationId xmlns:a16="http://schemas.microsoft.com/office/drawing/2014/main" id="{846CD122-BE21-1A46-8F2F-0B3366012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6019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743" name="Line 23">
            <a:extLst>
              <a:ext uri="{FF2B5EF4-FFF2-40B4-BE49-F238E27FC236}">
                <a16:creationId xmlns:a16="http://schemas.microsoft.com/office/drawing/2014/main" id="{E4CE5166-625C-8442-A966-A8DAD8A724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667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744" name="Line 24">
            <a:extLst>
              <a:ext uri="{FF2B5EF4-FFF2-40B4-BE49-F238E27FC236}">
                <a16:creationId xmlns:a16="http://schemas.microsoft.com/office/drawing/2014/main" id="{C7959D25-C413-3846-867B-A6DC45688E8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114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745" name="Line 25">
            <a:extLst>
              <a:ext uri="{FF2B5EF4-FFF2-40B4-BE49-F238E27FC236}">
                <a16:creationId xmlns:a16="http://schemas.microsoft.com/office/drawing/2014/main" id="{67DBE9CA-565D-3547-9F48-DEF0CF7712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943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78C76D26-120C-DC43-A400-2F91877C0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6800"/>
            <a:ext cx="4343400" cy="4648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main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a,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E4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b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,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c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: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integer /*1*/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procedure P    /*3*/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c: integer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procedure S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AC00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/*8*/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c, d: integer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procedure R /*10*/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end R /*11*/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R()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 /*9*/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end S /*12*/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R()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/*4*/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S()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AC00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/*7*/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end P /*13*/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procedure R /*5*/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a: integer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… = a, b, c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end R /*6*/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P()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/*2*/ 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end main /*14*/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4">
            <a:extLst>
              <a:ext uri="{FF2B5EF4-FFF2-40B4-BE49-F238E27FC236}">
                <a16:creationId xmlns:a16="http://schemas.microsoft.com/office/drawing/2014/main" id="{37931D0E-E179-0D45-BEC0-283A402DA3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F92D96-999C-3143-B01B-DAB0EBC89D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879D4AB1-998C-3643-BDAA-2A0126956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Example</a:t>
            </a: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B1B4E8B2-F0EF-D74E-8E59-23B5F1D21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57200"/>
            <a:ext cx="1219200" cy="6081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main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main.P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P.S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S.R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46ED998E-6E7E-0D41-90CD-302DBFC5F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334000"/>
            <a:ext cx="474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fp</a:t>
            </a:r>
          </a:p>
        </p:txBody>
      </p:sp>
      <p:sp>
        <p:nvSpPr>
          <p:cNvPr id="32773" name="Line 5">
            <a:extLst>
              <a:ext uri="{FF2B5EF4-FFF2-40B4-BE49-F238E27FC236}">
                <a16:creationId xmlns:a16="http://schemas.microsoft.com/office/drawing/2014/main" id="{BE34B762-3DF2-314B-A6C3-1A901DC82F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5562600"/>
            <a:ext cx="4572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794834A0-6AE7-B44F-A183-BB054F078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6172200"/>
            <a:ext cx="544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</a:t>
            </a:r>
          </a:p>
        </p:txBody>
      </p:sp>
      <p:sp>
        <p:nvSpPr>
          <p:cNvPr id="32775" name="Line 7">
            <a:extLst>
              <a:ext uri="{FF2B5EF4-FFF2-40B4-BE49-F238E27FC236}">
                <a16:creationId xmlns:a16="http://schemas.microsoft.com/office/drawing/2014/main" id="{2B3E7864-880C-E54F-B035-2143DA61E8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6400800"/>
            <a:ext cx="4572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2776" name="Line 8">
            <a:extLst>
              <a:ext uri="{FF2B5EF4-FFF2-40B4-BE49-F238E27FC236}">
                <a16:creationId xmlns:a16="http://schemas.microsoft.com/office/drawing/2014/main" id="{B2B007C0-EB75-AE41-A0D1-99DBEE0DD5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438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2777" name="Line 9">
            <a:extLst>
              <a:ext uri="{FF2B5EF4-FFF2-40B4-BE49-F238E27FC236}">
                <a16:creationId xmlns:a16="http://schemas.microsoft.com/office/drawing/2014/main" id="{6937A9F2-ECE8-DA40-A3DC-BB1CBD9111A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191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2778" name="Line 10">
            <a:extLst>
              <a:ext uri="{FF2B5EF4-FFF2-40B4-BE49-F238E27FC236}">
                <a16:creationId xmlns:a16="http://schemas.microsoft.com/office/drawing/2014/main" id="{0907269D-ACD8-204C-9B9F-F36FCBBB67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429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2779" name="Line 11">
            <a:extLst>
              <a:ext uri="{FF2B5EF4-FFF2-40B4-BE49-F238E27FC236}">
                <a16:creationId xmlns:a16="http://schemas.microsoft.com/office/drawing/2014/main" id="{1CEDBEFB-A630-BA4A-812C-CF5EB4E341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819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2780" name="Line 12">
            <a:extLst>
              <a:ext uri="{FF2B5EF4-FFF2-40B4-BE49-F238E27FC236}">
                <a16:creationId xmlns:a16="http://schemas.microsoft.com/office/drawing/2014/main" id="{82F4073D-7515-C84B-BD3E-BF20221C63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733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2781" name="Line 13">
            <a:extLst>
              <a:ext uri="{FF2B5EF4-FFF2-40B4-BE49-F238E27FC236}">
                <a16:creationId xmlns:a16="http://schemas.microsoft.com/office/drawing/2014/main" id="{BB326027-8BBD-5A47-B2EC-29CEF097E8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495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2782" name="Line 14">
            <a:extLst>
              <a:ext uri="{FF2B5EF4-FFF2-40B4-BE49-F238E27FC236}">
                <a16:creationId xmlns:a16="http://schemas.microsoft.com/office/drawing/2014/main" id="{C2B29BCD-02BF-8148-9382-B6EAB6842B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724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2783" name="Line 15">
            <a:extLst>
              <a:ext uri="{FF2B5EF4-FFF2-40B4-BE49-F238E27FC236}">
                <a16:creationId xmlns:a16="http://schemas.microsoft.com/office/drawing/2014/main" id="{03891442-C692-5348-A879-231B46CDC4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105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2784" name="Line 16">
            <a:extLst>
              <a:ext uri="{FF2B5EF4-FFF2-40B4-BE49-F238E27FC236}">
                <a16:creationId xmlns:a16="http://schemas.microsoft.com/office/drawing/2014/main" id="{19773865-BEF0-BE4E-B684-F0A58822F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514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2785" name="Line 17">
            <a:extLst>
              <a:ext uri="{FF2B5EF4-FFF2-40B4-BE49-F238E27FC236}">
                <a16:creationId xmlns:a16="http://schemas.microsoft.com/office/drawing/2014/main" id="{79677F8D-55A3-B947-9087-D4498E0F2B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124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2786" name="Line 18">
            <a:extLst>
              <a:ext uri="{FF2B5EF4-FFF2-40B4-BE49-F238E27FC236}">
                <a16:creationId xmlns:a16="http://schemas.microsoft.com/office/drawing/2014/main" id="{974D0CE6-08B1-CA40-8763-73403BEFE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810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2787" name="Line 19">
            <a:extLst>
              <a:ext uri="{FF2B5EF4-FFF2-40B4-BE49-F238E27FC236}">
                <a16:creationId xmlns:a16="http://schemas.microsoft.com/office/drawing/2014/main" id="{C4825BA6-7D37-9F4D-B140-1D5DB6B9C5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410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2788" name="Line 20">
            <a:extLst>
              <a:ext uri="{FF2B5EF4-FFF2-40B4-BE49-F238E27FC236}">
                <a16:creationId xmlns:a16="http://schemas.microsoft.com/office/drawing/2014/main" id="{696415D1-4EFD-6146-A352-E9F760126F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486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2789" name="Line 21">
            <a:extLst>
              <a:ext uri="{FF2B5EF4-FFF2-40B4-BE49-F238E27FC236}">
                <a16:creationId xmlns:a16="http://schemas.microsoft.com/office/drawing/2014/main" id="{FFD8BD07-A5B3-E243-8671-CB94C2BD0B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791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2790" name="Text Box 22">
            <a:extLst>
              <a:ext uri="{FF2B5EF4-FFF2-40B4-BE49-F238E27FC236}">
                <a16:creationId xmlns:a16="http://schemas.microsoft.com/office/drawing/2014/main" id="{DB1772BE-C5E2-8B40-A3E1-E05E00AE9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886200"/>
            <a:ext cx="2365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 /*9*/ S calls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 S.R; at /*10*/</a:t>
            </a:r>
          </a:p>
        </p:txBody>
      </p:sp>
      <p:sp>
        <p:nvSpPr>
          <p:cNvPr id="32791" name="Line 23">
            <a:extLst>
              <a:ext uri="{FF2B5EF4-FFF2-40B4-BE49-F238E27FC236}">
                <a16:creationId xmlns:a16="http://schemas.microsoft.com/office/drawing/2014/main" id="{6DC365D9-F54C-4B4F-BE60-573D05A74C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524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2792" name="Line 24">
            <a:extLst>
              <a:ext uri="{FF2B5EF4-FFF2-40B4-BE49-F238E27FC236}">
                <a16:creationId xmlns:a16="http://schemas.microsoft.com/office/drawing/2014/main" id="{07E3CD90-988A-4E41-842B-4A3DC285F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838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2793" name="Line 25">
            <a:extLst>
              <a:ext uri="{FF2B5EF4-FFF2-40B4-BE49-F238E27FC236}">
                <a16:creationId xmlns:a16="http://schemas.microsoft.com/office/drawing/2014/main" id="{7239D3FC-CE59-B14F-8F25-086967D15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219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2794" name="Freeform 26">
            <a:extLst>
              <a:ext uri="{FF2B5EF4-FFF2-40B4-BE49-F238E27FC236}">
                <a16:creationId xmlns:a16="http://schemas.microsoft.com/office/drawing/2014/main" id="{BD7234BC-A821-FD42-A7BE-0C3D712371B2}"/>
              </a:ext>
            </a:extLst>
          </p:cNvPr>
          <p:cNvSpPr>
            <a:spLocks/>
          </p:cNvSpPr>
          <p:nvPr/>
        </p:nvSpPr>
        <p:spPr bwMode="auto">
          <a:xfrm>
            <a:off x="5372100" y="533400"/>
            <a:ext cx="876300" cy="2438400"/>
          </a:xfrm>
          <a:custGeom>
            <a:avLst/>
            <a:gdLst>
              <a:gd name="T0" fmla="*/ 2147483646 w 552"/>
              <a:gd name="T1" fmla="*/ 2147483646 h 1536"/>
              <a:gd name="T2" fmla="*/ 2147483646 w 552"/>
              <a:gd name="T3" fmla="*/ 2147483646 h 1536"/>
              <a:gd name="T4" fmla="*/ 2147483646 w 552"/>
              <a:gd name="T5" fmla="*/ 2147483646 h 1536"/>
              <a:gd name="T6" fmla="*/ 2147483646 w 552"/>
              <a:gd name="T7" fmla="*/ 2147483646 h 1536"/>
              <a:gd name="T8" fmla="*/ 0 60000 65536"/>
              <a:gd name="T9" fmla="*/ 0 60000 65536"/>
              <a:gd name="T10" fmla="*/ 0 60000 65536"/>
              <a:gd name="T11" fmla="*/ 0 60000 65536"/>
              <a:gd name="T12" fmla="*/ 0 w 552"/>
              <a:gd name="T13" fmla="*/ 0 h 1536"/>
              <a:gd name="T14" fmla="*/ 552 w 552"/>
              <a:gd name="T15" fmla="*/ 1536 h 1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2" h="1536">
                <a:moveTo>
                  <a:pt x="552" y="1536"/>
                </a:moveTo>
                <a:cubicBezTo>
                  <a:pt x="347" y="1479"/>
                  <a:pt x="143" y="1423"/>
                  <a:pt x="72" y="1200"/>
                </a:cubicBezTo>
                <a:cubicBezTo>
                  <a:pt x="0" y="976"/>
                  <a:pt x="80" y="383"/>
                  <a:pt x="120" y="192"/>
                </a:cubicBezTo>
                <a:cubicBezTo>
                  <a:pt x="159" y="0"/>
                  <a:pt x="235" y="24"/>
                  <a:pt x="312" y="4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2795" name="Freeform 27">
            <a:extLst>
              <a:ext uri="{FF2B5EF4-FFF2-40B4-BE49-F238E27FC236}">
                <a16:creationId xmlns:a16="http://schemas.microsoft.com/office/drawing/2014/main" id="{D2DA9332-23A3-7E47-99AD-9B670DD03CCE}"/>
              </a:ext>
            </a:extLst>
          </p:cNvPr>
          <p:cNvSpPr>
            <a:spLocks/>
          </p:cNvSpPr>
          <p:nvPr/>
        </p:nvSpPr>
        <p:spPr bwMode="auto">
          <a:xfrm>
            <a:off x="5346700" y="2667000"/>
            <a:ext cx="749300" cy="1676400"/>
          </a:xfrm>
          <a:custGeom>
            <a:avLst/>
            <a:gdLst>
              <a:gd name="T0" fmla="*/ 2147483646 w 472"/>
              <a:gd name="T1" fmla="*/ 2147483646 h 1056"/>
              <a:gd name="T2" fmla="*/ 2147483646 w 472"/>
              <a:gd name="T3" fmla="*/ 2147483646 h 1056"/>
              <a:gd name="T4" fmla="*/ 2147483646 w 472"/>
              <a:gd name="T5" fmla="*/ 2147483646 h 1056"/>
              <a:gd name="T6" fmla="*/ 2147483646 w 472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472"/>
              <a:gd name="T13" fmla="*/ 0 h 1056"/>
              <a:gd name="T14" fmla="*/ 472 w 472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2" h="1056">
                <a:moveTo>
                  <a:pt x="472" y="1056"/>
                </a:moveTo>
                <a:cubicBezTo>
                  <a:pt x="316" y="1028"/>
                  <a:pt x="160" y="1000"/>
                  <a:pt x="88" y="864"/>
                </a:cubicBezTo>
                <a:cubicBezTo>
                  <a:pt x="16" y="728"/>
                  <a:pt x="0" y="383"/>
                  <a:pt x="40" y="240"/>
                </a:cubicBezTo>
                <a:cubicBezTo>
                  <a:pt x="79" y="96"/>
                  <a:pt x="203" y="48"/>
                  <a:pt x="328" y="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68636" name="Freeform 28">
            <a:extLst>
              <a:ext uri="{FF2B5EF4-FFF2-40B4-BE49-F238E27FC236}">
                <a16:creationId xmlns:a16="http://schemas.microsoft.com/office/drawing/2014/main" id="{890D9A4A-6D0A-334F-BE5C-030FCD9D349B}"/>
              </a:ext>
            </a:extLst>
          </p:cNvPr>
          <p:cNvSpPr>
            <a:spLocks/>
          </p:cNvSpPr>
          <p:nvPr/>
        </p:nvSpPr>
        <p:spPr bwMode="auto">
          <a:xfrm>
            <a:off x="5080000" y="4114800"/>
            <a:ext cx="1016000" cy="1828800"/>
          </a:xfrm>
          <a:custGeom>
            <a:avLst/>
            <a:gdLst>
              <a:gd name="T0" fmla="*/ 2147483646 w 640"/>
              <a:gd name="T1" fmla="*/ 2147483646 h 1152"/>
              <a:gd name="T2" fmla="*/ 2147483646 w 640"/>
              <a:gd name="T3" fmla="*/ 2147483646 h 1152"/>
              <a:gd name="T4" fmla="*/ 2147483646 w 640"/>
              <a:gd name="T5" fmla="*/ 2147483646 h 1152"/>
              <a:gd name="T6" fmla="*/ 2147483646 w 640"/>
              <a:gd name="T7" fmla="*/ 0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640"/>
              <a:gd name="T13" fmla="*/ 0 h 1152"/>
              <a:gd name="T14" fmla="*/ 640 w 640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0" h="1152">
                <a:moveTo>
                  <a:pt x="640" y="1152"/>
                </a:moveTo>
                <a:cubicBezTo>
                  <a:pt x="423" y="991"/>
                  <a:pt x="207" y="831"/>
                  <a:pt x="112" y="672"/>
                </a:cubicBezTo>
                <a:cubicBezTo>
                  <a:pt x="16" y="512"/>
                  <a:pt x="0" y="303"/>
                  <a:pt x="64" y="192"/>
                </a:cubicBezTo>
                <a:cubicBezTo>
                  <a:pt x="127" y="80"/>
                  <a:pt x="311" y="40"/>
                  <a:pt x="496" y="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2797" name="Freeform 29">
            <a:extLst>
              <a:ext uri="{FF2B5EF4-FFF2-40B4-BE49-F238E27FC236}">
                <a16:creationId xmlns:a16="http://schemas.microsoft.com/office/drawing/2014/main" id="{FA2B9165-A373-0042-8D56-D9FFD007B6CC}"/>
              </a:ext>
            </a:extLst>
          </p:cNvPr>
          <p:cNvSpPr>
            <a:spLocks/>
          </p:cNvSpPr>
          <p:nvPr/>
        </p:nvSpPr>
        <p:spPr bwMode="auto">
          <a:xfrm>
            <a:off x="6400800" y="660400"/>
            <a:ext cx="1839913" cy="2919413"/>
          </a:xfrm>
          <a:custGeom>
            <a:avLst/>
            <a:gdLst>
              <a:gd name="T0" fmla="*/ 0 w 1159"/>
              <a:gd name="T1" fmla="*/ 2147483646 h 1839"/>
              <a:gd name="T2" fmla="*/ 2147483646 w 1159"/>
              <a:gd name="T3" fmla="*/ 2147483646 h 1839"/>
              <a:gd name="T4" fmla="*/ 2147483646 w 1159"/>
              <a:gd name="T5" fmla="*/ 2147483646 h 1839"/>
              <a:gd name="T6" fmla="*/ 2147483646 w 1159"/>
              <a:gd name="T7" fmla="*/ 2147483646 h 1839"/>
              <a:gd name="T8" fmla="*/ 0 60000 65536"/>
              <a:gd name="T9" fmla="*/ 0 60000 65536"/>
              <a:gd name="T10" fmla="*/ 0 60000 65536"/>
              <a:gd name="T11" fmla="*/ 0 60000 65536"/>
              <a:gd name="T12" fmla="*/ 0 w 1159"/>
              <a:gd name="T13" fmla="*/ 0 h 1839"/>
              <a:gd name="T14" fmla="*/ 1159 w 1159"/>
              <a:gd name="T15" fmla="*/ 1839 h 18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9" h="1839">
                <a:moveTo>
                  <a:pt x="0" y="1696"/>
                </a:moveTo>
                <a:cubicBezTo>
                  <a:pt x="428" y="1767"/>
                  <a:pt x="856" y="1839"/>
                  <a:pt x="1008" y="1600"/>
                </a:cubicBezTo>
                <a:cubicBezTo>
                  <a:pt x="1159" y="1360"/>
                  <a:pt x="999" y="511"/>
                  <a:pt x="912" y="256"/>
                </a:cubicBezTo>
                <a:cubicBezTo>
                  <a:pt x="824" y="0"/>
                  <a:pt x="652" y="32"/>
                  <a:pt x="480" y="64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2798" name="Freeform 30">
            <a:extLst>
              <a:ext uri="{FF2B5EF4-FFF2-40B4-BE49-F238E27FC236}">
                <a16:creationId xmlns:a16="http://schemas.microsoft.com/office/drawing/2014/main" id="{0600114A-306B-D74C-8717-C4A9A515E082}"/>
              </a:ext>
            </a:extLst>
          </p:cNvPr>
          <p:cNvSpPr>
            <a:spLocks/>
          </p:cNvSpPr>
          <p:nvPr/>
        </p:nvSpPr>
        <p:spPr bwMode="auto">
          <a:xfrm>
            <a:off x="6553200" y="2349500"/>
            <a:ext cx="1574800" cy="2476500"/>
          </a:xfrm>
          <a:custGeom>
            <a:avLst/>
            <a:gdLst>
              <a:gd name="T0" fmla="*/ 0 w 992"/>
              <a:gd name="T1" fmla="*/ 2147483646 h 1560"/>
              <a:gd name="T2" fmla="*/ 2147483646 w 992"/>
              <a:gd name="T3" fmla="*/ 2147483646 h 1560"/>
              <a:gd name="T4" fmla="*/ 2147483646 w 992"/>
              <a:gd name="T5" fmla="*/ 2147483646 h 1560"/>
              <a:gd name="T6" fmla="*/ 2147483646 w 992"/>
              <a:gd name="T7" fmla="*/ 2147483646 h 1560"/>
              <a:gd name="T8" fmla="*/ 0 60000 65536"/>
              <a:gd name="T9" fmla="*/ 0 60000 65536"/>
              <a:gd name="T10" fmla="*/ 0 60000 65536"/>
              <a:gd name="T11" fmla="*/ 0 60000 65536"/>
              <a:gd name="T12" fmla="*/ 0 w 992"/>
              <a:gd name="T13" fmla="*/ 0 h 1560"/>
              <a:gd name="T14" fmla="*/ 992 w 992"/>
              <a:gd name="T15" fmla="*/ 1560 h 15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2" h="1560">
                <a:moveTo>
                  <a:pt x="0" y="1448"/>
                </a:moveTo>
                <a:cubicBezTo>
                  <a:pt x="368" y="1504"/>
                  <a:pt x="736" y="1560"/>
                  <a:pt x="864" y="1352"/>
                </a:cubicBezTo>
                <a:cubicBezTo>
                  <a:pt x="992" y="1144"/>
                  <a:pt x="840" y="400"/>
                  <a:pt x="768" y="200"/>
                </a:cubicBezTo>
                <a:cubicBezTo>
                  <a:pt x="696" y="0"/>
                  <a:pt x="564" y="76"/>
                  <a:pt x="432" y="152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68639" name="Freeform 31">
            <a:extLst>
              <a:ext uri="{FF2B5EF4-FFF2-40B4-BE49-F238E27FC236}">
                <a16:creationId xmlns:a16="http://schemas.microsoft.com/office/drawing/2014/main" id="{6E883F6A-B516-F541-82C1-440794D88BDC}"/>
              </a:ext>
            </a:extLst>
          </p:cNvPr>
          <p:cNvSpPr>
            <a:spLocks/>
          </p:cNvSpPr>
          <p:nvPr/>
        </p:nvSpPr>
        <p:spPr bwMode="auto">
          <a:xfrm>
            <a:off x="6705600" y="3962400"/>
            <a:ext cx="1066800" cy="2284413"/>
          </a:xfrm>
          <a:custGeom>
            <a:avLst/>
            <a:gdLst>
              <a:gd name="T0" fmla="*/ 0 w 672"/>
              <a:gd name="T1" fmla="*/ 2147483646 h 1247"/>
              <a:gd name="T2" fmla="*/ 2147483646 w 672"/>
              <a:gd name="T3" fmla="*/ 2147483646 h 1247"/>
              <a:gd name="T4" fmla="*/ 2147483646 w 672"/>
              <a:gd name="T5" fmla="*/ 2147483646 h 1247"/>
              <a:gd name="T6" fmla="*/ 2147483646 w 672"/>
              <a:gd name="T7" fmla="*/ 2147483646 h 1247"/>
              <a:gd name="T8" fmla="*/ 2147483646 w 672"/>
              <a:gd name="T9" fmla="*/ 2147483646 h 12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47"/>
              <a:gd name="T17" fmla="*/ 672 w 672"/>
              <a:gd name="T18" fmla="*/ 1247 h 12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47">
                <a:moveTo>
                  <a:pt x="0" y="1208"/>
                </a:moveTo>
                <a:cubicBezTo>
                  <a:pt x="116" y="1227"/>
                  <a:pt x="232" y="1247"/>
                  <a:pt x="336" y="1160"/>
                </a:cubicBezTo>
                <a:cubicBezTo>
                  <a:pt x="439" y="1072"/>
                  <a:pt x="576" y="856"/>
                  <a:pt x="624" y="680"/>
                </a:cubicBezTo>
                <a:cubicBezTo>
                  <a:pt x="672" y="504"/>
                  <a:pt x="672" y="208"/>
                  <a:pt x="624" y="104"/>
                </a:cubicBezTo>
                <a:cubicBezTo>
                  <a:pt x="576" y="0"/>
                  <a:pt x="456" y="28"/>
                  <a:pt x="336" y="56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2800" name="Line 32">
            <a:extLst>
              <a:ext uri="{FF2B5EF4-FFF2-40B4-BE49-F238E27FC236}">
                <a16:creationId xmlns:a16="http://schemas.microsoft.com/office/drawing/2014/main" id="{D58E8C9B-F1FE-E94F-954B-9B89A0251D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6019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2801" name="Line 33">
            <a:extLst>
              <a:ext uri="{FF2B5EF4-FFF2-40B4-BE49-F238E27FC236}">
                <a16:creationId xmlns:a16="http://schemas.microsoft.com/office/drawing/2014/main" id="{7A0D2AE1-039D-F247-830B-71D0AA45EA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6248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2802" name="Line 34">
            <a:extLst>
              <a:ext uri="{FF2B5EF4-FFF2-40B4-BE49-F238E27FC236}">
                <a16:creationId xmlns:a16="http://schemas.microsoft.com/office/drawing/2014/main" id="{238BEB07-5A3A-9D41-A5C8-D6A2E9854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6324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08A26180-7983-F54D-9AB5-C69931F27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6800"/>
            <a:ext cx="4343400" cy="4648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main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a,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E4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b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,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c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: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integer /*1*/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procedure P    /*3*/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c: integer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procedure S /*8*/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c, d: integer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procedure R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AC00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/*10*/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end R /*11*/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R()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AC00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/*9*/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end S /*12*/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R()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/*4*/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S()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/*7*/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end P /*13*/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procedure R /*5*/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a: integer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… = a, b, c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end R /*6*/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P()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/*2*/ 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end main /*14*/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4">
            <a:extLst>
              <a:ext uri="{FF2B5EF4-FFF2-40B4-BE49-F238E27FC236}">
                <a16:creationId xmlns:a16="http://schemas.microsoft.com/office/drawing/2014/main" id="{91675327-B89F-5B4E-8410-CB4F19DEA7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64ACA9-CBEE-7949-848B-B7F9D8CCCD3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B54EB55A-4691-8F4F-BF58-89BAB96B1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Example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53257D98-9D73-984C-938C-14CC339EA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57200"/>
            <a:ext cx="1219200" cy="5749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main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main.P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P.S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D814F146-F63F-424B-8325-F1A1B0D17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886200"/>
            <a:ext cx="474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fp</a:t>
            </a:r>
          </a:p>
        </p:txBody>
      </p:sp>
      <p:sp>
        <p:nvSpPr>
          <p:cNvPr id="33797" name="Line 5">
            <a:extLst>
              <a:ext uri="{FF2B5EF4-FFF2-40B4-BE49-F238E27FC236}">
                <a16:creationId xmlns:a16="http://schemas.microsoft.com/office/drawing/2014/main" id="{3BBDBFFD-18B9-C143-B2D0-FE98A9C318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4038600"/>
            <a:ext cx="4572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D01B5D8B-EA62-BB46-9847-70EA5B578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410200"/>
            <a:ext cx="544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</a:t>
            </a:r>
          </a:p>
        </p:txBody>
      </p:sp>
      <p:sp>
        <p:nvSpPr>
          <p:cNvPr id="33799" name="Line 7">
            <a:extLst>
              <a:ext uri="{FF2B5EF4-FFF2-40B4-BE49-F238E27FC236}">
                <a16:creationId xmlns:a16="http://schemas.microsoft.com/office/drawing/2014/main" id="{32BB4787-87E8-8249-9C9F-3EF549C9F3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5638800"/>
            <a:ext cx="4572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3800" name="Line 8">
            <a:extLst>
              <a:ext uri="{FF2B5EF4-FFF2-40B4-BE49-F238E27FC236}">
                <a16:creationId xmlns:a16="http://schemas.microsoft.com/office/drawing/2014/main" id="{5A9C2FB0-6CB3-0A40-9553-C13394500F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438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3801" name="Line 9">
            <a:extLst>
              <a:ext uri="{FF2B5EF4-FFF2-40B4-BE49-F238E27FC236}">
                <a16:creationId xmlns:a16="http://schemas.microsoft.com/office/drawing/2014/main" id="{21EE14D6-2816-F041-813A-D255E3BDD4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191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3802" name="Line 10">
            <a:extLst>
              <a:ext uri="{FF2B5EF4-FFF2-40B4-BE49-F238E27FC236}">
                <a16:creationId xmlns:a16="http://schemas.microsoft.com/office/drawing/2014/main" id="{6DDA9A83-CC60-E642-A4A9-DE3A2441F4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429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3803" name="Line 11">
            <a:extLst>
              <a:ext uri="{FF2B5EF4-FFF2-40B4-BE49-F238E27FC236}">
                <a16:creationId xmlns:a16="http://schemas.microsoft.com/office/drawing/2014/main" id="{922A9CC3-AE95-614A-BF2C-CF372F4CAA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819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3804" name="Line 12">
            <a:extLst>
              <a:ext uri="{FF2B5EF4-FFF2-40B4-BE49-F238E27FC236}">
                <a16:creationId xmlns:a16="http://schemas.microsoft.com/office/drawing/2014/main" id="{D4B82E3B-EE36-B949-8516-797D7753AD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733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3805" name="Line 13">
            <a:extLst>
              <a:ext uri="{FF2B5EF4-FFF2-40B4-BE49-F238E27FC236}">
                <a16:creationId xmlns:a16="http://schemas.microsoft.com/office/drawing/2014/main" id="{8CA6D0BE-03BF-CB43-9984-67807528E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495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3806" name="Line 14">
            <a:extLst>
              <a:ext uri="{FF2B5EF4-FFF2-40B4-BE49-F238E27FC236}">
                <a16:creationId xmlns:a16="http://schemas.microsoft.com/office/drawing/2014/main" id="{18198F76-46D9-BC4E-ABEB-C9F539490D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724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3807" name="Line 15">
            <a:extLst>
              <a:ext uri="{FF2B5EF4-FFF2-40B4-BE49-F238E27FC236}">
                <a16:creationId xmlns:a16="http://schemas.microsoft.com/office/drawing/2014/main" id="{FC497525-4ACF-114C-829E-B73B4AEABC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105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3808" name="Line 16">
            <a:extLst>
              <a:ext uri="{FF2B5EF4-FFF2-40B4-BE49-F238E27FC236}">
                <a16:creationId xmlns:a16="http://schemas.microsoft.com/office/drawing/2014/main" id="{4AAB316B-44C8-764A-9843-29F02275F3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514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3809" name="Line 17">
            <a:extLst>
              <a:ext uri="{FF2B5EF4-FFF2-40B4-BE49-F238E27FC236}">
                <a16:creationId xmlns:a16="http://schemas.microsoft.com/office/drawing/2014/main" id="{837E2655-BF03-4C41-A720-FD794682C3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124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3810" name="Line 18">
            <a:extLst>
              <a:ext uri="{FF2B5EF4-FFF2-40B4-BE49-F238E27FC236}">
                <a16:creationId xmlns:a16="http://schemas.microsoft.com/office/drawing/2014/main" id="{793DA84C-F70C-0343-B354-65D41C5C6F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810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3811" name="Line 19">
            <a:extLst>
              <a:ext uri="{FF2B5EF4-FFF2-40B4-BE49-F238E27FC236}">
                <a16:creationId xmlns:a16="http://schemas.microsoft.com/office/drawing/2014/main" id="{8D519E87-7626-B14F-8068-64D964F07E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410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3812" name="Line 20">
            <a:extLst>
              <a:ext uri="{FF2B5EF4-FFF2-40B4-BE49-F238E27FC236}">
                <a16:creationId xmlns:a16="http://schemas.microsoft.com/office/drawing/2014/main" id="{C6D5B575-6A4C-8F4E-9142-6E8C70718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486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3813" name="Line 21">
            <a:extLst>
              <a:ext uri="{FF2B5EF4-FFF2-40B4-BE49-F238E27FC236}">
                <a16:creationId xmlns:a16="http://schemas.microsoft.com/office/drawing/2014/main" id="{8624D941-E8CC-A04A-B6F6-959F0CDB7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524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3814" name="Line 22">
            <a:extLst>
              <a:ext uri="{FF2B5EF4-FFF2-40B4-BE49-F238E27FC236}">
                <a16:creationId xmlns:a16="http://schemas.microsoft.com/office/drawing/2014/main" id="{22EA31DF-1845-3F4A-94E4-FE12F664D3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838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3815" name="Line 23">
            <a:extLst>
              <a:ext uri="{FF2B5EF4-FFF2-40B4-BE49-F238E27FC236}">
                <a16:creationId xmlns:a16="http://schemas.microsoft.com/office/drawing/2014/main" id="{183F6244-640D-204E-BB77-0281CF14A0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219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3816" name="Freeform 24">
            <a:extLst>
              <a:ext uri="{FF2B5EF4-FFF2-40B4-BE49-F238E27FC236}">
                <a16:creationId xmlns:a16="http://schemas.microsoft.com/office/drawing/2014/main" id="{50073F37-C0BF-FA4A-9DC0-84F1E10B0B97}"/>
              </a:ext>
            </a:extLst>
          </p:cNvPr>
          <p:cNvSpPr>
            <a:spLocks/>
          </p:cNvSpPr>
          <p:nvPr/>
        </p:nvSpPr>
        <p:spPr bwMode="auto">
          <a:xfrm>
            <a:off x="5372100" y="533400"/>
            <a:ext cx="876300" cy="2438400"/>
          </a:xfrm>
          <a:custGeom>
            <a:avLst/>
            <a:gdLst>
              <a:gd name="T0" fmla="*/ 2147483646 w 552"/>
              <a:gd name="T1" fmla="*/ 2147483646 h 1536"/>
              <a:gd name="T2" fmla="*/ 2147483646 w 552"/>
              <a:gd name="T3" fmla="*/ 2147483646 h 1536"/>
              <a:gd name="T4" fmla="*/ 2147483646 w 552"/>
              <a:gd name="T5" fmla="*/ 2147483646 h 1536"/>
              <a:gd name="T6" fmla="*/ 2147483646 w 552"/>
              <a:gd name="T7" fmla="*/ 2147483646 h 1536"/>
              <a:gd name="T8" fmla="*/ 0 60000 65536"/>
              <a:gd name="T9" fmla="*/ 0 60000 65536"/>
              <a:gd name="T10" fmla="*/ 0 60000 65536"/>
              <a:gd name="T11" fmla="*/ 0 60000 65536"/>
              <a:gd name="T12" fmla="*/ 0 w 552"/>
              <a:gd name="T13" fmla="*/ 0 h 1536"/>
              <a:gd name="T14" fmla="*/ 552 w 552"/>
              <a:gd name="T15" fmla="*/ 1536 h 1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2" h="1536">
                <a:moveTo>
                  <a:pt x="552" y="1536"/>
                </a:moveTo>
                <a:cubicBezTo>
                  <a:pt x="347" y="1479"/>
                  <a:pt x="143" y="1423"/>
                  <a:pt x="72" y="1200"/>
                </a:cubicBezTo>
                <a:cubicBezTo>
                  <a:pt x="0" y="976"/>
                  <a:pt x="80" y="383"/>
                  <a:pt x="120" y="192"/>
                </a:cubicBezTo>
                <a:cubicBezTo>
                  <a:pt x="159" y="0"/>
                  <a:pt x="235" y="24"/>
                  <a:pt x="312" y="4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3817" name="Freeform 25">
            <a:extLst>
              <a:ext uri="{FF2B5EF4-FFF2-40B4-BE49-F238E27FC236}">
                <a16:creationId xmlns:a16="http://schemas.microsoft.com/office/drawing/2014/main" id="{5F8F3F9F-634A-0149-BCA8-D51A7ED934AF}"/>
              </a:ext>
            </a:extLst>
          </p:cNvPr>
          <p:cNvSpPr>
            <a:spLocks/>
          </p:cNvSpPr>
          <p:nvPr/>
        </p:nvSpPr>
        <p:spPr bwMode="auto">
          <a:xfrm>
            <a:off x="5346700" y="2667000"/>
            <a:ext cx="749300" cy="1676400"/>
          </a:xfrm>
          <a:custGeom>
            <a:avLst/>
            <a:gdLst>
              <a:gd name="T0" fmla="*/ 2147483646 w 472"/>
              <a:gd name="T1" fmla="*/ 2147483646 h 1056"/>
              <a:gd name="T2" fmla="*/ 2147483646 w 472"/>
              <a:gd name="T3" fmla="*/ 2147483646 h 1056"/>
              <a:gd name="T4" fmla="*/ 2147483646 w 472"/>
              <a:gd name="T5" fmla="*/ 2147483646 h 1056"/>
              <a:gd name="T6" fmla="*/ 2147483646 w 472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472"/>
              <a:gd name="T13" fmla="*/ 0 h 1056"/>
              <a:gd name="T14" fmla="*/ 472 w 472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2" h="1056">
                <a:moveTo>
                  <a:pt x="472" y="1056"/>
                </a:moveTo>
                <a:cubicBezTo>
                  <a:pt x="316" y="1028"/>
                  <a:pt x="160" y="1000"/>
                  <a:pt x="88" y="864"/>
                </a:cubicBezTo>
                <a:cubicBezTo>
                  <a:pt x="16" y="728"/>
                  <a:pt x="0" y="383"/>
                  <a:pt x="40" y="240"/>
                </a:cubicBezTo>
                <a:cubicBezTo>
                  <a:pt x="79" y="96"/>
                  <a:pt x="203" y="48"/>
                  <a:pt x="328" y="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3818" name="Freeform 26">
            <a:extLst>
              <a:ext uri="{FF2B5EF4-FFF2-40B4-BE49-F238E27FC236}">
                <a16:creationId xmlns:a16="http://schemas.microsoft.com/office/drawing/2014/main" id="{17F6DEEA-CC7C-2C46-A543-4FA5520390A5}"/>
              </a:ext>
            </a:extLst>
          </p:cNvPr>
          <p:cNvSpPr>
            <a:spLocks/>
          </p:cNvSpPr>
          <p:nvPr/>
        </p:nvSpPr>
        <p:spPr bwMode="auto">
          <a:xfrm>
            <a:off x="6400800" y="660400"/>
            <a:ext cx="1839913" cy="2919413"/>
          </a:xfrm>
          <a:custGeom>
            <a:avLst/>
            <a:gdLst>
              <a:gd name="T0" fmla="*/ 0 w 1159"/>
              <a:gd name="T1" fmla="*/ 2147483646 h 1839"/>
              <a:gd name="T2" fmla="*/ 2147483646 w 1159"/>
              <a:gd name="T3" fmla="*/ 2147483646 h 1839"/>
              <a:gd name="T4" fmla="*/ 2147483646 w 1159"/>
              <a:gd name="T5" fmla="*/ 2147483646 h 1839"/>
              <a:gd name="T6" fmla="*/ 2147483646 w 1159"/>
              <a:gd name="T7" fmla="*/ 2147483646 h 1839"/>
              <a:gd name="T8" fmla="*/ 0 60000 65536"/>
              <a:gd name="T9" fmla="*/ 0 60000 65536"/>
              <a:gd name="T10" fmla="*/ 0 60000 65536"/>
              <a:gd name="T11" fmla="*/ 0 60000 65536"/>
              <a:gd name="T12" fmla="*/ 0 w 1159"/>
              <a:gd name="T13" fmla="*/ 0 h 1839"/>
              <a:gd name="T14" fmla="*/ 1159 w 1159"/>
              <a:gd name="T15" fmla="*/ 1839 h 18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9" h="1839">
                <a:moveTo>
                  <a:pt x="0" y="1696"/>
                </a:moveTo>
                <a:cubicBezTo>
                  <a:pt x="428" y="1767"/>
                  <a:pt x="856" y="1839"/>
                  <a:pt x="1008" y="1600"/>
                </a:cubicBezTo>
                <a:cubicBezTo>
                  <a:pt x="1159" y="1360"/>
                  <a:pt x="999" y="511"/>
                  <a:pt x="912" y="256"/>
                </a:cubicBezTo>
                <a:cubicBezTo>
                  <a:pt x="824" y="0"/>
                  <a:pt x="652" y="32"/>
                  <a:pt x="480" y="64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3819" name="Freeform 27">
            <a:extLst>
              <a:ext uri="{FF2B5EF4-FFF2-40B4-BE49-F238E27FC236}">
                <a16:creationId xmlns:a16="http://schemas.microsoft.com/office/drawing/2014/main" id="{14C0D2A3-70ED-E04A-8485-CE9D3B142C50}"/>
              </a:ext>
            </a:extLst>
          </p:cNvPr>
          <p:cNvSpPr>
            <a:spLocks/>
          </p:cNvSpPr>
          <p:nvPr/>
        </p:nvSpPr>
        <p:spPr bwMode="auto">
          <a:xfrm>
            <a:off x="6553200" y="2349500"/>
            <a:ext cx="1574800" cy="2476500"/>
          </a:xfrm>
          <a:custGeom>
            <a:avLst/>
            <a:gdLst>
              <a:gd name="T0" fmla="*/ 0 w 992"/>
              <a:gd name="T1" fmla="*/ 2147483646 h 1560"/>
              <a:gd name="T2" fmla="*/ 2147483646 w 992"/>
              <a:gd name="T3" fmla="*/ 2147483646 h 1560"/>
              <a:gd name="T4" fmla="*/ 2147483646 w 992"/>
              <a:gd name="T5" fmla="*/ 2147483646 h 1560"/>
              <a:gd name="T6" fmla="*/ 2147483646 w 992"/>
              <a:gd name="T7" fmla="*/ 2147483646 h 1560"/>
              <a:gd name="T8" fmla="*/ 0 60000 65536"/>
              <a:gd name="T9" fmla="*/ 0 60000 65536"/>
              <a:gd name="T10" fmla="*/ 0 60000 65536"/>
              <a:gd name="T11" fmla="*/ 0 60000 65536"/>
              <a:gd name="T12" fmla="*/ 0 w 992"/>
              <a:gd name="T13" fmla="*/ 0 h 1560"/>
              <a:gd name="T14" fmla="*/ 992 w 992"/>
              <a:gd name="T15" fmla="*/ 1560 h 15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2" h="1560">
                <a:moveTo>
                  <a:pt x="0" y="1448"/>
                </a:moveTo>
                <a:cubicBezTo>
                  <a:pt x="368" y="1504"/>
                  <a:pt x="736" y="1560"/>
                  <a:pt x="864" y="1352"/>
                </a:cubicBezTo>
                <a:cubicBezTo>
                  <a:pt x="992" y="1144"/>
                  <a:pt x="840" y="400"/>
                  <a:pt x="768" y="200"/>
                </a:cubicBezTo>
                <a:cubicBezTo>
                  <a:pt x="696" y="0"/>
                  <a:pt x="564" y="76"/>
                  <a:pt x="432" y="152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3820" name="Text Box 28">
            <a:extLst>
              <a:ext uri="{FF2B5EF4-FFF2-40B4-BE49-F238E27FC236}">
                <a16:creationId xmlns:a16="http://schemas.microsoft.com/office/drawing/2014/main" id="{6D7F01D7-2A2B-D244-955F-6EA8F00F4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038600"/>
            <a:ext cx="3417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/*11*/ pop S.R</a:t>
            </a:r>
            <a:r>
              <a:rPr kumimoji="0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kumimoji="0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 frame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35E5DDF7-373F-6143-BCD7-7AC410F37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6800"/>
            <a:ext cx="4343400" cy="4648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main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a,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E4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b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,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c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: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integer /*1*/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procedure P    /*3*/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c: integer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procedure S /*8*/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c, d: integer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procedure R /*10*/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end R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AC00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/*11*/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R()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 /*9*/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end S /*12*/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R()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/*4*/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S()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/*7*/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end P /*13*/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procedure R /*5*/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a: integer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… = a, b, c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end R /*6*/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P()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/*2*/ 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end main /*14*/	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4">
            <a:extLst>
              <a:ext uri="{FF2B5EF4-FFF2-40B4-BE49-F238E27FC236}">
                <a16:creationId xmlns:a16="http://schemas.microsoft.com/office/drawing/2014/main" id="{A815993D-65A4-394D-86A4-EB0293752F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8B826F-2D3D-254F-9EEF-35AA5BD7F7A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185E7DD1-D765-654F-A02D-F1BFA6D46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Example</a:t>
            </a: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E57479F2-B22E-A749-8126-A2FDBAC90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752600"/>
            <a:ext cx="1219200" cy="3754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main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main.P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C3000F66-5828-CA4A-9107-E9864C4B1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810000"/>
            <a:ext cx="474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fp</a:t>
            </a:r>
          </a:p>
        </p:txBody>
      </p:sp>
      <p:sp>
        <p:nvSpPr>
          <p:cNvPr id="34821" name="Line 5">
            <a:extLst>
              <a:ext uri="{FF2B5EF4-FFF2-40B4-BE49-F238E27FC236}">
                <a16:creationId xmlns:a16="http://schemas.microsoft.com/office/drawing/2014/main" id="{18817D0A-F05B-B14D-8C53-05A40E07A7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3962400"/>
            <a:ext cx="4572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456F1A77-9575-6A4E-8052-4C822A9A8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105400"/>
            <a:ext cx="544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</a:t>
            </a:r>
          </a:p>
        </p:txBody>
      </p:sp>
      <p:sp>
        <p:nvSpPr>
          <p:cNvPr id="34823" name="Line 7">
            <a:extLst>
              <a:ext uri="{FF2B5EF4-FFF2-40B4-BE49-F238E27FC236}">
                <a16:creationId xmlns:a16="http://schemas.microsoft.com/office/drawing/2014/main" id="{802E201D-A86A-0A48-981E-A45F6A5C12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5334000"/>
            <a:ext cx="4572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4824" name="Line 8">
            <a:extLst>
              <a:ext uri="{FF2B5EF4-FFF2-40B4-BE49-F238E27FC236}">
                <a16:creationId xmlns:a16="http://schemas.microsoft.com/office/drawing/2014/main" id="{1A8C2E31-AE44-E045-9FE0-9D6C71F2AD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733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4825" name="Line 9">
            <a:extLst>
              <a:ext uri="{FF2B5EF4-FFF2-40B4-BE49-F238E27FC236}">
                <a16:creationId xmlns:a16="http://schemas.microsoft.com/office/drawing/2014/main" id="{C2A33D07-F29A-0242-859B-B75C069F6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486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4826" name="Line 10">
            <a:extLst>
              <a:ext uri="{FF2B5EF4-FFF2-40B4-BE49-F238E27FC236}">
                <a16:creationId xmlns:a16="http://schemas.microsoft.com/office/drawing/2014/main" id="{BFD46665-55B8-0A41-BB46-FF18E0F981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724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4827" name="Line 11">
            <a:extLst>
              <a:ext uri="{FF2B5EF4-FFF2-40B4-BE49-F238E27FC236}">
                <a16:creationId xmlns:a16="http://schemas.microsoft.com/office/drawing/2014/main" id="{5A0D1870-D114-2544-A054-4C3843AF8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114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4828" name="Line 12">
            <a:extLst>
              <a:ext uri="{FF2B5EF4-FFF2-40B4-BE49-F238E27FC236}">
                <a16:creationId xmlns:a16="http://schemas.microsoft.com/office/drawing/2014/main" id="{14AE1D33-BB63-E24D-804A-389B2F0803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029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4829" name="Line 13">
            <a:extLst>
              <a:ext uri="{FF2B5EF4-FFF2-40B4-BE49-F238E27FC236}">
                <a16:creationId xmlns:a16="http://schemas.microsoft.com/office/drawing/2014/main" id="{70FFCB09-495D-9142-834A-D5E4983F84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810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4830" name="Line 14">
            <a:extLst>
              <a:ext uri="{FF2B5EF4-FFF2-40B4-BE49-F238E27FC236}">
                <a16:creationId xmlns:a16="http://schemas.microsoft.com/office/drawing/2014/main" id="{D95D0239-417B-D844-988F-C8F62C7530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419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4831" name="Line 15">
            <a:extLst>
              <a:ext uri="{FF2B5EF4-FFF2-40B4-BE49-F238E27FC236}">
                <a16:creationId xmlns:a16="http://schemas.microsoft.com/office/drawing/2014/main" id="{CB36F2F1-C216-BE4A-9A4B-2AA42106E6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105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4832" name="Line 16">
            <a:extLst>
              <a:ext uri="{FF2B5EF4-FFF2-40B4-BE49-F238E27FC236}">
                <a16:creationId xmlns:a16="http://schemas.microsoft.com/office/drawing/2014/main" id="{409DD971-8899-7440-882E-3BB495E6C4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819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4833" name="Line 17">
            <a:extLst>
              <a:ext uri="{FF2B5EF4-FFF2-40B4-BE49-F238E27FC236}">
                <a16:creationId xmlns:a16="http://schemas.microsoft.com/office/drawing/2014/main" id="{0E7C2CDE-FA9E-A447-8DF1-CE4B24E4F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133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4834" name="Line 18">
            <a:extLst>
              <a:ext uri="{FF2B5EF4-FFF2-40B4-BE49-F238E27FC236}">
                <a16:creationId xmlns:a16="http://schemas.microsoft.com/office/drawing/2014/main" id="{2087C348-6551-214E-AF87-645AEDD2B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514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4835" name="Freeform 19">
            <a:extLst>
              <a:ext uri="{FF2B5EF4-FFF2-40B4-BE49-F238E27FC236}">
                <a16:creationId xmlns:a16="http://schemas.microsoft.com/office/drawing/2014/main" id="{5EEC5411-E5C0-3840-BD5B-8C3AC2E123B5}"/>
              </a:ext>
            </a:extLst>
          </p:cNvPr>
          <p:cNvSpPr>
            <a:spLocks/>
          </p:cNvSpPr>
          <p:nvPr/>
        </p:nvSpPr>
        <p:spPr bwMode="auto">
          <a:xfrm>
            <a:off x="5295900" y="1828800"/>
            <a:ext cx="876300" cy="2438400"/>
          </a:xfrm>
          <a:custGeom>
            <a:avLst/>
            <a:gdLst>
              <a:gd name="T0" fmla="*/ 2147483646 w 552"/>
              <a:gd name="T1" fmla="*/ 2147483646 h 1536"/>
              <a:gd name="T2" fmla="*/ 2147483646 w 552"/>
              <a:gd name="T3" fmla="*/ 2147483646 h 1536"/>
              <a:gd name="T4" fmla="*/ 2147483646 w 552"/>
              <a:gd name="T5" fmla="*/ 2147483646 h 1536"/>
              <a:gd name="T6" fmla="*/ 2147483646 w 552"/>
              <a:gd name="T7" fmla="*/ 2147483646 h 1536"/>
              <a:gd name="T8" fmla="*/ 0 60000 65536"/>
              <a:gd name="T9" fmla="*/ 0 60000 65536"/>
              <a:gd name="T10" fmla="*/ 0 60000 65536"/>
              <a:gd name="T11" fmla="*/ 0 60000 65536"/>
              <a:gd name="T12" fmla="*/ 0 w 552"/>
              <a:gd name="T13" fmla="*/ 0 h 1536"/>
              <a:gd name="T14" fmla="*/ 552 w 552"/>
              <a:gd name="T15" fmla="*/ 1536 h 1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2" h="1536">
                <a:moveTo>
                  <a:pt x="552" y="1536"/>
                </a:moveTo>
                <a:cubicBezTo>
                  <a:pt x="347" y="1479"/>
                  <a:pt x="143" y="1423"/>
                  <a:pt x="72" y="1200"/>
                </a:cubicBezTo>
                <a:cubicBezTo>
                  <a:pt x="0" y="976"/>
                  <a:pt x="80" y="383"/>
                  <a:pt x="120" y="192"/>
                </a:cubicBezTo>
                <a:cubicBezTo>
                  <a:pt x="159" y="0"/>
                  <a:pt x="235" y="24"/>
                  <a:pt x="312" y="4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4836" name="Freeform 20">
            <a:extLst>
              <a:ext uri="{FF2B5EF4-FFF2-40B4-BE49-F238E27FC236}">
                <a16:creationId xmlns:a16="http://schemas.microsoft.com/office/drawing/2014/main" id="{8A57C15A-98FA-534D-9D83-3BBE935DF79B}"/>
              </a:ext>
            </a:extLst>
          </p:cNvPr>
          <p:cNvSpPr>
            <a:spLocks/>
          </p:cNvSpPr>
          <p:nvPr/>
        </p:nvSpPr>
        <p:spPr bwMode="auto">
          <a:xfrm>
            <a:off x="6324600" y="1955800"/>
            <a:ext cx="1839913" cy="2919413"/>
          </a:xfrm>
          <a:custGeom>
            <a:avLst/>
            <a:gdLst>
              <a:gd name="T0" fmla="*/ 0 w 1159"/>
              <a:gd name="T1" fmla="*/ 2147483646 h 1839"/>
              <a:gd name="T2" fmla="*/ 2147483646 w 1159"/>
              <a:gd name="T3" fmla="*/ 2147483646 h 1839"/>
              <a:gd name="T4" fmla="*/ 2147483646 w 1159"/>
              <a:gd name="T5" fmla="*/ 2147483646 h 1839"/>
              <a:gd name="T6" fmla="*/ 2147483646 w 1159"/>
              <a:gd name="T7" fmla="*/ 2147483646 h 1839"/>
              <a:gd name="T8" fmla="*/ 0 60000 65536"/>
              <a:gd name="T9" fmla="*/ 0 60000 65536"/>
              <a:gd name="T10" fmla="*/ 0 60000 65536"/>
              <a:gd name="T11" fmla="*/ 0 60000 65536"/>
              <a:gd name="T12" fmla="*/ 0 w 1159"/>
              <a:gd name="T13" fmla="*/ 0 h 1839"/>
              <a:gd name="T14" fmla="*/ 1159 w 1159"/>
              <a:gd name="T15" fmla="*/ 1839 h 18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9" h="1839">
                <a:moveTo>
                  <a:pt x="0" y="1696"/>
                </a:moveTo>
                <a:cubicBezTo>
                  <a:pt x="428" y="1767"/>
                  <a:pt x="856" y="1839"/>
                  <a:pt x="1008" y="1600"/>
                </a:cubicBezTo>
                <a:cubicBezTo>
                  <a:pt x="1159" y="1360"/>
                  <a:pt x="999" y="511"/>
                  <a:pt x="912" y="256"/>
                </a:cubicBezTo>
                <a:cubicBezTo>
                  <a:pt x="824" y="0"/>
                  <a:pt x="652" y="32"/>
                  <a:pt x="480" y="64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4837" name="Text Box 21">
            <a:extLst>
              <a:ext uri="{FF2B5EF4-FFF2-40B4-BE49-F238E27FC236}">
                <a16:creationId xmlns:a16="http://schemas.microsoft.com/office/drawing/2014/main" id="{F5B550A1-F40B-474C-88B1-405D21F37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267200"/>
            <a:ext cx="3041650" cy="4619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/*12*/pop S</a:t>
            </a:r>
            <a:r>
              <a:rPr kumimoji="0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kumimoji="0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 frame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FBE3BD50-1686-5242-9C45-35E2350A4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6800"/>
            <a:ext cx="4343400" cy="4648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main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a,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E4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b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,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c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: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integer /*1*/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procedure P    /*3*/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c: integer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procedure S /*8*/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c, d: integer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procedure R /*10*/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end R /*11*/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R()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 /*9*/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end S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AC00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/*12*/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R()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/*4*/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S()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/*7*/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end P /*13*/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procedure R /*5*/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a: integer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… = a, b, c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end R /*6*/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P()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/*2*/ 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end main /*14*/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44E2C5FD-4974-7842-BB53-75E1E960C6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Examples of Binding Time Decisions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F6CA2B1F-96D8-D049-913D-9B8E12013C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726488" cy="4800600"/>
          </a:xfrm>
        </p:spPr>
        <p:txBody>
          <a:bodyPr/>
          <a:lstStyle/>
          <a:p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Binding time</a:t>
            </a:r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(Scott): the time an answer becomes associated to an open question</a:t>
            </a:r>
          </a:p>
          <a:p>
            <a:endParaRPr lang="en-US" altLang="en-US" sz="3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Binding a variable name to a memory location</a:t>
            </a:r>
          </a:p>
          <a:p>
            <a:pPr lvl="1"/>
            <a:r>
              <a:rPr lang="en-US" altLang="en-US" sz="2600" dirty="0">
                <a:latin typeface="Arial" panose="020B0604020202020204" pitchFamily="34" charset="0"/>
              </a:rPr>
              <a:t>Static or dynamic</a:t>
            </a:r>
          </a:p>
          <a:p>
            <a:pPr lvl="1"/>
            <a:r>
              <a:rPr lang="en-US" altLang="en-US" sz="2600" dirty="0">
                <a:latin typeface="Arial" panose="020B0604020202020204" pitchFamily="34" charset="0"/>
              </a:rPr>
              <a:t>Determined by </a:t>
            </a:r>
            <a:r>
              <a:rPr lang="en-US" altLang="en-US" sz="2600" dirty="0">
                <a:solidFill>
                  <a:srgbClr val="FF0000"/>
                </a:solidFill>
                <a:latin typeface="Arial" panose="020B0604020202020204" pitchFamily="34" charset="0"/>
              </a:rPr>
              <a:t>scoping rules</a:t>
            </a:r>
          </a:p>
          <a:p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Binding a variable/expression to a type</a:t>
            </a:r>
          </a:p>
          <a:p>
            <a:pPr lvl="1"/>
            <a:r>
              <a:rPr lang="en-US" altLang="en-US" sz="2600" dirty="0">
                <a:latin typeface="Arial" panose="020B0604020202020204" pitchFamily="34" charset="0"/>
              </a:rPr>
              <a:t>Static or dynamic</a:t>
            </a:r>
          </a:p>
          <a:p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Binding a call to a target subroutine</a:t>
            </a:r>
          </a:p>
          <a:p>
            <a:pPr lvl="1"/>
            <a:r>
              <a:rPr lang="en-US" altLang="en-US" sz="2600" dirty="0">
                <a:latin typeface="Arial" panose="020B0604020202020204" pitchFamily="34" charset="0"/>
              </a:rPr>
              <a:t>Static (as it is in C, mostly) or dynamic (virtual calls in Java, C++)</a:t>
            </a:r>
          </a:p>
        </p:txBody>
      </p:sp>
      <p:sp>
        <p:nvSpPr>
          <p:cNvPr id="22531" name="Slide Number Placeholder 4">
            <a:extLst>
              <a:ext uri="{FF2B5EF4-FFF2-40B4-BE49-F238E27FC236}">
                <a16:creationId xmlns:a16="http://schemas.microsoft.com/office/drawing/2014/main" id="{34A53552-DE6F-DC49-8DCE-F4852F741D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9F8AAD-CF3C-2849-B2EF-3DE89C6C1640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0510423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4">
            <a:extLst>
              <a:ext uri="{FF2B5EF4-FFF2-40B4-BE49-F238E27FC236}">
                <a16:creationId xmlns:a16="http://schemas.microsoft.com/office/drawing/2014/main" id="{4B6E5578-F95A-D046-A4D4-4C1E74FF7A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A7D3D5-3A1B-694C-A52E-8CE3C4266FF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E85950D1-25F1-AF47-83BA-42700D0CB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Example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609B82F5-1B52-C84B-8C3E-9E240541E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752600"/>
            <a:ext cx="1219200" cy="2401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main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844" name="Line 4">
            <a:extLst>
              <a:ext uri="{FF2B5EF4-FFF2-40B4-BE49-F238E27FC236}">
                <a16:creationId xmlns:a16="http://schemas.microsoft.com/office/drawing/2014/main" id="{14275645-D440-D647-B9E9-F5743008A0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1905000"/>
            <a:ext cx="4572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6656DF37-7F22-E845-93A7-062DBFA4E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657600"/>
            <a:ext cx="544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</a:t>
            </a:r>
          </a:p>
        </p:txBody>
      </p:sp>
      <p:sp>
        <p:nvSpPr>
          <p:cNvPr id="35846" name="Line 6">
            <a:extLst>
              <a:ext uri="{FF2B5EF4-FFF2-40B4-BE49-F238E27FC236}">
                <a16:creationId xmlns:a16="http://schemas.microsoft.com/office/drawing/2014/main" id="{22C70A4D-4E98-A348-BB51-1EB2D4A12E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9000" y="3886200"/>
            <a:ext cx="4572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5847" name="Line 7">
            <a:extLst>
              <a:ext uri="{FF2B5EF4-FFF2-40B4-BE49-F238E27FC236}">
                <a16:creationId xmlns:a16="http://schemas.microsoft.com/office/drawing/2014/main" id="{ABB1C62A-006F-184D-9818-7D23613866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733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5848" name="Line 8">
            <a:extLst>
              <a:ext uri="{FF2B5EF4-FFF2-40B4-BE49-F238E27FC236}">
                <a16:creationId xmlns:a16="http://schemas.microsoft.com/office/drawing/2014/main" id="{898C5B62-4FD3-044B-BD90-B257338AC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810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5849" name="Line 9">
            <a:extLst>
              <a:ext uri="{FF2B5EF4-FFF2-40B4-BE49-F238E27FC236}">
                <a16:creationId xmlns:a16="http://schemas.microsoft.com/office/drawing/2014/main" id="{8E91D030-F37E-FC4A-9AC3-B34D7CD401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819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5850" name="Line 10">
            <a:extLst>
              <a:ext uri="{FF2B5EF4-FFF2-40B4-BE49-F238E27FC236}">
                <a16:creationId xmlns:a16="http://schemas.microsoft.com/office/drawing/2014/main" id="{9B486B54-24C6-9F4C-8C84-A34EA1B791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133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5851" name="Line 11">
            <a:extLst>
              <a:ext uri="{FF2B5EF4-FFF2-40B4-BE49-F238E27FC236}">
                <a16:creationId xmlns:a16="http://schemas.microsoft.com/office/drawing/2014/main" id="{0C51CA58-2C6E-1543-982E-126FC3DF69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514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5852" name="Text Box 12">
            <a:extLst>
              <a:ext uri="{FF2B5EF4-FFF2-40B4-BE49-F238E27FC236}">
                <a16:creationId xmlns:a16="http://schemas.microsoft.com/office/drawing/2014/main" id="{747369AA-6CBB-8C49-A283-A6EFEFE8D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752600"/>
            <a:ext cx="474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fp</a:t>
            </a:r>
          </a:p>
        </p:txBody>
      </p:sp>
      <p:sp>
        <p:nvSpPr>
          <p:cNvPr id="35853" name="Text Box 13">
            <a:extLst>
              <a:ext uri="{FF2B5EF4-FFF2-40B4-BE49-F238E27FC236}">
                <a16:creationId xmlns:a16="http://schemas.microsoft.com/office/drawing/2014/main" id="{270CB679-8DB6-064B-AD5C-90F931E84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724400"/>
            <a:ext cx="3640138" cy="120015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/*13*/ pop P</a:t>
            </a:r>
            <a:r>
              <a:rPr kumimoji="0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kumimoji="0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 frame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/*14*/ pop main</a:t>
            </a:r>
            <a:r>
              <a:rPr kumimoji="0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kumimoji="0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 frame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 that sp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itchFamily="2" charset="2"/>
              </a:rPr>
              <a:t>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fp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itchFamily="2" charset="2"/>
              </a:rPr>
              <a:t> 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Symbol" pitchFamily="2" charset="2"/>
            </a:endParaRPr>
          </a:p>
        </p:txBody>
      </p:sp>
      <p:sp>
        <p:nvSpPr>
          <p:cNvPr id="35854" name="Text Box 14">
            <a:extLst>
              <a:ext uri="{FF2B5EF4-FFF2-40B4-BE49-F238E27FC236}">
                <a16:creationId xmlns:a16="http://schemas.microsoft.com/office/drawing/2014/main" id="{9A1B1AE0-E5F6-3C43-8051-A3D6A6DC9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219200"/>
            <a:ext cx="1293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 /*13*/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6D536E88-3FAE-E942-9142-4EF14C66F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6800"/>
            <a:ext cx="4343400" cy="4648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main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a,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E4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b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,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c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: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integer /*1*/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procedure P    /*3*/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c: integer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procedure S /*8*/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c, d: integer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procedure R /*10*/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end R /*11*/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	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R()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 /*9*/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end S /*12*/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R()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/*4*/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S()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/*7*/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end P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AC00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/*13*/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procedure R /*5*/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a: integer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	… = a, b, c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end R /*6*/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P()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/*2*/ 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end main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AC00C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/*14*/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	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C40DC064-6886-D74B-A144-3F81AF9DB9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Static Link vs. Dynamic Link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693A0C46-C0A3-C343-87AB-6DD1BF53C4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Static link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for a frame of subroutine P points to the most recent frame of P’s lexically enclosing subroutine 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Bookkeeping required to maintain the static link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If subroutine P is enclosed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-levels deep from main, then the length of the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static chain</a:t>
            </a:r>
            <a:r>
              <a:rPr lang="en-US" altLang="en-US">
                <a:latin typeface="Arial" panose="020B0604020202020204" pitchFamily="34" charset="0"/>
              </a:rPr>
              <a:t> that begins at a frame for P, is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To find non-local variables, follow static chain</a:t>
            </a:r>
          </a:p>
          <a:p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Dynamic link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points to the caller frame, this is essentially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old fp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stored on frame</a:t>
            </a:r>
          </a:p>
        </p:txBody>
      </p:sp>
      <p:sp>
        <p:nvSpPr>
          <p:cNvPr id="36867" name="Footer Placeholder 3">
            <a:extLst>
              <a:ext uri="{FF2B5EF4-FFF2-40B4-BE49-F238E27FC236}">
                <a16:creationId xmlns:a16="http://schemas.microsoft.com/office/drawing/2014/main" id="{097BCC17-694C-5740-AF76-A439AA4E98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36868" name="Slide Number Placeholder 4">
            <a:extLst>
              <a:ext uri="{FF2B5EF4-FFF2-40B4-BE49-F238E27FC236}">
                <a16:creationId xmlns:a16="http://schemas.microsoft.com/office/drawing/2014/main" id="{4C5A1C2A-7453-3D44-ACAA-0DFF1EEA2F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6713-74AE-A449-AD26-0BE3E7A5B77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3">
            <a:extLst>
              <a:ext uri="{FF2B5EF4-FFF2-40B4-BE49-F238E27FC236}">
                <a16:creationId xmlns:a16="http://schemas.microsoft.com/office/drawing/2014/main" id="{BE59EEA7-73E0-E446-A16D-E89A324FFA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38914" name="Slide Number Placeholder 4">
            <a:extLst>
              <a:ext uri="{FF2B5EF4-FFF2-40B4-BE49-F238E27FC236}">
                <a16:creationId xmlns:a16="http://schemas.microsoft.com/office/drawing/2014/main" id="{B9307F9E-6406-644D-8BAF-C85A4952E1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FE1B1-DF54-8D43-A768-5B046605646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7560DDA-DB6E-9947-AF6D-4DC167205C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Observations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DF4A0B1-1601-2548-ADD8-1265CEB7D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Static link of a subroutine P points to the frame of 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 most recent invocation of subroutine Q, where Q is the lexically enclosing subroutine of P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Dynamic link may point to a different subroutine’s frame, depending on where the subroutine is called from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88168A-34FE-DE4E-9E1A-0BC792044302}"/>
                  </a:ext>
                </a:extLst>
              </p14:cNvPr>
              <p14:cNvContentPartPr/>
              <p14:nvPr/>
            </p14:nvContentPartPr>
            <p14:xfrm>
              <a:off x="5929560" y="2232360"/>
              <a:ext cx="3035160" cy="2232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88168A-34FE-DE4E-9E1A-0BC7920443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07960" y="2210760"/>
                <a:ext cx="3072960" cy="2270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5EF267F0-4D1A-2D47-A218-39970DA94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An Important Note!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0369C438-AD09-C04F-BAAE-515C7219F4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For now, we assume languages that do not allow subroutines to be passed as arguments or returned from other subroutines,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i.e.,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subroutines (functions) are third-class values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When subroutines (functions) are third-class values, it is guaranteed the static reference environment is on the stack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I.e., a subroutine cannot outlive its reference environment</a:t>
            </a:r>
          </a:p>
        </p:txBody>
      </p:sp>
      <p:sp>
        <p:nvSpPr>
          <p:cNvPr id="39939" name="Footer Placeholder 3">
            <a:extLst>
              <a:ext uri="{FF2B5EF4-FFF2-40B4-BE49-F238E27FC236}">
                <a16:creationId xmlns:a16="http://schemas.microsoft.com/office/drawing/2014/main" id="{50886F27-922C-B646-B7B9-4C053C6DC8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39940" name="Slide Number Placeholder 4">
            <a:extLst>
              <a:ext uri="{FF2B5EF4-FFF2-40B4-BE49-F238E27FC236}">
                <a16:creationId xmlns:a16="http://schemas.microsoft.com/office/drawing/2014/main" id="{11E25C25-A1AB-784A-98C9-1AC5436AE7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40C424-D591-F44A-8F27-A2F1D002951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82290C19-1635-4B49-A364-BAE1013B2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An Important Note!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317576F7-102A-9645-B2BD-69CB4124B3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Static scoping rules become more involved in languages that allow subroutines to be passed as arguments and returned from other subroutines, i.e.,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subroutines (functions) are first class values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We will return to scoping later during our discussion of functional programming languages</a:t>
            </a:r>
          </a:p>
        </p:txBody>
      </p:sp>
      <p:sp>
        <p:nvSpPr>
          <p:cNvPr id="40963" name="Footer Placeholder 3">
            <a:extLst>
              <a:ext uri="{FF2B5EF4-FFF2-40B4-BE49-F238E27FC236}">
                <a16:creationId xmlns:a16="http://schemas.microsoft.com/office/drawing/2014/main" id="{FD5568E6-6756-2245-9402-56AA51E268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40964" name="Slide Number Placeholder 4">
            <a:extLst>
              <a:ext uri="{FF2B5EF4-FFF2-40B4-BE49-F238E27FC236}">
                <a16:creationId xmlns:a16="http://schemas.microsoft.com/office/drawing/2014/main" id="{89533E5E-E37A-3246-AB81-C6D0913FB6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564E63-7EA1-254F-BA29-C632E082E2C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oter Placeholder 3">
            <a:extLst>
              <a:ext uri="{FF2B5EF4-FFF2-40B4-BE49-F238E27FC236}">
                <a16:creationId xmlns:a16="http://schemas.microsoft.com/office/drawing/2014/main" id="{5495E77B-4B70-2D42-8901-358E20212D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41986" name="Slide Number Placeholder 4">
            <a:extLst>
              <a:ext uri="{FF2B5EF4-FFF2-40B4-BE49-F238E27FC236}">
                <a16:creationId xmlns:a16="http://schemas.microsoft.com/office/drawing/2014/main" id="{3B1E4F6F-5EFF-2246-827E-A8E810737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993D39-C3E2-BC4F-AFC8-D35EC8826B6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484F7B1-37F5-304A-8B23-EA4D69517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Dynamic Scoping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816547F8-0640-D44A-AE7F-54843F3BF0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382000" cy="4800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Allows for local variable declaration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Inherits non-local variables from subroutines that are </a:t>
            </a: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live</a:t>
            </a:r>
            <a:r>
              <a:rPr lang="en-US" altLang="en-US" i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when current subroutine is invoked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>
                <a:latin typeface="Arial" panose="020B0604020202020204" pitchFamily="34" charset="0"/>
              </a:rPr>
              <a:t>Use of variable is resolved to the declaration of that variable </a:t>
            </a: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in the most recently invoked and not yet terminated frame. </a:t>
            </a:r>
            <a:r>
              <a:rPr lang="en-US" altLang="en-US">
                <a:latin typeface="Arial" panose="020B0604020202020204" pitchFamily="34" charset="0"/>
              </a:rPr>
              <a:t>I.e., lookup proceeds from closest predecessor on stack to furthest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>
                <a:latin typeface="Arial" panose="020B0604020202020204" pitchFamily="34" charset="0"/>
              </a:rPr>
              <a:t>(old) Lisp, APL, Snobol, Perl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4">
            <a:extLst>
              <a:ext uri="{FF2B5EF4-FFF2-40B4-BE49-F238E27FC236}">
                <a16:creationId xmlns:a16="http://schemas.microsoft.com/office/drawing/2014/main" id="{AAC700E0-1C4E-524B-A1A4-3BD63EE34C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2A4CD2-254D-3A44-8DC4-EF2BADF277E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12B5820C-A61F-8D4A-9A8F-613B4414F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Example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D97AE78-FD31-AC48-9828-FC83C00F6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3820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main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procedure Z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	</a:t>
            </a:r>
            <a:r>
              <a:rPr lang="en-US" altLang="en-US" sz="200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a: integer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	a := 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	</a:t>
            </a:r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Y()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	output 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end Z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procedure W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	</a:t>
            </a:r>
            <a:r>
              <a:rPr lang="en-US" altLang="en-US" sz="2000">
                <a:solidFill>
                  <a:srgbClr val="996633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a: integer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	a := 2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	</a:t>
            </a:r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Y()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	output 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end W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procedure Y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	</a:t>
            </a:r>
            <a:r>
              <a:rPr lang="en-US" altLang="en-US" sz="2000" b="1">
                <a:solidFill>
                  <a:srgbClr val="CC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 := 0 /*1*/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end 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Z()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W()</a:t>
            </a:r>
            <a:endParaRPr lang="en-US" altLang="en-U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end main</a:t>
            </a: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B53F16B3-E610-FA4B-A78F-FF0CBEE4D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517650"/>
            <a:ext cx="4224338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Which a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is modified at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/*1*/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under dynamic scoping?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E4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E4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Z.a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or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W.a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or both?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1894691-DBD4-BE42-8100-21677C2126E7}"/>
                  </a:ext>
                </a:extLst>
              </p14:cNvPr>
              <p14:cNvContentPartPr/>
              <p14:nvPr/>
            </p14:nvContentPartPr>
            <p14:xfrm>
              <a:off x="167760" y="1143000"/>
              <a:ext cx="8812440" cy="5547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1894691-DBD4-BE42-8100-21677C2126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160" y="1121400"/>
                <a:ext cx="8850240" cy="5590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4">
            <a:extLst>
              <a:ext uri="{FF2B5EF4-FFF2-40B4-BE49-F238E27FC236}">
                <a16:creationId xmlns:a16="http://schemas.microsoft.com/office/drawing/2014/main" id="{4772AC8F-43E2-5844-B8C6-D2231E7D8B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01CF00-EA09-5F45-A4B7-122D140FEFF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AC0559CA-6709-8346-956B-428E31ECD4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Example</a:t>
            </a:r>
          </a:p>
        </p:txBody>
      </p:sp>
      <p:sp>
        <p:nvSpPr>
          <p:cNvPr id="44035" name="Freeform 3">
            <a:extLst>
              <a:ext uri="{FF2B5EF4-FFF2-40B4-BE49-F238E27FC236}">
                <a16:creationId xmlns:a16="http://schemas.microsoft.com/office/drawing/2014/main" id="{171A38BF-59DC-3740-8760-1DF5CBE4C48B}"/>
              </a:ext>
            </a:extLst>
          </p:cNvPr>
          <p:cNvSpPr>
            <a:spLocks/>
          </p:cNvSpPr>
          <p:nvPr/>
        </p:nvSpPr>
        <p:spPr bwMode="auto">
          <a:xfrm>
            <a:off x="76200" y="1503363"/>
            <a:ext cx="609600" cy="4516437"/>
          </a:xfrm>
          <a:custGeom>
            <a:avLst/>
            <a:gdLst>
              <a:gd name="T0" fmla="*/ 2147483646 w 384"/>
              <a:gd name="T1" fmla="*/ 2147483646 h 2696"/>
              <a:gd name="T2" fmla="*/ 0 w 384"/>
              <a:gd name="T3" fmla="*/ 2147483646 h 2696"/>
              <a:gd name="T4" fmla="*/ 2147483646 w 384"/>
              <a:gd name="T5" fmla="*/ 0 h 2696"/>
              <a:gd name="T6" fmla="*/ 0 60000 65536"/>
              <a:gd name="T7" fmla="*/ 0 60000 65536"/>
              <a:gd name="T8" fmla="*/ 0 60000 65536"/>
              <a:gd name="T9" fmla="*/ 0 w 384"/>
              <a:gd name="T10" fmla="*/ 0 h 2696"/>
              <a:gd name="T11" fmla="*/ 384 w 384"/>
              <a:gd name="T12" fmla="*/ 2696 h 26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2696">
                <a:moveTo>
                  <a:pt x="384" y="2640"/>
                </a:moveTo>
                <a:cubicBezTo>
                  <a:pt x="192" y="2668"/>
                  <a:pt x="0" y="2696"/>
                  <a:pt x="0" y="2256"/>
                </a:cubicBezTo>
                <a:cubicBezTo>
                  <a:pt x="0" y="1816"/>
                  <a:pt x="192" y="908"/>
                  <a:pt x="384" y="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4036" name="Freeform 4">
            <a:extLst>
              <a:ext uri="{FF2B5EF4-FFF2-40B4-BE49-F238E27FC236}">
                <a16:creationId xmlns:a16="http://schemas.microsoft.com/office/drawing/2014/main" id="{6B276004-CEB7-2F4F-8E89-7BB908020BA6}"/>
              </a:ext>
            </a:extLst>
          </p:cNvPr>
          <p:cNvSpPr>
            <a:spLocks/>
          </p:cNvSpPr>
          <p:nvPr/>
        </p:nvSpPr>
        <p:spPr bwMode="auto">
          <a:xfrm>
            <a:off x="1676400" y="2209800"/>
            <a:ext cx="990600" cy="2743200"/>
          </a:xfrm>
          <a:custGeom>
            <a:avLst/>
            <a:gdLst>
              <a:gd name="T0" fmla="*/ 0 w 872"/>
              <a:gd name="T1" fmla="*/ 2147483646 h 1745"/>
              <a:gd name="T2" fmla="*/ 2147483646 w 872"/>
              <a:gd name="T3" fmla="*/ 2147483646 h 1745"/>
              <a:gd name="T4" fmla="*/ 2147483646 w 872"/>
              <a:gd name="T5" fmla="*/ 2147483646 h 1745"/>
              <a:gd name="T6" fmla="*/ 2147483646 w 872"/>
              <a:gd name="T7" fmla="*/ 2147483646 h 1745"/>
              <a:gd name="T8" fmla="*/ 0 60000 65536"/>
              <a:gd name="T9" fmla="*/ 0 60000 65536"/>
              <a:gd name="T10" fmla="*/ 0 60000 65536"/>
              <a:gd name="T11" fmla="*/ 0 60000 65536"/>
              <a:gd name="T12" fmla="*/ 0 w 872"/>
              <a:gd name="T13" fmla="*/ 0 h 1745"/>
              <a:gd name="T14" fmla="*/ 872 w 872"/>
              <a:gd name="T15" fmla="*/ 1745 h 17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2" h="1745">
                <a:moveTo>
                  <a:pt x="0" y="65"/>
                </a:moveTo>
                <a:cubicBezTo>
                  <a:pt x="291" y="32"/>
                  <a:pt x="583" y="0"/>
                  <a:pt x="720" y="209"/>
                </a:cubicBezTo>
                <a:cubicBezTo>
                  <a:pt x="856" y="417"/>
                  <a:pt x="872" y="1057"/>
                  <a:pt x="816" y="1313"/>
                </a:cubicBezTo>
                <a:cubicBezTo>
                  <a:pt x="760" y="1569"/>
                  <a:pt x="572" y="1657"/>
                  <a:pt x="384" y="1745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C0AEBE43-09D1-0146-9F57-FD20ABF59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03363"/>
            <a:ext cx="2325688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main calls Z,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 calls Y,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 sets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E4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Z.a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 0.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E39BAB47-7E14-3644-A43A-01C7E4F932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382000" cy="4800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main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procedure Z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	a: integer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	a := 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	</a:t>
            </a:r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Y()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	output 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end Z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procedure W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	a: integer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	a := 2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	</a:t>
            </a:r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Y()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	output 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end W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procedure 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	</a:t>
            </a:r>
            <a:r>
              <a:rPr lang="en-US" altLang="en-US" sz="2000" b="1">
                <a:solidFill>
                  <a:srgbClr val="CC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 := 0; /*1*/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end 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Z()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W()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end main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0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4">
            <a:extLst>
              <a:ext uri="{FF2B5EF4-FFF2-40B4-BE49-F238E27FC236}">
                <a16:creationId xmlns:a16="http://schemas.microsoft.com/office/drawing/2014/main" id="{60ACADB0-8727-264C-9FDC-029DC5D4B0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769D2-D35D-D04E-8929-54278AB5A70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B3CCA8B4-BCF9-F54B-8987-20E8BAC11F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Example</a:t>
            </a: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5959C4CF-4600-EA49-AFE4-AEF9259DA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503363"/>
            <a:ext cx="2427288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main calls W,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 calls Y,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 sets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W.a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to 0.</a:t>
            </a:r>
          </a:p>
        </p:txBody>
      </p:sp>
      <p:sp>
        <p:nvSpPr>
          <p:cNvPr id="45060" name="Freeform 4">
            <a:extLst>
              <a:ext uri="{FF2B5EF4-FFF2-40B4-BE49-F238E27FC236}">
                <a16:creationId xmlns:a16="http://schemas.microsoft.com/office/drawing/2014/main" id="{A6ECCE2A-AF9C-974B-9B37-7F8DD628DA85}"/>
              </a:ext>
            </a:extLst>
          </p:cNvPr>
          <p:cNvSpPr>
            <a:spLocks/>
          </p:cNvSpPr>
          <p:nvPr/>
        </p:nvSpPr>
        <p:spPr bwMode="auto">
          <a:xfrm>
            <a:off x="0" y="3276600"/>
            <a:ext cx="762000" cy="2819400"/>
          </a:xfrm>
          <a:custGeom>
            <a:avLst/>
            <a:gdLst>
              <a:gd name="T0" fmla="*/ 2147483646 w 480"/>
              <a:gd name="T1" fmla="*/ 2147483646 h 1776"/>
              <a:gd name="T2" fmla="*/ 0 w 480"/>
              <a:gd name="T3" fmla="*/ 2147483646 h 1776"/>
              <a:gd name="T4" fmla="*/ 2147483646 w 480"/>
              <a:gd name="T5" fmla="*/ 0 h 1776"/>
              <a:gd name="T6" fmla="*/ 0 60000 65536"/>
              <a:gd name="T7" fmla="*/ 0 60000 65536"/>
              <a:gd name="T8" fmla="*/ 0 60000 65536"/>
              <a:gd name="T9" fmla="*/ 0 w 480"/>
              <a:gd name="T10" fmla="*/ 0 h 1776"/>
              <a:gd name="T11" fmla="*/ 480 w 480"/>
              <a:gd name="T12" fmla="*/ 1776 h 17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776">
                <a:moveTo>
                  <a:pt x="480" y="1776"/>
                </a:moveTo>
                <a:cubicBezTo>
                  <a:pt x="240" y="1492"/>
                  <a:pt x="0" y="1208"/>
                  <a:pt x="0" y="912"/>
                </a:cubicBezTo>
                <a:cubicBezTo>
                  <a:pt x="0" y="616"/>
                  <a:pt x="240" y="308"/>
                  <a:pt x="480" y="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5061" name="Freeform 5">
            <a:extLst>
              <a:ext uri="{FF2B5EF4-FFF2-40B4-BE49-F238E27FC236}">
                <a16:creationId xmlns:a16="http://schemas.microsoft.com/office/drawing/2014/main" id="{65D2FBB2-01F7-1841-9CB4-81E0A4586DC6}"/>
              </a:ext>
            </a:extLst>
          </p:cNvPr>
          <p:cNvSpPr>
            <a:spLocks/>
          </p:cNvSpPr>
          <p:nvPr/>
        </p:nvSpPr>
        <p:spPr bwMode="auto">
          <a:xfrm>
            <a:off x="1752600" y="4114800"/>
            <a:ext cx="1243013" cy="914400"/>
          </a:xfrm>
          <a:custGeom>
            <a:avLst/>
            <a:gdLst>
              <a:gd name="T0" fmla="*/ 0 w 783"/>
              <a:gd name="T1" fmla="*/ 0 h 576"/>
              <a:gd name="T2" fmla="*/ 2147483646 w 783"/>
              <a:gd name="T3" fmla="*/ 2147483646 h 576"/>
              <a:gd name="T4" fmla="*/ 2147483646 w 783"/>
              <a:gd name="T5" fmla="*/ 2147483646 h 576"/>
              <a:gd name="T6" fmla="*/ 0 60000 65536"/>
              <a:gd name="T7" fmla="*/ 0 60000 65536"/>
              <a:gd name="T8" fmla="*/ 0 60000 65536"/>
              <a:gd name="T9" fmla="*/ 0 w 783"/>
              <a:gd name="T10" fmla="*/ 0 h 576"/>
              <a:gd name="T11" fmla="*/ 783 w 783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3" h="576">
                <a:moveTo>
                  <a:pt x="0" y="0"/>
                </a:moveTo>
                <a:cubicBezTo>
                  <a:pt x="328" y="24"/>
                  <a:pt x="656" y="48"/>
                  <a:pt x="720" y="144"/>
                </a:cubicBezTo>
                <a:cubicBezTo>
                  <a:pt x="783" y="239"/>
                  <a:pt x="448" y="503"/>
                  <a:pt x="384" y="57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5062" name="Rectangle 7">
            <a:extLst>
              <a:ext uri="{FF2B5EF4-FFF2-40B4-BE49-F238E27FC236}">
                <a16:creationId xmlns:a16="http://schemas.microsoft.com/office/drawing/2014/main" id="{571DE7EE-10D9-8842-AC13-BA1BF836E3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382000" cy="4800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main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procedure Z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	a: integer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	a := 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	</a:t>
            </a:r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Y()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	output 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end Z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procedure W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	a: integer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	a := 2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	</a:t>
            </a:r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Y()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	output 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end W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procedure 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	</a:t>
            </a:r>
            <a:r>
              <a:rPr lang="en-US" altLang="en-US" sz="2000" b="1">
                <a:solidFill>
                  <a:srgbClr val="CC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 := 0; /*1*/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end 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Z()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W()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end main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D773A1-136E-9941-BC5B-F8A274476306}"/>
                  </a:ext>
                </a:extLst>
              </p14:cNvPr>
              <p14:cNvContentPartPr/>
              <p14:nvPr/>
            </p14:nvContentPartPr>
            <p14:xfrm>
              <a:off x="1314360" y="5531040"/>
              <a:ext cx="497520" cy="77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D773A1-136E-9941-BC5B-F8A2744763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2760" y="5509440"/>
                <a:ext cx="540720" cy="12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4">
            <a:extLst>
              <a:ext uri="{FF2B5EF4-FFF2-40B4-BE49-F238E27FC236}">
                <a16:creationId xmlns:a16="http://schemas.microsoft.com/office/drawing/2014/main" id="{BD755972-2385-C142-A156-B31C772E3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215789-DDA7-C141-98B7-D62CBE035B5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6F884177-F219-8D42-94E1-C8879A3FD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47244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main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a, b, c: integer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procedure 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c: integer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procedure 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	c, d: integer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	procedure 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	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	end 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	R()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end 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R()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S()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end 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procedure 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a: integer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	… </a:t>
            </a:r>
            <a:r>
              <a:rPr lang="en-US" altLang="en-US" sz="2000">
                <a:solidFill>
                  <a:schemeClr val="hlin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= a, b, c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end 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	P()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 end main	</a:t>
            </a:r>
          </a:p>
        </p:txBody>
      </p:sp>
      <p:sp>
        <p:nvSpPr>
          <p:cNvPr id="46083" name="AutoShape 4">
            <a:extLst>
              <a:ext uri="{FF2B5EF4-FFF2-40B4-BE49-F238E27FC236}">
                <a16:creationId xmlns:a16="http://schemas.microsoft.com/office/drawing/2014/main" id="{B892DB43-B8A1-404E-A844-02720BE3FE15}"/>
              </a:ext>
            </a:extLst>
          </p:cNvPr>
          <p:cNvSpPr>
            <a:spLocks/>
          </p:cNvSpPr>
          <p:nvPr/>
        </p:nvSpPr>
        <p:spPr bwMode="auto">
          <a:xfrm>
            <a:off x="2603500" y="4953000"/>
            <a:ext cx="228600" cy="914400"/>
          </a:xfrm>
          <a:prstGeom prst="rightBracket">
            <a:avLst>
              <a:gd name="adj" fmla="val 3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6084" name="AutoShape 5">
            <a:extLst>
              <a:ext uri="{FF2B5EF4-FFF2-40B4-BE49-F238E27FC236}">
                <a16:creationId xmlns:a16="http://schemas.microsoft.com/office/drawing/2014/main" id="{9DBA25A6-E028-184A-B931-4ADEAB9F8B66}"/>
              </a:ext>
            </a:extLst>
          </p:cNvPr>
          <p:cNvSpPr>
            <a:spLocks/>
          </p:cNvSpPr>
          <p:nvPr/>
        </p:nvSpPr>
        <p:spPr bwMode="auto">
          <a:xfrm>
            <a:off x="393700" y="1143000"/>
            <a:ext cx="152400" cy="5257800"/>
          </a:xfrm>
          <a:prstGeom prst="leftBracket">
            <a:avLst>
              <a:gd name="adj" fmla="val 2875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6085" name="AutoShape 14">
            <a:extLst>
              <a:ext uri="{FF2B5EF4-FFF2-40B4-BE49-F238E27FC236}">
                <a16:creationId xmlns:a16="http://schemas.microsoft.com/office/drawing/2014/main" id="{E7632561-BE3C-4F42-9372-23E306DBDD9D}"/>
              </a:ext>
            </a:extLst>
          </p:cNvPr>
          <p:cNvSpPr>
            <a:spLocks/>
          </p:cNvSpPr>
          <p:nvPr/>
        </p:nvSpPr>
        <p:spPr bwMode="auto">
          <a:xfrm>
            <a:off x="698500" y="1676400"/>
            <a:ext cx="152400" cy="3048000"/>
          </a:xfrm>
          <a:prstGeom prst="leftBracket">
            <a:avLst>
              <a:gd name="adj" fmla="val 16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6086" name="AutoShape 15">
            <a:extLst>
              <a:ext uri="{FF2B5EF4-FFF2-40B4-BE49-F238E27FC236}">
                <a16:creationId xmlns:a16="http://schemas.microsoft.com/office/drawing/2014/main" id="{59A9DC0E-3E7A-6E47-B0F7-B0A78F6EF714}"/>
              </a:ext>
            </a:extLst>
          </p:cNvPr>
          <p:cNvSpPr>
            <a:spLocks/>
          </p:cNvSpPr>
          <p:nvPr/>
        </p:nvSpPr>
        <p:spPr bwMode="auto">
          <a:xfrm>
            <a:off x="1231900" y="2209800"/>
            <a:ext cx="152400" cy="1676400"/>
          </a:xfrm>
          <a:prstGeom prst="leftBracket">
            <a:avLst>
              <a:gd name="adj" fmla="val 91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6087" name="AutoShape 16">
            <a:extLst>
              <a:ext uri="{FF2B5EF4-FFF2-40B4-BE49-F238E27FC236}">
                <a16:creationId xmlns:a16="http://schemas.microsoft.com/office/drawing/2014/main" id="{86ED9FE1-C6AF-5D40-AB66-2CAD010CA9DD}"/>
              </a:ext>
            </a:extLst>
          </p:cNvPr>
          <p:cNvSpPr>
            <a:spLocks/>
          </p:cNvSpPr>
          <p:nvPr/>
        </p:nvSpPr>
        <p:spPr bwMode="auto">
          <a:xfrm>
            <a:off x="2146300" y="2819400"/>
            <a:ext cx="152400" cy="457200"/>
          </a:xfrm>
          <a:prstGeom prst="leftBracket">
            <a:avLst>
              <a:gd name="adj" fmla="val 25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6088" name="Rectangle 17">
            <a:extLst>
              <a:ext uri="{FF2B5EF4-FFF2-40B4-BE49-F238E27FC236}">
                <a16:creationId xmlns:a16="http://schemas.microsoft.com/office/drawing/2014/main" id="{B2B0587C-3098-004B-9E56-20045E98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8915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Static vs. Dynamic Scoping</a:t>
            </a:r>
          </a:p>
        </p:txBody>
      </p:sp>
      <p:grpSp>
        <p:nvGrpSpPr>
          <p:cNvPr id="46089" name="Group 35">
            <a:extLst>
              <a:ext uri="{FF2B5EF4-FFF2-40B4-BE49-F238E27FC236}">
                <a16:creationId xmlns:a16="http://schemas.microsoft.com/office/drawing/2014/main" id="{5174E203-2B10-CC4E-A3B9-23B6FAFB01D4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1066800"/>
            <a:ext cx="3913188" cy="5607050"/>
            <a:chOff x="2127" y="672"/>
            <a:chExt cx="2465" cy="3532"/>
          </a:xfrm>
        </p:grpSpPr>
        <p:sp>
          <p:nvSpPr>
            <p:cNvPr id="46095" name="Text Box 19">
              <a:extLst>
                <a:ext uri="{FF2B5EF4-FFF2-40B4-BE49-F238E27FC236}">
                  <a16:creationId xmlns:a16="http://schemas.microsoft.com/office/drawing/2014/main" id="{B9EA5862-C669-8846-96AD-346EAA6FA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672"/>
              <a:ext cx="768" cy="35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main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---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---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a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b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c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main.P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c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main.R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a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6096" name="Freeform 20">
              <a:extLst>
                <a:ext uri="{FF2B5EF4-FFF2-40B4-BE49-F238E27FC236}">
                  <a16:creationId xmlns:a16="http://schemas.microsoft.com/office/drawing/2014/main" id="{C44AB305-762D-D14D-8A48-9E272C606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768"/>
              <a:ext cx="672" cy="1776"/>
            </a:xfrm>
            <a:custGeom>
              <a:avLst/>
              <a:gdLst>
                <a:gd name="T0" fmla="*/ 672 w 672"/>
                <a:gd name="T1" fmla="*/ 1776 h 1776"/>
                <a:gd name="T2" fmla="*/ 96 w 672"/>
                <a:gd name="T3" fmla="*/ 1488 h 1776"/>
                <a:gd name="T4" fmla="*/ 96 w 672"/>
                <a:gd name="T5" fmla="*/ 240 h 1776"/>
                <a:gd name="T6" fmla="*/ 336 w 672"/>
                <a:gd name="T7" fmla="*/ 48 h 17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1776"/>
                <a:gd name="T14" fmla="*/ 672 w 672"/>
                <a:gd name="T15" fmla="*/ 1776 h 17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1776">
                  <a:moveTo>
                    <a:pt x="672" y="1776"/>
                  </a:moveTo>
                  <a:cubicBezTo>
                    <a:pt x="431" y="1759"/>
                    <a:pt x="191" y="1743"/>
                    <a:pt x="96" y="1488"/>
                  </a:cubicBezTo>
                  <a:cubicBezTo>
                    <a:pt x="0" y="1232"/>
                    <a:pt x="56" y="479"/>
                    <a:pt x="96" y="240"/>
                  </a:cubicBezTo>
                  <a:cubicBezTo>
                    <a:pt x="135" y="0"/>
                    <a:pt x="304" y="72"/>
                    <a:pt x="336" y="48"/>
                  </a:cubicBez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6097" name="Freeform 21">
              <a:extLst>
                <a:ext uri="{FF2B5EF4-FFF2-40B4-BE49-F238E27FC236}">
                  <a16:creationId xmlns:a16="http://schemas.microsoft.com/office/drawing/2014/main" id="{C69FDCC1-788A-124C-96EC-A4C466181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912"/>
              <a:ext cx="1031" cy="1872"/>
            </a:xfrm>
            <a:custGeom>
              <a:avLst/>
              <a:gdLst>
                <a:gd name="T0" fmla="*/ 384 w 1031"/>
                <a:gd name="T1" fmla="*/ 0 h 1872"/>
                <a:gd name="T2" fmla="*/ 720 w 1031"/>
                <a:gd name="T3" fmla="*/ 240 h 1872"/>
                <a:gd name="T4" fmla="*/ 912 w 1031"/>
                <a:gd name="T5" fmla="*/ 1440 h 1872"/>
                <a:gd name="T6" fmla="*/ 0 w 1031"/>
                <a:gd name="T7" fmla="*/ 1872 h 18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1"/>
                <a:gd name="T13" fmla="*/ 0 h 1872"/>
                <a:gd name="T14" fmla="*/ 1031 w 1031"/>
                <a:gd name="T15" fmla="*/ 1872 h 18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1" h="1872">
                  <a:moveTo>
                    <a:pt x="384" y="0"/>
                  </a:moveTo>
                  <a:cubicBezTo>
                    <a:pt x="508" y="0"/>
                    <a:pt x="632" y="0"/>
                    <a:pt x="720" y="240"/>
                  </a:cubicBezTo>
                  <a:cubicBezTo>
                    <a:pt x="807" y="479"/>
                    <a:pt x="1031" y="1168"/>
                    <a:pt x="912" y="1440"/>
                  </a:cubicBezTo>
                  <a:cubicBezTo>
                    <a:pt x="792" y="1711"/>
                    <a:pt x="396" y="1791"/>
                    <a:pt x="0" y="1872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6098" name="Freeform 22">
              <a:extLst>
                <a:ext uri="{FF2B5EF4-FFF2-40B4-BE49-F238E27FC236}">
                  <a16:creationId xmlns:a16="http://schemas.microsoft.com/office/drawing/2014/main" id="{BA3E3491-A466-6F48-94FD-9591E2619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" y="2256"/>
              <a:ext cx="849" cy="1152"/>
            </a:xfrm>
            <a:custGeom>
              <a:avLst/>
              <a:gdLst>
                <a:gd name="T0" fmla="*/ 849 w 849"/>
                <a:gd name="T1" fmla="*/ 1152 h 1152"/>
                <a:gd name="T2" fmla="*/ 33 w 849"/>
                <a:gd name="T3" fmla="*/ 432 h 1152"/>
                <a:gd name="T4" fmla="*/ 657 w 849"/>
                <a:gd name="T5" fmla="*/ 0 h 1152"/>
                <a:gd name="T6" fmla="*/ 0 60000 65536"/>
                <a:gd name="T7" fmla="*/ 0 60000 65536"/>
                <a:gd name="T8" fmla="*/ 0 60000 65536"/>
                <a:gd name="T9" fmla="*/ 0 w 849"/>
                <a:gd name="T10" fmla="*/ 0 h 1152"/>
                <a:gd name="T11" fmla="*/ 849 w 849"/>
                <a:gd name="T12" fmla="*/ 1152 h 1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9" h="1152">
                  <a:moveTo>
                    <a:pt x="849" y="1152"/>
                  </a:moveTo>
                  <a:cubicBezTo>
                    <a:pt x="457" y="888"/>
                    <a:pt x="65" y="624"/>
                    <a:pt x="33" y="432"/>
                  </a:cubicBezTo>
                  <a:cubicBezTo>
                    <a:pt x="0" y="239"/>
                    <a:pt x="328" y="119"/>
                    <a:pt x="657" y="0"/>
                  </a:cubicBez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6099" name="Freeform 23">
              <a:extLst>
                <a:ext uri="{FF2B5EF4-FFF2-40B4-BE49-F238E27FC236}">
                  <a16:creationId xmlns:a16="http://schemas.microsoft.com/office/drawing/2014/main" id="{C83047A9-B34B-4947-931A-9B343AC9A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768"/>
              <a:ext cx="1280" cy="2880"/>
            </a:xfrm>
            <a:custGeom>
              <a:avLst/>
              <a:gdLst>
                <a:gd name="T0" fmla="*/ 288 w 1280"/>
                <a:gd name="T1" fmla="*/ 0 h 2880"/>
                <a:gd name="T2" fmla="*/ 1056 w 1280"/>
                <a:gd name="T3" fmla="*/ 480 h 2880"/>
                <a:gd name="T4" fmla="*/ 1104 w 1280"/>
                <a:gd name="T5" fmla="*/ 1584 h 2880"/>
                <a:gd name="T6" fmla="*/ 0 w 1280"/>
                <a:gd name="T7" fmla="*/ 2880 h 28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0"/>
                <a:gd name="T13" fmla="*/ 0 h 2880"/>
                <a:gd name="T14" fmla="*/ 1280 w 1280"/>
                <a:gd name="T15" fmla="*/ 2880 h 28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0" h="2880">
                  <a:moveTo>
                    <a:pt x="288" y="0"/>
                  </a:moveTo>
                  <a:cubicBezTo>
                    <a:pt x="604" y="108"/>
                    <a:pt x="920" y="216"/>
                    <a:pt x="1056" y="480"/>
                  </a:cubicBezTo>
                  <a:cubicBezTo>
                    <a:pt x="1191" y="743"/>
                    <a:pt x="1280" y="1183"/>
                    <a:pt x="1104" y="1584"/>
                  </a:cubicBezTo>
                  <a:cubicBezTo>
                    <a:pt x="927" y="1984"/>
                    <a:pt x="463" y="2432"/>
                    <a:pt x="0" y="288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6100" name="Line 24">
              <a:extLst>
                <a:ext uri="{FF2B5EF4-FFF2-40B4-BE49-F238E27FC236}">
                  <a16:creationId xmlns:a16="http://schemas.microsoft.com/office/drawing/2014/main" id="{27AD6560-67EF-EE48-B24C-69DEA87FBB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064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6101" name="Line 25">
              <a:extLst>
                <a:ext uri="{FF2B5EF4-FFF2-40B4-BE49-F238E27FC236}">
                  <a16:creationId xmlns:a16="http://schemas.microsoft.com/office/drawing/2014/main" id="{FEA92420-B6EE-2642-ABC2-DE6A3293FD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35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6102" name="Line 26">
              <a:extLst>
                <a:ext uri="{FF2B5EF4-FFF2-40B4-BE49-F238E27FC236}">
                  <a16:creationId xmlns:a16="http://schemas.microsoft.com/office/drawing/2014/main" id="{CF2B2772-E55E-EE48-B77E-20B2E06531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59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6103" name="Line 27">
              <a:extLst>
                <a:ext uri="{FF2B5EF4-FFF2-40B4-BE49-F238E27FC236}">
                  <a16:creationId xmlns:a16="http://schemas.microsoft.com/office/drawing/2014/main" id="{BBF0948B-A70E-974C-9466-F5BDA729E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83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6104" name="Line 28">
              <a:extLst>
                <a:ext uri="{FF2B5EF4-FFF2-40B4-BE49-F238E27FC236}">
                  <a16:creationId xmlns:a16="http://schemas.microsoft.com/office/drawing/2014/main" id="{55F1DC54-EFA4-7842-831F-AF639BE236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3024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6105" name="Line 29">
              <a:extLst>
                <a:ext uri="{FF2B5EF4-FFF2-40B4-BE49-F238E27FC236}">
                  <a16:creationId xmlns:a16="http://schemas.microsoft.com/office/drawing/2014/main" id="{C8ECB1F5-C419-434A-BE20-EEF929720A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345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6106" name="Line 30">
              <a:extLst>
                <a:ext uri="{FF2B5EF4-FFF2-40B4-BE49-F238E27FC236}">
                  <a16:creationId xmlns:a16="http://schemas.microsoft.com/office/drawing/2014/main" id="{6C786385-97D5-9D4C-A054-1BDAC52128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374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6107" name="Line 31">
              <a:extLst>
                <a:ext uri="{FF2B5EF4-FFF2-40B4-BE49-F238E27FC236}">
                  <a16:creationId xmlns:a16="http://schemas.microsoft.com/office/drawing/2014/main" id="{65B0D6C5-CFD1-CF4B-8824-09F14AEF0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326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6108" name="Line 32">
              <a:extLst>
                <a:ext uri="{FF2B5EF4-FFF2-40B4-BE49-F238E27FC236}">
                  <a16:creationId xmlns:a16="http://schemas.microsoft.com/office/drawing/2014/main" id="{632D8D60-A687-D744-946F-44FEEE4332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39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6109" name="Line 33">
              <a:extLst>
                <a:ext uri="{FF2B5EF4-FFF2-40B4-BE49-F238E27FC236}">
                  <a16:creationId xmlns:a16="http://schemas.microsoft.com/office/drawing/2014/main" id="{8F1BFEAB-F2AD-4D46-B486-393566DE8F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15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46110" name="Line 34">
              <a:extLst>
                <a:ext uri="{FF2B5EF4-FFF2-40B4-BE49-F238E27FC236}">
                  <a16:creationId xmlns:a16="http://schemas.microsoft.com/office/drawing/2014/main" id="{FB7B3619-559D-AF46-A4CD-23867ABD4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9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sp>
        <p:nvSpPr>
          <p:cNvPr id="715812" name="Text Box 36">
            <a:extLst>
              <a:ext uri="{FF2B5EF4-FFF2-40B4-BE49-F238E27FC236}">
                <a16:creationId xmlns:a16="http://schemas.microsoft.com/office/drawing/2014/main" id="{307BC46B-089C-A048-95BA-308E43566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346200"/>
            <a:ext cx="2152650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Static Scoping: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bound to R.a,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to main.b,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to main.c</a:t>
            </a:r>
          </a:p>
        </p:txBody>
      </p:sp>
      <p:sp>
        <p:nvSpPr>
          <p:cNvPr id="715813" name="Text Box 37">
            <a:extLst>
              <a:ext uri="{FF2B5EF4-FFF2-40B4-BE49-F238E27FC236}">
                <a16:creationId xmlns:a16="http://schemas.microsoft.com/office/drawing/2014/main" id="{0FC8349D-9867-1C4A-88D5-87D50F31E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343400"/>
            <a:ext cx="2249488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Dynamic Scoping: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bound to R.a,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to main.b,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to P.c</a:t>
            </a:r>
          </a:p>
        </p:txBody>
      </p:sp>
      <p:sp>
        <p:nvSpPr>
          <p:cNvPr id="715815" name="Rectangle 39">
            <a:extLst>
              <a:ext uri="{FF2B5EF4-FFF2-40B4-BE49-F238E27FC236}">
                <a16:creationId xmlns:a16="http://schemas.microsoft.com/office/drawing/2014/main" id="{A34F5C89-7A66-2F4D-9C59-94F291D44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800600"/>
            <a:ext cx="2057400" cy="1905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15816" name="Rectangle 40">
            <a:extLst>
              <a:ext uri="{FF2B5EF4-FFF2-40B4-BE49-F238E27FC236}">
                <a16:creationId xmlns:a16="http://schemas.microsoft.com/office/drawing/2014/main" id="{B96472DA-5C49-5444-8FF3-8411E3851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276600"/>
            <a:ext cx="2667000" cy="3581400"/>
          </a:xfrm>
          <a:prstGeom prst="rect">
            <a:avLst/>
          </a:prstGeom>
          <a:solidFill>
            <a:schemeClr val="accent1">
              <a:alpha val="12157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15817" name="Rectangle 41">
            <a:extLst>
              <a:ext uri="{FF2B5EF4-FFF2-40B4-BE49-F238E27FC236}">
                <a16:creationId xmlns:a16="http://schemas.microsoft.com/office/drawing/2014/main" id="{0902C933-B5AA-C942-B638-3BF15E0BA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066800"/>
            <a:ext cx="3124200" cy="5791200"/>
          </a:xfrm>
          <a:prstGeom prst="rect">
            <a:avLst/>
          </a:prstGeom>
          <a:solidFill>
            <a:schemeClr val="accent1">
              <a:alpha val="7059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812" grpId="0" animBg="1"/>
      <p:bldP spid="715813" grpId="0" animBg="1"/>
      <p:bldP spid="715815" grpId="0" animBg="1"/>
      <p:bldP spid="715816" grpId="0" animBg="1"/>
      <p:bldP spid="7158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oter Placeholder 3">
            <a:extLst>
              <a:ext uri="{FF2B5EF4-FFF2-40B4-BE49-F238E27FC236}">
                <a16:creationId xmlns:a16="http://schemas.microsoft.com/office/drawing/2014/main" id="{3DAE6D1F-9257-6041-8FA5-92EC34306E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24578" name="Slide Number Placeholder 4">
            <a:extLst>
              <a:ext uri="{FF2B5EF4-FFF2-40B4-BE49-F238E27FC236}">
                <a16:creationId xmlns:a16="http://schemas.microsoft.com/office/drawing/2014/main" id="{1A4A8323-F06C-5841-B644-83BDD928E7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594496-E5E4-364D-9BD3-9C878D6403D7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8ECB6B5-B880-D14D-B3D4-FD95CF92D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Example: Binding Variables to Locations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34614C9-E74F-C948-A846-7414D94E41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Map a variable to a location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Map variable at 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use</a:t>
            </a:r>
            <a:r>
              <a:rPr lang="en-US" altLang="en-US" dirty="0">
                <a:latin typeface="Arial" panose="020B0604020202020204" pitchFamily="34" charset="0"/>
              </a:rPr>
              <a:t> to a location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Map subroutine at 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use</a:t>
            </a:r>
            <a:r>
              <a:rPr lang="en-US" altLang="en-US" dirty="0">
                <a:latin typeface="Arial" panose="020B0604020202020204" pitchFamily="34" charset="0"/>
              </a:rPr>
              <a:t> to target subroutine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Determined by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scoping rules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Static scoping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</a:rPr>
              <a:t>Binding before execution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Dynamic scoping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</a:rPr>
              <a:t>Binding during execution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More on scoping later…</a:t>
            </a:r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A1F31BFC-D385-CF43-A812-AECFD17B9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384550"/>
            <a:ext cx="2667000" cy="332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int </a:t>
            </a:r>
            <a:r>
              <a:rPr lang="en-US" altLang="en-US" sz="2000" b="1">
                <a:solidFill>
                  <a:srgbClr val="0000FF"/>
                </a:solidFill>
                <a:latin typeface="Courier New" panose="02070309020205020404" pitchFamily="49" charset="0"/>
              </a:rPr>
              <a:t>x</a:t>
            </a:r>
            <a:r>
              <a:rPr lang="en-US" altLang="en-US" sz="2000" b="1">
                <a:latin typeface="Courier New" panose="02070309020205020404" pitchFamily="49" charset="0"/>
              </a:rPr>
              <a:t>,</a:t>
            </a:r>
            <a:r>
              <a:rPr lang="en-US" altLang="en-US" sz="2000" b="1">
                <a:solidFill>
                  <a:srgbClr val="0000FF"/>
                </a:solidFill>
                <a:latin typeface="Courier New" panose="02070309020205020404" pitchFamily="49" charset="0"/>
              </a:rPr>
              <a:t>y</a:t>
            </a:r>
            <a:r>
              <a:rPr lang="en-US" altLang="en-US" sz="2000" b="1">
                <a:latin typeface="Courier New" panose="02070309020205020404" pitchFamily="49" charset="0"/>
              </a:rPr>
              <a:t>;</a:t>
            </a:r>
            <a:br>
              <a:rPr lang="en-US" altLang="en-US" sz="2000" b="1">
                <a:latin typeface="Courier New" panose="02070309020205020404" pitchFamily="49" charset="0"/>
              </a:rPr>
            </a:br>
            <a:r>
              <a:rPr lang="en-US" altLang="en-US" sz="2000" b="1">
                <a:latin typeface="Courier New" panose="02070309020205020404" pitchFamily="49" charset="0"/>
              </a:rPr>
              <a:t>void foo(int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x</a:t>
            </a:r>
            <a:r>
              <a:rPr lang="en-US" altLang="en-US" sz="2000" b="1">
                <a:latin typeface="Courier New" panose="02070309020205020404" pitchFamily="49" charset="0"/>
              </a:rPr>
              <a:t>) {</a:t>
            </a:r>
            <a:br>
              <a:rPr lang="en-US" altLang="en-US" sz="2000" b="1">
                <a:latin typeface="Courier New" panose="02070309020205020404" pitchFamily="49" charset="0"/>
              </a:rPr>
            </a:br>
            <a:r>
              <a:rPr lang="en-US" altLang="en-US" sz="2000" b="1">
                <a:latin typeface="Courier New" panose="02070309020205020404" pitchFamily="49" charset="0"/>
              </a:rPr>
              <a:t>   y = x;</a:t>
            </a:r>
            <a:br>
              <a:rPr lang="en-US" altLang="en-US" sz="2000" b="1">
                <a:latin typeface="Courier New" panose="02070309020205020404" pitchFamily="49" charset="0"/>
              </a:rPr>
            </a:br>
            <a:r>
              <a:rPr lang="en-US" altLang="en-US" sz="2000" b="1">
                <a:latin typeface="Courier New" panose="02070309020205020404" pitchFamily="49" charset="0"/>
              </a:rPr>
              <a:t>   int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y </a:t>
            </a:r>
            <a:r>
              <a:rPr lang="en-US" altLang="en-US" sz="2000" b="1">
                <a:latin typeface="Courier New" panose="02070309020205020404" pitchFamily="49" charset="0"/>
              </a:rPr>
              <a:t>= 0;</a:t>
            </a:r>
            <a:br>
              <a:rPr lang="en-US" altLang="en-US" sz="2000" b="1">
                <a:latin typeface="Courier New" panose="02070309020205020404" pitchFamily="49" charset="0"/>
              </a:rPr>
            </a:br>
            <a:r>
              <a:rPr lang="en-US" altLang="en-US" sz="2000" b="1">
                <a:latin typeface="Courier New" panose="02070309020205020404" pitchFamily="49" charset="0"/>
              </a:rPr>
              <a:t>   if (y) {</a:t>
            </a:r>
            <a:br>
              <a:rPr lang="en-US" altLang="en-US" sz="2000" b="1">
                <a:latin typeface="Courier New" panose="02070309020205020404" pitchFamily="49" charset="0"/>
              </a:rPr>
            </a:br>
            <a:r>
              <a:rPr lang="en-US" altLang="en-US" sz="2000" b="1">
                <a:latin typeface="Courier New" panose="02070309020205020404" pitchFamily="49" charset="0"/>
              </a:rPr>
              <a:t>     int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y</a:t>
            </a:r>
            <a:r>
              <a:rPr lang="en-US" altLang="en-US" sz="2000" b="1">
                <a:latin typeface="Courier New" panose="02070309020205020404" pitchFamily="49" charset="0"/>
              </a:rPr>
              <a:t>;</a:t>
            </a:r>
            <a:br>
              <a:rPr lang="en-US" altLang="en-US" sz="2000" b="1">
                <a:latin typeface="Courier New" panose="02070309020205020404" pitchFamily="49" charset="0"/>
              </a:rPr>
            </a:br>
            <a:r>
              <a:rPr lang="en-US" altLang="en-US" sz="2000" b="1">
                <a:latin typeface="Courier New" panose="02070309020205020404" pitchFamily="49" charset="0"/>
              </a:rPr>
              <a:t>     y = 1;	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}</a:t>
            </a:r>
            <a:br>
              <a:rPr lang="en-US" altLang="en-US" sz="2000" b="1">
                <a:latin typeface="Courier New" panose="02070309020205020404" pitchFamily="49" charset="0"/>
              </a:rPr>
            </a:br>
            <a:r>
              <a:rPr lang="en-US" altLang="en-US" sz="2000" b="1">
                <a:latin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71FD5D7-8DFC-EB4A-8C7E-E30A3F1EEED0}"/>
                  </a:ext>
                </a:extLst>
              </p14:cNvPr>
              <p14:cNvContentPartPr/>
              <p14:nvPr/>
            </p14:nvContentPartPr>
            <p14:xfrm>
              <a:off x="6412320" y="3723840"/>
              <a:ext cx="1711440" cy="2417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71FD5D7-8DFC-EB4A-8C7E-E30A3F1EEE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90720" y="3702240"/>
                <a:ext cx="1754640" cy="246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50B4A229-2573-1E4F-9AF7-F0E146403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Dynamic Scoping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789C5C0B-C728-A742-AE01-58C7EC64EC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Dynamic scoping is considered a bad idea. Why?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More on static and dynamic scoping to come!</a:t>
            </a:r>
          </a:p>
        </p:txBody>
      </p:sp>
      <p:sp>
        <p:nvSpPr>
          <p:cNvPr id="48131" name="Footer Placeholder 3">
            <a:extLst>
              <a:ext uri="{FF2B5EF4-FFF2-40B4-BE49-F238E27FC236}">
                <a16:creationId xmlns:a16="http://schemas.microsoft.com/office/drawing/2014/main" id="{9E1DE1D6-CF4D-364C-9DC4-EFBFCCF68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48132" name="Slide Number Placeholder 4">
            <a:extLst>
              <a:ext uri="{FF2B5EF4-FFF2-40B4-BE49-F238E27FC236}">
                <a16:creationId xmlns:a16="http://schemas.microsoft.com/office/drawing/2014/main" id="{6A7283ED-87B2-2B4B-9BC1-5FDC8F182B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766615-D8C7-DD4B-AB82-6FEA616A22A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623F3645-E584-F941-A8D1-C1A1E704D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 End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42C9FDC3-6362-E944-907D-A7C03A4617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9155" name="Footer Placeholder 3">
            <a:extLst>
              <a:ext uri="{FF2B5EF4-FFF2-40B4-BE49-F238E27FC236}">
                <a16:creationId xmlns:a16="http://schemas.microsoft.com/office/drawing/2014/main" id="{51357816-B357-9D4F-B429-5EE8C3FD3CE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49156" name="Slide Number Placeholder 4">
            <a:extLst>
              <a:ext uri="{FF2B5EF4-FFF2-40B4-BE49-F238E27FC236}">
                <a16:creationId xmlns:a16="http://schemas.microsoft.com/office/drawing/2014/main" id="{ABF0ACB9-89F1-DA45-8FAD-6F7C95C17A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5061EE-B3F9-D745-B081-F977EB400BA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oter Placeholder 3">
            <a:extLst>
              <a:ext uri="{FF2B5EF4-FFF2-40B4-BE49-F238E27FC236}">
                <a16:creationId xmlns:a16="http://schemas.microsoft.com/office/drawing/2014/main" id="{C8363FE6-B078-DC48-BA32-A6C1F9E132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26626" name="Slide Number Placeholder 4">
            <a:extLst>
              <a:ext uri="{FF2B5EF4-FFF2-40B4-BE49-F238E27FC236}">
                <a16:creationId xmlns:a16="http://schemas.microsoft.com/office/drawing/2014/main" id="{1D0B77EC-0FD8-F747-815B-43CE60CD7E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16FB3B-828C-C840-993C-7CDBA7DC9A25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FFAAF9F-2CFC-384C-ACEB-6CEC55933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General View of Dynamic Binding 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AB619E39-31A5-704F-B0F0-AAFAD288D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Dynamic binding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What are the advantages of dynamic binding?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Disadvantages?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An example: Cost of dynamic binding of call to target method in OO languages</a:t>
            </a:r>
          </a:p>
          <a:p>
            <a:pPr lvl="2" eaLnBrk="1" hangingPunct="1">
              <a:buFont typeface="Wingdings" pitchFamily="2" charset="2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E42D2A8-0586-2043-A6D1-9D7C773AEDA3}"/>
                  </a:ext>
                </a:extLst>
              </p14:cNvPr>
              <p14:cNvContentPartPr/>
              <p14:nvPr/>
            </p14:nvContentPartPr>
            <p14:xfrm>
              <a:off x="4144680" y="1507320"/>
              <a:ext cx="3404160" cy="1714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E42D2A8-0586-2043-A6D1-9D7C773AED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8480" y="1485720"/>
                <a:ext cx="3436560" cy="1752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4">
            <a:extLst>
              <a:ext uri="{FF2B5EF4-FFF2-40B4-BE49-F238E27FC236}">
                <a16:creationId xmlns:a16="http://schemas.microsoft.com/office/drawing/2014/main" id="{C02FC139-926A-D740-AB2B-2036CC25FC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16E23385-30B2-E243-8AE3-3981BECD5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AAB653-CAAC-664F-9516-586DA63501A8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00118ECA-834B-3D4B-9060-BF60D3C8D5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>
                <a:latin typeface="Arial" panose="020B0604020202020204" pitchFamily="34" charset="0"/>
                <a:ea typeface="ＭＳ Ｐゴシック" panose="020B0600070205080204" pitchFamily="34" charset="-128"/>
              </a:rPr>
              <a:t>Example: Cost of Dynamic Dispatch in C++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8A0AEE3-016D-D448-94BA-BF6A8506ED6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8610600" cy="8382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Source: Driesen and Hölzle, OOPSLA</a:t>
            </a:r>
            <a:r>
              <a:rPr lang="ja-JP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latin typeface="Arial" panose="020B0604020202020204" pitchFamily="34" charset="0"/>
                <a:ea typeface="ＭＳ Ｐゴシック" panose="020B0600070205080204" pitchFamily="34" charset="-128"/>
              </a:rPr>
              <a:t>96</a:t>
            </a:r>
            <a:endParaRPr lang="en-US" altLang="en-US" sz="2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28677" name="Group 9">
            <a:extLst>
              <a:ext uri="{FF2B5EF4-FFF2-40B4-BE49-F238E27FC236}">
                <a16:creationId xmlns:a16="http://schemas.microsoft.com/office/drawing/2014/main" id="{3A28F03F-E6C1-7141-A1C4-071A70363CFD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012950"/>
            <a:ext cx="457200" cy="425450"/>
            <a:chOff x="576" y="1268"/>
            <a:chExt cx="288" cy="268"/>
          </a:xfrm>
        </p:grpSpPr>
        <p:sp>
          <p:nvSpPr>
            <p:cNvPr id="28749" name="Text Box 7">
              <a:extLst>
                <a:ext uri="{FF2B5EF4-FFF2-40B4-BE49-F238E27FC236}">
                  <a16:creationId xmlns:a16="http://schemas.microsoft.com/office/drawing/2014/main" id="{A9C18D90-3FC4-CD42-B56F-E7D1654410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" y="1268"/>
              <a:ext cx="2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28750" name="Oval 8">
              <a:extLst>
                <a:ext uri="{FF2B5EF4-FFF2-40B4-BE49-F238E27FC236}">
                  <a16:creationId xmlns:a16="http://schemas.microsoft.com/office/drawing/2014/main" id="{10C533DE-DD57-8743-A181-E8073B9C6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296"/>
              <a:ext cx="28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28678" name="Text Box 10">
            <a:extLst>
              <a:ext uri="{FF2B5EF4-FFF2-40B4-BE49-F238E27FC236}">
                <a16:creationId xmlns:a16="http://schemas.microsoft.com/office/drawing/2014/main" id="{5F4B960B-1B6E-E14B-9C7F-4781F0511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057400"/>
            <a:ext cx="3143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</a:t>
            </a:r>
          </a:p>
        </p:txBody>
      </p:sp>
      <p:grpSp>
        <p:nvGrpSpPr>
          <p:cNvPr id="28679" name="Group 11">
            <a:extLst>
              <a:ext uri="{FF2B5EF4-FFF2-40B4-BE49-F238E27FC236}">
                <a16:creationId xmlns:a16="http://schemas.microsoft.com/office/drawing/2014/main" id="{65E905C9-09BC-0B41-AF68-AB621DD1F539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124200"/>
            <a:ext cx="457200" cy="425450"/>
            <a:chOff x="576" y="1268"/>
            <a:chExt cx="288" cy="268"/>
          </a:xfrm>
        </p:grpSpPr>
        <p:sp>
          <p:nvSpPr>
            <p:cNvPr id="28747" name="Text Box 12">
              <a:extLst>
                <a:ext uri="{FF2B5EF4-FFF2-40B4-BE49-F238E27FC236}">
                  <a16:creationId xmlns:a16="http://schemas.microsoft.com/office/drawing/2014/main" id="{9D97F10B-1CF0-214F-8A4B-A162D9A0C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" y="1268"/>
              <a:ext cx="2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28748" name="Oval 13">
              <a:extLst>
                <a:ext uri="{FF2B5EF4-FFF2-40B4-BE49-F238E27FC236}">
                  <a16:creationId xmlns:a16="http://schemas.microsoft.com/office/drawing/2014/main" id="{EF67D87C-56AB-CC46-BBAD-49B8D0329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296"/>
              <a:ext cx="28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28680" name="Text Box 14">
            <a:extLst>
              <a:ext uri="{FF2B5EF4-FFF2-40B4-BE49-F238E27FC236}">
                <a16:creationId xmlns:a16="http://schemas.microsoft.com/office/drawing/2014/main" id="{CDD41D00-BB5B-334E-AEAC-0B43EB4C5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168650"/>
            <a:ext cx="4921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acf</a:t>
            </a:r>
          </a:p>
        </p:txBody>
      </p:sp>
      <p:grpSp>
        <p:nvGrpSpPr>
          <p:cNvPr id="28681" name="Group 15">
            <a:extLst>
              <a:ext uri="{FF2B5EF4-FFF2-40B4-BE49-F238E27FC236}">
                <a16:creationId xmlns:a16="http://schemas.microsoft.com/office/drawing/2014/main" id="{2414977C-56B2-3143-BBF1-BDFA30CF2B2F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457200" cy="425450"/>
            <a:chOff x="576" y="1268"/>
            <a:chExt cx="288" cy="268"/>
          </a:xfrm>
        </p:grpSpPr>
        <p:sp>
          <p:nvSpPr>
            <p:cNvPr id="28745" name="Text Box 16">
              <a:extLst>
                <a:ext uri="{FF2B5EF4-FFF2-40B4-BE49-F238E27FC236}">
                  <a16:creationId xmlns:a16="http://schemas.microsoft.com/office/drawing/2014/main" id="{1D87084D-76AA-8B44-A32E-0919E87C52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" y="1268"/>
              <a:ext cx="22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28746" name="Oval 17">
              <a:extLst>
                <a:ext uri="{FF2B5EF4-FFF2-40B4-BE49-F238E27FC236}">
                  <a16:creationId xmlns:a16="http://schemas.microsoft.com/office/drawing/2014/main" id="{E9F620BC-9ED2-8D40-B92D-131EC7D85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296"/>
              <a:ext cx="28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28682" name="Text Box 18">
            <a:extLst>
              <a:ext uri="{FF2B5EF4-FFF2-40B4-BE49-F238E27FC236}">
                <a16:creationId xmlns:a16="http://schemas.microsoft.com/office/drawing/2014/main" id="{E39FE7E2-3C3A-AB42-BE60-DB5E8D42C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168650"/>
            <a:ext cx="3143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</a:t>
            </a:r>
          </a:p>
        </p:txBody>
      </p:sp>
      <p:grpSp>
        <p:nvGrpSpPr>
          <p:cNvPr id="28683" name="Group 19">
            <a:extLst>
              <a:ext uri="{FF2B5EF4-FFF2-40B4-BE49-F238E27FC236}">
                <a16:creationId xmlns:a16="http://schemas.microsoft.com/office/drawing/2014/main" id="{E3F1B8E0-799C-0B4D-88EA-C936D4290F2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191000"/>
            <a:ext cx="457200" cy="425450"/>
            <a:chOff x="576" y="1268"/>
            <a:chExt cx="288" cy="268"/>
          </a:xfrm>
        </p:grpSpPr>
        <p:sp>
          <p:nvSpPr>
            <p:cNvPr id="28743" name="Text Box 20">
              <a:extLst>
                <a:ext uri="{FF2B5EF4-FFF2-40B4-BE49-F238E27FC236}">
                  <a16:creationId xmlns:a16="http://schemas.microsoft.com/office/drawing/2014/main" id="{53729653-DB08-5947-91B2-8E48910BD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" y="1268"/>
              <a:ext cx="22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28744" name="Oval 21">
              <a:extLst>
                <a:ext uri="{FF2B5EF4-FFF2-40B4-BE49-F238E27FC236}">
                  <a16:creationId xmlns:a16="http://schemas.microsoft.com/office/drawing/2014/main" id="{673FB647-BECD-5B46-8B83-845CA24BA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296"/>
              <a:ext cx="28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28684" name="Text Box 22">
            <a:extLst>
              <a:ext uri="{FF2B5EF4-FFF2-40B4-BE49-F238E27FC236}">
                <a16:creationId xmlns:a16="http://schemas.microsoft.com/office/drawing/2014/main" id="{37C55257-86AB-6742-8D84-A2120CE75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235450"/>
            <a:ext cx="4413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ag</a:t>
            </a:r>
          </a:p>
        </p:txBody>
      </p:sp>
      <p:grpSp>
        <p:nvGrpSpPr>
          <p:cNvPr id="28685" name="Group 23">
            <a:extLst>
              <a:ext uri="{FF2B5EF4-FFF2-40B4-BE49-F238E27FC236}">
                <a16:creationId xmlns:a16="http://schemas.microsoft.com/office/drawing/2014/main" id="{1B89D349-F67D-8A4B-BCC1-9C4F9E4F1792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4222750"/>
            <a:ext cx="457200" cy="425450"/>
            <a:chOff x="576" y="1268"/>
            <a:chExt cx="288" cy="268"/>
          </a:xfrm>
        </p:grpSpPr>
        <p:sp>
          <p:nvSpPr>
            <p:cNvPr id="28741" name="Text Box 24">
              <a:extLst>
                <a:ext uri="{FF2B5EF4-FFF2-40B4-BE49-F238E27FC236}">
                  <a16:creationId xmlns:a16="http://schemas.microsoft.com/office/drawing/2014/main" id="{95C6EAC3-DFEB-4A40-90D0-07BC19143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" y="1268"/>
              <a:ext cx="2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28742" name="Oval 25">
              <a:extLst>
                <a:ext uri="{FF2B5EF4-FFF2-40B4-BE49-F238E27FC236}">
                  <a16:creationId xmlns:a16="http://schemas.microsoft.com/office/drawing/2014/main" id="{325A164F-8174-DD42-BC11-09D44C538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296"/>
              <a:ext cx="28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28686" name="Text Box 26">
            <a:extLst>
              <a:ext uri="{FF2B5EF4-FFF2-40B4-BE49-F238E27FC236}">
                <a16:creationId xmlns:a16="http://schemas.microsoft.com/office/drawing/2014/main" id="{5889E8AE-92C2-764C-ADFC-DF5A11F53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267200"/>
            <a:ext cx="4476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bd</a:t>
            </a:r>
          </a:p>
        </p:txBody>
      </p:sp>
      <p:sp>
        <p:nvSpPr>
          <p:cNvPr id="28687" name="Line 27">
            <a:extLst>
              <a:ext uri="{FF2B5EF4-FFF2-40B4-BE49-F238E27FC236}">
                <a16:creationId xmlns:a16="http://schemas.microsoft.com/office/drawing/2014/main" id="{85300E02-F8A8-E945-804F-8D3854B5E1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" y="2438400"/>
            <a:ext cx="68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Line 28">
            <a:extLst>
              <a:ext uri="{FF2B5EF4-FFF2-40B4-BE49-F238E27FC236}">
                <a16:creationId xmlns:a16="http://schemas.microsoft.com/office/drawing/2014/main" id="{6F1F3CD4-E90D-7D46-B377-CF511F15DD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438400"/>
            <a:ext cx="68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29">
            <a:extLst>
              <a:ext uri="{FF2B5EF4-FFF2-40B4-BE49-F238E27FC236}">
                <a16:creationId xmlns:a16="http://schemas.microsoft.com/office/drawing/2014/main" id="{52C55533-2A43-0E47-85A9-4B8CF54A19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505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Line 30">
            <a:extLst>
              <a:ext uri="{FF2B5EF4-FFF2-40B4-BE49-F238E27FC236}">
                <a16:creationId xmlns:a16="http://schemas.microsoft.com/office/drawing/2014/main" id="{6F157C41-6FC3-5345-AF7C-6E46834AAC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Text Box 31">
            <a:extLst>
              <a:ext uri="{FF2B5EF4-FFF2-40B4-BE49-F238E27FC236}">
                <a16:creationId xmlns:a16="http://schemas.microsoft.com/office/drawing/2014/main" id="{21E6D9A4-6ECF-964B-94C6-74B534A34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00600"/>
            <a:ext cx="4430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Virtual function tables (VFTs)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Capital characters denote classes,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lowercase characters message selectors,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and numbers method addresses</a:t>
            </a:r>
          </a:p>
        </p:txBody>
      </p:sp>
      <p:grpSp>
        <p:nvGrpSpPr>
          <p:cNvPr id="28692" name="Group 32">
            <a:extLst>
              <a:ext uri="{FF2B5EF4-FFF2-40B4-BE49-F238E27FC236}">
                <a16:creationId xmlns:a16="http://schemas.microsoft.com/office/drawing/2014/main" id="{4862CB43-5ED8-5042-9D32-411B347B2D88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2165350"/>
            <a:ext cx="457200" cy="425450"/>
            <a:chOff x="576" y="1268"/>
            <a:chExt cx="288" cy="268"/>
          </a:xfrm>
        </p:grpSpPr>
        <p:sp>
          <p:nvSpPr>
            <p:cNvPr id="28739" name="Text Box 33">
              <a:extLst>
                <a:ext uri="{FF2B5EF4-FFF2-40B4-BE49-F238E27FC236}">
                  <a16:creationId xmlns:a16="http://schemas.microsoft.com/office/drawing/2014/main" id="{AF1F73BA-0FE7-014D-BEDE-54BB034698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" y="1268"/>
              <a:ext cx="2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28740" name="Oval 34">
              <a:extLst>
                <a:ext uri="{FF2B5EF4-FFF2-40B4-BE49-F238E27FC236}">
                  <a16:creationId xmlns:a16="http://schemas.microsoft.com/office/drawing/2014/main" id="{996E4140-E798-4048-BB28-106FCBEDF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296"/>
              <a:ext cx="28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28693" name="Text Box 35">
            <a:extLst>
              <a:ext uri="{FF2B5EF4-FFF2-40B4-BE49-F238E27FC236}">
                <a16:creationId xmlns:a16="http://schemas.microsoft.com/office/drawing/2014/main" id="{686300CB-34F8-9840-AC3C-53249551F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209800"/>
            <a:ext cx="31908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8694" name="Text Box 36">
            <a:extLst>
              <a:ext uri="{FF2B5EF4-FFF2-40B4-BE49-F238E27FC236}">
                <a16:creationId xmlns:a16="http://schemas.microsoft.com/office/drawing/2014/main" id="{304D4E04-4150-DF43-8629-394233820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828800"/>
            <a:ext cx="3143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</a:t>
            </a:r>
          </a:p>
        </p:txBody>
      </p:sp>
      <p:grpSp>
        <p:nvGrpSpPr>
          <p:cNvPr id="28695" name="Group 37">
            <a:extLst>
              <a:ext uri="{FF2B5EF4-FFF2-40B4-BE49-F238E27FC236}">
                <a16:creationId xmlns:a16="http://schemas.microsoft.com/office/drawing/2014/main" id="{A404E6A5-11CA-0943-B885-113CAFC073A9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3155950"/>
            <a:ext cx="457200" cy="425450"/>
            <a:chOff x="576" y="1268"/>
            <a:chExt cx="288" cy="268"/>
          </a:xfrm>
        </p:grpSpPr>
        <p:sp>
          <p:nvSpPr>
            <p:cNvPr id="28737" name="Text Box 38">
              <a:extLst>
                <a:ext uri="{FF2B5EF4-FFF2-40B4-BE49-F238E27FC236}">
                  <a16:creationId xmlns:a16="http://schemas.microsoft.com/office/drawing/2014/main" id="{05A29002-AF62-5F4F-A1F4-36B7BE7AEE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" y="1268"/>
              <a:ext cx="2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28738" name="Oval 39">
              <a:extLst>
                <a:ext uri="{FF2B5EF4-FFF2-40B4-BE49-F238E27FC236}">
                  <a16:creationId xmlns:a16="http://schemas.microsoft.com/office/drawing/2014/main" id="{97370C35-3839-564F-83C4-AE0D3910E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296"/>
              <a:ext cx="28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28696" name="Text Box 40">
            <a:extLst>
              <a:ext uri="{FF2B5EF4-FFF2-40B4-BE49-F238E27FC236}">
                <a16:creationId xmlns:a16="http://schemas.microsoft.com/office/drawing/2014/main" id="{CFDE1F75-3EA0-7D47-8A09-C94554359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200400"/>
            <a:ext cx="31908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8697" name="Text Box 41">
            <a:extLst>
              <a:ext uri="{FF2B5EF4-FFF2-40B4-BE49-F238E27FC236}">
                <a16:creationId xmlns:a16="http://schemas.microsoft.com/office/drawing/2014/main" id="{B0DB010E-0D71-8F44-92CD-7BD152ECC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819400"/>
            <a:ext cx="3143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8698" name="Text Box 42">
            <a:extLst>
              <a:ext uri="{FF2B5EF4-FFF2-40B4-BE49-F238E27FC236}">
                <a16:creationId xmlns:a16="http://schemas.microsoft.com/office/drawing/2014/main" id="{EA9A5455-CFD4-104B-91FE-7E84961FB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200400"/>
            <a:ext cx="31908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8699" name="Text Box 43">
            <a:extLst>
              <a:ext uri="{FF2B5EF4-FFF2-40B4-BE49-F238E27FC236}">
                <a16:creationId xmlns:a16="http://schemas.microsoft.com/office/drawing/2014/main" id="{B7655E41-1A86-3148-96E7-9189F413B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819400"/>
            <a:ext cx="2984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8700" name="Text Box 44">
            <a:extLst>
              <a:ext uri="{FF2B5EF4-FFF2-40B4-BE49-F238E27FC236}">
                <a16:creationId xmlns:a16="http://schemas.microsoft.com/office/drawing/2014/main" id="{00EC0FC9-B2FB-604C-9273-677D4D6CD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200400"/>
            <a:ext cx="31908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8701" name="Text Box 45">
            <a:extLst>
              <a:ext uri="{FF2B5EF4-FFF2-40B4-BE49-F238E27FC236}">
                <a16:creationId xmlns:a16="http://schemas.microsoft.com/office/drawing/2014/main" id="{9BA11B24-3345-3348-ADD0-AB49C2BBD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819400"/>
            <a:ext cx="304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</a:t>
            </a:r>
          </a:p>
        </p:txBody>
      </p:sp>
      <p:grpSp>
        <p:nvGrpSpPr>
          <p:cNvPr id="28702" name="Group 46">
            <a:extLst>
              <a:ext uri="{FF2B5EF4-FFF2-40B4-BE49-F238E27FC236}">
                <a16:creationId xmlns:a16="http://schemas.microsoft.com/office/drawing/2014/main" id="{069DB4D0-F931-404A-BA42-CF4EBAF57144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4222750"/>
            <a:ext cx="457200" cy="425450"/>
            <a:chOff x="576" y="1268"/>
            <a:chExt cx="288" cy="268"/>
          </a:xfrm>
        </p:grpSpPr>
        <p:sp>
          <p:nvSpPr>
            <p:cNvPr id="28735" name="Text Box 47">
              <a:extLst>
                <a:ext uri="{FF2B5EF4-FFF2-40B4-BE49-F238E27FC236}">
                  <a16:creationId xmlns:a16="http://schemas.microsoft.com/office/drawing/2014/main" id="{AC67BB46-66CD-AC44-BF3E-43B260E0A3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" y="1268"/>
              <a:ext cx="22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28736" name="Oval 48">
              <a:extLst>
                <a:ext uri="{FF2B5EF4-FFF2-40B4-BE49-F238E27FC236}">
                  <a16:creationId xmlns:a16="http://schemas.microsoft.com/office/drawing/2014/main" id="{2A6A7B5D-B0D9-A444-8470-C8C0A44D8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296"/>
              <a:ext cx="288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28703" name="Text Box 49">
            <a:extLst>
              <a:ext uri="{FF2B5EF4-FFF2-40B4-BE49-F238E27FC236}">
                <a16:creationId xmlns:a16="http://schemas.microsoft.com/office/drawing/2014/main" id="{99ACA653-70BF-FC4F-A957-982736B28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267200"/>
            <a:ext cx="31908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8704" name="Text Box 50">
            <a:extLst>
              <a:ext uri="{FF2B5EF4-FFF2-40B4-BE49-F238E27FC236}">
                <a16:creationId xmlns:a16="http://schemas.microsoft.com/office/drawing/2014/main" id="{7B91107D-5BC3-6A45-933C-0079216D3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886200"/>
            <a:ext cx="3143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8705" name="AutoShape 51">
            <a:extLst>
              <a:ext uri="{FF2B5EF4-FFF2-40B4-BE49-F238E27FC236}">
                <a16:creationId xmlns:a16="http://schemas.microsoft.com/office/drawing/2014/main" id="{373CB8B6-7C4D-734C-A5A0-7FBEC6109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895600"/>
            <a:ext cx="685800" cy="609600"/>
          </a:xfrm>
          <a:prstGeom prst="rightArrow">
            <a:avLst>
              <a:gd name="adj1" fmla="val 50000"/>
              <a:gd name="adj2" fmla="val 2812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pSp>
        <p:nvGrpSpPr>
          <p:cNvPr id="28706" name="Group 75">
            <a:extLst>
              <a:ext uri="{FF2B5EF4-FFF2-40B4-BE49-F238E27FC236}">
                <a16:creationId xmlns:a16="http://schemas.microsoft.com/office/drawing/2014/main" id="{1480FCCB-D4D2-EF4C-B0C4-404233F2222A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2971800"/>
            <a:ext cx="1690688" cy="762000"/>
            <a:chOff x="3408" y="1200"/>
            <a:chExt cx="1065" cy="480"/>
          </a:xfrm>
        </p:grpSpPr>
        <p:grpSp>
          <p:nvGrpSpPr>
            <p:cNvPr id="28724" name="Group 52">
              <a:extLst>
                <a:ext uri="{FF2B5EF4-FFF2-40B4-BE49-F238E27FC236}">
                  <a16:creationId xmlns:a16="http://schemas.microsoft.com/office/drawing/2014/main" id="{6140B091-1391-234B-BAFA-F3C211DDC3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1412"/>
              <a:ext cx="288" cy="268"/>
              <a:chOff x="576" y="1268"/>
              <a:chExt cx="288" cy="268"/>
            </a:xfrm>
          </p:grpSpPr>
          <p:sp>
            <p:nvSpPr>
              <p:cNvPr id="28733" name="Text Box 53">
                <a:extLst>
                  <a:ext uri="{FF2B5EF4-FFF2-40B4-BE49-F238E27FC236}">
                    <a16:creationId xmlns:a16="http://schemas.microsoft.com/office/drawing/2014/main" id="{8404CE38-B19C-A14C-A03B-414DB70773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4" y="1268"/>
                <a:ext cx="21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28734" name="Oval 54">
                <a:extLst>
                  <a:ext uri="{FF2B5EF4-FFF2-40B4-BE49-F238E27FC236}">
                    <a16:creationId xmlns:a16="http://schemas.microsoft.com/office/drawing/2014/main" id="{4A7163BE-F0BD-5D4F-82D1-EB002E227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296"/>
                <a:ext cx="288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8725" name="Text Box 55">
              <a:extLst>
                <a:ext uri="{FF2B5EF4-FFF2-40B4-BE49-F238E27FC236}">
                  <a16:creationId xmlns:a16="http://schemas.microsoft.com/office/drawing/2014/main" id="{5DAE6F2B-68E4-654D-92E3-7BF313A4C6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440"/>
              <a:ext cx="201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8726" name="Text Box 56">
              <a:extLst>
                <a:ext uri="{FF2B5EF4-FFF2-40B4-BE49-F238E27FC236}">
                  <a16:creationId xmlns:a16="http://schemas.microsoft.com/office/drawing/2014/main" id="{972EDEE0-7ED9-5344-A7F6-CFDEF5E944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200"/>
              <a:ext cx="198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28727" name="Text Box 57">
              <a:extLst>
                <a:ext uri="{FF2B5EF4-FFF2-40B4-BE49-F238E27FC236}">
                  <a16:creationId xmlns:a16="http://schemas.microsoft.com/office/drawing/2014/main" id="{07C7E5D9-E855-9646-B80D-B05F97C34D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1440"/>
              <a:ext cx="201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28728" name="Text Box 58">
              <a:extLst>
                <a:ext uri="{FF2B5EF4-FFF2-40B4-BE49-F238E27FC236}">
                  <a16:creationId xmlns:a16="http://schemas.microsoft.com/office/drawing/2014/main" id="{C15F1167-F20A-7A4E-A5ED-324201FEDB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1200"/>
              <a:ext cx="198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28729" name="Text Box 59">
              <a:extLst>
                <a:ext uri="{FF2B5EF4-FFF2-40B4-BE49-F238E27FC236}">
                  <a16:creationId xmlns:a16="http://schemas.microsoft.com/office/drawing/2014/main" id="{9FB56950-B6D7-4846-82CF-ACF243481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440"/>
              <a:ext cx="201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28730" name="Text Box 60">
              <a:extLst>
                <a:ext uri="{FF2B5EF4-FFF2-40B4-BE49-F238E27FC236}">
                  <a16:creationId xmlns:a16="http://schemas.microsoft.com/office/drawing/2014/main" id="{5FF4B3A3-F4C7-564D-9F3B-234203EE4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200"/>
              <a:ext cx="192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28731" name="Text Box 61">
              <a:extLst>
                <a:ext uri="{FF2B5EF4-FFF2-40B4-BE49-F238E27FC236}">
                  <a16:creationId xmlns:a16="http://schemas.microsoft.com/office/drawing/2014/main" id="{A55FE35D-FA89-5140-84E5-9F5996730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1200"/>
              <a:ext cx="192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28732" name="Text Box 62">
              <a:extLst>
                <a:ext uri="{FF2B5EF4-FFF2-40B4-BE49-F238E27FC236}">
                  <a16:creationId xmlns:a16="http://schemas.microsoft.com/office/drawing/2014/main" id="{29550A10-E523-5C49-A7FD-39901F933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1440"/>
              <a:ext cx="201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8707" name="Group 76">
            <a:extLst>
              <a:ext uri="{FF2B5EF4-FFF2-40B4-BE49-F238E27FC236}">
                <a16:creationId xmlns:a16="http://schemas.microsoft.com/office/drawing/2014/main" id="{E2CB9EE1-3376-E24F-B36E-5AE0F58EC0D3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1905000"/>
            <a:ext cx="1690688" cy="762000"/>
            <a:chOff x="3408" y="1824"/>
            <a:chExt cx="1065" cy="480"/>
          </a:xfrm>
        </p:grpSpPr>
        <p:grpSp>
          <p:nvGrpSpPr>
            <p:cNvPr id="28713" name="Group 63">
              <a:extLst>
                <a:ext uri="{FF2B5EF4-FFF2-40B4-BE49-F238E27FC236}">
                  <a16:creationId xmlns:a16="http://schemas.microsoft.com/office/drawing/2014/main" id="{4D764701-3E93-CE47-9AE4-1C9401B7B2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2036"/>
              <a:ext cx="288" cy="268"/>
              <a:chOff x="576" y="1268"/>
              <a:chExt cx="288" cy="268"/>
            </a:xfrm>
          </p:grpSpPr>
          <p:sp>
            <p:nvSpPr>
              <p:cNvPr id="28722" name="Text Box 64">
                <a:extLst>
                  <a:ext uri="{FF2B5EF4-FFF2-40B4-BE49-F238E27FC236}">
                    <a16:creationId xmlns:a16="http://schemas.microsoft.com/office/drawing/2014/main" id="{671E51A9-96C8-3F49-829C-9FF73491FC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4" y="1268"/>
                <a:ext cx="22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28723" name="Oval 65">
                <a:extLst>
                  <a:ext uri="{FF2B5EF4-FFF2-40B4-BE49-F238E27FC236}">
                    <a16:creationId xmlns:a16="http://schemas.microsoft.com/office/drawing/2014/main" id="{03505BC7-4055-5544-9C43-D009051D43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296"/>
                <a:ext cx="288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8714" name="Text Box 66">
              <a:extLst>
                <a:ext uri="{FF2B5EF4-FFF2-40B4-BE49-F238E27FC236}">
                  <a16:creationId xmlns:a16="http://schemas.microsoft.com/office/drawing/2014/main" id="{74505DD2-1990-B84C-BA78-28ABAB5C9E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064"/>
              <a:ext cx="201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28715" name="Text Box 67">
              <a:extLst>
                <a:ext uri="{FF2B5EF4-FFF2-40B4-BE49-F238E27FC236}">
                  <a16:creationId xmlns:a16="http://schemas.microsoft.com/office/drawing/2014/main" id="{CB217AF2-90B4-ED40-B05A-48F02CFBB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824"/>
              <a:ext cx="198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28716" name="Text Box 68">
              <a:extLst>
                <a:ext uri="{FF2B5EF4-FFF2-40B4-BE49-F238E27FC236}">
                  <a16:creationId xmlns:a16="http://schemas.microsoft.com/office/drawing/2014/main" id="{D39E66BD-2071-E84B-B6DC-6801B85260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2064"/>
              <a:ext cx="201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8717" name="Text Box 69">
              <a:extLst>
                <a:ext uri="{FF2B5EF4-FFF2-40B4-BE49-F238E27FC236}">
                  <a16:creationId xmlns:a16="http://schemas.microsoft.com/office/drawing/2014/main" id="{B5E34F9F-6982-D34F-B5EC-D635E0910B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1824"/>
              <a:ext cx="188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28718" name="Text Box 70">
              <a:extLst>
                <a:ext uri="{FF2B5EF4-FFF2-40B4-BE49-F238E27FC236}">
                  <a16:creationId xmlns:a16="http://schemas.microsoft.com/office/drawing/2014/main" id="{F81CBBC1-CE2A-0E4F-AF9C-DF2F19FBC7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2064"/>
              <a:ext cx="201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8719" name="Text Box 71">
              <a:extLst>
                <a:ext uri="{FF2B5EF4-FFF2-40B4-BE49-F238E27FC236}">
                  <a16:creationId xmlns:a16="http://schemas.microsoft.com/office/drawing/2014/main" id="{C6003502-A23A-0242-8C4D-156283926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824"/>
              <a:ext cx="192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f</a:t>
              </a:r>
            </a:p>
          </p:txBody>
        </p:sp>
        <p:sp>
          <p:nvSpPr>
            <p:cNvPr id="28720" name="Text Box 72">
              <a:extLst>
                <a:ext uri="{FF2B5EF4-FFF2-40B4-BE49-F238E27FC236}">
                  <a16:creationId xmlns:a16="http://schemas.microsoft.com/office/drawing/2014/main" id="{4DBDD820-1EB0-104E-B387-5075E2780B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1824"/>
              <a:ext cx="192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g</a:t>
              </a:r>
            </a:p>
          </p:txBody>
        </p:sp>
        <p:sp>
          <p:nvSpPr>
            <p:cNvPr id="28721" name="Text Box 73">
              <a:extLst>
                <a:ext uri="{FF2B5EF4-FFF2-40B4-BE49-F238E27FC236}">
                  <a16:creationId xmlns:a16="http://schemas.microsoft.com/office/drawing/2014/main" id="{8EE77294-9E28-CC4B-920B-B2D8699D4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064"/>
              <a:ext cx="201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28708" name="Text Box 77">
            <a:extLst>
              <a:ext uri="{FF2B5EF4-FFF2-40B4-BE49-F238E27FC236}">
                <a16:creationId xmlns:a16="http://schemas.microsoft.com/office/drawing/2014/main" id="{D6A05631-1668-6749-8ADD-22098B0A1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876800"/>
            <a:ext cx="4953000" cy="1201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hlink"/>
                </a:solidFill>
                <a:latin typeface="Arial" panose="020B0604020202020204" pitchFamily="34" charset="0"/>
              </a:rPr>
              <a:t>load [object_reg+#VFTOffset],table_reg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hlink"/>
                </a:solidFill>
                <a:latin typeface="Arial" panose="020B0604020202020204" pitchFamily="34" charset="0"/>
              </a:rPr>
              <a:t>load [table_reg+#selectorOffset],method_reg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call method_reg</a:t>
            </a:r>
          </a:p>
        </p:txBody>
      </p:sp>
      <p:sp>
        <p:nvSpPr>
          <p:cNvPr id="28709" name="Text Box 78">
            <a:extLst>
              <a:ext uri="{FF2B5EF4-FFF2-40B4-BE49-F238E27FC236}">
                <a16:creationId xmlns:a16="http://schemas.microsoft.com/office/drawing/2014/main" id="{AB8699F7-DE42-5B47-8193-6DF5F8195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6356350"/>
            <a:ext cx="3148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hlink"/>
                </a:solidFill>
                <a:latin typeface="Arial" panose="020B0604020202020204" pitchFamily="34" charset="0"/>
              </a:rPr>
              <a:t>Extra instructions: cost extra</a:t>
            </a:r>
          </a:p>
        </p:txBody>
      </p:sp>
      <p:cxnSp>
        <p:nvCxnSpPr>
          <p:cNvPr id="28710" name="AutoShape 79">
            <a:extLst>
              <a:ext uri="{FF2B5EF4-FFF2-40B4-BE49-F238E27FC236}">
                <a16:creationId xmlns:a16="http://schemas.microsoft.com/office/drawing/2014/main" id="{4F99C89E-1E27-6C41-BE8F-AE5F4DC664E3}"/>
              </a:ext>
            </a:extLst>
          </p:cNvPr>
          <p:cNvCxnSpPr>
            <a:cxnSpLocks noChangeShapeType="1"/>
            <a:stCxn id="28708" idx="1"/>
            <a:endCxn id="28709" idx="1"/>
          </p:cNvCxnSpPr>
          <p:nvPr/>
        </p:nvCxnSpPr>
        <p:spPr bwMode="auto">
          <a:xfrm rot="10800000" flipH="1" flipV="1">
            <a:off x="4191000" y="5478463"/>
            <a:ext cx="212725" cy="1062037"/>
          </a:xfrm>
          <a:prstGeom prst="curvedConnector3">
            <a:avLst>
              <a:gd name="adj1" fmla="val -107463"/>
            </a:avLst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11" name="Text Box 80">
            <a:extLst>
              <a:ext uri="{FF2B5EF4-FFF2-40B4-BE49-F238E27FC236}">
                <a16:creationId xmlns:a16="http://schemas.microsoft.com/office/drawing/2014/main" id="{24034188-455D-B142-937D-7CC52923A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267200"/>
            <a:ext cx="31908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8712" name="Text Box 81">
            <a:extLst>
              <a:ext uri="{FF2B5EF4-FFF2-40B4-BE49-F238E27FC236}">
                <a16:creationId xmlns:a16="http://schemas.microsoft.com/office/drawing/2014/main" id="{5C1F771F-11F0-DA4C-AD2F-1E66A5A82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886200"/>
            <a:ext cx="3143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0F6EA91-9B92-534F-B56F-30CA39796C64}"/>
                  </a:ext>
                </a:extLst>
              </p14:cNvPr>
              <p14:cNvContentPartPr/>
              <p14:nvPr/>
            </p14:nvContentPartPr>
            <p14:xfrm>
              <a:off x="4072680" y="3915720"/>
              <a:ext cx="4629240" cy="2054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0F6EA91-9B92-534F-B56F-30CA39796C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1080" y="3894120"/>
                <a:ext cx="4672440" cy="2097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4">
            <a:extLst>
              <a:ext uri="{FF2B5EF4-FFF2-40B4-BE49-F238E27FC236}">
                <a16:creationId xmlns:a16="http://schemas.microsoft.com/office/drawing/2014/main" id="{2C86CAAA-5D7B-744D-849B-188DB4D57C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977179-40FE-284D-A93D-6061B5C55FE8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7A140AD7-A945-1242-87A0-F0890B1C2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Other Choices Related to Binding Time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4818A8C-60F4-9341-8C92-004979F1A1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Pointers: introduce </a:t>
            </a:r>
            <a:r>
              <a:rPr lang="ja-JP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heap</a:t>
            </a:r>
            <a:r>
              <a:rPr lang="en-US" altLang="ja-JP" sz="2800">
                <a:latin typeface="Arial" panose="020B0604020202020204" pitchFamily="34" charset="0"/>
                <a:ea typeface="ＭＳ Ｐゴシック" panose="020B0600070205080204" pitchFamily="34" charset="-128"/>
              </a:rPr>
              <a:t> variables</a:t>
            </a:r>
            <a:r>
              <a:rPr lang="ja-JP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endParaRPr lang="en-US" altLang="ja-JP" sz="28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400">
                <a:latin typeface="Arial" panose="020B0604020202020204" pitchFamily="34" charset="0"/>
              </a:rPr>
              <a:t>Good for flexibility – allows dynamic structures</a:t>
            </a:r>
          </a:p>
          <a:p>
            <a:pPr lvl="1" eaLnBrk="1" hangingPunct="1"/>
            <a:r>
              <a:rPr lang="en-US" altLang="en-US" sz="2400">
                <a:latin typeface="Arial" panose="020B0604020202020204" pitchFamily="34" charset="0"/>
              </a:rPr>
              <a:t>Bad for efficiency – direct cost: accessed indirectly; indirect cost: compiler unable to perform optimizations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Most PLs support pointers</a:t>
            </a:r>
          </a:p>
          <a:p>
            <a:pPr lvl="1" eaLnBrk="1" hangingPunct="1"/>
            <a:r>
              <a:rPr lang="en-US" altLang="en-US" sz="2400">
                <a:latin typeface="Arial" panose="020B0604020202020204" pitchFamily="34" charset="0"/>
              </a:rPr>
              <a:t>Issues of management of heap memory</a:t>
            </a:r>
          </a:p>
          <a:p>
            <a:pPr lvl="2" eaLnBrk="1" hangingPunct="1"/>
            <a:r>
              <a:rPr lang="en-US" altLang="en-US" sz="2000">
                <a:latin typeface="Arial" panose="020B0604020202020204" pitchFamily="34" charset="0"/>
              </a:rPr>
              <a:t>Explicit allocation and deallocation</a:t>
            </a:r>
          </a:p>
          <a:p>
            <a:pPr lvl="2" eaLnBrk="1" hangingPunct="1"/>
            <a:r>
              <a:rPr lang="en-US" altLang="en-US" sz="2000">
                <a:latin typeface="Arial" panose="020B0604020202020204" pitchFamily="34" charset="0"/>
              </a:rPr>
              <a:t>Implicit deallocation (garbage collection)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PL design choices – many subtle variations</a:t>
            </a:r>
          </a:p>
          <a:p>
            <a:pPr lvl="1" eaLnBrk="1" hangingPunct="1"/>
            <a:r>
              <a:rPr lang="en-US" altLang="en-US" sz="2400">
                <a:latin typeface="Arial" panose="020B0604020202020204" pitchFamily="34" charset="0"/>
              </a:rPr>
              <a:t>No pointers (FORTRAN 77)</a:t>
            </a:r>
          </a:p>
          <a:p>
            <a:pPr lvl="1" eaLnBrk="1" hangingPunct="1"/>
            <a:r>
              <a:rPr lang="en-US" altLang="en-US" sz="2400">
                <a:latin typeface="Arial" panose="020B0604020202020204" pitchFamily="34" charset="0"/>
              </a:rPr>
              <a:t>Explicit pointers (C++ and C)</a:t>
            </a:r>
          </a:p>
          <a:p>
            <a:pPr lvl="1" eaLnBrk="1" hangingPunct="1"/>
            <a:r>
              <a:rPr lang="en-US" altLang="en-US" sz="2400">
                <a:latin typeface="Arial" panose="020B0604020202020204" pitchFamily="34" charset="0"/>
              </a:rPr>
              <a:t>Implicit pointers (Java)</a:t>
            </a:r>
          </a:p>
          <a:p>
            <a:pPr eaLnBrk="1" hangingPunct="1"/>
            <a:endParaRPr lang="en-US" altLang="en-US" sz="28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2" eaLnBrk="1" hangingPunct="1">
              <a:buFont typeface="Wingdings" pitchFamily="2" charset="2"/>
              <a:buNone/>
            </a:pPr>
            <a:endParaRPr lang="en-US" altLang="en-US" sz="200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2C75CA0-9E4B-3648-B7F9-EBA7E04EBF45}"/>
                  </a:ext>
                </a:extLst>
              </p14:cNvPr>
              <p14:cNvContentPartPr/>
              <p14:nvPr/>
            </p14:nvContentPartPr>
            <p14:xfrm>
              <a:off x="6415560" y="5779440"/>
              <a:ext cx="1132920" cy="941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2C75CA0-9E4B-3648-B7F9-EBA7E04EBF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99360" y="5763240"/>
                <a:ext cx="1165320" cy="973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yberHack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yberHack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22798</TotalTime>
  <Words>5116</Words>
  <Application>Microsoft Macintosh PowerPoint</Application>
  <PresentationFormat>On-screen Show (4:3)</PresentationFormat>
  <Paragraphs>1246</Paragraphs>
  <Slides>61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Arial</vt:lpstr>
      <vt:lpstr>Asap</vt:lpstr>
      <vt:lpstr>Calibri</vt:lpstr>
      <vt:lpstr>Consolas</vt:lpstr>
      <vt:lpstr>Courier New</vt:lpstr>
      <vt:lpstr>Tahoma</vt:lpstr>
      <vt:lpstr>Times</vt:lpstr>
      <vt:lpstr>Wingdings</vt:lpstr>
      <vt:lpstr>Blends</vt:lpstr>
      <vt:lpstr>CyberHacker</vt:lpstr>
      <vt:lpstr>1_CyberHacker</vt:lpstr>
      <vt:lpstr> Binding and Scoping</vt:lpstr>
      <vt:lpstr>Lecture Outline</vt:lpstr>
      <vt:lpstr>Notion of Binding Time</vt:lpstr>
      <vt:lpstr>Notion of Binding Time</vt:lpstr>
      <vt:lpstr>Examples of Binding Time Decisions</vt:lpstr>
      <vt:lpstr>Example: Binding Variables to Locations</vt:lpstr>
      <vt:lpstr>General View of Dynamic Binding </vt:lpstr>
      <vt:lpstr>Example: Cost of Dynamic Dispatch in C++</vt:lpstr>
      <vt:lpstr>Other Choices Related to Binding Time</vt:lpstr>
      <vt:lpstr>Lecture Outline</vt:lpstr>
      <vt:lpstr>Storage Allocation Mechanisms</vt:lpstr>
      <vt:lpstr>Combined View</vt:lpstr>
      <vt:lpstr>Examples of Static Data</vt:lpstr>
      <vt:lpstr>Examples of Stack Data</vt:lpstr>
      <vt:lpstr>Run-time Stack</vt:lpstr>
      <vt:lpstr>Run-time Stack</vt:lpstr>
      <vt:lpstr>Run-time Stack Management</vt:lpstr>
      <vt:lpstr> Frame Details</vt:lpstr>
      <vt:lpstr>Frame Example</vt:lpstr>
      <vt:lpstr>Lecture Outline</vt:lpstr>
      <vt:lpstr>Stack Frames</vt:lpstr>
      <vt:lpstr>What is corruption?</vt:lpstr>
      <vt:lpstr>gets()?</vt:lpstr>
      <vt:lpstr>Stack Smashing 101</vt:lpstr>
      <vt:lpstr>Stack Smashing 101</vt:lpstr>
      <vt:lpstr>Stack Smashing 101</vt:lpstr>
      <vt:lpstr>Stack Smashing 101</vt:lpstr>
      <vt:lpstr>Stack Smashing 201</vt:lpstr>
      <vt:lpstr>Stack Smashing 201</vt:lpstr>
      <vt:lpstr>Stack Smashing 201</vt:lpstr>
      <vt:lpstr>Stack Smashing 201</vt:lpstr>
      <vt:lpstr>Stack Smashing 201</vt:lpstr>
      <vt:lpstr>Stack Smashing 201</vt:lpstr>
      <vt:lpstr>Stack Smashing 201</vt:lpstr>
      <vt:lpstr>Stack Smashing 201</vt:lpstr>
      <vt:lpstr>Stack Smashing 201</vt:lpstr>
      <vt:lpstr>Lecture Outline</vt:lpstr>
      <vt:lpstr>Scoping</vt:lpstr>
      <vt:lpstr>Static Scoping in Block Structured Programming Languages</vt:lpstr>
      <vt:lpstr>Example - Block Structured PL</vt:lpstr>
      <vt:lpstr>PowerPoint Presentation</vt:lpstr>
      <vt:lpstr>Example with Frames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Static Link vs. Dynamic Link</vt:lpstr>
      <vt:lpstr>Observations</vt:lpstr>
      <vt:lpstr>An Important Note!</vt:lpstr>
      <vt:lpstr>An Important Note!</vt:lpstr>
      <vt:lpstr>Dynamic Scoping</vt:lpstr>
      <vt:lpstr>Example</vt:lpstr>
      <vt:lpstr>Example</vt:lpstr>
      <vt:lpstr>Example</vt:lpstr>
      <vt:lpstr>PowerPoint Presentation</vt:lpstr>
      <vt:lpstr>Dynamic Scoping</vt:lpstr>
      <vt:lpstr>The End</vt:lpstr>
    </vt:vector>
  </TitlesOfParts>
  <Company>Rensselaer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 CSCI 4430 &amp; CSCI 6969</dc:title>
  <dc:creator>student</dc:creator>
  <cp:lastModifiedBy>Milanova, Ana L.</cp:lastModifiedBy>
  <cp:revision>4115</cp:revision>
  <cp:lastPrinted>2020-08-18T17:24:51Z</cp:lastPrinted>
  <dcterms:created xsi:type="dcterms:W3CDTF">2010-09-30T17:19:52Z</dcterms:created>
  <dcterms:modified xsi:type="dcterms:W3CDTF">2022-09-28T12:39:53Z</dcterms:modified>
</cp:coreProperties>
</file>