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2.xml" ContentType="application/vnd.openxmlformats-officedocument.presentationml.notesSlide+xml"/>
  <Override PartName="/ppt/ink/ink4.xml" ContentType="application/inkml+xml"/>
  <Override PartName="/ppt/notesSlides/notesSlide3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notesSlides/notesSlide4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notesSlides/notesSlide5.xml" ContentType="application/vnd.openxmlformats-officedocument.presentationml.notesSlide+xml"/>
  <Override PartName="/ppt/ink/ink9.xml" ContentType="application/inkml+xml"/>
  <Override PartName="/ppt/notesSlides/notesSlide6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618" r:id="rId2"/>
    <p:sldId id="726" r:id="rId3"/>
    <p:sldId id="614" r:id="rId4"/>
    <p:sldId id="595" r:id="rId5"/>
    <p:sldId id="727" r:id="rId6"/>
    <p:sldId id="596" r:id="rId7"/>
    <p:sldId id="597" r:id="rId8"/>
    <p:sldId id="619" r:id="rId9"/>
    <p:sldId id="599" r:id="rId10"/>
    <p:sldId id="602" r:id="rId11"/>
    <p:sldId id="620" r:id="rId12"/>
    <p:sldId id="703" r:id="rId13"/>
    <p:sldId id="621" r:id="rId14"/>
    <p:sldId id="628" r:id="rId15"/>
    <p:sldId id="630" r:id="rId16"/>
    <p:sldId id="629" r:id="rId17"/>
    <p:sldId id="704" r:id="rId18"/>
    <p:sldId id="633" r:id="rId19"/>
    <p:sldId id="705" r:id="rId20"/>
    <p:sldId id="635" r:id="rId21"/>
    <p:sldId id="654" r:id="rId22"/>
    <p:sldId id="720" r:id="rId23"/>
    <p:sldId id="723" r:id="rId24"/>
    <p:sldId id="724" r:id="rId25"/>
  </p:sldIdLst>
  <p:sldSz cx="9144000" cy="6858000" type="screen4x3"/>
  <p:notesSz cx="7034213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46"/>
    <p:restoredTop sz="89932"/>
  </p:normalViewPr>
  <p:slideViewPr>
    <p:cSldViewPr>
      <p:cViewPr varScale="1">
        <p:scale>
          <a:sx n="115" d="100"/>
          <a:sy n="115" d="100"/>
        </p:scale>
        <p:origin x="12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1F39B441-AAFF-C34A-8BE1-CFAB711DFF0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E65FB009-5985-A34E-AA08-F0732D7D00F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C96B77D1-C587-7741-9F78-8498E6249AB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9B3766FF-0355-7445-8F8D-A23558E723F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EFFABB-FB54-0F47-85B5-5660EFB7AA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2T23:59:06.743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15316 13491 13602,'10'-13'-377,"-2"-2"0,-1 1 1,-1 1 281,2-1 0,0 5 0,0-2 0,-1 5 0,-1 4 0,-2 5 333,-2 6 0,-2 10 0,-3 4 1,-4 6-1,-2 6 0,-3 3 73,-4 3 1,-1 6-1,-2 0 1,9-22-1,0 0 1,0 1-1,0 0-180,-1 2 0,0 0 0,-1 3 0,-1-1 1,2 0-1,0-1 0,1 0 0,1 0 0,0 0 1,1 0-241,2 1 1,0-1 0,-4 20 0,4-3-1,4-6 1,3-6-130,2-3 0,8-8 1,-2-4-1,2-5 1,2-4-974,-1-1 938,5-4 0,-3 3 0,5-5 0,-1-2-126,1-3 1,3-3-1,1-6 1,0-2 424,3-6 0,1-4 1,1-5-1</inkml:trace>
  <inkml:trace contextRef="#ctx0" brushRef="#br0" timeOffset="1">15121 13929 8598,'-24'0'0,"3"0"-147,5 0 359,2-4 0,10 3 1,5-3 164,8 0 1,4 3-1,7-3 1,2 2-1,7 0-302,8-1 0,4-3 0,7 3 0,0 1-76,2 1 1,-23 1 0,0 0 0,24 0 0</inkml:trace>
  <inkml:trace contextRef="#ctx0" brushRef="#br1" timeOffset="2">15782 13938 8459,'0'-13'-35,"0"3"0,0-3 1,0 3-111,0 0 0,1 5 0,1 4 1,1 7-1,-1 10 453,-1 7 1,-5 9 0,-2 5 0,-2 5 0,-3 4 52,-1 1 0,0-1 1,-3 0-1,-2-2-209,0 0 0,1-6 0,1-1 0,-1-7 1,1-7-41,-1-8 1,5-4 0,-2-5 0,3-4-187,1-4 1,3-7 0,0-8 0,3-4 0,4-4-256,4-5 1,9-7 0,5-5 0,4-3-127,-9 22 0,-1-1 362,1-1 0,0 1 0,2 1 0,0 0 1,1 0-1,1 0 0,1 1 0,1 2 49,0 0 1,0 2 0,19-9 0,-6 9-1,-5 9 1,-6 8 118,-5 6 0,-5 7 0,-6 5 0,-2 2-140,1 3 0,-4 4 65,2-1 0,-2 6 0,-1 2 0</inkml:trace>
  <inkml:trace contextRef="#ctx0" brushRef="#br1" timeOffset="3">16564 14041 8436,'-4'-24'-364,"-1"2"1,-2 4 0,1 1 544,-1 2 1,2 3 0,-1 0 0,-3 2 0,-1 3 193,-2 1 1,-4 4 0,3-1-1,-2 3 1,-2 3-35,-4 3 1,0 8 0,-4 4-1,0 6 1,-2 3 26,-1 1 0,1 3 0,2 1 0,3 0 1,3 1-151,0 0 0,5-3 0,4 0 0,4-4-444,2-4 1,2-3 0,5-1 0,3-2-1,2-5-145,2-4 1,3-3-1,3-4 1,1-1 0,3-3-100,2-5 1,-2-6 0,5-6 0,0-5 0,0-3 46,0-2 0,-5 3 0,2 4 0,-3 2 0,-4 5 491,-2 3 1,-7 10-1,-5 7 279,-6 9 0,-3 9 0,-6 6 0,-1 3 0,3 0-115,2-1 1,-1-4 0,8 0 0,1 0-365,1-1 0,9-3 0,6-5 0,5-5 132,6-4 0,6-2 0,2-5 0</inkml:trace>
  <inkml:trace contextRef="#ctx0" brushRef="#br1" timeOffset="4">17020 13938 8436,'-4'-9'26,"2"1"0,-3 1 1,0 0-1,0 1 310,-3 1 1,-4 1 0,-4 4 0,-2 1-1,-3 2 221,-1 3 1,-3 7-1,4 2 1,0 3-1,1 1-170,2 3 1,3 2 0,3 4 0,3 0 0,1 0-312,2 0 0,4-1 1,-1 1-1,3-1 0,2-2-270,1-3 0,4 0 0,0-3 1,1-1-431,1-1 1,0-3-1,2-2 1,0-1-1,4-3-2385,2-2 3009,0-2 0,10-4 0,-3 0 0</inkml:trace>
  <inkml:trace contextRef="#ctx0" brushRef="#br1" timeOffset="5">17216 14106 8425,'-10'0'-248,"1"0"0,1 1 56,2 2 0,2-1 1,4 4 747,0 2 0,4-1 0,3 0 1,3-2-1,4-1-252,0-2 0,-1-1 0,2-1 0,2 0 0,0 0-345,2 0 1,-1-4 0,1-2 0,0-3 0,-1-4-423,1-2 1,0-3 0,-2-1 0,0-2 31,-2-1 1,-3-8 0,0 0 0,-3-1 0,-2 3 211,-4 6 0,-7 3 0,-6 4 0,-6 6 0,-7 7 512,-5 7 0,-9 10 1,-2 10-1,-2 2 34,19-11 1,0-1 0,1 2-1,0 1 1,1 1 0,0 1-1,1 0 1,2 1 0,0 0-1,2 1 280,-13 22 1,14-6 0,5 0 0,9-3 0,9-2-663,10-2 1,11-3 0,8-3 0,8-4-1,-21-13 1,1-1-922,2-2 0,-1-1 976,1-1 0,0 0 0,4-3 0,0 0 0,1 0 0,0 0 0</inkml:trace>
  <inkml:trace contextRef="#ctx0" brushRef="#br1" timeOffset="6">18007 14348 8429,'-9'-5'0,"3"-2"0,-1 4 0,0 0 0,-1 2 0,-1 2 39,-1 3 0,2 1 0,1 4 0,2 1 0,0 2 0,2 0 460,-1 0 1,3-2 0,-2-1 0,2 1 0,2-2-529,2-2 0,2 1 0,5-4 0,-1-1 0,1-2-240,3-3 0,-3 0 0,4-5 0,-2-2 0,-1-1-110,-2 1 1,-1 1-1,-5-1 1,-1 1 533,-1 0 0,-6 3 0,-3 3 0,-5 3 1,-1 3 296,-3 4 0,1 2 0,-1 2 1,3 2-1,1-1-448,5 2 1,0-4 0,5 2-1,2-2 1,4-4-262,6-3 1,4-2-1,6-2 1,0-2-375,-1-3 1,0-6 0,-3 0 0,-3 1 630,-5 0 0,-7 6 0,-13 1 0,-7 4 0</inkml:trace>
  <inkml:trace contextRef="#ctx0" brushRef="#br1" timeOffset="7">15968 14795 8527,'-5'-19'-16,"2"1"0,8 0 0,8 3 0,13 2 0,15 2 0,-14 5 0,3 0 206,5 0 1,2 0-1,3 0 1,1 1 0,5 1-1,1 1 1,1 2 0,0 0-1,1 2 1,-1 1 0,0 2-1,0 2-218,0 1 1,-1 0 0,-4 0 0,-1 1 0,0-1 0,-2 1 0,-1 0 0,-1 0-239,-3-1 1,0 0-1,-3 0 1,-1 0-1,-2-3 1,-1 0-1,23 2 1,-8-2-1937,-3 0 1887,-11-3 0,2-1 0,-8-5 0</inkml:trace>
  <inkml:trace contextRef="#ctx0" brushRef="#br1" timeOffset="8">16611 14944 8435,'-49'0'0,"3"1"0,9 2 212,10 3 0,13 3 1,15 0-1,12-1 1,19-2-38,17-3 0,-17-3 0,1-3 0,6 0 1,1-1-1,4-1 0,2-1 0,3-2 0,2 0-129,-15 2 1,0 0-1,0 1 1,1-1-1,0 1 1,0 0-1,1 0 1,0 0-1,-1 1 1,1-1-1,-1 1 1,0 0-1073,-1 1 1,1 0-1,-2 1 1026,9-1 0,-1 1 0,2 1 0,-3 2 0,-7-1 0,-1 0 0,-1 0 0,0 0 0</inkml:trace>
  <inkml:trace contextRef="#ctx0" brushRef="#br0" timeOffset="9">15996 14879 26897,'-24'-4'-656,"1"3"1,6-4-1,2 1 1,8-1 0,9 0 721,10 2 1,12 1 0,10-1 0,8-3 0,-16 3 0,2 0 0,3 0 0,1 0 0,4 0 0,0-1 151,4 0 0,0 0 1,5-1-1,2 0 1,5 1-1,1 0 1,-18 2-1,2 0 1,-1 0-1,2 0 0,-1 2 1,1-1-1,-1 0 1,0 0-1,1 1-2,-2-1 0,1-1 1,-1 1-1,0 1 1,0 0-1,0-1 0,13 0 1,-1-1-1,-4 2 1,-2-1-1,-5 1 1,-1 0-308,-3 0 0,-1 0 0,20 1 0,-7 1 0,-7 2 0,-9-2 0,-8-1-577,-8-1 1,-9 3 639,-7 0 1,-7 0-1,-13-3 1,-7 0-1,-8 1 11,-8 2 1,18-2 0,-2 0 0,0 2-1,-2 0 1,-2 0 0,-1 1 0,-2-1 0,-1 0 55,-3 0 1,1 0 0,0 0 0,-1 0-1,-2 2 1,-1-1 0,1 1 0,0 1-112,0 0 1,-1 0 0,2 0-1,-1 0 1,-1 1 0,0 1 0,1 0-1,2 0 1,3-1 0,0 1 92,4 0 1,1 0 0,3-1 0,0 0 0,4 1 0,1 1 0,-17 5-1,11 0-93,10-3 1,11-4 0,9 0 0,8-1 0,13-1 212,12-2 1,18-2-1,-19-1 1,2 0-1,4 0 1,2 0-1,5 0 1,1-1 8,3 0 1,1-1-1,3 0 1,1-1-1,-17 0 1,0 0 0,-1-1-1,2 1 1,-1 0-1,1 0-166,1 0 0,-1 0 0,1 0 0,0-1 0,1 0 0,-1-1 0,-2 1 0,-1 0 0,0 0 0,13-2 0,-2 1 0,-5-1 0,-3 1-70,-5 0 1,-2 1 0,21-1 0,-15 2 0,-8 3 0,-11 3 85,-9 3 0,-14 2 0</inkml:trace>
  <inkml:trace contextRef="#ctx0" brushRef="#br0" timeOffset="10">14674 15977 10968,'-9'0'-70,"2"0"0,2-1 0,1-2 0,2-3 0,1-2 243,1-2 0,1 0 0,2-2 0,3-4 1,3-1-1,1-2 0,1-1-223,2-1 1,-1-3 0,-3-4 0,0 0-1,-2 0 1,-2 0-17,-1 0 0,-1 1 1,-5 2-1,-4 5 0,-6 4 138,-5 7 1,-10 5 0,-5 8 0,-6 6 0,-6 8 194,-1 6 0,3 6 0,1 2 0,5 0-112,5 0 1,5-1 0,12-4 0,4-2 0,6-3-404,3 1 0,6-6 1,6 0-1,5-2 1,6-4-84,2-1 1,1-4 0,2-3 0,1-4-1,1-5 61,2-7 0,1-4 0,3-5 1,-5-4 248,-5-4 1,1 1 0,-5-2 0,-3 4 0,-6 5 253,-5 7 1,-8 9 0,-8 8 0,-7 10 190,-4 12 0,0 8 1,-2 8-1,3 4 1,0 1-104,0 2 0,5 2 0,2 1 0,2-1-337,4-2 1,-2 0 0,3 0 0,-2 1 0,1 0-70,-1-3 0,-2-4 0,-3-1 0,-1-2 1,-2-3-36,-1-4 0,-2-4 0,0-9 0,-1-4 260,0-4 0,-3-5 0,-2-5 0,-1-1-36,0-2 0,0-4 0,-4-4 0,-1-2 1,0-2-74,3-1 0,4-3 0,5-2 1,2 0-1,4 0-391,2 1 0,6 2 0,5 0 0,8 1-650,8 2 1,6 4 1049,5-2 0,8-1 1,3-1-1</inkml:trace>
  <inkml:trace contextRef="#ctx0" brushRef="#br0" timeOffset="11">15391 15484 12987,'-8'-29'-1004,"1"-1"1,4 0 652,2 3 1,1 3-1,1 6 1,1 0 0,1 3-1,1 3 867,0 5 0,-3 4 0,2 7 1,-2 6-1,-3 9-272,-4 8 0,-2 6 0,-7 8 0,-2 6 1,8-21-1,0 1-131,-2 1 1,0 2 0,1 0-1,-1 1 1,-1 1 0,0 0-1,1-1 1,0 1 0,0-1 0,0 0-211,-1 0 1,1 1-1,1 0 1,1 0 0,-2 0-1,1-1 1,1-1 0,1-2-1,-4 21-613,2-10 1,3-10-1,2-8 687,1-5 0,-3-6 0,2-6 0</inkml:trace>
  <inkml:trace contextRef="#ctx0" brushRef="#br0" timeOffset="12">15093 15838 12936,'4'-28'-479,"-1"3"1,6 0-96,5-1 912,7 4 0,2 0 0,5 7 0,0 5-56,0 3 0,0 5 0,0 0 1,0 4-1,0 5-458,0 4 1,-1 4-1,-1 4 1,-3 3 0,-1 3-117,-4 2 1,-2 1 0,-5 0 0,-3 1 0,-1 0 193,-2-1 0,-1 1 0,-5-8 0,-2 0 223,-3-1 1,-5-2 0,-2 0 0,2-3-1,1-3 483,0-5 0,1 1-476,0-2 1,3-2 0,4-5 0,4-8-9,5-5 1,1-5 0,1-3 0,1-3-1,0-5-99,2-5 0,-1 0 0,2 0 0,0 1 39,-1-1 0,3 7 0,-1 3 0,-1 5 0,2 5 44,-1 2 1,1 6 0,1 2 0,0 1 0,0 3-496,2 3 1,1 4 0,-1 6 0,2 1 322,2 1 1,-3 2-1,4 3 1</inkml:trace>
  <inkml:trace contextRef="#ctx0" brushRef="#br0" timeOffset="13">16257 15828 12709,'4'-9'-140,"0"0"0,3 0 0,-1-1-168,2 1 1,-3 0-1,0-1 1,-1 1 0,-2 0 401,-1-1 0,-3 2 0,-3 1 1,-5 2-1,-4 1 466,-2 1 1,-6-1-1,-3 1 1,-3 2-1,-3 4 229,-3 7 1,1 1 0,0 7 0,1 2-366,2 3 1,5-1 0,4 4 0,5 0-1,4 2-537,5-1 0,3-4 1,5 1-1,3-1 1,5-4-395,6-2 1,4-4 0,1-4 0,3-3 0,1-3-108,2-2 0,-4-2 0,1-2 1,-1-4-1,0-5 44,-2-3 0,-1-6 0,-3-2 0,-1-1 503,-2-1 1,-1 3-1,-5 2 504,-1 4 0,-5 10 0,-1 6 0,-5 11 1,-3 5 115,-1 3 1,-1 3 0,2 0 0,2 1-638,3 0 0,2 2 0,2-5 0,2-1 1,4-3-614,4-3 0,4-1 0,4-3 757,3-3 1,2-6 0,4-5-1</inkml:trace>
  <inkml:trace contextRef="#ctx0" brushRef="#br0" timeOffset="14">16815 15717 12712,'0'-15'-449,"-3"1"0,0 2 0,1 0 0,0 1 862,-1 0 1,2 2 0,-2 0-114,2-1 0,-3 5 0,-3 2 1,-1 3 60,-1 3 1,-4 3 0,-1 7 0,-3 2 0,-3 4 30,-3 3 1,1 1-1,-2 6 1,2 1-1,1 2-298,1 2 0,4-4 0,2 2 1,6-1-1,3 0-341,3-1 0,6-2 0,5-3 0,6-2 1,3-2-402,4-3 1,2-6 0,4-1 0,0-3 33,0-5 0,0-3 0,0-3 0,-1-5 0,1-3 741,0-5 0,0-9 1,0-4-1</inkml:trace>
  <inkml:trace contextRef="#ctx0" brushRef="#br0" timeOffset="15">17113 15810 11335,'-9'5'448,"3"2"1,-1-3 0,-3 2 111,-1 1 1,-3 4 0,3 3-1,-1-1-235,0 1 0,3 1 1,3-3-1,3 1 1,2-1-286,1 1-103,8-1 0,3-6 0,11-1 0,3 0-33,2-3 1,5-5 0,1-4 0,1-1-1,0-2-342,1-3 1,1-4-1,-1-7 1,-3-2-1,-3-3-25,-5 0 1,-5-4-1,-4-1 1,-5-2-1,-4 0 147,-2 1 0,-6 8 0,-7 9 1,-7 5 643,-4 6 1,-5 4 0,-6 7 0,-3 6 0,-1 5 326,0 6 0,-1 4 1,3 6-1,1 3 0,4 2-44,5 1 0,9 4 0,5 0 0,4 0 0,6 0-868,6-5 0,6-6 0,10-6 0,2-3-196,4-3 0,-1-4 1,3-5-1,-1-2 1,0-2-1671,1-1 2139,4-1 1,-2-7 0,4-1 0</inkml:trace>
  <inkml:trace contextRef="#ctx0" brushRef="#br0" timeOffset="16">15568 16741 9631,'23'0'110,"2"-1"0,6-2 0,10-4 113,-16 1 1,1 0 0,6-1 0,1-1-1,8-3 1,2 0 0,5-1 0,2 0-1,-15 4 1,2 0 0,-1 0 0,3 1 0,0 0-1,0 0 74,1 0 1,1 0 0,-2 1 0,14 0 0,-1 2 0,-4 0 0,0 1 0,-4 2-1,-1 1 1,-3 1 0,-1 1-378,-1 1 0,-1 1 1,-1-2-1,-1 1 1,-3 0-1,-2 0 1,-3 0-1,-1 1-740,18 5 1,-9 3 0,-10 0 0,-6 0 819,-5-2 0,-2-5 0,-7-1 0</inkml:trace>
  <inkml:trace contextRef="#ctx0" brushRef="#br0" timeOffset="17">16387 16825 8671,'-24'6'-140,"4"0"-21,3 1 0,9 2 1,10 0-1,10-1 1,14-2 143,12-2 1,11-4 0,-19-2 0,2-1 0,2-1 0,1-1 0,3-2 0,1 0-174,3-2 0,0 0 0,1-2 0,2-1-279,1 0 1,1-1 0,-1 0 0,1 0 0,-1-1 0,1 0 0</inkml:trace>
  <inkml:trace contextRef="#ctx0" brushRef="#br1" timeOffset="18">18035 16182 8479,'-9'-13'13,"3"1"0,0-2 1,2 0 298,2 3 1,-3 5 0,-1 5 0,-3 5 96,-4 5 0,3 7 0,-3-2 0,3 2 0,2-1-225,2 2 0,-2-4 0,5 1 1,1-2-1,2 0-118,3-4 1,-1 0 0,4-5-1,3-1 1,1-1-323,3-1 1,2-5-1,-3-3 1,-1-4-171,-4-3 1,0 1 0,-4-3 0,-2 3 0,-3 0 397,-4 3 1,-6 4 0,-5 4 0,-2 3 0,-3 3-75,1 4 1,-2 6-1,3 6 102,2 5 0,-1 2 0,5 2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2T23:59:21.343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13259 8100 9280,'0'-9'-206,"0"0"1,0 0 0,0-1 0,0 1-1,0 0 1,0-1 0,-1 2 350,-2 2 1,-3 2 0,-4 4 0,-2 2 0,-5 3 0,-5 6 0,-7 6-58,-7 6 0,-7 3 0,17-10 0,-1 1 0,-2 1 0,-1 1 0,-2 2 0,0 1 0,-3 2 0,-1 1-103,-2 1 1,-1 1 0,1 0-1,0-1 1,-2 1 0,0 0 0,2 0-1,0-1 1,2 0 0,1 1 0,0-1-1,1-1-187,1 1 1,0-2-1,6-2 1,1-1-1,3-2 1,1-1-1,-15 13 1,7-5-123,4-5 1,4-5 0,8-4 0,4-1 318,6-2-4,7-4 0,11-1 0,5-4 0</inkml:trace>
  <inkml:trace contextRef="#ctx0" brushRef="#br0" timeOffset="1">13463 8352 18709,'14'-9'-247,"-4"-1"-26,3 1 0,-13 8 1,-11 6-1,-12 7 0,-14 8 331,-8 3 0,17-9 1,-2 0-1,-3 2 1,0 0-1,-2 0 0,-1 1 1,-1 1-1,-1 0 1,-2 1-1,-1 0-27,-2 1 1,0 1-1,0 1 1,0-1 0,1 0-1,1-1 1,3-1 0,2 1-1,3-1 1,2-1-279,2-1 1,2 0 0,3-1 0,1 0-1,-16 11 1,8-2 0,11-3-904,8-3 984,7-4 1,9-2 0,1-3 0</inkml:trace>
  <inkml:trace contextRef="#ctx0" brushRef="#br0" timeOffset="2">13780 8575 16035,'-9'-8'-812,"-2"3"0,-2-4 1,-8 5 1220,-9 6 1,-8 9-1,14-3 1,-2 2-1,0 2 1,-1 1 0,-3 2-1,1 0-353,-4 2 1,0 0 0,1 1 0,0 1 0,-1-1 0,1 1 0,2-1-1,1 1 1,2 0 0,0-1-1696,2 0 1,1 2 1518,1 2 0,2 1 0,0-1 0,1 0 0,1 3 1,1 0-1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2T23:59:21.346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2337 15624 8585,'19'-13'-199,"-1"1"1,2 0 151,2 2 0,-3 4 0,4 0 1,-1-1-1,0 1 0,-3 1 0,-2 1 1,-5 2 395,-2 1 1,-4 2-1,-5 2 1,-8 4-219,-8 5 1,-12 6 0,-10 7-1,-8 3 1,20-12 0,-1 0-69,-3 2 0,-1 1 0,-4 2 0,-1 1 0,-1 2 0,-1 1 0,-2 2 0,0 0 0,-1 2 0,0 0-53,-3 2 0,1 0 1,-1 0-1,0-1 1,14-9-1,-1-1 1,1 0-1,-12 9 0,1 0 1,4-3-1,1 0-212,5-3 1,2-2 0,3-3 0,2 0 0,-10 12-1,5-4 1,7-2-258,4-1 1,5-4 0,5-5-1,4 0-180,2-3 0,10-5 639,3-3 0,13-10 0,4-3 0</inkml:trace>
  <inkml:trace contextRef="#ctx0" brushRef="#br0" timeOffset="1">2477 15866 8585,'33'-24'-555,"-2"2"0,-6 6 1,-4 2 950,-1 4 1,-12-1-1,-9 10-175,-12 6 0,-14 5 0,-11 12 1,-8 4-1,20-12 0,-1 2 1,-1 1-1,-2 1-58,0 1 1,-2 1 0,-1 0 0,-2 0 0,-2 3 0,0 1 0,-3 1 0,-1 2 0,-2 0 0,-1 1-150,0 2 1,1-1-1,0 1 1,1-2-1,2-1 1,2-1 0,2-1-1,1-1 1,5-2-1,2-1-360,5-2 1,1-1 0,-10 11 0,13-7 0,7-2-310,4-2 0,4-3 1,6-4-1,6-3 655,7-5 0,11-6 0,7-3 0</inkml:trace>
  <inkml:trace contextRef="#ctx0" brushRef="#br0" timeOffset="2">2682 16052 8585,'9'0'-994,"-4"4"1,-6 2 1169,-8 7 1,-15 3-1,-13 9 1,13-9-1,-2 0 55,-3 3 0,-2 0 0,-5 2 0,0 1 1,-5 1-1,1 0 0,0 1 0,1-1 0,1 0 1,1-1-164,0 0 0,2 0 0,4-1 0,2-1 0,5-2 0,1 0 1,-13 17-1,12-5-543,9-5 1,7-3 0,8-5 0,2-4 0,4-1 474,7-4 0,7-5 0,4 1 0</inkml:trace>
  <inkml:trace contextRef="#ctx0" brushRef="#br0" timeOffset="3">2747 16406 8574,'14'0'0,"-7"1"116,-10 2 0,-12 10 0,-17 10 0,10-9 0,-1 1 0,-5 2 0,-2 1 1,-5 2-1,-1 0 53,-4 1 1,-2 1 0,-1 2 0,-2 1 0,0-1 0,-1 0 0,2 0 0,1 0-315,2 0 1,2-1-1,8-2 1,3 0-214,3 1 1,3 2 0,5-2 0,2 1 0,-8 23 0</inkml:trace>
  <inkml:trace contextRef="#ctx0" brushRef="#br1" timeOffset="4">2989 14041 29332,'0'-15'-1639,"1"-1"1,1 2 818,1 0 1,1 2 0,-2 0 0,0 3 472,-3 2 1,-3 3-1,-7 5 1,-4 4-1,-5 4 1,-6 6 515,-6 6 1,-6 5 0,17-10 0,-2 2 0,-3 2 0,-1 1 0,-3 3 0,-2 1-113,-3 2 1,0 2 0,-4 2 0,-1 1 0,11-9 0,0 0 0,-1 0 0,1 1 0,-1-1 0,0 1 0,0 0 0,-1 0 0,1 0 0,0 0 0,0 1 0,0 0-107,1-1 1,0 1 0,0 0-1,2-2 1,0 0 0,1-1 0,-8 9-1,1-1 1,4-4 0,1-1 0,4-3-1,1-2-27,1 0 1,1-1 0,1-2 0,-1-1 0,-17 14-1,2-4 1,5-5-200,4-1 0,7-2 1,1-3-1,7-2 275,5-3 0,1-2 0,10-2 0,3-1 0</inkml:trace>
  <inkml:trace contextRef="#ctx0" brushRef="#br1" timeOffset="5">2812 14367 27223,'-9'-6'-1612,"-1"3"0,0 2 1677,-3 1 1,-7 10 0,-11 6 0,-11 10 0,17-9 0,-1 1 8,-5 3 1,0 1 0,-3 1 0,-1 1 0,-2 4 0,0 0 0,0 0-1,-1 0 1,2-1 0,-1 1 0,1-2 0,0 1-109,2-2 0,0-1 1,7-2-1,1 0 0,4-2 1,1 0-1,-13 17 0,6-2-285,3 0 1,0-6-1,6-3 1,2-5 0,4-5-1078,4-3 983,4-5 1,18-3-1,2-5 1</inkml:trace>
  <inkml:trace contextRef="#ctx0" brushRef="#br1" timeOffset="6">2775 14748 23419,'0'-6'-3277,"-1"1"3143,-3 1 1,-9 6-1,-12 8 1,-11 9 0,11-6-1,-2 2 302,-5 2 0,-1 2 0,-4 2 0,-1 0 0,-5 4 0,0 0 0,0 1 0,1 0 0,2 0 0,1 0-233,4-2 0,1 1 0,7-3 1,2 1-1,5-2 0,3 0 0,-9 23-635,9 1 0,3-5 0,5 6 0</inkml:trace>
  <inkml:trace contextRef="#ctx0" brushRef="#br1" timeOffset="7">8398 14171 18138,'10'-9'-769,"-1"-1"1,0 2 0,1 1-1,-1 2 345,0 1 1,-4 2 0,-3 5 0,-5 3-1,-7 3 1,-8 4 0,-6 2 815,-6 3 1,-8 4 0,-6 3 0,20-11 0,-1-1-285,-1 1 0,0 0 0,-4 2 0,0 0 0,-3 2 0,-1-1 0,-2 3 0,-1 0 0,-3 1 0,-1 1-92,-2 1 0,0 0 0,4-1 0,0 1 0,1-1 0,1 0 0,5-3 0,1 1 1,4-2-1,0-1-138,3-1 1,2-1 0,-17 13 0,9-4-1,4-4-120,1-4 1,4-3-1,-1 1 1,4-1-1,2-1 1,4-2-346,1-1 1,6-2 0,3-2 586,1 2 0</inkml:trace>
  <inkml:trace contextRef="#ctx0" brushRef="#br1" timeOffset="8">8287 14423 17704,'5'-10'-1093,"-1"4"1,-5 1 0,-4 2 1129,-8 4 0,-7 5 0,-16 9 0,-9 8 0,17-9 0,-1 1 118,-4 2 1,-1 0 0,-3 4-1,-1 1 1,0 0 0,1 0-1,0 0 1,1 0 0,1-1-1,1 0-162,2-1 1,0-1-1,3 0 1,1 0-1,4-2 1,0 0 0,-16 13-1,9-4 1,8-5-228,7-1 0,1-4 0,5-2 0,1 0-269,3-3 1,4-1-1,3-1 1,4-2-224,4-1 0,4-4 741,6 1 0,4-10 1,0-3-1</inkml:trace>
  <inkml:trace contextRef="#ctx0" brushRef="#br1" timeOffset="9">8380 14683 12470,'-24'4'-147,"-5"2"1,-1 4 0,-8 3-27,-7 6 1,21-8 0,-1 1 0,-4 2-1,-1 1 1,-2 0 0,1 0 0,-2 0-1,1 1 354,1-1 1,0 0 0,3 0 0,2 1 0,-13 13 0,4-2-1,5 1-332,4 2 1,9-6 0,7 1 0,6-4-1,5-4-171,5-1 0,5-4 0,8-5 0,4-4 364,5-2 1,4-10 0,5-1 0</inkml:trace>
  <inkml:trace contextRef="#ctx0" brushRef="#br1" timeOffset="10">8398 14935 12426,'-13'0'80,"-2"0"0,-5 1 0,-5 2 65,-6 3 1,-9 7 0,-7 6 0,21-8 0,0 2 0,-1 0-1,-1 2-156,0 0 1,1 1-1,-1-2 1,1 1 0,0 1-1,1 0 1,2 0-1,0 0 1,3 1 0,1 0-686,-14 19 149,4 1 1,14-14 0,0 0 0,-1 1 0,1 0 0</inkml:trace>
  <inkml:trace contextRef="#ctx0" brushRef="#br1" timeOffset="11">5829 10326 27184,'0'-14'-1639,"0"4"1,0-2-1639,0 1 2808,0 2 1,0 3 0,-1 0 0,-3 2 0,-2 2 0,-3 3 0,-3 6 539,-4 5 1,-7 7-1,-5 5 1,-7 8 0,14-12-1,0 0 1,-4 3-1,-1 1 134,-2 3 0,-1 1 0,-2 2 0,0 0 0,-3 3 0,-1 0 0,-2 1 0,0 1 0,-1 0 0,0 1-192,12-12 0,0 1 0,1 0 0,-12 12 0,1 1 0,1-2 0,1-1 0,3-2 0,1-2 0,3-4 0,1 0 0,2-3 1,1-1-205,2-2 0,1-1 0,-13 18 0,6-5 1,7-5-1,7-6-591,2-2 1,6-6 851,2-1 1,2-3-1,1 0 1</inkml:trace>
  <inkml:trace contextRef="#ctx0" brushRef="#br1" timeOffset="12">5680 10819 23428,'-13'0'213,"-1"2"1,-5 4-7,-7 7 1,-8 9-1,12-8 1,-1 1-1,-4 2 1,0 2-1,-2 2 1,-1 0-120,-2 2 0,1 0 0,1-1 0,1 1 1,1-1-1,1 0 0,3-3 0,1 1 0,-15 16-249,6-2 0,8-3 1,6 4-1,5-1 1,6-1-1118,4-2 1,3-2 847,3-1 0,6-4 0,6-2 0</inkml:trace>
  <inkml:trace contextRef="#ctx0" brushRef="#br1" timeOffset="13">5428 11359 22302,'-41'6'767,"-3"1"-836,-1 0 1,7 6 0,4 6 0,9 6-187,6 5 1,9 3-1,6 4 1</inkml:trace>
  <inkml:trace contextRef="#ctx0" brushRef="#br1" timeOffset="14">11564 12691 18154,'-9'0'-259,"-1"-3"1,0-2-1,-2 1 1,-4 1-1,-2 4 283,-4 4 0,-6 9 0,-8 4 1,-7 8-1,18-10 0,0 1 1,-4 4-1,-1 1 82,-4 3 1,-1 1 0,0 0 0,0 1 0,-4 4 0,0 0 0,2 0 0,0 1-64,1-2 1,1 1-1,0-1 1,1 1 0,3-3-1,1 0 1,2 0 0,1 0-1,3-1 1,2-1-157,2 0 1,2 0-1,-1-2 1,1-1-1,2 3 1,1-1-1,1-1 1,-1 0-1,-9 19-750,5-7 1,1-5 599,6-3 0,-1-4 0,4-1 0</inkml:trace>
  <inkml:trace contextRef="#ctx0" brushRef="#br1" timeOffset="15">11415 13305 21522,'-28'5'712,"-2"5"-758,-4 4 1,-10 10 0,15-9 0,0 2-1,-3 3 1,-1 1 0,-1 4 0,0 0-1,-1 1 1,-1 1 174,-1 0 0,-1 0 1,1 1-1,1 1 1,1-4-1,2 1 1,0 0-1,2 0-222,3-1 1,2 0-1,2-2 1,2 1-1,2-1 1,2 1-1,1-1 1,2 1-1,2 0 1,2 1-432,-7 25-296,5-1 1,4 2 0,-1 1 0</inkml:trace>
  <inkml:trace contextRef="#ctx0" brushRef="#br0" timeOffset="16">11285 14804 8564,'-42'29'-2,"21"-14"0,-1 1 0,-2 2 0,0 0 0,-1 3 0,-1 0 0,-3 2 0,1 1 0,-3 2 0,1-1 23,-3 2 1,-1 0 0,0 2 0,-1 1 0,-2 0-1,1 0 1,0-1 0,1 1 0,2-2 0,0 0-1,2-1 1,0 0 52,1-1 1,0-1-1,2-1 1,1-1 0,3-3-1,2-1 1,-17 15-121,11-6 0,11-4 1,5-5-1,5-1-231,4 1 0,11-6 1,8-3-1,9-8 0,8-9 277,7-8 0,-14 3 0,1-2 0,1-2 0,1-1 0</inkml:trace>
  <inkml:trace contextRef="#ctx0" brushRef="#br0" timeOffset="17">11285 15177 8564,'18'-10'-637,"-3"2"0,-4 3 539,-4 5 0,-16 6 0,-13 9 0,-10 4 0,-8 5 309,17-10 0,-1 1 0,-1 0 0,-1 0 0,-3 3 0,-1 0 0,-1 2 0,0 0 0,-1 0 1,1 0-136,-1 0 1,2 1-1,2-1 1,2 1 0,3-3-1,2 0 1,-11 15-1,12-5-305,10-5 1,13-7 0,10-1 0,7-3 0,8-4-123,6-3 0,2-5 0,7-4 0,2-2 127,0-2 0,1 0 0,-4 1 0,-6 4 0,-7 2 224,-6 1 0,-7 1 0,-4 2 0,-6 3 0,-2 3 0</inkml:trace>
  <inkml:trace contextRef="#ctx0" brushRef="#br1" timeOffset="18">16657 12774 25630,'4'-27'-820,"-2"0"1,3 2 0,0 4 0,-3 5 272,-1 3 1,-2 7 0,-3 3 0,-7 3 0,-6 3 0,-8 4 693,-5 5 0,-12 6 1,18-5-1,-2 0 1,-3 2-1,0 1 1,-3 2-1,-1 1-66,-2 2 1,-1 1-1,-1 3 1,0 0-1,-1 2 1,0 1-1,1 1 1,1 0-191,2 0 0,1 0 0,1-1 1,3 0-1,2-2 0,1 1 1,1-2-1,0 0 0,2-1 1,2 0-144,2-2 1,0 0 0,2-1-1,1 0 1,-2 10 0,3-1 0,4-1-1045,1-1 1296,1-4 0,4 2 0,2-5 0,2 0 0,1-1 0</inkml:trace>
  <inkml:trace contextRef="#ctx0" brushRef="#br1" timeOffset="19">16601 13100 22410,'-21'6'619,"-2"-2"0,-2-1-831,-4 0 0,-10 8 1,-9 2-1,22-5 1,0 2-1,-2 2 0,-1 1 385,-1 2 1,-1 1-1,-2 1 1,0 1 0,1 1-1,0 0 1,3-1 0,1 0-1,4-1 1,2 1-379,-14 16 1,11 0-1,12 1 1,8-4-1,8-6-576,9-4 1,8-7-1,12-2 1,6-5 774,8-4 1,5-6-1,-23 0 1,0 1 0</inkml:trace>
  <inkml:trace contextRef="#ctx0" brushRef="#br1" timeOffset="20">16499 13491 22410,'-16'1'-29,"0"3"1,-4 2-20,-4 2 1,-8 2 0,-4 4 0,-3 3 0,-1 5 167,2 2 1,5 1 0,1 3-1</inkml:trace>
  <inkml:trace contextRef="#ctx0" brushRef="#br1" timeOffset="21">12756 10568 19513,'-8'-9'-656,"0"0"1,1 3-1,-3 4 1,-6 5 0,-4 7 792,-5 8 0,-7 6 0,-7 8 1,17-14-1,-1 1 0,-3 2 0,0 1 1,-1 0-1,-1 1-83,0 0 0,0 1 0,1-3 0,0 1 0,0 0 0,0-1 0,1 2 0,0-1 0,0 1 0,0-1-94,0 2 1,1-1-1,2-2 1,1-1-1,1 0 1,0-1-1,-15 15 1,6-2-398,4-2 0,1-3 417,6-5 1,3-1 0,6-6 0</inkml:trace>
  <inkml:trace contextRef="#ctx0" brushRef="#br1" timeOffset="22">12840 10875 22915,'-33'0'1092,"-1"4"0,2 3 0,-5 5-728,-5 3 1,-4 7 0,1 4 0,1 3 0,5 2-764,4-1 0,4 2 0,7-2 0,6-3 1,8-4-258,6-4 1,4 0-1,4-2 1,6-4 0,8-5-2205,6-3 2835,7-1 1,6-13-1,5-1 1</inkml:trace>
  <inkml:trace contextRef="#ctx0" brushRef="#br1" timeOffset="23">12765 11164 21534,'9'0'-123,"1"0"1,-2 1-534,-2 2 1,-3-1-1,-7 3 1,-5 1 0,-7 3 862,-4 4 0,-5 4 0,-5 2-5,-1 3 0,-4 6 1,2 5-1</inkml:trace>
  <inkml:trace contextRef="#ctx0" brushRef="#br1" timeOffset="24">7933 8910 24438,'-42'10'204,"-1"3"1,18-4 0,-1 0-1,-1 2 1,-2 1 0,-1 2-1,-1 2 1,-1 1 0,0 1 0,0 2-1,-1 1-320,0 1 0,1 1 0,-1 0 1,0 1-1,-1 0 0,2 1 0,-1-1 1,1 2-1,3-2 0,0 1 1,3 0-1,2 0 0,1 0 0,1 1-240,2-1 0,0 1 0,1-2 1,2 0-1,1-1 0,1-1 0,-9 17-163,6-7 1,9-7 0,6-5-249,2-3 1,13-8 0,4-5-1</inkml:trace>
  <inkml:trace contextRef="#ctx0" brushRef="#br1" timeOffset="25">7756 9423 23610,'14'-18'-406,"-2"2"-250,-5 4 1,-4 6-1,-7 4 1,-6 5 0,-9 7 665,-8 8 1,-6 6-1,-7 7 1,18-14 0,-1 1-1,-1 1 1,0 0 28,-3 1 1,1 0 0,-2 4 0,1 0 0,-1-1 0,0 1 0,1 0 0,-1 0-1,2 1 1,0 0-211,0 0 1,2 0-1,6-4 1,2-1 0,-8 13-1,12-6-226,7-5 0,13-7 1,2-1-1</inkml:trace>
  <inkml:trace contextRef="#ctx0" brushRef="#br1" timeOffset="26">7588 9897 23451,'6'-4'-1200,"-4"5"968,-9 2 1,1 7 0,-7 8 0</inkml:trace>
  <inkml:trace contextRef="#ctx0" brushRef="#br1" timeOffset="27">7877 10866 14527,'-9'0'-244,"-1"0"0,1 0-333,0 0 0,3 0 0,0-1 388,2-2 1,1 1 0,4-4-1,1 1 1,2 1 608,2 0 0,-3 0 1,2 1-1,0-2 8,0-1 0,1 1 0,5 3-304,1-1 0,-1-1 0,5 2 0,2-2 0,3-2 0,7-1-59,5-1 0,9-5 0,5-4 0,-19 7 1,0-2-44,4-1 1,0-2-1,3-1 1,1-2 0,1-2-1,1-1 1,0-1 0,-1-1-1,-2 1 1,0-1-27,-1-2 1,-1 1-1,0 2 1,-2 1 0,1-2-1,-1-1 1,-2 1-1,-1 1 1,0-1 0,-1 1 16,0 1 0,-1-1 1,-2-1-1,1 1 1,0 1-1,-1 1 1,0-1-1,0-1-25,-1 0 0,0 0 0,-1 1 0,-2 1 0,-1-1 1,-1 1-1,14-17 0,-3 2-142,-1 1 0,-1 0 0,-2-3 1,-3 4 43,-3 5 1,0 1 0,-2 6-1,-1 1-324,-4 3 434,-5 4 0,0 8 0,-1 1 0</inkml:trace>
  <inkml:trace contextRef="#ctx0" brushRef="#br1" timeOffset="28">9329 9553 15123,'-5'0'-412,"1"-4"-39,4-2 1,1 1 0,2 2 0,5 2 508,3 1 0,3 0 0,6-1 0,1-1 0,2-1-1,0 1 0,2 1 1,3 1-1,-1 0 0,-2 0-4,-3 0 0,-7 0 0,-3 1 0,-2 2 1,-4 4 96,-3 5 1,-7-1 0,-5 5 0,-6 0-1,-2 2 148,-2 0 0,0 1 0,1 0 0,-1-1 1,1 1-133,3 0 1,2-4 0,4 0 0,3-2-306,3-2 1,4-1 0,4-3 0,4-2 0,3 0-1612,1 0 1629,-2-3 0,2 11 0,-4-3 1</inkml:trace>
  <inkml:trace contextRef="#ctx0" brushRef="#br1" timeOffset="29">5158 14711 13891,'-9'0'-583,"0"0"1,-1 0 0,1 0 1246,0 0-641,-1 0 1,6 0 0,4 0 0,6-1 0,7-1 0,4-2 277,4-1 1,6-1 0,0-4 0,4 1-194,2 0 0,1-4 0,3 0 0,1-2 1,-2-1-103,-2-2 0,2-2 1,-3-1-1,1-4 1,0-1-94,-2 1 0,-2-2 1,-4 2-1,-2-1 0,2-3-64,1-2 0,1 4 0,0-3 0,0 0 0,0 1 164,0 0 1,-1-1 0,-1 2-1,-3 4 1,0 3 38,-2 3 0,-5 3 0,-1 3 1,-2 1 156,-1 2 0,-5 4-437,-1 2 0,-5 2 0,-1 1 188,-5 0 0,-7 0 1,-3 0-1</inkml:trace>
  <inkml:trace contextRef="#ctx0" brushRef="#br1" timeOffset="30">6043 13948 13142,'0'-10'-2677,"0"1"3091,0 0 1,0 3 200,0-1-495,0 5 1,1-1 0,1 6 0,1 3-137,-1 3 0,0-3 0,0 0 0,1 1 0,-1 3 37,-1 2 0,-1-1 1,-1 4-1,-2-1 1,-3 1-84,-2 1 0,-5 2 0,0 2 0,-2 0 0,-1 3-517,-2 1 680,-5 1 1,0 7 0,-5 1 0</inkml:trace>
  <inkml:trace contextRef="#ctx0" brushRef="#br0" timeOffset="31">13259 12802 8564,'-10'6'0,"1"1"0,0-4 6,-1-1 0,1 2 86,0-1 0,5 0 0,4-3 1,6 0-1,4 0 0,4-1 72,0-2 1,5-3 0,4-5-1,0-3 1,4 0 0,3-3-25,4 0 0,-1-5 0,3-1 0,2-2-173,4-4 1,-18 14 0,1-2 0,0-1 0,0-1 0,-1 0 0,0 1 0,1-1 0,-1-1 0,0 1 0,0-1-109,1 0 0,0 0 0,0-3 1,-1-1-1,-2 2 0,-1 0 1,-1 0-1,0-1 16,-3 0 1,1 1-1,-1 1 1,1-1 0,-2 0-1,-1 0 1,0-1-1,0 0 1,-1 0 0,0 1-143,11-21 0,-3 8 0,-4 4 1,-4 3-1,-4 4 66,-6 6 0,0 3 0,-1 6 201,-1 0 0,-5 4 0,-2 0 0</inkml:trace>
  <inkml:trace contextRef="#ctx0" brushRef="#br1" timeOffset="32">14357 11620 8789,'0'-9'-1431,"-3"2"1652,0 1 1,1 4-106,5-1 1,1 3 0,3 3-28,-4 3 0,-2 3 0,-1 0 1,-2 1-1,-4 2 120,-3 0 0,-6 4 0,-1-3 0,-3 2-96,-2 1 1,-2 2 0,-3-1 0,2 0 0,2-3-129,1 0 0,5-3 0,5-4 0,5-1-142,6-2 0,8-1 0,10-5 1,4-3-1,7-6-55,3-2 1,-1-2 0,3-1 0,-2 0 0,-3 1-28,-4 0 1,1-1-1,-4 2 1,-2 1 155,-4-1 0,-4 2 0,-9 4 333,-6 1 0,-8 4 1,-2 7-1,-2 5 1,-1 3 128,-2 3 1,1 0-1,1 4 1,4-1 603,1 1-958,2-5 1,0 5 0,0-2 0,3 1 0,3 0-126,2-1 0,-2 0 1,0-1-1,1-3-167,1 0 0,0-5 0,-1 1 0,-2-2 0,-2-2-20,-1-2 0,-2-1 1,-3-2-1,0 0 1,0-2 198,-2-1 1,4-2 0,-3-4 0,3 0 375,1-1-132,-1 1 0,1 0 0,1-1 0,1 2 0,1 1 690,2 1 1,1 3-776,3-4 1,1 5-1,2-1 1,4 2-1,1 2-691,1 2 605,0 2 1,5 9 0,0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2T23:59:21.379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  <inkml:brush xml:id="br2">
      <inkml:brushProperty name="width" value="0.12095" units="cm"/>
      <inkml:brushProperty name="height" value="0.12095" units="cm"/>
      <inkml:brushProperty name="color" value="#FF0000"/>
    </inkml:brush>
    <inkml:brush xml:id="br3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4339 3436 8546,'-9'0'-167,"-1"0"0,1 0 273,0 0 0,2 0 1,2-1-1,1-2 1,2-4-1,2-2 0,3-2-45,3-2 0,0-3 0,0 0 0,1-2 0,1-3 0,2-1-56,-1 1 1,-4 3 0,-2 1 0,-2 3 0,-2 1 54,-2 5 0,-10 4 0,-10 9 0,-7 9 24,-7 9 0,16-6 1,0 3-1,-2 2 1,0 2-1,0 2 1,0 0-1,1 1 1,1 1-1,0 0 1,1 1 63,0 0 1,2 1 0,3-2-1,2 0 1,2 1 0,1 0-1,4-2 1,1 0-251,1 23 0,4-3 0,3-2 1,5-4-1,6-6 0,6-5-253,6-6 0,2-7 0,8-6 0,4-4 69,1-3 1,3-12 0,3-4 0,1-6-1,-2-3 1,-3-5-301,-4-4 1,-6-3-1,-1-5 586,0 1 0,-3-4 0,-13 20 0,0-1 0</inkml:trace>
  <inkml:trace contextRef="#ctx0" brushRef="#br0" timeOffset="1">4776 3305 8546,'0'-9'0,"0"0"182,0-1 1,0 7-1,-2 7 1,-3 12-1,-5 10 34,-4 7 1,-2 10 0,-5 5 0,10-23 0,-1 1 0,1 1 0,0 1-1,-1 0 1,0 0-153,0 2 1,0-1-1,2 2 1,-1 0 0,1-1-1,0-2 1,1 0 0,1-2 12,-4 22 0,1-7 0,2-7 0,0-5 0,0-6-549,3-7 1,1-5-1,3-2 1,-2-1-2535,-1-1 3006,3-3 0,-7-8 0,4-1 0</inkml:trace>
  <inkml:trace contextRef="#ctx0" brushRef="#br0" timeOffset="2">4646 3501 8546,'9'-28'288,"1"4"1,-1 3 0,0 4 0,1 3 178,-1 4 1,0 0 0,1 7 0,-1 1 0,0 1-677,1 1 0,-1 5 1,0 3-1,2 4 0,0 3 1,1 1-1431,0 2 1,-2 1 1610,-1-1 1,5 5-1,0 1 1</inkml:trace>
  <inkml:trace contextRef="#ctx0" brushRef="#br0" timeOffset="3">4544 3771 8561,'-24'5'23,"5"0"1,9-2-1,7 3 285,9-1 0,9-1 1,8-5-1,6-2-332,3-4 1,7-1 0,3-1 0,3 0 0,0-1 23,3 1 0,-22 3 0,0-1 0,0-1 0,0 1 0</inkml:trace>
  <inkml:trace contextRef="#ctx0" brushRef="#br0" timeOffset="4">5503 3426 8355,'0'-14'-79,"0"0"0,0 5 0,0 0 0,0 0 1,0-1 498,0 1 0,-1 1 1,-1 0-1,-3 3 1,0 0-194,-2 0 1,-1 3-1,-3-1 1,-1 2 0,-3 2-10,-3 2 1,-5 6 0,-2 8 0,-2 3 0,-2 6-72,-2 4 0,-3 4 0,15-14 0,0 0 0,0 0 0,0 0 0,1 0 0,1 0-115,0 1 1,0 0 0,-9 18 0,5 5 0,5-1 0,7-1-158,5-1 0,5-7 1,5-4-1,8-3 1,5-3-60,6-2 0,5-4 0,2-7 1,1-3-1,2-5 144,2-2 0,-1-1 0,-2-2 1,-3-5-1,-3-5-61,-3-5 0,-2-1 1,-6-2-1,-2-1 0,-6-1-200,-5-2 0,0-1 0,-2-2 0,-3 1 0,-4 4 144,-3 2 0,-6 0 0,-1 8 1,-4 1-1,-1 4 674,-2 4 0,0 2 1,4 1-1,3 0-222,3 0 0,5 4 0,6 2-429,6 3 1,8-3-1,12-1 1,6 0-1,4-1 1,4 1-778,5-3 1,-4-2 0,7-2 910,-2-2 0,-4-7 0,1 1 0</inkml:trace>
  <inkml:trace contextRef="#ctx0" brushRef="#br0" timeOffset="5">6117 3436 8834,'-6'-7'729,"0"2"-432,-1 1 1,1 2 0,1 5 0,1 3-1,1 4-2001,-1 2 1704,3 3 0,-7 7 0,2 2 0</inkml:trace>
  <inkml:trace contextRef="#ctx0" brushRef="#br0" timeOffset="6">6024 3901 8474,'-5'5'-16,"-3"3"0,2-4 700,1 1 1,1-2-2202,4 3 1517,0 0 0,4 4 0,1-1 0</inkml:trace>
  <inkml:trace contextRef="#ctx0" brushRef="#br1" timeOffset="7">2514 4693 11119,'-6'5'202,"1"4"1,-1 7-1,1 3 1,-2 5 0,-1 2-1,-2 4 1,2 1 0,1 3-1,2 0 146,1 1 1,-3-1 0,4-10 0,1-3 0,1-3-303,1-3 0,0-9 0,0-2 74,0-9 0,3-7 0,0-4 0,0-2 0,1-3 0,-1-2-323,-1 0 0,-1-1 0,-2-2 0,-1 1-12,-1-1 0,-6 3 0,1 2 0,-4 1 0,-3 1 0,-1 1 101,-2-1 0,-2 5 0,0 2 0,-3 5 0,-1 4 0,-2 3 254,-1 3 0,-2 2 0,-1 6 1,-1 0-27,1 1 0,0 5 0,1-1 0,2 1 0,6 2 0,4-1-68,4 1 1,3 1 0,5 1 0,2 4-36,4 2 0,4 2 0,9 1 0,4 3 0,7 2 0,5 3-57,4-3 0,-14-16 1,0-1-1,0-1 1,1 0-1,0 1 1,-1 0-275,1 1 0,0 0 0,-1-1 0,-1 0 0,15 16 0,-4-3 0,-5-2 0,-6-1 676,-6 0 1,-4-4-1,-3-4 1,-6-2 78,-6-3 1,-6 1 0,-3 3 0,-3-2-1,-2-1 1,-1-3 84,-4 1 0,-2-4 0,-1 1 0,0-4-470,0-3 0,0-3 1,0-1-1,0-2 0,1-4 1,3-4-779,2-3 1,5-3 0,3-3-1,0 1-838,3-1 0,5 5 1570,3 1 0,2 3 0,1 1 0</inkml:trace>
  <inkml:trace contextRef="#ctx0" brushRef="#br0" timeOffset="8">3026 5279 8504,'-5'-8'225,"-2"5"1,4-6 0,0 0-1,3 2 170,4 1 1,2-1 0,6 2 0,5 1 0,3-1-1,5 0 3,2-2 1,5 2 0,2-1 0,4 2 0,2 2 0,3 1-442,3 1 1,-4 3 0,0 1 0,-2 2-485,0 1 0,1-2 0,-5 0 0,-2-1 0,-4-2 527,-4-1 0,1-1 0,-3 0 0</inkml:trace>
  <inkml:trace contextRef="#ctx0" brushRef="#br0" timeOffset="9">3678 5093 8504,'-10'-9'0,"1"0"0,0 2 59,0 1 1,2 0 0,2-4 0,2 2 313,4 2 1,4-1-1,9 4 1,3 1 0,5 1-166,2 1 1,1 0 0,3 0 0,-2 1-1,-1 2-87,-3 3 0,-1 3 0,-2 4 1,0 2-81,-5 3 0,-2 0 0,-3 1 0,-1 0 0,-1-2 0,-4 0 115,-2-2 0,-2 0 0,-2 0 0,-5-1-13,-3-1 0,0-3 0,-5 3 0,0-3 1,-2 0-1,-1-1-329,1 0 1,0 0 0,2 1 0,1-1-1255,2 0 1,0 1 1439,4-1 0,4 4 0,1 2 0</inkml:trace>
  <inkml:trace contextRef="#ctx0" brushRef="#br0" timeOffset="10">5279 4693 8511,'0'-10'-382,"0"1"1,-1 0 660,-2-1 1,1 14 0,-4 5 0,-2 7 0,-3 8 0,-2 6 122,-2 6 0,-3 9 0,-5 1 0,11-20 1,0 1-300,-1 2 1,0 0 0,0 0 0,-1 0-1,0 2 1,0 0 0,1 0 0,0-1 0,0-1-1,1 0 1,1-3 0,0 0-97,-9 19 0,3-4 0,1-7 0,4-5-347,1-6 1,3-3 0,1-7 0,2-2-1,0-2-1702,-1-2 1753,4-3 1,-1-9 0,6-6 0,5-6 288,3-7 0,8-11 0,4-4 0</inkml:trace>
  <inkml:trace contextRef="#ctx0" brushRef="#br0" timeOffset="11">5307 4776 8405,'-6'3'310,"1"3"1,0 7-1,0 8-48,1 7 1,0 8-1,2 9 1,-1 2 0,1 4-176,1 1 1,1-4 0,0 2 0,0-4 0,1-3-1,1-6-484,1-5 0,0-4 0,-3-3 0,0-3-97,0-3 0,0-4 0,-1-3 0,-2-2 494,-3 0 0,-2-1 0,-2 0 0</inkml:trace>
  <inkml:trace contextRef="#ctx0" brushRef="#br0" timeOffset="12">5140 5289 8401,'-9'-15'0,"2"3"0,2 1 546,1 2 0,1-1 0,4-2 0,3 0 0,5 2 0,7 1-8,4 3 1,4 0 0,5-2-1,3 1 1,4 4-927,4 2 1,4 1 0,0 0-1,0 2 388,0 4 0,-3 1 0,-4 6 0</inkml:trace>
  <inkml:trace contextRef="#ctx0" brushRef="#br0" timeOffset="13">5996 4925 8366,'-3'-9'-92,"0"0"0,1 0 0,1-1 1,1 1-1,0 0 0,0-1-5,0 1 0,1-3 0,1-1 0,1 2 419,-1 0 0,2 5 0,-1 0 1,0 0-163,2 1 1,-4 5-1,1 8 1,-4 6 13,-5 8 0,-2 9 0,-2 7 0,-2 7 0,2 5 0,5-25 1,1 1-101,-2 1 1,1 0 0,1 0-1,0 0 1,-1-1 0,0 1 0,-2 22-397,2-1 1,1-3 0,-2-2 0,1-7 0,2-7 0,1-7-529,-1-6 0,3-5 0,-3-6 850,0-1 0,-1-5 0,-5-4 0</inkml:trace>
  <inkml:trace contextRef="#ctx0" brushRef="#br0" timeOffset="14">5866 4991 8366,'0'-28'61,"1"3"1,2 0 0,4-1-1,5 0 1,4 1 332,5 4 1,3 0-1,6 0 1,3 1-190,4 2 1,6 2 0,0 6 0,-2 5-1,-4 4 1,-5 5-126,-7 5 1,-6 3-1,-7 5 1,-2 3-171,-4 0 0,-3 4 0,-6 0 0,-4 2 0,-5 0 74,-3-1 0,-3-3 0,0 1 1,-1 0-1,-1-2 146,-1-1 0,0-3 0,-3 0 0,1-3 0,3-1-220,0-5 1,6 0-1,1-5-517,3-1 1,6 2 0,6 1 0,9 0 438,10 2 0,6 2 0,3 4 0,2 2 0,1 4 0,2 2 371,1 0 0,-4 4 1,-5-2-1,-7 0 87,-7-1 0,-7 0 0,-2-2 1,-5 0-1,-6 2 0,-6-1 332,-7-1 0,-5-3 0,-5 0 1,-1-3-437,1 0 1,-2-2-1,0-3 1,0 0-1,-1-3 1,1-3-324,0-2 0,1-2 0,4-2 0,2-3-1135,3-3 0,4-1 1272,2-2 0,3-3 0,4-4 0</inkml:trace>
  <inkml:trace contextRef="#ctx0" brushRef="#br0" timeOffset="15">7030 4888 8409,'-3'-15'9,"-1"0"0,2 2 1,1 0-1,0 1 1,-1-2 183,-1 0 0,-1 3 0,1-2 0,-3 3 0,-3 1 0,0 0 28,0 3 1,-5 2-1,-2 5 1,-6 3 0,-6 5-46,-5 6 0,-4 12 0,-2 7 0,18-14 0,1 2 0,0 2 1,1 0 16,-1 0 1,2 2-1,0 0 1,2 1-1,1-1 1,1 0-1,2 0 1,2 0-1,-5 22-59,7-3 0,4-5 0,6-6 0,4-5 0,8-5 72,5-5 0,9-7 0,8 1 0,7-3 0,6-2 1,-22-4-1,0-2 39,1 0 1,0 0 0,24 0 0,-3 0 0,-2 1-671,-4-1 1,-5 0-1,-8 0 1,-4 2-1,-4 0-579,1 0 0,-3 0 1,3-4 1003,-1 0 0,2-5 0,4 0 0</inkml:trace>
  <inkml:trace contextRef="#ctx0" brushRef="#br1" timeOffset="16">4646 5642 28797,'0'-9'-469,"0"0"1,1-1 0,1 0 0,2-1 0,0-2 0,2 2 0,-2 1-188,0 0 1,0 4-1,-2 0 1,1-1 0,-1-2-984,-1 0 1,2 3 545,1 0 1,-2 4 0,-4-1 827,-2 6 1,0 2-1,2 4 1,-2 1-1,0 2 166,0 0 0,0 5 0,2-2 1,-1 3-1,0-1-48,2-1 1,1 2 0,0-4 0,0 2-1,0-2 1,0 0-346,0 1 1,0-4 0,0 2 0,1-3-1,2-1 532,0 1 1,4-2 0,0-1 0,4-2 0,5 0 258,2-3 1,5-1 0,5-1-1,6 0 1,6-1-83,3-2 1,-17 2 0,1-1 0,1 0-1,0-1 1,0 1 0,1-1 0,-1 1-1,0 0-10,-2 0 1,0 0 0,26-4 0,-4 3 0,-2 0 0,-4 2 48,-6 1 0,-5-1 1,-5-1-1,-2-1 0,-2 1 212,-1 1 1,-1-2-1,-2 0 1,1 0-1,-2 0 244,-1 0 0,-3-4 1,-4 3-1,-3-1-599,-3-2 0,-3 0 0,-3-1 1,-3 2-1,-3-2-78,0-4 0,0 2 1,0-2-1,-2 1 0,0 1-430,-2-2 0,4 1 0,3-1 0,0 2-900,0 0 1,2 1-345,4 0 1,0 4 1114,0 5 0,4 5 0,2 4 0</inkml:trace>
  <inkml:trace contextRef="#ctx0" brushRef="#br1" timeOffset="17">5857 5661 25184,'0'-9'-3277,"0"-1"2730,0 1 1,1 3 0,1 0 0,1-2 0,-1 0 0,-1-1-274,-1 0 1,0-1 0,0 1 0,0 0-622,0-1 0,-1 5 1667,-2 2 0,-1 3 0,-3 3 1,4 3-361,2 3 1,1 1 0,0 2 0,0 3 0,0 0 15,0 1 0,0-1 0,0 4 0,0-1 0,0-2-240,0 0 0,0-5 0,0 1 1,1-1-1,1-1 265,1 3 1,2-4-1,-2 1 1,4-3 263,4 1 1,1-4-1,3-1 1,3-2 152,2-1 1,1-1-1,5-1 1,2-2 0,2-1-1,0-3 495,-1 0 0,-1 2 0,-1 1 0,-2 1 0,-4 1 0,-2 1 0,-4 0 0,-2-1 1973,-3 1-368,0 1-1805,-5 1 1,2-1 0,-4-2 0,-1-3-291,-1-3 1,-1 0 0,0 0 0,0 0-556,0-1 1,-1-2 0,-1-1 0,-1 2 0,0 1-435,-1 0 1,2 1 0,-4 0 0,2-1-2552,2 1 2118,-3 4 1,4 2 0,-1 6 438,4 3 0,7 2 0,6 2 0</inkml:trace>
  <inkml:trace contextRef="#ctx0" brushRef="#br1" timeOffset="18">6601 5633 25815,'-1'-8'-1093,"-1"1"1,-1 0 0,0 0-1,-1-1 1,3 2 0,-3 0-547,0 2 1,3 2 1091,-3 5 1,3 3 0,1 3 0,0 0 0,0 1 0,0 2-139,0 0 0,4 1 0,-1-4 1,-1 0 584,-1 1 0,-1-4 0,1 0 0,1 1 0,2 2 141,1 0 1,0-3-1,4-1 1,-1 0-212,2 1 0,5-4 1,-2 2-1,3-1 1,2 0 611,3-1 1,4-1-1,-2 0 1,0 1-1,3 1-66,1-1 0,5-1 0,1-1 0,1 0 1,1 0-1,-1 0 37,-1 0 0,2 0 0,-4 0 0,-2 0-49,-3 0 0,-3 0 1,-6 0-1,-1-1 0,-3-1 214,1-1 1,-7-4-1,2 1 1,-1-1-1,0-1-162,-2 2 0,1-1 0,-3-5 0,0 0 0,1 1-334,-3 0 0,2-1 0,-1-1 1,0 2-1,0 1-197,0 0 1,3 1-1,-2 0 1,-1 1-329,1 1 1,-3-1-1846,2 2 940,-2 2 1,-1 1 844,0 6 1,0 2 0,0 4 0</inkml:trace>
  <inkml:trace contextRef="#ctx0" brushRef="#br0" timeOffset="19">2318 6601 8561,'-4'-9'-16,"2"0"1,-3 2-1,0 4 1,0 10-1,-3 8 331,0 9 1,-2 5-1,-3 10 1,-2 4-1,-3 5-162,9-21 0,0 0 0,-1 4 0,0 1 0,-1 4 1,0 2-1,-1 0 0,-2 1 0,1 0 0,-2 0-97,1-1 1,1-1-1,-1-2 1,2-1-1,2-5 1,1-1 0,0-3-1,0 0 1,-7 19 27,0-5 0,4-6 1,-2-2-1,0-3 1,3-3-131,0-3 1,2 0-1,1-1 1,1-2-322,0-3 0,5-4 1,-1 0-1,2-2-42,1 0 1,1-6 0,2-5 0,3-7 0,3-7 15,0-3 1,3-4-1,2-4 1,0-3-1,2-3 393,-2-1 0,0-1 0,-1-8 0,2 0 0</inkml:trace>
  <inkml:trace contextRef="#ctx0" brushRef="#br0" timeOffset="20">2197 6965 8561,'15'-28'0,"-1"1"0,-3 2 0,-1 4 79,-2 5 0,-1 5 115,-1 11 1,-2 8 0,-4 14 0,-1 6-58,-2 5 1,2 8 0,-2 3 0,2 4 0,1 2-1,0 2-98,0-25 0,0 0 0,0 0 0,0 1 1,0 0-1,0 1 0,0 0 0,0 0-163,-1 0 0,2 1 0,0-3 1,1 0-1,2 21 0,0-7 1,1-8-1,-1-7-476,0-7 0,1-5-31,-2-4 1,-2-6 0,2-4 630,-2-5 0,-9-8 0,-3-1 0</inkml:trace>
  <inkml:trace contextRef="#ctx0" brushRef="#br0" timeOffset="21">2067 7477 8561,'-3'-13'28,"0"1"0,1 0 1,2 2 448,3 1 1,7-1-1,9 1 1,6 0-1,5 0-327,4-1 0,6 1 0,4 1 0,1 1 0,2 4 0,0 2-150,3 1 0,-3 4 0,4 2 0</inkml:trace>
  <inkml:trace contextRef="#ctx0" brushRef="#br0" timeOffset="22">3035 7290 8576,'-5'0'107,"-3"-4"0,2-1 0,-2-1 0,1 1 0,2 0 1,2 0 438,4 1 0,7 1 0,9 2 0,3-1 0,7-1 0,5 1-336,6 1 1,5 0 0,1-1-1,1-1 1,2 1-716,-1 1 0,1 1 0,-1 0 0,-1 0 1,-4 0-2098,-4 0 2602,-6 0 0,2-5 0,-6 0 0</inkml:trace>
  <inkml:trace contextRef="#ctx0" brushRef="#br0" timeOffset="23">3613 7076 8576,'-10'-4'69,"1"2"0,1-4 45,2-1 1,6 2 0,8 2 0,5 2 0,7 1 95,3 0 1,-2 4-1,4 3 1,1 1-1,0 2 1,-1 2 72,-4 0 1,-1 5 0,-2-3 0,-3 2 0,-2-1-139,-3 2 1,-2-1 0,-2 1 0,-3-3 0,-7 1 98,-5-1 0,-5-1 1,-7 1-1,-3 0-162,-3-3 1,5-1-1,-6 0 1,2-1-1,3-1 1,3-1-647,4 0 0,7-1 1,1 3 54,3 1 0,4-2 1,6-1-1,6-1 0,3 0 509,6 0 0,2 2 0,6-3 0</inkml:trace>
  <inkml:trace contextRef="#ctx0" brushRef="#br1" timeOffset="24">5279 6732 18186,'4'-14'-815,"-3"4"0,4-2 0,-2 1 0,0 2 1315,-1 0 1,-1 4-447,-1 5 0,-4 9 0,-4 7 0,-2 5 0,-3 5 139,-2 4 0,3 3 1,-4 5-1,0 3 1,-2 2-144,0 3 0,8-20 1,0 1-1,0 1 1,-1 0-1,0 0 1,0 0-1,1-1 0,0 0-121,0-2 0,0-1 0,-9 24 0,2-3 1,0-6-1,3-7-21,0-5 0,-1-7 0,2-1 0,2-3 0,2-3-384,3-1 0,0-3 0,4-2 48,-1-1 0,1-6 0,5-2 198,3-6 1,7-12 0,2-1-1,3-5 225,1-2 0,3-8 0,2-3 0</inkml:trace>
  <inkml:trace contextRef="#ctx0" brushRef="#br1" timeOffset="25">5289 6778 14797,'5'-9'-1025,"0"0"0,-3-1 1129,1 1 0,0 6 0,-3 5 1,0 8-1,0 7-96,0 6 1,0 7 0,0 5-1,-1 4 1,-1 5-19,-1 1 1,-3 6-1,4-25 1,1 1-1,-1 0 1,1 0 0,-1 1-1,0 0-107,1 0 1,-1 0 0,-1 24 0,3-5 0,1-5 0,1-9-192,1-6 0,4-4 0,-4-5 1,0 0-1,0-3-242,0-2 0,-1-3 0,-5-1 460,-3 1 1,-7-1 0,-1 0 0</inkml:trace>
  <inkml:trace contextRef="#ctx0" brushRef="#br1" timeOffset="26">5056 7411 11176,'-10'-9'-239,"5"0"0,2 0 1,2-1-1,1 1 826,0 0 1,1 0 0,3 2 0,7 1 0,5-1-604,5-2 0,8 1 0,0 2 0,3 3 0,3 2 0,1 1-734,2 0 1,-1 1-1,-1 2 752,-2 3 1,2 2 0,-3 2 0</inkml:trace>
  <inkml:trace contextRef="#ctx0" brushRef="#br1" timeOffset="27">5959 7328 12961,'1'5'-1792,"2"-2"1800,-2-2 1,4-1-1,-3-1 1,1-2 21,0-3 1,-2 0 0,-1 0 0,0-1-11,0-1 0,0-2 1,0 1-1,0 0 1,0-1-1,0 0-60,0-2 1,-1 1 0,-2-1 0,-1 2 47,-1 0 1,-1 4 0,-3 1-1,-2 0 1,0 1 0,-3-1 150,0 3 0,-5 7 0,-3 4 0,-1 5-138,0 4 0,1 5 0,4 1 0,-1 3 0,3 1-10,3 0 1,2 0-1,8-1 1,2-1 0,3-3-115,4-4 1,3 1-1,4-8 1,2-1 133,3-4 0,-1 0 1,0-4-1,-2-1 0,1-2 1,-1-3-16,1-3 0,-1-2 0,3-2 0,-1-2-162,-2 0 0,-4-5 0,3 2 1,-2-3-1,1-1-368,-2 1 1,-4 3-1,0 3 459,0 2 0,-3 5 1,-1 5-1,-2 7 1,-1 4 343,0 5 1,-3 1 0,0 3 0,1 0 0,1 2-28,1-1 0,0-5 0,1-1 0,3-2 0,5-1-89,6-2 0,2-5 0,3-2 0,2-2 0,3-2-416,1-2 1,-2-5-1,-2-4 1,-3 0-1,-3 1-323,0-2 1,-8 4-1,1-1 1,-1 3-283,-3-1 1,-2 4 858,-6 1 0,-2 6 0,-5 2 1</inkml:trace>
  <inkml:trace contextRef="#ctx0" brushRef="#br1" timeOffset="28">2337 8436 17168,'1'-10'-467,"1"0"1,1-1-1,0-2 1,0 2 15,1 0 1,-1 5 433,-3 0 1,-4 4 0,-3 0 330,-1 4 1,-1 4-1,-1 7 1,1 3-1,0 5-164,-1 4 1,-2 4 0,-1 4-1,-2 6 1,-1 5-71,-2 3 1,7-23 0,0 1 0,-10 22 0,-1 1 0,0-1-117,0-1 1,1-7 0,3-1 0,3-7-1,2-6-84,3-3 1,-2-3 0,2-4 107,2-2 1,5-6-187,0-1 0,3-5 0,4-2 0,4-6 0,4-5 349,3-3 1,1-4 0,5-3-189,1-2 0,4-5 0,-3-4 0</inkml:trace>
  <inkml:trace contextRef="#ctx0" brushRef="#br1" timeOffset="29">2393 8389 16775,'0'-6'-2757,"0"0"2804,0 4 1,0 0 0,-1 9 0,-1 9 0,-2 10-21,-2 7 0,4 7 0,-2 2 0,1 3 0,0 3-147,1 3 0,1 2 1,1-26-1,0 0 0,0 25 1,0-5-219,0-6 0,1-7 0,1-3 0,1-4 0,0-4-74,1-4 0,-3-7 0,3 0 295,-3-1 1,3-6 0,1-1 0</inkml:trace>
  <inkml:trace contextRef="#ctx0" brushRef="#br1" timeOffset="30">2216 8966 15629,'-9'-4'-692,"-1"-1"0,1-3 1,1 1 728,2 0 1,1 1 0,5-3 0,2-1 683,5 1 0,3 0 0,10 0 0,2-1-738,6 1-152,0 4 1,12-2 0,-2 3 0,4 2 193,6 1 1,3 1-1,-23 0 1,-1 0-1</inkml:trace>
  <inkml:trace contextRef="#ctx0" brushRef="#br1" timeOffset="31">3063 8799 14117,'-5'0'-710,"-2"-4"0,4-3 0,1-1 1256,1-1 0,3 3 0,4 0 0,6 2 0,7 1 0,6-1-358,6-2 0,5 1 1,5 0-1,6-1 0,4 2-529,0 0 1,0 1-1,-5 3 1,-2 0 351,0 0 1,-9 0 0,1 0 0</inkml:trace>
  <inkml:trace contextRef="#ctx0" brushRef="#br1" timeOffset="32">3585 8538 16582,'4'-9'-713,"-2"-1"1,4 1-1,1 1 891,2 2 0,0 1 1,1 7-1,2 1 0,1 3 9,2 2 1,0 2-1,4 3 1,-1 1-1,1 2-192,0-1 0,-5 1 0,0 2 1,-3-2-1,-1 0-175,-1 0 1,-6 2 0,0-1 0,-3 0-1,-3-2 259,-4 2 0,-5-3 0,-5 2 0,-2-1 0,-3 1 4,1-1 1,-1-3 0,0 1 0,2 0 0,4-1-684,3 0 1,3-2 582,1-1 1,3 5 0,2 0 0</inkml:trace>
  <inkml:trace contextRef="#ctx0" brushRef="#br0" timeOffset="33">5344 8408 8562,'-5'0'-426,"-2"-1"1,3-1 0,0-3-1,0 0 731,2-2 1,4 2-1,2-1 1,1-2 0,2 0-58,1-1 0,2 0 1,-1-1-1,0 1 1,0 0-65,-3-1 1,2 1 0,-3 0-1,0-1 1,-1 1-27,-3 0 0,-1-1 0,-2 2 0,-5 2-8,-5 3 0,-6 2 0,-3 2 1,-5 3 19,-4 5 1,-3 6 0,-5 6 0,2 5 0,2 3 0,4 3 80,4 1 0,4-1 1,7 1-1,4-1-313,3-2 1,9-5-1,9-5 1,5-3-1,7-5-32,6-1 0,4-6 1,5-2-1,-1-3 0,0-2-231,-2-1 1,-1-6-1,0 1 1,-5-3 0,-6-1-232,-6 2 1,-3 1 0,-8 0 474,-5 3 0,-12 6 0,-8 7 0,-5 5 0,-5 4 143,-2 5 0,-2 3 0,-3 4 0,2 1 0,1 1 327,-1 1 1,6 3 0,2-3-1,4-1-227,6-1 1,6-2 0,9-3 0,5-5 0,8-3-1,6-4-156,7-4 1,8-2 0,6-7 0,7-2 12,4-4 0,-22 2 1,0-2-1,0-1 0,-1 0 1,1 0-1,-1 0 0,20-8-455,-5 4 0,-10 2 1,-10 1-273,-5 3 1,-11 2-1,-8 5 708,-4 2 0,-7 2 0,0 5 0</inkml:trace>
  <inkml:trace contextRef="#ctx0" brushRef="#br1" timeOffset="34">2253 10046 22036,'0'-9'-1093,"0"0"1,0-1 0,1 1 669,2 0 1,-2 0 0,3-1 0,-2 1 0,0 0 862,1-1 0,0 7 0,-4 6 0,-1 10 0,-2 6-255,-2 6 1,-3 6 0,-3 4 0,0 5 0,2 4-168,1 5 1,-1-2 0,2 3-1,1-2 1,2-2-425,1 1 1,0-2-1,3-2 1,-1-6-1,-1-5 1,0-3-1414,-1-1 1704,-1-4 0,-9-2 1,0-3-1</inkml:trace>
  <inkml:trace contextRef="#ctx0" brushRef="#br1" timeOffset="35">2132 10233 20720,'19'-39'-539,"-1"1"548,1 1 1,4 2 0,2 7-1,2 1 1,0 2 0,1 4 314,0 5 0,-1 6 0,-2 7 0,-4 3 0,-4 3-638,-1 4 0,-5 5 0,2 4 0,-4 2 0,-2 3 81,-1 1 1,-4 3 0,2-1 0,-3 1-1,-3-1 285,-5-1 1,0 3 0,-9-3 0,-3 1 0,-2-2 194,1-3 1,-4 0-1,0-1 1,0-3 0,2-2-2,3-3 1,1-5-1,2-1-50,0 0 1,11-3-1,6 3 1,12-2-445,10 1 0,9-1 0,4 5 1,5 3-1,1 5 0,3 2-510,0 2 0,-5 1 1,-5 0-1,-5 2 802,-6-1 0,-11 3 0,-6-1 0,-6 1 1,-8-2 540,-6-2 0,-10-2 1,-5 1-1,-5-1 0,-3 0-96,-2-2 0,4-4 0,1-6 0,1-3 0,3-2-621,3-1 1,0-1 0,6-2 0,2-3 0,5-2-914,2-2 1,6 1-1,2 0 753,2-1 0,5 1 0,1 0 1</inkml:trace>
  <inkml:trace contextRef="#ctx0" brushRef="#br1" timeOffset="36">3203 10382 23305,'-9'0'-1023,"0"-5"1,2-1 820,1-2 1,5 2-1,1 1 1,5-1-1,4 2 1,6 0 643,7 2 0,5-3 0,11 0 1,0 0-1,2 1-354,4 3 0,5 1 0,2 0 1,-1 0-1,-5 0-820,-2 0 0,-6 4 1,-4 0 666,-1 1 0,-1 1 1,-3 3-1</inkml:trace>
  <inkml:trace contextRef="#ctx0" brushRef="#br1" timeOffset="37">3845 10177 19297,'10'-10'-130,"2"1"0,2 1 0,0 2 0,3 3 472,0 2 1,5 1-1,-1 0 1,-3 1-1,-1 2-362,-1 3 0,-2 2 1,-1 1-1,-1 2 0,-2 0-396,-2 2 1,-5 3-1,0 0 1,-2 1 0,-2 2 318,-2-1 0,-6 1 0,-7 0 0,-1-1 0,-3 1 98,-1 0 1,1-4 0,-3 1 0,1-1 0,2 1-430,2-1 423,4-3 1,0 5 0,0-2-1</inkml:trace>
  <inkml:trace contextRef="#ctx0" brushRef="#br1" timeOffset="38">5168 9972 22648,'0'-6'-3277,"0"0"2862,0 8 1,-2 3 0,0 12 0,-2 7-1,-1 8 1,-3 6 705,-4 6 1,1 5 0,-3 1-1,-1 1 1,2 0-271,-1-3 0,-1-4 0,2-5 1,2-4-223,1-4 1,1-6 0,2-3 0,2-3 0,1-1 0,1-2-1675,-2-4 1941,4-6 0,-7 2 0,3-2 0</inkml:trace>
  <inkml:trace contextRef="#ctx0" brushRef="#br1" timeOffset="39">5065 10046 19740,'20'-33'-1005,"3"1"765,4 0 366,6-1 0,-13 14 1,2 1-1,0-1 1,1 2-1,2 0 1,-1 0-1,0 3 1,1 1 226,22-10 0,-4 8 1,-4 6-1,-6 5 0,-8 5-550,-8 5 1,-7 4 0,-4 10 0,-4 3 0,-4 5 103,-4 5 0,-10 3 0,-4 0 1,-5 0-1,-5-2 146,-2 1 1,2-3 0,-1-1 0,1-2-1,0-2-31,-1-2 0,0 0 0,4-4 1,2-3-1,4-6-66,5-5 1,7 1-1,10-5 1,10-2-267,9-3 0,8 0 1,11-4-1,1 2-265,3 2 440,-1 5 0,3 6 0,-1 5 0,-1 3 0,-2 3 261,-7 3 1,-9 2 0,-7 3 0,-4 0-57,-4 0 1,-6-1 0,-5-1 0,-7-2 0,-8 1-1,-4 0 513,-5 0 0,-5-8 1,-2 1-1,-1-3-211,-3-4 1,-1-1 0,-2-1-1,-1-3 1,0-4-526,2-4 1,5-3-1,1-5 1,2 0 0,3-1-377,6-2 1,3-2-1,5 1 1,3 1-1,3-1-2748,3 3 2908,3 5 1,1-3-1,0 4 1</inkml:trace>
  <inkml:trace contextRef="#ctx0" brushRef="#br1" timeOffset="40">6080 9925 24750,'0'-15'-820,"0"0"1,0 2 0,1 3 0,1 1 272,1 3 1,1 4 0,-2 1 0,2 6 0,-2 9 0,-2 6 521,-4 8 0,-1 5 1,-4 7-1,0 2 1,-1 3 2,1 2 1,0 4 0,-2 0 0,6-25 0,-1 1-1,0 0 1,0-1-213,0 0 0,0 0 0,-1 22 0,2-4 0,0-5 0,0-5-353,1-6 1,1-8 0,2-8 0,-1-1 594,-1-2 0,-4-4 1,2-1-1</inkml:trace>
  <inkml:trace contextRef="#ctx0" brushRef="#br1" timeOffset="41">6099 10344 18227,'24'-17'104,"1"0"0,1 3 8,1 0 0,1 6 0,0 5 0,-1 2 0,-2 3-129,-4 4 1,-6 4 0,-6 9 0,-4 1 0,-2 0 42,1 2 0,-2 4 1,-6-2-1,-3 1 0,-3-2 155,-3 0 0,-4 2 0,-1-3 1,-3-2-1,-2-1 39,0-3 1,-2-3 0,4-4-1,0 1 1,2-2 85,4-2 1,-2-2 0,5-5-1,-1-1-758,0-1 1,4-5-1,-2 0 1,4-4-1,1 0-368,1-2 1,-3 4 0,5-2 0,0 1-820,-1 2 1,2 3 1374,-4-1 0,-1 5 0,-2-2 0</inkml:trace>
  <inkml:trace contextRef="#ctx0" brushRef="#br1" timeOffset="42">2281 11611 22915,'-6'-14'-1639,"1"0"1,1-1 1091,2 3 1,1 1 0,2 4 0,1 5 0,1 8 0,-1 10 657,-1 8 1,-1 6 0,0 10-1,-1 3 1,-1 4 0,-2 3-6,1-24 0,0 0 0,1 2 0,-2 0 0,-1 1 0,0 0 0,-1 1 0,1-1 0,-2 0 0,1 0 0,0 0 0,1-1-531,-1 0 1,1 0 0,-3 24 0,1-5-1,2-6-65,1-10 0,-3-11 0,4-7 0,1-3 557,1-1 1,-3-3 0,-1-2 0</inkml:trace>
  <inkml:trace contextRef="#ctx0" brushRef="#br1" timeOffset="43">2253 11685 18058,'14'-34'143,"3"0"1,7 0 0,7 1 143,4 2 1,6 6-1,0 4 1,0 4 0,-1 6-177,-7 4 0,-6 8 1,-13 8-1,-5 7 0,-4 5 1,-5 6-237,-3 3 0,-7 6 0,-6-3 0,-6 1 101,-6 0 0,0-1 0,-3 1 0,2-3 0,1-2 74,0-1 0,3-3 0,2-2 0,1-3 0,4-3-181,5-3 0,4-4 0,3-5 0,7-1 0,10-2 1,9-1 138,10-1 0,13 3 1,5 1-1,4 1 78,-25-4 0,0 2 1,1 0-1,-1 1 1,19 3-1,-4 3 1,-7 4-206,-7 0 0,-13 3 1,-9 4-1,-10 1 1,-8 1 679,-9 0 0,-12 3 1,-5-2-1,-3 0 0,-4 0-203,0-1 0,-2-4 0,1-5 1,4 0-1,5-4-670,5-3 1,8-3 0,5-3 284,6 2 1,11-2-1,3 4 1</inkml:trace>
  <inkml:trace contextRef="#ctx0" brushRef="#br1" timeOffset="44">3212 11974 17664,'-9'-1'-2349,"0"-2"1618,8-3 1386,2-3 0,17 3 1,8-1-1,10-3 0,11-1-328,-20 5 1,1 1 0,0-1-1,1 1 1,1 1 0,2 0-1,-1 0 1,1 1 0,0 0-1,1 1-387,1-1 0,0 1 0,-4 1 0,-2 0-1,0 2 1,-1 1 0,19 5 0,-9 1-3191,-5 1 3160,-7 1 0,-3-1 0,-3 0 0</inkml:trace>
  <inkml:trace contextRef="#ctx0" brushRef="#br1" timeOffset="45">3790 11778 17664,'0'-12'-1639,"0"-2"1,0 1 2113,0-1 1,5 2 0,4 4-1,5 1 1,4 1 118,1 2 0,3 1 0,2 3 0,0 2 1,-2 3-423,-3 5 0,-1 6 0,-2 2 0,-5 4 0,-4 1-158,-4 3 0,-3 1 1,-3 1-1,-4 0 0,-3-1 94,-3-2 1,-3-3-1,-1-3 1,-3 1 0,-1-1-390,0 0 0,5 1 0,4-8 0,2-1 0,1 0 257,3-2 0,2 0 1,4 1-1</inkml:trace>
  <inkml:trace contextRef="#ctx0" brushRef="#br1" timeOffset="46">5093 11713 15350,'3'-14'-221,"0"1"0,3 0 0,-1 0 0,-1 2 0,0 1 0,-2 0 358,-1 1 0,-1 0 0,0-1 0,0 1-124,0 0 0,-1 0 1,-2 2-1,-3 1 0,-3 0 199,0 1 1,-1 0 0,-3 5 0,-2 0 0,-3 0 196,0 0 0,-2 6 1,-1 3-1,-2 5 1,1 4-137,-1 1 1,1 2-1,5 2 1,1 0 83,4 0-469,1 2 0,6-4 1,2 2-1,3-2 1,3-4-401,3 1 1,8-5 0,4 1 0,6-3 245,3-2 1,1-1 0,0-8 0,0 0 0,-1 0 136,-2 0 0,-3 0 1,-4 0-1,-2 0 10,-4 0 0,-6 1 1,-5 3-1,-6 5 1,-8 6 318,-7 2 0,-4 6 0,-4 2 0,-1 2 1,-1 0 101,-1-3 1,-1 4-1,3-2 1,2 1-1,7-3-161,5-3 1,9-3-1,4 0 1,5-3 0,7-3-2,8-5 0,13-3 0,9-5 0,7-2 0,3-3-6,-23 2 1,-1-1-1,1 1 1,-1-2 0,19-5-1,-1-2 1,-5 2-835,-4 1 0,-7 1 1,-7 3-1805,-4 3 2554,-8 2 0,-5 5 1,-4 1-1</inkml:trace>
  <inkml:trace contextRef="#ctx0" brushRef="#br1" timeOffset="47">2458 13305 21373,'3'-6'259,"1"0"1,1-1-1,2-2 147,-2 0 0,3 3 0,-3 0 0,2-2 0,-1 0-381,1-1 1,-2-4 0,0 1 0,-1 1 0,-1-1 0,-2 1-275,-1-2 0,-1 2 1,-3 4-1,-3 2 1,-5 0 401,-7 3 1,-5 6 0,-7 6 0,-3 6-1,-3 9 74,17-9 0,0 2 0,-1 4 0,0 1 0,0 3 0,0 1 0,2 0 0,1 1-116,1 1 0,1 1 0,4 2 0,1 1 0,1 1 0,1 1 0,2-1 0,2 0 0,1-1 0,2 0-135,3-2 0,2-1 0,0-1 0,4-2 0,3-1 0,3-2 0,15 19 0,6-6-86,5-10 0,3-6 0,6-15 0,3-4 0,-24-2 1,2-2 23,1 0 1,1-2 0,-3-2 0,1-1 0,-2-2-1,0-1 1,-1-1 0,-1-2 0,-1 0 0,-1-1-1283,21-14 0,-1 2 1353,0 1 1,-2-6 0,-3 2-1</inkml:trace>
  <inkml:trace contextRef="#ctx0" brushRef="#br1" timeOffset="48">3668 13501 9907,'-18'-4'-7,"0"-1"0,3-2 0,2 2 0,4 0 378,3 0 1,2 2 0,5-3 0,3 2 0,5 1-19,6-1 0,7 2 0,6-3 0,6 1-342,6 2 1,0-3-1,5 2 1,0 1-1,-1 1 1,-1 2-728,-1 2 1,1-1-1,0 4 1,-3-2-183,-5-2 0,-4-1 904,-6-1 0,2 0 0,-4 0 0</inkml:trace>
  <inkml:trace contextRef="#ctx0" brushRef="#br1" timeOffset="49">4199 13296 9907,'-3'-6'-676,"0"-1"819,1 0 0,5 2 0,4 0 0,5 1 1,3 2 215,3 1 0,1 5 1,2 2-1,1 2 1,0 3-54,0 1 0,-2 3 1,2 2-1,-4 0 0,-2-2-28,-4 2 1,-2 3-1,-4 2 1,-3-1-1,-3-2-116,-3 0 1,-4 0-1,-8-1 1,-5 1-1,-2 1-1409,-4 1 1259,-1-1 1,-5 7 0,-1-3-1</inkml:trace>
  <inkml:trace contextRef="#ctx0" brushRef="#br1" timeOffset="50">5559 13147 10775,'6'0'97,"0"-1"1,1-2 0,2-3 0,-1-3-1,-1 0 1,-1-1 0,0-2-204,0 0 0,-1-5 1,-3 2-1,0-3 1,-3 0-78,-4-1 1,-5 1 0,-3 4 0,-6 4 0,-5 3 278,-6 3 1,-5 10 0,-5 11 0,-3 9 0,19-9-1,1 1 30,-2 3 1,0 0 0,2 1 0,0 1 0,-1 2 0,2 2 0,3-2 0,1 1 0,3 0 0,2 0 196,2 1 0,2 0 1,-4 24-1,9-3 0,7-4 1,9-7-241,8-5 1,8-7-1,6-5 1,3-4 0,4-7-101,2-5 1,3-3 0,0-2 0,0-2 0,-3-3-420,-2-2 0,-6-1 0,-3-1 452,-3 1 0,5-5 1,-5 0-1</inkml:trace>
  <inkml:trace contextRef="#ctx0" brushRef="#br1" timeOffset="51">6313 13333 12327,'-5'4'675,"-3"-2"-508,5 5 0,-3-4 1,3 3-1,1 1 1,2-3 0,3-1-1,3-2-46,2-1 0,-1-4 0,-2-2 0,0-1 1,-1-1-1,0-1-287,-2-1 0,-1-1 0,-1 1 0,0 1-44,0 0 0,-7 0 0,-3 3 0,-5 3 0,-3 4 391,-3 5 1,-8 5 0,1 9 0,-1 4 0,1 6 0,3 4 184,4 4 0,3 5 1,6-4-1,8-3-307,8-4 0,12-8 0,15-5 0,10-7 0,6-4-21,-21-6 0,1-1 0,0-3 0,1 0 0,0-2 0,0-2 0,0 0 0,-1-2 0,1-1 0,-2 0-370,-1 0 1,0 0 0,19-10 0,-10 1-1,-7 3 1,-4 2 331,-3 3 1,-10 1-1,-1-1 1</inkml:trace>
  <inkml:trace contextRef="#ctx0" brushRef="#br1" timeOffset="52">2588 14925 10767,'-3'7'-67,"1"-2"0,3-1 444,4-2 1,4-1 0,0-1 0,0-1-1,1-2-127,-1-3 0,0-4 0,1-1 0,-1-3 0,0 1-225,1 0 0,-2-3 0,-2 3 1,-3-2-1,-2 0-174,-1 0 1,-5-1 0,-4 3-1,-7 2 1,-6 1 5,-6 4 1,-2 2-1,-6 5 1,-3 3 188,-2 6 1,-3 11 0,21-6 0,0 2 0,-1 2 0,0 2 0,0 2 0,0 1 0,1 3 0,0 1 198,1 2 0,1 1 1,3 1-1,2 0 1,2 0-1,2 0 0,3-1 1,2 0-463,2-1 1,3-1 332,0 20 1,11-4 0,7-11 0,9-3-195,5-2 0,6-3 0,1-5 0,3-6 0,2-7-50,3-5 1,4-2-1,0-2 1,0-2 0,-2-3-519,0-2 0,0-2 646,-1 1 0,3-2 0,-3-1 0,-3 1 0,-4-2 0</inkml:trace>
  <inkml:trace contextRef="#ctx0" brushRef="#br0" timeOffset="53">3613 15093 8491,'-10'-3'0,"2"-1"0,2-2 0,5-1-239,6-1 0,6 0 0,13 0 0,7 2 0,10-2 0,6-1 371,-21 4 1,1 0-1,2 0 1,0 0-1,0 3 1,1 1-1,-1 0 1,0 0 0,-1 0-1,1 1-534,-1 0 0,-1 0 0,24 1 0,-4 1 0,-7 2-218,-5 1 620,-3 1 0,-4 0 0,0-2 0</inkml:trace>
  <inkml:trace contextRef="#ctx0" brushRef="#br0" timeOffset="54">4292 14860 8491,'-9'-4'-1465,"1"-2"1465,2-3 0,2 4 0,9 2 0,4 2 0,5 1 33,4 0 0,1 1 1,-1 2-1,2 5 1,1 2 241,0 2 0,1 4 0,-4-3 1,-2 2-1,-1 1-351,-2 2 0,-4 4 0,-3 0 0,-3 2 1,-5 2-175,-7 1 1,-8 1-1,-8 1 1,-3 0 0,-3 0 249,-3-2 0,-1-2 0,0 0 0,4 0 0,2-4 0,2 2 0</inkml:trace>
  <inkml:trace contextRef="#ctx0" brushRef="#br0" timeOffset="55">5410 14804 8543,'0'-9'-107,"0"0"0,0-1 0,0 1 1,0 0-1,0-1 524,0 1 0,0 3 0,-1 1 0,-3 1 0,-2 1-52,-2 2 1,-2 2 0,-3 3-1,-3 2-147,-5 2 0,1 6 0,-2 1 1,0 3-1,-1 1-61,-1 3 1,4 2 0,-2 4-1,2-1 1,4-1-236,3-2 1,-1 1-1,8 2 1,1-2-1,4-3-149,4-3 0,4-4 0,5-3 0,4-3 0,1-2-91,2-4 0,-1-2 0,2-1 0,1-1 0,1-2 14,-2-4 1,0-1-1,-3-1 1,0 1-1,-3 0 171,0 2 0,-7 4 0,-7 0 253,-5 4 1,-11 7 0,-4 8 0,-5 4-1,-5 3 55,-2 3 1,-1 5 0,-1 3 0,3 2-1,3 2 162,3 1 0,6 1 1,8-5-1,5-3 1,7-5-149,7-5 0,10-8 0,8-3 0,7-5 0,5-5-159,3-4 0,6-7 0,2-8 0,-24 7 0,-1-1 0,23-12-293,-4-1 0,-7 1 1,-7 4-1,-5 2 0,-3 1-2047,-4 4 2310,-4 6 0,0 2 0,-4 4 0</inkml:trace>
  <inkml:trace contextRef="#ctx0" brushRef="#br1" timeOffset="56">9180 4134 12357,'0'-6'-352,"0"0"1,0-2-1,0 0 1,0-1 334,0-1 0,4 4 1,-1 0-1,-1-1 0,-1-1 1,-1-2-1,0 1 0,0 0 86,0-1 0,0 0 0,0-1 1,0-2-1,0 2 0,-1-1-73,-2 0 0,-3 2 0,-3-3 1,0 4 66,0 3 0,-2-2 1,-1 5-1,-4 1 0,-1 1 1,-3 2 84,-2 2 1,-1 4 0,-5 6 0,0 6-61,0 4 0,1 8 0,2 4 1,3 2-1,4 2 0,3 3-49,6 0 1,1 1 0,4 3 0,3-3-197,4-2 0,3-8 0,6-4 0,4-5 0,1-5 0,2-5 111,-1-6 0,1-4 0,1-4 0,0-2 208,2-4 0,4-6 0,-1-9 0,2-4 1,1-2-261,0-1 0,-5-3 0,-1-1 0,-3 0 0,-4 0-217,-2 2 1,-4 6 0,-2 6 0,-3 9 242,-3 8 1,-4 10 0,-8 11 0,-2 7-1,-1 6 501,1 3 1,3 2-1,5-2 1,1-2-270,2-3 0,9-6 1,7-5-1,7-3 0,9-6-418,7-3 0,5-8 0,-1-8 0,0-4 285,-3-7 0,5-8 0,-4-6 0</inkml:trace>
  <inkml:trace contextRef="#ctx0" brushRef="#br1" timeOffset="57">9721 3510 11068,'-4'-9'-541,"1"0"0,1-1 0,1 1 0,1 0 0,0-1 925,0 1 1,0 0-182,0-1 1,0 6-1,0 4 1,0 6-1,0 7 1,0 4 129,0 4 0,-1 5 0,-1-1 0,-2 2-244,-1 1 1,3-3-1,-2-2 1,0 0-1,1-2 1,1-3-78,1-2 1,1-3-1,0-3 1,1-2 27,2-2 0,3-6 1,3-7-1,1-4 1,3-5-285,2-2 1,3-4-1,-1-2 1,0-1 30,-2 0 1,1 3 0,2-1 0,-2 0-1,0 3 1,-1 4 70,0 3 0,-2 7 0,-5 5 364,-1 6 1,-3 9 0,-5 9 0,-1 3 0,-3 2 241,0-2 0,2 4 0,-2-4 0,1-1 0,2-1-621,1-4 1,2 0-1,1-1 1,2-2-1,1-1-2780,2-4 2866,2-2 1,4 4 0,2 0-1</inkml:trace>
  <inkml:trace contextRef="#ctx0" brushRef="#br0" timeOffset="58">9786 3464 8392,'0'-6'-86,"-1"-2"0,-1 2 0,-3-2 0,1-2 0,0 1 83,2 0 1,0 3-1,0-1 1,-1 0 0,1-1-1,1-1 195,1-1 0,0 1 1,0 0-1,0-1 236,0 1 0,0 3-336,0 0 0,0 6 1,0 3-1,-1 9 1,-2 9 15,-4 7 1,-1 5 0,-1 6 0,0 3 0,-1 0-123,1 2 0,1 1 1,1-2-1,4-2 1,2-4-93,1-3 1,0-5-1,0-6 196,0-4 1,3-7 0,2-13 237,0-7 0,-3-3 1,1-4-1,-2-2 0,0 0-301,2-2 1,-2 0 0,3 1 0,0 0-1,3 2-213,1 0 1,1 2 0,0-3-1,1 1 1,0 1-6,3 0 1,1-2 0,5 2 0,-1 1-1,1 0 135,0 1 1,-1 3 0,0-3 0,-3 4 0,-2 3 66,-3 3 0,-4 2 1,0 1-1,1 2 1,-2 4 52,-2 6 0,-2 5 1,-1 2-1,0 2 1,0 2 64,0 1 0,-1 0 1,-1 1-1,-1-1 0,0-1 25,-2-2 0,4-2 0,-2 0 0,1-2 0,0 0-64,-1-1 0,-1-5 0,2 1 104,-1-1 2,0-6 0,3-5 0,1-6 0,1-4-147,1-2 0,5-6 0,0-4 1,4-2-1,0-2 0,2-1 75,1-1 1,3 0 0,0 0 0,2 0-56,2 0 1,1 5 0,1 2 0,-2 4 0,-2 5 0,-2 3-482,1 2 1,-1 3 0,-4 5 0,-4 2 27,-2 4 1,-6 6 0,1 5-1,-2 3 1,-2 4 0,-2 3 731,-3 2 0,-3 2 1,1-3-1,1 0-135,1-2 0,0-2 0,-1 1 0,2-4 1,1-1-1,2-4-301,1-3 1,1-1-437,0-4 1,1-1 0,2-2-1487,3-2 2010,-2-8 0,4-1 0,-2-4 0</inkml:trace>
  <inkml:trace contextRef="#ctx0" brushRef="#br1" timeOffset="59">10838 3417 11907,'-5'-14'-362,"-4"0"0,4 5 0,0 0 1,1-1-1,1 1 0,0 0 595,1-1 0,-4 6 1,1 4-1,0 6-68,2 6 0,-2 3 0,0 9 0,-2 6 0,1 8-117,-1 7 1,0 3 0,3-19 0,1-1 0,-1 2 0,0 0 0,0 3 0,-1 0-100,0 1 1,-1 2 0,-2 3-1,-1 0 1,1 2 0,1 0-1,-2 0 1,1 0 0,0-2-1,0-2-84,2-1 1,0-1 0,1-6-1,0 0 1,-5 23 0,2-9 0,2-9-365,3-8 0,2-9 1,1-5-1,0-2-43,0 0 1,0-7 542,0-6 0,-4-7 0,-2-8 1</inkml:trace>
  <inkml:trace contextRef="#ctx0" brushRef="#br0" timeOffset="60">10559 4274 8556,'3'-23'-427,"1"-1"1,1-1 359,2 0 0,2 5 1,5-2-1,4 3 1,4 3-1,4 1 321,3 2 0,4 4 0,-1 3 1,0 2-1,1 3-27,1 3 0,-9 7 0,0 5 0,-5 3 0,-5 2-138,-2 1 1,-4 4 0,-3 1 0,-5 0 0,-6 2 120,-7 1 1,-6-2-1,-2 5 1,-3-2-1,-1-2 79,-2-2 0,-1-2 0,-1-5 0,1 0 0,3-3-92,2-2 0,2-7 0,2-3 1,0-2-1,2-1-241,4 0 0,2-7 1,1-3-1,3-4-472,3-2 0,2-2 0,1-1 1,2 2 515,4 1 0,5-5 0,7 1 0</inkml:trace>
  <inkml:trace contextRef="#ctx0" brushRef="#br1" timeOffset="61">11387 3641 10344,'-6'-10'-410,"1"1"1,1 0 622,2-1 1,-3 6 0,1 4 0,-1 6-1,-2 7 1,-1 4 163,-2 4 0,1 5 1,1-1-1,2 1 1,1-1-358,1 0 0,3-4 1,-2 1-1,2-4 0,2-2-40,2-4 0,3-6 1,6-2-1,1-3 0,3-3 1,2-5-4,3-5 0,1-5 0,-3-2 1,1-2-161,-1-1 0,0 1 1,-5 2-1,-1 1 1,1 2-202,-3 0 1,-4 9 0,-1 3 400,-2 8 1,-1 7-1,-4 10 1,-1 2-1,-2 1 235,-2 2 0,4 0 0,-1 1 1,2-2-1,1-3-485,0-2 1,1-3-1,1-1 1,2-4 0,1-2-1003,-1 0 1211,3-5 1,-6 3 0,3-3 0</inkml:trace>
  <inkml:trace contextRef="#ctx0" brushRef="#br0" timeOffset="62">12207 4097 8717,'5'-1'2828,"-2"-2"-2912,-2-3 0,-1 0 0,-1 1 0,-2 0-95,-4 0 0,-2 3 0,-3 0 0,-4 4 285,-1 4 0,-6 10 0,-2 6 0,-2 6 0,0 6 0,2 7 59,4 3 1,2 2-1,5-3 1,4-4-1,8-5-39,7-6 1,7-8 0,11-9 0,4-3 0,8-6 193,4-4 0,0-6 0,5-6 0,-1-6-626,0-2 1,-3 0 0,-7-2 0,-5 1-1,-5 3 1,-4 0 305,0 1 0,0 5 0,-1 0 0</inkml:trace>
  <inkml:trace contextRef="#ctx0" brushRef="#br1" timeOffset="63">12923 3492 9190,'0'-10'-117,"0"1"1,0-1-1,0-2 1,-1 0-1,-1 0 325,-1 2 0,-4 2 0,1 3 0,-2 6 0,-3 7 0,-1 7 236,-4 6 0,0 3 0,-1 4 1,4 1-235,2 2 1,1-2 0,7 2 0,1-2 0,3-3 0,6-4-297,9-3 1,6-11 0,9-1-1,4-6 1,1-4-80,1-4 0,0-8 1,-2-5-1,-2-3 1,-7-2-63,-2-2 0,-7 2 0,-8 1 0,-6 1-62,-5 3 0,-8-2 1,-9 3-1,-6 6 1,-5 4-1,-4 6-114,-2 2 0,0 2 0,2 2 419,3 4 0,-3 5 0,1 3 1</inkml:trace>
  <inkml:trace contextRef="#ctx0" brushRef="#br1" timeOffset="64">12896 3492 12899,'6'-10'-223,"-1"1"1,0 0 0,-1-1 0,0 1-1,-1 1 1,1 0 252,-1 2 1,-4 4-1,-7 0 1,-2 4 0,-3 5 226,-2 5 1,3 6 0,-4 7-1,1 2 1,-1 2 0,2 2-98,0 3 1,1 7-1,1 3 1,0 5-241,6-23 1,1 1 0,-1-1 0,1 1 0,0 0 0,1 0 0,-4 24 0,0-3 0,2-5-267,-1-7 0,0-4 1,-1-12-1,2-3 22,-1 1 1,2-5 0,0 0-1,1-3 1,1 0-1756,2-1 2001,1-4 0,9 3 1,1-3-1</inkml:trace>
  <inkml:trace contextRef="#ctx0" brushRef="#br0" timeOffset="65">9488 1890 8498,'0'-9'-133,"0"-1"0,0 1 0,0-1 0,0-2 0,0 0 0,0 0 0,0-1 365,0 1 1,0-2-1,0 3 1,0-2 0,-1-1-1,-1 0-76,-1-1 1,-4 4 0,3-2-1,-1 4 1,-2 2-11,-1 1 0,-2 3 0,0 0 1,-3 2-1,-2 2-56,-3 2 1,-4 8 0,-3 7 0,-3 7-1,-2 6 36,-1 7 0,0 4 1,17-18-1,1 1 1,0-1-1,1 1 1,1 0-1,0-1-44,-8 23 0,8-3 1,5-2-1,5-1 0,5-5 1,5-6-259,6-7 0,4-6 0,2-8 0,3-3 155,0-3 0,3-6 0,-3-5 0,1-4 0,1-6 0,0-3-12,-3-3 1,-2-1 0,-3-3 0,1-1-106,0-2 1,-5 2-1,-2-2 1,-1 2 0,-2 1-1,-1 1-267,-1 3 0,0 5 1,-4 9 342,-1 5 0,-1 15 0,-1 13 0,-1 5 1,-2 7 358,-3 1 0,-3 1 0,1 1 0,2 1 0,3-2-213,2-4 0,3-4 1,3-4-1,6-5 1,5-3-566,4-5 0,5-6 1,2-7-1,4-9 481,2-7 0,6-14 0,-18 11 0,0 1 0</inkml:trace>
  <inkml:trace contextRef="#ctx0" brushRef="#br1" timeOffset="66">10167 1229 11706,'-9'-9'-463,"3"-2"0,1 0 1,0-1-1,0 0 0,1 2 1,2 1 1261,1-1 0,-3 6 0,-2 5-524,-2 7 1,1 9 0,0 7 0,-2 2 0,-3 4 0,1 2 19,1 3 0,1 0 1,2 0-1,2-2-352,1-1 0,1-5 1,3-5-1,0-2 1,0-3-124,0-1 1,4-7 0,3-8 141,5-6 0,-1-2 1,4-9-1,2-1 1,1-3-1,0-2-214,1 2 0,-1-3 1,1 0-1,0 0 120,-1 0 0,-2 5 1,-2 3-1,0 3 1,-3 4 238,-1 4 0,-3 4 0,-2 4 0,-1 5 0,-2 5 232,-1 4 1,-2 1 0,-1 0 0,-1 2 0,1 1-374,1-2 0,1 0 1,0-1-1,0-2 1,0 0-274,0-2 0,4 0 275,2 0 1,2-1 0,2-5-1</inkml:trace>
  <inkml:trace contextRef="#ctx0" brushRef="#br1" timeOffset="67">11173 1173 15229,'6'-17'-373,"-1"0"1,0 2 0,-3-2 0,-1 0 0,-1 2 346,0 2 0,-1 7 0,-2 5 0,-4 7 0,-1 11 0,-2 9 289,-3 7 0,-1 11 0,5-19 0,-1 0 1,1 2-1,1 0-185,0 1 0,0 0 1,-1 2-1,0 1 1,2 1-1,-1 1 1,0 2-1,-1 0 1,1 1-1,1 1 1,1-1-1,0-1-165,2 0 0,1-2 0,1-3 0,0-2 0,2 23 0,0-8-522,0-5 0,1-16 0,1-3 305,1-6 0,-1-9 1,-5-4-1,-3-7 0,-2-3 11,-2-2 1,1-8 0,0 1 0,1-1 0,1-3 204,4-2 1,3 0 0,4-1 0,6 0 105,4 0 1,8 3 0,3-1 0,3 1 0,2 4 0,2 2 217,1 5 0,4 6 0,3 2 0,0 4 20,-2 4 1,-7 6 0,-5 9-1,-8 5 1,-7 5 0,-6 4 226,-3 4 0,-7-5 1,-5 5-1,-8-2-95,-6-2 1,-3 1 0,-1-6-1,2-4 1,0-4 0,2-5 92,1-2 1,1-4-1,4-3 1,0-4-467,3-4 0,1-3 1,5-5-1,1-2 0,1-1 1,4-1-1655,2 1 1,3-3 1455,5 4 0,3-5 0,9 3 0</inkml:trace>
  <inkml:trace contextRef="#ctx0" brushRef="#br0" timeOffset="68">11853 1108 8559,'-10'0'-369,"1"-3"1,0 0-1,-1 3 1,1 5-1,0 7 573,0 5 1,2 7 0,1 3-1,-1 3 1,0 1 0,-1 0 83,2 0 0,4 0 0,-1-4 0,2-3-329,1-2 1,4-7 0,2-6-1,3-5 1,1-3 0,2-2-160,4-2 1,3-3 0,2-7-1,4-3 1,1-4-119,-1-2 1,-2 0 0,-5 1 0,1 0 0,-1 3 317,1 1 0,-5 7 24,-1 1 0,-8 9 0,-5 9 0,-6 6 0,-4 6 0,-4 5 564,0 4 1,2-1-1,0 2 1,2-2-605,4-1 1,4-4 0,8-3 15,7-1 0,12-1 0,4-1 0</inkml:trace>
  <inkml:trace contextRef="#ctx0" brushRef="#br0" timeOffset="69">12970 1508 8389,'0'-6'-324,"0"0"0,0-1 0,0-2 0,1 0 503,2 0 1,-2-1 0,2 1 0,-2 0 0,-1-1 0,0-2 174,0 0 1,-7 0-1,-4 6 1,-5 3-1,-6 3 15,-3 3 0,-5 6 1,-9 8-1,-1 5 1,-2 6-165,20-12 0,1 1 0,-1 2 0,1 1 0,1 1 0,1-1 0,2 1 0,0 0 0,-11 20-48,11-1 1,6-2-1,12-1 1,4-2-1,5-3-386,8-4 0,4-7 0,6-2 0,1-5 7,2-1 0,-5-6 0,2-1 0,-2-4 0,-1-2 1,-2 0-571,0 0 0,0-1 0,-2-1 0,1-2 792,2-1 0,1-2 0,3-2 0</inkml:trace>
  <inkml:trace contextRef="#ctx0" brushRef="#br0" timeOffset="70">13445 1108 8540,'0'-13'142,"0"1"1,0-2 0,0 0 0,-1 4 140,-2 3 0,-2 10 0,-5 8 1,0 5-1,-1 4 0,-2 3 9,2 3 1,0 0-1,3 0 1,2-3 0,3 1-352,2 0 0,1-3 1,0-1-1,1-3 0,2-5-204,3-1 0,5-6 1,4-2-1,2-2 0,2-3-93,1-4 0,3 0 0,-2-8 0,1 2 0,-1-2-52,-3 0 0,2 3 1,-8 1-1,0 4 537,-2 2 0,-5 2 0,-2 5 0,-2 3 0,-1 3 405,0 4 1,0 1 0,0 5-1,0 0 1,1 2-400,3 1 0,3 0 0,7-4 1,6 0-136,3-3 0,6 3 0,4-4 0</inkml:trace>
  <inkml:trace contextRef="#ctx0" brushRef="#br0" timeOffset="71">16434 2961 8043,'-6'-5'-130,"-2"0"0,2 2 1,-2 1-1,-2 4 1,1 7 312,0 5 1,-1 9 0,0 6 0,-2 8 0,-4 9 0,7-20 0,0 0 4,-2 3 0,0 0 1,-1 5-1,-1 1 1,-2 2-1,-1 1 1,-1 1-1,0 1 1,-1 0-1,1-1 1,-1 0-1,2-2-218,0-2 1,0-2 0,2-3-1,1-3 1,-12 19 0,3-8-1,3-8 1,4-7-354,2-8 0,3-3 0,2-5-85,2-4 0,3-6 0,7-14 0,5-9-844,5-9 1312,8-6 0,-10 16 0,0-1 0,2 0 0,0 0 0</inkml:trace>
  <inkml:trace contextRef="#ctx0" brushRef="#br0" timeOffset="72">16508 2933 8500,'-3'7'-367,"-1"2"0,-1 6 323,-3 5 1,-4 10 0,-3 10 0,5-16 0,1 2-1,-1 1 1,-1 1 0,0 2 0,1 0 218,-1 1 0,1 0 0,0-1 0,0 1 0,1-1 1,1 1-1,0-3 0,0 0 0,2-1 0,0-1-243,-5 25 0,2-2 1,0-7-1,0-6 0,2-7-159,1-6 0,3-12 0,-3-4 0,-2-5 0,-1-3 33,-3-3 0,0-5 1,-3-6-1,-2-4 1,0-2 196,-2 0 1,5-1 0,1 4-1,3 2 1,1 1 488,3 2 1,2 0-1,5 4 1,3 1-143,6 2 0,7-3 0,9 4 1,4-1-1,4 0-431,2-2 1,6 0 0,0 0-1,1 1 1,-3 0-1821,-2 0 1901,4-1 0,0-1 0,5-1 0</inkml:trace>
  <inkml:trace contextRef="#ctx0" brushRef="#br0" timeOffset="73">16964 2924 8541,'-6'0'118,"0"0"50,-1 0 0,-2 2 0,0 5 1,-1 8-1,-3 10 0,-2 8-33,-3 8 0,8-16 0,1 1 1,-2 3-1,0-1 0,-1 2 1,0-1-1,0 1 0,0 0-139,1-1 1,1 0 0,0 1 0,1 0-1,0 0 1,1-1 0,1-1 0,0 0 0,-7 22-670,3-10 0,5-10 0,3-9 68,2-5 1,1-7-1,1-9 605,2-6 0,2-10 0,4-4 0</inkml:trace>
  <inkml:trace contextRef="#ctx0" brushRef="#br0" timeOffset="74">17113 3073 8530,'0'13'-168,"-4"-1"1,-3 7-1,-3 5 188,-3 5 1,-3 5 0,-1 6 0,-3 4 0,-1 2 0,0 2 336,1-2 1,3 2-1,0-7 1,3 1-546,0-1 1,0-1-1,3-7 1,3-6 0,1-8-1,1-5-215,0-4 0,-1-6 1,-2-4 239,0-5 1,-1-7-1,1-4 1,1-2-1,1 0 1,1-2 162,2-2 0,1 3 1,3-3-1,0 2 502,0 2 1,4 2 0,4 2 0,2-1 0,3 1 0,2-2 117,1 2 1,5-1 0,2 4 0,1-2-640,1 2 0,2 1 0,1 0 0,0 1 0,0 1 0,0 2-486,0 3 1,-1 2 0,-1 1 0,-2 1 266,-2 2 1,-3 6 0,-5 6 0,-1 4 0,-5 3 0,-4 3 248,-3 2 1,-2 1 0,-1-1 0,-2 0 383,-1-2 1,-4-2-1,-4-4 1,2-2-1,1 0 1,3-4 635,1-3 0,0 1-723,-3-8 1,2 0-1,2-4 1,1-2 0,1-4-195,-1-5 1,3 1 0,-2-4-1,2 1 1,2-1-479,2-1 0,2-2 0,5 0 1,2-1-1,1 0-34,2 1 1,-3 2 0,3 2 0,2 0-1,1 3 1,0 1-2287,1 0 2684,-1 5 0,5-3 0,1 3 0</inkml:trace>
  <inkml:trace contextRef="#ctx0" brushRef="#br0" timeOffset="75">17504 3492 8227,'0'6'0,"0"0"234,0 1 1,0 3 0,0 2 0,0 3 0,0 3 0,-1 1-331,-2-1 1,1 1-1,-3 0 1,1-2-1,1-1-1144,-1-4 1240,3-2 0,-4 0 0,5-1 0</inkml:trace>
  <inkml:trace contextRef="#ctx0" brushRef="#br0" timeOffset="76">17579 3315 9195,'-4'-6'23,"0"-2"1,-4 3-1451,2 0 1427,4 1 0,-6 8 0,3 1 0</inkml:trace>
  <inkml:trace contextRef="#ctx0" brushRef="#br0" timeOffset="77">18007 3063 8357,'-4'-9'181,"3"0"0,-3 0 0,0 3-94,-2 3 1,-1 8 0,-1 8-1,-3 8 1,-3 9 0,-1 7 40,0 2 1,-2 6-1,1 2 1,7-21 0,1 0-1,-1 1 1,0 1 0,1-1-1,-1 0-74,1 0 1,1-1 0,-6 24 0,0-8 0,2-5-141,2-4 1,3-10 0,-1-5 106,1-8 1,3-6-1,-3-7 1,1-3-55,0-2 1,3-6 0,-1-1 0,2-3 0,2 0-1,2-1-434,3 0 1,8 5 0,3 1 0,4 4 355,0 3 1,1-1 0,1 4 0,0 2 0,0 3 0,-3 4 312,0 2 1,-2 5-1,-3 1 1,-2 3 114,-3 2 0,-5 3 0,-4-1 0,-5 0 0,-7 1 77,-6 1 1,-3-7 0,-6 2-1,2-4 1,-2-2-168,-1-2 1,0-2 0,2-1 0,3-4 0,4-3-466,2-3 1,7-2-1,6-6 1,2 0-1,3-3-497,4 0 0,6-2 0,9-2 1,5-2 303,4-2 1,0 3 0,4-4 0,0 0-1,2-2 1,-1-1 215,0 2 0,-1 1 0,-7 5 1,-2 3 386,-3 2 1,-7 7 0,-4 4 0,-3 5 0,-5 6 646,-2 6 0,-2 3 0,-2 0 0,-5 2-286,-3 2 1,1-3 0,-3 3-1,3-2 1,1-2 0,0 0-527,3-3 1,2-1 0,4-5 0,0 0-202,0 1 1,1-5 0,3-2 0,5-2-1,6-2-243,3-2 0,-3-2 0,1-6 0,0 0 0,1-1-209,-2 0 1,-1 5 0,-5 2 851,0 1 0,-4 2 0,-1 5 1,-3 4-1,-2 4 0,-2 5 143,0 1 0,0 2 0,3-1 0,0-2-148,0 0 1,0-2 0,1 2 0,3-4-1,6-3 1,4-3-202,4-6 0,5-9 0,0-5 0</inkml:trace>
  <inkml:trace contextRef="#ctx0" brushRef="#br0" timeOffset="78">18836 3119 8353,'0'-9'153,"-1"1"0,-2 1 125,-3 4 1,-6 12-1,-1 6 1,-3 10-1,-2 7-120,-3 5 1,-1 11 0,5 1 0,8-21 0,1-1 0,0 2 0,0 0 0,0 0 0,0 0-444,-1-1 1,0-1-1,2 1 1,0-1-1,-7 21 1,2-1-452,0-3 0,-1-11 1,4-5 735,0-6 0,-1-5 0,1-8 0</inkml:trace>
  <inkml:trace contextRef="#ctx0" brushRef="#br0" timeOffset="79">18547 3641 8346,'6'-10'310,"1"1"0,0 0 0,1-1 84,1 1 0,2 1 0,1 0 0,4 3 0,1 1-401,2 2 0,0-2 7,-1 1 0,5 0 0,1 3 0</inkml:trace>
  <inkml:trace contextRef="#ctx0" brushRef="#br0" timeOffset="80">18780 3641 8277,'0'-6'3276,"5"2"-3155,4 4 0,2-1 0,5-1 0,4-1 0,3 0-101,1-1 1,2-1-1,-1-5 1,2 1-1,0-1-622,-2-3 0,-2 2 0,-5-6 0,-1 0 151,-5-1 0,0-3 0,-9 7 1,-2-1-1,-3 4 0,-6 4 785,-3 4 0,-3 6 0,-6 4 0,-1 4 212,0 5 0,-4 5 0,3 1 0,1 2 0,3 2 0,1 1 273,2 1 0,6 0 0,1-1 0,4-2-831,5-4 0,4-1 0,8-2 0,3-3 0,5-4 12,4-3 0,6-12 0,2-7 0</inkml:trace>
  <inkml:trace contextRef="#ctx0" brushRef="#br0" timeOffset="81">20344 3352 8193,'0'-19'-33,"0"1"1,0-1 0,0 0 0,0 1 0,-1-1 155,-2 1 0,-2 2 0,-4 2 0,-2 0 0,-1 4 1,-4 3 88,-1 3 1,-3 4-1,-2 4 1,-2 4-20,-3 6 1,-4 4 0,-1 10 0,-2 5 0,-1 4 0,18-17-1,-1 0 124,-16 20 0,6 1 1,6 0-1,3-2-337,0-1 0,9-2 1,3-3-1,5-4 1,4-5-1,4-3-303,3-4 0,7-4 0,3-1 0,5-1 124,3-2 0,1-4 0,0-2 0,0-2 0,-2-1 0,-1-1-272,-3-2 0,-5 0 0,-3-5 0,0-4 229,-3-1 1,-2-4 0,-3-3 0,-2-3 0,-6-1 0,-3-1 153,-4 2 0,-3 0 0,0 5 0,-1 2 198,-2 0 0,4 5 0,-2-1 1,3 5-1,2 3 677,2 0 0,3 3 0,6-1-626,3 4 1,7 0 0,6 3 0,4 0 0,2 1-211,-1 5 0,1-1 0,2 5 0,-2-1 0,-4 1 12,-5 1 0,-2 2 0,-5 1 0,-1 2 0,-2 1 164,-3-2 0,-1-3 0,-2-3 0,-2 0 1,0-3 191,-1 0 0,-4-6 0,1-2 0,-2-2-45,-2-1 0,1 0 0,0-1 0,-1-1-258,1-1 1,3-8-1,1 2 1,1-2-71,1-3 0,2 3 0,1-5 0,0 0 0,1-2 0,3 1-136,2 1 1,2-1 0,1 2 0,2 0 77,1-1 0,3 5 0,3-1 0,1 4 1,0 2-1,2 0-422,1 0 0,3 2 0,-4 4 534,0 0 0,3 9 0,0 1 0</inkml:trace>
  <inkml:trace contextRef="#ctx0" brushRef="#br0" timeOffset="82">20828 3501 8231,'0'-15'37,"0"3"1,0 2 0,1 0 0,1 1 270,2 0 0,-1-1 0,-3 1 0,-1 0-115,-2-1 0,-3 5 0,-3 2 0,-2 2 0,-4 2 0,-4 3 160,-4 6 0,-6 4 0,-5 9 0,-3 5-57,0 5 1,2-1-1,4-1 1,6-2 0,6-1-1,3 0-524,4 0 0,5-5 0,5-5 0,5-4-204,7-4 0,3-2 0,7-2 0,2-2 0,2-4 0,4-5-210,3-4 0,-2-4 0,2-6 1,-3 0 284,-3 1 1,1-4 0,-4 0 0,-2 2 0,-1 0 614,-3 1 1,-7 5 338,-6 1 1,-2 11 0,-2 7 0,-2 5-161,-3 5 1,2 0 0,-1 0 0,2 2 0,0 1-1,1 0-537,1 1 1,4-1-1,1 1 100,1 0 0,6-1 0,3 1 0</inkml:trace>
  <inkml:trace contextRef="#ctx0" brushRef="#br0" timeOffset="83">21098 3380 8148,'0'-6'120,"-1"0"241,-2 2 1,-1 3 0,-3 9 0,0 7 0,-3 8 285,-1 4 0,-5 4 0,4 0 0,1 0 0,0 0-596,2 0 1,3-1 0,1-5 0,0-5 0,3-2 0,2-4-343,3 0 0,4-6 0,5-5 1,4-3-173,1-3 1,3-5 0,1-6 0,0-1 0,0-4 0,-1-2-300,-2-3 1,1-1 0,-1-3 0,1 0 576,0 0 0,-5 5 1,-1 5-1,-4 4 185,-3 4 0,-2 6 0,-5 4 0,-2 6 0,-4 6 263,-4 7 1,-1 0 0,-2 4 0,0-2 0,3 1 0,0-1 555,2-2 0,3-1 0,1-2 0,1-1-556,2-2 0,1 0 0,2-4 0,2-1-807,3-1 1,3-3-1,4-5 1,2-3 0,3-5-62,0-2 1,4-6-1,0 2 1,0-3 564,0 0 1,-2 0 0,1 3 0,-5 2 0,-3 4 0,-3 2 453,-1 0 0,-4 6 0,-1 1 0,-3 5 175,-1 4 1,-5 1-1,-1 3 1,-2 1-1,-1 2-286,-1-1 0,4-3 0,0 3 0,0-1 0,1 0-439,1-1 136,3 0 0,-3-4 0,-1 0 0</inkml:trace>
  <inkml:trace contextRef="#ctx0" brushRef="#br0" timeOffset="84">21732 3436 8127,'-2'-5'-830,"-1"1"752,-3 3 0,1 6 0,-1 2 1,-1 4-1,-3 5 0,-1 2 520,-2 4 1,1-1 0,3 3 0,0-2-1,2-1 1,2-2-630,1-4 1,1 2 0,3-5-225,0-1 0,5-4 1,4-4-1,6-3 1,3-4 410,4-6 0,-1 0 0,3-6 0,-2 0 0,0-3 0,1-2 0,-4 1 0,3-2 0,-3 3 0,-4 1 0,-2 2 202,-3 3 0,-9 12 0,-5 5 0,-5 6 206,-4 6 1,-2 2 0,2 0-1,2 0 1,2-3 0,1-1-261,2-1 0,4-3 0,-1 3 0,2-3-552,1 0 0,1-4 0,2-1 0,4-1 1,5-2-1,3-2-128,3-3 1,0-2-1,0-4 1,-1-1 531,-2 1 0,0 0 0,0 0 0,-2 2-74,-3 1 0,-5 5 304,-2 1 1,-3 5-1,-3 6 1,-2 3 0,-1 0-267,0 3 36,3-4 0,-5 5 0,3-4 0</inkml:trace>
  <inkml:trace contextRef="#ctx0" brushRef="#br0" timeOffset="85">22402 3501 8173,'0'-9'-213,"0"-1"0,0 1 1,0 0-1,-1-1 681,-2 1 1,-3 4 0,-7 2 0,-2 3 0,-4 3 67,-3 3 1,2 3 0,-4 4-1,0 2 1,2 3-438,3 1 1,-1 2 0,8 1 0,0-1 0,3-3 0,3-1-521,3-2 1,3-3-1,4 0 1,4-3-127,3-2 1,6-3 0,-1-4 0,4 0 0,2-2 0,-1-3 487,-2-5 0,1-2 0,-1 0 0,1-1-15,-2-1 1,-3 2 0,1 0-1,-4 1-360,-1 2 1,-6 6 0,-2 5 506,-2 6 0,-4 5 0,-1-2 0,-1 3 0,1-1 0,2 0-387,1-1 1,1-2 313,0-1 0,8 1 0,3-1 0</inkml:trace>
  <inkml:trace contextRef="#ctx0" brushRef="#br0" timeOffset="86">22681 3529 8173,'10'0'-1982,"-1"0"2021,0 0 0,-3 0 0,0 1 0,-2 2 343,-2 3 0,-1 3 1,-2 3-1,-2 1 0,-3 2 1,0 0-31,0 0 1,-1 2 0,-4-2-1,1 0-399,2 1 1,1-5 0,-2 2 0,2-3 0,2-1-231,1 1 1,-2-7 158,2-6 1,6-4 0,4-8 0,2-3 0,1-2-172,1-5 1,3-2 0,3-1 0,2 0 0,3 0 232,1 0 0,2 1 0,-1 1 0,1 4 0,1 1 210,-1 3 0,-5 10 1,-4 2-1,-2 4 0,-1 4-223,-2 4 1,-5 4 0,-2 9 0,-2 0 0,-1 0 68,0 3 0,4-2 0,2 3 0</inkml:trace>
  <inkml:trace contextRef="#ctx0" brushRef="#br0" timeOffset="87">17048 4264 8337,'0'-6'-182,"0"0"1,0-1 449,0-2 1,1 0 0,1 0 0,1 0-50,-1-1 1,1 2 0,-1 1-1,1 0-131,-1 0 0,-5 3 0,-5 1 0,-3 3 1,-4 3 120,-3 3 1,-2 7-1,0 3 1,-3 5-209,-1 4 1,4 2-1,2 0 1,5-2-1,6 0 1,4 0-205,2-1 0,9-1 0,7-6 0,6-1 1,8-4-1,3-3-415,4-2 0,-4-3 1,-2-4-1,-4 0-722,-5 0 1340,-1-4 0,3-1 0,1-5 0</inkml:trace>
  <inkml:trace contextRef="#ctx0" brushRef="#br0" timeOffset="88">17346 4264 8337,'-5'-6'-358,"2"0"700,2-1 0,1 2-138,0-2 1,-3 6 0,-1 1 0,-2 5 12,-1 4 1,-1 3 0,-1 2 0,-2 0 0,0 3 0,-2 0 73,2 2 0,4-1 0,2 0 0,0-1-334,3-2 0,1-3 1,3 0-1,5-2 1,5-1-1,6-3-124,3-3 0,0-3 0,3-3 0,-1-3-17,-3-3 0,-1-1 1,-4-2-1,-2-3 1,-4 0 11,-3-1 1,-1 0-1,-8-2 1,-3-1-1,-6 2-35,-5 1 0,-4 3 0,-2 4 0,0 3 1,0 3 100,3 2 1,1 1 0,3 0 0,4 1-1,3 2-1210,3 3 1316,1 3 0,14 4 0,1 2 0</inkml:trace>
  <inkml:trace contextRef="#ctx0" brushRef="#br0" timeOffset="89">17560 4246 8337,'1'-10'101,"2"1"505,-2 0 1,4 3-394,-5-1 0,0 9 0,-1 3 0,-3 5 0,-2 5 1,-3 3 128,-3 1 1,1 0-1,-2 2 1,0 1 0,2-2-269,3 0 1,-1-1 0,6-2 0,1 0 0,2-3-248,3 0 0,4-6 1,5-5-1,3-2 0,4-1-156,3 0 0,-2-7 1,5-3-1,0-3 1,-1-1-162,-2-1 1,-1 0 0,-2-3 0,-5 2 224,-2 0 0,-5 6 0,-4 1 553,-6 8 1,-4 9 0,-2 5 0,0 2-81,3 1 1,2-1 0,4 0 0,1 2 0,2 0-209,3 2 0,7 0 0,1-1 0</inkml:trace>
  <inkml:trace contextRef="#ctx0" brushRef="#br0" timeOffset="90">17979 4292 8363,'-9'1'-52,"0"1"1,0 4 548,3 2 0,-2-1 1,2 7-1,-3-1 1,0 3-1,1 0-356,2 0 0,0 0 1,4-3-1,-1-2 0,1-1 1,2-1-321,3-3 0,3-2 0,6-4 1,1 0-251,2 0 0,0-4 0,4-3 0,-1-4 0,-2-1 1,0 0-119,0 2 1,-2 1 0,-2-1-1,-2 1 704,0 0 1,-4 4 0,-1 3 0,-2 4 316,-4 4 0,0 2 1,-5 2-1,0 2-357,1 0 0,0 2 0,5-3 0,0 3 1,0-1-118,0 0 0,9 0 0,1-4 0</inkml:trace>
  <inkml:trace contextRef="#ctx0" brushRef="#br0" timeOffset="91">18510 4115 8305,'-5'0'-48,"-3"0"1,2 1 0,0 1-1,0 2 1,-1-2 0,-2 0-1,0 2 217,0 5 0,-4 2 0,1 5 0,0 3 0,-1 2 0,1 3 0,0 3 0,2 1 40,1 0 1,4 1 0,1-7 0,3-2 0,1 0-148,0-1 0,3-2 1,2-1-1,0-5 0,1-3-127,-1-1 0,3-2 0,-1 1 1,1-3-87,1-2 1,4-1 0,0-1-1,1-1 1,-1-2 0,-1-1-280,2-3 0,-3 0 0,4-1 0,-2 0 46,-1-1 0,-3-2 0,-2-1 0,-2 2 384,-1 1 0,4-4 0,-3 0 0</inkml:trace>
  <inkml:trace contextRef="#ctx0" brushRef="#br0" timeOffset="92">18389 4311 8305,'-18'0'0,"2"0"0,1 0-17,2 0 0,0 0 1,6-1 312,4-2 1,8 2 0,11-2 0,2 1 0,4 0-351,3-2 1,2 1-1,1 3 1,-1 0 0,-1 0-111,-2 0 0,1 0 164,3 0 0,-4 4 0,-1 2 0</inkml:trace>
  <inkml:trace contextRef="#ctx0" brushRef="#br0" timeOffset="93">17439 4767 8307,'0'-5'-27,"-3"-3"1,1 3-1,3-2 1,5 1 0,8-1-1,7-1 1,12-2 229,8 1 1,-14 4 0,3 1-1,5-1 1,1 0 0,4 1-1,0-1 1,2 1 0,0 0-1,0 0 1,-1 1 0,-1 0-1,-1 0-326,-2 1 1,0 0 0,-6 1 0,-1 0 0,21 3-1,-6 2 123,-8 2 0,-8 0 0,-6 3 0</inkml:trace>
  <inkml:trace contextRef="#ctx0" brushRef="#br0" timeOffset="94">17914 4832 8109,'-24'4'370,"3"-2"0,5 1 0,6-2 28,6-1 0,24 0 0,17 0 0,10-1 0,-21 0 0,1 0-353,0-1 0,2 0 1,1-1-1,1 0 1,-1 1-1,0 0 0,1 0 1,0-1-46,2 0 0,0-1 0,-2 0 0,-1-1 0,2 1 0,0-1 0</inkml:trace>
  <inkml:trace contextRef="#ctx0" brushRef="#br0" timeOffset="95">15521 14544 7469,'1'8'360,"1"-1"1,1-1-1,-1 2 1,1 0-1,-1 1 86,1 0 0,3-2 0,-2-2 0,1-1 0,2-2-349,2-1 1,-3-5-1,0-2 1,1-3-1,1 0 1,-1-1-215,-1-3 0,-3 0 1,2-4-1,0 2 0,-3-1 1,-1 1 49,-1-1 1,-1 2 0,-4-2 0,-3 4 0,-4 3 56,-3 2 0,0 0 0,-5 4 1,-2 2-1,-4 4 80,-4 6 0,-5 10 0,-7 10 0,19-11 0,-1 1 0,0 4 1,1 1 180,-1 2 1,0 3 0,1 0 0,1 3 0,-1 2-1,2 2 1,1 1 0,2 1 0,1 2 0,2 0-108,1-1 1,3 1-1,3-2 1,3 0-1,0-1 1,1-1-1,1-2 1,1 0-1,1-4 1,1-1-143,2 20 1,7-7 0,7-13 0,2-3-1,0-2 6,1-4 1,3-1-1,0-4 1,2-2-1,1-4-221,-1-3 1,5-1 0,-3-5 0,-1 0 0,2-1-608,0-3 1,2-2 0,1-6 0,1-4 819,-1-1 0,0 1 0,1-1 0,3-6 0,3-5 0</inkml:trace>
  <inkml:trace contextRef="#ctx0" brushRef="#br0" timeOffset="96">15922 15419 8126,'-10'0'118,"4"-3"0,0 0 1,-1 0-1,-2 2 285,0 1 1,3 0 0,1 1-1,-1 3-191,1 2 1,3-1-593,-1 1 1,3-4-1,3 0 155,3-4 0,3-2 0,-1-3 0,-1 2 0,-2 0 445,0-1 0,1 3 591,-3-3-521,0 4 0,-3-1-417,0 6 1,0 2 0,1 4 0,1 1 126,1-1 0,4 0 0,-1 1 0</inkml:trace>
  <inkml:trace contextRef="#ctx0" brushRef="#br0" timeOffset="97">16387 15158 8302,'-1'-9'-186,"-2"-1"0,2 4-168,-2 0 1,2 3 606,1-3 1,0 3 0,0-4 18,0 0 0,0 2 0,0-1 1,0-1-96,0-2 1,0 3-1,0 0 1,0-1-47,0-2 1,0 0 0,-1 0 0,-2 0-13,-4 3 0,-1 2 1,-1 4-1,-1 0 1,-2 1 147,0 2 0,-5 7 1,1 6-1,-4 5 0,-1 5-13,4 4 0,-1 2 1,6 3-1,0 0 0,3 1-287,3 0 0,2 3 0,5-8 0,2-1 0,4-2-245,4-3 1,3-4 0,2-6-1,0-5 1,0-4-379,2-2 1,1 0-1,-1-5 1,0-3 0,-2-3 173,0-4 0,-2-4 0,3-3 1,-3-1-1,0-1 482,-3-1 0,1-3 0,-1-3 0,3 1 0,0 1 0,-3 5 0,3-2 0,-2 2 98,1 2 1,-4 4 289,-3 5 0,-8 8 1,-1 8-1,-4 4 0,-4 4 219,-1-1 0,1 7 1,-4-2-1,3 0 0,2 1-355,3-1 1,2-1 0,-1 1-1,3-2 1,2 0-218,1-1 0,4-5 0,2 1 0,3-1 0,4-3-317,2-2 0,3-2 0,1-5 0,2-2 0,1-3-92,-1-2 1,-3-5 0,-2 0-1,-3-2 129,1-1 1,-7-5-1,1-2 1,-3 1 0,-3-2 114,-1 0 0,-5 0 0,-3-1 0,-4 4 0,-4 1 198,1 1 1,-4 2 0,4 1-1,-1 4 1,3 3 274,1 2 0,8 3-598,6 4 1,4 1-1,9 2 1,3 3 0,2 0-109,3 0 1,-2-3-1,2 3 1,-1 0 362,-3 0 0,4 2 0,0-3 0</inkml:trace>
  <inkml:trace contextRef="#ctx0" brushRef="#br0" timeOffset="98">16834 15149 8189,'4'-5'76,"-3"-1"203,2 3 0,-1 2-16,1-2 1,-1 6 0,0 3-1,-4 4 1,-5 3 154,-1 6 0,-4 3 1,-2 3-1,1 0 1,-1 1-245,3 1 1,1 1 0,1-1 0,3-2 0,3-5-169,2-3 1,5-1 0,3-4 0,5-4 0,3-4-338,3-3 0,3-6 0,2-3 1,0-5-1,1-1-207,0-3 0,-4-3 0,3-3 0,-1 0 0,-2-1 191,-2 1 0,0 2 0,-6 0 1,-1 5-1,-1 3 689,-4 3 0,-3 6 0,-6 4 1,-3 6 295,-3 5 1,-3 4-1,0 5 1,1 1-1,3 3-485,2 0 1,4 3-1,-1-3 1,2-1 0,1-1-1,1-2-809,2-2 1,5-3-1,5-3 1,2-2 0,2-4-2524,0-3 3179,2-10 0,3-4 0,2-7 0</inkml:trace>
  <inkml:trace contextRef="#ctx0" brushRef="#br0" timeOffset="99">17327 15214 8255,'4'-9'-978,"0"-1"1016,1 1 0,0 0 693,1-1 0,-2 6 0,-5 4 0,-2 6-408,-3 6 1,-2-1-1,0 5 1,0 1 0,2 3-249,-1 2 0,2-1 0,-1-2 1,1 0-1,1-1-193,0 1 0,1-4 0,3 0 1,0-2-268,0-1 0,1-3 0,2-3 0,3-3 0,4-2-61,2-1 1,-1-5 0,5-3 0,-1-4-1,1-3 209,-1-2 1,1 3 0,2 0 0,-3 0 0,-2 4 464,-3 2 1,-2 5 0,-2 6 280,-3 4 0,-3 5 0,-2 4 0,-2 1 1,0 2-444,0-1 1,-2 0 0,3-1-1,1-3 1,1 0-2234,1-3 2167,4-5 0,5 2 0,5-2 0</inkml:trace>
  <inkml:trace contextRef="#ctx0" brushRef="#br0" timeOffset="100">17951 14935 8209,'0'-14'81,"-1"5"0,-1-2 212,-1 4 1,-1 9 0,2 2 0,-2 8-1,-1 6 8,-3 6 1,-3 7 0,-1 3 0,0 3 0,2 1-348,1 2 1,-4-1 0,2 2 0,1 0 0,3 1-220,0-3 0,2 0 0,0-9 1,-1-2-1,2-3-602,0-2 1,0-7 0,2-5 866,-1-4 0,-4-5 0,1 2 0</inkml:trace>
  <inkml:trace contextRef="#ctx0" brushRef="#br0" timeOffset="101">17719 15382 8155,'0'-10'6,"0"1"1,1 0 363,2-1 1,2 2 0,5 1 0,4 1 0,3-1-205,4 2 0,4-2 1,-2 4-1,0 1 0,2 1-166,-1 1 0,3 0 0,-3 0 0</inkml:trace>
  <inkml:trace contextRef="#ctx0" brushRef="#br0" timeOffset="102">18426 15270 8211,'-9'-4'-20,"3"-2"0,0-3 566,2 0 0,5 0 0,7 0 0,3 2 0,5 2 0,1 1-126,2 2 0,-1-2 0,2 0 1,1 2-1,0 1-1005,0 1 0,-1 0 0,-3 0 1,0 1-1,-3 1-235,0 2 1,-2 3 0,-3-1 0,-3 2 789,-3 2 1,-6-1 0,-2 0 0</inkml:trace>
  <inkml:trace contextRef="#ctx0" brushRef="#br0" timeOffset="103">18473 15316 8211,'-19'6'0,"5"-1"57,1-2 1,8 1 0,6 2 0,8-2-1,9-1 598,6 0 0,6 1 1,2-4-1,1 0 0,1 1-244,-1 2 1,0-2-1,-3 2-411,1-2 0,0-1 0,-3 0 0</inkml:trace>
  <inkml:trace contextRef="#ctx0" brushRef="#br1" timeOffset="104">19646 14786 8819,'0'-13'-179,"0"1"1,0 0 0,1 3 0,1 2 0,1 1 278,-1-2 1,-2 4 0,-2 2-1,-2 4 199,-1 4 0,-2 7 1,-5 4-1,-1 6 0,-2 6 18,-1 3 0,-2 7 0,1 4 0,0 3 0,2 0-178,2 1 0,5-22 1,1 0-1,0 1 1,1 0-1,-4 26 1,3-4-117,3-3 1,4-8 0,4-6 0,3-4 0,4-5 5,5-7 0,1-7 1,3-5-1,1-2 0,1-3-5,2-5 1,2-3 0,4-10 0,2-2 0,0-5-260,0-3 1,-2-5-1,-4 0 1,-2-1 0,-1-3-146,-3-5 1,-1 4-1,-5-7 1,-4-1 0,-6-1-206,-3 1 1,-3 2 0,-4 7-1,-7 8 497,-3 7 0,-4 6 0,-1 5 1,-1 4-1,-1 1 0,-1 4 507,0 4 1,2 5 0,-2 8-1,-2 2-540,-1 3 125,3 5 1,-7 1 0,2 3 0</inkml:trace>
  <inkml:trace contextRef="#ctx0" brushRef="#br1" timeOffset="105">5596 13957 14134,'4'-13'-45,"0"1"0,4-2 0,1-1 0,2 1 0,1-3 0,3-1 0,-1-3 0,3-1 184,1 1 0,-1-1 0,0 0 0,-3 1 0,0 2 0,-3 0-17,-1 0 0,0 5 1,-2 0-1,-1 3 1,-2 1 102,-1 1 1,0 5-173,-4-2 1,0 8 0,-1 2 0,-3 7 0,-2 4 0,-2 4 10,-1 2 1,2 3-1,1 4 1,0 0 0,0 1-322,0 2 1,4-5 0,-2 2-1,2-2 1,0-1-513,-1-1 0,0-3 0,3 1 0,0-2-98,0-2 1,1-3-1,1-3 807,1-2 1,-4 0 0,-4-1 0</inkml:trace>
  <inkml:trace contextRef="#ctx0" brushRef="#br1" timeOffset="106">5568 14059 11191,'-9'0'-280,"-1"0"766,5 0 0,5 0 0,7 0 0,5 0-125,3 0 1,7-3 0,2-1 0,1 0 0,-1 0 6,2 2 0,1-2 1,0 1-1,-2 0-78,-3 2 0,-4 2 0,-1 2-328,-2 0 1,-3 4 0,1-2-1</inkml:trace>
  <inkml:trace contextRef="#ctx0" brushRef="#br1" timeOffset="107">15810 12933 10419,'-5'0'-506,"-4"0"877,3 0 0,2 1 0,2 1-249,4 1 1,0 0 0,4-3 342,2 0-386,0 0 1,-2-1-1,0-2 1,0-3-31,0-3 0,-1 0 0,-3 0 0,1 0 1,-1-1-1,-1 1 3,-1 0 1,0-1 0,0 1 0,0 0-38,0-1 1,-3 4 0,-1 1-1,-1 1 1,-3 3 74,0 3 1,-1 4-1,0 6 1,-1 4-1,1 3 1,1 1 49,1 2 0,0 4 0,3-2 1,0 1-95,0-1 1,1-4 0,4 0-1,2-5 1,3-1 0,2-4 10,2-3 1,0-3 0,1-5 0,3-3 0,0-4-58,3-3 1,-1-7-1,1 0 1,-3-2-1,0-2 4,-3-1 0,-1 0 0,-4-2 0,-3 1 0,-2 1-512,-1 2 1,-1 2-1,-3 1 1,-7 3-1,-6 3 432,-7 5 0,-3 3 1,-2 4-1,-1 1 1,-3 3-1,-2 6 374,-3 8 0,-6 9 1,23-10-1,0 1 1,0 1-1,0 1-106,2 2 0,1 0 0,1 1 0,2 0 0,2 1 0,1 1 1,1 0-1,1 1 0,2-1 0,1 0 0,-2 25 354,4-5 0,13-3 1,5-8-1,7-2-616,5 0-24,2-7 0,0-1 0,1-10 1,0-1-1,0-4-219,0-2 0,0-2 0,-1 2 1,-1-4-1941,-1-2 2253,-5-1 1,11 4 0,-2 1 0</inkml:trace>
  <inkml:trace contextRef="#ctx0" brushRef="#br0" timeOffset="108">16229 13463 8359,'-3'-6'57,"-1"1"1,-2 1 0,-1 2 946,-1 1-856,-1 5 1,2 0 0,2 3-1,1 0 1,1-1 0,0 0 0,0 0 84,1 1 0,1-1-270,1 0 0,0-5-194,0-1 1,0-4 0,0-6 0,1 1-71,2 0 0,-2 3 1,3 0-1,-1 1-419,0 0 1,4 0 719,0-1 0,1-3 0,1 4 0</inkml:trace>
  <inkml:trace contextRef="#ctx0" brushRef="#br1" timeOffset="109">16676 13203 8657,'0'-6'-18,"0"-1"1,0 0 0,0-1 0,0-1 125,0-1 1,3 4-1,1 1 1,0 0 0,1 0-1,0-2 1,2 1-97,-2 0 1,3 0-1,-3-4 1,1 1 41,1 0 0,-5-1 0,2 1 0,-1 0 0,0 0 0,-1-1 45,-1 1 0,-2 1 0,-2 0 0,-3 3-28,-2 1 1,-5 2 0,-1 5 0,-3 3-1,-4 5 136,-1 4 0,0 2 0,-2 9 1,1 2-1,3 3-83,0 2 1,6 0 0,2 1-1,5-3 1,5-2-190,4-1 1,7-1 0,8-3-1,4-6 1,3-4-445,3-4 0,0-5 0,-1-2 1,-2-2-1,-1-2-150,-3-2 0,0-3 1,-3-7-1,0-2 659,-1-3 1,-1-4 0,4-2-1</inkml:trace>
  <inkml:trace contextRef="#ctx0" brushRef="#br1" timeOffset="110">16927 13175 8657,'5'-5'635,"-1"1"-397,-8 12 1,-1-1 0,-4 9 0,0 0 166,-1 2 1,1 0 0,0 2 0,0 1-1,3 0-223,3 0 1,2-2-1,2-3 1,3-2-1,4-3-149,4-3 0,4-5 0,0 1 1,1-3-1,2-2-527,0-3 0,-2-1 1,0-5-1,-3-2 1,0-3 12,-3 1 0,-2-4 1,-2 2-1,-4-1 1,-2-2 263,-1 1 0,-1-1 0,-3 0 0,-5 1 1,-3 0 209,-3 3 1,1 1 0,-3 5 0,3 1 0,0 0 617,3 2 1,2 5-742,3 1 1,2 1 0,9 5 0,4 2 0,4 0-398,2 1 1,2 1 0,-1-2 526,2-2 0,4 2 0,2-3 0</inkml:trace>
  <inkml:trace contextRef="#ctx0" brushRef="#br1" timeOffset="111">17262 13156 8657,'14'0'-462,"-4"-3"1,3 0 641,-3 1 0,-2 2 0,-2 3 1,-4 3 241,-4 3 0,-3 3 0,-4 2 1,0 2-1,-1 3-29,1 0 0,0-1 0,0 4 1,2-3-1,2-1-282,1-3 1,1 2 0,3-5-1,0 0 1,1-2-242,2-1 0,3-4 0,6-1 0,4-3 0,2-3-360,0-5 0,4 0 1,1-7-1,-1-1 1,2 1-167,0-3 1,-3-2-1,0-1 1,-2-1 0,-3 2 539,-4 3 0,-3 5 0,-1-2 479,-2 3 0,-8 5 0,-2 4 0,-6 5 0,-3 6 216,-2 4 1,3 1 0,-3 4 0,2 0-1,2 2-369,0 1 1,6 0 0,2-1-1,2 1-210,1-1 0,4 2 0,1 1 0</inkml:trace>
  <inkml:trace contextRef="#ctx0" brushRef="#br0" timeOffset="112">17765 13147 8475,'-6'0'391,"0"1"1,-2 3 0,1 5 56,1 6 0,-2 2 1,2 2-1,-2 0 1,1-1-1,2 1 0,1 0-204,2-1 1,1 0-1,1-3 1,0-2-1,0-3-445,0-1 1,5-3 0,3-3 0,4-3-1,3-3-455,2-4 1,0-1-1,2-2 1,-2-2 0,0 0-679,-2 1 1,-3 3 1501,0 2 0,-6 5 0,-3 1 1,-1 5-1,-4 5 35,-1 2 0,2-2 1,-2 3-1,2-3 1,2-1-317,2 1 1,3-5 112,3-2 0,4-2 0,2-1 0</inkml:trace>
  <inkml:trace contextRef="#ctx0" brushRef="#br0" timeOffset="113">18259 12923 7457,'-9'1'428,"2"3"1,1 3 71,-1 4 1,-5 8-1,-1 7 1,-1 5 0,0 5-112,-1 3 0,3 6 0,-3-3 0,3 1 0,3-3 1,3-3-700,1-3 0,4-20 170</inkml:trace>
  <inkml:trace contextRef="#ctx0" brushRef="#br0" timeOffset="114">18026 13352 8475,'-5'-10'136,"2"1"1,1 0 373,2 0 1,5 2 0,2 2 0,4 0 0,6 1-277,3 0 0,1-3 0,4 4 0,1 1 1,1 1-235</inkml:trace>
  <inkml:trace contextRef="#ctx0" brushRef="#br0" timeOffset="115">18570 13258 8813,'9'-6'39,"7"1"335,1 1 1,2-2 0,0 3 0,0 1 0,2 1 0,1 1-779,-2 0 1,0 1 0,-2 1 0,-2 2-1,-1 0-863,-2 0 1267,0 3 0,-4-1 0,0 3 0</inkml:trace>
  <inkml:trace contextRef="#ctx0" brushRef="#br0" timeOffset="116">18826 13424 10459,'19'-3'0,"9"-5"0,0 3 0</inkml:trace>
  <inkml:trace contextRef="#ctx0" brushRef="#br0" timeOffset="117">19879 13054 8382,'-3'-6'-278,"-1"-1"0,3 1 816,3 1-501,0-3 0,6 3 1,-2-5-1,1 0 5,-1-3 1,2 3-1,-5-2 1,0 0 0,0 1 27,0-1 1,0-4 0,-3 3 0,-1-1 0,-2 1 37,-3 1 0,-2 5 0,-3 2 0,-1 1 0,-5 3 58,-3 3 0,-4 8 1,-5 9-1,-1 7 0,-2 7-15,-1 7 0,17-18 1,1 2-1,-2 0 1,2 0-1,-1 2 1,2 0-1,1 0 1,1 0-33,1-1 1,1 0-1,1 1 1,3 0-1,-1 15 1,4 0-1,3-5-206,3-3 1,7-6 0,5-6-1,4-5-123,2-3 0,0-4 0,4-3 0,0-3 0,0-2-386,-1-1 0,-3 0 0,1 0 0,-2-1 596,-2-2 0,-3-2 0,-2-4 0</inkml:trace>
  <inkml:trace contextRef="#ctx0" brushRef="#br0" timeOffset="118">19962 13519 8382,'-6'0'1143,"0"0"-620,4 0-300,-2-4 1,5 2-1,2-4 1,4-1-68,5-2 0,2-3 0,5-1 0,-1-2 0,2-1-203,2-2 0,-3 0 1,4 1-1,-1 0 0,-1 1-175,-4 2 0,1 0 0,-6 1 282,0 2 0,-6 7 0,-4 6 0,-3 7 43,-2 5 1,-5 4 0,2 4-1,-3 0 1,-2 0 0,-2 3-180,2 2 0,0-2 0,3-1 0,1-1-486,1-3 0,0 3 0,-1-1 0,2-2 0,0-1 107,0-3 1,2-3 0,-3-4 0,2 1 0,1-2 454,-1-2 0,2-2 0,-4-4-7,-1 0 0,-2 0 0,0 0 0,0 0 176,-1 0 0,1 0 1,0 0-1,-1 0 835,1 0 1,3 0 0,1-1-333,1-2 0,5 2 0,6-3 0,3 1-226,3 0-390,3 0 1,2 0 0,3-2-1,1 1 1,0 0-939,0 2 0,-1-2 882,-2 1 0,0 0 0,-1 3 0</inkml:trace>
  <inkml:trace contextRef="#ctx0" brushRef="#br0" timeOffset="119">20437 13547 8475,'-4'-9'1157,"-2"0"-733,-2 3 1,1 2 0,1 4 0,-1 0 0,0 1 126,1 2 0,-2 3 0,5 3 0,1 0-1724,1 1 803,1-1 1,0 3 369,0 1 0,4-1 0,1-3 0</inkml:trace>
  <inkml:trace contextRef="#ctx0" brushRef="#br0" timeOffset="120">20884 13287 8476,'6'-9'-262,"0"2"1,-1 1-1,0-1 1,1-2-1,0 1 444,1 2 1,-5-2-1,2 1 1,0-1 0,1-1-1,0-1 1,-1 1 20,1 0 1,-3-4-1,3 1 1,-1 1-1,-2 0 42,-1 2 1,-1 0 0,0-1 0,-1 1 9,-2 0 1,-2 4 0,-6 1 0,-1 4 0,-4 5 108,-1 4 0,-5 4 1,-1 7-1,1 2 1,-1 3 17,2 1 1,3 6 0,3-1-1,5-1 1,4-1-533,1-2 0,3 3 0,5-2 0,5-4 0,4-3-506,7-3 1,0-3-1,5-4 1,-1-2 0,-2-4-2622,-2-1 3098,0-1 0,-1 1 0,1 1 0</inkml:trace>
  <inkml:trace contextRef="#ctx0" brushRef="#br0" timeOffset="121">21164 13249 8391,'-6'-1'0,"2"-1"210,0-1 1,-1 0 0,-4 4 0,-2 3 0,0 4 245,-2 4 0,0 5 0,2 1 0,-1 4 1,3 1-1,3 0-197,2 1 0,2-3 0,5 1 0,3-3-7,2 0-236,6-5 1,0-1 0,5-7-1,0-3 1,2-2-318,1-1 1,-2-1 0,-3-2-1,-3-4-269,0-5 1,-3-2-1,-4-5 1,-4 1 0,-2-1 153,-1 0 0,-8-3 0,-1-2 0,-2 0 0,-3 2 370,-1 3 0,0 1 1,1 1-1,0 3 1,3 1-1,1 2 698,0 4 0,6 3-919,4 4 137,8 0 1,7 1-1,4 2 1,-1 2-1,1 1-214,-1 1 0,4-2 1,0 1-1,-1-3 344,-2-2 0,-3-1 0,-2 0 0,0 0 0,-3 0 0,-1 0 0,-1-4 378,-3-2 1,-2 1 0,-3-1 157,2 2 1,-3 5-1,1 5 1,-4 4 0,-2 2 80,-2 4 1,-2 4-1,0 2 1,1 0 0,1 1-297,0 1 0,2-1 0,-1-1 1,3-2-1,2-2-240,1 1 1,1-6 0,3-2 0,4-5 0,6-2-382,3-2 0,0-5 0,6-3 0,-2-4 0,1-2-356,-1-4 1,-2-1-1,-1-2 1,-1 1 0,-3-1-165,0 0 1,-2 2 0,-3 0 0,1 4 945,-1 2 1,-5 4 0,-3 8 0,-4 3 528,-2 6 0,0 0 1,-3 6-1,3 0 0,0 2-472,0 0 0,3-2 1,-1-1-1,2 1 0,1-1-828,0 1 0,1-4 645,2 4 0,2-5 0,4 3 0</inkml:trace>
  <inkml:trace contextRef="#ctx0" brushRef="#br0" timeOffset="122">21825 13231 8339,'-7'0'-130,"1"0"532,0 0 0,0 1 0,0 2 0,-2 4 109,0 4 1,0 4-1,1 5 1,0 0-1,1 2-281,1-1 1,1 1 0,4-1 0,0-2-1,0-4 1,0-1-402,0-3 0,4-2 0,2-2 0,3-4-311,4-2 1,-3-5-1,4-3 1,-2-1-1,1-1 1,-1 0-227,1-1 1,-2 1 0,0 0-1,-3 0 1033,-1 3 0,-5 3 145,1 6 0,-5 2 1,-2 6-1,-1 0 0,1 2-391,2 2 0,1-4 0,1 3 0,0-2-2633,0 1 2554,4-1 0,6-7 0,4-1 0</inkml:trace>
  <inkml:trace contextRef="#ctx0" brushRef="#br0" timeOffset="123">22365 12951 8339,'-1'-5'388,"-2"2"317,-3 10-360,-3 4 0,0 12 0,-2 5 0,0 6-4,-1 2 0,-1 4 0,4 0 0,1 1 0,0-1-293,2 0 0,3-2 1,-2-5-1,1-2 1,1-4-1,0-4-922,-1-4 0,-3-4 1,1-4-687,-2-4 1560,-2-3 0,1-12 0,0-2 0</inkml:trace>
  <inkml:trace contextRef="#ctx0" brushRef="#br0" timeOffset="124">22095 13389 8339,'0'-9'1255,"0"-1"0,7 1-706,2 0 1,7 4-1,-1 0 1,4 2-1,3-1-539,2-1 1,3 3-1,0-1 1,-2 2-11,-3 1 0,-3-4 0,0-1 0</inkml:trace>
  <inkml:trace contextRef="#ctx0" brushRef="#br0" timeOffset="125">23007 13091 8342,'0'-9'-68,"0"3"1,0-1 0,1 0 0,1-1 582,1-1 1,0 4 0,-4 6-1,-1 9 1,-2 7 7,-1 7 1,-2 4 0,-5 3 0,0 3 0,1 2-324,0 2 0,2-1 0,0 0 0,-1 0 0,1 0-754,0-3 1,-1-3 0,1-6 0,0-4 0,-2-2-1086,-1-4 1,2-5 1506,-3-7 1,-1-10 0,-1-4 0</inkml:trace>
  <inkml:trace contextRef="#ctx0" brushRef="#br0" timeOffset="126">22784 13389 8342,'-1'-9'0,"-1"-1"0,-2 1 395,2 0 0,1 3 0,2-1 0,2 0 1,4-1 87,1-1 1,4 2 0,2 2-1,1 0 1,4 1-559,2 0 0,5 1 1,-3 3-1,2 1 1,0 2 74,1 3 0,5 2 0,2 2 0</inkml:trace>
  <inkml:trace contextRef="#ctx0" brushRef="#br0" timeOffset="127">23398 13361 8276,'4'-13'-58,"1"1"1,5-2-1,-1-1 623,0 1 1,5-2 0,1-2 0,3-1 0,2 0-296,1 1 0,-1-2 0,2-1 0,-3 0 0,0 0-454,0 1 1,-4-1-1,0-1 1,-2 2-1,-3 4 54,-2 3 1,-1 3 313,-4 1 1,-4 8 0,-5 4 0,-3 6 0,-1 6-97,-2 3 0,0 8 0,-2 1 0,-1 4 1,2 2-478,-1 2 0,2 0 1,3 1-1,-1-2 1,1 0-594,0-1 1,1 0 0,0-3 981,2 1 0,0 0 0,-3-3 0</inkml:trace>
  <inkml:trace contextRef="#ctx0" brushRef="#br0" timeOffset="128">23380 13547 8276,'-15'0'1215,"3"0"-152,5 0 1,25 0-1,12 0-584,7 0 0,4 0 1,3 0-1,0-1 0,0-1-646,2-1 0,-7 0 0,-4 3 0,-5 0-1164,-6 0 1331,-3 0 0,-7-4 0,-1-1 0</inkml:trace>
  <inkml:trace contextRef="#ctx0" brushRef="#br1" timeOffset="129">15940 11089 11972,'-1'5'-261,"-1"0"0,-2-1 0,0 3 0,-1 4 496,-1 5 0,3 6 0,-3 3 0,-1 6 0,-1 6 0,-2 3-41,1 2 0,0 1 0,-1 1 0,1-2-411,0-4 1,3-3 0,0-8 0,2-2-1,1-3 1,0-4-817,0-2 1,-4 0 1062,0-3 0,-1-5 1,-1-4-1</inkml:trace>
  <inkml:trace contextRef="#ctx0" brushRef="#br1" timeOffset="130">15801 11210 11913,'13'-28'-91,"-1"0"1,7 0-1,4 1 1,3 1 343,2 4 1,1 1 0,-1 10 0,1 3 989,-2 3-1213,-5 4 1,0 7 0,-7 3 0,-2 5 0,-4 5 61,-3 3 0,1-3 0,-3 4 1,-3-1-1,-4 0-1,-7-2 0,0 3 1,-6-1-1,0-2 1,-3 0-82,-3-1 1,3-1 0,-3 1-1,2-1 1,2-3-230,-1-2 0,5-3 0,0-2 1,3-1-117,2 0 1,3-5 0,13 1 0,6-2 0,7-1 41,5 0 1,2 1 0,4 2 0,4 3 0,0 3 268,-1 4 1,-3 2 0,-6 6 0,-4 2 0,-6 1 204,-6 1 1,-5 1 0,-8-1 0,-6-2 0,-8-1 185,-5-1 0,-8 1 0,-4-3 0,0-2 1,1-1 78,3-4 1,-1-2 0,1-4 0,2-3 0,3-2-532,4-1 0,4-1 0,2-2 1,5-3-706,4-3 1,3 3 0,5 1 0,3 1 780,5 2 1,9 1-1,5 1 1</inkml:trace>
  <inkml:trace contextRef="#ctx0" brushRef="#br1" timeOffset="131">16378 11685 11851,'-10'0'-52,"1"3"1,0 0 0,0 0 550,-1 2 1,4-3 0,0 3 0,0 0 0,-1-1 529,1 0 1,4 0-1000,-1-1 0,2-3 0,2 2-637,2-5 1,-2-1 0,3 2 577,0-1 0,2-4 0,3 2 0</inkml:trace>
  <inkml:trace contextRef="#ctx0" brushRef="#br1" timeOffset="132">16955 11369 9132,'-4'-6'-142,"3"-2"1,-3 3 0,4-4 0,0-1 0,0 1 0,0 0 200,0-1 0,3 1 0,0 0 0,0-1 0,0 0 0,0-1 0,-1-2 51,-1 2 0,-1 4 0,0 0 0,-1 1 16,-2 1 0,-2 0 0,-5 3 0,-3 0 0,-2 3 0,-4 5 212,-3 5 0,-1 8 0,-4 7 0,1 4-107,1 4 1,4 2 0,1 3 0,3-1 0,6 0 0,5-3-147,6-2 1,5-3 0,8-4 0,6-3-1097,5-3 556,2-4 0,3-8 0,0 0 0,0-3 461,-2-1 0,-1-1 1,2-3-1</inkml:trace>
  <inkml:trace contextRef="#ctx0" brushRef="#br1" timeOffset="133">17206 11415 9132,'-13'1'-355,"-1"2"0,-2 3 598,0 3 1,4 1 0,-2 4 0,0 3-1,3 4 301,0-1 1,6 3-1,2-1 1,3-2 0,4-3-483,6-1 1,3-5 0,7 0-1,1-3 1,4-5-265,2-2 1,-2-1-1,-1-1 1,-1-3 0,-3-5-64,0-2 1,-3-2 0,-2 0 0,-6-2-1,-5-3 46,-3-1 0,-2 0 0,-3-2 1,-4-1-1,-4 2 193,-3 0 0,0 5 1,-4-1-1,1 0 1,2 3-171,0 4 1,5 0-342,-2 6 1,9 1 533,7 5 0,7 7 0,8 4 0</inkml:trace>
  <inkml:trace contextRef="#ctx0" brushRef="#br1" timeOffset="134">17504 11369 8355,'0'-5'874,"0"5"0,-4 6-388,-2 6 1,1 4-1,-1 4 1,-2 3-166,0 1 1,-1-3 0,1 3 0,1-1 0,4-2-318,2-2 1,1-3 0,2-3 0,3-1 0,6-5-271,2-2 0,3-2 0,2-3 0,2-1 0,1-2-384,0-3 1,1-3-1,-3-4 1,-2-1 258,-1-1 0,-3-1 0,-2 2 0,-1 1 1,-1-1 437,-3 3 1,-5 6 444,-5 5 0,-1 4 0,-4 6 0,0 3 0,-1 2-335,1 3 1,4 0-1,2 2 1,2 1-164,1 0 0,4 1 0,1-3 0</inkml:trace>
  <inkml:trace contextRef="#ctx0" brushRef="#br0" timeOffset="135">17961 11396 8478,'-10'2'-116,"1"1"1,0 3 372,-1 2 1,1 5-1,0 0 1,-1 2 0,1 4-1,1 2 279,2-1 1,-2-1 0,5-3 0,1-4-1,2-2 1,3 0-701,4-1 1,2-4 0,3-2 0,4-2 12,1-1 1,2-4 0,0-2-1,-1-2 1,0-2-670,-3 1 1,2 0 0,-5-1 0,0 1 703,-2 0 0,-5 5 0,-2 4 623,-2 5 1,-5 7 0,-2 4 0,-2 1-1,-1 2-331,3 0 0,2-1 0,4 0 0,1-2 1,2-1-585,3-2 1,7-4 0,2-6 0,3-3 407,1-3 0,3-7 0,2-4 0</inkml:trace>
  <inkml:trace contextRef="#ctx0" brushRef="#br0" timeOffset="136">18445 11145 8478,'1'-8'51,"1"1"168,1 0 0,-1 7 0,-5 3 1,-4 10-1,-4 8 280,-1 7 0,-5 5 0,3 7 0,-1 3 0,2 3-324,0 0 1,5 1-1,-1-1 1,2-3-1,2-4-325,1-4 1,4-21 74</inkml:trace>
  <inkml:trace contextRef="#ctx0" brushRef="#br0" timeOffset="137">18323 11620 6044,'-3'-9'2,"1"-1"0,-4 1 1,1 0 816,0-1 0,3 4 0,-1 0 0,2-1-164,1-2 0,4 4 1,2 1-1,5 1 0,3 0-890,5 1 0,5 1 235,1 1 0,2 0 0,1 0 0</inkml:trace>
  <inkml:trace contextRef="#ctx0" brushRef="#br2" timeOffset="138">18221 12905 9515,'-3'-11'-280,"0"0"1,1-1 65,1 0 0,1 2 0,0 1 1,1 0 240,2 3 0,-2 4 0,2 7 0,-2 6 0,-2 3 0,-1 7 0,-2 6 270,-1 6 0,0 3 0,-2 2 0,0 3 0,0 1 0,-1 2-73,-2-1 0,4-1 0,0 2 1,0-4-1,0-3-144,-1-2 1,5-4 0,-1-7 0,2-3 0,1-3-278,0-3 0,0-3 1,0 0-1,1-3 0,2-2-145,4-4 1,1-2 0,2-2 0,3-2 0,2-4 371,3-1 0,4-10 0,2-1 1</inkml:trace>
  <inkml:trace contextRef="#ctx0" brushRef="#br2" timeOffset="139">18091 13259 9515,'-14'0'-177,"1"0"1,4-1 157,3-2 0,3 0 0,10-2 1,6 0-1,7 1 134,5 0 0,6-2 1,3 1-1,2 1 1,1 0-915,1 2 802,3 1 0,-3 1 1,4 0-1</inkml:trace>
  <inkml:trace contextRef="#ctx0" brushRef="#br2" timeOffset="140">18594 13249 14359,'-6'0'-110,"0"-1"1,1-1 0,1-2-1,0-1 525,2-2 1,6-1 0,5 1 0,6 2 0,3 1 0,4 2 0,2 1-469,0 1 0,3 0 1,-2 0-1,4 0-670,3 0 1,0 4 0,-2 1 693,1 0 0,0 4 1,-3-4-1</inkml:trace>
  <inkml:trace contextRef="#ctx0" brushRef="#br2" timeOffset="141">18668 13501 14333,'-4'0'284,"4"0"1,8 0-179,8 0 0,5 0 1,1 0-1,2 1-225,2 2 0,4-2 84,1 2 0,4 2 1,-2 0-1</inkml:trace>
  <inkml:trace contextRef="#ctx0" brushRef="#br3" timeOffset="142">19013 11490 8497,'-3'-10'-12,"0"0"0,2-1 167,3-2 0,3 1 0,5 3 0,3 2 1,3 2-1,4 1 0,2 2 0,1 1 0,1 2-166,0 2 0,-3 2 0,1 4 0,0 2 0,0 0 0,-2 3-2135,0 0 2146,-5-3 0,-2 7 0,-4-3 0</inkml:trace>
  <inkml:trace contextRef="#ctx0" brushRef="#br3" timeOffset="143">19050 11676 8497,'-6'5'353,"0"-2"1,9-2-80,3-1 0,7-1 0,9-1 0,3-2-353,2-1 1,5 2 0,3-3 0,3 2 78,3 2 0,3-3 0,-1 0 0</inkml:trace>
  <inkml:trace contextRef="#ctx0" brushRef="#br2" timeOffset="144">7532 11601 24142,'0'-6'-656,"0"0"1,0-1-1,2-1 1,1 1 0,3 2 540,2 1 1,1 0 0,2 2-1,2-1 1,5 0 0,4 2-2,1 1 1,6 0 0,5 0 0,4 0 114,2 0 0,2 5 0,5 0 0</inkml:trace>
  <inkml:trace contextRef="#ctx0" brushRef="#br2" timeOffset="145">8343 11564 23398,'10'-9'-204,"1"-1"0,4 1 237,2 0 1,0 1 0,5 1 0,-2 4 0,2 3-773,3 3 0,6 3 524,3 3 1,2 0-1,1 0 1</inkml:trace>
  <inkml:trace contextRef="#ctx0" brushRef="#br2" timeOffset="146">9041 11601 20418,'6'-9'-766,"0"0"0,3-1 314,2 1 1,11 4 0,8 2 506,5 2 1,4 1-1,8 0 1</inkml:trace>
  <inkml:trace contextRef="#ctx0" brushRef="#br2" timeOffset="147">10531 11564 23051,'14'0'-511,"0"0"1,-4-1 407,2-2 0,3 2 0,4-2-83,3 2 1,6 1 130,6 0 1,7 0 0,1 0 0</inkml:trace>
  <inkml:trace contextRef="#ctx0" brushRef="#br2" timeOffset="148">11322 11527 22112,'13'-9'-550,"2"-1"0,5 2 0,2 2 593,6 3 1,4 2 0,6 1-1</inkml:trace>
  <inkml:trace contextRef="#ctx0" brushRef="#br2" timeOffset="149">11909 11518 13974,'9'-15'-1450,"4"2"1,2 4 1548,3 3 0,9 2 0,2 4 0</inkml:trace>
  <inkml:trace contextRef="#ctx0" brushRef="#br2" timeOffset="150">12430 11480 14555,'5'-8'-537,"3"3"1,1-6 607,5 4 0,6 5 0,8-2 1</inkml:trace>
  <inkml:trace contextRef="#ctx0" brushRef="#br2" timeOffset="151">13166 11471 12206,'13'-4'-109,"-2"-1"1,6-4 123,3 3 0,6 2 0,8 4 0</inkml:trace>
  <inkml:trace contextRef="#ctx0" brushRef="#br2" timeOffset="152">13957 11536 11062,'24'0'-9,"3"0"0,-4-4 0,5-1 0</inkml:trace>
  <inkml:trace contextRef="#ctx0" brushRef="#br2" timeOffset="153">14637 11303 23352,'0'-9'-656,"1"1"1,2 2-1,4 1 1,4 2 0,6 0 411,4 1 1,2 5-1,5 3 1,0 4-1,0 1 1,0 3 401,0 0-208,-4 2 1,1 1 0,-7 0 0,-4-3-1,-5 0-181,-3-3 0,-4 0 0,0 1 0,-5 0 0,-6 0 231,-5-2 1,-4-1 0,-1 1 0,1-1 0,-1 0-6,0 1 1,1-1-1,0 0 1,2 0-201,0 1 1,6-1 0,0 0 0,2 1 0,2-1-63,1 0 0,1 4 0,4-1 0,0 0-105,0-2 1,-4 3-1,-2 2 1</inkml:trace>
  <inkml:trace contextRef="#ctx0" brushRef="#br2" timeOffset="154">6881 15354 27627,'-5'-5'-820,"-3"3"1,4-3 0,0 0 0,-1 1-820,0 0 1,3-3 1526,-1 0 0,10 3 1,6 1-1,8 2 0,7 1 110,5 0 1,7 0-1,5 0 1,2 0 74,3 0 1,-21 0 0,0 0 0,-1 0 0,1 0-1</inkml:trace>
  <inkml:trace contextRef="#ctx0" brushRef="#br2" timeOffset="155">7598 15335 25209,'6'-6'-1194,"-1"0"0,0-1 1130,0 2 0,2-2 0,3 3 1,2 0-1,4 0 34,1 1 0,6 2 0,2 1 47,2 0 0,5 0 0,1 0 0</inkml:trace>
  <inkml:trace contextRef="#ctx0" brushRef="#br2" timeOffset="156">8128 15288 25209,'14'-1'483,"0"-1"-674,1-1 0,-1-3 0,-1 2 0,2 0 1,4-1-1,2 0 216,0 1 0,5 1 0,-1 3 0,2 0-202,1 0 1,0 0 0,0 0 0,0 0 0,-1 0 0,1 0-25,0 0 1,-1 1-1,-2 1 1,-3 1 142,-3-1 0,-3-1 0,-2-1 0,0 0 0,-3 0 72,0 0 1,2 4 0,4-1 0,3 0-90,5 1 1,6 1 0,2 4 0</inkml:trace>
  <inkml:trace contextRef="#ctx0" brushRef="#br2" timeOffset="157">9525 15288 26271,'19'-7'-91,"0"-2"1,2-1-33,1-1 0,4 6 0,-2 2 1,4 2-1,3 1-25,3 0 1,4 1-1,1 2 11,1 3 0,1 2 0,-4 2 1</inkml:trace>
  <inkml:trace contextRef="#ctx0" brushRef="#br2" timeOffset="158">10596 15279 26906,'23'-4'-256,"-1"-1"1,4-5 0,-1 2 167,1 2 0,2 1 0,3 3 0,3-1 0,2 1-111,1 1 1,1 2 0,0 1-1,0 2 97,-1 1 1,3-3 0,-7 2 0</inkml:trace>
  <inkml:trace contextRef="#ctx0" brushRef="#br2" timeOffset="159">11387 15251 27136,'23'0'0,"2"0"-1696,2 0 1347,1 0 1,1 0 0,1 0 0,2 0 269,1 0 0,5 0 1,5 0-1,3 0 1,1 0 13,-1 0 0,1 3 0,-1 1 0,1 1 1,0 0-1,1-1-23,-2 0 0,2 0 0,-9-2 0,-1 1 80,-3-1 1,-5-1-1,1-1 1,-2 0-1,-2 0 66,-2 0 1,2-3 0,0 0 0,3 1 0,0 1-113,-1 1 1,3 1-1,3 2-66,1 3 0,1 3 1,0 0-1</inkml:trace>
  <inkml:trace contextRef="#ctx0" brushRef="#br2" timeOffset="160">13221 15344 25925,'27'-4'-232,"-2"-1"1,-2-1-59,0 0 1,-1 0-1,4 0 1,-1 3 0,1 2-20,1 1 0,-2 0 1,-2 0-1,1 1 0,-1 1 107,0 1 0,-5 0 0,-3-3 1,-1 0-1,0 0 109,-1 0 1,4 0 89,-2 0 0,3 0 1,1 0-1</inkml:trace>
  <inkml:trace contextRef="#ctx0" brushRef="#br2" timeOffset="161">14115 15298 24737,'0'-10'-1639,"0"0"1,0-1 545,0-2 1,0 1 0,1 3 436,2-1 1,-1 5-1,5 2 1,0 2 0,1 1 29,1 0 1,1 0 1040,-1 0 0,-4-1 1,-2-2-664,-2-3 1,-1 0-1,0 0 1,0-1-34,0-1 1,0 1 0,0 1-650,0-1 0,1-1 1129,3-2 0,1 2 0,5 1 0,2 2 284,4 1 0,2 1 0,1 3 0,3 0 1,3 1-205,2 2 1,2 2 0,0 5 0,0 2-1,-5 1-337,-3 1 0,-4-1 0,-8 1 0,-1 0 0,-2-2-339,-2 2 0,-5-3 1,-5 4-1,-4-2 624,-3-2 0,-7 0 1,-4-1-1,-1 1 1,0 2-39,0-2 1,-1 3-1,1-1 88,3 2 1,3 4-1,0 5 1</inkml:trace>
  <inkml:trace contextRef="#ctx0" brushRef="#br3" timeOffset="162">20028 11136 8539,'5'-10'-72,"-2"1"0,-2 0 0,-1 0 146,0-1 0,0 1 42,0 0 0,-1 4 1,-2 6 127,-3 8 0,-3 7 0,0 8 0,-1 3 0,-2 6 97,0 5 1,-5 6 0,3 4-1,6-22 1,0-1-107,0 1 0,1 0 0,-4 24 0,1 1 0,4-1 0,2-6-144,2-5 0,5-7 1,3-7-1,3-5 1,4-3-194,2-5 1,3-6 0,0-2 0,2-3-1,2-1-48,3 0 1,-2-9 0,2-3-1,1-6 1,1-3-76,1-4 1,-1-3 0,-1-3 0,-2-4 0,-3-4-116,-3-1 1,0-6 0,-4 2 0,-2-3 0,-3 2 212,-4-1 0,-3 6 0,-5 3 0,-4 6 0,-5 5 332,-3 4 0,-3 8 0,-2 4 0,-1 6 0,-4 3-128,-2 1 1,-1 5-1,-1 5 1,-1 4 0,-1 4-1,2 1-1290,3 3 1213,3-2 0,5 11 0,-1-2 0</inkml:trace>
  <inkml:trace contextRef="#ctx0" brushRef="#br2" timeOffset="163">16052 9581 19366,'0'-9'-1093,"0"-1"1,0 1 0,0 0 422,0-1 1,-1 7-1,-1 6 736,-1 9 1,-4 8-1,3 6 1,-1 4-1,-1 4 1,0 4-125,0 2 1,0-2 0,-1 4 0,2-2-179,1 0 1,-3 2 0,0-4 0,-1-1 0,-1-4-386,-1-3 0,1-6 1,0-2 646,0-2 0,-1-6 0,1-1 0</inkml:trace>
  <inkml:trace contextRef="#ctx0" brushRef="#br2" timeOffset="164">15959 9655 17486,'5'-22'-345,"3"2"0,-1-2 1,5 3-1,3 1 1,4 1 550,3 2 0,-1 4 0,6-2 0,3 3 1,1 1-1,1 3 0,-3 5-84,-3 6 0,-1 4 0,-5 8 0,-4 3 1,-1 1-352,-4 1 1,-5-1 0,-2 3-1,-3 0 1,-1-2 219,0 1 1,-5-1-1,-1-3 1,-2-1 0,-2 1 121,-3-1 0,2-3 0,-5-3 0,1-1 0,-1-2 33,1 0 1,3 0-1,0-3 1,2-3-823,0-2 153,5-1 1,12 3 0,9 1 0,4 1 285,2 3 0,-2 4 1,3 3-1,-2 4 210,1 3 1,0-3 0,-5 4 0,-2-1 0,-6 0 0,-5-1 379,-3 2 1,-6-3 0,-4 1-1,-7-4 51,-4-1 0,-4-1 0,-4 3 1,0-3-1,0-2-233,0-3 0,1-1 1,0 0-1,2-2 1,-1-2-211,3-1 1,3-1 0,4-4 0,1-1-595,2-1 0,1-4 0,6 1 0,4-3-1814,4 0 2487,3 4 0,9-3 1,0 2-1</inkml:trace>
  <inkml:trace contextRef="#ctx0" brushRef="#br2" timeOffset="165">16536 10223 13763,'-9'3'-120,"-1"2"1,1 0 276,0 2 1,0-2 127,-1 1 1,6-5 0,4-1-704,5-5 0,4 0 1,0-1 254,0-1 0,-1 1 443,-1 0 0,-3 5 0,-5 0 97,-2 3 1,1 2 0,-5-1-741,0 4 0,0-2 1,0 0-2259,0-1 2586,5-1 0,-2-3 1,4 0-1</inkml:trace>
  <inkml:trace contextRef="#ctx0" brushRef="#br2" timeOffset="166">17206 9860 11780,'0'-9'-282,"4"0"1,-1-1 0,-1 1 0,0 0 0,0-1 0,1 1 0,-1 0 0,-1-1 272,-1 1 1,0 3 0,0 0 0,0-2 59,0 0 1,0 2 0,-1 1 0,-2 1 0,-3 2 189,-3 1 0,-1 2 0,-1 3 1,-3 5 749,0 5-850,-6 4 1,0 6-1,-2 3 1,0 4-1,0 2 24,2 2 1,3-3 0,4-1 0,2-2 0,6-2-265,3-2 0,3 1 0,3-6 0,7-2 1,5-5-312,5-2 0,6-3 1,0-1-1,2-1 0,-2-2-1459,-1-2 1958,-1-5 0,3-3 0,0-3 0</inkml:trace>
  <inkml:trace contextRef="#ctx0" brushRef="#br2" timeOffset="167">17430 10000 11838,'-9'0'59,"0"4"0,2 2 71,1 2 0,-3 2 0,-4 0 0,1 3 0,-1 2 0,2 3 126,3 0 0,-1-2 1,6-1-1,1 1 1,2-2-331,3-1 1,7-3-1,5-2 1,3-1-1,1-4-159,3-2 0,1-2 1,3-2-1,-2-5-52,-2-3 0,-1 1 1,-5-4-1,-5 1 1,-4-3 64,-4-1 0,-2-2 1,-2 0-1,-3 1 1,-5-1 147,-6 0 0,-2 4 0,-2 0 1,0 2-1,2 3-66,1 2 0,0 4 168,3 4 1,9 9 0,5 1 0</inkml:trace>
  <inkml:trace contextRef="#ctx0" brushRef="#br3" timeOffset="168">17812 9925 8494,'-7'-9'-95,"1"0"225,-1-1 0,-1 9 0,-2 6 0,1 6 0,0 7 0,-1 3 145,1 3 0,0 1 0,0 3 0,-1 0 0,2 0-216,2 0 1,2-5-1,5-1 1,2-3-1,3-4-109,2-2 1,6-4-1,1-3 1,3-3 0,0-3-189,1-3 1,2-2 0,-2-5-1,-1-2 1,0-1-38,-1-2 0,-2 0 1,-2-4-1,-1 1 1,1-1 85,-2 0 0,-3 4 1,-2 0-1,0 2 1,-1 2 389,-2 0 1,-2 7 0,-2 4 86,-2 5 1,-1 8 0,-3 2-1,1 3 1,-1 0-282,2 1 1,-2 0 0,4-1 0,1 1-1,1-1-230,1 1 1,1-3 0,2-2 0,3 0 222,2-3 0,6-5 0,0-2 0</inkml:trace>
  <inkml:trace contextRef="#ctx0" brushRef="#br3" timeOffset="169">18259 10000 8494,'0'-5'-159,"0"0"1,0 1 88,0-2 1,-1 3-1,-3 3 471,-2 5 1,-2 5 0,-1 2 0,0 4-1,2 1 1,1 2-236,-1-1 0,2 0 0,-1-2 0,2-1-144,2-2 0,1 3 1,2-4-1,3-1-234,6-4 1,0-3-1,4-4 1,1-1-1,-1-2-297,3-3 1,-3-6 0,2 0 0,-1 0-313,0-2 747,3 4 1,-8-4 0,1 5 0,-2 1 446,-3 1 1,-4 4 0,0 6-54,-4 4 1,0 4 0,-4 3 0,-1-1-1,2 1-238,2 1 0,-1-3 0,1 3 0,2-2 0,2-1-520,2-2 1,5-4 0,0-1 0,5 0 437,1-3 0,2-6 0,2-1 0</inkml:trace>
  <inkml:trace contextRef="#ctx0" brushRef="#br3" timeOffset="170">18789 9776 8494,'-1'-5'-48,"-2"3"240,-3 4 1,-2 8 0,-2 7-1,1 6 1,-1 6 37,-3 3 1,6 2 0,-2 3 0,1 2 0,3 0 0,2 0-441,2-3 0,1 0 1,0-7-1,0-3-357,0 1 1,0-8-1,0-4 1,-1-4-238,-2-5 1,-2-2 803,-4-4 0,-5-4 0,0-1 0</inkml:trace>
  <inkml:trace contextRef="#ctx0" brushRef="#br3" timeOffset="171">18594 10177 8132,'0'-10'-446,"1"2"851,2 2 0,2-1 1,5 4-1,4 0 1,3-1-1,5 1-500,2 1 0,4 1 0,3 1 1,-1 0 94,-1 0 0,3 4 0,1 2 0</inkml:trace>
  <inkml:trace contextRef="#ctx0" brushRef="#br2" timeOffset="172">19208 10084 13839,'10'-10'-94,"-1"1"0,1 0 1,4-1 527,4 1 1,5 3-1,5 1 1,0 1-1,0 2-451,0 0 0,-1 2 0,-2 0 0,-5 2 0,-3 1-58,-5 3 0,-1 2 1,-2 1-1</inkml:trace>
  <inkml:trace contextRef="#ctx0" brushRef="#br3" timeOffset="173">19283 10233 8577,'4'5'553,"4"-2"1,7-2-549,6-1 0,6 1 1,4 1-1,2 1-5,1-1 0,2 3 0,-3 1 0</inkml:trace>
  <inkml:trace contextRef="#ctx0" brushRef="#br2" timeOffset="174">5596 10959 10264,'0'-6'342,"1"-1"0,2 0 0,2-1 0,1-1 0,1-2 4,0-1 1,1 0 0,1-2 0,2 0 0,0-1-311,2-2 1,0 3 0,-2 0 0,2 0-1,-2 3-181,-1 0 1,0 3 0,-2 1 0,-1 2 34,0 1 0,-2 1 0,1 7 1,-3 3 94,-2 4 1,-1 3 0,0 3 0,0 1 0,-1 1-311,-2 1 0,1 0 0,-3-2 0,1 1 0,0 0-306,0-1 1,2 0 0,-3-2 0,0-1 0,1-1 626,0 1 1,-4 0-1,3 4 1</inkml:trace>
  <inkml:trace contextRef="#ctx0" brushRef="#br3" timeOffset="175">5624 11126 8577,'-10'0'-258,"4"4"1555,0-1-870,4 0 1,-1-3 0,7 0-1,6-1-45,8-2 1,4 1 0,4-4 0,-2 2 0,2 1-690,1-1 0,0 3 0,-2-2 0,-3 2 307,-3 1 0,0 0 0,-1 0 0</inkml:trace>
  <inkml:trace contextRef="#ctx0" brushRef="#br3" timeOffset="176">20232 9581 7976,'-5'1'173,"1"3"1,0 5 0,-2 7 0,-2 6-1,-2 6 1,0 7 0,-1 6 3,-2 6 0,7-22 0,0 1 1,-4 23-1,1-3 0,1-4 1,1-4-274,0-4 0,4-1 1,-2-12-1,1-2-351,2-3 1,-2-4 0,0-1 0,-1-3 0,0-2 446,0-2 0,-1-1 0,-3-3 0</inkml:trace>
  <inkml:trace contextRef="#ctx0" brushRef="#br3" timeOffset="177">20028 9870 7976,'4'-24'0,"-3"-2"0,3 4 0,0 1 8,2 2 1,3 0-1,1 2 1,2 0 0,4 3 229,1 0 0,5 5 0,0 4 0,0-1 0,0 2 130,3 0 0,-1 2 0,0 5 0,-1 3 0,-3 4-119,0 2 0,-9 2 0,-2 2 0,-4 0 196,-3 0-374,-1 2 0,-5-3 0,-4 1 1,-3-1-78,-4 0 1,-4 1-1,-2-2 1,0-1 0,0 1-171,1-3 0,2-4 0,-1 0 0,1-1-112,3-1 0,-2 2 0,6-3 1,4 0-215,6 1 0,6 2 0,7 0 1,5 3 285,3 3 0,1 3 1,3 1-1,0 3 1,-2 1 162,1 0 0,-2 2 1,-6-2-1,-3 0 1,-5-1 520,-4-2 0,-3 0 1,-4-1-1,-5-3 1,-6 0-160,-2-3 1,-2-4 0,1-2-1,2-1 1,0 0-125,0 0 1,-1-3-1,1 2 1,1-3-172,2-3-465,0 2 0,4-7 0,0 4 0,0-1-2196,3-2 2647,-2 3 0,7-5 0,-3 4 0</inkml:trace>
  <inkml:trace contextRef="#ctx0" brushRef="#br3" timeOffset="178">20326 10233 7976,'0'-7'185,"1"2"1,1 0 0,2 1 0,1 0 1,-2-3 0,3 0 0,2-1-124,0-1 0,4-1 0,2 1 0,0 0 0,2 0-19,-2-1 1,0 2-1,-5 1 1,0 2-1,1 0 166,-1 3 1,-3 3 0,-1 5-1,-1 4 17,-2 3 0,-2 6 0,-2 3 0,-2-1 0,0 1-586,0 0 0,1 3 0,2-4 0,-1 0-479,-1-1 0,-1-2 1,1 1 837,0 0 0,-8-5 0,1 0 0</inkml:trace>
  <inkml:trace contextRef="#ctx0" brushRef="#br3" timeOffset="179">20381 10419 7976,'-5'0'620,"-3"-1"233,2-2 1,2 1 0,1-5-418,2 0 0,8 2 1,3 0-1,3 1 1,1 1-607,0-2 1,5 4 0,3-2 0,-1 2 169,-2 1 0,4 0 0,1 0 0</inkml:trace>
  <inkml:trace contextRef="#ctx0" brushRef="#br3" timeOffset="180">20800 10214 7943,'-13'0'342,"3"0"0,-3 0 0,3 0 0,2 1 255,1 2 0,3-1 1,4 4-3133,0 2 2535,4 0 0,2 1 0,3 1 0</inkml:trace>
  <inkml:trace contextRef="#ctx0" brushRef="#br3" timeOffset="181">21219 9963 7993,'-6'0'1794,"0"0"-1220,4 0 0,-1 0-215,6 0 1,2-5 0,4-1-192,1-2 0,-2 2 1,-1 0-1,-2-3 1,1-1-1,-2-2 65,0 0 1,-1 2 0,-3-1 0,0 0-571,0-1 0,-4-1 0,-2 5 1,-4 2-1,-2 3 301,-4 2 1,-4 2 0,-3 3 0,-1 6 0,-2 9 406,-1 8 0,-1 2 0,3 5 0,3 1 117,6 1-571,5-3 0,7 2 0,5-4 0,8-2 0,9-3-1010,6-4 1,2-6 0,3-5 876,2-4 1,-2 1 0,3-2 0</inkml:trace>
  <inkml:trace contextRef="#ctx0" brushRef="#br3" timeOffset="182">21406 10018 8070,'-10'0'181,"5"2"0,1 0 1,0 2 353,-2 1 1,1 2-1,-2 5 1,1 1-1,0 1-186,0 3 0,3 1 1,-3 0-1,2 1 1,3-2-1,3-1-432,5-4 0,2-2 1,3-3-1,4-2-269,1-1 1,3-2-1,1-5 1,-1-4 0,-1-3-123,-2-3 1,-3-3-1,2 0 1,-5-1-1,-3-3 282,-2-2 1,-4 2 0,2-1 0,-3 0-1,-2 1 264,-3 2 1,-5-3-1,-5 7 1,-2 0-1,1 5 395,-2 5 1,3 3-1,-1 1 1,2 0-867,1 0 161,6 0 1,-1 4-1,4 2 1,2 2 237,3 2 0,3 3 0,4 2 0</inkml:trace>
  <inkml:trace contextRef="#ctx0" brushRef="#br3" timeOffset="183">21638 9981 7987,'7'0'1306,"-1"0"0,-3 1-907,3 2 0,-4 7 0,1 5 534,-2 3-802,-5 0 0,2 1 1,-3 0-1,1-1 0,2 1-157,1 0 1,1-5 0,0-2 0,1-2-402,2-4 1,6-2-1,7-4 1,1-1 0,2-3-181,0-5 0,2-2 1,1-4-1,-1-2 0,-3 1 338,-2 0 1,-3 0 0,-4 3 0,-3 2 708,-3 0 1,-3 6 0,-3 3 0,-5 4 0,-2 5 214,-2 5 0,2-2 1,5 4-1,0-2 0,1 0-730,0 0 1,2-2 0,6 0 0,4-2 74,4-2 0,8 2 0,0-3 0</inkml:trace>
  <inkml:trace contextRef="#ctx0" brushRef="#br3" timeOffset="184">22085 9935 7934,'0'-10'1419,"0"6"-962,0 4 0,-4 6 0,-3 9 1,-3 5 62,-3 2 0,0 3 0,2 2 1,1-1-1,3-2-519,2-2 0,2 2 0,3-5 0,2-5 0,3-3-435,4-5 1,10-2 0,0-5 0,3-3 0,2-5-223,0-6 1,-4-2-1,2-2 1,-3 0 0,-4 1 60,-2-1 0,-4 5 0,-3 1 1041,-3 3 1,-6 5 0,-3 3 0,-2 5 208,-2 6 0,1 3 1,0 5-1,0-2 0,3 1-174,3-2 0,2 3 0,1-5 1,1 0-1,3-3-481,6-3 0,3 3 0,6-4 0</inkml:trace>
  <inkml:trace contextRef="#ctx0" brushRef="#br3" timeOffset="185">22579 9721 7908,'5'-18'381,"-1"2"136,0 4 0,-3 7 0,1 6 58,-4 7 1,-3 8 0,-4 8-1,-2 8 1,0 4-284,-1 4 0,-2-1 0,3 4 0,-2-1 0,2 2-357,1 3 1,3-3-1,2 1 1,0-3 0,1-6-1029,0-4 1,1-8 0,3-6-547,0-4 1,0-13 1353,0-7 1,-4-7-1,-2-5 1</inkml:trace>
  <inkml:trace contextRef="#ctx0" brushRef="#br3" timeOffset="186">22402 10130 8039,'-15'0'0,"3"0"1205,2 0 0,6-3 759,4 0-1472,4 0 0,10 6 0,5 0 0,5-1 0,2-1-317,2-1 0,4 0 0,2 0 0,-1 0-175,-2 0 0,2-4 0,0-1 0</inkml:trace>
  <inkml:trace contextRef="#ctx0" brushRef="#br3" timeOffset="187">23100 9935 8023,'3'-10'-290,"0"1"1,-1 0 0,0-1 0,-2 1 1178,0 0-351,0 4 1,-2 2 0,-1 6-90,-3 3 0,-3 9 0,-3 6 0,0 4 0,1 5-276,0 2 0,2 2 0,0 2 1,0-2-1,3-3-482,3-2 0,2-2 0,1-2 0,0-3 0,0-3-1991,0-4 2300,4-2 0,1-7 0,5-2 0</inkml:trace>
  <inkml:trace contextRef="#ctx0" brushRef="#br3" timeOffset="188">22914 10233 7920,'-5'-5'87,"1"3"1,5-3 0,3 0 460,5 0 1,2 0-1,5-3 1,4 2 0,4-1-689,2-1 1,2-2 0,0 1 0,0 1 0,0 2 139,0 3 0,0-3 0,0 1 0</inkml:trace>
  <inkml:trace contextRef="#ctx0" brushRef="#br3" timeOffset="189">23389 10195 8008,'4'-9'-1,"2"0"165,2-1 6,2 1 1,-1-1 0,1-2 0,3-1 0,1-2 49,1-1 1,1-2-1,-2 0 1,-1-1-1,2 0-319,-1 1 1,-2 2 0,0 2 0,-2 0 189,0 3 0,-6 6 0,-4 5 1,-5 6 10,-4 5 1,0 7 0,0 5 0,-1 1 0,1 2-431,0 4 0,0 0 0,0 4 328,3-2 0,-2-1 0,3-3 0</inkml:trace>
  <inkml:trace contextRef="#ctx0" brushRef="#br3" timeOffset="190">23380 10428 7978,'-6'4'3076,"7"-3"-2367,9 2 0,7-2 0,9-1 0,4 0-570,4 0 0,4-3 0,1-1 0,1-1 1,0-1-325,-2 1 0,-2-3 185,-2 5 0,-2 0 0,-4 3 0</inkml:trace>
  <inkml:trace contextRef="#ctx0" brushRef="#br3" timeOffset="191">16359 8026 8301,'0'-9'178,"0"-1"0,0 1 0,0 2 440,0 4 0,0 8 0,-1 12 0,-2 8 0,-4 9-407,-5 8 0,-2 7 1,4-22-1,0 0 1,0 2-1,-1 1 1,-2 2-1,1 0-205,-2 2 1,1 0 0,-1-1-1,0 1 1,0-3 0,0 0-1,0-2 1,1 0 0,0-2-1,1 0-351,1-2 1,0-1-1,-4 11 1,3-8-1,2-8-400,4-7 0,3-6 0,6-6-404,3-6 1,4-6 1148,2-4 0,2-5 0,5-3 0</inkml:trace>
  <inkml:trace contextRef="#ctx0" brushRef="#br3" timeOffset="192">16378 8100 8216,'-10'0'222,"1"1"1,1 4 0,2 5 321,3 8 0,-2 6 0,2 11 0,1 6 1,1 5-514,1 4 0,1 0 0,2-3 0,4 1 0,1 0-362,1-3 1,0-6-1,1-1 1,-2-6-1,-1-4-1895,0-4 2226,-5-1 0,2-4 0,-4-1 0</inkml:trace>
  <inkml:trace contextRef="#ctx0" brushRef="#br3" timeOffset="193">16238 8696 8159,'-14'-3'170,"1"-1"0,4-1 454,3-2 0,3-2 0,6 1 0,4 1 0,5 2-463,7 1 0,4-3 0,5 3 0,0 0 0,1 0-1044,2 2 883,-2 1 0,7-3 0,-3-1 0</inkml:trace>
  <inkml:trace contextRef="#ctx0" brushRef="#br3" timeOffset="194">16620 8752 7970,'-9'0'893,"-1"0"-840,5 0 1,2 0-1,6 0 1,3 0 0,3 0-54,0 0 0,8 0 0,3 0 0</inkml:trace>
  <inkml:trace contextRef="#ctx0" brushRef="#br3" timeOffset="195">17300 8445 8138,'-6'-9'106,"2"0"0,1 2 0,0 1 1,1-1-1,0-2 375,-1 0 0,2 0 0,-3-1 0,-1 1-26,-1 0 0,-2 1 1,-1 1-1,-2 4 1,-1 3-126,-4 3 1,-1 7-1,-2 6 1,0 5-1,-2 5-187,-1 4 1,0 0-1,5 3 1,1 0-1,5-1-427,4 0 1,3-1 0,5-4-1,2-2 1,5-3-810,6-3 1,2-1 0,7-4 784,-1-4 0,2-5 1,4-5-1</inkml:trace>
  <inkml:trace contextRef="#ctx0" brushRef="#br3" timeOffset="196">17355 8613 8106,'-9'4'-132,"4"1"1,1 5 0,1 2-1,0 1 545,1 2 0,0-3 1,2 3-1,0 1 1,0-2-348,0-1 0,3-3 0,2-2 0,5 0 1,2-3-352,2-1 1,2-2 0,0-4-1,2-3 1,0-2-48,1-4 1,-6-1 0,-2-1-1,-5-2 1,-2-3 257,-2 0 1,-2-1-1,-3 0 1,-3 1 0,-4 0 451,-2 3 1,-1-2 0,-4 5 0,3 0-225,0 2 0,2 5 0,2 1-154,1 0 0,4 3 0,1-4 0</inkml:trace>
  <inkml:trace contextRef="#ctx0" brushRef="#br3" timeOffset="197">17644 8557 9925,'0'6'719,"0"0"1,1 1-334,2 2 1,-2 0 0,2 1 0,-2 2-300,-1 0 0,0 4 0,0-3 0,0 0 0,0 2 1,0-2-356,0 1 0,0-2 0,0-2 0,0-1-190,0 0 0,5-3 0,2 0 0,3-2 0,4-2-107,0-1 0,2-5 1,2-3-1,1-1 1,-1-2 243,1-3 1,-3 3-1,-2-2 1,-1 0 1210,-1 0 1,-3 2-72,-3-3 0,-6 8 0,-5 5 0,-1 4-301,0 1 1,4 4-1,-1-3 1,2 2-1,1 1-1023,0 1 1,1-1-1,2 0 505,3 1 0,6-1 0,3 0 0</inkml:trace>
  <inkml:trace contextRef="#ctx0" brushRef="#br3" timeOffset="198">18110 8547 8965,'-7'1'631,"2"2"0,0 4 0,0 2-108,-2 3 1,-2 3-1,0 5 1,0 0-1,-1 3-378,1 1 1,4-3 0,2 0 0,2-2 0,1-3-568,0 0 1,4-8 0,3 0 0,5-2 0,3-4-235,3-1 1,0-6-1,1-4 1,0-2 0,-2-1 172,-1-2 0,-2 4 0,-4-4 0,1 3 0,-4 1 1719,-2 1 1,-3 7-418,-5 2 0,1 5 0,-3 7 0,1 1-706,2 2 0,1-3 0,2 3 0,2-1 0,4 0-113,4-1 0,4-1 0,4-2 0</inkml:trace>
  <inkml:trace contextRef="#ctx0" brushRef="#br3" timeOffset="199">18650 8370 8058,'0'-9'1686,"0"0"-572,0 4-739,0 1 0,-5 9 0,-1 5 30,-2 8 0,-4 5 0,-2 7 0,1 4 0,-1 1 0,3 3-716,1 0 0,0 4 0,2-2 0,1-1 0,2-1-470,0-4 0,2-3 0,3-7 0,0-6-2184,0-4 2965,0-8 0,-4-6 0,-1-5 0</inkml:trace>
  <inkml:trace contextRef="#ctx0" brushRef="#br3" timeOffset="200">18463 8734 8265,'-9'0'0,"0"0"564,-1 0 0,7-4 0,5 0-18,7-1 0,9 3 0,2-1 0,3 2 0,3 1 0,2 0-698,3 0 1,-2 0 151,2 0 0,-2-4 0,-2-1 0</inkml:trace>
  <inkml:trace contextRef="#ctx0" brushRef="#br3" timeOffset="201">18985 8734 7937,'0'-10'251,"2"1"1,5 1 0,10 0-21,9 2 1,7 4-1,8-2 1,5 1 0,2 0-1,1 1-1147,-2 1 1,-9 5 915,-7 2 0,-6 2 0,-7 2 0</inkml:trace>
  <inkml:trace contextRef="#ctx0" brushRef="#br3" timeOffset="202">19078 8901 7937,'-8'1'150,"4"1"1,8 1 519,10-1 0,12-4 0,8-2 1,3-1-555,4-2 0,2-1 0,6-2-116,0 1 0,-22 3 0,0-2 0,-1 1 0,0 0 0</inkml:trace>
  <inkml:trace contextRef="#ctx0" brushRef="#br3" timeOffset="203">20009 8529 8140,'-3'-6'571,"-1"0"0,-1 2-25,-3 2 0,1 3 0,-1 5 0,0 8 0,-4 5 0,0 6 0,-2 2 0,1 6 0,3 4 0,-1 3 0,4 0 0,2 0-432,3-4 1,2-5-1,4-1 1,5-4-1,6-7-186,2-5 0,7-6 0,3-8 0,4-2-475,2-4 1,-4-6 0,0-9 0,-4-4 0,-2-3 0,-3-3-249,0-3 0,-6-1 1,-2-1-1,-5 2 704,-4-1 1,-2-1-1,-1 0 1,-2 3-1,-3 5 187,-4 5 0,-7 7 0,1 4 0,-4 3 0,-2 2 138,0 4 0,-2 3-234,1 3 0,-2 3 0,-4 3 0</inkml:trace>
  <inkml:trace contextRef="#ctx0" brushRef="#br3" timeOffset="204">16536 6899 8025,'-14'15'-688,"0"2"688,5-1 0,4 2 0,1 0 0</inkml:trace>
  <inkml:trace contextRef="#ctx0" brushRef="#br3" timeOffset="205">16443 6927 8025,'9'-14'-94,"0"-3"0,-2 5 1,-1 0-1,1 2 1,2 2 511,0 2 1,-4-1-1,-2 8 1,-2 7-16,-1 5 1,-2 9-1,-4 4 1,-7 5 0,-4 6-248,-5 5 0,-1 4 0,11-23 0,-1 0 1,0 1-1,0 0 0,-1 1 0,0 0-118,-1 1 0,0 0 0,-2 2 0,0-1 0,1 1 0,1-1 0,-1-1 0,2 0 0,0-3 0,1 0-119,-9 19 1,2-10-1,10-6 1,3-8-421,1-3 0,4-7 1,6-6 78,2-4 1,2-3 0,1-5 0,2-4 0,1-4-1,4-6-41,1-3 1,-1-2 0,-1-2 0,2-3 315,0-2 0,2-3 0,-1 0 0,-2-2 0,0-2 0,0-1 147,2-2 0,0-1 0,0 3 0,-2 8 364,-4 5 0,-2 11 0,-1 7 0,-3 8 234,-3 8 0,-2 12 0,0 7 0,1 5 0,1 5-195,-1 5 0,-1 1 0,-1 6 0,-1 0 0,-1 3-543,-1 3 0,0-6 1,3 3-1,0-3 1,0-2-899,0-1 1,0-5 1037,0-5 0,-4-4 0,-1-8 0</inkml:trace>
  <inkml:trace contextRef="#ctx0" brushRef="#br3" timeOffset="206">16275 7523 8025,'-9'-4'683,"0"3"1,0-3-29,3 0 0,9 2 1,8-4-1,3 1 0,6 0-424,4-2 0,3 0 0,2-1 1,2 2-1,2 0-231,0 1 0,3-3 0,-3 2 0</inkml:trace>
  <inkml:trace contextRef="#ctx0" brushRef="#br3" timeOffset="207">16760 7598 7989,'-10'0'1572,"1"0"-524,0 0-1048,3 0 0,6 4 0,6 1 0</inkml:trace>
  <inkml:trace contextRef="#ctx0" brushRef="#br3" timeOffset="208">17253 7356 8076,'-6'-5'50,"1"-1"120,0-2 0,2-1 0,4-1 0,1 1 0,2 0 0,-1-1-28,1 1 1,-3 0 0,2-1-1,-2 1 1,-1 0 22,0 0 1,0 2 0,-1 1 0,-2 0 0,-4 1 77,-5 2 1,-2 4-1,-5 5 1,-1 7-1,-1 7 26,-4 5 0,2 6 1,1 4-1,4 3 0,2 3-402,4-2 1,6-4 0,5-2 0,5 0-1,7-2-523,6-2 1,0-6-1,8-9 1,1-3 0,2-4-1997,3-2 2652,-2-2 0,3-11 0,-4-2 0</inkml:trace>
  <inkml:trace contextRef="#ctx0" brushRef="#br3" timeOffset="209">17476 7402 8076,'-9'4'111,"0"2"1,0 3 354,-1 0 0,1 1 0,1 2 1,0 1-1,2 2-124,-1 1 1,3-1 0,1-1 0,2 0 0,1-3-452,0-1 1,4-3 0,3-2 0,4-1 0,4-2-374,-1-1 1,4-2 0,-3-2-1,2-3-840,-1-3 1057,-3 0 0,-4 0 0,0-1 1,-2 1-1,-2-1 90,-1-3 0,-2 2 1,-5-3-1,-3-1 182,-2 1 1,-2-1-1,1-1 1,-1 1 0,-2 2 372,0 1 1,-1 2 0,5 1 0,1-1-219,1 1 0,5 1 1,1 0-1,5 3 1,4 1-183,4 2 1,2-2-1,6 1 1,2 1 0,0 0 44,3-1 1,-2 2 0,0-2 0,-1 4 0,-3 4 220,0 0 1,-6 4-1,-2 4 1,-5-1-1,-4 1 172,-2 3 0,-2 2 0,-1 0 0,-2 1 0,-1-1-100,-2 1 1,-2 0 0,1-2-1,1 0 1,2-3-327,0 0 1,2-2 0,4-3-1,2 0-320,4-3 0,1 1 1,2-4-1,3-1 1,2-2-287,3-3 0,0-2 0,1-5 1,0-2-1,-1-1 278,1-2 0,-4 1 0,-1-3 1,-3 4-1,-4 2 429,-1 2 0,-4 3 726,-5 0 0,-3 9 0,-2 6 0,1 3 1833,1 1-2700,4-3 0,-2 7 0,4-4 0,1 1 0,3-1 48,5-1 0,4 2 0,6 1 0</inkml:trace>
  <inkml:trace contextRef="#ctx0" brushRef="#br3" timeOffset="210">18165 7384 7952,'-6'-9'720,"1"4"-99,1 5 0,0 5 0,2 8 0,-1 2-346,1 3 1,-3 0 0,2 1 0,1 0 0,1-1 0,1 1-442,0-1 1,1-2-1,2-2 1,4-1-278,1-5 0,2-3 0,2-5 1,1 0-1,2-1-134,1-2 1,2-2 0,0-5 0,0-2 0,-2 0 528,0 1 0,-5-2 0,1 3 0,-5 1 228,-4 1 1,-3 5 0,-3 3-1,-2 5 445,0 4 0,-3 3 1,5 1-1,1 1 1,1 0-543,1 1 1,4-4-84,2 2 0,7-3 0,1-1 0</inkml:trace>
  <inkml:trace contextRef="#ctx0" brushRef="#br3" timeOffset="211">18771 7132 7952,'1'-8'2106,"2"2"-1726,-2 6 0,-1 10 0,-6 10 0,-4 7-95,-2 6 1,-3 5 0,-3 4 0,0 5 0,2 0-592,0 1 1,6-2 0,-1-3-1,5-4 1,2-5-672,2-6 1,2-5 0,3-7 976,3-4 0,3-6 0,0-2 0</inkml:trace>
  <inkml:trace contextRef="#ctx0" brushRef="#br3" timeOffset="212">18594 7477 7952,'-10'-5'439,"2"3"0,3-3 0,5 0 216,5 0 0,9 3 1,4-1-1,6 2 0,4 1-368,3 0 0,-1 0 0,4 0-287,1 0 0,6 0 0,1 0 0</inkml:trace>
  <inkml:trace contextRef="#ctx0" brushRef="#br3" timeOffset="213">19311 7458 7910,'0'-9'324,"2"0"0,4 2 0,6 1 222,5-1 0,7 3 0,3 0 0,3 3 0,0 1 0,-1 0-802,-1 0 0,-5 0 1,-2 1-1,-4 3 256,-5 2 0,-2 2 0,0 1 0</inkml:trace>
  <inkml:trace contextRef="#ctx0" brushRef="#br3" timeOffset="214">19348 7616 7910,'0'5'308,"0"1"1,1-3-1,4 2 198,8 0 0,7 0 0,14-3-1,7 1 1,3-2-566,3-3 0,-1 0 60,1-4 0,-1-4 0,1-5 0</inkml:trace>
  <inkml:trace contextRef="#ctx0" brushRef="#br3" timeOffset="215">5596 7793 7964,'9'9'0</inkml:trace>
  <inkml:trace contextRef="#ctx0" brushRef="#br3" timeOffset="216">5512 7849 8152,'-10'0'0,"-3"0"0,3 0 0,-4 0 0</inkml:trace>
  <inkml:trace contextRef="#ctx0" brushRef="#br3" timeOffset="217">5400 7840 8152,'1'-6'393,"2"-1"1,4 0-1,1-2 1,1-3-105,1 0 1,2-6-1,1 1 1,2-5 0,0-2-1,1-1-280,-1 2 1,-2-3 0,1 4 0,0 1-70,-3 2 1,-2 1 0,-1 4-1,-2 3 1,1 5 93,1 2 1,-2 5 0,-2 6-1,-1 6 84,0 5 1,0 8 0,-3 6 0,-1 1 0,-2 2 0,-2 1-430,0-2 0,-3 1 0,4-4 0,0-1-289,0-1 1,-2-2-1,3-2 1,1-5 0,1-3 599,1-5 0,0-1 0,0-2 0</inkml:trace>
  <inkml:trace contextRef="#ctx0" brushRef="#br3" timeOffset="218">5493 7970 8134,'-9'0'0,"0"0"655,-1 0 0,6 0 1,5 0-1,9-1 0,7-3-30,7-5 1,8-2 0,5-3 0,5-1-1,0 2-1551,-1-1 1,-7 2 925,-3 3 0,-6-1 0,-3 1 0</inkml:trace>
  <inkml:trace contextRef="#ctx0" brushRef="#br3" timeOffset="219">20456 6992 8080,'0'-9'104,"0"0"0,1 1 0,1 0 312,1 2 1,1 4 0,-2 0-1,1 5 1,-2 7-4,-3 8 1,-4 6-1,-7 8 1,-5 5-1,-5 7-268,10-20 0,0 0 0,0 2 1,0 0-1,-3 2 0,1 0 1,0-1-1,1 1 0,0-2 1,0 0-273,0 0 1,0-2 0,-10 19 0,3-3 0,5-6-1,3-6-578,3-5 1,4-8-1,1-2-61,0-3 1,2-6-1,3-4 384,0-5 1,3-3-1,2-3 1,0-1 0,3-5-1,2-3 382,3-5 0,3-2 0,0-2 0,1-1 0,2-2 0,0-1 0,-1-6 0,1-3 0</inkml:trace>
  <inkml:trace contextRef="#ctx0" brushRef="#br3" timeOffset="220">20400 7113 8080,'18'-30'-16,"-3"3"1,-2 4 284,-3 5 1,-4 7 0,-1 8 227,-1 6 1,0 8-1,-4 7 1,0 5-1,-1 6-200,-3 3 0,2 1 1,-3 2-1,1 0 1,2 1-1,1 1-225,1 0 1,0-5-1,0 1 1,0 0-547,0 0 0,0-7 0,0-1 0,0-6 0,0-3 0,0-4-619,0-1 1,-1-6 0,-3-2 1045,-6-2 0,-3-1 0,-6 0 0</inkml:trace>
  <inkml:trace contextRef="#ctx0" brushRef="#br3" timeOffset="221">20316 7514 8079,'-6'-1'744,"0"-2"-391,4-2 1,2-5-1,8 1 1,6 0 1061,4-1-1243,7 1 0,2-3 1,4-1-1,-1 2-583,-1 0 1,1 2 0,-1 1 410,-2 2 0,-1-3 0,2 4 0</inkml:trace>
  <inkml:trace contextRef="#ctx0" brushRef="#br3" timeOffset="222">20633 7616 7911,'-4'0'457,"4"-1"-130,5-2 0,3-2 1,3-5-1,0-2-368,1 0 0,4-1 0,-4 4 0,0 0 0,-2 1 0,-1 1 417,1 4 0,-2 3 1,-2 3-155,-3 4 1,-3 8-1,-3 4 1,-2 1 0,-1 3-1,-1 2-1549,0 2 1327,-1 1 0,-1 0 0,-1 0 0</inkml:trace>
  <inkml:trace contextRef="#ctx0" brushRef="#br3" timeOffset="223">20596 7840 7911,'-16'0'907,"2"1"1792,0 2-2418,6-2 0,8 3 0,7-4 0,4 0 0,6-1-1001,4-2 1,-2 1 719,3-4 0,2-1 0,0-2 0</inkml:trace>
  <inkml:trace contextRef="#ctx0" brushRef="#br3" timeOffset="224">21080 7616 7943,'-14'0'453,"0"0"2823,-1 0-2301,2 0-975,8 0 0,1 4 0,4 2 0</inkml:trace>
  <inkml:trace contextRef="#ctx0" brushRef="#br3" timeOffset="225">21424 7467 7879,'0'-9'-12,"1"0"1,1-1 0,3 1 0,0-1 0,1-2 52,-1 0 0,3-4 0,-2 4 1,0 0-1,-1-1 0,-1 1 226,-2 0 0,-1-1 1,-1 0-1,0 2-9,0 1 0,0 4 1,-1 0-1,-2 2 1,-4 3 194,-5 3 0,-2 4 0,-6 8 0,-1 5 0,-4 4 18,-2 4 0,0 5 0,1 2 0,2 3 0,2-1-507,5-2 0,7 1 0,6-4 0,4-1-365,4-1-419,9-5 1,7-2 0,9-8 0,1-4 573,1-6 0,4-3 0,-2-1 0</inkml:trace>
  <inkml:trace contextRef="#ctx0" brushRef="#br3" timeOffset="226">21601 7495 7879,'-9'0'107,"0"4"0,0 3 1,2 1 534,1 1 0,1 2 1,-3 1-1,3 2 0,1 2-317,2-1 0,1 0 1,3 1-1,3-1 0,6-2-688,2-1 1,6-5 0,3-2 0,2-1 0,1-3-246,-1-3 1,0 0 0,-4-4 0,1-2 0,-3-3 198,-5-1 0,-3-5 1,-1 2-1,-3-3 1,-4 0 511,-4-1 0,-3 0 0,-5 1 0,0-1 0,-1 2 352,-2 1 0,-3 0 1,1 4-1,0 3 1,0 2 1409,2-1-2031,0 4 110,12 0 1,15 12 0,11 3 0</inkml:trace>
  <inkml:trace contextRef="#ctx0" brushRef="#br3" timeOffset="227">21918 7411 7879,'5'-1'-1252,"-2"-2"3485,2 2-1602,-4 1 0,3 3 0,-4 6 1065,0 1-1418,0 6 0,0-5 0,-1 4 0,-1 2 1,-1 1-165,1 0 0,1 0 0,1-2 1,0-1-187,0-2 1,0 0 0,1-4 0,2-1-1,4-1-237,5 0 0,-2-5 1,4 0-1,-1-4 0,3-4-238,1-3 1,-1-3 0,-1-2 0,1 0 0,-1-2 0,0 1-55,-2-1 1,-1 5 0,-5 0 0,-2 2 1059,-1 3 1,-2 4 0,-5 0 0,-3 5 195,-2 6 0,-2 2 1,2 3-1,2 1 0,3-1-286,2 3 0,1-4 1,0 1-1,2-2 1,4 0-370,6 0 0,5-2 0,2 0 0</inkml:trace>
  <inkml:trace contextRef="#ctx0" brushRef="#br3" timeOffset="228">22402 7402 7897,'-1'-5'1459,"-2"3"-913,-3 4 0,-3 7 0,0 7 0,0 1 0,-1 3 0,1 1-33,0 0 0,3 2 0,0-3 0,2 0 0,2-4-791,1-1 1,3-3-1,4-4 1,6-2-1,3-2-378,4-3 1,-3-9-1,7-2 1,-1-2 0,0-3-165,-2 1 1,-4-1 0,-4 0 0,-1 2 489,-2 3 540,-4 1 1,-2 3-1,-6 3 1,-3 3 608,-2 3 0,-4 3 0,2 4 0,2 1-446,-1 2 1,5 2-1,1-2 1,2-1 0,2-1-1986,2-1 1612,2 1 0,13-6 0,2 5 0</inkml:trace>
  <inkml:trace contextRef="#ctx0" brushRef="#br3" timeOffset="229">22961 7160 7897,'0'-9'530,"-1"0"0,-3 3 289,-2 3 0,-2 10 0,-1 7 0,-1 7-354,1 6 0,-3 10 0,-2 6 0,1 3 0,-1 1 1,2 2-470,-2 1 1,3-1 0,-2-3-1,0-4-637,2-5 1,6-5 0,-5-8 0,2-4 640,0-4 0,-2-8 0,1 0 0</inkml:trace>
  <inkml:trace contextRef="#ctx0" brushRef="#br3" timeOffset="230">22691 7635 7897,'-6'-4'2007,"3"-2"-1564,6 1 0,7-2 1,5 4-1,4 0 1,3 0-291,2 0 0,7-3-153,4 2 0,5-3 0,2 2 0</inkml:trace>
  <inkml:trace contextRef="#ctx0" brushRef="#br3" timeOffset="231">23454 7384 7862,'-6'-4'1333,"1"2"-971,1 3 0,0 5 0,3 7 0,-1 6 0,-2 4 0,0 4-135,0 1 0,-3 3 1,1 1-1,0 1 0,1 2-854,1-2 1,-3-4-1,2-6 1,-2-1 626,1-4 0,0 0 0,-3-3 0</inkml:trace>
  <inkml:trace contextRef="#ctx0" brushRef="#br3" timeOffset="232">23352 7644 7862,'0'-9'1199,"0"3"1,1-1-545,2 0 0,3 2 1,5 0-1,3 0 0,1 1-528,5-1 0,0-1 0,4 3 0,2 1 0,0 1-3404,-1 1 2971,6 0 0,-10 4 1,6 1-1</inkml:trace>
  <inkml:trace contextRef="#ctx0" brushRef="#br3" timeOffset="233">23752 7635 8002,'5'-5'403,"4"-3"0,0 4 1,2-1-48,1-2 0,-2 2 0,0-1 1,2-2-1,1 0-444,2-1 1,-3-2-1,2 0 1,1-1 0,-2 0-161,1 2 1,-2-3 0,-2 1 0,-1 1-1,-1 0 672,-2 2 0,-2 3 1,-3 1 175,3 0 1,-4 4-1,1 7-313,-3 3 0,-3 7 0,3 2 0,-2 4 0,0 2-1273,0 1 1,-3 3 0,2 2 985,-1 1 0,-6 0 0,2-3 0</inkml:trace>
  <inkml:trace contextRef="#ctx0" brushRef="#br3" timeOffset="234">23761 7905 7862,'-8'1'0,"1"1"810,1 1 1,5 3-1,1-3 1,6-1-205,5 0 1,8-4-1,6 0 1,1-2-1,2-1-700,0-2 0,-1 3 0,-1 0 0,-2 0 0,-1 1 43,-3 1 51,4 1 0,-4 1 0,3 0 0</inkml:trace>
  <inkml:trace contextRef="#ctx0" brushRef="#br3" timeOffset="235">8370 5298 8565,'10'-4'-214,"-1"2"1,0-4 0,2 2 0,0 2 0,3 1 0,-1 1 7,0 0 0,4 0 0,-1 0 0,1 0 0,2 0 0,-1 0 206,1 0 0,-3 0 0,-1 0 0,2 0 0,-1 0-21,0 0 0,0-1 1,-3-1-1,-1-1 0,0 1-27,1 1 1,0-2-1,-1 0 1,1 1 52,2 1 1,-3 0 0,5-1 0,1-2 0,3 1 0,1 0-3,0 0 0,1-1 1,3 2-1,-1-2 17,1-1 0,-4 3 1,0-2-1,-2 3 1,-2 0 56,1-2 1,-4 2 0,-3-2 0,-2 3-1,0 2-55,-1 1 1,3 3 0,1-1-23,-2 0 0,4 1 0,-1 3 0</inkml:trace>
  <inkml:trace contextRef="#ctx0" brushRef="#br3" timeOffset="236">9562 5279 8565,'5'-4'-465,"4"0"0,-3-3-118,2 1 0,6 3 0,2 0 583,5 2 0,7 1 0,5 0 0</inkml:trace>
  <inkml:trace contextRef="#ctx0" brushRef="#br3" timeOffset="237">10279 5195 8565,'4'-9'0,"3"1"0,2 1-249,3 0 0,0 5 1,4-2-1,3 1 0,3 0-247,1 1 0,-1 1 0,3 2 496,1 2 0,1 2 0,1 5 0</inkml:trace>
  <inkml:trace contextRef="#ctx0" brushRef="#br3" timeOffset="238">10726 5186 8558,'6'-1'-568,"1"-1"313,0-1 0,2 0 0,3 3 0,3 0 0,2 0 255,1 0 0,7 0 0,8 0 0</inkml:trace>
  <inkml:trace contextRef="#ctx0" brushRef="#br3" timeOffset="239">11182 5223 8558,'-3'-9'74,"0"0"1,1-1 121,1 1 1,3 1-1,3 2 1,6 2 0,2 0-436,4 1 1,4 0-1,4 4 1,3 2 238,3 4 0,2 1 0,4 1 0</inkml:trace>
  <inkml:trace contextRef="#ctx0" brushRef="#br3" timeOffset="240">12085 5214 8522,'10'-4'-141,"0"-3"0,3-4 1,2 4 106,3 2 0,4-1 1,3 4-1,3 3 0,2 5-923,1 5 957,4 0 0,-2 6 0,5-2 0</inkml:trace>
  <inkml:trace contextRef="#ctx0" brushRef="#br3" timeOffset="241">13119 5270 8549,'9'-14'157,"6"0"0,3-5 1,6 3-42,3 3 0,4 2 0,0 8 0,-1 2 1,0 3-680,1 4 1,-5 2 0,2 2-1,-2-1 1,-1 0 562,0 1 0,-1-1 0,0-4 0,-1-1 0</inkml:trace>
  <inkml:trace contextRef="#ctx0" brushRef="#br3" timeOffset="242">13771 5046 8360,'-19'-4'2,"5"-1"0,1-4 21,3 0 1,6 3-1,4 4 1,6 4-1,5 6-137,5 3 0,1 0 1,2 5-1,1-1-121,1 0 189,-1 2 0,6-2 1,-4 3-1,-3-2 0,-1-1-27,-3-2 1,-7 0-1,-2-1 1,-5 0 102,-4 0 1,-15-2-1,-10-1 1,-7 1-1,-5 0 1,-3 0 58,1 0 1,3 2 0,8-3-1,6 6-89,4 2 0,7 6 0,0 1 0</inkml:trace>
  <inkml:trace contextRef="#ctx0" brushRef="#br3" timeOffset="243">4339 6117 8435,'0'-6'-300,"0"0"0,0-1 0,0-2 1,0 0 447,0 0 1,0 2 0,0 1 0,0-1 150,0-1 0,-4 3 0,-1 0-180,-1 1 0,-2 4 0,2 0 0,-3 5 1,-3 5-1,-1 2 1,-2 4 0,4 2 0,-2 4 0,3 3 1,2 2-114,2 1 1,-2 2 0,6-1 0,3-3 0,5-3-148,2-2 0,5-2 0,3-4 0,1-3 0,2-5-143,0-4 0,-1-2 1,1-1-1,-2-1 1,0-3 282,-1-6 0,-5-3 0,2-6 0</inkml:trace>
  <inkml:trace contextRef="#ctx0" brushRef="#br3" timeOffset="244">4562 6136 8456,'-9'0'0,"0"0"0,-1 0-162,1 0 1,0 4 0,0 2 0,3 2 0,3 3 366,2 1 1,1 0-1,1 2 1,2 1-1,3-2-146,3 0 1,4 3-1,3-4 1,0-1-1,1-4 11,-2-4 0,1-2 0,2-1 1,0-1-1,-1-2-141,-2-3 1,-3-4-1,-1-1 1,-4-2-1,-4-2-53,-2-1 1,-1-1-1,-1 1 1,-3 1-32,-5 2 1,-5-3 0,-4 5 0,0 1-1,2 4-113,0 2 1,1 1-1,-3 4 1,3 2 267,6 3 0,4-2 0,9 9 0,1-3 0</inkml:trace>
  <inkml:trace contextRef="#ctx0" brushRef="#br3" timeOffset="245">4749 6108 8456,'6'-8'0,"-1"0"0,0 2-140,0-1 0,0 2 0,3 0 0,-2 0 343,1 3 1,0 2 0,0 4-1,-4 2 1,-2 3 17,-1 3 1,0 3 0,0 4-1,-1-2 1,-1 0-155,-1-2 1,-1 1-1,3 1 1,-1-1 0,-1-4-90,1-1 1,1-2 0,1 0 0,1-1-1,2-1-221,3-4 0,3-2 0,1-2 0,1-2-85,2-4 1,2-1-1,-2-1 1,-2 0-1,0-1 51,-2 1 1,-1 3 425,-2 0 0,-3 5 0,-5 1 0,-2 5 0,0 3 38,0 1 0,1 1 0,3 0 1,0 1-1,1 2-513,2-2 1,2-4 0,5 0 325,3 0 0,1-3 0,5 0 0</inkml:trace>
  <inkml:trace contextRef="#ctx0" brushRef="#br3" timeOffset="246">5130 6154 8456,'6'-9'0,"0"0"0,-1 1 26,0 1 195,-3 3 0,1 8 0,-5 4 1,-2 3-1,-1 3-44,-2 1 0,1 3 0,1-3 0,1 2 0,2-1-261,1 0 0,1-5 1,0 1-1,0-1-35,0-2 1,4-1 0,2-1 0,4-4 0,1-3-180,1-3 1,1-3-1,-4-4 1,0-1 195,1-2 0,-1 1 0,-1 3 549,-1-1 0,-3 7-481,-4 6 0,0 2 0,0 9 0,0-1 0,1 3-383,2 1 0,0-2 0,5-3 417,3-1 0,4 2 0,0 2 0</inkml:trace>
  <inkml:trace contextRef="#ctx0" brushRef="#br3" timeOffset="247">5465 6033 8456,'-6'1'696,"1"4"-725,1 4 0,-2 7 0,2 7 1,-2 2-53,-1 4 0,2 0 1,-1 4-1,0-1 1,-1-2-1,2-1-515,1-1 0,1-7 596,3-3 0,4-5 0,1 0 0</inkml:trace>
  <inkml:trace contextRef="#ctx0" brushRef="#br3" timeOffset="248">5419 6303 8456,'-9'0'0,"-1"0"408,1 0 1,5-3 0,4 0 0,7 1-355,8 1 0,4 1 0,10 0-54,2 0 0,6-4 0,6-1 0</inkml:trace>
  <inkml:trace contextRef="#ctx0" brushRef="#br3" timeOffset="249">6061 6210 8529,'0'-6'-425,"0"0"1,0 3 0,0-3-1,0-2 592,0 0 0,0 2 1,0 0-1,-1-1 370,-2 2 0,1-2-369,-4 4 0,3 0 0,-3 4 0,-2 2-51,0 3 1,-1 7-1,-1 2 1,1 3-1,0 1-30,0 3 1,-1-2 0,2 3 0,2-2-219,3 1 0,2 0 0,1-5 0,2 0 0,3-3 0,5 0-399,4-3 0,1-4 1,4-1 529,-1-2 0,1 3 0,0-2 0</inkml:trace>
  <inkml:trace contextRef="#ctx0" brushRef="#br3" timeOffset="250">6210 6285 8527,'-13'5'41,"3"0"1,-3-2-1,3 3 1,0 3 195,1 0 0,3 3 0,1 1 0,1-2-232,2 0 0,2-2 1,4 0-1,4 0 0,5-2 1,4-2-152,3-1 0,0-1 0,-1-4 1,0-2-1,-1-3 0,0-2-42,-3-2 0,-1 1 1,-6 0-1,-2-1 127,-3 1 1,-2-3 0,-3-1 0,-3 2 0,-4-1 87,-2 0 1,-2 2-1,1-3 1,0 3 0,2 2-404,1 1-532,-1-1 908,9 7 0,2-7 0,9 3 0</inkml:trace>
  <inkml:trace contextRef="#ctx0" brushRef="#br3" timeOffset="251">6434 6192 8424,'-1'6'530,"-1"0"0,-1 1-225,1 2 1,-1 4 0,1 3 0,-1 1 0,0 1-260,-1-3 1,3 2 0,-2-4 0,3 1 0,3-1-144,3-1 0,2-3 1,2-3-1,0-3 1,3-2-145,2-1 1,0-4 0,0-2-1,1-2 1,-2-1-156,-2 3 0,-1-2 1,-3 2 488,-2-3 1,-2 5-1,-4 4 49,0 5 0,0 7 0,0 0 0,0 0 1,0-2-344,0-1 0,0 2 0,1 0 0,3 0 201,2-2 0,6 0 0,3-4 0</inkml:trace>
  <inkml:trace contextRef="#ctx0" brushRef="#br3" timeOffset="252">6760 6294 8466,'0'-6'680,"0"0"-513,0 0 0,-1 0 0,-1 4 0,-2 4 58,2 5 1,0 1-1,0 1 1,-1 0 0,1 1-283,1-1 0,1 0 0,0 1 0,0-1-273,0 0 1,4 0 0,1-2 0,2-2 19,-1-1 0,0-1 1,3-3-1,1-1 176,-1-2 0,0 2 0,1-2 331,-1 2 0,-3 1-260,0 0 0,0 0 1,4 1-1,-1 1 63,0 1 0,5 4 0,0-1 0</inkml:trace>
  <inkml:trace contextRef="#ctx0" brushRef="#br3" timeOffset="253">7141 6145 8379,'6'-9'-187,"2"0"1,-3-1 0,1 2 234,0 2 1,-3 3 0,0 6 151,-2 3 1,-2 3 0,-2 4 0,-4 3 0,-1 5 0,-1 3 24,-1 0 0,1 1 0,0-2 0,-1 0-365,1 0 0,3 1 1,1-2-1,1-1 1,2-2-299,1-4 1,1-2 0,1-3-1,2-1-814,3 0 1252,2-3 0,1-2 0,1-4 0</inkml:trace>
  <inkml:trace contextRef="#ctx0" brushRef="#br3" timeOffset="254">7058 6406 8379,'-10'0'-1495,"1"0"1890,4 0 0,2 3 0,7 0 0,6-1-73,8-1 0,1-2 1,7-1-1,1-2 0,1 0-923,-1 0 0,-2-3 601,0 4 0,2-4 0,-4 2 0</inkml:trace>
  <inkml:trace contextRef="#ctx0" brushRef="#br3" timeOffset="255">6350 6015 8451,'-3'-10'-275,"0"1"1,1 0 0,1 0 352,1-1 0,4 5 1,2 2-1,2 3 1,2 3-1,0 3-33,2 3 1,0 1 0,3 2-1,2 4-45,0 1 0,2 6 0,0 1 0</inkml:trace>
  <inkml:trace contextRef="#ctx0" brushRef="#br3" timeOffset="256">7654 5950 8334,'0'6'-69,"1"-1"0,2 1 0,3 1 1,3 4-1,4 0 69,2 3 0,7 0 0,2 5 0</inkml:trace>
  <inkml:trace contextRef="#ctx0" brushRef="#br3" timeOffset="257">8045 6294 8202,'0'-9'-122,"0"0"0,0-1 1,0 1-1,0 0 1,0-1-1,0 0 0,0-1 342,0-2 1,0 1 0,0 2-1,0 1 1,-1 1 39,-3 2 0,-1 1 0,-4 7 1,0 1-1,-1 4-16,1 4 1,-4 4 0,-2 4 0,1 2 0,1 2-275,3 1 0,1-3 0,0 2 0,3-2 0,3-4-308,2 1 1,2-4 0,2 1 0,4-2-276,5-1 1,5-6-1,6-3 613,1-2 0,1-1 0,3 0 0</inkml:trace>
  <inkml:trace contextRef="#ctx0" brushRef="#br3" timeOffset="258">8259 6285 8198,'-3'9'-117,"0"0"0,-1 1 183,0-1 0,2 0 0,-3 2 0,1 0 0,1 2 0,0-2 319,0-1 0,-1 0 0,4-1-378,0 0 0,5-4 0,1-2 1,2-2-1,2-2-165,3-2 1,-3-2 0,3-4-1,-3 0 1,-1-1-57,1 1 0,-4 0 1,-1-1-1,-1 1 1,-2 0 174,-1-1 0,-2 1 1,-2 0-1,-3-1 1,-2 1 139,-2 0 0,1 0 1,0 0-1,-1 2 0,1 1 467,0-1 0,3 1-612,-1 0 1,6 1-1,2-2 1,7 2-1,4 0-171,2 3 0,-1 1 0,1 1 0,1 0 120,-1 0 1,-2 1 0,0 1-1,-2 3 1,0 1 169,-1 4 1,-4 0 0,-2 6 0,-2 1 0,-1 0 193,0 2 1,0-2 0,0 0 0,0-3-1,0 1-136,0-1 0,0-2 1,0 0-1,0-2 0,1-1-208,3-3 0,2-2 0,5-4 0,3-1 0,0-2-64,3-3 0,-1-3 0,1 0 0,-3-1 0,0-2-11,-3 0 0,-1 0 0,0 3 1,-2 2 313,-2 1 1,-1 3 0,-3-1 96,2 3 1,-1 0-1,-3 7 1,0 1-300,0 1 1,0 2-1,0-1 1,1 0-1,2 0 38,3-3 0,2 6 0,2-2 0</inkml:trace>
  <inkml:trace contextRef="#ctx0" brushRef="#br3" timeOffset="259">8817 6266 8195,'-6'0'225,"1"1"1,0 1 16,0 1 0,2 5 1,-3-2-1,1 2 0,1 1 1,0 1-50,2-1 0,0-3 0,0 0 1,-1 2-463,1 0 1,2 0 0,3-2-1,3-2-60,2-3 1,1-1 0,2-1 0,0-1 0,2-3-2,-2 0 0,-1 2 1,0-2-1,-1 0 0,0 1 343,1-1 1,-4 2-1,0 3 488,1 0 0,-2 0 1,1 1-460,-2 3 1,0 0-43,-1 2 0,2 2 0,4-3 0</inkml:trace>
  <inkml:trace contextRef="#ctx0" brushRef="#br3" timeOffset="260">9199 6005 8111,'0'-7'376,"0"5"-51,0 8 0,-1 8 1,-3 8-1,-4 3 1,-4 4-209,1 2 1,1 5 0,0-3 0,1 1 0,0-1-325,-1-1 1,5-1 0,1-4 0,1-3-1,0-5-1214,1-2 1,5-7 1420,3 0 0,2-9 0,2-7 0</inkml:trace>
  <inkml:trace contextRef="#ctx0" brushRef="#br3" timeOffset="261">9106 6303 7988,'-9'0'757,"4"0"1,6 0-350,8 0 0,4 0 1,7-1-1,2-1 0,4-2-339,4-1 0,-1 0 0,2-2 1,-3 0-70,-4 0 0,7-1 0,-2-1 0</inkml:trace>
  <inkml:trace contextRef="#ctx0" brushRef="#br3" timeOffset="262">15130 5270 8410,'0'-9'47,"0"-1"1,0 1 0,1 0-1,2-2 1,3 0 0,3-2-1,1-1 164,3 1 1,-2-4 0,4 3 0,1-2 0,-1 3-78,1 2 1,-5 1 0,2 7 0,-4 2 58,-3 3 1,-2 7 0,-5 8-1,-3 2 1,-4 5 127,-3 3 1,-2-4 0,4 5-1,1-2 1,1-3-389,4-1 0,2 1 0,1-1 0,0-3 1,1-2-1,3-5-568,6-1 0,2-6 0,5-2 0,-2-3 75,2-3 0,-1-3 1,1-7-1,-3-2 0,0-3 560,-3-1 0,0-3 0,-2-2 0</inkml:trace>
  <inkml:trace contextRef="#ctx0" brushRef="#br3" timeOffset="263">15344 4935 8348,'-13'-4'180,"-1"3"0,-1-4 0,2 2 407,3 0 0,2-1 0,1 2-326,0-1 1,6 0-1,1 3 1,6 0-772,2 0 1,6 0 0,4 0 0,4 1-1,0 2 510,1 3 0,7 2 0,-1 2 0</inkml:trace>
  <inkml:trace contextRef="#ctx0" brushRef="#br3" timeOffset="264">15614 5074 8348,'4'-9'-247,"2"3"0,2 0 280,-2-2 0,5-1 0,0-2 1,1-3-1,3 0 0,-1-3 176,3 0 1,-3-5-1,1-1 1,-1-1-1,-1 0-115,-3 0 0,0 0 0,-6 3 0,1 1 0,-1 1 139,-2 2 0,-5 7 0,-4 1 1,-2 5-100,-3 3 0,0 5 0,-3 4 1,-2 6-1,0 8-81,-2 4 1,0 7 0,1 5 0,-1 8 0,10-21 0,0 1-123,-1-1 1,1 1 0,1 2 0,2-1 0,-1 0 0,1 0 0,1 2 0,1 0 0,0 1 0,1 1 0,0 0 0,0-1-234,1 0 1,0-1 0,-1 0 0,0-1 0,1-1 0,1 1-1,-1-2 1,1 1-12,-3 22 0,-2-10 0,-3-5 0,0-8 1,-1-5-1,-2-4 313,0-5 0,-1-6 0,4-4 0,0-4 0,-5-7 0,0-5 0</inkml:trace>
  <inkml:trace contextRef="#ctx0" brushRef="#br3" timeOffset="265">15372 5559 8274,'0'-10'-166,"0"1"1,0 0 0,0-1 494,0 1 0,4 0 0,3 0 1,2 2-1,3 1 0,4-1 160,1-2 1,5 3-1,1 1 1,1 0-726,2 0 236,0 3 0,2-7 0,0 4 0</inkml:trace>
  <inkml:trace contextRef="#ctx0" brushRef="#br3" timeOffset="266">16499 4814 8057,'0'-6'-274,"1"-1"0,1 0 0,1-1 0,0 0 562,1 1 1,-3 2 0,3 3 21,1-1 1,-4 2 0,1 6 0,-4 5 0,-5 5 0,-2 6 55,-3 6 0,-3 5 1,-4 5-1,-2 1 0,-1 2-310,1 4 1,-1 1 0,0 1 0,2-4-1,3-4-362,1-6 0,8-8 0,0-2 0,2-3-812,4-4 0,1-4 710,1-5 1,3-8 0,1-1 0,-1-6 269,1-3 1,0-2 0,3-6 0,-1-1 0,2-2 94,0 0 1,1-5 0,1-3-1,-1 1 1,1 0 42,3-1 0,1 1 0,5-4 0,-1-1 18,1 2 0,-1 1 0,-2 5 1,-1 2-1,-2 6 240,-2 5 1,-3 6 0,-3 10 0,-1 3 86,-2 5 1,-2 8-1,-3 2 1,-2 4-33,0 5 1,-4 1-1,4 5 1,-1 1-1,1-2 1,1 0-383,2-1 0,1-2 1,1 3-1,0-2-300,0-2 1,0-6-1,0-2 1,0-2 0,0-3-509,0-1 1,3-6 876,0-3 0,-4-10 0,-4 2 0</inkml:trace>
  <inkml:trace contextRef="#ctx0" brushRef="#br3" timeOffset="267">16387 5242 8057,'-4'-9'0,"0"2"572,-2 1 1,1 0 0,7-3-254,1-1 0,3 5 0,5 1 0,3 1-918,0 0 1,1 0 598,0 3 0,7 0 0,-2 0 0</inkml:trace>
  <inkml:trace contextRef="#ctx0" brushRef="#br3" timeOffset="268">16666 5270 8096,'-9'0'2368,"0"0"-1958,4 0 1,-1 0-264,3 0 1,2 1-148,-2 2 0,6-2 0,2 3 0</inkml:trace>
  <inkml:trace contextRef="#ctx0" brushRef="#br3" timeOffset="269">16955 5140 9234,'-5'-1'1877,"2"-3"-1884,6-1 0,-1-3 0,3 1 0,-1 1 34,-2-2 1,4 0-1,-1-1 1,0-1 135,-2 1 1,-3 1-1,-3 2-48,-3 3 0,-7 4 0,-1 5 0,-2 6-83,1 5 1,0 2-1,-1 2 1,1 2-1,3 1-342,4 1 0,-1-2 0,6 0 0,2-1 0,4-1-552,7 0 1,0-5 0,5-4 861,2-2 0,5 0 0,1-1 0</inkml:trace>
  <inkml:trace contextRef="#ctx0" brushRef="#br3" timeOffset="270">17132 5130 8048,'-1'5'43,"-2"-1"1,-3-2 0,-3 1 417,0 3 0,0 2 0,-1 2 0,0 0 1,-1 2-37,-2 4 0,2 1 0,4 2 1,1 0-1,2-2-390,2-1 0,5 0 0,4-3 0,2-3 0,2-3-319,2-4 1,3-2 0,0-1 0,1-1-248,2-2 1,-1-5-1,-3-4 1,-1-1-1,-2 0 1,-1-2 155,-2 1 1,-1-4-1,-5 3 1,-1-3 284,-1-1 0,-1 2 1,-1 0-1,-2 3 1,-3 0 227,-3 3 1,0 1-1,0 0 1,0 2-1,-1 2 605,1 3-1092,4 2 0,3 1 349,8 0 0,0 4 0,8 1 0</inkml:trace>
  <inkml:trace contextRef="#ctx0" brushRef="#br3" timeOffset="271">17337 5084 8048,'5'0'5,"-1"-1"555,-4-2 0,-1 3-30,-2 0 0,1 5 1,-3 6-1,0 3-315,-1 0 0,4 2 0,-2 2 1,1 1-1,0-1 0,1 1-133,1 0 1,2-5 0,1-1 0,3-3-303,3-1 1,0 0 0,4-3 0,-1-3 0,1-2-1,1-3-246,2-4 0,0-2 0,3-6 1,-2-1 197,0 1 0,-5-2 0,2-1 0,-3 0 0,-1 3 218,1 0 0,-4 3 258,0 5 1,-9 6-1,-2 7 1,-5 4 186,-2 5 0,2-2 0,0 2 0,2-1 0,1 0 0,2-2-632,1 1 0,1-4 0,4 3 237,2-3 0,6-5 0,5-1 0</inkml:trace>
  <inkml:trace contextRef="#ctx0" brushRef="#br3" timeOffset="272">17653 5102 7394,'3'-6'1794,"1"0"-1433,-1 4 0,-3 5 1,-1 7-1,-2 4-56,-4 2 0,-1 2 1,0-1-1,1 0 1,1-1-1,1-1-239,0 0 1,3 2-1,-1-2 1,2-1-256,1-1 1,4-4 0,2-3 0,3-3 0,3-3-536,0-3 1,5-5-1,-2-6 1,2 0 411,-2-3 1,2 1 0,-4-1 0,1 3 0,-1 0 0,-2 3 500,-4 1 1,-2 4 214,-2 3 0,-3 6 1,0 5-1,-4 3 0,-2 4 1,1 3-13,1 1 0,-3-4 0,4 0 1,1-2-518,1-1 1,2-2 0,2-1-1,3-1 125,3-1 0,4-3 0,2-4 0</inkml:trace>
  <inkml:trace contextRef="#ctx0" brushRef="#br3" timeOffset="273">18147 4907 8048,'-6'1'394,"0"3"1,1 5-1,0 6 215,-2 2 1,-1 7 0,-3 4 0,0 6 0,-2 5-797,2 1 1,1 0 0,0-4-1,1-1 1,0-5-400,-1-5 1,4-2 0,1-5 0,1-3 585,2-2 0,-3-11 0,0-3 0</inkml:trace>
  <inkml:trace contextRef="#ctx0" brushRef="#br3" timeOffset="274">17979 5251 8318,'-5'0'3276,"12"0"-2749,9 0 1,3 0 0,0-1-1,1-1-501,1-1 0,0-1-26,4 1 0,-4 2 0,1-3 0</inkml:trace>
  <inkml:trace contextRef="#ctx0" brushRef="#br3" timeOffset="275">18463 5158 8024,'-5'-1'345,"3"-1"0,4-1 0,4 1-226,3 1 1,4-2-1,3 0 1,2 1-1,3 1 1,2 1-931,1 0 1,-1-1-1,3-2 811,-1 0 0,-4-4 0,1 2 0</inkml:trace>
  <inkml:trace contextRef="#ctx0" brushRef="#br3" timeOffset="276">18417 5298 8196,'10'0'472,"3"0"1,2-1-1,4-1-505,2-1 1,3-5 0,4 3-1,0-1 1,-1 1 32,-2 1 0,2-4 0,-3 3 0</inkml:trace>
  <inkml:trace contextRef="#ctx0" brushRef="#br3" timeOffset="277">18854 5112 8040,'-5'-7'495,"1"2"0,1 0 465,0 0 0,1 0 0,4-2-1010,1 0 0,5 5 0,1-1 0,2 2 0,1 1 0,1 0-2147,-1 0 2197,5 4 0,-7 1 0,4 5 0</inkml:trace>
  <inkml:trace contextRef="#ctx0" brushRef="#br3" timeOffset="278">18864 5223 9238,'9'0'563,"1"0"1,2 0 0,2 0-391,4 0 0,-2 0-173,6 0 0,2 0 0,0 0 0</inkml:trace>
  <inkml:trace contextRef="#ctx0" brushRef="#br3" timeOffset="279">19395 4823 8058,'-6'-4'244,"2"5"0,4 1 0,-1 8 0,-1 7 1,-2 7-1,-1 6-122,-2 7 0,-3 1 0,-1 6 0,-2 0 0,1 1 0,0-3-479,-1-5 1,1-2 0,2-6-1,1-4-1268,0-4 1625,4-5 0,-8-10 0,3-2 0</inkml:trace>
  <inkml:trace contextRef="#ctx0" brushRef="#br3" timeOffset="280">19264 4981 8058,'1'-18'23,"1"-1"0,2 1 224,2 3 1,0-2-1,4 4 1,1 0-1,3-1 1,1 4 176,5 2 0,-1 1 0,4 4 0,-2 1 0,1 2-283,-1 3 0,-3 3 0,-2 6 0,-5 1 0,-4 1-89,-3-1 1,-3 4 0,-2-2 0,-3 3-121,-2 0 1,-3 0-1,-2-1 1,-3-2 0,0 1-1,-3-1-76,-1 1 0,4-6 0,2 0 0,1-2-219,2-1 1,3-2 0,0 1 0,3 1 189,4 2 1,5 0 0,6 0-1,5 2 1,2 1 182,3 4 0,-1 1 1,-5 2-1,-1 0 115,-2 3 0,-5-2 1,-6 2-1,-5-3 1,-6-1-1,-5-2 386,-4 0 1,-4-5 0,0 1 0,-1-5-301,0-4 0,0-2 0,4-1 0,0-2 0,4-3-420,4-5 0,3-5 1,2-1-1,2-1 1,4-1-885,4 3 1,4 1 0,5 4 975,2-3 0,0 3 1,4-3-1</inkml:trace>
  <inkml:trace contextRef="#ctx0" brushRef="#br3" timeOffset="281">19627 5307 8254,'-14'0'736,"3"0"0,5 0 0,0 1-472,1 2 0,1-1 0,6 5 0,3-1-264,4-1 0,7 3 0,-2-3 0</inkml:trace>
  <inkml:trace contextRef="#ctx0" brushRef="#br3" timeOffset="282">19953 5121 7988,'-6'0'2558,"0"0"-2228,4-4 1,-2 2-1,4-4-188,0-2 0,3 0 1,1-1-1,0-1 500,0 1-500,-1 0 1,-7 4 0,-2 2 0,-4 3 0,-1 4 88,-1 5 1,-5 4-1,2 6 1,-2 1 0,2 0-405,2 2 1,4 0 0,3-3-1,3 1-206,1-1 0,7 1 0,2-5 0,5-2 0,6-3 0,4-6-441,1-3 1,-1-1 0,2-1 0,-1-2 662,-3-3 1,0-7 0,-1-1-1</inkml:trace>
  <inkml:trace contextRef="#ctx0" brushRef="#br3" timeOffset="283">20102 5149 8255,'0'9'582,"0"1"1,-1-1 0,-1 0 0,-2 0-165,-1 1 1,2 2-1,-3 1 1,2-2-1,2-1-371,1 0 1,2-1-1,2-1 1,4-2-224,1-2 1,1-3 0,1-1 0,2 0-1,1-1 1,1-3-318,-1-2 1,0-2 0,-5-1 0,-1-1 288,-1 1 0,-4-1 0,2-2 0,-3 0 0,-1 0 0,-1 1 330,-3-1 0,2 1 1,-4 0-1,-1 3 75,-1 1 1,-1 1 0,2-2 0,2 1-652,1 1 0,2 3 1,6 0-1215,5 2 1664,0 1 0,9 0 0,-3 0 0</inkml:trace>
  <inkml:trace contextRef="#ctx0" brushRef="#br3" timeOffset="284">20288 5121 7999,'4'-5'506,"-1"-2"0,3 3 594,1 2 1,-2 1-719,1 1 0,-3 1 1,3 2-1,-2 4-170,-2 1 0,-1 4 0,-1 1 1,0-1-1,0 1 0,0-1-67,0-1 1,-3 3 0,0-2 0,1 0-282,1-2 1,1-4-1,1-1 1,1 1 0,2-2-1,1 0-529,2-2 1,2-2 0,1-3 0,2-4 110,4-5 1,-2 1 0,1-4 0,-2 2 0,-1 1 439,-2 2 1,-1-1 0,0 0 0,-2 4 682,-1 2 0,-5 3 0,0 5-12,-3 3 0,-4 3 0,3 0 1,0 0-1,-1 0-889,1 1 0,0-1 0,3 0 332,0 1 0,4-1 0,2 0 0</inkml:trace>
  <inkml:trace contextRef="#ctx0" brushRef="#br3" timeOffset="285">20661 5102 7988,'-1'-8'860,"-1"1"-219,-1 1 0,-2 5 1,3 2-1,-2 6-242,-1 4 1,0 5-1,-2-3 1,1 2 0,1 0-1,1 1-416,0-1 0,1-3 0,3 1-288,0 1 1,1-5 0,2 0 0,4-5 0,4-3-352,1-1 1,4-1-1,-4-2 1,0-3 0,1-2 69,-1-2 1,1 1-1,-4 0 1203,0-1 0,-4 6 0,-1 4-156,-3 5 1,-1 4 0,0 0 0,0 0-503,0 1 0,0-1 0,0 0 0,1 0 41,2-3 0,2 2 0,4-3 0</inkml:trace>
  <inkml:trace contextRef="#ctx0" brushRef="#br3" timeOffset="286">21070 4925 7987,'6'-1'300,"-3"-2"65,-2 2 0,-1-2 0,-1 7 0,-2 6-75,-4 4 1,-4 9-1,-2 5 1,-1 5-1,0 4 1,0 2-455,1 2 0,-3 2 0,5-3 0,2-4-525,1-4 1,6-7 0,-1-5 135,2-3 0,1-10 1,0-9-1,1-7 553,2-5 0,-2 3 0,2-1 0,-2 1 0,-1 2 269,0 0 0,-1 2 3007,-2 1-2730,2 4 0,1-2 0,7 4 0,5 0 0,3 0 0,3 0-1241,1 0 1,-1-3 694,1 0 0,4-5 0,0 3 0</inkml:trace>
  <inkml:trace contextRef="#ctx0" brushRef="#br3" timeOffset="287">21350 5093 7890,'-6'0'935,"0"-1"-467,2-2 0,3-1 0,6-3 0,7 1 0,3 2 0,6 2 0,2 0-531,3-1 1,1 2 0,0-2 0,0 2-360,-2 1 1,1 0 0,-4 1 421,-2 2 0,0 2 0,-1 4 0</inkml:trace>
  <inkml:trace contextRef="#ctx0" brushRef="#br3" timeOffset="288">21415 5214 7890,'-6'0'0,"1"1"486,0 2 0,3-2 0,5 2 73,4-2 0,5-1 0,4 0 1,1 0-1,2 0-1322,-1 0 0,2-3 0,1 0 1,-1 1 762,-2 1 0,1 1 0,-5 0 0</inkml:trace>
  <inkml:trace contextRef="#ctx0" brushRef="#br3" timeOffset="289">21880 5102 8320,'2'-6'648,"1"1"0,4 1 1,4 2-496,5 1 1,-2 0-1,2-1 1,0-1-1,1 0 1,-1 3-1338,0 4 0,-6-2 1184,0 4 0,-1 0 0,-4 3 0</inkml:trace>
  <inkml:trace contextRef="#ctx0" brushRef="#br3" timeOffset="290">21862 5223 7947,'0'6'-89,"-3"2"537,0-2 0,4-2 0,6-1 0,5-2 0,7-1-210,5 0 0,3-1 1,2-1-1,1-2 0,2-1-238,1-2 0,-3-6 0,2-1 0</inkml:trace>
  <inkml:trace contextRef="#ctx0" brushRef="#br3" timeOffset="291">22607 4944 7944,'0'5'106,"-3"0"0,-1-3 0,-1 3 800,1 0 1,1-2-498,3 3 0,1-4 0,2 1-253,3-2 1,3-2 0,-1-2 0,-1-2-1,-1-1-168,2 0 1,-3-1-1,0-2 1,-1 0 0,-1-1-140,1 1 1,-3 0-1,3 0 1,-3-1 0,-1 1 25,0 0 0,-5 3 0,-1 2 0,-3 1 0,-4 1 258,-6 3 0,-4 4 1,-5 9-1,0 4 1,0 7 260,0 5 0,5 3 0,2 6 0,4-1 0,6 0-89,4-2 1,8-8-1,8-1 1,7-4-1,4-5-264,5-5 0,2-7 0,0-3 0,-1-2-769,-1-1 1,-3-4 0,1-2 727,-4-2 0,-3-6 0,3 0 0</inkml:trace>
  <inkml:trace contextRef="#ctx0" brushRef="#br3" timeOffset="292">22849 5242 7875,'-5'-1'353,"1"-1"1,0-2 556,1-1 1,1 3 0,5-2-272,4 3 1,-2 1-473,1 0 1,-4 1-1,2 1-1165,0 2 223,-3-1 1,3-2 254,-4 2 1,-3-1 0,-1 3-825,-1-1 889,3-1 0,-1-3 0,5-1 415,1-2 1,1 1-1,-2-4 1,2 0 611,2 1 1,-4-1 0,0 4 246,-4-1 1,-4 1 0,-3 5-584,0 3 1,4 0-1,2 0-236,2 1 0,1 1 0,0 2 0</inkml:trace>
  <inkml:trace contextRef="#ctx0" brushRef="#br3" timeOffset="293">23193 5065 7904,'0'-9'-149,"0"-1"0,0 1 359,0 0 0,0 0 0,0-1 747,0 1 1,0 3-234,0 0-514,-4 3 0,2 0 0,-4 6 0,-1 5 0,-3 2 157,-2 2 0,2 5 0,-4-1 0,3 2-302,1 4 0,-1-2 0,6 1 0,0-1 0,2-1-687,2-1 1,1-2 0,1-2 0,3 0-1,4-3-2527,3-1 3149,6-5 0,2 0 0,4-5 0</inkml:trace>
  <inkml:trace contextRef="#ctx0" brushRef="#br3" timeOffset="294">23361 5084 7904,'-6'0'-94,"0"1"46,-2 2 541,4-2 1,-4 7 0,2-2 0,-2 3 0,1 0-113,1 0 1,4 1 0,-1 0 0,2 1-1,1 3-275,0 0 1,4-2 0,3-1 0,5-3 0,2-3-355,0 0 0,4-2 1,-2-3-1,0 0 1,1-1-231,-2-2 0,-3-3 0,-1-3 0,-4 0 1,-4-2-7,-2-1 0,-1 1 1,-1-4-1,-3 2 314,-5 1 204,0 2 1,-8 1 0,4 0 0,-1 2 0,1 2 320,1 1 0,2 1-633,1 3 0,4 0 1,7 1-1,6 1 278,6 1 0,4 4 0,0-2 0</inkml:trace>
  <inkml:trace contextRef="#ctx0" brushRef="#br3" timeOffset="295">23547 5093 7904,'9'-5'29,"-2"1"1,-2 3 684,-1-2 0,-1 3 1,-4 0-217,-2 5 0,1 4 0,-4 2 0,-1 2 0,2-2-311,2 0 0,2-2 0,1 0 0,0 1 0,0-1-276,0 0 0,0 0 1,1 0-1,2-2 0,5-2-613,3-1 0,0-1 0,4-3 0,-1-1 147,1-2 1,-3-2 0,3-3 0,-2 1 0,-3 0 88,-2 0 1046,0 3 1,-8 0-1,0 5 1,-4 2 73,-1 3 1,-3 2-1,5 2-1028,1-1 1,2-1 0,3-1-1,5-4-543,3-2 0,0-1 1,4 0 916,-2 0 0,4-9 0,-3-1 0</inkml:trace>
  <inkml:trace contextRef="#ctx0" brushRef="#br3" timeOffset="296">23948 5046 8101,'0'-5'529,"-2"2"0,0 7 0,-2 5 0,-1 3 1,-1 3-145,1 1 1,-4 2 0,3 0 0,-1 1 0,1-2 0,2 0 0,1-2-534,-1-2 1,2-1 0,7-3 0,3-3-509,3-3 1,6-6-1,-2-3 1,2-4 0,-1-1-165,0-1 1,-4-2 0,3 3 0,-2-2 1406,-1 2 0,-5 2-2,-1 2 0,-4 7 1,0 7-1,-3 1 1,-3 1-84,-1 1 1,3-1 0,-1 0 0,2 0-1110,1 1 0,0-4 1,1-1-1,2-1 1,4-3 606,4-3 0,4-3 0,3-4 0</inkml:trace>
  <inkml:trace contextRef="#ctx0" brushRef="#br3" timeOffset="297">24357 4888 8734,'-4'11'1134,"-2"2"0,-2 7-625,-2 7 1,-2 5 0,-2 5 0,1 1-1,-1 1-685,3 2 0,1-1 1,1-5-1,2-3 1,2-5-1385,1-3 0,1-6-188,3-6 1748,0-10 0,0-3 0</inkml:trace>
  <inkml:trace contextRef="#ctx0" brushRef="#br3" timeOffset="298">24218 5261 7891,'-7'-5'719,"2"-1"-64,1-2 0,1 2 1,5 1-1,3 0 0,5 3-54,4 1 0,5-2 1,3 0-1,1 0 1,1 0-1255,0 0 0,-3 0 653,4 3 0,0-4 0,3-2 0</inkml:trace>
  <inkml:trace contextRef="#ctx0" brushRef="#br3" timeOffset="299">16089 5652 8168,'6'-4'-200,"1"-3"679,-5 3 1,2-1 0,-3 3-12,2-1 0,-2-1 1,3 2-292,0-1 0,-2-4 1,4 3-1,1-1 1,-1-2-1,0-1-159,1-2 0,-1 1 1,-1 0-1,0-2-57,0-1 0,-3 0 0,2-3 0,-1-1 0,0 1 0,-1-1 17,-5 0 1,-5-1 0,-5 2 0,-2 2 73,-1 3 0,-5 1 1,-2 0-1,-1 3 1,-1 3-22,-2 2 0,-1 3 1,1 3-1,1 5 1,3 1-60,4 2 1,-1-1 0,7 3 0,3 2 0,2 2 0,3 1-191,1 2 1,1 3-1,7-2 1,3 0 114,4 3 1,1 0 0,3 0 0,1-2 0,-1-2 85,1-1 0,-2 0 0,3-2 0,-3 1 0,0-3 256,-3-3 1,-4-1 0,-2-3 0,0 1 152,-3 2 0,-2-2 0,-3-5-260,-4-3 1,-2 2 0,-2-2 0,-2 0 0,1 0-96,-2 0 0,1 3 0,-4-2 0,3 0 0,0 2-301,3-1 0,-1-2 0,1 2 0,3 0-556,0 0 1,4-1 0,2 1 0,4-1-694,4-2 0,3-1 1513,4-1 0,1-4 0,5-1 0</inkml:trace>
  <inkml:trace contextRef="#ctx0" brushRef="#br3" timeOffset="300">16080 5875 8168,'9'0'-809,"-1"1"1465,-1 2 1,0-1 0,-4 5 0,-1 0-7,-1 1 1,-1-2-1,-1 0-1129,-2 2 0,2-3 1,-1 0 478,4-1 0,3-1 0,4-3 0</inkml:trace>
  <inkml:trace contextRef="#ctx0" brushRef="#br3" timeOffset="301">16368 5698 7225,'-1'-4'3137,"-2"4"-2808,-2 8 0,-7 7 0,-2 3 0,1 1 95,-1 0 1,2 2 0,3 1-1,0-1 1,3-3-297,3-2 0,2 1 0,2-5 0,2-2 1,4-2-291,5-5 0,5-2 1,5-1-1,0-1 1,0-2-149,-1-4 0,-2-2 0,-5-2 0,0-3 0,-3 1-96,0-1 1,-6-2 0,-2 0 0,-2 0 0,-1-1 251,0 2 0,-4-1 0,-2-1 0,-3 1 1,0 4-61,0 1 1,-1 5 0,1 1-706,0 1 1,4 2 918,1 5 0,8 2 0,1 4 0</inkml:trace>
  <inkml:trace contextRef="#ctx0" brushRef="#br3" timeOffset="302">16611 5680 8131,'0'-5'2670,"0"5"-2414,0 9 1,0 5-1,-1 5 1,-2 1-25,0 1 0,-3 0 1,2 3-1,0-2 0,-1-1 1,1-1-184,-1-2 0,2 0 0,3-2-303,0-4 1,1-6-1,2-4 1,5-5-356,3-6 0,0-2 1,5-4-1,1-2 197,0 0 0,2-1 0,-1 2 0,0 0 0,-2 0 0,0-1-19,1 2 0,-4 1 1,-2 5 551,-3-1 1,-3 5-1,-4 2 1,0 3 251,-2 3 1,-8 2 0,-1 5 0,-1 0 0,-2 3 201,1 2 1,0 0 0,2-1 0,1 1-97,0-1 0,0-2 1,2 3-1,2-2 1,1 0-1,2-1-330,1 1 1,5-4-1,3-3 1,3 0-539,3-1 1,3 1 0,0-4-1,0 1 1,1-1 388,-1-1 0,-1 3 0,4 1 0</inkml:trace>
  <inkml:trace contextRef="#ctx0" brushRef="#br3" timeOffset="303">17002 5857 7954,'1'-7'314,"2"2"1,3 0-1,2 1 1,2-1 72,-1-1 1,3 4-1,1-1 1,-1 2-1,1 1-1080,-1 0 1,0 0-1,-2 0 693,-1 0 0,0 4 0,1 2 0</inkml:trace>
  <inkml:trace contextRef="#ctx0" brushRef="#br3" timeOffset="304">17039 5931 7837,'-5'9'664,"2"1"1,3-4-102,3 0 1,2-4 0,4 1 0,2-2-423,1-1 1,-1 0-142,5 0 0,-1 0 0,4 0 0</inkml:trace>
  <inkml:trace contextRef="#ctx0" brushRef="#br3" timeOffset="305">17598 5596 8043,'0'-9'74,"-2"-1"1,0 1 0,-1 0 288,1-1 1,1 3 0,0 4 0,-1 7 0,-2 7 7,-1 8 1,-1 1 0,-4 6 0,2 2 0,1 2-216,1 0 0,0-2 1,-1 0-1,2 0 0,1-1-415,2-2 0,1 1 0,1-4 0,0-2 0,0-1-1380,0-4 1,-1-2 1572,-2-7 1,-3-6-1,-3-5 1</inkml:trace>
  <inkml:trace contextRef="#ctx0" brushRef="#br3" timeOffset="306">17467 5791 8043,'0'-9'-522,"1"0"804,2-1 1,1 1-1,4 1 1,-2 1-1,1 0 1,2 1 82,4 1 0,-2-2 0,4 4 0,-1 1-261,1 1 1,-3 5-1,3 3 1,-2 4 0,-2 5-1,0 1-107,-2 2 1,-1 1-1,0 0 1,-3 2 22,-1-1 0,0-3 0,-2-1 1,1-3 95,-1 0 0,-1-2 0,-2-3 215,-2-3 0,1-2-198,-4-4 1,4-1-1,-1-2 1,2-3-108,1-3 1,0 0-1,0 0 1,0-2-1,1 0-144,2-1 0,2-4 0,4 3 0,1-2-30,-1-1 0,1-1 0,2 0 0,0 3 0,0 1 0,1 1-234,-1 2 0,1 2 0,-4 1 0,0 4-127,1 2 1,-1 1 0,-1 1 0,-1 2 150,0 4 1,-2 1 0,1 2 0,-2 0 0,-1 1 357,0-3 0,5-1 0,-3 3 0</inkml:trace>
  <inkml:trace contextRef="#ctx0" brushRef="#br3" timeOffset="307">17905 5782 8043,'5'0'1409,"-1"0"0,-4 4-948,0 2 0,-1 4 0,-1 1 0,-1 1-278,1 0 0,-2 1 1,1 0-1,0-2 1,2-1-1,1 0-221,0-1 0,1-1 0,3 0 0,2-3-387,2-1 0,1-1 0,1-3 0,-1 0 0,1 0-231,3 0 1,-3-4-1,3-2 1,-2-3 0,0 0 258,2 0 0,-1-4 0,-3 1 0,0 1 0,-2 1 1062,-1 4-248,-4-2 0,1 11 1,-6 1-1,-3 5 238,-2 4 0,-1 3 1,2-1-1,2 0 0,0 0-412,0-2 0,3 3 0,-1-4 0,3 0 0,3-3 18,3-3 1,2 1 0,2-4-262,3-1 0,1-1 0,5-1 0</inkml:trace>
  <inkml:trace contextRef="#ctx0" brushRef="#br3" timeOffset="308">18231 5884 8033,'-6'0'2907,"2"0"-2263,4 0 1,9 0-740,3 0 0,0-4 0,2-1 0,-2-1-185,1 0 0,0 1 0,-2-3 1,-1 2-1,-2-1 0,-1-1-201,-1-2 1,-2 1-1,-5 1 543,-2 1 0,-6 3 0,-4 5 1,-2 2-1,-1 5 533,-2 3 0,1 0 1,0 6-1,3 2 0,0 1-76,3 1 0,5-1 0,2-2 0,5 1-507,6 0 1,3-4 0,10-1-1,1-4 1,4-5 0,2-3-2849,1-2 2836,-4 0 0,7-8 0,-2-3 0</inkml:trace>
  <inkml:trace contextRef="#ctx0" brushRef="#br3" timeOffset="309">15139 6434 8112,'-5'0'1765,"2"0"-1543,6 0 0,3 0 0,6 0 0,1-1 0,1-2 0,0-4-265,1-1 1,-4-1-1,3 0 1,-2-1-1,0 1-176,0 0 0,-2-1 0,-1 0 0,0-1 0,-3-2 14,-3 2 0,-2 0 0,-3 3 0,-3 2 201,-5 3 1,-5 7 0,-1 5 0,-1 6-1,-2 3 636,1 4 0,2 2 0,2 4 0,1 0 0,4 0-370,2 0 0,5-1 0,1-3 0,5-2 0,7-3-69,6-4 0,0-2 0,8-7 0,1-3 0,1-3-110,1-3 0,0-5 0,-1-6 0,-3 0 1,-2-3-327,-2 0 0,-6-2 0,0 0 0,-2 1 243,1-1 0,-1-4 0,-3-1 0</inkml:trace>
  <inkml:trace contextRef="#ctx0" brushRef="#br3" timeOffset="310">15633 6117 7852,'-9'5'811,"-1"4"1,1 4-217,0 5 0,-1 2 0,0 9 0,-1 2 0,-2 4-457,2 1 0,2-3 0,2-2 1,4-2-1,2-2-748,1-2 0,0-4 0,1-5 0,2-4-1710,4-1 2320,1-6 0,5-5 0,2-5 0</inkml:trace>
  <inkml:trace contextRef="#ctx0" brushRef="#br3" timeOffset="311">15801 6322 8085,'0'-6'-42,"0"0"619,0-2 1,0 3-214,0-1 1,0 5 0,-2 1 0,0 5-1,-1 3-49,1 2 1,1 3 0,1 3 0,0 1 0,0 2-239,0 0 0,3-1 1,0 1-1,1-1 1,-1 1-151,0 0 1,0-4 0,-3 0 0,0-1 0,0 0-147,0-1 0,-1-4 0,-2-2 0,-4-1 41,-1-1 0,-1 2 0,0-4 0,-1-1 93,1-1 0,4-2 1,4-2-116,6-3 0,2-2 0,8-2 0,-1 1-16,1 0 1,0-4 0,4 1-1,-1 0 1,1-1-25,0 1 0,-4-2 0,0 3 1,-1-3-1,0 1 86,-1 0 1,3 0 0,-5 4 0,-2 0 167,-2-1 1,-1 1 0,0 0-1,-2 0 1,-1 2 338,0 1 1,-1 1 0,-5-1 62,-3 2 1,-5 8 0,-3 2 0,0 2 0,-3 2-5,-1 3 1,1 1-1,0 5 1,3-1-1,0 1-30,3 0 1,2-1 0,3 2-1,3 1 1,6-1-772,3-2 1,7 0 0,6-7 0,5-2-1,2-3 389,2-1 0,4-2 0,2-3 0</inkml:trace>
  <inkml:trace contextRef="#ctx0" brushRef="#br3" timeOffset="312">17113 6257 8001,'3'-9'-193,"1"-1"1,-1 1 0,0 0 0,1-2-1,1 0 352,2-1 0,-2-1 0,2 4 0,-1-1 0,0 1 0,-1 0 812,-1 0 0,1 2-679,-2 1 1,-2 8-1,2 2 1,-3 7-1,-3 4 1,-2 4 150,-1 3 0,-4 1 0,3 4 0,0-1-287,-2-1 1,4-4 0,0 0 0,1-2 0,2-2 0,1-3-156,1-1 0,0-3 0,1-5 0,2-1-202,3-2 0,2-3 0,2-4 0,-1-5 0,0-4 0,1-2-153,-1-2 1,-4-2 0,-2 0 0,-2-2 84,-1 1 0,-4 3 0,-3 1 0,-5 4 1,-3 1-1,-4 4 156,-2 0 1,-3 4 0,-4 1 0,-1 6 194,-2 3 0,3 2 0,-1 1 0,5 2 0,4 0-96,6 1 0,4 2 0,3-3 0,4 3 0,3-1-35,3 1 1,5 3-1,6 1 1,5 4-1,1 0 113,3 1 0,-3 3 1,2-2-1,-3 1 1,-1-2 179,-3 0 1,-1-1 0,-6-4 0,-2 0 0,-5-1 88,-6-2 0,-3-4 0,-10 2 0,-2-3 1,-3-1-185,-3-3 0,1-2 0,-1-4 1,0 0-1,3-1-330,-1-2 0,4-2 0,-1-5 0,5 1 0,4 0-314,1-1 0,6 1 1,2 0-1,2-1-213,1 1 0,4 4 1,3 2-1,5 2 708,3 1 0,3-4 0,0-2 0</inkml:trace>
  <inkml:trace contextRef="#ctx0" brushRef="#br3" timeOffset="313">17355 6452 8001,'-9'0'126,"0"1"0,-1 2 0,1 1 384,0 1 1,0 2-1,0 4 1,2 3-1,2 0-159,1 3 1,1 1 0,4-1-1,2-1 1,4-3 0,3-1-100,3 1 0,4-5 1,1-5-1,3-2-395,-1-1 1,0-1 0,-2-2 0,-2-3-1,-1-3 1,-3-4-408,-4-2 1,1 0-1,-6 0 1,-2-2 227,-3 0 1,-4-2 0,-3 0 0,-1 2 0,-2 1 157,0 4 0,-4 5 0,3 1 0,0 2 0,-1 2 164,3 1 0,-4 5 0,1 1 0</inkml:trace>
  <inkml:trace contextRef="#ctx0" brushRef="#br3" timeOffset="314">17104 6685 7390,'6'0'187,"-1"-1"1,1-1-1,-1-2 1,2 0 542,1 0 1,-2 1 319,1 3-261,-5 0 0,2 1-1178,-4 2 0,1 1-121,2 2 0,1-1 628,2-2 1,-1-1-965,-5 5 1,-2-5 1242,-1 1 0,1-2-13,-4-1-1698,4 0 981,-2 0 120,4 0 0,0 0 1</inkml:trace>
  <inkml:trace contextRef="#ctx0" brushRef="#br3" timeOffset="315">24888 5046 8019,'-1'-5'-410,"-1"1"118,-1 0 163,0 3 0,3-7 0,0 2 0,0-3 406,0 0 1,0 3-1,0 0 389,0-2 0,2 4-176,-2 1 1,-2 3-1,-8 2 1,1 3-1,0 3-206,-1 2 1,2 1 0,1-1-1,2-1 1,1 0-233,1 0 0,2 1 0,1-1 0,1-1 1,3 0-287,2-2 1,2-4 0,2 1-1,2-2 1,1-2-145,2-2 0,-4-2 1,1-5-1,-2 1 164,-4 0 1,1-1 0,-4 1 0,-1 0 0,-1 0 0,-2-1-339,-2 1 0,-3 3 0,-5 1 0,-3 0 551,0 3 1,-2 2 0,-1 3 0,0 4 845,2 1-371,3 1 0,2 2 0,5 0 0,1 2-474,2 2 0,0 0 0,2 4 0</inkml:trace>
  <inkml:trace contextRef="#ctx0" brushRef="#br3" timeOffset="316">24748 5316 7096,'0'6'1423,"4"-2"1,-2-4-1530,5 0 1,-4 0 0,3 0 0,1-1 40,1-2 0,3-1 0,0-4 0,2 2 1,-2-1 61,-1-1 1,-3-2 0,-2 1 387,-1 0 1,-2 3 0,-5 3 0,-3 2 124,-3 1 1,0 1 0,0 2 0,-1 4-1,2 1-413,2 1 1,-1 1 0,4-1 0,1 0 0,2-1-369,3-1 0,2 0 1,4-4-1,1-1-549,3-1 1,-3-1 0,3 0 0,-4-1 77,-3-2 0,-3-2 0,-6-3 0,-3 0 742,-2 2 0,-6 0 0,0-3 0</inkml:trace>
  <inkml:trace contextRef="#ctx0" brushRef="#br3" timeOffset="317">16350 6387 8219,'0'-6'-9,"0"0"1,0-1-1,0-2 68,0 0 0,0 3 0,0 0 0,0-2 1,1 0 381,2-1 0,-2 3 1,2-1 366,-2 0 1,-1 4-523,0 3 1,-4 4-1,-2 6 1,-1 2-1,-1 1 1,3 1-160,1-1 1,1 3 0,3-4 0,0 0-255,0-2 1,1-1 0,3-1 0,4-1-235,4-4 1,0-2 0,-3-2 0,1-1 0,-1-2 40,0-2 0,0-1 0,-3-4 0,-3-2 287,-2 2 0,-2 1 0,-2 1 0,-3 2 1,-3 2-1,0 1 250,0 2 0,-2 1 0,0 1 1,-1 1-1,0 1 0,3 2-64,3 1 0,-1 1 0,3 4 0,2-1-474,1 0 0,2 0 0,3-2 0,5-2 0,2-1-165,1-2 0,1-1 0,-1-1 0,0 0-1332,-2 0 1818,-5 0 0,-1 0 0</inkml:trace>
  <inkml:trace contextRef="#ctx0" brushRef="#br3" timeOffset="318">16313 6657 7273,'-10'1'547,"1"2"82,4-2 0,-3 8 0,2-3-131,1 2 0,1 2 0,4-1-417,0 0 0,0 0 1,1 0-1,2-3 1,3-2-1,3-1-185,0 0 0,0 0 0,1-4 0,-1-2-75,0-3 0,1-2 0,-1-2 0,-1 0 0,-1-1 18,0-2 0,-5-2 0,2 2 1,-1 1-1,0 0 243,-1-1 1,-2 4 0,-2 3 0,-2-1-1,-1 2 227,-3 2 1,0 2-1,0 2 1,1 2-1,0 3-112,0 3 1,3 0 0,1 0 0,2 1 0,1-1-422,0 0 0,0-3 0,0 1 1,1-1-373,2-1 0,2-1 233,5-4 1,-1 0 0,-1-1 0,-1-1-34,0-1 48,-5-4 348,2 6 0,-8-3 0,-2 4 0</inkml:trace>
  <inkml:trace contextRef="#ctx0" brushRef="#br3" timeOffset="319">17644 6387 8267,'4'-9'130,"-3"0"1,3 0-1,-1 2 1,2 2-1,-1 2 1,0 4 180,-2 4 1,-2 8 0,-3 5 0,-2 4-1,-2 2 1,1 1-274,-1 2 1,0-2-1,0 0 1,1 0 0,2-1-368,2-3 0,1-2 0,1-2 0,0-3-83,0-1 0,1-4 1,2-7-1,3-4 1,3-6 58,0-3 0,5-3 0,1-5 1,3-1 262,0-1 0,1 1 1,1-3-1,0 1 1,2 1-1,-1 0 90,-2 1 0,0 3 0,-2 1 0,-1 4 70,-4 2 0,-2 3 1,-5 2 75,-5 1 1,-5 6 0,-8 6-1,-3 5 1,-4 0 437,-2 1 0,-2 2 0,1 0 0,0 1 0,0 1-214,3-3 1,4 2 0,4-4 0,2 2 0,4 0-286,3 0 0,11-2 1,9-3-1,8-1 0,6-1-245,2-2 1,0-1 0,1-5 0,-4 0 0,-4 0-666,-4 0 0,-4 0 0,-2 0 825,-4 0 0,-6-5 0,-1 0 0</inkml:trace>
  <inkml:trace contextRef="#ctx0" brushRef="#br3" timeOffset="320">18473 6406 8250,'-5'-4'447,"0"2"0,6-4 0,3 2 0,3 2 201,4 1 0,4 1 1,3-1-1,1-1-970,0-1 0,3 0 0,2 3 1,1 0-1,-1 1 322,-2 2 0,0 2 0,-3 5 0</inkml:trace>
  <inkml:trace contextRef="#ctx0" brushRef="#br3" timeOffset="321">18445 6592 8250,'9'5'193,"-2"-1"1,2-4 0,3 0 3,5 0 1,3-1 0,9-2 0,3-3 0,5-2 0,2-2-198,0 1 0,-1-4 0,0-2 0</inkml:trace>
  <inkml:trace contextRef="#ctx0" brushRef="#br3" timeOffset="322">19422 6257 7149,'7'-5'165,"-2"1"1,0 0 0,0 0 0,2-1 0,2-2 48,0-1 0,0-2 0,2 0 0,0-2 0,1-4-127,0-2 1,-3 0-1,-2-2 1,0 0-1,-1-2 1,-1 1 3,-2 1 0,-2 2 0,-2 0 0,-2 3-53,-3 2 1,-4 7-1,-1 3 1,-2 4-1,-2 5 5,-1 7 0,-3 12 0,-2 11 0,0 8 1,10-18-1,2 1-42,0 1 1,1 2 0,-1 2 0,1 0 0,0 2 0,1 0 0,0 0 0,0 1 0,0-1 0,1 0-148,1 0 0,0 0 1,0 2-1,0 1 1,-1-3-1,0 1 0,0-2 1,0 0-1,0-3 1,-1-2-340,-6 21 0,3-8 1,-4-7-1,2-4-538,-1-4 1023,-3-7 0,1-10 0,-3-5 0</inkml:trace>
  <inkml:trace contextRef="#ctx0" brushRef="#br3" timeOffset="323">19106 6667 8068,'0'-14'131,"1"4"0,1-3 0,3 3 428,3 1 0,1-1 0,6 2 0,3 1 1,2 2-585,5 1 0,3 0 0,3 4 0,3 0 1,3 0 24,0 0 0,4 0 0,2 0 0</inkml:trace>
  <inkml:trace contextRef="#ctx0" brushRef="#br3" timeOffset="324">19813 6462 8068,'0'-14'-268,"0"4"1,0-2-1,0 1 691,0 2 0,-3 0 1,-1-1-1,-1 2 0,-2 1 155,-1 1 0,-3 3 0,-1 0 0,-4 2 0,-1 3-76,-2 5 1,-1 1-1,0 9 1,-2 4 0,1 2-208,2 3 0,4-2 0,3 0 0,2 1-336,4-1 0,2-1 1,5-6-1,2 0 1,4-4-1,6-2-456,6-6 1,0-3 0,6-3 0,1-2-53,1-3 1,-2-7 0,-2-2 0,0-2 0,-3 1 117,-4 0 1,1 1-1,-5-4 1,-1 1 0,-4 3 299,-4 2 0,1 6 0,-2 2 463,-3 1 1,-3 6-1,-5 7 1,-1 6 0,1 2-1,1 2-156,2 0 0,1-2 0,5 0 0,0-3-821,0 0 1,5 1 0,1-4 644,2-2 0,6 0 0,0-4 0</inkml:trace>
  <inkml:trace contextRef="#ctx0" brushRef="#br3" timeOffset="325">20177 6127 8068,'-10'0'-115,"4"4"0,0 2 0,-1 3 396,-2 4 0,-1 5 0,-2 9 0,-4 6 0,-1 8 0,-2 4 309,9-20 1,1 0-1,-5 19 1,2 2-1,5-4-1076,4-3 1,2-5-1,1-6 1,1-6 0,1-2 485,1-1 0,9-9 0,-2-2 0</inkml:trace>
  <inkml:trace contextRef="#ctx0" brushRef="#br3" timeOffset="326">20381 6378 8068,'-5'-4'23,"-3"3"0,2-2 0,-2 2 0,-1 0 0,2-1 341,1-2 1,0 2 0,-4 5 0,2 4 0,1 2 0,2 3 0,0 4 0,3 3-146,1 2 1,1 0 0,1 4 0,1 1-194,2 1 0,2-4 0,-2-1 0,0-2 1,0-2-1,-2 0-214,-1-3 1,-1-1 0,-1-6 34,-2-2 0,-2-1 1,-5-7-1,-2 0 0,0-2 117,0-1 0,2-1 1,1-3-1,1-1 1,0 1 9,2 0 1,4-1 0,-1 1 0,2 0-332,1-1 1,1 1 0,2 0-1,3 0-878,2 3 1,-1-1 1234,-1 4 0,0-4 0,3 2 0</inkml:trace>
  <inkml:trace contextRef="#ctx0" brushRef="#br3" timeOffset="327">20502 6518 8068,'-6'0'486,"0"0"726,0 0-223,1 0 0,2 0-841,6 0 1,2 0-1,5 0 1,2 0 0,0-1-268,-1-3 1,1 2 0,-1-4-1,3 0 1,-1 0-112,0 0 0,0-1 0,-4-3 0,1-1 0,-1-2-121,0 2 1,-1-3-1,-1 2 1,-4 1 452,-2 0 0,-5 3 0,-3 2 1,-2 3-1,-3 3 420,-4 3 1,-1 6 0,-2 7 0,0 1-45,1 2 1,2 3 0,3 0 0,1 2-1,5 1-144,2-1 0,3-2 1,6-4-1,4-2 1,6-4-61,3-2 0,0-1 0,5-3 1,-3-3-275,0-2 0,0-5 0,-1-1 0</inkml:trace>
  <inkml:trace contextRef="#ctx0" brushRef="#br2" timeOffset="328">15112 4488 15578,'-10'-4'-1093,"1"-3"1,0-1 0,0-1 675,3 0 0,-1 2 0,4 1 0,0 0 0,0 0 355,-1 0 0,0 2 0,2-2 0,-2 0 78,-1 1 1,0 0 0,-2 3 106,0-1 0,1-1 0,-3 4 0,-1 0-8,1 0 0,0 0 0,0 0 0,-1 0 0,1 0 0,0 0 1,2 4 0,1-1-125,-1-1 1,-1 0 0,-2 0 169,1 1 0,0 1 1,-1-2 20,1 1 1,3 0 0,0-3 0,-1 1 72,2 2 1,-3-1-1,2 1-49,-2-2 1,1 0 0,1 1 21,-1 1 1,2 0-82,-1-3 0,-1 0-168,-2 0 1,3 0-76,0 0 1,-1-3-107,-2 0 1,0-3 81,-1 2 1,4 1 0,1 2-9,1-2 0,0 2 75,1-2-315,2 2 1,-3 0 11,4-2 102,-5 2 1,4-2-1,-3 5 237,0 1 0,3 4 0,-3-1 0,1 3 0,0 1-5,1 2 0,-3 0 0,2 4 1,1 3-1,0 3-10,-1 1 1,2 2 0,-2 3 0,2 0-4,1 0 1,0 0 0,1 1 0,1 1 0,1 1 0,-1-1-34,-1-1 1,-1-1 0,0 0 0,0 0 97,0 0 0,0-3 0,-1 0 0,-1 2 0,-2 1-44,-1-1 0,3-2 0,-1 1 0,1-1 0,0 1 82,-2 0 0,1-1 1,3 0-1,0 0-154,0-1 1,0 3 0,0-4 0,0 2 0,0-1 0,0 0-2,0 0 1,0-1 0,0 3 0,0-2 35,0-1 0,-1 2 0,-1-2 1,-2 2-1,-1 2 48,-2-1 0,3 0 0,-1 1 0,1 0 0,-1-1-33,0-1 1,-2 4 0,3-4 0,-1 2-19,1 1 0,-3-1 0,2-1 0,-1-2 0,0-2-16,2-1 1,0 2 0,2-1 0,-1-2-1,1 1-4,1 1 0,1-3 0,0 4 0,0-1 15,0 0 1,0 0-1,1-1 1,1 1-1,1-1-25,-1 2 0,-1-3 1,-1 3-1,0-2 1,0 2 6,0 1 0,-3-2 0,0 1 0,0 0 33,-1-2 1,2 3 0,-3-1 0,0 1 0,2-1 0,0-1 32,0-1 1,0 1 0,2-3 0,-1-1 22,-1 1 0,0 0 0,3-2 1,0 0-11,0-2 0,0 0 0,0 0 0,0-2 0,0-3 0,1-1 0,2 1 1,-1-2-1,4-2 1,1-3 1,2-2 0,-3-1 0,0 0 0,1 0 0,2 0 9,0 0 0,0 0 0,2 0 0,0 0 1,1 0 2,0 0 1,-2 0 0,-1 0 0,2 0 0,1 0 1,-1 0 0,4 0 0,-1 0 0,0-1 25,-1-2 0,4 2 0,-3-3 0,2 1 1,-2-1 2,0-1 1,2 3 0,-1-2 0,0 2-31,1-1 0,-5 2 1,3-2-1,-2 2 0,1 1 1,-2 0 0,-1 0 1,0 0-1,-2 1-9,-2 2 1,-2-1 78,-4 5 0,-1-4 0,-2 2-179,-3-1 0,1 0 0,-1-2-1073,-2 1 1165,4 0 0,0-3 0,4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2T23:59:06.762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1359 10344 27804,'10'0'-115,"-1"0"0,0-1 0,2-1 0,1-2 0,4-1 0,2-2 23,4-2 1,4 3 0,8 0 0,8 0 0,9 0 0,-21 3 0,1 0 0,3 1 0,1-1 0,4 1 0,1-1 116,2 0 0,1-1 0,4 0 0,2 0 0,2-1 0,0 0 0,1 1 0,0 0 0,0 0 0,0 1 0,1 0 0,-1 0-25,-17 0 1,0 1-1,0-1 0,1 1 1,0-1-1,0 1 1,16-1-1,-1 0 1,0 1-1,0 1 1,0 0-1,-1 1 1,1 0-1,0 0-42,0 0 0,0 0 1,1 0-1,1 0 1,-2 0-1,0 1 1,-2 0-1,0 0 1,-1 0-1,-2 1 10,0-1 1,-2 0-1,0 0 1,-1-1 0,-2 0-1,-2 0 1,-2 0 0,-2 0-1,-2 0 1,-3 0-8,-2 0 1,-2 0-1,19 0 1,-6 0 0,-4 0 36,-4 0 1,-9 0 0,-4 0-28,-4 0 1,-8 0-1,-10 0 1,-11 0-1,-13 0 4,-12 0 1,-11 0 0,18 0-1,-2 0 1,-3 0 0,-1 0 0,-5 0-1,-2 1 2,-4 0 0,-1 1 0,15-1 0,-2 1 1,0-1-1,-3 2 0,1-1 0,-1 1 0,-1-1 1,0 0-1,-1 0 0,1 0 0,-1 0 0,0 1 27,-1 0 1,0-1 0,0 1 0,-3 1-1,1-1 1,-2 1 0,9-2 0,0 1-1,-1 0 1,0 0 0,-1 0 0,1 1 0,0-1-1,-1 0 14,1 1 0,-1 0 0,1-1 0,0 1 0,-13 1 1,1 0-1,1 0 0,5 1 0,1 1 0,0-1 1,1 0-1,1 0 0,0 1 0,2-1 0,1 0 1,0-1 16,3 0 1,0 0-1,1 1 1,-13 2 0,3 0-1,9-2 1,2 0 0,4-1-1,2-1 1,-15 2 105,17-2 0,17-1 0,16-3 0,17-1 1,20-2-104,-13 0 0,2 0 1,10-1-1,3-1 1,-10 1-1,0 0 0,2-1 1,2 1-1,0-1 1,2 0-1,2 0 1,0 0-1,1-1-26,2 1 1,0 0 0,1 0 0,1 0-1,1 0 1,1-1 0,1 0 0,1 0 0,0 0-1,-12 1 1,0 0 0,0 0 0,0 0 0,0 0-1,0 0 1,0 0 0,1-1-8,-1 1 0,0 0 0,1-1 0,-1 1 0,1-1 0,-1 1 0,1 0 0,-1 0 0,13-1 0,0 1 0,-1-1 0,-3 2 0,0-1 1,0 1-1,-5 0 0,0 1 0,-1 0-76,-5 0 1,0 2-1,-1-1 0,12 1 1,-1 0 70,-4 1 0,-1 0 0,-3 2 0,1-1 0,-3 1 0,1 0 0,-1-1 0,0 1 0</inkml:trace>
  <inkml:trace contextRef="#ctx0" brushRef="#br0" timeOffset="1">2095 11750 27529,'-23'-4'-820,"5"0"1,0-3 0,9 2 0,10 0 746,10 3 0,13 1 1,14 1-1,9-1 1,-20 0-1,3 0 1,3-1-1,3 0 0,5 0 1,3-1-1,5-1 1,3 1 131,-14 0 0,1 0 0,0 0 1,2 1-1,1 0 0,0 0 1,2 0-1,1 1 0,0-1 1,-1 1-1,1-1 0,0 1 132,-1 0 0,1 0 0,-1 1-230,-1-1 0,1 1 1,-2 0-1,-4 0 0,-1 0 1,0 1-1,16 0 1,-1 1-1,-3 0 0,-1 1 1,-1 0-1,-2 0 1,-1 0-1,-1 1 39,-2-1 0,0 1 0,1-1 0,0 0 0,-5 1 0,0 1 0,2 1 0,-1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2T23:59:07.294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4218 3641 8544,'0'-11'0,"0"0"0,1-2-108,2 2 0,1 0 0,3-1 0,0-1 0,0-2 0,1-1 0,1-1 0,0 1 171,-3 0 0,1 1 0,-4-4 0,-1 1 0,-1 3 0,-1 2 62,0 3 0,-1 1 0,-2 1 1,-4 1-1,-4 4 0,-6 3 86,-4 3 0,1 7 0,-5 6 0,-1 6 1,-1 6-9,-1 5 1,3 6-1,1 3 1,3 0-1,3 3-203,5 0 0,3-1 0,4-2 0,4-1 0,4-1 0,5-3-317,5-3 0,3-3 0,7-7 0,3-6 106,2-4 1,1-5 0,0-3-1,0-3 1,0-7-173,-1-5 1,6-4 0,0-7 382,0-2 0,3-6 0,-3-5 0</inkml:trace>
  <inkml:trace contextRef="#ctx0" brushRef="#br0" timeOffset="1">4721 3408 8544,'0'-5'-275,"-1"-3"111,-3 5 0,2 1 1,-4 6-1,0 7 1,0 7 537,0 9 0,-4 6 1,-2 9-1,-1 4 1,1 5-306,6-25 1,0 0 0,-1 1 0,1-1 0,-3 24 0,0-1 0,-1-2-331,1 0 0,0-10 0,0-6 0,3-7-1577,3-4 1838,2-6 0,1-13 0,0-7 0</inkml:trace>
  <inkml:trace contextRef="#ctx0" brushRef="#br0" timeOffset="2">4693 3557 8544,'0'-19'0,"1"-1"0,1 1 381,1 0 0,4-2 0,-1 7 0,4 0 0,1 1 1,1 4-116,0 3 1,1 1-1,0 5 1,-1 1-701,2 3 1,-1 2 0,4 5 0,-2 3 0,1 0 0,-1 3-1680,1 0 2113,-5 2 0,2 0 0,-3-1 0</inkml:trace>
  <inkml:trace contextRef="#ctx0" brushRef="#br0" timeOffset="3">4665 3734 8544,'-24'9'-116,"2"0"1,7 0 287,2-3 0,7-1 1,5-3-1,6 1 0,8-1 151,3-1 1,7-1 0,3 0-1,3 0 1,3 0 303,1 0-627,1 0 0,3-4 0,1-1 0</inkml:trace>
  <inkml:trace contextRef="#ctx0" brushRef="#br0" timeOffset="4">5447 3520 8549,'0'-14'-19,"-1"4"1,-1-3-1,-1 3 1,0 2-1,-1 0 410,1 2 1,-4 0-1,1-3-170,-2-1 0,-3 5 0,0 2 0,-2 2 1,1 1-1,-1 1 0,-3 2 0,-3 5 0,-2 7 0,-4 3 0,-1 4 0,0 5-90,1 4 0,1 0 1,-3 6-1,2 1-168,3 0 1,4 3-1,5 1 1,5 0-109,3 3 1,7-7-1,7-2 1,6-4-1,6-5 1,4-4 0,3-4-218,3-4 1,-2-6 0,3-6-1,-1-3 1,0-3 170,-1-3 0,-4-7 0,-2-5 0,-3-4-20,-3-1 1,-3-2 0,-7-3 0,-2 0 0,-3 1 0,-2 2 119,-1 3 0,-7 4 0,-4 2 0,-5 4 477,-4 2 0,-1 4 1,0 3-1,-1 2 0,3 1 529,2 0 0,4 0 0,4 1-910,3 2 0,10 2 0,10 2 1,6-2-1,8-1-802,5-2 0,8-1 0,1-1 797,1 0 0,2 0 0,-2 0 0</inkml:trace>
  <inkml:trace contextRef="#ctx0" brushRef="#br0" timeOffset="5">5912 3566 8433,'-5'-9'891,"-3"-1"0,2 2-374,-3 2 0,0 3 0,1 6 0,2 4-922,3 5 0,2-1 1,1 4-1,0 2 405,0 1 0,4 0 0,1 1 0</inkml:trace>
  <inkml:trace contextRef="#ctx0" brushRef="#br0" timeOffset="6">5838 3892 8433,'-9'5'210,"2"2"0,1-3 0,0 2 491,1 1 1,-2-2 0,4 1-1236,5 2 1,0-3 533,7 1 0,2 0 0,8 3 0</inkml:trace>
  <inkml:trace contextRef="#ctx0" brushRef="#br0" timeOffset="7">2253 4860 8472,'0'-14'-184,"0"1"1,0 3 0,0 1 466,0-1 1,0 9 0,0 6-1,-1 6 1,-2 8 0,-2 5 54,0 6 1,-4 7 0,3 5 0,-2 2 0,-2 5-271,-3 2 1,8-25 0,-1 1 0,-2 0 0,0 1 0,0 0 0,0 0 0,-1 0 0,1-1-58,1 0 0,-1-1 0,-9 20 0,5-6 1,1-6-1,4-7-15,4-8 1,3-1 0,3-6 0,3-1-1,4-3-244,2-2 0,6-4 1,4 1-1,3-2 1,3-2-1,2-3-350,0-5 0,-1-4 1,-1-6-1,1-1-1006,2-1 1604,-6 1 0,6-11 0,-7 2 0</inkml:trace>
  <inkml:trace contextRef="#ctx0" brushRef="#br0" timeOffset="8">2272 5382 8472,'-19'0'67,"2"0"1,1 0 301,4 0 0,7 0 1,5 0-1,7-1-212,7-2 1,6 0 0,8-3 0,1-1 0,2-1-486,3-2 1,-2 2 0,-1 1 0,-2 1 327,-1-2 0,4-4 0,1-2 0</inkml:trace>
  <inkml:trace contextRef="#ctx0" brushRef="#br0" timeOffset="9">2318 5056 8472,'-14'-10'0,"0"0"0,6-1 0,2-2 0,3 2 0,6 0 0,4-1 0,6-1 176,5-2 0,5 3 0,7-4 0,3 1 1,5-1-1,4 3 1288,2 3-1464,2-2 0,4 11 0,2-3 0</inkml:trace>
  <inkml:trace contextRef="#ctx0" brushRef="#br1" timeOffset="10">3054 5298 10120,'-13'0'251,"2"0"0,-1 0 1,3 0 222,6 0 0,10 0 0,12 0 1,8-1-1,8-1 0,7-2-450,4-2 0,3 3 0,-4-2 0,0 0 0,-2 1-1117,2 0 1,-7 1 0,-2 3 936,-3 0 0,-2-5 0,-3 0 0</inkml:trace>
  <inkml:trace contextRef="#ctx0" brushRef="#br0" timeOffset="11">3482 5130 8543,'-5'-4'158,"-2"-1"0,4-4 1,1-1-1,2 2 262,3 2 0,6-1 1,8 4-1,2-1 0,4 1 35,1 0 1,4 1 0,3 5 0,-1 3-368,-1 3 1,-4 4-1,-3 3 1,-1 1-1,-4 2 1,-4 0-212,-5-1 0,-2 1 0,-8-1 0,-2 1-8,-5 0 1,-5-1 0,-8 0 0,-4-2 0,-3-1 0,-3-1-862,-1 1 0,7-4 992,1 2 0,4-3 0,3-1 0</inkml:trace>
  <inkml:trace contextRef="#ctx0" brushRef="#br0" timeOffset="12">4367 5046 8445,'-1'-6'27,"-1"0"0,-1-1 1,-1-1 69,0-2 1,3 6 0,-2 5 0,1 7 0,0 8 18,-1 5 0,-1 7 1,2 6-1,-1 2 95,1 1 0,0 5 0,-1 0 0,0 1 0,0 0 0,0-3-6,0-4 0,0 1 0,3-7 1,0-4-272,0-3 1,2-4 0,3-4 0,4-3 0,3-5-186,1-4 1,2-2-1,4-1 1,2-1-1,2-2-335,1-3 0,1-6 1,2-1-1,2-2 586,2-1 0,-2-6 0,3-2 0</inkml:trace>
  <inkml:trace contextRef="#ctx0" brushRef="#br0" timeOffset="13">4357 5391 8408,'-14'0'-12,"1"0"1,3-1 272,1-2 0,9-1 0,6-4 0,9 3 0,5 0-167,5 0 0,5 0 0,2-2 1,1 0-1,2 1-631,2 1 0,-1-3 0,-1 1 537,-1-1 0,-4-5 0,2-2 0</inkml:trace>
  <inkml:trace contextRef="#ctx0" brushRef="#br0" timeOffset="14">4460 5056 8408,'-5'-10'-35,"-3"1"0,5 0 1,2 0-1,4-1 765,7 1 1,4 1-1,9 0 1,4 2-758,3-1 0,7 2 0,-2 0 0,0 0 0,1 3 0,-2 1-2894,0 1 2921,0 0 0,-5 9 0,-2 1 0</inkml:trace>
  <inkml:trace contextRef="#ctx0" brushRef="#br0" timeOffset="15">5493 5130 8429,'0'-9'-111,"0"0"0,0-1 0,0 1 0,0 0 0,0-2 0,0 0 0,0-1 242,0 0 1,0 2 0,0 1 0,0-2 0,0 0-1,0-2 1,0 2 581,0 1 0,4 0-623,-1 1 1,1 1 0,-2 3 0,1 6 0,-1 8-32,-1 9 1,-1 5 0,-1 8 0,-2 4 0,-2 2-53,0 3 1,-4-2-1,3 3 1,-2-3-1,0-1-478,1 0 0,-1 0 0,3-3 0,-1-3-12,-1-2 1,5-6-1,-2-4 1,0-4 482,-2-5 0,-2 1 0,-2-5 0</inkml:trace>
  <inkml:trace contextRef="#ctx0" brushRef="#br0" timeOffset="16">5251 5335 8429,'-8'-9'1924,"2"-1"-1568,6 5 0,9-2 0,8 3 0,4 0 0,6 0-257,3 2 0,5-3 1,0 2-1,1 1-532,1 1 0,-1 1 1,-1 1 432,0 2 0,3-2 0,4 4 0</inkml:trace>
  <inkml:trace contextRef="#ctx0" brushRef="#br0" timeOffset="17">6369 4981 8366,'0'-9'-87,"0"0"0,0-1 0,-1 1 0,-1 0 457,-2-1 0,0 7 0,2 5 0,-2 9 0,-1 5-270,-2 7 0,1 6 0,1 3 0,0 1-173,0 2 0,2 2 0,-2 0 1,0 0-1,0-1 0,1-1-190,2 0 0,-2-5 1,0 1-1,-1-3 1,-3-5-1172,0-4 1434,-1 0 0,-5-5 0,0 5 0</inkml:trace>
  <inkml:trace contextRef="#ctx0" brushRef="#br0" timeOffset="18">6145 5000 8366,'-9'-15'-157,"0"3"0,-1 2 331,1 0 0,4 1 0,2 0 1,2-1-1,1 1 372,0 0 0,2 3 0,4 0 0,6 1 1,6 1-394,4 0 0,6-3 1,7 2-1,3-1 1,3 2-465,2 0 1,3 3 0,4-2 0,-1 2-1699,-2 1 1644,0 4 1,-1 1 0,1 5-1</inkml:trace>
  <inkml:trace contextRef="#ctx0" brushRef="#br0" timeOffset="19">7430 4767 8422,'0'-12'-173,"0"-1"0,0 2 0,0 0 0,0-1 0,0 0 605,0 0 1,0 5 0,1 2 0,1 2-1,1 4-122,-1 4 0,-2 12 1,-3 5-1,-3 8-296,-2 8 0,-2 4 0,0 9 0,5-24 0,-1 1 0,-1 1 0,0 2 0,0 0 0,1 2-62,-1 1 0,0 1 0,-1 2 0,0-1 0,0 3 1,1-1-1,0 1 0,0 0 0,0-1 0,1 0-638,1 0 1,0 0 0,2-7-1,0-1 686,0-4 0,0 1 0,1 21 0,-3-5 0</inkml:trace>
  <inkml:trace contextRef="#ctx0" brushRef="#br0" timeOffset="20">8259 5000 8271,'-5'-9'-256,"-3"-1"1,5 1-1,1 0 1,1-1 426,1 1 1,0 3 0,0 2 0,0 3 222,0 5 0,0 7 0,0 6 0,-1 4-227,-2 7 1,-2 8 0,-5 5-1,1 2 1,0 4 0,0 2-95,-1-1 0,0 0 0,-1-2 0,-2 1-439,2-1 1,0-7 0,2-6 0,0-7 0,-1-8-1474,1-4 1839,0-4 0,0-5 0,-1-1 0</inkml:trace>
  <inkml:trace contextRef="#ctx0" brushRef="#br0" timeOffset="21">7961 5046 8401,'-10'-13'106,"1"3"0,1-3 0,2 3 549,3 1 0,4-1 1,6 2-1,8 1 0,10 1-361,8-2 0,11 0 0,-17 4 1,2 0-1,1 0 0,1 2 0,1 0 1,0 0-363,1 2 1,-1-1 0,-4 1-1,0 0 1,21 1 0,-7 3-1,-7 2-1571,-4 2 1,-3 4 1612,-3 1 0,-2 3 0,-5-1 0</inkml:trace>
  <inkml:trace contextRef="#ctx0" brushRef="#br0" timeOffset="22">2393 6424 8587,'0'-9'-62,"0"0"1,0 0-1,0-1 704,0 1 0,0 3-456,0 0 1,0 8 0,0 3 0,0 7-42,0 7 1,-4 10 0,-1 2 0,-2 5 0,2 3 0,0 3-285,0 0 0,2-2 0,-2 4 0,-1 0-167,1 2 0,2-8 1,-3-4-1,0-5 0,0-4-118,-1-3 0,1-5 0,-2-3 0,1-6 0,0-4 424,0-5 0,-5-7 0,-3-6 0</inkml:trace>
  <inkml:trace contextRef="#ctx0" brushRef="#br0" timeOffset="23">2197 6424 8453,'-13'-9'228,"3"-3"0,-2-1 577,5 2 0,4 1 0,7 1-432,5 3 1,9 1-1,8 3 1,4-2-1,5 0 1,4-1-20,5 3 0,1 1 0,4 1 0,3 1 3,-25 1 0,1 0-655,-1 0 1,0 1-1,3 3 1,-1 1 0,0 0-1,-1 1 1</inkml:trace>
  <inkml:trace contextRef="#ctx0" brushRef="#br0" timeOffset="24">3026 6769 8234,'-10'-9'17,"-3"2"1,8 1 481,0-1 0,3 0 0,7 1 0,6 1 0,5 2-156,4 0 0,5 0 0,2 3 0,3 0 0,1 1-609,1 2 0,1-1 1,2 5-1,-2 0 0,0 0-490,0-1 1,1-2-1,2-4 756,-2 0 0,-1 0 0,-5 0 0</inkml:trace>
  <inkml:trace contextRef="#ctx0" brushRef="#br0" timeOffset="25">3445 6546 8234,'-12'0'125,"-1"-2"1,2 0 255,0-1 1,7 0 0,5 3-150,8 0 0,8 3 0,8 1 0,3 2 0,2 2 24,1 3 0,3 0 0,-3 1 1,-1-1-1,-1 1-62,-1 0 1,2 5 0,-3-3-1,-5 2-299,-5-1 1,-9 0 0,-2 1 0,-4 0 0,-4-1 102,-4 0 1,-10 2 0,-11-2 0,-4 0 0,-2 1-286,-2 1 0,0-4 1,2 0-1,5 0 287,5-1 0,-1 1 0,0-4 0</inkml:trace>
  <inkml:trace contextRef="#ctx0" brushRef="#br0" timeOffset="26">4600 6387 8399,'0'-6'-67,"0"0"448,0-1-200,0-2 0,0 6-3,0 6 1,-4 11 0,0 12 0,-1 5 0,-2 6-95,-1 5 1,-2 8 0,5-23 0,0 0 0,-1 1 0,1 2-161,-2 1 1,1 0 0,0-2 0,0 1 0,1-2-1,0 0 1,-4 21 0,0-5 0,1-7-434,1-5 0,3-11 0,4-6-880,0-3 1389,0-7 0,0-1 0</inkml:trace>
  <inkml:trace contextRef="#ctx0" brushRef="#br0" timeOffset="27">4348 6452 8399,'-4'-9'-94,"0"0"1,-2-1-1,3 1 915,2 0 1,2 0-545,2-1 0,2 5 1,4 2-1,0 2 0,2 0 1,1-1-43,4-1 0,2 0 0,5 3 1,5 0-1,5 0 0,4 0-460,4 0 1,-2 0-1,3 0 1,-1 0-439,-5 0 1,1 0 0,-4 0 0,-1 0 662,-4 0 0,0 0 0,-4 0 0</inkml:trace>
  <inkml:trace contextRef="#ctx0" brushRef="#br0" timeOffset="28">5661 6536 8441,'0'-9'129,"0"0"0,0-1 0,0 1 121,0 0 1,-4 6 0,-3 6 0,-5 8 0,-3 7 0,-3 3 0,-2 4 69,-1 2 0,1 1 0,-3 1 1,2 1-396,-1 1 1,-1-3 0,2-4 0,0 0 0,0-2 0,1 1-434,2-2 1,3-6 0,3-2-1,1-4-275,2-3 1,0 1-1,0-4 783,-1-5 0,1-2 0,0-5 0</inkml:trace>
  <inkml:trace contextRef="#ctx0" brushRef="#br0" timeOffset="29">5307 6490 8554,'0'-15'249,"0"-1"1,0 3-223,0 2 0,1 5 1,2 4-1,4 5 1,1 7 160,1 8 0,-3 5 0,1 8 1,0 4-1,2 1-4,3 1 1,-1 0 0,2 1 0,0-1 0,0 0-454,2 0 0,-1-5 0,3-4 0,-2-5 11,2-3 1,-3-6-1,1-2 1,-2-5-1,-1-6-65,-2-6 1,-1-6 0,1-8 0,-2-4-252,-2-5 574,2-4 0,-3-10 0,5 0 0</inkml:trace>
  <inkml:trace contextRef="#ctx0" brushRef="#br0" timeOffset="30">5670 6424 8441,'0'-9'1089,"-3"0"-984,0 0 1,-3 4 0,2 6 0,-1 9 0,-4 7-1,-2 8-174,-5 5 0,2 7 1,-2 7-1,1 1 0,-1 3-282,1 2 1,5-4 0,-1 1 0,4-6 0,0-3-825,-2 0 1175,4-5 0,-7-5 0,1-6 0</inkml:trace>
  <inkml:trace contextRef="#ctx0" brushRef="#br0" timeOffset="31">5223 6769 8441,'-8'-4'661,"3"-1"0,6-2-184,7 1 1,11 4 0,9-2 0,6 0 0,5-2-534,5-3 1,5 3 0,-22 3 0,-1 1-1,1 0 1,0 0 0,0 1 0,0 0 55,25 0 0,-7 1 0,0 0 0</inkml:trace>
  <inkml:trace contextRef="#ctx0" brushRef="#br0" timeOffset="32">6322 6434 8349,'0'-6'-94,"0"-1"0,0 0 0,0-1 702,0-1 1,0 2-461,0 7 0,0 7 0,-1 13 0,-2 5 0,-3 6 68,-3 4 1,0 7-1,1 0 1,1 3 0,0-1-337,0 1 1,-1-2 0,-1-6 0,0-1-1,2-1-294,1-4 0,4-8 1,-2-4-1,1-6-1146,-1-2 1560,1-6 0,-1-1 0,-1-4 0</inkml:trace>
  <inkml:trace contextRef="#ctx0" brushRef="#br0" timeOffset="33">6285 6480 8349,'0'-17'2,"0"0"0,1 2 1,2-1 395,3 2 1,6 0 0,1 4-1,3-1 1,3-1-458,5 4 1,3 0 0,2 4-1,2 2 1,3 1-359,2 1 0,-3 5 0,-2 1 0,-3 2 417,-3 1 0,2 5 0,-3 0 0</inkml:trace>
  <inkml:trace contextRef="#ctx0" brushRef="#br0" timeOffset="34">6229 6769 8349,'-15'0'1017,"4"0"-700,8 0 1,20-4 0,14-2 0,5-3-142,2 0 1,3-3 0,3-1 0,2 3-177,4 3 0,2-2 0,-24 7 0,0-1 0</inkml:trace>
  <inkml:trace contextRef="#ctx0" brushRef="#br0" timeOffset="35">7346 6303 8412,'0'-14'-234,"-3"-1"1,0 4 0,1-2-1,1-1 1,1 0 0,0 0 0,0 1 595,0 1 1,0 5 0,0 1 0,1 0-35,2 1 0,-2 2 1,2 7-1,-2 6 1,-1 10-82,0 10 1,-4 9-1,1-13 1,-1 1 0,-1 2-1,-1 2 1,-2 2 0,0 1-135,-1 3 0,0 0 1,0 3-1,0 0 1,-1 4-1,0 0 0,0 2 1,0 0-1,1 1 1,-1 0-259,1 0 0,0-2 1,3-3-1,1-1 1,0-5-1,1-2 1,1-3-1,1-2 1,1 21-508,1-9 1,0-8 0,0-12 0,0-1 0,0-2 651,0-3 0,0 0 0,0-3 0,0 2 0</inkml:trace>
  <inkml:trace contextRef="#ctx0" brushRef="#br0" timeOffset="36">7933 6499 8346,'-4'-9'-329,"3"2"337,-2 1 1,0 10-1,1 5 1,-2 9-1,-1 9 1,-2 7 427,-1 5 0,-2 5 0,1 0 1,1 1-1,0 2 0,2-2-438,-1-1 0,3-1 1,0-7-1,1-6-505,0-6 1,-1-8-1,4-4 507,0-2 0,0-9 0,0-2 0</inkml:trace>
  <inkml:trace contextRef="#ctx0" brushRef="#br0" timeOffset="37">7877 6536 8177,'0'-17'101,"0"0"0,1 2 0,2-1 210,3 2 1,4-4 0,1 3 0,3 1 0,3 1-24,3-1 1,6 4 0,0-2-1,4 5 1,0 4-693,-1 2 0,-1 2 0,-1 2 0,-2 3 0,-4 4-1658,-5 2 2062,-2 3 0,-5 7 0,0 2 0</inkml:trace>
  <inkml:trace contextRef="#ctx0" brushRef="#br0" timeOffset="38">7970 6788 8296,'9'-5'191,"2"3"1,2-4-1,7-1 1,7-1 173,6-2 0,3 1 1,1 0-1,0 0 0,-3 2-365,-3 1 0,-6 4 0,-3-2 0</inkml:trace>
  <inkml:trace contextRef="#ctx0" brushRef="#br1" timeOffset="39">2169 8007 9575,'0'-10'-12,"0"-2"1,0-3 0,1 2 292,3 3 0,-3 7 0,1 10 0,-3 9-40,-2 7 0,-5 12 1,2 5-1,-2 6-156,-2 3 1,2 3-1,4-24 1,1 0 0,0 0-1,0 0 1,0-1-1,0 1 1,-1-2 0,1 0-285,-3 24 0,1-3 0,-2-5 1,2-6-360,0-7 1,-2-6 0,1-8 182,-2-6 1,-1-5-1,3-7 355,3-3 0,-2-11 0,0-3 0</inkml:trace>
  <inkml:trace contextRef="#ctx0" brushRef="#br1" timeOffset="40">2048 8138 9534,'0'-19'-73,"0"0"1,0 1 0,0-1-1,1 1 671,3-1 1,5 3 0,6 1 0,4-1-346,3 2 0,3-3 0,5 5 1,2 1-1,2 1 0,2 4-452,0 3 1,-1 2 0,-7 2 0,-1 2 0,-2 4-788,-3 5 1,-4-1-1,-2 5 958,-4 0 1,-1 6 0,-2 2 0</inkml:trace>
  <inkml:trace contextRef="#ctx0" brushRef="#br0" timeOffset="41">2104 8398 8352,'-21'6'153,"0"-3"185,3-2 1,10-1 0,11 0 0,8 0 0,7-1 48,4-2 0,6-3 0,7-3 1,3 0-1,4-1-148,0 1 0,-3 0 0,2 1 1,-2 0-1,1 3-239,4 1 0,-3-3 0,0 2 0</inkml:trace>
  <inkml:trace contextRef="#ctx0" brushRef="#br0" timeOffset="42">3007 8361 8283,'-14'-4'367,"4"-1"0,4-4 0,3-1 0,5 1 0,7 0-324,5-1 1,8 1 0,3 1 0,3 0 0,2 3-1,2 0 81,1 0 1,-2 3-1,2-1 1,0 3-1,0 2-124,2 1 0,2 4 0,0-2 0</inkml:trace>
  <inkml:trace contextRef="#ctx0" brushRef="#br0" timeOffset="43">3398 8128 8336,'0'-14'74,"0"-3"1,1 5 0,3 1 232,2 0 1,3 5 0,4 1 0,3 1 0,4 2 0,2 1 293,2 1 0,-2 5 0,2 4 1,-1 6-405,-3 2-121,0 2 0,-6 0 1,-1 3-1,-3 2 0,-2 0-33,-1-3 0,-3 2 0,-6-1 0,-3-1-225,-5-2 1,-5-1 0,-1-2-1,-1-1 1,-2-2-385,0-1 0,1 1 0,0 0 0,2-2 0,1-1 566,2 0 0,-4-1 0,3 0 0</inkml:trace>
  <inkml:trace contextRef="#ctx0" brushRef="#br0" timeOffset="44">4311 8100 8445,'0'-9'-153,"0"0"1,0 0 0,0-1 0,1 1 0,2 0 400,3-1 1,-1 5 0,1 3 0,-1 4-1,-1 5-71,0 5 0,-1 3 1,-3 8-1,0 4-23,0 3 0,0 5 0,0-2 0,0 1 1,-1 0-51,-2 2 0,-1-4 1,-3-1-1,0-3 1,0-4-25,-1-2 0,0-3 0,0-5 0,3-3 0,0-5-9,0-2 0,3-2 0,-1-5 0,2-3-101,1-3 0,0-1 1,1-2-1,1-5 1,2-2-170,1-3 1,1-4 0,4 1-1,0-2 1,1-1-32,2 0 0,0 0 0,0-1 0,2-1 221,3-1 0,1 3 1,2 5-1,1 1 0,0 3 1,-2 5 169,-1 4 1,0 2-1,-6 9 1,-3 2-38,-3 4 1,1 5 0,-5 5 0,-1 3 0,-1 5 96,-1 2 0,-4 4 0,-2 0 0,-2 0 0,1 0-56,1 0 0,3-3 1,-2-3-1,0 0-184,3-1 0,1-3 0,1-5 0,0-4 0,0-1-573,0-2 0,1-4 0,3-2 1,2-2 591,2-1 0,1-4 0,1-1 0</inkml:trace>
  <inkml:trace contextRef="#ctx0" brushRef="#br1" timeOffset="45">4823 8110 9228,'-6'-4'-952,"0"-3"1120,4 3 0,-6 1 1,5 6-1,0 6 1,0 4 261,0 6 0,-1 9 0,1-1 0,-3 3 0,1 3-142,2 1 0,2-2 0,1 0 0,0-2 0,0-2-203,0-4 0,4-5 0,3-3 0,1-5 0,1-4-185,0-4 0,4-2 0,0-3 1,3-3-1,2-5-230,3-4 1,1-5 0,-4-6-1,1-2 1,0-1-136,-1 0 0,1-6 0,0-1 0,-2 0 0,-1 0-86,-4 1 1,2 3-1,-3 8 740,-3 4 0,-3 10 0,-6 10 0,-3 8 382,-5 9 0,-1 4 1,-5 7-1,1 1 0,0 2-95,1 2 1,3-4-1,5 1 1,1-2-1,2-3-706,1-1 0,3 0 0,4-5 0,7-4 0,3-2 230,3-6 0,4 1 0,0-4 0</inkml:trace>
  <inkml:trace contextRef="#ctx0" brushRef="#br0" timeOffset="46">5354 8128 8512,'-10'0'88,"1"0"0,1 1 1,1 3-1,0 2 512,0 2 1,-1 5 0,0 4-1,0 4-215,2 4 0,3 5 1,-2 1-1,1-1 1,2-3-1,1-2-213,1-3 1,4-3-1,2-3 1,1-1-159,-1-2 1,3-5 0,-3-4-1,2-3 1,1-1-297,1 0 0,-1-5 0,1-2 0,2-4 0,0-4-372,0 1 0,-2-5 0,0 2 0,2-5 0,0-1 157,0 0 0,-1-5 0,0 3 1,2-1-1,-2 0 280,-1 2 0,1 1 0,-1 6 0,0 1 589,-1 4 0,-6 7 0,0 6 1,-3 8-1,-3 9 447,-3 5 0,-6 5 0,0 2 0,0 2-281,2 1 0,2-4 1,1 0-1,1-4 0,2-2-575,2-2 0,2-3 1,4-3-1,5-6 1,3-5-221,3-3 1,1-3 0,5-4-1,2-6-290,0-5 1,1-6 0,2-2 0,-1-1 0,0-2 0,-2 0-270,-1 0 1,-2 1-1,-3 3 1,-1 5 1137,-4 6 1,-5 9 0,-4 7 0,-3 9 332,-3 8 0,0 4 1,-3 4-1,0 0 0,0 0 0,0 0 0,3-3 1,-3 1-1,2 0 0,2-3-858,1-2 0,4-4 1,1 0 202,2-2 0,4-3 0,4 1 0</inkml:trace>
  <inkml:trace contextRef="#ctx0" brushRef="#br0" timeOffset="47">6685 7849 8443,'0'-9'-78,"0"-4"0,0 1 0,0 1 0,1 1 0,1 3 0,1 0 159,-1-4 0,3 2 1,-2-3-1,0 2 1,0 3 141,0 1 0,0 3 0,-3-1 1,0 4-1,0 7-118,0 6 0,-1 10 0,-2 6 0,-3 8 1,-2 9-1,3-20 0,0 1-27,1 1 0,-1 2 0,0-2 1,1 1-1,-1 3 0,0 0 1,0 0-1,0 2-54,-1 1 1,-1 0 0,3 2 0,-1 1 0,0-2 0,1-1 0,1-2 0,2-2 0,0-2 0,1-1-134,0 22 1,0-8 0,0-11 0,0-4 0,0-7-102,0-5 0,0-2 1,-1-5-217,-2-2 0,2-3 0,-3-6-620,3-3 0,6-5 1046,1-2 0,2-8 0,1 2 0</inkml:trace>
  <inkml:trace contextRef="#ctx0" brushRef="#br0" timeOffset="48">7626 7821 8433,'0'-9'-273,"0"3"1,0-1 0,-1 1 523,-3 1 0,2 1 0,-4 4 1,-1 1-1,-2 3-24,-4 5 0,2 5 0,-5 6 0,-1 5 0,-3 7 1,-3 8-39,0 6 0,10-20 1,1 0-1,-2 4 1,0 1-1,0 2 1,1 0-1,0 3 1,2 0-95,1 0 0,1 0 1,2-3-1,1-1 1,2 0-1,2 0 0,0-1 1,1-1-1,1-1 1,1-2-70,5 24 1,7-8 0,10-11 0,0-5 0,1-3-456,-1-3 1,-2-5 0,0-1 0,-4-2 0,-2-1 428,-2-2 0,4-1 0,-3 1 0</inkml:trace>
  <inkml:trace contextRef="#ctx0" brushRef="#br0" timeOffset="49">8156 7998 8409,'0'-13'-51,"0"-2"0,0 1 1,0 0-1,0 2 0,1-1 189,2 2 0,-2 1 0,3 0 0,-3 1 236,-1 0 1,0 5 0,0 5-192,0 7 0,-5 9 0,-2 9 1,-3 4-1,-4 5 234,0 5 1,2 2-1,-3 6 1,1 0 458,-1 2-728,4-4 1,-2-2 0,6-4 0,1 0-48,-1-2 1,2-9-1,2-4 1,2-6 0,2-2-125,2-1 0,4-8 0,5 0 0,4-3 1,2-3-187,4-1 0,5-1 0,5-1 1,0-2-1,1-3-337,0-2 1,-2-3 0,2 0 0,-2-1-183,-4 0 1,-3-1 0,-5 0 0,-1 2 727,1 1 0,-5-4 0,0 0 0</inkml:trace>
  <inkml:trace contextRef="#ctx0" brushRef="#br0" timeOffset="50">8194 8352 8409,'-10'0'-171,"2"-1"405,2-2 0,3-1 1,7-4-1,5 2 1,7 0-1,4 0 75,5-1 1,5 2 0,1-2 0,-1 2 0,-1 1-933,-1 2 0,-1-2 1,-1 0 622,-1 2 0,-5 1 0,3 1 0</inkml:trace>
  <inkml:trace contextRef="#ctx0" brushRef="#br0" timeOffset="51">8240 8017 8533,'-19'-9'68,"5"3"1,3-6 0,3 1 391,5 2 0,6 0 0,5-1 1,4 1-1,7 0-308,4 0 1,7-1 0,3 2-1,-1 2 1,1 3 0,0 2-2223,2 1 2070,5 0 0,3 8 0,3 2 0</inkml:trace>
  <inkml:trace contextRef="#ctx0" brushRef="#br0" timeOffset="52">8883 7756 8520,'14'-21'105,"5"3"1,5 4 0,5 6 549,2 5 0,3 8 1,-6 9-1,-6 13 0,-4 14-291,-6 9 0,-8-21 0,-2 0 0,0 5 0,0 0 0,-2 0 0,0 1 0,-2 0 0,-1 0-102,-1 1 0,-1 1 0,-1 1 0,-1 1 0,-3 2 0,0 0 0,-1 1 0,0 0 0,0 0 0,-1 1-258,0-2 0,0 0 1,0-4-1,1-1 1,2-3-1,0 0 0,1-5 1,1-1-1,-6 16-708,3-7 1,2-8-1,1-7 1,0-4 703,0-5 0,-5-2 0,-3 0 0</inkml:trace>
  <inkml:trace contextRef="#ctx0" brushRef="#br1" timeOffset="53">2095 10428 18114,'-1'-5'-191,"-1"3"1,-1 5-1,0 7 1,0 8 0,-2 6-1,0 4 333,-2 3 1,0-1 0,-1 3 0,2-1 0,-1-1-150,-1 1 1,-2-4 0,1 1 0,1-4-1,1-4 1,0-2-232,0-2 0,3-9-132,1 1 0,10-6 0,6-1 0,4-4-598,5-4 854,6-2 0,4 2 0,3 0 0,-1 2-37,1 2 1,-1 1 0,-1 3 0,-2 3 0,-4 6 235,-5 2 0,-4 3 0,-5 2 0,-4 2 129,-4 2 1,-3-3-1,-5 4 1,-4-1-1,-4 0 107,-1-2 1,-2-3 0,2-3 0,-3 0 0,0-2-159,-1 2 1,1-4-1,-4 2 1,1-1-716,-1-2 0,1 0 0,2 1 0,0-1 0,1-1 569,0-1 0,-2-3 1,2-4-1</inkml:trace>
  <inkml:trace contextRef="#ctx0" brushRef="#br1" timeOffset="54">2067 10642 13794,'9'-37'-33,"3"0"0,3 1 234,7 1 1,4 8 0,2 6-1,1 4 1,0 5 0,0 3 387,-2 2 1,-5 3-1,2 4 1,0 1 0,-1 2-1162,-1 4 1,0 4-1,-4 2 1,-2 3 361,0 4 1,-1 2-1,4 6 1</inkml:trace>
  <inkml:trace contextRef="#ctx0" brushRef="#br1" timeOffset="55">3212 10614 15602,'0'-10'-600,"0"-1"0,0-2 0,0 2 1,0 1 728,0 0 0,0 6 0,0 4 0,0 6 1,0 7-1,0 5 122,0 6 1,-1 7-1,-1 2 1,-2 1 0,-1 1-184,-2 0 1,1 1 0,0 0 0,0-2 0,0-2-429,0 0 1,2-4 0,-1 1-1,1-4 1,1-2 387,-1-2 1,-1-2 0,-5 0-1</inkml:trace>
  <inkml:trace contextRef="#ctx0" brushRef="#br1" timeOffset="56">3035 10894 13180,'-8'-4'-660,"1"-3"1,2-1 785,1-1 262,0 4 0,4-1 0,2 4 0,5-1 1,5 0 20,5-1 1,2 3-1,3-2 1,4 2-1,3 1-509,2 0 0,4 0 1,-1 0-1,2 1 128,2 2 0,3 2 1,1 4-1</inkml:trace>
  <inkml:trace contextRef="#ctx0" brushRef="#br1" timeOffset="57">4041 10577 14675,'0'-18'-92,"0"0"0,0 1 0,1 2 0,2-1 0,3 1 0,3 0 560,0 2 0,3 0 0,2 4 0,0 1 0,3 2 0,0 3 0,1 2-352,-3 1 0,0 4 0,-4 2 0,1 3 0,-4 4 0,-4 1-134,-3 1 1,-1 5 0,-1-1 0,-3 1 0,-4-1 125,-4 0 1,-3-1-1,1 1 1,0-1 0,-2-2-189,2 0 0,-1-4 1,4 3-1,-1-1 1,0 0-221,2-1 1,5-1-1,2-2 1,3-1-1,3 1 38,3 3 1,6-3 0,5 3 0,4-2 0,2 0 243,1 2 1,-1 2 0,-4-1 0,-2-1 43,-1 1 1,-7 2-1,-6 0 1,-2 1-1,-3 2 1,-4-2 675,-7-1 1,-7 2-1,-5-3 1,-1 2-280,1-2 1,-1-1 0,4-6 0,-1-1 0,0-2-294,2-1 1,6 0 0,2-6-1,3-1 1,1-3-1155,-1-2 0,5-1 1,2-1 203,2 1 1,2 1 0,2 1 0,4 4 560,5 2 0,-2 1 0,4 0 0</inkml:trace>
  <inkml:trace contextRef="#ctx0" brushRef="#br0" timeOffset="58">4776 10698 8512,'0'-9'-289,"0"0"835,0-1 0,-1 7 0,-3 5 0,-4 9 0,-4 4 0,-3 5-194,-1-1 0,-1 4 0,-1 0 0,2 1 0,-2 1 0,2-2-623,-2-1 1,2-2 0,-1-2-1,3 1-454,0 0 1,2-6 0,2-4 0,1-5 131,0-3 0,4-9 0,1-4 0,3-6 593,1-4 0,5-5 0,0-7 0</inkml:trace>
  <inkml:trace contextRef="#ctx0" brushRef="#br0" timeOffset="59">4572 10605 8512,'0'-6'0,"0"0"604,0-2-316,0 4 1,0 1-1,0 7 1,0 6 111,0 4 1,1 8-1,1 3 1,2 2-275,1 0 1,-2 1 0,3 0-1,2 0 1,0-1 0,1-1-456,0-1 1,2-5 0,0-2 0,2-4-32,-2-4 1,0-5 0,1-3 0,0-5 0,0-6-112,-2-6 1,-2-3-1,-1-4 1,-1-4 470,-2-4 0,-1-3 0,-3-4 0</inkml:trace>
  <inkml:trace contextRef="#ctx0" brushRef="#br0" timeOffset="60">4758 10614 7410,'-5'1'927,"1"3"1,-1 3-712,-1 4 1,-2 8 0,-1 6 0,-1 1 0,1 2-617,0 0 1,-2 3 0,0 0 0,-1-1 0,0-3-1122,2-5 1521,0 0 0,-3-12 0,-1 4 0</inkml:trace>
  <inkml:trace contextRef="#ctx0" brushRef="#br0" timeOffset="61">4516 10791 8512,'-10'-9'0,"2"0"0,1-1 815,1 1 0,4 3 0,1 1-446,6 1 1,5 0 0,10 4 0,3 0-990,4 0 1,7 0-1,5 1 620,1 3 0,5 1 0,-3 4 0</inkml:trace>
  <inkml:trace contextRef="#ctx0" brushRef="#br1" timeOffset="62">5419 10372 15538,'-5'-12'-1524,"1"-1"1,-1 3 1755,-1 3 1,-3 3 0,-3 5-1,-4 3 1,-3 6 159,-2 8 1,-3 9-1,-5 9 1,0 5-1,14-17 1,1 0 0,1 1-1,0 1-105,1 0 1,0 1 0,1 2 0,2 0-1,0 1 1,1 0 0,1 0 0,1 0 0,0 0-1,1-1-304,2-1 0,1-1 0,1 25 1,4-7-1,3-1 0,4-5-1076,2-4 1,-2-7 0,4-6 925,-1-2 1,2-6 0,3 0 0</inkml:trace>
  <inkml:trace contextRef="#ctx0" brushRef="#br0" timeOffset="63">5661 10745 8540,'0'-6'11,"0"-1"0,0 0 1,0-1-1,0-3 1,0 0-1,1-1 246,2 0 0,2-1 0,5-1 1,0 1-1,1-1 0,3 2 1,0 0 168,3-1 0,0 1 1,2 4-1,-1 0-345,-3 2 1,3 5-1,-4 2 1,1 7 0,-4 8-1,-4 5-166,-4 3 0,-3 7 0,-3 4 0,-4 1 138,-4 1 1,-4 0-1,-4 1 1,-3-1-1,-2-1 170,0-2 1,-2-6 0,5-6 0,0-3 0,2-2 60,4-5 0,3 0 0,9-9-324,6-1 1,10-2 0,4-2-1,5-1-420,2 1 0,4-2 0,4 0 1,0 2-1,1 1 0,0 1-2817,2 0 2958,2 0 1,0-4-1,0-1 1</inkml:trace>
  <inkml:trace contextRef="#ctx0" brushRef="#br0" timeOffset="64">6350 10642 8541,'-4'-8'-169,"-1"1"1,-2 3 213,1 3 0,1 8 0,-2 11 0,2 6 501,1 3 0,-3 2 0,4 3 0,0 4 0,0 4 0,0-1-273,1-1 0,1-1 1,1-3-1,0-3 1,0-3-769,0-4 0,-4-2 1,-3-7-1,-1-6 0,-1-5-325,0-3 1,-2-3 0,0-3 0,-2-6 759,2-6 0,4 0 1,2-5-1,-1 0 0,2-1 60,0-1 0,1 4 0,3-2 0,0 3 0,0 3 650,0 0 1,1 5 0,1-2 0,2 3 0,2 1 4,1 0 0,1 0 1,1 2-1,2 2 0,1 1-531,4 2 1,2 1 0,3 1-1,2 0 1,2 1-125,3 2 0,5 2 0,4 4 0</inkml:trace>
  <inkml:trace contextRef="#ctx0" brushRef="#br0" timeOffset="65">6695 10875 8541,'4'-12'0,"2"-2"524,2 0 0,1-2 0,1-2 0,-1-1 0,0 0 0,1 1-258,-1-1 0,3-3 0,2 1 0,-1 0 0,1 2-829,-3 4 0,-1-1 0,-1 6 0,-2 3 506,-1 2 1,-4 6 0,1 6-1,-3 4 1,-3 6 377,-3 3 0,-2 4 1,-2 4-1,1 0 1,0 1-339,0 2 0,0 1 0,2 2 1,2-3-1,1-1-530,2 1 0,-2-2 0,0 2 0,2-3 0,1-3-1901,1-3 2448,-4-2 0,-1-2 0,-4 1 0</inkml:trace>
  <inkml:trace contextRef="#ctx0" brushRef="#br0" timeOffset="66">6685 11099 8541,'-13'0'0,"3"-2"0,0 0 1073,3-1 1,3-1-1,2 2-418,8-1 0,4 0 1,8 3-1,2 0 0,3 0-1256,3 0 1,1-3 0,0 0 0,-1 1 600,-1 1 0,-1 1 0,4 0 0</inkml:trace>
  <inkml:trace contextRef="#ctx0" brushRef="#br1" timeOffset="67">7141 10456 9856,'0'-19'-380,"5"-1"0,1 0 0,3 4 1,2 2 770,2 6 1,3 3-1,0 5 1,2 2-1,0 4 264,1 6 0,-2 9 1,0 5-1,-2 5 0,2 6-187,1 6 0,-4 3 0,-2 3 0,-2 1 0,-3 2 0,-4-25 0,-1 1-162,0 1 0,0 0 1,0-2-1,-1 0 1,-1 0-1,-1 1 0,-2 22-458,-3-4 0,-5-1 0,-3-5 0,1-5 1,-2-5-505,1-4 1,-3-5-1,-3 3 1,-2-1 0,1-3 374,2-4 0,0 2 1,0-4-1</inkml:trace>
  <inkml:trace contextRef="#ctx0" brushRef="#br1" timeOffset="68">959 9516 25343,'-9'-24'-469,"4"1"1,2 6 0,8 1 0,7 5 0,11 2 0,9 4 0,9 1 412,7 2 1,-20 1 0,1 1 0,3-1 0,1 1 0,3-1 0,0 0 0,4-1 0,0 1 64,3 0 1,1 0-1,4 0 1,1 1-1,3 0 1,1 0 0,-16 0-1,0 0 1,1 0-1,2 0 1,0 0 0,0 0 36,3 0 1,-1 0 0,2 0 0,2 0 0,2 0 0,0 0 0,4 0 0,1 0 0,1 1 0,-13-1 0,1 1 0,1 0 0,-1 0 0,2 0 0,1 1 0,-1-1 0,0 1-26,0 0 1,1 0 0,-1 0-1,0 0 1,1 1 0,0 0 0,0 1-1,0-1 1,1 0 0,0 0-1,1-1 1,-1 1 0,2 0 0,0-1-1,0 0 1,1 0 0,0 0-1,1 0 1,0-1 0,0 1 0,1-1-1,1 0 1,-1 0 0,0 0 18,1-1 0,-1 1 0,1-1 0,0 1 0,-9-1 0,0 0 0,0 1 0,1-1 1,-1 0-1,3 0 0,-1 0 0,1-1 0,0 1 0,0 0 0,1-1 0,-1 1 1,1-1-1,0 1 0,0-1-21,0 0 0,0 0 1,0-1-1,0 1 0,1-1 1,-1 1-1,1-1 1,0 0-1,0 0 0,0 0 1,-2 0-1,1 0 0,-1 0 1,0-1-1,0 1 1,1-1-1,0 1 0,0-1 1,0 0-1,0 0 1,1 1-1,-1-1 0,0 0 1,1 0-1,-1 0 1,1 0 0,0-1 0,1 1 0,-1 0 0,-1-1 0,-1 1 1,0 0-1,-1 1 0,0-1 0,1 0 0,-1 0 0,1 0 1,0 0-1,-1 0 0,0 0 0,-1 1 0,0-1 0,-1 0 1,0 0-1,0 1 0,8-1 0,0 0 0,-1 1 0,0 0 69,-1-1 0,-1 2 0,0-1 0,-1 0 0,-2 1 0,-1 0 0,0 0 0,0 0 0,-3 1 0,1 0 0,-1 0 0,-1 0 0,12 0 0,0 0 0,-1 0 0,-1 0 0,-1 0 0,0 0-73,-1 0 0,0 0 0,-1 0 1,-1 2-1,-1 1 0,0-1 0,-2 1 1,-1 0-1,0 1 0,-3-1 1,-1 1-1,0 0 0,12 2 0,-1 2-138,-5-1 1,-1 1-1,-6 0 1,-1 2-1,-4-1 1,-2 1-1,-3 0 1,-3 1-1171,15 11 1292,-8-1 0,-12-2 0,0 0 0</inkml:trace>
  <inkml:trace contextRef="#ctx0" brushRef="#br0" timeOffset="69">15707 3501 8520,'-5'-4'-125,"-3"0"0,3-4 0,0 2 0,0 0 1,2 0-1,0 0 0,1-2 0,0 0 52,-1-1 0,2-1 0,-2 1 1,2 0-1,1-1 0,1 1 298,2 0 1,-2-2-1,3 1 1,-1-1 153,0-1 1,4 4 0,-3-3-281,1 3 0,-3 10 0,1 8 1,-3 8-1,-4 10 0,-4 9 9,-4 5 0,-4 7 0,8-24 1,0 1-1,0 1 0,0 0 1,-1 2-1,1-1-245,0 0 1,1 1-1,-1 2 1,0 1 0,-1-1-1,0-1 1,1-1 0,1-1-1,-5 23-962,1-7 0,2-8 1099,0-8 0,-1-8 0,1-7 0</inkml:trace>
  <inkml:trace contextRef="#ctx0" brushRef="#br1" timeOffset="70">15596 3445 10164,'5'-28'-49,"7"0"0,2 1 1,5 1-223,6 2 0,7 6 0,4 0 0,5 4 1,0 4 362,1 2 0,-3 4 0,-6 6 0,-5 4 0,-5 8 1,-5 6 317,-2 4 0,-4 3 0,-6 2 0,-2 2-309,-3 3 1,-7 3 0,-3-1 0,-5-2 0,-5-3 0,-2-2 46,0-1 1,-8-2-1,1-3 1,-1-6-139,0-2 1,1-3 0,0-4 0,1-1 0,2-4-566,3-2 0,4-1 552,2 0 1,-1-9 0,2-1 0</inkml:trace>
  <inkml:trace contextRef="#ctx0" brushRef="#br0" timeOffset="71">16331 3715 8553,'0'-14'-73,"-3"0"0,0 5 0,0-2 0,0 0 0,-1 0 418,-1 2 0,1 1 1,-3 5-1,-3 1 1,-5 1-1,-2 1 184,-2 0 0,-4 8 1,-1 6-1,-4 6-297,-3 8 1,6 1 0,0 4 0,4 0 0,5 0 0,2-1-206,5-2 0,6-2 0,1-4 0,5-3-230,6-4 1,5-4 0,4-5 0,2-1 0,2-5 0,2-6-34,3-5 1,1-1 0,-1-7 0,-1-1-143,-1-3 1,-4-4 0,0 1-1,-1 0 1,-2-3 0,-3 2-574,-3 1 1,-5 6 1149,-4 6 0,-9 8 0,-5 7 0,-2 8 0,-4 7 0,1 3 393,0 0 1,0 4 0,3-3-1,3 0-517,3 0 1,-1-2 0,5 2 0,2-4 0,3-2-1,6-4-544,3-1 1,1-3-1,6-2 1,2-3-210,-1-2 1,4-6-1,0-3 678,1-4 0,-4-4 0,3 1 0</inkml:trace>
  <inkml:trace contextRef="#ctx0" brushRef="#br0" timeOffset="72">16638 3873 8074,'0'10'492,"-1"-1"1,-1 0 0,-2 2-374,-1 1 1,2 2 0,-3 5-1,0-1 1,-1-2-175,1 0 1,3-2 0,-2 2 0,0-4 338,0-1 1,2-7 0,0-5-260,2-8 0,1-4 1,0-7-1,0-1 1,0-4-1,1-3-52,2-3 1,2 1-1,2-3 1,-1 1 15,1 2 1,2 4 0,0 3-1,0 2 1,0 5 0,1 2-190,-1 6 1,1 3-1,2 5 1,1 1-615,2 2 0,-3 6 0,3 7 814,-2 1 0,4 6 0,-3 1 0</inkml:trace>
  <inkml:trace contextRef="#ctx0" brushRef="#br0" timeOffset="73">17113 3752 8452,'0'-9'47,"0"0"1,-1-1 0,-1 1 0,-2 1 0,0 1 194,0 0 0,-3 5 0,0-1 1,-2 2-256,-3 1 0,1 4 1,-1 3-1,2 5 0,0 3 1,2 3-81,2 1 0,-1 3 1,3 3-1,2 1 1,2 0 88,3-1 0,-2 0 0,4 1 0,-2-1 0,1-3 50,1-2 1,-3-2 0,2 0-1,-1-3 97,0-2 0,0-4 0,-7-2 1,-2-1-1,-3-2 0,-2-2 194,-2-1 0,0-5 0,1-3 1,0-1-320,0-1 0,6 0 0,3-1 1,2 1-1,1 0 0,2-1-317,4 1 1,5 0 0,7-1 0,1 2 114,0 2 1,2-2 0,2 1-1,0-1 1,0-1 0,-2-1-30,2 1 0,-2 0 1,4-1-1,-1-2 75,0 0 0,2-4 0,-4 3 0,-1-2 0,-2-2 0,-1-3 2,-3-2 1,1 4-1,-6 3 1,-3 1 340,-1-1 1,0 4 0,-4-1 0,-3 5 0,-5 5 360,-6 4 0,1 4 1,-5 7-1,0 2-131,-2 3 1,0 6 0,0 3 0,2 2 0,4-1 0,3-3-161,3 1 0,1-2 0,5 0 0,1-2-786,3-5 1,6 1 0,10-7 510,6-3 0,11-2 0,5-6 0</inkml:trace>
  <inkml:trace contextRef="#ctx0" brushRef="#br0" timeOffset="74">18389 3361 8508,'1'-13'-217,"1"-2"1,2 1-1,0 1 1,1 3-1,1 1 377,1-1 0,-3 1 1,0 1-1,-1 3 1,0 7-1,-2 9 165,-3 10 0,-4 10 1,-5 6-1,-3 7 1,0 4-294,6-22 1,-1 1 0,1-1 0,0 0 0,-1 0 0,1 0 0,1 1 0,0 0 0,-1 1 0,1-1-262,0 1 1,0 0-1,-1 0 1,0 1-1,-1-2 1,1 0-1,-8 19 1,3-7-200,-1-9 1,4-5 0,-3-8 427,3-5 0,1-3 0,-1-9 0</inkml:trace>
  <inkml:trace contextRef="#ctx0" brushRef="#br0" timeOffset="75">18184 3771 8508,'0'-23'81,"0"3"1,1 5 0,3 2 188,6 1 0,7 2 0,8 2 0,2 0 0,1 3-370,0 1 0,1 2 1,0 6-1,0 4 1,-3 6-64,-3 3 0,-5 1 0,-6 8 0,-2 3 1,-4 3 254,-3 1 1,-3 2-1,-3-4 1,-3-1-1,-3-2 266,0-3 1,-3-3-1,-1-7 1,2-3 0,0-5 706,2-4 0,3-2 1,1-3-675,1-4 0,1-4 0,3-7 0,1-2 0,1-4-681,1-3 1,7-6-1,-1-1 1,2-1-1,-1 1-296,-1 1 1,4 1-1,0 4 1,1 2 0,-1 5 104,-1 3 0,-2 7 0,-1 4 0,2 2 0,0 2-10,1 1 1,1 5 0,-3 3 0,1 2 490,2 3 0,8 3 0,-2 3 0</inkml:trace>
  <inkml:trace contextRef="#ctx0" brushRef="#br0" timeOffset="76">18696 3883 8378,'-5'0'3276,"8"0"-2921,6 0 1,7-3 0,-1-2 0,3 1-530,1 0 1,2-3 0,2 1-1,1-4 1,1-2 0,-1-4-374,-3-1 1,-2-2 0,-4 1 0,-3-2 0,-5 0 0,-4 1-126,-2 1 1,-6 7 0,-4 1-1,-6 6 756,-2 3 0,-2 2 1,0 2-1,1 5 1,-1 3 570,1 4 0,3 4 1,2 2-1,0 2 0,2 0-429,3 3 0,2 1 0,6 1 0,0 0 0,2 0-577,5 0 1,3-5-1,9-5 1,0-4-1,3-5 351,3-3 0,2 2 0,1-2 0</inkml:trace>
  <inkml:trace contextRef="#ctx0" brushRef="#br0" timeOffset="77">19078 3901 8136,'0'-9'2486,"0"4"-2148,0 1 0,4 4 0,2 0-453,3 0 1,0-3-1,1-2 1,2 1 0,0-1-1,0 0-278,2-2 0,-3-2 0,4-1 1,-2-1-1,-1-3 130,-2 0 1,-2-2 0,-2-1 0,-3 1 0,-1 4 369,-2 1 1,-8 3 0,-1 2-1,-2 3 1,-3 3 404,-1 3 1,-3 6 0,-1 8 0,1 2 0,0 4-116,3 1 1,1 1 0,6 3-1,1 1-639,1 2 1,4-5-1,2 0 1,7-2-1,4-3 1,5-1-1736,1-2 1977,6-7 0,1 1 0,4-7 0</inkml:trace>
  <inkml:trace contextRef="#ctx0" brushRef="#br0" timeOffset="78">19692 3687 8393,'-5'0'-16,"-2"-1"0,3-1 0,-1-1 92,-3 1 0,0 2 1,-1 3-1,0 3-790,-1 2 714,1 6 0,0 0 0,-1 5 0</inkml:trace>
  <inkml:trace contextRef="#ctx0" brushRef="#br0" timeOffset="79">19581 3994 8351,'-6'0'3276,"-1"0"-2736,5 0 1,-1 0-541,6 0 0,7 4 0,4 2 0</inkml:trace>
  <inkml:trace contextRef="#ctx0" brushRef="#br1" timeOffset="80">17309 5242 15059,'0'-9'-532,"0"-1"1,0 1 0,0 0-1,0-1 812,0 1 1,0 2-1,0 4 1,0 7 27,0 6 0,-5 10 1,-4 8-1,-3 6 1,-2 5-1,-2 5 59,2 1 1,-3 2 0,4-1 0,-1 0-325,1-3 0,1 2 0,6-5 1,3-3-1,2-3 0,1-9-178,0-4 1,8-1 0,5-8-1,4 0-1,5-2 0,3-5 1,5-2-1,1-2 0,0-1 1,0-1-571,0-2 0,-1-3 1,-4-6-1,-2-1 117,-2-1 1,0 1 0,-4-2 720,-3-2 0,3-1 0,-4 0 0</inkml:trace>
  <inkml:trace contextRef="#ctx0" brushRef="#br1" timeOffset="81">17421 5614 14141,'-19'0'-103,"3"0"0,2 0 1,1 0 526,1 0 0,2 0 1,3 0 48,3 0 1,10-1-1,10-1 1,5-2-639,4-1 1,3 2 0,1-2 0,0 1 0,-4 2 163,-1 1 0,2-4 0,-2 0 0</inkml:trace>
  <inkml:trace contextRef="#ctx0" brushRef="#br1" timeOffset="82">17327 5223 11868,'-5'-10'-492,"2"-1"0,2-3 1,3 0 777,4-3 1,6 4 0,10-1 0,2 2-1,4-1 88,3 2 1,-2 5-1,1 3 1,-4 2 0,-4 2-1,-2 2-1252,-2 3 0,-3 6 787,-3 4 0,-6 6 0,-2 2 1</inkml:trace>
  <inkml:trace contextRef="#ctx0" brushRef="#br1" timeOffset="83">16797 6080 8346,'-6'0'322,"-1"0"1,0 2 0,-3 3 0,-6 7 0,-8 4 0,-8 8 0,-9 4-137,18-13 1,-2 1 0,-2 3 0,-1 0 0,-3 0-1,-1 0 1,0 2 0,0-1 0,1 0 0,-1 0-230,2-2 1,1 0-1,3-1 1,2-1 0,-15 11-1,7-2 1,7-3-271,5-2 1,5-6 0,4-2 0,4 0-311,3 0 0,0-1 0,1 1 587,1-2 0,5 0 1,2-1-1</inkml:trace>
  <inkml:trace contextRef="#ctx0" brushRef="#br0" timeOffset="84">15372 6983 8480,'0'-9'12,"0"-4"1,0 1 0,0 3 0,0 5-1,0 8 179,0 6 1,-1 9-1,-3 7 1,-4 5-1,-4 5 1,1 4-1,0 3 1,-1 1 133,0 2 1,-1-3 0,4 0 0,1 1 0,2-2-153,3-1 0,3-8 1,4-5-1,5-7 1,5-4-123,4-5 1,1 1 0,0-3-1,2-3-131,1-1 1,3-3 0,-3-3 0,2 0 0,1 0 0,0-1-490,0-2 0,-4-3 0,3-3 0,0-1-688,0-3 1,-4 2 1256,2-5 0,-2 1 0,-2-4 0</inkml:trace>
  <inkml:trace contextRef="#ctx0" brushRef="#br0" timeOffset="85">15251 7430 8480,'-17'-1'0,"2"-2"155,6-3 0,6 1 0,9-2 0,8-1 0,9-2 0,9-3-24,6 2 0,5 1 1,3 0-1,2 1 1,0 0-1074,-2-1 1,-2 5 941,-10 2 0,-2-2 0,-4 0 0</inkml:trace>
  <inkml:trace contextRef="#ctx0" brushRef="#br0" timeOffset="86">15363 7067 8480,'-8'-18'79,"1"2"0,5 0 1,6 0 68,9-2 1,6 3 0,9 0 0,5 1-1,4 0 412,5 1 1,4 1-1,0 6 1,0 3 0,-3 2-928,-2 1 0,0 5 0,-2 3 0,-2 5 367,-5 1 0,-8 6 0,-1 4 0</inkml:trace>
  <inkml:trace contextRef="#ctx0" brushRef="#br1" timeOffset="87">17449 6285 9698,'0'-14'-406,"0"4"1,0-2-1,0 0 1,0 1 1006,0-2 1,0 6-1,0 7-365,0 5 1,0 11 0,0 5 0,0 4-1,0 6-100,0 2 0,0 3 0,0-2 0,-2 3 0,-1 2-359,-3 2 0,-2 2 1,-1-2-1,0-1 0,2 0 223,1 1 1,0-1-1,-4-3 1</inkml:trace>
  <inkml:trace contextRef="#ctx0" brushRef="#br0" timeOffset="88">17560 7104 8558,'0'-9'144,"0"4"1,-4 0 0,-1 8-1,-1 7 1,0 7 251,-2 4 0,0 7 1,-1 6-1,-2 4 1,1 1-1,0 2-207,1 2 1,2-3 0,-1 3 0,2 1 0,3-2-709,2-1 0,-3-8 0,1-5 0,1-6 1,0-3-692,-1-3 0,1-4 1210,-4-6 0,0-2 0,-4-4 0</inkml:trace>
  <inkml:trace contextRef="#ctx0" brushRef="#br0" timeOffset="89">17262 7495 8558,'-9'-14'188,"4"0"1,1 6-1,1 1 467,-1 1 0,7 0 1,7-1-1,7 1 0,7 0-221,3 1 1,6-3 0,3 5-1,4 1 1,0 1-1395,2 1 1,-1 0 959,2 0 0,3 4 0,-4 1 0</inkml:trace>
  <inkml:trace contextRef="#ctx0" brushRef="#br1" timeOffset="90">18277 6033 15439,'-6'-6'-656,"1"0"1,2 0-1,4 1 1,5 2 0,6 3 870,7 3 0,9 6 0,11 6 1,-15-5-1,2 0 0,5 2 1,1 0-1,6 2 0,2 1 28,5 1 0,2 0 1,-14-5-1,1 0 1,0 0-1,2 1 0,1 0 1,0-1-1,-2 1 1,0-1-1,0 0-407,16 7 0,-2 0 0,-7-2 0,-1 0 0,-3-1 0,-2 0 0,-4-2 0,-2-1 0,17 10 0,-9-2-1959,-10-2 1872,0 1 1,-9 4 0,4 1 0</inkml:trace>
  <inkml:trace contextRef="#ctx0" brushRef="#br0" timeOffset="91">19897 6974 7899,'-1'-5'-5,"-1"4"1,-2 7 0,-1 10 0,-2 10 0,-2 8 659,0 6 0,0 5 1,-1 6-1,2 0 0,1-2-681,1-3 1,4-4-1,-1-6 1,1-1 0,2-4-1,0-5-624,0-4 1,-1-1 0,-2-9 0,-3 0 649,-2-2 0,-1-5 0,-1-1 0</inkml:trace>
  <inkml:trace contextRef="#ctx0" brushRef="#br0" timeOffset="92">19553 7048 8504,'-3'-23'237,"0"1"0,1 3 172,0 4 0,5 4 1,3 5-1,7 0 0,9 0 1,9-1-85,8 0 1,-13 5-1,2 0 1,3 0-1,0 0 1,3 0-1,1 1 1,2-1-1,0 1-257,0-1 0,0 2 0,-3 1 0,-1 1 1,-3 1-1,0 0 0,21 5 0,-7 2-785,-5-1 1,-7 0 0,-5 2 716,-7 1 0,-6 2 0,-4 5 0</inkml:trace>
  <inkml:trace contextRef="#ctx0" brushRef="#br0" timeOffset="93">15335 8296 8480,'0'-6'-313,"0"0"1,0-2-1,0 0 1,1-1 0,1-1-1,1 0 416,-1-2 0,3 1 0,1-2 0,0 0 1,-1 1-1,0 1 0,0 0 245,3 2 1,-3 1 0,0 0 0,0 3-95,0 1 0,-3 3 0,1 7 0,-2 8 1,-2 6 236,-2 8 1,-2 9 0,-4 6 0,-2 3 0,0 0-199,-1 1 0,-4 2 1,4 1-1,0-2 1,3-3-366,3-1 1,2-8 0,5-1 0,2-5 0,3-7-850,2-6 1,2-4-1,0-6 921,2-1 0,-1-4 0,2 2 0</inkml:trace>
  <inkml:trace contextRef="#ctx0" brushRef="#br0" timeOffset="94">15158 9395 8556,'4'-10'-166,"-2"-2"0,4 0 0,1 0 0,-1 2 0,0 0 0,0 1 0,1 1 0,-2 1 609,-1 0 1,-1 6-1,-4 2 1,-2 9 0,-3 7-118,-3 7 0,-3 5 0,-2 4 0,1 5 0,0 3 0,1 0-314,2-1 1,1-2-1,0-1 1,3 1-1,3 3 1,2 1-408,1 0 0,1-4 0,1-7 0,2-2 1,0-3-1,0-4-1856,-2-3 2251,0-11 0,-2 1 0,0-9 0</inkml:trace>
  <inkml:trace contextRef="#ctx0" brushRef="#br0" timeOffset="95">14897 9376 8556,'-22'-14'-551,"2"-3"0,-1 5 880,5 0 1,6 2 0,8 2-1,5 1 1,9 3 20,8 0 0,13 2 0,12-4 0,7-1 0,-23 3 0,2-1-244,2 0 1,0 1-1,2 1 1,-1 0 0,2 0-1,0 1 1,-2-1 0,-1 1-1,-1 2 1,-1-1-322,-1 2 1,-1 1-1,-2 0 1,0 2 0,19 8-1,-10 4 1,-12 1 214,-8 2 0,-5 4 0,-1 0 0</inkml:trace>
  <inkml:trace contextRef="#ctx0" brushRef="#br1" timeOffset="96">1564 11359 21185,'-9'-9'-469,"-4"-2"1,2 0 0,2 3 0,2 0 0,-1-1 0,1 0 0,0 1-352,1 2 1,4-3 0,-2 3 0,3-2 796,1-1 0,0 2 0,1 2 842,3 1 0,-3 3 0,2 6 0,-2 7-782,-1 4 1,0 5-1,0 8 1,-1 2 0,-1 3-14,-1 2 1,-4 4 0,3 1 0,0-3 0,-1-2-15,0-2 1,3 0 0,-1 0-1,1-4 1,2-4 0,2-6-438,1-3 1,3-5-1,6-6 1,4-2 1471,1-3-610,6-6 0,2-1 1,6-5-1,4-3 1,4 0-207,5-3 1,1 1-1,2 0 1,0 4-1,-1 3-408,1 2 0,-4 3 0,0 4 0,-1 0 0,0 0 336,3 0 1,-5 4 0,-2 1-1,-2 2 1,-1-2 13,1-1 0,-7-1 0,-4-3 1,-4 0-1,-3 0 54,1 0 0,-5 0 0,-1-1 0,-3-2 0,-2-3 389,-2-3 0,3 2 0,-4-1 0,0-2-623,-2-1 0,-2-2 1,-1-1-1,0 1 0,-1-1 1,-1 2-461,-1-1 1,-4 1 0,2-3 0,-2-1 175,1 2 1,3 0 0,-2 5 0,0 0 0,1-1 0,-2 1-316,1 0 0,3 3 1,-2 0-959,0 2 1255,3 1 0,-4 4 0,3 2 0,-2 4 225,-2 5 1,0 2 0,-3 5-1</inkml:trace>
  <inkml:trace contextRef="#ctx0" brushRef="#br0" timeOffset="97">15121 10521 7848,'0'-6'-1586,"0"0"1533,0 4 1,3-3-1,0 2 181,-1-4 1,-1 2 0,-1-1 116,0-1 1,0 2-1,0-2 48,0 0 1,0 2 0,0-1 68,0-2 0,0 0-43,0-1 1,0 3-168,0-1 0,-3 9 0,-1 4 0,0 7-3,0 9 0,-4 9 0,1 7 0,-3 8 0,4-20 0,-1 0 0,1 3 0,1 0-69,0 2 1,0 0 0,0 0 0,0-1 0,1 1-1,-1 0 1,0-2 0,1 0-88,-1-1 0,0-1 1,-3 23-1,1-10 1,2-7-1,1-7-181,2-7 0,0-4-1096,2-2 406,0-7 503,5-2 1,-3-9 0,3-4 374,-1-1 0,3-3 0,-2-2 0</inkml:trace>
  <inkml:trace contextRef="#ctx0" brushRef="#br0" timeOffset="98">14953 11825 8413,'-12'-10'-116,"1"1"0,2 0-51,2 0 1,4-1 0,0 1 0,2 0-1,1-1 492,0 1 1,1 5-1,1 4 1,1 6-1,-1 6 1,0 8-6,1 7 0,-2 6 0,1 9 0,-4 3 0,-4 5-204,-2 1 0,-2 0 1,5-24-1,0 1 1,0 0-1,-1 1 1,-1-1-1,0 0 1,1-2-1,-1 0-53,-7 21 0,2-6 0,3-6 0,0-6-614,3-7 1,2-4 0,5-10 0,2-2-2109,3-3 2659,3-2 0,0-13 0,0-3 0</inkml:trace>
  <inkml:trace contextRef="#ctx0" brushRef="#br0" timeOffset="99">14888 11881 8487,'4'-24'60,"2"0"0,7 3 1,3-1 291,5-2 1,6 4 0,4 0 0,-1 6 0,0 3 890,1 2-1173,-6 6 0,5 0 0,-8 6 0,-2 4 0,-1 5-467,-4 3 0,-1 3 0,-6 2 0,-2 1 1,-3 3 396,-2 0 0,-5 7 0,-1-2 0</inkml:trace>
  <inkml:trace contextRef="#ctx0" brushRef="#br0" timeOffset="100">14935 12123 8487,'-5'0'411,"7"0"1,6 0 80,6 0 1,8-4-1,4-2 1,4 0-663,4 0 1,1 4 0,0-1 169,-1 2 0,-4 1 0,3 0 0</inkml:trace>
  <inkml:trace contextRef="#ctx0" brushRef="#br0" timeOffset="101">14814 12998 8479,'0'-16'270,"0"1"0,0-1 1,1 2-1,1 4 1,1 5 275,-1 9 0,-2 10 0,-2 6 0,-2 2 0,-1 4 0,1 2-286,2 3 0,0-2 0,0 2 1,-1-2-1,1-1-1024,1 0 1,1 3 0,0 1 763,0 1 0,-4 1 0,-1 4 0</inkml:trace>
  <inkml:trace contextRef="#ctx0" brushRef="#br0" timeOffset="102">14143 14134 8274,'0'-14'38,"0"3"1,0-3 0,0 0 0,0 3-1,0 0 1,0 2 191,0 0 0,1 0 0,1 4 0,2 5 0,1 7 14,-1 4 1,-1 8 0,-3 5 0,0 4 0,0 3 83,0 3 1,-1 2 0,-1-2 0,-2-3 0,-1-1-102,1 1 1,0-6 0,1 0 0,-2-5 0,0-2 81,2-3 0,-2-1 0,1-6-154,-1-2 0,3-9 1,-1-7-1,2-5 0,2-4-394,2-5 1,3-4-1,6-2 1,1-2 0,1 0-323,-1 0 0,4-2 0,-1 3 0,4 1 0,1 2 413,0 3 0,2 6 0,-1 8 1,-2 4-1,0 4 440,-1 6 0,-5 6 0,-1 7 0,-4 5 1,-3 3 102,-3 0 1,-2 3-1,-1-4 1,0 2 0,0-1-85,0-1 1,-1-2 0,-1-2 0,-1-1-1,0-3-940,-1-2 0,3-3 1,-2-1-1,2 1-2643,1-1 3272,0-4 0,4 3 0,1-2 0</inkml:trace>
  <inkml:trace contextRef="#ctx0" brushRef="#br0" timeOffset="103">14646 14106 8274,'-5'-9'150,"0"-1"204,2 1 1,0 5 0,-2 5 0,1 8 55,2 9 1,-2 1-1,0 7 1,0 2-1,-2 2 1,2-1 63,0-3 0,1 0 0,3-4 0,0-1-81,0 2-357,4-7 0,-2 1 1,5-8-1,0-3 1,2-3-287,3-2 1,-1-2 0,2-3 0,1-5-233,1-2 0,0-5 0,-1 0 0,0-2 0,-2 0 0,0-1-126,1 1 0,-1-4 1,-2 0-1,-1 2 1,-1 4 362,-2 3 1,2 3-1,-5 3 784,-1 4 1,-2 8-1,-3 10 1,-2 4 0,-2 3 115,1 3 0,1-2 1,-1 1-1,3 0 0,2-1-397,1 0 1,0-3-1,1-3 1,2-3-862,3 0 1,3-3 0,4-5 602,2-3 0,7-2 0,2-1 0</inkml:trace>
  <inkml:trace contextRef="#ctx0" brushRef="#br0" timeOffset="104">15102 14143 8247,'0'-9'96,"-3"3"0,-1-1 523,-1 0 0,2 5 0,-2 4-159,0 6 1,-1 11 0,2 0 0,0 1 0,-1 3 82,0 2 1,1-1 0,-1 0 0,1-2 0,2-1-330,1-1 1,1-5-1,1 0 1,2-2-328,3-1 0,4-6 0,1-4 0,3-4 0,-1-5-374,0-5 0,1-2 1,-3-5-1,3-1 0,-1 0-169,1-2 1,1-3-1,-2 3 1,-2 2 0,-1 1-434,0 4 0,-5 4 1556,-2 11 1,-3 6 0,-3 13 0,-3 1 0,-3 0 176,0 2 1,1 1-1,1-3 1,4-1-1,2-2-364,1-3 0,0-1 1,1-5-1,3-2 0,5-3-658,2-2 1,7-6 0,-1-4 0,4-6 0,1-2-180,0-2 0,-2 0 1,1 2-1,-4 1 0,-2 4 486,-2 2 0,0 3 1,-5 7 558,-2 10 0,-2 5 0,-4 4 0,0 1 0,0 0 48,0 2 1,0 4 0,1-2-1,1-1-1512,2-1 1,3-3 975,-1-4 0,6-1 0,3-5 0</inkml:trace>
  <inkml:trace contextRef="#ctx0" brushRef="#br0" timeOffset="105">15903 13566 8482,'0'-13'-102,"0"1"1,0 1-28,0 0 1,0 2 0,-1 2 446,-2 4 1,1 8 0,-4 11 0,-2 6 0,0 7-1,-1 6 58,-1 5 0,-2 5 0,0 1 0,-1 2 0,1 2-134,-1 1 0,-2-4 1,2 3-1,2-5 1,1-3-1,0-6-107,1-3 1,4-6-1,2-6 1,2-5-1,1-3-139,0-3 0,1-4 0,3-1 1,5-1-1,7-1-47,4-2 1,5-1-1,6-1 1,3-2-1,4-1 1,2 0 27,3 0 1,3-2-1,-1 2 1,-2 0-64,-6-1 1,-1 1 0,-5 2 0,-1-1 0,-2 1 0,-3 1-344,-3 1 0,-6-3 1,0 0-1,-1 1-122,0 1 0,3-2 0,-4 0 551,1 0 0,2-2 0,-2 0 0</inkml:trace>
  <inkml:trace contextRef="#ctx0" brushRef="#br0" timeOffset="106">15894 13566 8470,'-14'-19'-35,"7"1"1,-1-1-1,2 0 1,5 1 27,4-1 0,3 1 0,6 0 0,5 1 0,3 2 0,6-2 426,4 0 0,7-2 1,8 2-1,5 1 1,-23 9-1,1 2-350,3-1 1,0 1 0,0 1 0,1 0 0,-2 0 0,1 2-1,-3 1 1,0 1 0,21 4-225,-4 5 1,-4 8-1,-6 0 1,-4 4 0,-7 1-139,-6 1 0,-2-3 0,-3 5 0,-3 0 0,-3 0 400,-4 0 0,-2-2 0,-1 3 0,-1 0 0,-3 2 347,-5 2 1,-5 2 0,-4-1-1,-1 3 1,1 3-163,-1 4 0,4-3 1,3 1-1,2-2 1,1-4-609,3-1 1,2-1 0,5-4-1,2-2 1,3-4-2505,3-1 2820,0-1 0,0-1 0,1 1 0</inkml:trace>
  <inkml:trace contextRef="#ctx0" brushRef="#br0" timeOffset="107">16220 13603 8447,'-4'-9'-73,"0"1"1,0 0 0,-1 3 0,0 1 484,-2 2 1,-2 5 0,0 3 0,0 3 0,-1 1 0,1 2-143,0 4 1,2 0 0,2 1 0,0-2 0,1 1-219,0-2 1,1 3 0,3-5 0,1 0-190,2-2 1,3-2-1,7-1 1,1-4-1,3-3-83,1-3 0,-1 2 1,4-3-1,-1 3 1,-1 1 123,-1 0 0,-2 5 0,-1 1 0,1 2 0,-2 2 263,-1 3 0,-6-2 0,-2 5 1,-1 0-1,-3 1 145,-3-2 0,-3 2 1,-5-5-1,-3 1 1,-1-1-212,-1 1 1,-2-1 0,1-4 0,-1-1 0,-1 0-573,3 0 1,0-3-1,4-1 1,-2-2 470,2-1 0,-4 4 0,1 2 0</inkml:trace>
  <inkml:trace contextRef="#ctx0" brushRef="#br0" timeOffset="108">16164 13650 8447,'5'-15'-125,"4"-2"1,-1 2 0,5 0 712,1-1 0,6 5 0,5-1 0,2 4 0,1 3-412,0 1 1,-5 1 0,-1 4 0,-2 2-1,-2 4-732,1 4 0,-6 1 556,-3 3 0,-1 1 0,-4 2 0</inkml:trace>
  <inkml:trace contextRef="#ctx0" brushRef="#br1" timeOffset="109">19422 7998 12616,'5'-5'-142,"-3"-2"1,3 2 0,0 1 0,-1-1-1,1 1 1,-1-1 0,2 1 455,-1 0 0,-2-3 0,3 4 1,0 2-70,-1 3 0,-2 3 0,-10 6 1,-6 2-1,-7 5 0,-6 5-98,-4 4 1,-7-1 0,16-9-1,0 0 1,-1-1 0,-1 1 0,0-1-1,0 1-111,-2 0 1,-1 1-1,-1 0 1,0 0 0,0 0-1,-1 0 1,2 0-1,1-2 1,1 0 0,1-2-1,-17 12-89,5-4 0,7-2 0,7-3 0,4-1-146,5-4 1,6-1-1,3-2 1,3-1-613,3-2 0,3-2 0,5-4 0,3 0 861,0 0 0,2-8 0,2-2 0</inkml:trace>
  <inkml:trace contextRef="#ctx0" brushRef="#br1" timeOffset="110">18491 9134 14662,'7'-12'-759,"-2"-1"1,0 1 0,-1-1 0,1 2 623,0 3 1,-4 2 0,-1 7 0,-5 4-1,-4 5 1,-2 8 532,-2 5 1,-2 5 0,1 2 0,1 2-265,-1 1 0,2 2 0,3 3 1,-1 1-1,1 2 0,1-2-198,1-1 0,2-2 1,3-2-1,-1-4-627,1-4 1,1-4 0,1-6 648,0-4 0,-4-6 1,-1-2-1</inkml:trace>
  <inkml:trace contextRef="#ctx0" brushRef="#br1" timeOffset="111">18212 9199 11041,'-12'-17'-964,"-2"0"0,2 2 1624,1 2 0,1 4-114,7 3 0,6 2 0,9-1 0,10 1 0,8 1 0,7 0-572,6 0 1,3 0-1,4 3 1,-23 0-1,0 0 1,2 0-1,0 0-1246,2-1 0,0 2 909,3 0 1,0 2 0,-1-1-1,0 1 1,2 2 0,0-1-1</inkml:trace>
  <inkml:trace contextRef="#ctx0" brushRef="#br0" timeOffset="112">19832 8240 8555,'5'-24'-30,"4"2"1,-3 3 0,2 0 0,1 1 0,2 0 0,0 2-1,1 2 617,0 4 1,-3-2 0,-2 7-404,0 0 0,-5 9 0,0 9 0,-3 3 0,-3 4 0,-3 2-107,-3 2 1,1 6 0,-4 2 0,4 2 0,2 0-750,1-1 0,3 3 0,-1-3 672,0 0 0,3 12 0,-3-2 0</inkml:trace>
  <inkml:trace contextRef="#ctx0" brushRef="#br0" timeOffset="113">19962 9162 8492,'6'-9'188,"-2"-1"362,0 1 0,-4 2 1,0 4-27,-5 6 0,-6 8 0,-3 6 0,-5 2 0,-1 4 0,-3 1-280,-2 2 0,1 5 0,-1 2 0,0 1-350,-2 0 1,0-4 0,2 1-1,3-2 1,3-2-517,0-2 1,4-7 0,3-5 0,2-4 0,0-3-35,1-2 1,3-9-1,0-4 1,-1-5 0,1-5 297,0-3 358,0-6 0,-4-5 0,1-4 0</inkml:trace>
  <inkml:trace contextRef="#ctx0" brushRef="#br0" timeOffset="114">19581 9190 8294,'1'-13'0,"1"1"0,2 2 272,1 2 1,-2 6 0,2 9 0,0 5 382,-3 4 0,2 7 1,0 2-1,0 2 0,2 1-291,3 0 1,-1 0 0,6-1 0,2-2-1,0-4-424,4-1 0,4-1 0,-2-2 0,-1-2 0,0-6-659,-2-5 0,1-4 0,-5-3 0,-1-4 63,-1-5 1,-6-3-1,-2-7 1,-1-3 0,-2-3 534,-1-3 1,-1-2 0,0-4 0</inkml:trace>
  <inkml:trace contextRef="#ctx0" brushRef="#br0" timeOffset="115">19888 9199 8448,'0'-9'156,"-1"4"1,-1 3-10,-1 4 1,-1 4 0,2 6 0,-2 4 0,1 2-369,-1 4 0,0-1 1,-3 3-1,1-1-249,-2 1 1,-1 0-1,-2 1 470,-2-3 0,-7-3 0,0 0 0</inkml:trace>
  <inkml:trace contextRef="#ctx0" brushRef="#br0" timeOffset="116">19422 9441 8492,'-9'-5'152,"4"-3"1,2 2 0,4-2 502,5 2 0,10-2 1,12 2-1,7-3 0,8 0-505,-17 4 1,1 1 0,3-1-1,1-1 1,3 1 0,1 0 0,1 0-1,-1 0-150,-2 0 0,0 1 0,-4 3 0,0-1 0,21-2 0</inkml:trace>
  <inkml:trace contextRef="#ctx0" brushRef="#br1" timeOffset="117">20838 8017 13681,'-4'-10'-820,"3"1"1,-4 0 0,2-1 0,0 1 341,1 0 1,1-1 1003,1 1 1,1 5 0,3 4 0,6 5 0,4 5-39,4 2 1,9 2 0,5 6 0,7 2 0,-16-10 0,0 2-445,3 0 1,0 2 0,5 0-1,1 2 1,3 1 0,0 1-1,2 0 1,1 0 0,3 0 0,0 0-1250,2-1 1,0 0 875,-1 0 0,1-1 0,1 3 0,-1 0 0,-1 0 0,0 0 1</inkml:trace>
  <inkml:trace contextRef="#ctx0" brushRef="#br1" timeOffset="118">21927 8994 10103,'-5'-9'-608,"0"3"1,2 2 0,-3 5 1153,1 9 0,-2 8 0,3 11 0,-1 3 0,-3 5 0,0 5-276,-1 4 1,1 0-1,0 1 1,3-1 0,0 1-1,1-2-420,0-5 0,1-4 0,3-9 1,0-3-1,0-5-2829,0-2 2994,0-10 0,-5-7 1,0-10-1</inkml:trace>
  <inkml:trace contextRef="#ctx0" brushRef="#br0" timeOffset="119">21862 9059 8587,'10'-21'89,"2"-2"0,2 0 301,4 0 0,2 2 0,9 3 0,1 3 1,0 3-127,-3 5 1,1 3-1,-4 5 1,1 2-1,-2 4-834,-4 5 1,1 2 0,-9 6 0,-1 1 569,-3 4 0,-5 2 0,2 1 0</inkml:trace>
  <inkml:trace contextRef="#ctx0" brushRef="#br0" timeOffset="120">21853 9339 8476,'13'0'30,"3"-1"0,5-1 0,6-2 531,6-2 1,7 3 0,8-2 0,2 1 0,-3 2-828,-2 1 266,-12 1 0,-2 8 0,-7 2 0</inkml:trace>
  <inkml:trace contextRef="#ctx0" brushRef="#br1" timeOffset="121">18361 10391 13720,'-4'-9'-574,"3"-1"0,-3 1 1,1 0-1,-1-1 1,2 1 703,1 0 63,1 4 0,0 6 1,-1 9-1,-1 8 1,-2 6 135,-1 6 1,2 4 0,-3 7 0,-2 2 0,0 4-250,-1 3 0,0-3 0,-1 2 0,2-4 0,2-3-461,3-4 1,2 2-1,1-8 1,0-4 0,0-4-804,0-6 0,0-1 1048,0-4 1,0 3-1,0-1 1</inkml:trace>
  <inkml:trace contextRef="#ctx0" brushRef="#br0" timeOffset="122">18138 11583 8581,'0'-7'-98,"0"3"0,-1 4 419,-3 8 1,2 8 0,-5 11 0,-2 5 0,-4 6 0,0 5 8,-1 4 1,-2 3 0,9-23 0,-1 0 0,-6 24 0,2-4-413,1-4 0,5-5 1,1-4-1,1-3 1,2-4-1,1-4-1060,1-5 1,0-5 508,0-1 0,-1-6 633,-3-3 0,-1-6 0,-4-2 0</inkml:trace>
  <inkml:trace contextRef="#ctx0" brushRef="#br0" timeOffset="123">18054 11722 8546,'0'-23'78,"4"-3"1,2 4 0,2 1 235,2 2 1,3 3-1,3 3 1,1 1-1,3 5-35,2 2 1,5-1 0,4 3 0,0 2 0,0 4-395,0 6 1,-1 1-1,-6 6 1,-2 0-1,-3 2-822,-4 1 0,-2 3 937,-7 3 0,-2 2 0,-4 1 0</inkml:trace>
  <inkml:trace contextRef="#ctx0" brushRef="#br0" timeOffset="124">18100 12002 8873,'0'-10'520,"5"4"1,6 0 0,7 0 0,9 0-166,6-1 0,4 2 1,0-1-1,-1 3-836,-2 2 481,-2 1 0,-4 8 0,0 2 0</inkml:trace>
  <inkml:trace contextRef="#ctx0" brushRef="#br1" timeOffset="125">18035 12728 13081,'0'-9'-293,"0"-1"1,0 1-1,-1 1 1,-1 3 632,-1 5 1,-3 8 0,3 9-1,-1 6 1,1 7 0,-1 4 33,-1 5 1,-1 4-1,-2 0 1,0 3-1,2 1-712,-1-1 0,2 1 1,-1-1-1,-1 0 1,2-3 311,2-2 1,-2-3-1,0-1 1</inkml:trace>
  <inkml:trace contextRef="#ctx0" brushRef="#br1" timeOffset="126">17570 14031 11804,'0'-9'-260,"0"0"1,0 0-1,1-2 1,1 0 0,1-2-1,0 3 496,1 3 0,-3 2 0,2 4 0,-2 2 0,-1 5 17,0 4 0,-1 11 0,-1 1 1,-2 3-1,-1 4 206,-2 2 0,1-1 1,1 4-1,0-2 1,1-2-196,0-1 0,-2-3 0,2 0 0,1-2 1,0-2-196,0-5 0,0-2-215,3-6 1,0-6-1,1-5 1,1-8 0,2-7-338,1-5 1,2-1-1,2-3 1,0-2 0,2-2 12,1 0 0,3-2 0,2 1 0,0 1 1,-2 2 275,2 3 0,1 3 0,2 7 0,-1 4 0,-5 4 467,-3 7 0,-1 6 0,-2 6 0,-1 3 0,-2 4 382,0 3 0,-2-1 1,-3 2-1,0 1 0,0-1-243,0 0 1,0-2 0,0-3 0,0-2 0,0-1-457,0-2 1,3 0 0,1-5-223,1-2 1,1-3 0,4-7-1,-1-5 1,1-5-259,3-4 1,0-2 0,4 0 0,-3-1 0,0 2-75,-3 3 0,-1 4 0,0 1 558,-1 4 1,-4 11-1,-2 8 1,-2 6-1,-1 3 10,0 0 1,0 5-1,0-2 1,0 1-1,0 0-1875,0 0 1883,4-2 1,2 4 0,3-3 0</inkml:trace>
  <inkml:trace contextRef="#ctx0" brushRef="#br0" timeOffset="127">17951 14087 8445,'0'-9'-11,"0"0"1,0-1 0,1 2-1,1 3 335,2 5 0,-1 8 0,-3 9 1,-1 3-1,-3 5 0,-1 3 165,0 3 0,0-2 1,3 3-1,-1-1 1,1-1-276,1-3 0,1-3 0,0-6 1,1-3-1,3-2-162,5-3 0,5-5 1,4-3-1,2-5 1,2-6-531,2-6 1,-1-3-1,-1-3 1,-2-2 0,-3 0-111,-1 1 1,0-4 0,-3 2 0,-2 0 0,-2 2 151,-2 3 1,0 4-1,-4 3 1,-2 3 673,-3 2 1,0 8 0,-4 9 0,-2 4 383,0 4 1,2 0-1,0 1 1,-1 1 0,2 0-254,2 2 0,2 0 0,1-5 0,0 0 0,1-1-739,2 0 0,4-2 1,4-3-1,2-4 0,2-4-2907,1-2 3162,2-1 0,1 0 0,-1 0 0</inkml:trace>
  <inkml:trace contextRef="#ctx0" brushRef="#br0" timeOffset="128">18435 14115 8445,'-5'0'266,"-3"-3"1,2 0 0,-2 2 287,-2 3 0,1 6 1,0 6-1,-1 0-109,1 3 0,4 0 0,2 3 0,2 1 0,1 0 1,0 0-328,0-1 1,0-5 0,0 0 0,1-2 0,2-2-200,3-4 0,-1 0 1,1-4-1,2-1 1,0-2-336,1-3 0,1-3 1,-1-5-1,1-3 0,2 0-188,0-3 1,1-2 0,-1-1-1,1-2 1,1 0 117,-1 0 0,0 2 1,-4-1-1,0 5 840,1 3 0,-5 5 0,-3 6 301,-4 8 0,-3 11 1,-5 6-1,1 2 0,1 0 0,1 1 0,0 0 1,4-1-1,1-4 0,1-2-258,1-3 0,4 0 0,3-4 0,5-4-804,3-4 1,3-3 0,1-2 0,2-3 0,1-6 0,0-4-414,0-4 1,-3 0 0,1-1 0,-5 1-1230,-1-1 1947,-2 4 1,-6 3-1,-1 7 518,0 5 1,-5 8 0,-5 8 0,1 1 238,0 2 0,-2-1 1,3 1-1,1 0 0,1-1-369,1 1 1,0-1-1,1-3 1,1-3-1,2-1-1379,1-2 1,1-1 0,3 0 1074,-3-2 1,2-4 0,-3 2 0</inkml:trace>
  <inkml:trace contextRef="#ctx0" brushRef="#br0" timeOffset="129">19236 13585 8538,'0'-14'-126,"0"0"1,0-2 65,0 1 1,0 2 0,0-1 0,0 0 471,0 3 1,0 13 0,-1 7 0,-2 9 0,-3 7 0,-3 7-156,-4 6 0,2 2 0,-5 6 0,0 2 0,-2 2 0,9-24 0,-1-1-19,-8 23 0,-1-3 0,1-3 0,0 0 0,4-4-131,4-3 1,2-7 0,5-6-1,2-3 1,4-1-126,6-2 0,6-6 1,6-5-1,5-1 1,4-2 51,4-1 0,3-1 1,0-1-1,0-2 0,0-2-183,1 0 0,1-3 0,-2 2 0,-3 1 0,-3 1-354,-3 0 0,2 3 0,-5-2 0,1 1 0,0 0-52,-1-1 0,-5-2 555,2 2 0,2-2 0,0-4 0</inkml:trace>
  <inkml:trace contextRef="#ctx0" brushRef="#br0" timeOffset="130">19134 13603 8538,'-10'-18'-288,"2"0"0,2 1 1,3 2-1,3-2 0,3 1 533,3 0 0,8-1 1,4 1-1,7-2 0,5-3 1,6-1-6,7 1 0,1 3 0,-17 9 1,0 1-1,0 1 0,1 1 0,-1 0 1,1 1-189,23 0 0,-2 4 1,-3 5-1,-2 6 1,-3 3-1,-1 3-224,-4-1 0,-6 1 0,-1 1 0,-3 0 101,0-2 1,-7 0 0,0 0 0,-3-2 0,-1-2 102,-3 2 0,1-3 0,-4 3 0,-4 1 1,-3 1 235,-2 3 0,-2 2 1,-3 1-1,-6 4 1,-5 2 91,-3 1 0,-2 0 1,1 1-1,1 2 1,-1 2-255,2 0 0,6 0 0,-1-3 0,3 2 0,2-1-421,2-2 0,1 0 0,5-7 0,0-1 0,0-1-1120,0 2 1,0-6 1434,0-1 0,0-4 0,0-1 0</inkml:trace>
  <inkml:trace contextRef="#ctx0" brushRef="#br0" timeOffset="131">19404 13743 8431,'0'-19'7,"1"4"0,2 0 0,4 1 1,5 0 243,3 1 1,10 0 0,4 4 0,2 1-1,2 2-18,0 2 0,-3 3 0,0 2 0,-5 4 0,-6 3 0,-7 3-170,-5 1 0,-3-1 0,-4 0 1,-1 3-1,-2-1-24,-3 1 0,-3 1 0,-4-1 0,-2-1-68,-3 1 1,0-2-1,-1-3 1,1 2-1,2 0-125,0 2 0,2-2 0,-2-4 1,5-1-1,3 2-10,1 0 0,5 4 0,-1 1 0,3-2 0,4-1 67,6 0 0,3 2 0,6 1 0,-2-1 0,0 0 40,-2 1 0,-4-1 0,-1-4 0,-4 0 0,-2-2 219,-1 1 0,-8-2 1,-4 1-1,-5-1 1,-5-1-143,-3 0 1,3-1 0,-4-3 0,1 0 0,0-1-394,2-2 0,3 1 373,2-4 0,3-1 0,-1-2 0</inkml:trace>
  <inkml:trace contextRef="#ctx0" brushRef="#br1" timeOffset="132">21499 10177 9137,'8'-10'-262,"-1"1"1,-1 0-1,1 0 1,-1 0 427,0 3 0,-5 3 1,-1 6-1,-6 5 0,-5 6 303,-5 4 1,-7 8 0,-4 2 0,-4 4 0,-2 2-299,-2 1 1,-2-1-1,16-15 1,0 0-1,-1 1 1,-1-1-1,-1 1 1,-1 1-234,1-2 1,0 1-1,2-1 1,0-1-1,2-1 1,0 0 0,-17 13-1,4-3-240,5-2 1,5-5 0,7-1-1,5-3-688,4-3 0,3 0 975,4-4 0,4-4 0,1-1 0</inkml:trace>
  <inkml:trace contextRef="#ctx0" brushRef="#br1" timeOffset="133">22020 10382 19682,'0'-13'-820,"0"1"1,0 0 0,0 2 0,0 1-274,0-1 1,0 3 0,-1 5 1441,-2 8 1,2 11 0,-2 9 0,2 4-120,1 4 0,0 2 0,0 2 0,0 2 0,0 0 0,0-1-197,0 0 1,0-2 0,0 0 0,0-1-501,0-2 1,1-3 0,1-5 0,2-2 384,1-1 1,1 3-1,4-2 1</inkml:trace>
  <inkml:trace contextRef="#ctx0" brushRef="#br1" timeOffset="134">20987 11192 17384,'-9'-4'-1238,"2"-3"0,2-1 823,1-1 0,-3-1 0,0 2 0,0 1 1,0 2-1,1 1 0,-2 2 752,0 0 0,-2 2 0,-2 2 1,-1 1-1,-3 4 0,-2 5 94,-3 7 1,-5 5 0,3 8-1,-2 4 1,1 5-198,1 5 1,2-2-1,6 6 1,4-3-1,3-3 1,5-3-239,2-2 1,5-4 0,4-8 0,2-2-195,2-4 0,4 1 1,-3-2-1,2-4 0,0-1-349,0-4 1,3 1 0,0-2 0,3 0 0,0-2 0,2 0 529,2-3 1,2 3 0,1-3 0</inkml:trace>
  <inkml:trace contextRef="#ctx0" brushRef="#br1" timeOffset="135">21955 11490 14621,'0'-10'-659,"0"1"0,0 0 0,0-1 475,0 1 0,0 5 0,0 5 0,0 7 483,0 7 0,0 4 0,-1 5 0,-1 4 0,-2 2 49,-1 2 0,1 1 1,-1 4-1,0 1 1,0-2-136,-2-2 0,3 0 0,0-5 0,3-2 0,1-1 0,0-2-96,0-3 0,6-5 0,3-4 0,7-1-14,8-2 1,2-4 0,9-2 0,3-2 0,1-1-472,0 0 0,3-1 0,-3-2 0,-3-2 1,-5-1-471,-5 0 1,0-1-1,-5-2 993,-4 0 0,-2-5 0,-6 0 0</inkml:trace>
  <inkml:trace contextRef="#ctx0" brushRef="#br1" timeOffset="136">22076 11778 14747,'-30'0'-146,"2"0"0,5-1-240,6-2 0,4 1 1,8-4-1,6-1 1041,7-2 0,8 0 1,10 0-1,8-2 0,7 1-507,5 1 0,-1-3 1,0 7-1,-3 0 0,0 2-1304,-3 2 1,-6 1 1140,-5 0 0,-4 0 0,-6 0 1</inkml:trace>
  <inkml:trace contextRef="#ctx0" brushRef="#br1" timeOffset="137">22123 11490 14757,'-15'-19'-1247,"3"1"0,2 2 1316,4 0 0,6 4 0,7-4 0,5 1 0,4 0 501,5 3 1,3 2 0,5 1 0,2 2 0,3 2-1262,2 1 1,6 1 707,1 3 0,7 4 0,1 1 1</inkml:trace>
  <inkml:trace contextRef="#ctx0" brushRef="#br1" timeOffset="138">22793 10140 17090,'-9'-15'-1093,"0"3"1,5 2 0,7 4 1375,9 3 0,8 9 0,6 5 0,5 3 0,7 6 0,5 5-269,-19-11 0,1 2 1,1 1-1,0 1 1,3 2-1,0 2 1,1 1-1,-1 1 1,1-1-1,-1 1-193,1 0 1,0 0 0,-1 1 0,-1 1-1,2-1 1,-1 1-258,0 0 1,-1 0 0,-4-1 0,0 1 0,-2-3 0,1 0 0</inkml:trace>
  <inkml:trace contextRef="#ctx0" brushRef="#br1" timeOffset="139">23836 11136 15957,'9'0'-82,"5"0"0,1 1 1,4 2-1,2 5 0,3 8 1,1 9 397,0 7 0,-5 9 0,-2 5 0,-4 2 0,-5 0-203,-3-4 1,-2 2 0,-5-5 0,-3-1 0,-4-3-359,-4-4 1,-3-2 0,1-3 0,0 0 0,-2 0-303,2 0 1,-3-2 0,5 0 0,1-2 560,0-1 0,-2-1 0,-2-4 0</inkml:trace>
  <inkml:trace contextRef="#ctx0" brushRef="#br0" timeOffset="140">21806 12551 8469,'0'-15'-259,"0"-1"0,0 0 0,0 2 0,0 2 443,0 1 0,-5 7 0,-3 4 0,-6 7 1,-3 8-1,-6 8 0,-4 7 49,-4 7 0,13-16 1,0 0-1,-3 3 0,1 1 1,1 0-1,-1 0-246,1-1 1,0 0-1,1 0 1,2 1 0,-2-1-1,1 1 1,1 2 0,-1-1-1,1 1 1,1 0 0,1-1-1,1 1-354,1-2 1,1-1 0,-11 24 98,3-1 1,10-22 0,0 0 0,-1 1 0,1 0-1</inkml:trace>
  <inkml:trace contextRef="#ctx0" brushRef="#br0" timeOffset="141">20931 13836 8401,'0'-14'-377,"0"4"1,1-1 0,1 2 716,1 3 1,0 10 0,-4 6 0,-2 9 0,-4 9 81,-5 6 1,1 2 0,-5 6 0,1 0 0,-1 2-92,1 3 0,0 0 0,1 3 0,5-4 0,4-3-151,4-6 0,4-4 0,3-6 1,6-3-1,6-6-77,3-4 1,6-7 0,6-2 0,2-1 0,1-2-465,-1-1 0,-1-5 0,0-2 0,-3-2 1,-3-3-1279,-3-1 1,-2 2 1620,-5-3 0,-3-5 1,-2-2-1</inkml:trace>
  <inkml:trace contextRef="#ctx0" brushRef="#br0" timeOffset="142">20912 14236 8401,'-27'-1'120,"3"-1"1,7-2 353,7-1 1,4-1-1,7-4 1,5 1-1,6-1-61,9-3 0,6 0 1,4-4-1,3 2 1,2-2-713,1 0 0,-1 2 0,0 3 1,-3 1-1,-1 3-2476,-2 2 2775,-5-2 0,-7 2 0,-4-3 0</inkml:trace>
  <inkml:trace contextRef="#ctx0" brushRef="#br0" timeOffset="143">20996 13901 8401,'-24'-14'67,"6"-1"1,6 4 0,5-2 354,4 2 0,3 0 0,4-1 1,5-1-1,7-2-151,4-1 0,5-1 0,6 1 0,5 1 0,3 2-271,4 1 0,7 2 0,2 1 0</inkml:trace>
  <inkml:trace contextRef="#ctx0" brushRef="#br1" timeOffset="144">22383 12635 9007,'0'-19'125,"-3"1"0,0 0 1,1 1-1,1 3 0,1 1 202,0 1 1,0 7 0,0 6-1,0 8 1,0 10 0,-1 9-271,-2 8 1,-1 10-1,0-20 1,0 0 0,2 2-1,-1 0 1,1 1 0,-1 1-400,0 1 1,1 0 37,1 1 0,0 0 1,-3 7-1,0 0 1,1 1-1,0 1 0</inkml:trace>
  <inkml:trace contextRef="#ctx0" brushRef="#br1" timeOffset="145">22476 13734 8654,'-9'-6'196,"0"4"0,-1 8 0,1 9 350,0 8 0,0 6 0,-1 9 0,1 2 0,0 4 0,0 1-518,3 2 1,-1-2 0,3-1-1,0-4 1,-1-3 0,3-2-1611,1-4 0,4-5 1580,1-4 1,3 0 0,-2-8 0</inkml:trace>
  <inkml:trace contextRef="#ctx0" brushRef="#br0" timeOffset="146">22123 14199 8277,'-21'-9'527,"3"-2"1,7 0 127,6-1 0,5 2 1,4 4-1,7-1 0,9-1-374,7-2 0,11 1 1,3-1-1,7-1 1,-22 6-1,1 0 1,1 1-1,0 0-100,1-1 1,1 1-182,0 2 0,1 0 0,1 0 0,1 0 0,-1 2 0,1 0 0</inkml:trace>
  <inkml:trace contextRef="#ctx0" brushRef="#br0" timeOffset="147">22970 12504 8459,'-19'-18'38,"5"-3"0,2 2 1,5 2-1,4 2 296,2 4 1,5 6-1,3 6 1,6 7 0,5 7-1,7 3-58,5 4 1,9 6 0,-16-11 0,1 0 0,4 2-1,2-1 1,4 3 0,1-1-260,5 1 1,0 1 0,2 2 0,1 1 0,-1 0 0,0 2 0,-1-1 0,0 1 0,0 2 0,-1 0-1657,0 1 1,-2 0 1638,-6-3 0,-1 0 0,1 4 0,-1 1 0,-5-3 0,0-1 0</inkml:trace>
  <inkml:trace contextRef="#ctx0" brushRef="#br0" timeOffset="148">23994 13696 8459,'-9'0'-35,"3"1"0,-1 3 1,1 7-1,0 8 0,1 11 561,1 10 0,1 7 1,3 4-1,0 0 1,1-1-1,1-1-619,1-1 0,0-6 0,-3-3 0,0-3 1,-1-5-690,-2-2 1,1-7-1,-4-3 1,1-7 781,0-4 0,-5-4 0,-5-4 0</inkml:trace>
  <inkml:trace contextRef="#ctx0" brushRef="#br0" timeOffset="149">23668 13771 8459,'-13'-19'421,"3"-3"1,2 1 0,8 0 0,8 2-256,7 4 1,11 1-1,5 5 1,5 0 2673,4-1-2634,7 5 1,-21 3 0,1 0 0,2 2 0,1 1 0,0 0 0,0 1-194,-1 1 1,0 0-1,-1 3 1,-2 1 0,20 9-1,-3 4 1,-1 3-3291,-1 1 3243,-11 1 0,5 2 1,-11 1-1</inkml:trace>
  <inkml:trace contextRef="#ctx0" brushRef="#br0" timeOffset="150">20977 15084 8499,'-5'-11'49,"2"0"0,2-2 1,1 2-1,0 1 310,0 0 0,0 7 0,-1 6 0,-2 10 0,-3 8 0,-3 7 0,0 9 1,-3 5 0,-1 7-1,2 0 1,2 0-377,2-1 0,3-2 0,4 1 1,0-2-1,1-2-525,2-6 542,3-4 0,3-5 0,0 0 0</inkml:trace>
  <inkml:trace contextRef="#ctx0" brushRef="#br0" timeOffset="151">20735 16061 8255,'0'-9'-10,"0"0"1,1-2 0,1 0 0,1-2 0,1 3 0,-1 2 0,0 2 284,-1-2 1,2 6 0,-1 5 0,-1 9 0,-1 6 0,-1 7 230,0 6 1,-4 5 0,-1 4 0,-1 0 0,1-1-372,0 0 0,-1 0 0,2-1 0,0-2 0,0-3-613,2-3 0,-2-5 0,-1-1 0,1-2-342,0-4 1,-3-8 0,2-8 0,-1-4 741,-1-4 0,-3-11 0,-5-2 0</inkml:trace>
  <inkml:trace contextRef="#ctx0" brushRef="#br0" timeOffset="152">20493 16052 8255,'-9'-13'23,"1"1"0,1 1 255,4 0 1,2 2 0,2 1 0,3 1-1,6 1 128,4 2 0,5 0 0,4 2 1,5-1-1,5 1-454,3 1 1,5 5 0,3 2 0,2 2 0,3 3 47,1 1 0,-24-3 0,1 1 0,-1 2 0,0 0 0</inkml:trace>
  <inkml:trace contextRef="#ctx0" brushRef="#br0" timeOffset="153">20717 16806 8468,'-4'-5'385,"1"-3"1,-3 2 0,0 2-1,1 4 151,2 5 1,2 8-1,1 3 1,0 5 0,0 3-1,0 1-369,0 0 1,0-4 0,0 4 0,0 0 0,1 0-715,2 0 1,-2-5 0,2 2 0,-1-2 0,0-2 0,1 0 518,-1-3 1,-1 3 0,-1-3-1</inkml:trace>
  <inkml:trace contextRef="#ctx0" brushRef="#br0" timeOffset="154">20605 17486 8345,'0'-10'31,"0"1"0,0 0 0,0 0 1,-1 0-1,-1 4 0,-1 5 515,1 5 0,0 9 0,-1 4 0,-1 6 0,0 3 0,0 1-355,2 0 1,-2 1 0,1 0 0,1 0-1,1-2-499,1 0 1,0-2-1,0 0 1,1-3 0,1-3-1727,1-4 2034,4-1 0,-2-5 0,5 0 0</inkml:trace>
  <inkml:trace contextRef="#ctx0" brushRef="#br0" timeOffset="155">20502 17514 8345,'0'-24'187,"0"2"0,2 3 102,1 0 1,3 1 0,6 3 0,5 2-1,3 3-257,5 1 1,-1 4 0,1 4 0,1 5 0,0 5 0,0 2-1013,-2 3 1,-6 0 979,1 5 0,-3 0 0,3-1 0</inkml:trace>
  <inkml:trace contextRef="#ctx0" brushRef="#br0" timeOffset="156">20605 17625 8345,'-13'0'322,"2"-1"131,3-2 0,4 2 0,7-3 1,5 1-1,6 0 72,4 1 1,7-2 0,0 1-526,2 1 0,5 1 0,1 1 0</inkml:trace>
  <inkml:trace contextRef="#ctx0" brushRef="#br0" timeOffset="157">20530 18100 8346,'0'-9'-118,"1"-1"0,2-2 0,1 0 1,1 0 585,2 2 0,-2 5 0,0 3 0,0 4 0,-3 5 0,-1 5 0,-1 4-167,0 5 0,3 0 0,0 3 0,-1 2-663,-1 1 1,-2 2 0,-1 1 361,-1 1 0,-9 0 0,2-3 0</inkml:trace>
  <inkml:trace contextRef="#ctx0" brushRef="#br0" timeOffset="158">19925 18501 8346,'0'-15'16,"0"2"0,0 3 1,0 1 323,0 0 0,0 6 1,0 5-1,0 8 0,0 7 119,0 5 0,0 5 0,0 3 1,0 2-246,0 1 1,0 1-1,-1 0 1,-1-3-1,-2-2 1,0-2 86,0-3 1,0-1 0,1-5-340,0-3 1,0-7 0,4-12-205,2-7 1,7-9 0,5-3 0,3-3-1,0-4-360,1-2 1,1-1-1,0-2 1,2 4 0,-1 3 504,-1 4 0,-3 3 0,-1 9 0,-4 6 1,-3 7 513,-2 6 1,0 9 0,-5 6-1,-2 5 56,-2 4 1,-5-2 0,1 2 0,1-3 0,2-3-417,2-4 0,1-1 1,0-2-1,1-3 0,3-4-1521,6-3 0,0-4 1464,5-4 0,1-4 0,3-1 0</inkml:trace>
  <inkml:trace contextRef="#ctx0" brushRef="#br0" timeOffset="159">20335 18584 8346,'-9'-4'-30,"-1"4"0,1 0 685,0 5 0,-4 11 1,1 4-1,0 2 0,2 4-66,1 1 0,1 1 1,1-1-1,4-2 0,3-3-561,3-3 0,2-5 0,6-5 0,1-5 0,5-3-105,3-1 1,1-5 0,4-4 0,0-5 0,0-2-550,-1-3 1,-3 3-1,1-6 1,-3 2 0,-4 1-468,-3 1 1,-2-1 0,-3 2 1200,-1 1 0,-8 7 0,-2 8 0,-5 5 507,-4 5 0,-2 7 0,3-1 0,3 3 0,3-1-175,2-1 1,1 1-1,4-4 1,2 0 0,4 1-1141,4-3 1,4-1 0,5-3 699,1-1 0,3-4 0,4 2 0</inkml:trace>
  <inkml:trace contextRef="#ctx0" brushRef="#br0" timeOffset="160">20754 18594 8346,'-14'0'287,"4"0"1,-2 1-1,0 3 288,0 5 1,2 2-1,-3 5 1,4 3-1,2 1-189,0 1 1,5 2-1,-1-2 1,2-4 0,2-3-1,3-4-441,6-1 0,0 0 1,6-3-1,0-4-418,2-4 1,1 0 0,2-6 0,1-1 0,-3-2-184,-2-1 1,-1-1-1,-2-1 1,-1 1 0,1 0-377,-3 1 1,-5 2 1592,-2 1 0,-4 3 0,-4 4 1,-2 4-1,-1 6 94,1 3 0,-1-1 1,2 4-1,1-2 0,0 1-641,2-2 1,5-2 0,3-1 0,4-3 0,1-1-470,1-2 1,5-1-1,-1-1 1,1 0-1487,2 0 1314,-5 0 0,0 0 0,-6 2 265,-2 4 0,-3 5 1,-5 7 361,-1 1 0,-4-1 0,2 1 0</inkml:trace>
  <inkml:trace contextRef="#ctx0" brushRef="#br0" timeOffset="161">21396 17998 8346,'-1'-9'-195,"-1"-1"0,-1 1 1,1 0-1,1-1 1,1 1-1,0 0 738,0-1 1,1 2 0,1 1 0,1 3-23,-1 3 1,-4 4 0,-2 10 0,0 6-152,0 5 0,-3 7 0,0 3 0,0 3 0,0 3 1,1 4 84,-2 1 0,1 2 1,0-2-1,2 0-246,1-2 0,1-4 0,3-3 0,0-7 1,0-6-160,0-4 0,3-4 0,1-4 0,1-4-268,2-4 1,1-1 0,2-2 35,-1 0 1,0-2-1,2 0 1,0-1 36,2 1 0,4 1 0,2 0 1,5-2-1,2-2-182,2 0 1,4-4-1,2 3 1,0-1-1,0 0-241,1 1 0,-3 0 0,-2 0 1,-3 3-1,-3 1-337,-1-1 1,1 2 0,-2-2 904,-1 2 0,-2-8 0,0-1 0</inkml:trace>
  <inkml:trace contextRef="#ctx0" brushRef="#br0" timeOffset="162">21545 17868 8346,'-11'-22'-38,"3"1"1,4 0 0,6 2 259,6-1 1,10-2-1,10 1 1,8 0-1,6 1 1,8 3 6,-24 9 1,1 0 0,2 1 0,0 2-1,0 1 1,-2 2 0,24 1 0,-7 6-111,-6 7 1,-5 9 0,-6 4 0,-4 2 0,-4 2 69,-5 2 1,-7-1-1,-2 5 1,-1 2-1,-2 2 201,-1 1 0,-4-2 0,-1-1 1,-1 1-1,-2 1-402,-2-2 1,1 1 0,1-6-1,1 0 1,-2 0-1157,0-2 0,2-5 1168,0-3 0,-1 2 0,-2 0 0</inkml:trace>
  <inkml:trace contextRef="#ctx0" brushRef="#br0" timeOffset="163">21732 18063 8421,'-10'5'-51,"4"2"1,0-3 0,0-3 0,0-3 322,3-5 1,2-1 0,2-1 0,3-1 0,5 1 0,2-1 34,0-3 1,4 3-1,-1-2 1,2 1 0,-2 2-142,0 0 0,-2 3 0,-2 3 0,-1 2 0,0 3-84,1 5 1,-5 3 0,-2 10 0,-3 1 0,-3 5 0,-5 3-45,-3 2 0,-3 1 0,-5-2 1,0 1-1,2-2-59,1-3 0,0-3 0,4-6 1,4-1-1,4-4 36,3-1 0,2-6 0,3-2 0,6-2 0,8-2 0,6-1-230,3-1 1,1-3 0,1 2 0,1-2-382,1-1 0,4 3 596,-1 1 0,2-2 0,1 0 0</inkml:trace>
  <inkml:trace contextRef="#ctx0" brushRef="#br1" timeOffset="164">23864 14804 15474,'-10'0'-517,"1"-4"0,0-2 0,0-3 0,3-3 0,3-1 1,2-1 696,1 1 0,0-3 1,0 4-1,0 1 0,1 1-66,2 4 0,-1 7 0,5 9 0,-1 9 0,-1 8-10,-2 6 0,1 7 0,-1 5 1,-1 2-1,-2 4-201,-3 1 0,1-2 0,-1-24 0,0 0 0,-1 1 0,1-1 1,-5 26-853,2-3 631,2-5 1,0-3-1,-1-3 1</inkml:trace>
  <inkml:trace contextRef="#ctx0" brushRef="#br1" timeOffset="165">23491 15931 13788,'1'-9'-508,"1"-1"0,1 1 0,0 0 575,-2-1 1,-2 7 0,-2 6-1,-1 10 314,-1 6 0,-1 6 0,-3 6 0,-1 3 0,1 4-275,0 2 0,4-2 1,0 3-1,2-2 0,0-1-337,1-1 0,4 1 0,2-10 0,2-5 0,1-3-1226,1-4 0,1-4 1452,1-6 0,-5-10 0,-1-6 1</inkml:trace>
  <inkml:trace contextRef="#ctx0" brushRef="#br1" timeOffset="166">23445 15968 10272,'0'-23'41,"3"3"1,1-4 0,1 1 0,2 2 29,2 2 0,4 1 0,4 2 0,3 1 0,5 3 224,2 3 1,1 4 0,1 6 0,1 2-1,1 4-936,-1 1 0,-5 5 1,-3 3-1,-3 2 585,0 4 0,-5-2 1,0 3-1</inkml:trace>
  <inkml:trace contextRef="#ctx0" brushRef="#br1" timeOffset="167">23463 16164 10219,'-5'-1'102,"2"-3"16,2-2 1,9-2 0,6-1 0,6 0 0,8 3 214,5 3 1,8 2 0,1 1-348,1 0 1,6 8-1,-1 3 1</inkml:trace>
  <inkml:trace contextRef="#ctx0" brushRef="#br0" timeOffset="168">23677 16648 8480,'0'-23'34,"0"3"1,0-2 0,0 0 0,2 0 271,1 1 0,-2 6 0,3 4 1,-1 5-1,0 11 436,-1 9 1,-2 8 0,-2 7-1,-2 2-603,-1 3 0,0 5 0,-3 2 0,3-2 0,1-2 0,2-2-1061,1-1 1,1 4 921,0 2 0,0 0 0,0-2 0</inkml:trace>
  <inkml:trace contextRef="#ctx0" brushRef="#br0" timeOffset="169">23268 17570 8454,'-3'-10'14,"-1"1"1,-1-1 0,1-2 0,2 0 0,1 0 534,1 2 1,0 1 0,0-1-113,0 1 1,0 6-1,0 5-279,0 6 0,0 9 0,0 2 0,0 4 0,-1 5 0,-2 2 262,-3 1 1,2 0 0,0-3-1,0 0-318,1 0 0,-3-1 0,3-2 0,1-4 0,1-5-155,1-3 1,0-3-1,0-3-271,0-4 1,4-5 0,3-11 0,4-5-1,2-4-237,2-1 1,-3-2-1,3-3 1,-1 0 0,-1 1 375,1 2 0,-1 3 1,-1 7-1,0 4 443,0 3 0,-3 6 0,-3 8 0,-3 8 0,-2 6 366,-1 4 1,0 3 0,0 1-1,0 0-540,0 0 1,0-3 0,0-1 0,0-2 0,1-1-1145,2-1 1060,7-6 0,4 0 0,5-5 0</inkml:trace>
  <inkml:trace contextRef="#ctx0" brushRef="#br0" timeOffset="170">23631 17495 8544,'-9'-3'115,"-1"0"1,2 0 193,2-1 1,-1 4 0,2 0 0,1 6 0,-1 5 794,0 5-693,3 5 0,-2 4 1,4 5-1,0 2-145,0 1 0,0-3 0,1 2 0,2-4 1,3-1-1,2-3-260,2-5 0,2-5 1,2-5-1,0-3 1,3-3-318,0-2 1,1-6 0,-2-5 0,0-4-318,0-4 0,1-3 0,-2-2 0,-3 0 0,-4-1-36,-2 1 1,0 3 0,0 0 0,-3 5 576,-2 1 1,-1 4-1,0 7 1,-1 7 741,-2 6 0,1 8 1,-4 5-1,2-1 0,2 2-26,1 0 0,1-3 0,0 1 0,1-1 0,2-1-471,4-3 1,4-4 0,2-1-159,2-1 0,0-6 0,4-1 0</inkml:trace>
  <inkml:trace contextRef="#ctx0" brushRef="#br1" timeOffset="171">24013 17551 9491,'-10'5'125,"1"-1"0,0 0 396,-1 3 0,1 2 0,0 3 0,0 4 0,-1 2 134,1 4 0,1 1 1,1 3-1,4-2 0,2-2-487,1-1 0,5-2 1,4-4-1,3-3 1,3-5-440,1-4 1,5-2-1,1-2 1,-2-3 0,0-4-386,-1-4 1,-5-4-1,-2 0 1,-1 0 0,-3-1-1,-2 1 1,-2 2-1,-4-2 1,0 4 0,0 2 644,0 0 1,-1 5 0,-2 2 0,-3 2 0,-1 2 489,1 2 0,-3 3 0,4 6 0,0 1 1,2 1 111,2-1 1,1 3 0,0-4 0,1-1 0,3 0-773,5-2 1,1-3-1,3-1 1,0 0-432,-1-3 0,3-2 0,-2-3 0,-2-3 0,0 0 113,-2 0 1,-3 4 0,-1-2 0,-1 2 819,-2 2 1,0 0-1,-2 8 1,0 3-1,0 3 55,0 2 1,0 1 0,0-1-1,1 0 1,3 1-2625,5 0 2248,4-2 0,6 2 0,0-2 0</inkml:trace>
  <inkml:trace contextRef="#ctx0" brushRef="#br0" timeOffset="172">24478 17113 8417,'0'-13'-206,"0"2"0,0-4 1,0 1 860,0-1 0,3 6 0,-1 3-217,-3 8 1,0 13-1,-6 8 1,-2 7 0,-4 7-21,-1 6 1,1 1 0,-1 1 0,1-3-1,1 0 73,2 1 1,2-4 0,1 0-1,4-3 1,2-5-219,1-2 0,8-7 1,5-3-1,3-6 1,4-2-151,2-2 1,3-3 0,5-1 0,2 0 0,0-3-278,0-1 0,-1-1 1,-3 0-1,0 0 0,-1 0-502,-3 0 1,-1 0-1,-3 0 1,2-1 0,2-2 155,3-4 0,5-5 1,2-3-1</inkml:trace>
  <inkml:trace contextRef="#ctx0" brushRef="#br0" timeOffset="173">24571 16992 8417,'-3'-12'-285,"0"-2"1,2 2 538,3 2 0,7-4 0,8 7 0,4 0 0,5-2 0,5 2 135,6 1 0,7 1 0,7 3 0,0-1 0,-2 2-461,-3 3 1,-4 3 0,-7 4 0,-3 2 0,-8 0-211,-3 1 0,-10 1 0,-2-3 0,-4 3 65,-3 2 0,-1 0 0,-1 1 0,0 3 1,-1 2 543,-2 3 1,1 0-1,-3 2 1,0 0-1,2 2 56,-1 2 0,3 4 0,-2-3 1,2-1-1,1-1 0,0 0-525,0 2 0,-3-2 0,-1 1 1,-1-3-1,-3-4-678,0 0 1,-2-1 0,-3-3 0,-2-2 675,-3-1 0,0-3 0,-1-4 0</inkml:trace>
  <inkml:trace contextRef="#ctx0" brushRef="#br0" timeOffset="174">24785 17272 8417,'-9'-9'70,"1"2"1,2 1 0,2-1-1,0-2 1,1 0 614,1 0 1,2-1-1,3 2-307,4 2 0,0 7 1,-1 8-1,-3 7-269,-2 5 1,-1 2 0,0 5-1,0 0 1,-1 0 0,-1 0-633,-1 0 1,-3-3 0,2-1 0,-1-2-297,1-1 1,0-2 0,2-4 0,-2-3 818,-1-5 0,-1-3 0,-4-4 0</inkml:trace>
  <inkml:trace contextRef="#ctx0" brushRef="#br0" timeOffset="175">24702 17476 10140,'-5'0'3276,"1"-3"-3422,8 0 1,1-1 0,5 2 0,1-1-1564,2 1 1709,8 1 0,-2 1 0,9 0 0</inkml:trace>
  <inkml:trace contextRef="#ctx0" brushRef="#br1" timeOffset="176">3836 4460 27173,'-24'-23'-656,"-2"7"1,6-2-1,1 4 1,4 2 0,1 2-462,3 0 1,6 5 1313,5 2 0,5 2 1,7 0-1,5-1 9,3-1 1,8 0 0,8 2 0,3-1-1,5-1 1,6 1-148,-23 1 0,2 1 1,2-1-1,2 2 0,2-1 1,1 0-1,1-1 0,1 2 1,1-1-1,0 1 1,3-1-1,0 2-37,3-1 0,-1 1 0,2 1 0,-1 0 0,0-1 0,0-1 0,-1 0 0,-1 0-1274,0 0 1,-1-1 1210,0 0 0,0 0 1,0 0-1,1 0 1,-1 0-1,0-1 1,1 0-1,-2 0 148,-1 0 0,0-1 0,-2-1 0,0-1 0,-1 0 0,0 0 0,-1 0 0,-1-2 0,-1 0 0,0 1 115,-2 1 1,-1-1 0,20-4 0,-8 4 0,-8-1-1,-8 1 39,-7 0 0,-12 2 1,-11 3-1,-10 0-313,-6 0 0,-18 3 1,-11 2-1,19-3 1,-1 1-12,-4 0 0,0 1-58,-6 0 0,-1 0 0,-3 1 0,0 0 0,-4-1 1,0 1-1,0-1 0,1 0 100,0-1 0,-1 0 0,0 2 0,-2-1 0,-2-2 0,0 1 0,15-1 0,0-1 0,0 1 0,-1-1 0,0 0 0,0 0 30,1 0 1,1-1 0,-1 0-1,-15 0 1,1 0 0,3 0-1,1-1 1,3 0 0,1 0-1,4-1 1,1 0 264,4-1 0,2 1 1,-17-3-1,20-3-145,11 2 1,22 4 0,20-1 0,15 2 0,-11 1 0,1 0-167,6 0 1,3 0 0,4 0 0,2 0 0,6 0 0,0 1 0,1 0 0,0 0 0,2 1 0,0-1-52,-17 0 1,0 0 0,0-1 0,3 1 0,0-1 0,0 0 0,2 0 0,-1 0 0,1 0 0,2 0-1,-1 0 1,1 0 0,-1 0 0,0 0 0,0 0 38,-1 0 1,0 0 0,0 0 0,-2 0 0,0 0 0,0 0 48,14 0 0,-1 0 0,0 0 0,-1 0 0,-6 0 0,0 0 0</inkml:trace>
  <inkml:trace contextRef="#ctx0" brushRef="#br1" timeOffset="177">15298 4832 27765,'18'0'-93,"2"-4"1,3-2-1,6-3 1,9-3 0,12-1-1,-20 6 1,2 0 29,3 1 0,2-1 1,4 0-1,2 0 1,3 2-1,2-1 0,3-1 1,2 1-1,-16 1 1,0 1-1,1-1 0,2 1 1,1-1-1,-1 1 47,2 0 1,0 0 0,0 0 0,0 2 0,1-1-1,0 1 1,2 0 0,0 1 0,0-1 0,2 0-1,0 1 1,0 0 0,1 0 0,1 0 0,-1 1-190,0-1 0,0 1 0,0 0 0,1 0 1,1 0-1,1 0 0,-1 0 0,1 0 0,0 1 1,1 0-1,1 0 0,0 0 0,-13 0 0,1 0 1,0 1-1,-1-1 165,2 0 1,-1 0-1,0 1 1,0-1 0,0 1-1,-1 0 1,0 0-1,0 0 1,12 1 0,-1-1-1,0 0 1,0 0 0,0 1-1,0 0 1,-2 0-1,0 0 1,1 0 27,-2 0 0,0 1 0,-1-1 0,-4-1 0,0 1 0,-1 0 0,-3-1 0,1 0 0,-2 0 0,-1-1 0,-1 0 0,-1 0 0,15 0 0,-1-1 77,-1 0 0,-2 0 1,-5 0-1,-1 0 0,-5 0 1,-1-1-1,-6 0 1,-2-1-1,16-4-131,-14-2 0,-14-2 1,-17 1-1,-14 0 69,-16-1 1,9 4 0,-3 0 0,-9-1 0,-3 2 0,-6-1 0,-2 0 0,11 2 0,-1 1 0,-2 0-50,-2 0 1,-2 0 0,0-1 0,-2 1-1,-1-2 1,-2 1 0,-3 0 0,-1-1 0,-1 1-1,12 0 1,-1 1 0,0-1 0,0 0 0,-2 0-1,0 0 1,-1 0 0,1 0-55,-1-1 0,-1 1 0,1-1 0,-1 1 1,-3 0-1,1 0 0,-1 0 0,0 0 1,2 1-1,-1-1 0,1 0 0,-1 0 0,-2 0 1,0 0-1,-1 0 0,0-1 0,9 2 1,0-1-1,-1 1 0,1-1 0,-1 1 91,-1-1 0,0 0 1,0 1-1,0-1 1,1 0-1,-8 0 1,2-1-1,-1 0 1,1 1-1,1-1 0,0 1 1,0-1-1,2 1 1,2 0-1,2 0 1,0 0-1,0 0 1,-9 0-1,1 0 0,0 0 81,3 0 0,1 1 0,0 0 0,5 0 0,1 0 1,1-1-1,-9 0 0,2 0 0,11 1 0,4-1 1,-8-2 31,21-2 0,24 4 1,19 0-1,19 1 0,-12 1 1,3 1-108,8 0 0,4 0 0,-9 0 0,3-1 0,1 1 1,7-1-1,1 1 0,2 0 0,-10 0 0,0 0 0,0-1 1,2 1-1,1 0 0,1 0 0,0 0 0,1 0 21,0 1 1,1-1 0,-1 1 0,1-1 0,1 1 0,0 0 0,1 0 0,0 0 0,1 1 0,0 0 0,1 0 0,0 0 0,-10 1 0,1 0 0,1 0 0,-1 0 0,1 1-19,1 0 0,1 0 0,-1 1 0,1 0 0,0-1 0,2 1 0,-1 0 0</inkml:trace>
  <inkml:trace contextRef="#ctx0" brushRef="#br1" timeOffset="178">19450 5121 17226,'-8'-16'-1195,"2"2"0,2 1 1441,0 1 1,4 3-1,0 4 1,5 6 0,4 7-1,2 7-134,2 6 1,3 3-1,-1 4 1,0 0-1,1 0 1,1-1-42,0-3 1,-1-1 0,-2-4 0,1-2 0,-1-1 41,3-4 0,-4-5 0,-1-4 0,-1-4 1,-2-5 257,0-3 1,4-10 0,-1-3 0,0-4 0,-2-2-477,-1 0 0,1-3 1,-1 0-1,0 1 0,1 2-290,-1 3 0,0 4 0,0 5 0,1 5 0,-1 3 552,0 5 1,5 6 0,0 3-1</inkml:trace>
  <inkml:trace contextRef="#ctx0" brushRef="#br1" timeOffset="179">20270 5028 13760,'-1'-8'-1059,"-2"0"1,-3 2 1032,1-1 0,-2-1 0,4-2 0,1 1 0,1 0 1075,1-1-851,0 1 0,0 3 0,-1 1 23,-2 1 0,-3 5 0,-3 6 1,-1 4-1,-3 6 208,-2 3 1,-3 4-1,-1 5 1,-2 1 0,-1 1-183,2-1 1,3-1 0,4-2-1,2-3 1,6-4-495,3-4 0,3-5 1,3 1-1,5-5 1,7-4-99,5-2 1,6-9-1,4-4 1,-1-5 137,-1-2 1,-2 1 0,0-1 0,-2 1 0,-4-1 126,-5 0 0,-2 5 0,-7 3 358,-4 7 1,-10 13 0,-10 9 0,2 2 28,0 0 1,7-2 0,5 1-1,2-2 1,2-1-825,2-4 0,4-1 1,8-3-1,5-2 441,2-3 0,7-6 0,4-2 0</inkml:trace>
  <inkml:trace contextRef="#ctx0" brushRef="#br1" timeOffset="180">20735 4646 13760,'0'-14'-37,"-3"0"1,-1 6-1,-1 2 637,-2 3 1,-2 8 0,0 7-1,-1 11 1,-2 9-426,0 8 1,-2 5-1,4 1 1,0 2 0,3 1-524,1 0 1,4 2-1,5-3 1,4-3-2088,1-6 1798,5-4 0,-1-9 536,3-1 0,-3 2 0,1-3 0</inkml:trace>
  <inkml:trace contextRef="#ctx0" brushRef="#br1" timeOffset="181">19888 5633 11133,'-47'9'-352,"2"1"1,2-1 777,6 0 1,9-2 0,10-2-1,6-1 29,8-2 0,7-1 0,15-2 1,11-2-1,13-4-313,-16 1 0,2 0 0,4-1 0,2-1 1,4-2-1,0-1 0,1 0 0,1 0 0,0 1 1,-1 0-241,-1-1 0,1 2 0,-1 1 0,1 1 0,0 1 0,0 1 0,-2 1 0,0 1 0,-2 1 0,-1 2-995,-4 0 1,-1 2 0,14 7 1092,-12 7 0,-6 5 0,-7 3 0</inkml:trace>
  <inkml:trace contextRef="#ctx0" brushRef="#br1" timeOffset="182">20046 5959 10134,'-33'5'-67,"5"-1"0,10-4 634,7 0 0,18-4 0,21-3 0,12-5 0,7-3-316,-21 6 1,1 0 0,1 0 0,0 0-1,1 0 1,1 0 0,1 1 0,0 1 0,1 0-1,1 1-256,1 1 1,0 0 0,0 0 0,-1 1 0,1-1-1,1 0 1</inkml:trace>
  <inkml:trace contextRef="#ctx0" brushRef="#br1" timeOffset="183">14078 15214 25942,'-19'-9'-547,"2"-2"1,1 0 0,5-2 0,5 3 0,6 3 0,7 3 480,7 0 0,15-1 0,16-3 0,-18 4 0,2 0 0,4-2 0,3 1 0,6-2 0,2 0 0,6-1 0,2 0 171,-14 2 1,1 0 0,0 0-1,4 0 1,1 0 0,0 0 0,0 1-1,0-1 1,0 1 0,0 0 0,1 0-1,-1 0 1,0 1 0,0 0-1,-1 0 1,-2 1 0,-1 0 0,0 1-173,-3 0 0,0 1 1,-2 0-1,15-2 1,-3 1-1,-8 1 0,-1-1 67,0 1 0,0 0 0,-3 2 0,0 1 0,0 1 0,-1-1 0</inkml:trace>
  <inkml:trace contextRef="#ctx0" brushRef="#br1" timeOffset="184">18035 14972 25623,'27'-28'282,"4"4"1,13 2-1,-19 13 1,1 0-1,3 1 1,0 1 0,2 2-1,0 1 1,0 1-1,-1 2-323,1 0 0,-1 1 0,-1 1 0,0 2 0,2 0 0,-1 1 0,0 1 1,0 2-1,-1 0 0,0 1 0,1 1 0,-1 0-141,2 0 0,0 0 0,4 3 1,1-1-1,3 1 0,1 0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2T23:59:07.479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3324 5009 14233,'1'-14'-159,"1"1"0,1 3 1,0 1-1,0-1 1,0 1-1,1 1 0,-1 1 1,1 2 250,1 4 0,-3 4 0,0 10 0,-3 3 1,-4 5-1,-2 5 0,-4 4 0,1 3 190,0 0 0,-3 3 0,0-2 0,-1 1 0,0 0 0,-1 1 0,0-1-175,0 1 1,2 0 0,4-1 0,0-3-215,3-3 1,2-4 0,4-9 0,1-1 0,2-2 0,3-1-311,3-2 0,1-4 1,1-1-1,3-1 253,0-2 0,-2 0 0,0-2 0,-2-2 0,0-1 0,-1-3-172,0-2 0,-3-6 1,-3-1-1,-2-3 68,-1 0 1,0-1 0,0 0 0,0 1 0,-1 0 0,-2 2 134,-4 0 0,-1 2 0,-1-2 1,-1 3 28,1-1 0,-1 7 1,-2-2-1,0 1 1,0 2-1,-1 1 408,1 1 1,-1 1 0,4 3 0,0 0 705,-1 0 0,2 1-945,2 2 1,6 1-1,6 2 1,3-3-1,4 0-1039,2 0 0,4-1 911,3 4 0,-3 0 0,4 3 0</inkml:trace>
  <inkml:trace contextRef="#ctx0" brushRef="#br0" timeOffset="1">3417 5307 12899,'-6'-1'-1464,"0"0"1932,-2 1 1,4 3-1,1 9 1,2 0-511,1-1 1,0 3-1,1-1 1,2 1-1,3-1-86,3-1 0,1-2 0,3-1 0,2 0 1,3-3 31,0-3 1,1-2 0,0-1 0,-1 0-108,1 0 0,-4-5 1,1-4-1,0-3 0,1-2 92,-2-3 0,2-1 0,-5 1 0,0 0 0,-3 3-48,-3 0 1,3 3 340,-3 5 1,-2 4 0,-1 7 0,-2 5 0,-2 5-132,-2 4 0,1 4 0,-4 5 0,-3 0 0,-1 1 280,-2 2 0,-4-2 1,3 3-1,-2-1-206,-1 0 1,-2 3 0,-1-4-1,2-2 1,0-2 0,2-1-309,-2-1 0,1 1 0,-1-3 0,3-2-67,0-4 0,2 1 0,2-5 0,1 0 52,0-2 1,-1-5 0,1-2 0,0-2 185,0-1 1,-1-5 0,1-3-1,0-4 1,-1-3-36,1-2 0,4 0 0,2-2 0,2 1 71,1-1 0,0-1 0,1 1 0,2-1 1,4 2-1,3 2-310,3 1 0,3-1 1,1 3-1,3 2-1352,1 1 1608,5 0 1,-2 1 0,4 0 0</inkml:trace>
  <inkml:trace contextRef="#ctx0" brushRef="#br0" timeOffset="2">3911 5372 9638,'-7'0'-259,"2"1"0,0 4 0,0 5 0,-2 7 479,-2 7 0,-1 8 0,-1 5 1,-2 3-187,2 2 0,-3 1 0,1 2 0,-2 0 1,0-2-1,0-4-247,3-2 1,-1-11 0,0-2 0,3-4-349,3-4 1,-1-6-200,5-10 741,0-2 0,3-20 0,0 2 0</inkml:trace>
  <inkml:trace contextRef="#ctx0" brushRef="#br0" timeOffset="3">3901 5419 9638,'19'-19'-284,"-1"1"0,1 0 1,0 3 723,-1 2 1,0 4 0,-3 3 0,-3 4 0,-4 5-360,-2 6 1,-4 1-1,1 6 1,-3 0-1,-3 3 169,-3 3 0,-2-3 1,-1 4-1,-2-1-156,-1 0 0,1-2 0,-1-3 0,2-3 0,0 1-246,1-1 1,0-3-1,1-1 1,0-4-736,2-2 1,4-2-1421,-1-5 2275,2-2 1,-3-4-1,-1 0 1</inkml:trace>
  <inkml:trace contextRef="#ctx0" brushRef="#br0" timeOffset="4">4125 5512 9246,'5'-6'-361,"-1"1"1,0-1 453,2 1 0,2 2 0,0-3 0,0 0 0,4 0 0,0-1 185,1 0 0,4-1 1,-3-1-1,2-1-366,-1 1 1,1 0 0,2-1-1,-3 0 1,-2-1 0,-3-2-72,-1 2 1,-1-3 0,-1 2-1,-4 1 171,-2 0 1,-1 2-1,-1 1 1,-2 0 166,-4 2 0,-2 4 0,-3 0 0,-4 4 0,-1 4 132,-2 3 1,-3 4-1,1 3 1,0 2-1,2 3-75,4 1 0,-3 0 0,4 0 0,0 2-397,5 0 1,4-2-1,5-2 1,1 0-1,3-1 1,5-2-1196,6-3 1,6-1 1346,4-4 1,6 0-1,2 1 1</inkml:trace>
  <inkml:trace contextRef="#ctx0" brushRef="#br1" timeOffset="5">4693 5428 8548,'-10'1'394,"0"2"0,-2 4 0,-4 2 0,-2 2 178,0 2 1,-4 3 0,0 0 0,1 1-615,-2 2 0,4-1 1,0-2-1,3-1 0,3-2-778,1-2 1,3 0 0,2-3 0,1-1 718,-2-1 0,0-3 1,-1 1-1</inkml:trace>
  <inkml:trace contextRef="#ctx0" brushRef="#br1" timeOffset="6">4441 5521 8272,'6'0'296,"1"0"0,1 0 1,2 1 313,3 2 1,2 4 0,-1 5 0,0 4-637,3 1 0,0 2 1,1-1-1,-3 2 1,-1 1 25,-1 1 0,-2 3 0,2-1 0</inkml:trace>
  <inkml:trace contextRef="#ctx0" brushRef="#br0" timeOffset="7">6573 4972 13207,'-4'5'10,"2"-1"0,-4-3 1,-1 2-1,-1 5 1,-2 4-1,1 7 1,-1 6 237,-3 5 0,3 3 0,-3 5 1,2 2-1,0 4-103,-2 1 0,1-2 1,2-3-1,1-3 1,1-3-212,2-3 0,-2-3 0,5-3 0,0-4 0,0-5-67,0-3 1,0-3 0,4-2 0,1 0 0,2-3-413,1-1 0,5-1 1,3-3-1,2-1 273,1-2 1,1-2-1,-1-4 1,0-2-1,-1 0 1,0-3 261,-3 0 0,3-6 1,-1-4-1</inkml:trace>
  <inkml:trace contextRef="#ctx0" brushRef="#br0" timeOffset="8">6397 5344 11504,'-19'0'-12,"4"-3"0,3-1 531,2-1 1,7 3-386,6-1 0,3 2 0,10 1 0,3 0 0,3 0-666,2 0 0,-1 1 0,3 2 0,-1 2 505,1 0 1,-3 8 0,-1-3 0</inkml:trace>
  <inkml:trace contextRef="#ctx0" brushRef="#br0" timeOffset="9">6704 5298 11504,'-8'-1'-868,"0"-1"1659,2-1 0,3-4-799,-3 4 0,4 1 1,0 4-1,3 2 69,2 2 1,3-3-1,-2 2 1,1 0-1,3-1-66,0 0 0,2 3 0,2-3 0,0 0-52,-1 0 1,1 0-1,-1-2 1,2 1-1,-1-1-17,1-1 0,-2-1 0,2 0 1,0 0-1,-1-1 18,-1-2 0,3-1 1,-3-3-1,-1 2 110,-3 1 0,-1-3-22,3 4 0,-5 8 0,-4 8 0,-5 4 0,-4 5 220,-3 3 1,-3 3 0,-4 3 0,2 3-128,1 2 1,-1 1-1,1-2 1,0-2-92,0-1 0,0-1 0,2-2 0,1 0 1,-1-1-1,3-5-88,1-6 0,0 0 0,1-6-16,0-3 0,2-2 1,1-6-1,-1-2 1,-1-1-92,-2-3 1,1-3-1,0-4 1,0-2 0,2-3-115,1 0 1,1 2 0,-1 2 0,2-1 79,3 1 1,1 2 0,0 0 0,1 2-525,3 0 1,1 4 680,4 0 0,5 0 1,0-4-1</inkml:trace>
  <inkml:trace contextRef="#ctx0" brushRef="#br0" timeOffset="10">7113 5354 9107,'-1'-4'-308,"-2"4"0,-1 9 665,-2 10 0,-5 4 0,1 7 1,0 2-241,0 2 1,-1 1 0,0 4-1,-3 2 1,1 1-303,0-1 1,-3-2-1,3-4 1,-1-4 0,1-3-180,1-4 1,2-5 0,1-8 0,-1-3 72,1-5 1,3-2 0,1-3-1,-1-5 1,2-5 282,0-4 0,1-11 1,3-2-1</inkml:trace>
  <inkml:trace contextRef="#ctx0" brushRef="#br0" timeOffset="11">7067 5428 8592,'13'-18'13,"1"-1"1,2 0 0,0 2 559,0 1 0,1 7 1,-1 6-1,-5 3-326,-4 3 1,-3 6-1,-4 6 1,0 0-1,0 1 25,0 0 1,-4 2 0,-2 2 0,-2 0 0,-2 1 25,1-3 0,-3 0 1,-1-3-1,2 0 0,0 0-233,2-2 1,0-2 0,1-3 0,0-3-316,2-1 0,3-1 0,-2-4 1,1-2-2114,2-3 2360,1-2 0,5-2 0,1 1 0</inkml:trace>
  <inkml:trace contextRef="#ctx0" brushRef="#br1" timeOffset="12">7384 5503 8529,'-7'0'1915,"1"0"-1297,4 0-583,-2 0 0,7-4 1,1-3-1,2-1 0,4-1-119,1-1 0,5 1 0,-3-1 0,0-2 0,2-1-118,-1-1 1,-2 1-1,1-2 1,-1-1-1,-2 1 128,-2-1 1,-5 5-1,0-2 1,-2 3 168,-1 1 1,-2 3 0,-4 3 0,-6 3 0,-5 4 159,-1 6 1,-1 3 0,0 6 0,1-1 0,-1 2-125,1 2 0,3 1 0,3 1 0,2-2-296,4-2 0,2-2 1,6 1-1,4-1 0,7-3-554,3-2 0,7-4 1,2-3 718,2-3 0,5 2 0,1 1 0</inkml:trace>
  <inkml:trace contextRef="#ctx0" brushRef="#br1" timeOffset="13">7709 5549 8359,'-6'0'2380,"0"0"-2256,4 0 1,-1 0 0,6 0 0,3 0 0,2 0-103,2 0 0,2 0 1,2-1-1,-1-1 0,0-2 1,0-1-287,0-2 1,-2-2-1,1 1 1,-2 1 0,-1 1 14,-3-2 0,1 0 0,-4-1 0,-2 1 192,-3 1 1,-3 0 0,-5 4 0,-3 2 172,-2 3 0,-2 3 0,1 6 0,0 0 0,1 2 25,0 2 0,2 0 1,3 4-1,2-1 1,1-2-259,1 0 1,4-2 0,0 2-1,4-4-26,4-2 0,5 0 0,3-2 0,0-2 0,3-3 143,0-2 0,6-1 0,1 0 0</inkml:trace>
  <inkml:trace contextRef="#ctx0" brushRef="#br0" timeOffset="14">2933 9441 25435,'-5'-9'-469,"1"0"1,4-1 0,1 1 0,4 0 0,8-1 0,11 2 0,10 2 319,9 3 0,6-1 0,-18 2 1,0 1-1,4-1 0,0 1 0,1 1 1,1-1-1,1 1 0,0 0 243,-2 0 0,1 0 1,-1 0-1,1 0 0,0 0 1,0 0-1,1 0 1,0 0-1,-1 0 0,1 0 1,0 0-1,0 0-77,-1 0 0,-1 0 0,-2 0 0,0 0 0,1 0 0,0 0 0,-2 0 0,1 0 1,-1 0-1,-1 0-3,-1 0 0,-1 0 0,-1 0 0,-1 0 0,25 0 0,-5 0 0,-4 0-8,-7 0 0,-5 0 1,-7 0-1,-4 0 1,-5 0-66,-3 0 0,-8 0 51,-5 0 0,-5 0 0,-8 0 0,-4 0 0,-7 0 0,-8 0 183,-7 0 1,-8 0 0,20 0 0,-1 0 0,-2 0 0,0 0-181,-2 0 1,0 0 0,0 0 0,0 0-1,-4 0 1,0 0 0,0 0 0,-1 0-1,-1 0 1,-1 0-45,-1 0 1,0 0 0,-2 2 0,1 0 0,-1 0 0,-1 0 0,0 0 0,0 0 0,-1 0 0,0 1 83,-1 0 0,1-1 0,4 1 0,1-1 0,2 1 0,1 1 1,6-2-1,2 0 71,-17 2 0,15-3 1,10 2-1,14-2-39,14-1 0,16 0 1,17 0-1,12 0 1,-21 0-1,0 0-87,4 0 0,2 0 0,3 1 0,1 1 0,5 0 1,0-1-1,2 0 0,2 0-34,-15 0 0,0-1 1,0 0-1,16 0 1,1 0-1,-16 0 1,1 0-1,0 0 0,-1 0 1,1 0-1,0 0 54,-1 0 0,1 0 0,0 0 0,1-1 0,-1 0 0,0 0 0,0 0 0,-1 0 0</inkml:trace>
  <inkml:trace contextRef="#ctx0" brushRef="#br0" timeOffset="15">3240 9488 28229,'-28'-9'-547,"3"0"1,1-7 0,0 1 0,2 3 0,4 2 0,5 3-1908,5 0 1798,3 3 1,5-1-1,2 3 1,4-2 0,6 1 791,5-1 1,10 2 0,5-3 0,6 1 0,7 2-31,3 1 0,-21-1 0,1 1 1,3-1-1,0 1 0,1-1 1,1 1-1,3 1 0,0-1-69,1 1 1,0 0 0,2 1 0,0-1 0,2 1 0,2 1 0,-1-1 0,0 2 0,1-1 0,-1 0-18,0 0 0,0 0 1,0 0-1,0-1 1,-4 0-1,-1-1 0,-1 1 1,0 0-76,-2 1 1,-1-1 0,-2 1-1,-2-1 1,17-1 0,-9 0 0,-9 0 425,-7 0 0,-5-1-398,-4-2 0,-11 2 0,-7-2 0,-9 2 0,-9 1 411,-7 0 1,-13-3 0,-6 0 0,22 2 0,-1 0 0,-3 0 0,0 1-415,-3 0 0,-1 0 0,0 0 0,0 0 0,-4 0 0,0 0 0,0 0 0,0 0 23,1 0 1,-1 0 0,-3 1 0,0 1 0,-2-1 0,0 1 0,0-1 0,1 0 0,3 0 0,0-1 12,3 0 1,2 0 0,4 0-1,3 1 1,-21 1 0,12 1 52,13-1 1,14-1 0,11 0 0,7 1 0,9 2-77,12-2 1,14-1 0,-15-1 0,3 0 0,2 0 0,1 0 0,3 0 0,1 0 42,3 0 1,0 0 0,1-1 0,0 1 0,0-1 0,-1 0-1,1-1 1,-1 0 109,1 1 0,0 0 1,-1 1-1,0-1 1,1 1-1,-1-1 1,-1 0-1,0 0 1,-5 0-1,-1-1-137,-4 1 1,-2 0-1,10 0 1,-15 1 0,-10 1-1,-15 8 1,-9 1 0,-7 2 0,0 3 0</inkml:trace>
  <inkml:trace contextRef="#ctx0" brushRef="#br0" timeOffset="16">3222 9506 26875,'13'-4'-286,"-2"-1"1,5-4-1,3-1 1,3 1 0,7 0-1,4 1 1,7 0 0,5 3 227,7 1 0,-23 2 0,0 0 0,0 1 0,1 0 1,-1-1-1,0 1 34,-1 0 1,1 0 0,-1 0 0,0 1 0,-1 0 0,1 0 0,0 0-1,-1 0 1,25 0-12,-6 0 1,0 0 0,-6 0-1,1 0 1,-3 0 21,-4 0 0,-1 0 0,-11 0 0,-1 0 1,-2 0-1,-1 0-17,-3 0 0,-4 3-217,-5 0 1,-5 0-1,-1-3 1,-6 0 267,-6 0 0,-6 0 0,-8 1 1,-4 1-1,-4 1-48,-2-1 0,-7-1 0,-3 0 0,-5 1 0,25 0 0,-1-1 27,1 1 0,-1-2 1,0 2-1,-1-1 1,-2-1-1,0 2 1,-1 0-1,-1 0 1,0 0-1,-1 0 18,0 0 1,-1 0-1,0 0 1,0 0-1,2-1 1,1 0 0,0 1-1,2-1 68,0 0 0,2 0-31,-19 0 0,6-1 0,13 1 71,7 3 0,11-3 0,10 2 0,7-2 1,9-1 91,7 0 1,7 0 0,11-1 0,6-1 0,3-2-178,-22 1 1,-1 0 0,1 1 0,0-1 0,4 0 0,-1-1 0,3 1 0,0 0 0,1-1 0,1 0-1,2 0 0,0 0 1,-1 1-1,-1 0 0,2 0 1,0 0-1,-1-1 0,-1 1 1,-1-1-1,0-1 13,-3 1 1,-1-1 0,-3 2 0,-1 0 0,12-2 0,-7-1 0,-5 2-29,-3 0 1,-8 1-301,-2 3 178,-8 0 0,-3 0 1,-9 1-1,-5 1-7,-8 1 0,-8 4 0,-10 0 0,-2 1 0,-3 0 86,-2-2 0,3 3 0,-2-4 65,0 0 0,-2 7 1,1-1-1</inkml:trace>
  <inkml:trace contextRef="#ctx0" brushRef="#br0" timeOffset="17">8557 9451 27255,'-38'-19'-656,"5"4"1,3 3-1,5 3 1,7 1 0,4 3-1,4 1 1,6 1-1,5 3 1,7-1 0,8-1 1064,4-1 1,13 0-1,7 2 1,6-1-1,-19 0 1,0 1 0,4-1-1,0 1-229,3 1 1,2-1-1,3 1 1,1 0-1,4 0 1,0 0 0,6 0-1,1 0 1,-14 1-1,1-1 1,0 0-144,4 1 1,0 1 0,1-1-1,0-1 1,0 0 0,0 1 0,1 0-1,0 0 1,0 1 0,-1-1 0,-1 0-1,1 0-111,-3 0 0,0 0 0,1 0 1,-2 1-1,1 0 0,-1 0 1,-2-1-1,0 0 0,-1 0 1,0 0-1,0 0 0,-1-1 1,14 1-1,0-1 96,-1 0 0,-2 0 0,-3 0 1,-1 0-1,0 0 0,-1-1 0,-2 0 1,-1 0-1,-2 0 0,-2-1-32,-4 1 0,0 0 0,18 0 1,-9 1-1,-7 0 0,-9 0 252,-5 0 0,-10 0 0,-9 0 1,-9 0-89,-11 0 0,-12 0 0,-15 0 0,18 0 0,0 0 0,-6 0 1,-2 0-184,-4 0 1,-1 0-1,-6 0 1,-1 1-1,-2 0 1,-2 0-1,18 0 1,-1 0-1,1 0-70,-1 0 0,0 0 1,-1-1-1,-1 1 1,-1-1-1,0 0 1,-1 0-1,-1 0 1,0 0-1,-2 0 0,-1 0 1,0 0-1,0 0 1,0 0-1,-1 0 106,0 0 1,-1 0 0,1 0 0,1 0-1,-1 0 1,1 0 0,0 0 0,0 0-1,0 0 1,3 0 0,0 0 0,1 0-1,3 0 1,0 0 0,2 0 21,-11 0 1,2 0-1,9 0 1,3 0-1,-16 1 1,12 1-1,12 3-476,12 0 0,13 0 1,14 2-1,16-2 1,19-1 507,-17-2 1,2-1 0,8-1-1,2 1 1,6-2 0,1 1 0,-14-1-1,1 0 1,0-1 0,3 1-1,0-1 1,1-1-35,2 1 1,-1-1-1,2 0 1,0 0 0,1 0-1,0 1 1,1-1-1,0 1 1,0-1 0,-1 1-1,0 0 1,-1 0 0,0 0-1,0 0 1,-1-1 14,-1 0 1,-1 0 0,-1 1 0,-2 0 0,0 0 0,-2 1 0,12-1 0,-3 0 0,-6 2 0,-2 0 0,-9 2 0,-2 1-43,11 6 0,-14-4 0,-11 3 0</inkml:trace>
  <inkml:trace contextRef="#ctx0" brushRef="#br0" timeOffset="18">7542 15354 9938,'-1'-7'-194,"-2"3"499,-4 3 1,0 7 0,0 10-1,1 3 1,-1 1 0,-1 3 0,2 1-197,3 2 1,-1 1-1,1-1 1,1 0-1,1-3 1,2-2-233,2-4 0,2-1 0,4-1 0,1-2 0,-1-4-338,0-3 1,0-2 0,2-5-1,0-2 1,2-3-873,-2-2 1347,-1-6 0,4-4 0,0-6 0</inkml:trace>
  <inkml:trace contextRef="#ctx0" brushRef="#br0" timeOffset="19">7598 15177 9938,'-10'-10'-248,"2"1"1,1 1 372,1 2 1,4-3-1,-1 4-63,6 0 1,5 2 0,5 6-1,1 3-70,-1 2 1,8 2 0,-1-1 0</inkml:trace>
  <inkml:trace contextRef="#ctx0" brushRef="#br0" timeOffset="20">7821 15298 13168,'-6'0'479,"0"0"-213,4 4 0,-7 5 1,4 8-88,0 3 0,-3 4 0,2 5 1,-3 2-1,1 2-79,2 0 0,-1 1 0,3-6 1,2-1-1,1-5-356,1-4 1,4-10 0,4 0 0,3-3 0,5-4-46,1-3 0,5-4 1,0-5-1,-1-3-22,2 0 1,-3-2-1,1-3 1,-1-2-1,-1-1-254,-1 2 1,0 3-1,-2 4 774,-4 2 1,-7 5-1,-5 10 1,-6 5 399,-5 6 1,0 3 0,-2 1-1,1 2 1,2 1-374,2-2 0,5 0 0,1-1 0,4-2-473,4-1 1,3-1-1,4-5 1,3-5 0,4-3 328,1-2 1,9-4 0,-1-2 0</inkml:trace>
  <inkml:trace contextRef="#ctx0" brushRef="#br0" timeOffset="21">8380 15158 11303,'0'-9'-896,"-4"0"1110,-3 3 1,-1 10 0,-1 9 0,0 4-1,-1 6 174,1 5 0,3 4 1,1 6-1,0 3-562,3 2 1,1 2-1,2-1 1,2-2 0,4-3-1250,1-3 0,0-3 1377,-2-2 1,3-4-1,-4-8 1</inkml:trace>
  <inkml:trace contextRef="#ctx0" brushRef="#br0" timeOffset="22">8240 15558 11303,'-9'-8'-261,"4"2"0,3-6 916,4 1 0,8 5 1,9 0-1,5 0 0,6 0-190,5 3 1,5-1 0,3 1 0,3 1-455,0 1 0,-3 5 0,-2 1 1</inkml:trace>
  <inkml:trace contextRef="#ctx0" brushRef="#br1" timeOffset="23">9599 15363 8566,'-4'-9'-285,"3"2"1,-2 1 0,2-1 0,1-1-293,0-2 993,0 5 0,1-2 1,1 5-36,1 3 1,-1 1-1,-6 7 1,-5 5-1,-5 3 62,-4 5 0,-8 0 0,-3 5 0,-2 2 0,-2 0-400,0 0 1,3-2 0,-2 1 0,2-1 0,2-2-637,4-3 0,8-2 0,3-3 0,4-1-1656,3-4 2249,1-2 0,1-4 0,-1-2 0</inkml:trace>
  <inkml:trace contextRef="#ctx0" brushRef="#br1" timeOffset="24">9199 15437 8566,'6'-15'179,"1"0"1,0 2 217,1 2 0,2 4 1,2 4-1,1 2 97,2 1 0,1 7 0,5 5 0,2 3 0,-1 6-437,1 2 1,-1-1-1,-3 2 1,-1 2 0,2 1-1313,2 1 1,-3-1 1254,3-2 0,-2 2 0,-2-4 0</inkml:trace>
  <inkml:trace contextRef="#ctx0" brushRef="#br1" timeOffset="25">9935 15372 8484,'0'-18'119,"1"-1"0,2 0 1,3 2-1,2 1 723,2 4 1,-2 5 0,-1 1-919,-1 2-118,-4 5 0,3 6 0,-5 5 0,0 3 194,0 3 0,-5 5 0,0 1 0</inkml:trace>
  <inkml:trace contextRef="#ctx0" brushRef="#br1" timeOffset="26">10028 15596 9791,'-1'9'894,"-1"0"0,-3 2-400,-4 1 1,2 7 0,-7 6 0,-2 2 0,-3 4-546,0 4 1,-4 1-1,1 0 1,2-1 50,0-1 0,1 0 0,1 4 0</inkml:trace>
  <inkml:trace contextRef="#ctx0" brushRef="#br0" timeOffset="27">7607 16247 10055,'0'-14'-147,"0"-1"0,0 4 1,0-1-1,0 0 197,0 2 1,0 6 0,0 5 179,0 7 0,-4 6 1,-2 5-1,-3 3 1,0 3 86,0 2 0,0-2 1,3-1-1,2 1-214,0-1 0,3-1 0,-2-5 0,3 0 0,3-3-202,3-2 1,3-1-1,3-2 1,1-5-1,2-3-456,1-2 1,-1 0 0,-1-1-1,0-2-224,-3-4 0,0-5 805,2-3 0,-3-3 1,4-1-1</inkml:trace>
  <inkml:trace contextRef="#ctx0" brushRef="#br0" timeOffset="28">7635 16108 10079,'-19'-1'-27,"1"-1"0,1-2 649,5-2-448,-1 4 0,13-2 0,1 4 0,8 1-696,5 2 0,4 2 0,1 5 507,3-1 1,2 5 0,4 0-1</inkml:trace>
  <inkml:trace contextRef="#ctx0" brushRef="#br0" timeOffset="29">8017 16126 10110,'10'-15'-311,"1"-1"1,3 0 257,0-2 0,1 0 0,1-1 1,-1 0-1,-1 1 201,1-1 0,-4 0 1,2 2-1,-4 0 1,-3 3 34,-3 0 0,-2 5 0,-2 4 1,-3 1 3,-5 2 1,-5 6-1,-4 6 1,-2 8-75,-2 6 1,2 4-1,-4 4 1,1 5 0,1 5-130,0 4 1,5 0-1,-1 1 1,4-1 0,3 2-123,0 2 1,8-22 0,1 2 0,0 1-1,1 0 1,0-2 0,1 1 0,0-3 0,0-1-474,0 21 1,0-5-1,-1-6 1,-2-6 603,-3-9 0,-4-5 0,-1-8 1,-3-2-1,0-3 4,-3-2 0,0-2 0,-2-2 1,1-3-1,-2-3-4,-2-4 0,4 2 1,-2-3-1,4-1-27,3 1 1,-3 1 0,5-2 0,3-1 0,4 1 688,3-1 0,3 4 1,4-4-1,7 1 0,7-1-284,5 1 0,6 3 0,3-1 0,2 0-765,1 1 1,4 3 0,-1 3 0,0 2 385,2 2 1,4-3-1,6 0 1</inkml:trace>
  <inkml:trace contextRef="#ctx0" brushRef="#br1" timeOffset="30">8771 16108 8398,'0'-10'-47,"0"1"0,0 0 1,0 0-200,0-1 1,0 1 0,0 0 0,-1 0 703,-2 3 1,-6 3-1,-4 6 1,-3 4 28,-3 5 0,-1 6 1,-4 7-1,2 3 0,0 2-237,-1 1 1,4 3 0,1-2 0,4 0 0,5 2-562,3-1 1,2-3 0,5 0-1,3-4 1,4-5-1325,4-1 0,4-1 1635,0-1 0,1-3 0,2-2 0</inkml:trace>
  <inkml:trace contextRef="#ctx0" brushRef="#br1" timeOffset="31">8789 16415 8398,'0'-9'176,"0"-1"1,0 1 378,0 0 0,0 3 0,1-1-229,3 0 0,-2 3 0,4 1-2451,1 2 2125,1 5 0,6 1 0,0 4 0</inkml:trace>
  <inkml:trace contextRef="#ctx0" brushRef="#br1" timeOffset="32">8985 16415 8398,'0'-9'432,"0"-1"1,1 2-88,2 2 0,-1-1 1,4 4-545,2 1 1,0-3 0,1 2 0,1 1 0,0 1 0,1 1-485,2 0 1,0 4 0,-2 1 0,2 2 682,-2-1 0,-1-3 0,-3 2 0,-2 0 0,-1 1 0,0-4 0,-1 1 0,3-2 0,3-1 0</inkml:trace>
  <inkml:trace contextRef="#ctx0" brushRef="#br1" timeOffset="33">9488 16061 8398,'6'-8'-264,"-1"1"0,0 2 0,0 0 728,3 3 0,-1 5 0,0 5 0,-1 3 1,1 6-111,-2 3 0,2 4 0,-3 4 0,0 0 0,0 1-205,-1 2 0,-2-1 1,-1 4-1,0 0 1,0 0-347,0 1 0,-1-9 1,-3 2-1,-1-2 1,-2-1-1190,-2 0 0,1-4 1386,-4 0 0,-2 3 0,-1 0 0</inkml:trace>
  <inkml:trace contextRef="#ctx0" brushRef="#br1" timeOffset="34">8510 16909 8384,'-4'-6'-151,"2"-1"1,-4 4 0,-2 1-1,0 2 417,-1 3 1,-4 7-1,0 9 1,-3 6-1,-3 5 1,-4 4 140,-1 2 0,-3 5 0,4-1 1,-2-1-1,1-2-460,1-2 0,3-8 0,4-5 0,4-3 0,2-4-964,4-2 1,-1-8-263,4-5 1,0-8 1278,3-8 0,0-6 0,0-1 0</inkml:trace>
  <inkml:trace contextRef="#ctx0" brushRef="#br1" timeOffset="35">8203 16983 8384,'-5'0'473,"1"4"1,4 1-48,0 5 0,0 3 0,0 3 0,1 2-212,2 4 1,3-1-1,5 2 1,4 1-569,2 0 1,1-3 0,7 0 0,0-1 0,-1-2 353,1-3 0,0-1 0,3-5 0</inkml:trace>
  <inkml:trace contextRef="#ctx0" brushRef="#br1" timeOffset="36">8678 17151 8384,'13'-14'83,"2"3"1,3-4 561,1 2-384,0 0 1,-4 4 0,0 1 0,-2 2 0,-2 3-621,0 1 0,-2 2 0,0 0 0,0 2 359,-3 1 0,2 6 0,-3 5 0</inkml:trace>
  <inkml:trace contextRef="#ctx0" brushRef="#br1" timeOffset="37">8631 17281 8384,'-9'0'-145,"0"0"1,4 0 939,5 0 0,10-1 1,7-2-413,4-3 0,6-3 0,0 1 0,3 1 0,1 1-728,1-2 0,-1 1 345,6 1 0,-6-2 0,5 2 0</inkml:trace>
  <inkml:trace contextRef="#ctx0" brushRef="#br1" timeOffset="38">9395 17048 8337,'-7'-8'-114,"1"1"1,-1 1 0,-1 2-1,-3 2 1,0 1 598,-1 1 1,-4 7 0,3 4 0,-1 3-1,0 6 1,1 3-192,3 1 1,-1 2 0,5-1-1,2 1 1,4 0 0,6-2-162,6-1 1,2-3 0,6-4-1,2-5 1,3-4-172,1-4 1,2-2 0,-1-2-1,-1-2-211,-1-3 0,-7-7 0,-1-5 0,-1-4 0,-4-1 55,-2-3 0,-2-1 0,-8-1 0,0 0 1,-1 0-46,-3 0 0,-2 1 0,-6 2 0,-4 4 189,-1 1 1,-2 7-1,1 2 1,0 5 0,2 2-266,4 2 1,3 5 0,2 4 314,4 5 0,-2 2 0,0 5 0</inkml:trace>
  <inkml:trace contextRef="#ctx0" brushRef="#br1" timeOffset="39">9814 16964 8337,'4'-9'-705,"-2"3"727,4 0 1,-1 5 0,1 2 0,-3 6-23,-6 4 0,-2 10 0,-4-1 0</inkml:trace>
  <inkml:trace contextRef="#ctx0" brushRef="#br1" timeOffset="40">9870 17169 8337,'0'10'-173,"0"3"1,0 2 0,0 3 518,0 1 0,-6 3 1,-2 3-1,-5 2 0,-4 2 165,-3 2 0,-3-2 1,0 2-1,0-3 1,0-3-692,3-3 0,0-3 0,1 0 180,1 0 0,-1-1 0,0 1 0</inkml:trace>
  <inkml:trace contextRef="#ctx0" brushRef="#br1" timeOffset="41">7542 17774 8321,'-10'-13'49,"1"3"1,0 2 0,1 1 0,0 0 0,3 0 477,1 0 0,2 6 1,5 1-1,3 7 1,4 4-1,1 5-210,1 1 0,4 5 1,-3 1-1,2-1 1,1 1-289,2-2 0,-3-2 0,2 0 1,2 1-1,1 0 0,2 1-849,1-3 1,0-1 0,1-5 0,-2-3 772,-2-2 1,3-1 0,0 4 0</inkml:trace>
  <inkml:trace contextRef="#ctx0" brushRef="#br1" timeOffset="42">8017 17802 8321,'-10'7'0,"0"-1"213,-2 1 0,0 6 0,-3 6 0,-2 6 0,0 5 405,-2 4 0,-3 8 1,1 3-1,3-1 1,1 2-287,1-1 0,1-1 1,1-2-1,0 0 1,2-4-240,-2-3 1,3-4 0,-4-6 0,-1-4 0,1-5-105,-1-3 0,1-4 0,-4-3 1,0-3-106,1-2 0,-1-6 0,0-3 1,1-6-1,-2-2-138,-2-4 0,4-4 0,-2 3 0,5-1 0,1 0-259,3 1 1,4-1 0,1 4-1,2 3 1,3 2-109,3 3 0,3 4 1,6 1-1,1-1 621,4 1 0,5 3 0,3-2 0</inkml:trace>
  <inkml:trace contextRef="#ctx0" brushRef="#br1" timeOffset="43">8249 17989 8398,'1'-7'422,"3"2"0,2 0 0,3 1 0,3 0 124,4 2 0,3-2 0,2-1 0,4 1 0,2 0 0,1 2-603,0 1 1,0 1 0,-1 0-1,-2 0 1,-5 0-1037,-3 0 1,-4 4 0,-4 2 1077,-3 3 0,-6 0 0,-5 0 1</inkml:trace>
  <inkml:trace contextRef="#ctx0" brushRef="#br1" timeOffset="44">8268 18138 8368,'-19'9'-242,"2"0"1,1 0 0,5 1 598,4-1 0,4-4 1,6-2-1,5-2 0,6-1 298,8 0 0,5 0 1,4-1-1,3-2 0,3-2-208,4 0 1,-3-3 0,2 1-1,-1 0 1,-2 0-2200,0 1 1752,0 4 0,1-2 0,-1 4 0</inkml:trace>
  <inkml:trace contextRef="#ctx0" brushRef="#br1" timeOffset="45">9367 17877 8368,'0'-9'141,"0"-1"1,0 1 0,1 1 0,1 0 321,1 2 1,-1 5 0,-6 1 0,-5 6 0,-6 7 0,-4 5-7,-2 6 1,-3 6 0,-5 2-1,-2 2 1,-2 3-308,0-1 1,2 3 0,5-6 0,2 0 0,0-2-363,0-2 0,9-5 0,1-3 0,7-5-608,3-3 1,0-7 0,1-3 0,-3-3-1,-3-3 1,0-6 0,0-7 0,-1-1 570,1-2 1,-4-4 0,-2-1 0</inkml:trace>
  <inkml:trace contextRef="#ctx0" brushRef="#br1" timeOffset="46">8901 18016 8368,'5'-9'142,"1"1"1,-3 1 0,3 1 428,2 2 1,2 1 0,2 3 0,1 1-1,2 2-25,1 4 0,2 5 0,1 4 0,-1 1 1,2 2-492,2-1 1,-2 4 0,5 2 0,0 1-1,0 2-1006,0-2 0,-1 0 951,4 0 0,4 2 0,1-3 0</inkml:trace>
  <inkml:trace contextRef="#ctx0" brushRef="#br1" timeOffset="47">9897 17895 8368,'-9'-4'94,"0"-1"1,0 0 247,-1 2 1,4 4-1,-1 5 1,-3 7-1,-1 4 1,0 6 285,0 5 1,2 1 0,0 5 0,0 1-724,3 1 1,2 1-1,4-3 1,0-3 0,0-2-536,0-1 0,0-6 1,0-3-1,-1-6-991,-2-2 0,-2-6 1621,-5-2 0,-3-10 0,-1-4 0</inkml:trace>
  <inkml:trace contextRef="#ctx0" brushRef="#br1" timeOffset="48">9618 18175 8368,'-6'-8'0,"0"0"702,-2 2 0,5 0-156,3-3 0,10 3 0,8 2 0,6 1 0,5 0 0,4 0-267,4-1 1,4 3 0,-1-2-1,3 1 1,-1 0-3557,-2-2 3054,-1 1 0,-2 3 0,0 0 0</inkml:trace>
  <inkml:trace contextRef="#ctx0" brushRef="#br1" timeOffset="49">10326 18063 8368,'-10'0'253,"5"-4"1,2-2 0,2-3 0,1 0 292,0 0 0,5-1 0,5 1 0,5-1 0,5-2 0,3-1-30,0-1 0,1-2 0,2-3 0,-1 1-571,1-1 0,-3 1 0,1-1 0,-1 1 1,-3 3-1,-5 2-311,-5 3 1,-2 6 154,-5 4 1,-1 9 0,-6 9-1,-4 5 1,-4 3-67,1 7 0,0-1 0,2 2 0,0 1 0,0 1-1362,-1 1 1,0 4 1607,-3-1 1,3-4 0,-3-4-1</inkml:trace>
  <inkml:trace contextRef="#ctx0" brushRef="#br1" timeOffset="50">10307 18268 8368,'-6'-1'1433,"0"-2"0,6 2-614,3-2 0,8 2 0,14 1 0,7 0-164,6 0 0,6 3 1,4 0-1,3-1 0,0-1-418,0-1 0,-4 0 0,-6 0 0,-5 0-237,-6 0 0,0 4 0,-7 1 0</inkml:trace>
  <inkml:trace contextRef="#ctx0" brushRef="#br0" timeOffset="51">10735 15484 12303,'0'-9'-667,"0"-1"1,1 2 0,3 2 832,2 3 0,2 2 1,2 1-1,2 0 1,1 0-384,2 0 0,-3 1 1,4 1-1,0 2 178,2 1 0,5 1 0,0 4 0</inkml:trace>
  <inkml:trace contextRef="#ctx0" brushRef="#br0" timeOffset="52">11071 15642 11057,'-6'0'-1809,"3"0"1814,6 0-57,7 4 1,4 2 0,5 3 0</inkml:trace>
  <inkml:trace contextRef="#ctx0" brushRef="#br0" timeOffset="53">11406 15894 10606,'-4'0'118,"4"0"-528,5 0 1,3 4 322,1 2 0,1 2 1,-1 2-1</inkml:trace>
  <inkml:trace contextRef="#ctx0" brushRef="#br0" timeOffset="54">11629 16173 11057,'0'9'-980,"0"-3"1,0 1 0,0 0 1069,0 1 0,0 2 0,-1-1-50,-2 0 0,2-3 0,-2 1 1,2 0-1,1 1-668,0 1 596,0 1 0,-4 3 0,-1 2 0</inkml:trace>
  <inkml:trace contextRef="#ctx0" brushRef="#br0" timeOffset="55">11694 16499 8737,'-9'4'-793,"3"-2"1,0 4 634,-2 1 0,4-1 1,0-1-1,1 0 154,0 0 0,0 1 0,3 4 1</inkml:trace>
  <inkml:trace contextRef="#ctx0" brushRef="#br1" timeOffset="56">11657 16666 8586,'-4'6'-394,"-1"-2"0,-4-4 298,-1 0 1,4 0 0,1 1-68,1 2 1,1 2 162,3 4 0,0 1 0,0-1 0</inkml:trace>
  <inkml:trace contextRef="#ctx0" brushRef="#br1" timeOffset="57">11518 16890 8521,'-13'0'-1919,"1"0"1388,3 0 531,5 0 0,8-4 0,2-1 0</inkml:trace>
  <inkml:trace contextRef="#ctx0" brushRef="#br1" timeOffset="58">11480 16992 8519,'-5'-1'-186,"2"-2"1,-2 2-1,0-3 1</inkml:trace>
  <inkml:trace contextRef="#ctx0" brushRef="#br1" timeOffset="59">11424 17123 8450,'-4'6'0,"-1"0"0,0 1 0,-3 2 0,2 0 0</inkml:trace>
  <inkml:trace contextRef="#ctx0" brushRef="#br1" timeOffset="60">11220 17365 8450,'-15'0'-665,"3"0"386,1 0 1,3 4 0,2 2 0,3 2 278,2 2 0,-3-1 0,-2 0 0</inkml:trace>
  <inkml:trace contextRef="#ctx0" brushRef="#br1" timeOffset="61">11080 17551 8450,'-6'3'-2310,"-1"0"2266,1 0 1,1-2 0,1 1-53,0 1 0,3 2 96,-2-2 0,-2-2 0,-1 3 0</inkml:trace>
  <inkml:trace contextRef="#ctx0" brushRef="#br1" timeOffset="62">11005 17309 8448,'-14'0'-136,"-1"-1"0,4-1 1,-1 1 217,0 5 0,3 3 0,2 11 0,2 2 1,0 2-1,3 2 128,1 0 0,1-1 1,0 3-1,1-2 0,2-1 1,4-3-278,1-4 0,1 1 1,1-5-1,-1-2-543,0-2 0,-3-1 253,1-4 0,-5-1 0,1-5 1,-2-3-1,-1-2 357,0-2 0,-3 0 0,0-2 0,-1-1 0,0-1-67,3 2 0,-3-4 0,4 2 1,0 1 40,0-1 0,0 2 1,0 3-1,0-2 1,0 0 358,0-2 0,0 1 0,0 3 0,0-1 0,1 1 12,2 0 1,0 3 0,6 0 0,2 1 0,3 1-184,2 0 0,5 1 0,2 3 0,0 0-93,3 0 1,1 5 0,1 3 0,-1 5 0,-2 0 0,-5 2-50,-3-1 1,0 2 0,-5 1 0,-2 0 0,-2-3-72,-5 0 1,-2 1 0,-1-2 0,-1-2 0,-2-1 20,-4 0 1,-5-1-1,-4 0 1,-1 1 89,-2-1 0,-3 0 0,0 1 0,-1-1 0,-1 0-3,0 0 0,4 0 0,-2-2 0,3-2 0,3-1-283,0-2 0,8-1 0,-1-1-95,0 0 0,5-1 0,1-2 0,3-2 0,3-1 158,3 0 0,3 3 0,1-4 0,1 0 120,2-1-25,-1 3 0,1-4 0,0 3 0,1-2 242,-1-1 0,-1 0 1,-2 2-1,-1 2 1,0 0-107,1 0 0,-4 2 0,-2 2-1379,-3 7 1311,-3 0 0,-7 11 0,-1-2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2T23:59:10.575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2207 11564 25906,'-19'0'-656,"1"-4"1,4-2-1,5-3 1,5 0 0,4 0 631,3 0 1,3 0 0,6 2-1,4 1 1,1-1 0,4-2-1,3 1 1,4 1 307,1 1 0,5 2 0,3-1 1,8 1-1,6 2-285,-22 1 1,1 1 0,3 0 0,-1 0 0,4 0 0,0 1 0,2 0 0,1 1 0,3 1 0,0 0-56,3 1 0,0 1 7,-2-1 0,0 1 0,3-2 1,0 0-1,-4 0 0,-1 0 1,-1 1-1,1-1-26,-2-1 0,-1 1 0,-1-1 0,0 0 0,-4-2 0,0 0 0,-4 0 0,-2 0 1,17 0 26,-8 0 1,-4-1 0,-8-1 0,-3-2 0,-4 0 665,-5-1 1,-4 1-680,-5 1 0,-9 2 0,-13-2 0,-10 2 0,-10 1 33,-6 0 0,17 1 0,-1 1 0,-1 0 1,0 0-1,-3 0 0,-1 0 0,-3 1 1,-1 0 17,-1-1 0,-2 1 1,0 0-1,0 0 1,-1 1-1,0 1 0,0 0 1,-1 0-1,-1 0 1,0 0 33,-2 1 1,-1 0-1,-2 0 1,-1 0-1,-1 1 1,0 1-1,4 0 1,0 0-1,4-1 1,1 1 66,4 0 0,1 0 0,5-2 1,2 0-1,-19 9 0,14-2-262,16-2 0,13 0 0,13-2 1,9 0-1,8 0 146,6-3 0,12-2 1,11-5-1,-23 0 1,2-1-1,3-1 0,1 1 54,4-1 0,1 1 0,-1-3 1,0 1-1,1 1 0,1 0 0,0-1 1,-1 0 82,1-1 0,-1 0 1,2 1-1,0-1 0,0 0 1,0 0-1,-1 0 1,1-1-1,-5 1 0,0 0-30,-3 1 0,-1 0 0,-4 1 0,-2 0 0,18-5 0,-10 3-103,-10 1 0,-14 0 0,-15 2 0,-9-1 0,-9 1-94,-7 1 1,-8 1 0,-8 1 0,-7 1 0,23 0 0,-1 0 41,-1 1 1,-1-1 0,-2 0 0,0-1 0,2 2 0,0 0 0,-1 1-1,1-1 214,-1-1 0,1 1 0,1 1 0,-1 0 0,-20 1 0,11 1 0,16 1-438,13 0 0,22 1 0,12 0 0,16-1 0,12-4 282,-21-3 0,0 1 0,4-1 0,1 0 0,1 0 0,0 0 0,1-1 0,1 1 0,-1-1 0,1-1 29,-1-1 0,-1-1 0,-1 2 0,-1-1 0,0 0 0,0 0 0,-1 0 1,0-1-15,0 0 0,-1 0 0,2-1 0,0 1 0,-2 1 0,1 0 0,-2 1 0,1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2T23:59:10.579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11545 8035 24545,'0'-9'-1639,"0"3"1,1 0 1091,3-2 1,-2 0 0,4-1 0,1-1 0,1 1 0,1-1 519,-3-3 0,1 2 0,-4-4 0,0 2 0,0 1 0,-1-1 1,-3 0-1,-4-2 0,-7 4 0,-5-2 1,-3 4-1,-6 2 231,-4 1 0,-3 4 1,-4-1-1,2 1 0,1 4-76,-1 1 0,2 2 1,1 4-1,4 0 0,6 2 1,6 0-165,2 2 0,6 4 0,5 1 0,3 3-396,3 3 1,7 1 0,9 4 0,6 2 0,5 3 414,4 2 1,-15-17 0,1 0-1,0-1 1,0 0 0,20 17 0,-2-1-102,-1 1 1,-5-3 0,-5-1 0,-8-2 0,-9-1 170,-6 0 0,-8-7 0,-6-3 0,-9-3 0,-8-1 555,-6-1 1,-3 3 0,0-5 0,1-2 0,1-3-454,-2-1 1,3-2-1,2-3 1,4-1 0,8-1-554,3-2 1,8-6 0,5 1 0,2-2-775,1 1 1,8 1 1516,4-1 0,5-3 0,2-1 0</inkml:trace>
  <inkml:trace contextRef="#ctx0" brushRef="#br0" timeOffset="1">11741 8231 15494,'-9'-1'-645,"-1"-2"336,1-4 1,0 4 0,0 4 0,3 7 460,3 3 0,2 5 0,1-4 0,1 0-156,2 2 1,7-4 0,5 3 0,3-3 0,0-2 96,1-2 1,4-1 0,0-5-1,2 0 1,-1-2-105,-1-1 0,-1-2 0,-4-4 0,0-1 0,-3-2 46,-2 0 0,-4-1-112,-3 4 0,-6 6 0,-6 6 0,-3 9 0,-4 8 167,-2 5 1,-3 6 0,1 3 0,0 3 0,2 4-31,-2 2 0,-1 4 0,1 1 0,0 2-57,2-1 1,3-6-1,-1-4 1,1-3-1,-1-6 1,2-6 106,0-5 0,2-1 1,-1-7-1,-3-2-24,-2-1 0,0-6 0,0 1 0,-2-4 0,-1-5-230,-4-3 0,2-6 1,-2-1-1,3-2 1,0-3-253,1-1 1,0-4-1,2 2 1,4 1 34,2 1 1,5 2-1,1 3 1,4 0-1,4 3 1,3 1-452,4 5 0,5-1 958,5 2 1,3-1 0,4-1 0</inkml:trace>
  <inkml:trace contextRef="#ctx0" brushRef="#br0" timeOffset="2">12188 8315 18856,'0'-10'-3277,"-1"1"3325,-2 0 1,1 3-1,-5 4 1,0 6 0,-1 5-1,-1 6 277,-1 6 0,1 3 0,0 4 0,-1 0-220,1 0 0,1-1 0,2-3 1,3-2-1,1-2 0,2-3-339,0-1 0,6-1 1,3-5-1,5-5 207,4-3 1,2-4 0,1-3 0,3-6-1,0-2-333,-2-4 0,-3 0 0,-1-2 0,-3 0 0,-2 2-236,-3 1 0,-1 3 795,-3 4 0,-6 8 0,-6 5 0,-3 6 0,0 5 88,0-1 0,3 4 0,3-3 0,2 2 0,2-1-573,2 0 0,7-5 1,4 2-1,2-4 0,0-3-366,4-3 0,0-2 970,4-1 0,1-8 0,3-2 1</inkml:trace>
  <inkml:trace contextRef="#ctx0" brushRef="#br0" timeOffset="3">12821 8026 18729,'-14'0'-47,"-3"3"0,5 2 0,-1 4-283,0 4 0,2 6 0,-1 5 0,2 7 0,1 6 0,2 3 306,1 3 0,4-1 1,-1-2-1,2-3-423,1-2 1,0-3 0,0-5 0,0-3 0,0-2 0,0-3-1264,0-4 1685,0-1 1,-9-5 0,-1 0 0</inkml:trace>
  <inkml:trace contextRef="#ctx0" brushRef="#br0" timeOffset="4">12486 8482 18729,'0'-9'-1639,"1"0"1,3-1 2108,5 1 0,7 0 1,9 0-1,7 2 1,7 2-1,7 0-54,2 0 0,2 3 0,-4-2 1,0 3-576,-3 1-225,-1 0 1,-9 9-1,-1 1 1</inkml:trace>
  <inkml:trace contextRef="#ctx0" brushRef="#br0" timeOffset="5">13361 8380 15396,'-4'-10'-1639,"3"1"1,-3 0 1527,0 0 1,2-1 0,-5 1 0,0 0 0,-2 0 765,-4 3 0,-1 1 1,-5 3-1,0-1 0,-3 2 0,-3 3 0,-2 3 1,-2 5-1,-1 3 0,0 2-264,3 3 1,4 0 0,5 1-1,2 1 1,5 0-536,4 2 0,4-1 0,8-5 0,6-1 0,8-1-349,4 1 0,5-7 1,3 0-1,-1-2-135,-1-4 1,2-1 0,-1-2 0,-4-1-1,-2-3 266,-1 0 0,-6-1 0,0-3 0,-2 0 0,-5 2 347,-3 1 0,-3 3 913,-4-3 1,1 5-1063,3 1 1,1 3 0,5 4 0,2-1 0,4 1 128,2 2 0,0 0 0,1 0 0</inkml:trace>
  <inkml:trace contextRef="#ctx0" brushRef="#br0" timeOffset="6">13845 8333 14921,'9'-11'-582,"-2"2"0,-1 1 825,1 3 1,-4 1 0,-3 6 0,-6 4 58,-5 7 0,-7 3 1,-5 4-1,0 1 1,-2 0-414,1 0 0,-3 3 0,3 0 0,-1 0 0,2 0-373,0-1 0,2-2 0,5-5 0,1-2 0,2-4 538,1-5 0,2-3 1,1-2-1</inkml:trace>
  <inkml:trace contextRef="#ctx0" brushRef="#br0" timeOffset="7">13566 8389 14921,'6'-6'-79,"0"1"1,2 1 526,0 1 0,5 7 0,3 2 1,2 3-1,3 2 0,1 3-388,-1 0 0,1 3 0,0 4 0,-1 0 0,-3 1-203,-2 1 0,1 1 0,-2 4 0</inkml:trace>
  <inkml:trace contextRef="#ctx0" brushRef="#br0" timeOffset="8">14758 8007 12927,'9'-14'-125,"-1"-4"1,0 4-1,-3 1 1,-1 8-1,-3 11 276,-3 11 0,-3 7 0,-6 7 0,0 3 0,-3 3 1,1 2-134,0 2 1,0-1-1,4-2 1,0 2 0,0 0-400,3-1 0,-1-1 0,4-5 0,1-5 1,0-6-1,-1-3-2026,0-3 2409,-4-7 1,2-5 0,-4-4 0</inkml:trace>
  <inkml:trace contextRef="#ctx0" brushRef="#br0" timeOffset="9">14525 8194 11063,'9'-25'-529,"2"0"0,1 0 641,4 1 0,5-1 0,5 6 0,4 2 1,4 2 406,2 0 1,6 4-1,-1-1 1,0 5-1,-5 6-312,-3 6 0,-3 7 1,-5 9-1,-5 4 1,-4 3-1,-7 3-291,-5 3 0,-4 4 0,-4 0 0,-5-1-68,-6-4 0,-3 0 1,-4-3-1,-4-2 67,-4-2 1,0-5 0,-3 0 0,0-4 0,1-2 0,0-2-181,2-2 1,5 0-1,3-2 1,3-1-249,0-1 0,5 0 527,1-4 1,7 4-1,2-2 1</inkml:trace>
  <inkml:trace contextRef="#ctx0" brushRef="#br1" timeOffset="10">15167 8287 8487,'-6'3'223,"0"2"1,-1 2 0,-2 5 124,0 1 1,-1 6 0,-2 3 0,0 1 0,2 0-290,2-2 1,4-2-1,4 0 1,0-2 0,0-1-428,0-4 0,4-5 1,3-5-1,0-4 368,-1-5 0,2-9 0,-2-4 0</inkml:trace>
  <inkml:trace contextRef="#ctx0" brushRef="#br1" timeOffset="11">15112 8212 8487,'0'-17'0,"0"-1"0,0 1 283,0 1 0,4-3 0,2 6 0,2-1 0,1 1-285,1 2 1,-1 1 0,0 3 0,1 2 0,0 1-2366,2 2 2367,-1 5 0,6 6 0,-2 6 0</inkml:trace>
  <inkml:trace contextRef="#ctx0" brushRef="#br1" timeOffset="12">15475 8305 8489,'0'-9'-528,"0"0"660,0-1 1,0 7 0,0 6 522,0 9 0,-5 8 1,-1 5-1,-1 1 0,0 0-237,1-1 0,-1-1 0,-2 1 1,0-1-1,-1-1-72,1-2 0,0-6 1,1-2-237,1-3 1,0-7-1,4-5 1,2-8-536,3-7 0,4 0 0,7-7 1,1 0-1,2 0-130,-1-2 0,4-2 0,3-1 0,-1 0 0,1 4 109,0 1 1,0 0 0,-1 4 0,0 5 0,-4 3 14,-3 7 1,-1 4-1,0 5-474,-2 6 905,-1-1 0,0 13 0,-1-3 0</inkml:trace>
  <inkml:trace contextRef="#ctx0" brushRef="#br1" timeOffset="13">15754 8417 8489,'-6'0'1017,"0"0"41,3 0-561,-1 0 0,13 0 0,3 0 0,5 0-414,1 0 1,4-4-1,1-1 1,-1-2 0,1 1-350,-2-1 0,2-4 0,-2-2 0,-1 1 1,-3-1-257,-5 1 1,-5-4 0,-2 3 0,-1 0 0,-7-1 516,-5 3 0,-5 5 1,-7 2-1,-2 3 0,-1 1 359,-1 0 1,-2 6 0,4 2 0,1 4 0,2 4 71,0 3 0,6 0 0,2 4 0,5 0-494,2 1 0,3 2 0,7-1 0,7-3 0,3-3-491,3 0 0,4 0 1,0-2-1,1-2 1,-1-5-223,0-3 1,-4-5 0,3 2 780,-2-3 0,2-6 0,2 0 0</inkml:trace>
  <inkml:trace contextRef="#ctx0" brushRef="#br1" timeOffset="14">14311 8315 8520,'0'-10'247,"0"1"0,0 0 0,0-1 46,0 1 0,1 4 0,2 2 0,3 2 0,2 1 0,3 0-168,1 0 1,7 3 0,6 0 0,3 0-126,3 1 0,6 1 0,5 5 0</inkml:trace>
  <inkml:trace contextRef="#ctx0" brushRef="#br1" timeOffset="15">16508 8361 8017,'0'-6'-72,"1"1"1,1 0-1,2-1 1,1-1-1,-1-1 1,-1-2-1,0-2 261,0 0 0,0-2 0,-3 3 0,0-1 0,0 0-171,0 2 1,-4 0-1,-2 2 1,-4 1-1,-2 2 72,-4 1 0,-1 5 0,-2 6 0,1 4 0,-1 6 16,0 4 1,5 2-1,2 5 1,2-1-1,4-1-63,3-1 1,3-1 0,4-1 0,6-3 0,9-4-92,8-3 1,2-5 0,5-5-1,0-2 1,-1-1-314,-2 0 0,-3-5 0,-2-3 0,-3-4 66,-4-3 0,1 3 1,-7-4-1,-2 0 1,-1-2 294,0-1 0,-1 1 0,0-5 0,1-1 0</inkml:trace>
  <inkml:trace contextRef="#ctx0" brushRef="#br1" timeOffset="16">16992 7970 8511,'5'-14'0,"0"1"-310,-1 3 1,-3 1 0,1 0 0,-4 4 715,-4 5 0,-6 9 0,-1 10 1,-2 5-245,-1 3 0,-2 5 0,0 3 1,0 3-1,1 5 0,3 2-292,0 6 1,2-1 0,4-1-1,0-2-249,2-4 0,4-2 1,-2-8-1,1-5 0,-1-7 101,-1-4 0,2-7 0,-4-5 0,0 0 0,-1-4 278,-1-4 0,-1-6 0,1-5 0</inkml:trace>
  <inkml:trace contextRef="#ctx0" brushRef="#br1" timeOffset="17">16713 8454 8511,'0'-9'-1108,"0"0"1279,0-1 1,0 1-1,1 1 1,1 0-1,2 3 220,1 1 0,2-2 0,2 3 0,1 1 0,3 1-509,2 1 1,3 0-1,1 0 1,3 1 117,3 2 0,2 2 0,1 4 0</inkml:trace>
  <inkml:trace contextRef="#ctx0" brushRef="#br1" timeOffset="18">17002 8417 8511,'-10'0'-110,"5"0"1022,-3 0-542,7 0 0,10-1 0,8-1 0,0-2-198,2-1 0,-2 1 0,2-2 0,0-1-338,-1-1 0,-2-2 0,-2 1 0,0 0 0,-2-2-95,2-1 1,-7 2 0,1-4-1,-3 2 1,-3-1 118,-1 2 1,-6 2-1,-4 2 1,-6 1 0,-2 2 247,-2 2 0,0 5 1,-1 3-1,0 4 0,3 2 227,-1 4 1,5 2 0,0 3 0,4 2-376,3 1 0,2-4 1,5 2-1,3-2 0,5-2-253,6 1 1,6-2 0,3-2 0,1-5 0,0-4-95,1-1 0,1-3 1,0-5-1,1-5 0,0-3 159,0-5 0,-3-4 0,0-3 0,1 0 0,0-1 230,-2 1 0,3-2 0,-3-7 0,4-1 0</inkml:trace>
  <inkml:trace contextRef="#ctx0" brushRef="#br1" timeOffset="19">17672 8054 8511,'9'-19'-117,"1"2"0,-2 1 130,-2 4 1,-2 1 0,-4 4 461,0 4 0,-4 4 0,-3 9 0,-3 4-350,-3 5 1,0 3-1,1 7 1,0 1-1,0 2 1,2 1-51,1 3 0,0-2 0,0 1 1,3 1-125,3-1 1,-1-4 0,1 0-1,1-3 1,1-3-143,1-3 0,1-8 133,2-4 1,-1-9 0,3-8 0,-1-2-164,-2-3 1,0-3 0,0-3-1,1 0 1,-2 1-131,-3 2 1,-3 3 0,-5-3 0,-3 3-1,-2 3 320,-3 5 0,-1 3 0,-3 1 0,-3 1 521,-2 2 1,-1 7 0,0 5 0,1 4 0,3 1 0,3 2 175,4-1 0,8-1 0,8-3 1,6 0-445,8-2 1,11-7 0,7 1 0,6-4 0,3-4-277,4-3 1,-2 0-1,-1-4 1,-1-1 53,-4 2 0,-5-7 0,1 1 0</inkml:trace>
  <inkml:trace contextRef="#ctx0" brushRef="#br1" timeOffset="20">18957 8156 8478,'-3'-12'-288,"0"-2"1,1 0-1,1-2 1,1 1-1,0 0 1,0 2 516,0 2 0,1 0 1,1 2-1,1 2 120,-1 4 0,-1 9 0,-3 12 1,-4 8-92,-7 7 0,-3 4 1,-3 8-1,0 3 0,1-1-181,-1 1 1,1-5-1,-1 1 1,1-2-1,3-2-388,2-6 1,7-6 0,3-6-2033,2-3 2343,1-11 0,-4-8 0,-1-10 0</inkml:trace>
  <inkml:trace contextRef="#ctx0" brushRef="#br1" timeOffset="21">18631 8110 8478,'0'-26'-137,"0"0"343,0 0 0,8 1 1,5 7-1,3 0 0,3 2 1,-1 2 146,1 4 0,0 1 0,0 7 0,2-1-703,1 1 0,4 5 1,-3 4-1,2 2 0,0 3 1,1 4-1540,1 1 1889,5 6 0,-3 1 0,3 4 0</inkml:trace>
  <inkml:trace contextRef="#ctx0" brushRef="#br1" timeOffset="22">19171 8212 8478,'-9'4'-3,"-1"3"147,1 1 1,3 6 0,0 4 0,-2 4 0,0 1 220,-1 3 1,0 1 0,-1 2 0,1 1 0,1 0-81,1-3 1,0-3-1,4-6 1,1 0 30,1-2 1,1-8 0,1-8-121,2-5 0,2-8 0,5-2 1,-1-4-1,0-3-381,1-2 1,-1 0-1,0-1 1,0-1-23,1-1 0,-1-1 1,0 1-1,1 2 1,-1 4-1,0 1-143,1 1 0,-1 4 0,0 2 0,1 2-46,-1 6 1,1 3-1,2 3 1,1 2 0,3 4 395,3 5 0,0 2 0,4 5 0</inkml:trace>
  <inkml:trace contextRef="#ctx0" brushRef="#br1" timeOffset="23">19618 8352 8478,'5'-14'-97,"3"1"0,-2-4 0,0 3 1,-1-1 209,-1 1 1,2-1 0,-3 0 0,-1 3 196,0 1 1,-4 2-1,-2 0 1,-4 0-1,-5 3 1,-4 3 114,-3 2 0,-4 3 0,-2 3 0,-3 6 0,-2 2-51,1 4 0,-2 4 1,2 3-1,2 2 1,4 0-311,4 0 1,4 2-1,7-7 1,3 0-155,3-1 1,6-3-1,5-1 1,6-5-1,6-3-158,2-1 1,3-5 0,3 0 0,-1-4 0,-1-5-329,-1-1 0,-5-2 1,2-3-1,-2-1 1,-3-2 102,-1 1 1,0-1 0,-3-2 0,-2-1 0,-1 2 99,-4 1 0,-2 6 626,-4 3 0,-1 10 1,-2 1-1,-3 5 0,-3 4 1,0 2 358,0 1 0,3 2 0,3 0 0,2-3-687,1-2 1,0 0 0,0-1 0,1 0 0,2-3-331,4-3 0,1 2 0,2-5 1,2-1-1,1-1-492,2-1 1,-3-3 896,4 0 0,-1-9 0,4 2 0</inkml:trace>
  <inkml:trace contextRef="#ctx0" brushRef="#br1" timeOffset="24">19907 8231 8478,'14'-8'0,"-3"0"-289,-3 2 0,-3 3 1,-4 0-1,-2 4 978,-6 6 0,-3 8 0,-4 0 1,-1 4-266,1 2 1,-1-1 0,0 2-1,1-1 1,2-1-208,0 2 1,2 0 0,5-5 0,1 0-1,2-3-220,1 0 1,3-3-1,3-4 1,5-1-1,3-2-327,0-2 0,7-5 1,-1-5-1,0-2 0,1-3-305,-1-2 0,2-1 0,1-5 0,-1-1 233,-2 1 0,-3 5 0,-2 1 1,0 2-1,-3 3 560,0 2 1,-7 5 0,-4 7 223,-6 6 0,-2 2 1,-1 5-1,0-2 1,-1 2-127,1 0 0,4 1 0,2-1 1,2-3-1,1-1-1013,0-1 1,5-2 0,4-2 756,6-1 0,2 1 0,2-3 0</inkml:trace>
  <inkml:trace contextRef="#ctx0" brushRef="#br1" timeOffset="25">20391 8324 8478,'9'-15'-12,"0"1"1,0 3 0,-2-3 77,-1 0 1,-4 2 0,0 0 0,-4 1 0,-4 2 216,-2 0 1,-5 4 0,0 2 0,-2 2 0,-1 1-106,-2 0 1,4 7 0,1 3 0,3 5 0,2 3-182,1 3 0,3 6 0,5 1 1,2 4-1,5 1 38,3-2 1,-1-3 0,3-2 0,-2-2-1,1-2 78,0-1 1,-3-5 0,-3-4 40,-2-2 0,-6-5 1,-8-1-1,-4-5 1,-4-5-130,0-3 1,-2-3-1,-1 0 1,1 0-1,2 0-1077,5 2 0,2 2 1,4 2 1051,4 3 0,4-3 0,8 1 0</inkml:trace>
  <inkml:trace contextRef="#ctx0" brushRef="#br1" timeOffset="26">20884 8045 8395,'10'-24'-160,"-2"2"0,0 6 0,-1 1 0,1 2 1220,-4 1 0,-2 7 6,-2 5-868,-4 4 0,-3 14 1,-5 3-1,-3 7 1,-4 7 54,-3 5 1,3 1-1,-3 2 1,2-1-1,2 1 1,-1 1-294,0 2 0,2-4 0,1-3 0,4-4-1599,1-4 1,5-3 1588,0-3 0,4-2 0,-2-4 1</inkml:trace>
  <inkml:trace contextRef="#ctx0" brushRef="#br1" timeOffset="27">21257 8352 8559,'0'-9'-85,"0"-1"1,0 1-1,0 0 525,0-1 0,0 1 0,-1 0 0,-4-1 1,-3 2 174,-3 2 1,-6 1-1,1 3 1,-5 0-294,-4 3 1,-5 3 0,-2 6 0,0 2 0,1 4 0,4 2-59,4 0 1,7 4 0,2 0 0,3-2-443,3 0 1,6-1 0,2-2 0,5-1-1,4-4-285,4-2 0,1-1 0,6-3 0,0-3 1,2-3-60,-1-3 0,2-2 1,-2-5-1,0 1 1,-2 0 58,-4 0 0,2-1 0,-5 1 0,-1 0 964,0-1 1,-6 6-178,-2 4 1,-3 4 0,-2 6 0,-2 0 0,0 1-303,0 2 1,0 2 0,4-2 0,2-2 0,1-1-544,3 0 1,5-2 0,4-2 0,1-4 0,4-4-667,0-4 0,3-6 1187,2-4 0,2-2 0,1 0 0</inkml:trace>
  <inkml:trace contextRef="#ctx0" brushRef="#br1" timeOffset="28">21629 8082 8551,'5'-9'-343,"4"-1"503,-3 1 0,-2 6 0,-3 6 0,-5 10 337,-6 10 0,-6 6 0,-2 9 1,-2 3-1,-1 1-381,1 1 0,2 2 0,0-3 1,2 1-1,1-3-397,2-2 0,1-9 0,5-4 0,2-5-606,1-5 1,1-6 0,3-10-939,0-8 1825,0-4 0,0-10 0,0-1 0</inkml:trace>
  <inkml:trace contextRef="#ctx0" brushRef="#br1" timeOffset="29">21443 8417 8424,'3'-14'0,"0"1"237,-1 3 0,3-3 0,2 1 1,1 2-1,2 2 0,3 5 334,2 2 1,3 1 0,1 0 0,2 0-960,1 0 1,1 4 0,-3 3 0,2 1 0,0 1 387,0 0 0,-2 1 0,3-1 0</inkml:trace>
  <inkml:trace contextRef="#ctx0" brushRef="#br1" timeOffset="30">21797 8454 8528,'-1'10'0,"-1"-1"761,-2 0-293,-3 0 1,6 2 0,-2 0-1,2 3 91,1 0 1,0 1-1,0 0 1,0-1-1,0-2-491,0 0 1,1 4-1,2-5 1,2-1-1,2-4 1,-1-2-684,1-2 1,1-1 0,2-2 0,-1-3 614,0-5 0,1-5 0,-1-4 0</inkml:trace>
  <inkml:trace contextRef="#ctx0" brushRef="#br1" timeOffset="31">21946 8184 8528,'6'-17'0,"0"1"-45,1 4 1,2 2 0,0 4-1,0 3 1,1 2 0,-1 2-234,0 2 1,-4 2-1,-1 6 1,0 1-185,-1 4 1,0 1 461,-3 2 0,0-1 0,0 1 0</inkml:trace>
  <inkml:trace contextRef="#ctx0" brushRef="#br1" timeOffset="32">22085 8315 8528,'3'6'589,"1"0"-253,-1-4 1,-3 6 0,0-1-1,-1 1 1,-2 1 314,-4 0 0,2 4 0,-1 0 1,0 2-399,1 1 1,-3 1 0,5-1-1,1-1 1,1-1-145,1 1 0,4-4 0,2 1 0,4-5 1,1-4-524,2-2 0,3-1 0,-1-1 1,0-3-1276,1-5 1319,-5-5 0,2-5 0,-3 1 0,-2-1 67,-2 1 0,-2-1 0,-4 0 1,-1 0-1,-3-1 520,-5 1 1,0 0-1,-5 6 1,2 3-1,-1 2 229,2 2 0,4 3 0,2 1 0,1 4-630,5 5 0,8 1 0,6 1 0,4 2-1023,3 1 1023,1-2 1,5 4 0,0-6 0,0-2-1,-1-2-92,-2 1 0,-2-4 0,-5 2 0,0-2 345,-3-1 0,-4 0 0,-6 1 586,-1 2 0,-2-1 1,-5 4-1,-2 1 0,-1 2 150,-1 0 1,4 3-1,-2 2 1,1-1-791,2 1 1,1 1 0,2-2-1,3-2 1,4-1 0,5-1-610,1-3 0,5-2 1,4-4-1,-1-1-62,1-2 1,-2-2-1,-6-5 1,-2 1 0,-3 0 1697,-1-1-520,-3 1 1,-2 8-1,-4 5 1,0 7-1,0 4-443,0 3 0,0 1 0,1 2 0,2 1 0,3-1-3005,2-2 2926,2 0 0,3-1 0,2 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2T23:59:11.773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1341 3836 29410,'-10'0'-547,"4"0"1,0 0 0,0-1 0,0-1 0,-1-1 0,1 0 54,1-1 0,-3 3 0,2-3 1,-3 3-1,0 1 0,1 1 680,1 3 0,0-2 0,4 4-844,1 1 1,2 0-1,3 1 1,3-3 0,3-1 616,0-2 0,3-1 1,2-1-1,0 0 1,3 0 274,0 0 0,2-4 1,0-1-1,-2-2-271,-1 1 1,0 0 0,-3-3-1,-2-1 1,-1 1 0,-1 0-280,-3 0 1,1-1 0,-4 1 0,-2 0 142,-3-1 1,-3 4 0,-5 1 0,-3 1 0,-1 1 347,-1-1 1,-2 2 0,1 0 0,0 3 0,0 4-242,4 0 0,1-2 0,3 3 1,1 2-1,2 3 98,1 1 0,1 1 1,4-4-1,2 0 0,2 0-405,0 1 0,3-4 0,-3 0 0,2 0 0,-2 1 0,-1-1-1170,-2 1 0,-1 1 1242,-1 2 0,-8-1 0,-3 0 0</inkml:trace>
  <inkml:trace contextRef="#ctx0" brushRef="#br0" timeOffset="1">8184 7970 12104,'0'-10'-595,"0"-2"0,0 0 0,0 1 614,0 0 0,0-1 0,0-1 0,0 2 0,0 1 222,0 0 1,-1 7 0,-1 5-1,-2 9 1,-1 4 13,-2 5 1,-2 6-1,0 2 1,-1 6-1,-3 5 1,-2 4 28,-3-1 0,0 2 0,-1-2 0,-1-1-187,-1 1 1,2 0-1,-1-5 1,6-5-1,2-5 1,5-6-103,2-5 0,3-2 0,6-6 0,5-1-146,6 0 0,3-5 0,5 1 0,4-2 0,3-1 0,1 0-291,1 0 1,-2-1-1,4-1 1,0-2-437,0-2 0,-5 0 0,-6-3 939,0 0 1,-1-5 0,-4 0 0</inkml:trace>
  <inkml:trace contextRef="#ctx0" brushRef="#br0" timeOffset="2">8138 8333 10797,'-27'0'-58,"1"0"1,2 0 127,1 0 1,3-3 0,4-1 0,5-1 345,4-2 0,11-1 0,9 1 0,7 1 0,6-1-346,4-2 0,3 0 0,5 1 0,2 1 0,2 0-1045,-3 0 1,0 0 987,-8 1 0,0-3 0,-3 4 0</inkml:trace>
  <inkml:trace contextRef="#ctx0" brushRef="#br0" timeOffset="3">8249 7979 10779,'-19'-4'-148,"4"-2"0,7-3 0,5-3-61,2 0 1,9 0 0,5 1 0,4 0 0,4-2 863,1 2 0,3 4 1,0 2-1,1 0 0,0 3-859,-1 1 1,-1 5 0,1 4 172,0 3 1,-4 4 0,2 3-1</inkml:trace>
  <inkml:trace contextRef="#ctx0" brushRef="#br1" timeOffset="4">7747 8938 8551,'5'-13'0,"3"-2"0,-1-3 0,4 0 121,1 3 76,5-3 0,-4 7 1,3-4-1,-4 3 1,-2 3 504,0 1 1,-5 7 0,-3 1-365,-4 5 0,-7 5 0,-8 3 0,-4 5 0,-4 4-72,-1 1 1,-5 2 0,-1 2 0,2-1-354,2-1 1,0 0 0,0 1 0,-1 1 0,0-1-734,1 0 1,-1 2 0,7-5 0,1 0 754,2-1 0,-4 8 1,-1-1-1</inkml:trace>
  <inkml:trace contextRef="#ctx0" brushRef="#br0" timeOffset="5">7179 9627 13221,'-3'-9'-1069,"-2"1"1,0 2 0,-2 4 1536,-1 4 0,-5 8 0,0 10 0,-2 7 0,-1 6 0,-1 3 0,1 1-151,0 0 0,5 4 0,-2 0 1,4-1-1,2-1 0,2-6-155,1-3 1,0-3 0,5-2-1,3-5 1,2-2-303,2-3 1,1-3 0,2 0 0,1-2-63,4 0 0,1-2 0,2-2 0,1-3 1,1-2-205,4-1 0,6-4 0,3-3 0,2-3 0,2-4-707,-1 0 1,-4-1 1223,-2 0 0,-2-7 1,-1 2-1</inkml:trace>
  <inkml:trace contextRef="#ctx0" brushRef="#br0" timeOffset="6">7086 9991 11470,'-23'-4'-165,"4"0"1,6-1-2,2-2 1,8-1 0,6-2 0,10 1 820,6 0 0,8-4 1,5 1-1,2 0 0,1 2-970,1 1 0,-2 0 0,-1-1 0,-1 2 0,-4 1-982,-5 0 1336,-1 5 1,-12-10-1,3 2 1</inkml:trace>
  <inkml:trace contextRef="#ctx0" brushRef="#br0" timeOffset="7">7253 9683 11470,'-17'-3'-521,"1"-1"1,4-1 202,1-2 1,3-2 0,2 0 0,3 0 0,3-1 972,3 1 0,6 0 1,7-1-1,2 1 0,4 0-497,3 0 0,2 3 0,1 3 0,1 2-144,2 1 0,2 0 0,4 0 0</inkml:trace>
  <inkml:trace contextRef="#ctx0" brushRef="#br1" timeOffset="8">7672 9925 8555,'-9'3'67,"0"1"1,-1-1 0,2 1 495,2 2 0,-3 5 1,4 3-1,0 0 384,2 3-865,-2 0 0,4 2 1,-2 0-1,2 0 1,1 2-415,0 1 0,0 0 0,1-5 0,1-1 332,1-4 0,4 3 0,-2-1 0</inkml:trace>
  <inkml:trace contextRef="#ctx0" brushRef="#br0" timeOffset="9">8398 9022 14097,'-4'-14'-415,"3"-3"1,-3 5 0,1 0-1,0 2 1,1 1 0,1-1-1,1 1 731,0 0 0,-1 1 1,-1 2 207,-1 6 1,-4 9 0,3 7-1,-1 5-387,-2 4 0,-1 3 1,-2 3-1,2 3 0,1 2 1,2 0-350,0-2 0,1 2 0,2-4 0,-1 1-227,1 2 1,1-3 415,1-1 0,-4-2 1,-1-1-1</inkml:trace>
  <inkml:trace contextRef="#ctx0" brushRef="#br1" timeOffset="10">8408 9730 8537,'0'-9'253,"3"-1"1,0 1 123,-1 0 1,-1 4 0,-2 5 0,-2 8 0,-3 5 0,-3 7 84,0 3 0,0 1 1,0 5-1,2 1 1,1 2-435,-1 2 0,2-4 0,-1 1 0,2-3 0,2-3 1,0-1-849,-1-1 1,2-2 0,-2-6 0,1-2-820,-1-3 1,-2-5 1587,-5-2 1,1-2 0,0-1-1</inkml:trace>
  <inkml:trace contextRef="#ctx0" brushRef="#br1" timeOffset="11">8156 10037 8537,'-9'0'0,"0"-1"0,-1-2 0,2 1 0,3-4 0,5-2 0,7 1 0,8 1 0,4-2 0,10 2 0,2-2 0,3 2 0,4-1 0,2 3 0,2 0 0,3-1 0,1 3 0,-5-3 0,4 0 0</inkml:trace>
  <inkml:trace contextRef="#ctx0" brushRef="#br0" timeOffset="12">8855 8845 16620,'-10'-18'-547,"5"0"1,2 2 0,2 1 0,1 2 0,0 1 0,0 2 878,0 1 1,1 3-1,2 3 1,4 2-1,5 2 1,3 3 256,3 6 0,6 3 0,4 7 0,6 3-474,5 5 0,0 4 1,-17-14-1,0 1 1,0 0-1,0 0-184,1 1 1,0 0-1,0 0 1,0 0-1,0 1 1,-1 1-1,-1 0 1,-1 0-1,-1-1 1,-2 0 0,17 19 1,-3-1 0,-3-2 0</inkml:trace>
  <inkml:trace contextRef="#ctx0" brushRef="#br0" timeOffset="13">9609 9609 16050,'0'-6'-3277,"0"1"3530,0 4 1,0 8-1,-1 10 1,-1 6-1,-2 7 1,-1 4 192,1 4 1,-2 3-1,2-1 1,-1 4-647,-2 1 1,1 1-1,1-4 1,0-5-1,1-6 1,-1-5-894,0-4 1,1-4 0,-2-3 1005,-1-6 1,-1-4 0,-2-5 0</inkml:trace>
  <inkml:trace contextRef="#ctx0" brushRef="#br0" timeOffset="14">9329 9711 12969,'2'-12'-832,"2"-2"0,4 1 950,3-1 0,9 2 0,0 3 0,3 0 0,6 3 537,4 3 0,5 2 1,2 1-1,2 1 0,2 2-568,-1 3 0,-3 3 0,-1 1 0,-4 1 1,-4 3-120,-2 0 0,-1 2 0,0 3 0</inkml:trace>
  <inkml:trace contextRef="#ctx0" brushRef="#br0" timeOffset="15">6918 10726 21962,'-1'-9'-656,"-1"-1"1,-1 1-1,0 1 1,0 1 0,-1 0-165,2 0 1,2 2 0,3 0 0,4 1 1050,1 2 1,1 2 0,2 3-1,1 3-993,4 2 780,-3-3 0,9 8 1,-3-3-1</inkml:trace>
  <inkml:trace contextRef="#ctx0" brushRef="#br0" timeOffset="16">7235 10726 21962,'-6'-9'-3277,"-1"3"1638,4-1 1,1 5 1486,5-1 0,10 2 1,7 1-1</inkml:trace>
  <inkml:trace contextRef="#ctx0" brushRef="#br0" timeOffset="17">7467 10735 21542,'-6'-6'-1639,"0"1"1,0 0 782,1 0 1,0 2-1,7-3-67,5 2 1240,-1 1 1,16 3-1,-3 0 1</inkml:trace>
  <inkml:trace contextRef="#ctx0" brushRef="#br0" timeOffset="18">7570 10735 18390,'-3'-9'-1093,"-2"0"1,1-2 0,0 0 308,2-1 1,1-1-1,1 4 1,0 0 1193,0-1 0,0 6 0,1 5 1,2 7-1,3 7-195,3 3 0,0 4 1,0 3-1,1 2 1,-1 1-51,0 0 1,4-3 0,-1 0 0,-1-1 0,0 0-91,-2-2 0,-1-3 0,0-3 0,-3-1-102,-1-2 0,0-6-13,-1-7 1,-2-8 0,3-9 0,1-2-75,1-3 1,2-4 0,1 1 0,1-1 0,-1 2-96,0 2 0,4-1 1,-1 1-1,0 3 1,1 1-279,-1 3 0,1 4 0,-4 2 0,0 4 5,1 1 0,-2 4 0,-1 0 518,-1 5 1,1 7 0,2 3 0</inkml:trace>
  <inkml:trace contextRef="#ctx0" brushRef="#br0" timeOffset="19">8100 10763 15120,'0'-9'-539,"0"3"1,0 0 0,0-2-1,0 0 569,0-1 1,0-1-1,0 1 54,0 0 1,0 3 0,-1 0 0,-2 1 0,-4 1 387,-4 0 1,-4 5 0,-4 5 0,-3 5 78,-3 4 0,-2 2 0,-1 8 1,0 0-1,1 2-240,2 1 1,4 0 0,5-1 0,5-2-1,4-3-383,4-3 1,4-4 0,5-3-1,7-3-359,7-2 1,1-3 0,3-5 0,2-2-1,1-5 18,1-3 0,-4 1 1,-2-4-1,-3 2 0,-1-2 135,-3 0 1,2 3-1,-6-2 1,-1 3 254,-3 0 1,-5 4 0,1 2 166,-2 3 1,-1 3 0,-1 7-1,-1 2 1,-1 0-428,1 2 0,2 0 0,2-2 1,2 3-361,1 0 1,1-3 0,4-1 0,-1-4 689,0-2 0,5-1 0,0-3 0</inkml:trace>
  <inkml:trace contextRef="#ctx0" brushRef="#br0" timeOffset="20">8352 10512 14080,'5'-13'-700,"-1"2"0,-4-1 1060,0 1 0,0 10 1,0 5-1,-1 7-53,-2 4 0,1 7 1,-4 3-1,-2 3 1,1 3-69,1 3 0,-2 1 0,3-1 0,-2-2 0,2-1 80,1 0 0,1 1 0,3-5 0,0 0-518,0-2 0,0-3 0,2-7 0,3-1 0,5-3-76,0-1 1,3-3-1,1-7 1,1 0-1,4-1 175,2-2 1,0-3 0,-2-3 0,0-1 81,-1-3 1,1 2 146,-1-4 0,1-1 1,0-3-1</inkml:trace>
  <inkml:trace contextRef="#ctx0" brushRef="#br0" timeOffset="21">7821 11257 14226,'-14'0'105,"3"0"537,7 0 1,21-4 0,15-4 0,7-2-1,6-2-181,0 0 1,3 2-1,1 2 1,3 0 0,0 3-852,-3 1 1,-9 1 0,-7 4 0,-7 2-704,-8 3 1,-4 3 0,-8 0 828,-3 0 0,-6 1 0,-2-1 0</inkml:trace>
  <inkml:trace contextRef="#ctx0" brushRef="#br0" timeOffset="22">8063 11350 13308,'-28'13'328,"-1"-2"1,3 1 0,7-2 287,3 0 0,8-1 1,7-1-217,6-1 1,8-7 0,11-7 0,7-1-417,5-1 1,5-5-1,2 0 1,2-2-1,-2 2-32,-2 0 0,1-2 0,1 1 1</inkml:trace>
  <inkml:trace contextRef="#ctx0" brushRef="#br0" timeOffset="23">8724 7644 15629,'-5'-4'-1093,"1"-1"1,4-4 0,0-1 1343,0 1 1,1 4 0,1 3-1,2 5 1,1 6-121,3 6 0,-3 7 0,1 5 1,1 4-1,3 1 0,1 1 38,1 1 0,4-4 1,-3 0-1,2-4-54,1-1 1,2-8 0,0-2 0,-2-4 0,-1-5 181,-2-3 0,4-10 0,-3-6 0,1-4 0,-2-5-190,0-3 0,-2-3 0,1-2 1,-1-1-408,-2 1 0,-3 1 0,0 1 0,1 1 1,1 3-970,-2 2 0,2 7-327,-2 6 1,-1 11 1574,-2 8 1,2 5 0,0 0 0</inkml:trace>
  <inkml:trace contextRef="#ctx0" brushRef="#br0" timeOffset="24">9423 7700 14406,'-10'-9'-623,"4"-1"1,0 1 0,-1 0 0,-1 0 0,1 0 1130,1 3 0,0-1 0,-5 4 0,0 1-22,-1 1 1,-5 6-1,2 4 1,-4 6-1,-2 3-134,-1 4 1,-2 2-1,3 5 1,2 1-1,5 1-255,3-1 1,1-2 0,7-4 0,2-3-375,3-4 0,7-4 0,7-5 0,3-1 0,3-4 0,5-3-135,3-3 1,1-7 0,-3-4 0,-1-2-6,-2 1 1,-2-1 0,-6-2 0,0-1 113,-2 0 0,-7 5 0,-2 2 1,-4 1 479,-2 2 0,-1 1 1,-2 1-1,-4 5 1,0 4 78,1 5 0,-1 1 1,4 2-1,1 2-366,1 0 1,1 1 0,1-1 0,3 1-1,4 1-334,3-1 1,6 0 0,-3-5 0,2-2 0,-1-3 504,2-2 0,1-1 0,0 0 1</inkml:trace>
  <inkml:trace contextRef="#ctx0" brushRef="#br0" timeOffset="25">9814 7328 12099,'0'-15'-410,"0"3"0,-1 2 776,-3 4 1,2 4 0,-4 8 0,-1 8 0,-1 7-43,-2 6 1,-2 9 0,0 5-1,0 2-396,2 5 0,2 0 0,1 3 0,4 0 0,2-2 0,2-3-721,2-2 0,-1-4 0,5-7 0,0-4-1224,1-3 1964,-3-5 0,4-3 0,-4-4 0</inkml:trace>
  <inkml:trace contextRef="#ctx0" brushRef="#br1" timeOffset="26">9292 8249 8559,'-15'0'358,"0"0"67,2 0 1,7 0 0,9-1 0,9-2-155,8-3 0,11-2 0,8-2 1,5 1-1,4 0-494,3 0 1,-4 2 0,1 2 0,-6 1 0,-2 2-1977,-4 1 2199,-9 1 0,-4 8 0,-10 3 0</inkml:trace>
  <inkml:trace contextRef="#ctx0" brushRef="#br1" timeOffset="27">9339 8426 8559,'-8'4'-395,"1"3"0,16-3 1104,9-1 1,15-3 0,10-3 0,7-4-595,-20 1 0,-1 0 1,3-2-1,-1-1 1,2-2-1,-1 0 1,-2 1-1,1 0-115,-3 2 0,0 0 0,-2-1 0,-1 0 0,22-5 0</inkml:trace>
  <inkml:trace contextRef="#ctx0" brushRef="#br0" timeOffset="28">16154 16443 26825,'0'-9'-656,"1"0"1,2 2-1,5 2 1,4 0 0,8 1 724,7 0 0,11-1 0,13 3 0,-21 0 0,3 0 0,4 0 0,1-1 1,5 0-1,0-1 0,3 0 0,1-1 123,3 1 1,0-1 0,-16 2-1,1 0 1,1 0 0,2 0 0,1 0-1,0 1 1,0-1 0,1 1 0,-1-1-1,0 1 1,-1 1 0,1-1 0,-1 0-1,0 1 1,0-1-96,-1 0 0,0 0 1,0 1-1,0 0 1,-1 0-1,0 0 0,-1-1 1,1 0-1,-2 1 1,17-2-1,-1 0 0,-4 1 1,0 0-117,-2 0 1,-1 0 0,-4-1 0,0 0-1,-1 1 1,-1 1 0,-3 0 0,-2 0-1,-3 0 1,-1 1-280,19 0 1,-12 0-1,-7 0 1,-6 0-25,-2 0 1,-11 3-1,-6 1 306,-7 1 0,-9-2 0,-7 2 0,-8 1 1,-8-2 295,-6 0 0,15-2 0,0 0 1,-3-1-1,0 0 0,-3 1 1,0-1-263,-3 0 0,0 0 1,-3 0-1,0-1 0,-3 0 1,-1 0-1,-2 1 0,-1-1 1,-2 1-1,0 0 121,-1 1 1,-1-1 0,-2 1-1,-1 0 1,15-2 0,0 0-1,-1 0 1,-2 0 0,-1-1 0,0 2-1,-2-1 1,0 0 0,0 1-171,0 0 1,-1 0 0,1 0 0,0-1 0,0 0-1,2 1 1,2 0 0,1 0 0,1 1 0,0-1-1,1 0 1,1 0 0,-16 1 0,1 0-11,1 1 1,2-1 0,10-1-1,3 0 1,4 1 0,2-1-1,-15 0 83,16-1 1,14 4-1,17-1 1,13-1-37,14-1 0,19-5 0,-16 1 0,3-1 0,5 0 0,2 0 0,7 0 0,2-1 12,-16 2 1,2-1-1,-1 2 1,4-1-1,-1 1 1,2 0 0,1 0-1,1 0 1,1 0-1,1 0 1,0-1 0,1 1-1,0-1 1,1 0-1,0 1-64,0-1 1,0-1-1,0 1 1,1 0-1,-1 1 1,1-1-1,1 0 1,0 1-1,0 0 1,-1 0-1,0 0 1,0 0 129,0-1 1,-1 1 0,0-1 0,-5 2 0,-2-1-1,0 0 1,-4 0 0,0 1 0,-1-1 0,11-1-1,-1 1 1,-7 0 0,-2 0 36,-4 0 0,-2 0 0,19-2 0,-17 3-563,-10-2 0,-21-1 0,-15-3 1,-14 1-1,-14-2 264,-10 0 1,18 4 0,-2 0-1,-4 0 1,-2 0 0,-3 0 0,-1-1 115,-3 0 0,-1 0 0,-2 0 0,-1 0 0,1 1 0,0 0 0,15 2 0,0 0 0,-1 0 0,-1 0 1,-1 0-1,-1 0 48,-2 0 0,-1 1 0,1-1 0,0-1 0,1 1 0,0 0 0,-3 0 0,0 1 1,0 0-1,2 1 0,1-1 0,0 0 0,2 1 0,1 0 0,0 0 35,2 1 0,0 0 0,1 1 1,-11 1-1,4 2 0,9 0 0,3 2 1,-9 6-1,25 0-181,18 3 0,18-2 0,22 1 0,-15-8 0,2-1 0,6 0 0,1-1-28,4 1 0,2-1 0,5-2 0,1 0 0,-15-1 0,1 0 0,0-1 0,1 1 0,0-1 0,0 0 83,1 0 1,1 0 0,-1-1-1,0 1 1,0 0 0,0-1 0,-1 1-1,-1 0 1,1-1 104,-1 1 0,0 0 0,0 1 0,-1 0 0,0 0 0,1 0 0,0-1 0,0 0 0,0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2T23:59:12.484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680 2886 28083,'-10'0'-3277,"1"0"2940,0 0 1134,4 0-1332,0-4 1,6 2-177,3-4 0,2 4 1181,6-1 1,4 1-100,5-1 0,3 2-146,4-3 1,4 2-55,2-1 1,10 2 9,2-2 0,4 2-194,0 1 1,1 0 523,-23 0 0,0 0 268,0 0 0,0 0-803,24 0 1,-2 0-104,-7 0 1,-6 0-23,-6 0 0,-3 3 0,-4 0 0,-5-1 46,-6-1 0,-3-1 0,-1 1-515,-3 3 1,-1-3-524,-2 2 400,-2 2 0,2-4 1,-6 2-1,-2-1 655,0 1 1,-8 2 0,3 5 0</inkml:trace>
  <inkml:trace contextRef="#ctx0" brushRef="#br0" timeOffset="1">1276 2979 30053,'-14'0'-1093,"3"0"1,-4 0 0,1 0 746,-1 0 0,4 0 0,-1 0 1,1 0-1,2-1 0,0-1-29,-1-1 0,4-3 0,1 2 1,1-1-130,2-2 1,-2 1 0,0 0 0,1-1 27,-1-1 0,3 1 0,-1 2-1021,4 1 1739,3 1 1,9 0 0,3 0-1,7 0 1,8 0-210,6-1 0,9 0 1,-20 3-1,0 0 1,2 0-1,1-1 1,2 1-1,1-1-28,2 0 1,0 0-1,5 0 1,0 0 0,0-2-1,1 1 1,-2-1-1,-1 1 1,-1 0 0,-1 0 49,-3 1 1,-1-1 0,-3-1 0,0 0 0,20-2 0,-4 0 0,-10 1 248,-7 1 0,-6 1 1,-7 3-1,-2 0 1648,-3 0 277,-5 0-1581,-1 0 1,-5 0 0,-2 0-678,-3 0 1,-7 0 0,-6 1 0,-6 1 0,-5 1-55,-4-1 1,-6-1 0,-3 0-1,0 1 1,0 1 42,2-1 1,0-1-1,1-1 1,0 0 0,1 0-7,0 0 1,6 0 0,3 0 0,3 0 0,5 0-43,2 0 1,6 0 88,8 0 0,5 0 1,1 0-1,5 2-80,4 1 0,4-2 0,4 2 0,4-2 1,8-1 128,8 0 1,8 0 0,8 0-1,-25 0 1,0 0 0,1 0-1,1 0-105,0 0 0,2 0 0,2 0 0,0 0 1,1 0-1,0 0 0,0 0 0,0 0 9,-2-1 1,-1 2 0,-3 2 0,-1 2 0,22 5 0</inkml:trace>
  <inkml:trace contextRef="#ctx0" brushRef="#br0" timeOffset="2">2300 2961 30308,'-5'-14'-1639,"-1"1"1,4-4 1228,-1 2 0,0 7 1,3-2-1,2 3 1,3 2-1,5 1 0,1 1 1,2-1-60,-1-2 1,4 4 0,0-2 0,2 1 0,0 0 0,2 0 0,2 0 216,2 0 0,4-2 0,4 3 1,5-1-1,3 1 474,2 1 1,-1 1-1,2 0 1,3 0 0,1-1 557,3-2-675,-23 3 1,0-1 0,17-3 0,2 4-1,-3 0 1,-2 0-94,-3 0 1,-7-3 0,-9 0 0,-4 1 0,-2 0 2716,-4-2-2765,-6 3 1,-6-6 0,-7 4 0,-5 1-1,-7 1-80,-5 1 1,-10 0 0,-4 0 0,-5 0 0,-4 0 83,-5 0 1,24 0 0,0 0-1,0 0 1,-1 1 0,1 0-1,-1 0 1,2 1 0,0-1 24,-1 0 1,1 0-1,0 0 1,0-1 0,-26 0-1,6 0 1,6 0 275,10 0 0,14 0-273,14 0 1,16 0 0,20 0 0,10 0 0,-17 0 0,2-1-23,5 0 0,1-1 0,-1 1 0,1 0 0,2-1 0,1-1 0,-1 1 0,0 0-47,-1 1 0,0 0 1,1 0-1,-1 1 1,2 0-1,0 0 0,-2 0 1,-1 0-1,-2 0 1,-2 1 566,-2 0 0,-2 1 0,23 3 0,-3 4 0</inkml:trace>
  <inkml:trace contextRef="#ctx0" brushRef="#br0" timeOffset="3">3436 2896 29243,'1'-9'-1639,"2"2"1,2 1 1228,0-1 0,4 2 1,0-1-1,3 1 1,3 1-1,1 0 0,2 2 1,1 0-23,3-1 1,-2 2 0,2-2 0,-2 1 0,1 1 0,1-1 769,-2-1 0,1 0 0,0 3 0,0 0 0,0 0 534,-1 0-733,3-4 1,0 3-1,5-2 1,1 2-1,1 1-58,1 0 0,3 0 0,-3-1 0,-1-1 0,-1-1-65,-1 1 0,0 1 1,-1 1-1,-2 0 1,-4 0 459,-5 0 0,2 0 0,-3-1 0,3-2 0,1 0-347,-1 1 1,1-2 0,-1 1 0,2 0-1,2 0-121,3 0 0,-2 0 0,2 3 1,0-1-1,1-1-3,2-2 0,-5 1 0,4 3 0,-3 0 0,0 0-10,2 0 0,4 0 0,2 0 1,0 0-1,0 0 13,-2 0 1,2-1 0,-1-1 0,-1-1 0,0 0 32,1-1 0,0 3 0,6-3 1,1 1-32,0-1 0,1 1 0,-2 3 0,1-1 0,0-1 6,0-1 0,1 0 1,-6 3-1,1 0 0,-1 0 4,-1 0 0,-1 0 1,-4 0-1,-1 0 0,-2 0-44,-1 0 1,1 0 0,-2 0 0,0 0 0,0 0-3,-1 0 0,5 0 1,-1 0-1,2 0 1,1 0 30,0 0 0,0 0 1,1 0-1,1 0 1,2-1-6,1-2 0,-6 2 0,1-2 0,-1 2-2,0 1 1,-3 0 0,0 0 0,-1 0 0,-2 0 0,-1 0-62,2 0 0,-1 3 0,3 0 1,-2-1-2,-1-1 1,-1 0-1,-3 1 1,-1 1-1,-4-1-63,-2-1 0,0-1 0,-2 1-756,-2 3 296,-2-3 0,-12 11 0,-2-2 0</inkml:trace>
  <inkml:trace contextRef="#ctx0" brushRef="#br0" timeOffset="4">6490 2765 31266,'15'-9'-1440,"1"0"1,0-1 1158,2 1 1,8 1-1,3 1 1,4 1 0,6 2-1,7 2 1,6 1-1,-23 1 1,1 0 0,2 0-1,0 0 263,2 0 0,0 0 0,4 0 0,0 0 1,1 1-1,0-1 0,2 1 0,1 0 0,0 1 1,0-1-1,0 1 0,-1-2 18,-2 1 1,-1-1 0,-3 1 0,0-1-1,-4 1 1,0 1 0,-1-1 0,0 1 0,-1-1-1,-1 0 15,25 0 1,-1-1 0,-13 0 0,-3 0 0,-4 0-71,-3 0 0,-9 0 0,-5 0 42,-3 0 1,-11 0-91,-4 0 1,-17 8-1,-5 2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2T23:59:21.307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7076 7626 18910,'-5'0'-1778,"1"-5"1499,4 4 0,1-7 1,2 2-1,3-1 0,3-1 426,0 2 0,1 1 0,2-2 1,0 1-1,-1-2 0,1 0-126,0-1 0,0-1 0,2 1 1,1-1-1,-2-3-91,0-2 0,1-4 1,-2-1-1,3-3 1,0-1-1,0-3-90,-2-3 1,1 0-1,-3-3 1,1 1-1,0 2 53,-2 1 0,0 1 1,-2 0-1,-1 0 0,-2 0-65,-1 0 0,-1 0 1,-3 0-1,0 1 1,0-1-19,0 0 0,-3 0 1,0 0-1,1 0 1,0-1 103,-1-2 1,2 2-1,-2-2 1,2 2-1,1 1-131,0 0 1,0 4 0,0 2 0,0 3 0,0 1-27,0 3 1,-4 1 0,-4 6 0,-3 2 161,-4 3 1,-3-1 0,-1 0 0,1 3-1,-1 3 239,0 5 0,1 1 0,-1 1 0</inkml:trace>
  <inkml:trace contextRef="#ctx0" brushRef="#br0" timeOffset="1">7290 6387 24055,'-6'0'602,"0"0"1,-1 0-839,-2 0 1,0 0 0,1 1 0,1 2 0,0 3 0,0 1-80,-1 2 0,2-2 0,-1 7 0,1-1 0,0 2-33,0-1 0,4 3 0,-2-4 0,1 1 0,-1-1-97,2-2 0,1 0 0,1-2 165,0 0 0,0-4 0,1-5 1,1-6 166,2-2 0,2-2 0,-2-2 1,0-1-1,1 0-247,0-1 0,1-2 1,1 0-1,-1-1 1,1 1 60,2 0 1,-3 2 0,0-2-1,0 3 1,0 1 141,1-1 0,-4 1 0,2 2 0,-1 1 1,-1 0 195,1-1 0,-3 4 0,3 1 200,1 1 1,0 1 0,4 3 0,1 0 0,2 0-153,0 0 0,6 4 1,-1 2-1,4 3 0,0 3-27,-2 0 1,0 1 0,0-4 0,-2 0 0,-1 1-140,-4-1 0,-2 0 0,0 1 1,-1-1-60,0 0 0,-3 0 1,-4 1-1,-4-1 0,-5-1 295,-1-1 0,-1 1 0,-1-2 0,1 2 0,-1 1-55,-3-3 0,6 2 0,-2-2 0,1 3-108,-1 0-120,4 0 0,-7 1 1,1-1-1</inkml:trace>
  <inkml:trace contextRef="#ctx0" brushRef="#br0" timeOffset="2">7812 5978 23664,'-5'-10'-820,"-1"1"1,4 0 0,-2 0 0,-1 2-1,-2 1 1,2 1 0,-2-1 0,1 4 665,1 8 1,1 1-1,4 9 1,0 3 0,0 3-159,0 2 0,0 0 1,0 4-1,1 0 0,2 0-60,3 0 0,-1-1 0,2-1 0,-1-2 0,0-3-41,0-3 0,-4 0 0,2-6 0,0-1-157,-1 0 0,-5-3 645,-8-2 0,-3-6 0,-6-5 0</inkml:trace>
  <inkml:trace contextRef="#ctx0" brushRef="#br0" timeOffset="3">7654 6136 23664,'0'-10'-1639,"1"-2"1,1 0 870,1 0 0,1 3 1,-2 2-1,2 2 1274,1 0 0,1-1 1,5 3-1,1 1 1,4 1-531,1 1 1,6 4 0,3 2 0,4 3 0,4 0-385,2 0 0,2 4 0,-2 0 0,-1 1 393,-1-1 0,4 4 1,5-3-1</inkml:trace>
  <inkml:trace contextRef="#ctx0" brushRef="#br0" timeOffset="4">7896 5978 25836,'0'-13'-656,"0"0"1,0-1-1,0 1 1,0 1 0,0 1-165,0-1 1,0 1 0,0-1 0,-1 3-274,-3 2 1,3 1 0,-3 7 838,0 6 1,3 6-1,-3 5 1,1 2-1,0 3 79,1 5 1,-2 1 0,0 4 0,2-1 52,1-2 1,1-1 0,0-1 0,0 0 0,0 0 0,0-1-39,0-3 0,0-1 0,0-5 0,0-3-722,0-2 0,3-6 1,1-3 1062,-2-3 0,-1-3 0,-1-7 1,-1-1-326,-2 1 1,1-4 0,-2-3 0,1-2 0,0-3 84,1-1 0,1-4 0,1 2 0,1 0 0,1-1 43,1-1 1,4 2-1,0-1 1,1 0-1,1 1 116,1-1 1,-1 4 0,-1-1-1,-1 3 1,-1 0 414,-2 1 1,2 3 0,-3 3-289,-1 1 0,-1 7 1,-1 5-1,-1 7 1,-2 7-56,-3 3 1,-2 4 0,-2 3 0,1 2-405,0 1 1,2 0 0,2 1 0,0 1 0,1 2 0,0 0-42,2 0 0,1-1 0,1-3 1,0-1 180,0-2 0,0-4 1,0-5 84,0-4 1,-4-1-1,-2-2 1</inkml:trace>
  <inkml:trace contextRef="#ctx0" brushRef="#br0" timeOffset="5">7654 6145 22622,'-7'-12'-1639,"2"-2"1,1 1 818,2-1 1,1 2 0,1 3 0,1 0 910,2 3 1,5 2 0,6 4 0,0 0 0,4 0 144,3 0 0,-1 0 0,5 1 0,1 2 0,1 3-339,1 3 0,0-3 1,0 0-1,0 1 1,-2 1-124,-1-2 0,-3 2 1,-6-3-1,-4 0 1,-3 0-737,-3-1 757,-1-3 1,-14 7 0,-1-3 0</inkml:trace>
  <inkml:trace contextRef="#ctx0" brushRef="#br0" timeOffset="6">7765 6145 22622,'-15'0'-477,"0"0"0,2 0 419,1 0 1,2-3 0,2-1-1,3 0 376,5 0 0,8 0 1,8 1-1,6 0 1,6 1-488,5 1 1,7 1 0,0 0 0,-1 0 0,-1 1 114,0 2 0,-5 3 0,-1 3 0</inkml:trace>
  <inkml:trace contextRef="#ctx0" brushRef="#br0" timeOffset="7">8138 5652 27312,'-4'-5'-547,"3"-4"1,-3 3 0,3-2 0,0-1 0,-1 2 0,-2 1-1,-1-1 1,0-1 0,-2-1 0,0 2 0,0 1 0,-1-1-1,-1-2 1,-1 3 0,1 1 0,0 0 0,-1 1 0,0-2 972,-2 1 1,-3 3 0,-4-2-1,0 1-87,-3 0 1,-3 1-1,-7 5 1,-5 3 0,-6 2-202,-2 2 0,-3 3 0,-1 3 1,23-8-1,1 1 0,0 0 0,0 1-67,-21 8 1,5 5 0,2 2-1,3 3 1,4 3 0,3 3-425,5 2 1,4 3 0,5 1 0,4 3 414,3 3 0,4-4 0,4-1 0,1-3 1,3-1-1,6 2-100,4 1 1,8-5 0,4 2 0,4-2 54,4-1 0,-13-16 0,2-1 1,1-2-1,1 0 0,1-1 1,1 0-1,0-2 0,1 0 100,0 0 0,0-1 0,3-1 0,1-1 0,-1-1 0,1-2 0,0 1 0,1-1 1,-1-2-1,0 0 85,-3-1 0,0-2 0,24-2 0,-6-4 1,0-5-1,-3-4-149,-4-2 0,-4-3 1,0-2-1,-2-2 1,-4-3-314,-4-3 1,0-5 0,-4-2 0,-2-4 0,0-7 36,-10 22 0,-1-1 1,-2 0-1,0 0 1,-1 0-1,-1 0 1,3-25-1,-5 0-62,-2 0 1,-11 3-1,-6 4 1,-12 5-1,9 20 1,-2 3 438,-4-1 1,-2 3 0,-5 0 0,-1 3-1,-5-1 1,-1 2 0,-2 1 0,-2 0 0,0 2-1,-2 1-163,0 1 1,-1 1-1,1 2 1,-1 1 0,1-1-1,-1 2 1,3 0-1,-1 3 1,3 1 0,1 1 8,2 1 0,2 2 0,2 2 0,1 0 0,2 2 0,0 1 0,1 1 0,0 1 0</inkml:trace>
  <inkml:trace contextRef="#ctx0" brushRef="#br0" timeOffset="8">5289 10251 17405,'-14'0'253,"4"1"1,-4 2 0,1 5 0,-3 3 0,0 5 0,-1 2-292,2 4 0,-1-1 1,-2 3-1,-1 2 1,0 1-1,2 0 1,1-2-1,4-4-434,1-5 0,5-1 292,0-3 0,4-7 0,-1-2 1,2-7-1,0-5 0,-1-3-2073,-1 0 2037,0-4 0,-2-3 1,0-5-1</inkml:trace>
  <inkml:trace contextRef="#ctx0" brushRef="#br0" timeOffset="9">5037 10186 17375,'-9'-9'-3026,"0"-1"3025,3 5 0,2 3 0,4 8 1,0 7-42,0 3 1,4 4-1,3 2 1,1 3-1,2 0-239,3 0 0,-2 2 0,5-3 0,0 1 1,2-1-24,0-2 1,1-4 0,0-5 0,-2-1 0,-1-3 170,-4-4 0,-5-3 0,-2-3 0,0-2 0,-4-4 254,-3-4-377,-4 0 0,-7-11 1,-2 3-1</inkml:trace>
  <inkml:trace contextRef="#ctx0" brushRef="#br0" timeOffset="10">5168 10121 17375,'0'-9'-1361,"0"20"1,0-2 1219,0 19 1,-4-1 0,1 3-1,0 2-171,-1 1 1,2 1 0,-3 3 0,0-2-1,-1-2-264,-1-1 0,2-5 619,-1-5 1,0-7-1,-4-1 1</inkml:trace>
  <inkml:trace contextRef="#ctx0" brushRef="#br0" timeOffset="11">4953 10354 17375,'-14'-10'-1093,"1"-2"1,7 0 0,4 0 1731,4 2 1,8 0 0,6 1 0,6 1 0,6 1-264,5 0 1,4 5-1,3-1 1,5 3 0,3 4-1334,1 6 1,0 4 839,-6 8 1,-1 2 0,-5 4 0</inkml:trace>
  <inkml:trace contextRef="#ctx0" brushRef="#br1" timeOffset="12">4627 11480 8536,'-9'0'48,"4"-1"1,3-1-1,4-2 1,4-1-1,4-1 259,2 0 0,3-3 1,6 1-1,2-5 1,0 0-49,-1 0-282,4-4 0,-3 3 0,3-6 0,-1-2 1,1-3-110,1-2 0,-3 0 1,0-1-1,-1-1 1,-2-3-197,-2-6 1,-1 1 0,-3-3-1,-2 0 1,-3 1-47,-1-1 1,0 4 0,-3 4-1,-3 6 1,-3 3 308,-3 4 0,0 8 1,-5 2-1,-4 4 0,0 5 7,-2 3 0,-2 3 1,0 3-1,-1 0 58,-2 1 0,-4-1 0,-1 0 0</inkml:trace>
  <inkml:trace contextRef="#ctx0" brushRef="#br1" timeOffset="13">5102 10726 8546,'0'-9'-1744,"0"-1"1668,-4 1 1,2 1 0,-4 2 0,-1 3 0,-2 2 319,0 1 1,0 1 0,-2 3-1,-1 4 1,-3 4-116,-3 3 0,-4-1 0,0 3 1,2-2-1,0 1-93,2-2 0,3 3 1,3-5-1,2 0-171,4-2 1,4-5-1,8-2 1,8-4-82,5-5 0,2-3 1,3-8-1,0 2 105,-1-2 0,-2 1 0,1-1 0,-4 3 0,-2-1 0,-4 3-27,-1 1 0,-2 1 0,-1 6 342,-1-1 0,0 4 1,-4 1-1,-1 6 1,-1 5 158,-1 5 0,0-2 1,0 1-1,0-1 1,1 0-355,2-1 0,-1 3 0,3-4 0,-1-1 1,0 0-158,0-2 0,-3-3-127,2 1 1,-3-5 0,-3 1 0,-3-3 0,-4-2 158,-2-1 1,1-5-1,-1 3 1,1-1 0,-1 1 360,0 1 0,-1-3 0,4 3 1,0 0 38,0 0 1,3 0 0,4 2-1,4-1-242,5 1 0,1 1 0,2 1 0,2 1-42,0 2 0,5 6 0,-3 6 0</inkml:trace>
  <inkml:trace contextRef="#ctx0" brushRef="#br0" timeOffset="14">10512 10130 12707,'0'-9'-268,"0"0"0,1 0 1,2 2-1,2 1 0,1-1 1,2-2 536,2 0 1,0-3 0,5-2 0,-1 0 0,2-3 0,3-1-167,1-4 1,6-2-1,-2-4 1,1-2 0,0-3-108,0-4 1,-2-7 0,-1 1-1,-2-3 1,-3 0-61,-1-1 0,-8 21 0,0-1 1,-1 1-1,-1-1 0,-1 0 0,1 1 22,4-26 1,-5 25-1,0 0 1,-1 1 0,1 0-1,-1-1 1,0 0 0,0 0-1,-2 0 1,3-25 30,-1 2 0,-3-3 0,2 3 1,-3 3-42,-3 2 2,-7 4 0,0 7 0,-3 0 0,0 1 0,0 2-171,-2 2 1,1 0 0,-3 8-1,2 0 88,-2 1 1,1 3 0,-1 1 0,3 4-186,0 1 1,2 3-1,2 1 1,1 2 0,0 1 298,-1 2 1,1-4 0,0 1 0</inkml:trace>
  <inkml:trace contextRef="#ctx0" brushRef="#br0" timeOffset="15">10707 8343 13010,'0'-14'-796,"0"0"1,0-1 0,0 3 606,0 1 0,0 2 1,0 0 540,0-1 0,-1 6 0,-2 4-239,-3 5 1,-2 8 0,-2 2 0,-2 4-1,0 2-90,0 0 1,2 4 0,2-2 0,0 0 0,2 0-46,-1-3 1,2 2-1,0-2 1,1-4-1,0-1-106,0-4 1,3-4-16,-2-1 0,2-15 1,1-3-1,0-6 24,0-2 0,0 2 0,1-1 1,1 0-1,2-2 54,2-1 0,0 0 0,3 4 0,0-1 1,1 1 107,-1-1 1,1 4 0,2 3 0,0 2 0,1 0 22,0 1 1,-3 4-1,3 2 1,-3 3-1,-2 3-55,-1 3 0,0 2 0,-3 2 0,0 0 0,0 1-28,-2 2 0,2 0 0,1-1 0,-1 0 0,1-1-41,0 0 1,1-2 0,5 0 0,0 1 0,1-1-108,0 0 1,-2 1 0,-1-1-322,1 0 1,-6 1 475,-4-1 0,-4 0 1,-6 1-1</inkml:trace>
  <inkml:trace contextRef="#ctx0" brushRef="#br0" timeOffset="16">11099 7784 17243,'0'-9'-656,"0"-1"1,0 1-1,-2 1 1,-1 1 0,-4 5 783,-4 4 0,-4 8 0,-4 5 0,-3 3 0,-3 2 0,-2 0 41,-1 2 0,1 3 0,1-2 0,3-1 0,0 1-303,2-2 1,6-3 0,3-2-1,4-4-425,2-1 1,5-7 0,0-4 292,3-5 1,1-5-1,-3-2 1,0-4 0,0-2 102,0-4 0,-3 1 0,-1-5 0,0-1 0,-1-3 3,3 0 1,1-3 0,1 2 0,0 1 0,0 2 431,0 4 1,0 5-1,1 7 1,2 2 21,4 4 0,1 2 1,2 6-1,2 4 0,0 7-318,-1 3 0,3 7 0,-1 2 0,1 2-32,-1 1 0,4 1 1,-2 1-1,3 1 0,2-2 1,0-3-346,2-1 1,0-7 0,-4 0 0,0-5 423,-3-5 1,-1-3-1,-6-6 1,-1-2-1,-1-4-82,-2-4 1,2-4-1,-3-5 1,-1-1 0,-2-3-89,-3 0 0,-1-3 1,-3 2-1,1-1 0,1-2 33,0 0 1,3-2 0,-2 2 0,1 5 0,-1 5 54,-2 6 0,3 5 0,-3 2 0,-1 3 1,-1 5 359,-2 5 1,-2 11 0,-2 0 0,0 5 0,-2 4-222,2 2 1,1 2 0,2-2-1,0 2 1,-2 0-228,2 0 0,4-5 0,0-5 1,-3-4-1,-1-2 85,-1-4 1,-2-5 0,0-5 0,-2-5 0,2-7 21,0-4 0,2-4 1,2 0-1,2-2 0,1-1 193,1-1 1,4 1 0,-1 3 0,7 2 0,6 1 245,8 2 1,10 0-1,13 5 1,8 2-1,-20 4 1,0 1-43,4 0 0,0 1-333,1-1 0,1 2 0,4 2 0,1 2 0,-1 0 0,1 0 0</inkml:trace>
  <inkml:trace contextRef="#ctx0" brushRef="#br0" timeOffset="17">4795 7346 20931,'14'-17'-658,"0"1"0,1 4 0,-2 1 588,0 2 1,-7 6 0,-4 5 0,-11 7 0,-8 6 0,-8 6 0,-6 5 317,-6 8 1,16-15-1,0 1 1,-2 0-1,-1 1 1,-1 1 0,-1 0-1,-2 2 1,-1 0-171,-2 3 1,-2 1-1,-4 4 1,-1 1-1,11-9 1,0 1 0,-1 0-1,-1 0 1,1 1-1,0-1 1,0 1-1,1-1 1,0 0-206,-11 11 0,1 0 0,1-2 0,2-2 0,4-2 0,0-1 0,3-1 0,2-2 0,3-3 0,1 0-314,-12 17 1,6-8 0,10-4 0,1-6 0,5-6-223,3-3 0,5-4 0,7-3 663,6-3 0,3-5 0,6-1 0,-1 0 0</inkml:trace>
  <inkml:trace contextRef="#ctx0" brushRef="#br0" timeOffset="18">4963 7616 20009,'3'-9'-1639,"0"0"1,-9 3 1997,-10 3 0,-8 11 1,-12 6-1,13-3 1,-1 2-1,-6 3 1,0 2-80,-5 2 1,0 1 0,-4 5 0,-1 1-1,-1 1 1,1 1 0,1 0 0,0 1-1,2 0 1,1 0-278,1-1 0,2 0 1,1 0-1,2 0 0,0-1 1,2 1-1,1-1 1,1 0-1,2-2 0,2-1 1,3-1-1,0 0-558,2-2 1,2-1 0,-6 14 0,7-10-99,5-4 1,9-5-1,9-10 1,4-3 0,8-3 554,5-3 1,9-7-1,12-9 1,-21 7 0,0 0 97,3-1 0,0-1 0,1-2 0,-1 0 0,3-1 0,1 0 0,1-1 0,0 0 0</inkml:trace>
  <inkml:trace contextRef="#ctx0" brushRef="#br0" timeOffset="19">4925 7933 20074,'31'-18'1335,"-6"4"-1296,-8 4 1,-19 10 0,-13 11 0,-15 7 0,-14 9 241,18-10 0,-2-1 0,-4 2 1,0 1-1,-2 0 0,-1 1 0,-5 1 1,0 1-1,-4 4 0,-1 0-204,13-6 0,0 0 0,1 0 0,-14 9 0,2 0 0,0 2 0,2 0 0,4-2 0,2 1 0,3-1 0,2 0-685,2 0 1,3 1 0,3 1-1,3 0 608,6-1 0,2-1 0,-3-1 0,1-1 0,3-2 0,0 1 0</inkml:trace>
  <inkml:trace contextRef="#ctx0" brushRef="#br0" timeOffset="20">1555 11396 14958,'4'-18'-51,"1"0"0,6 2 0,0 1 0,1 2 1,0 0-1,-2 2 0,-2 1 276,-1 1 1,-4 6 613,-6 0-655,-3 6 0,-8 7 1,-6 7-1,-8 7 1,-8 8-1,15-13 1,-1 0-27,-2 3 1,-1 0 0,-1 2-1,0 1 1,-2 2 0,-1 0 0,-1 2-1,-1 0 1,-1 2 0,-2 0-103,-1 1 1,0 0 0,-1 0 0,0 1 0,4-2 0,-1 0-1,1-2 1,1 1-1146,2-2 0,-1 0 900,0-1 1,1-2 0,9-3 0,2-1-1,-16 13 1,10-5 0,8-4-402,7-4 1,4-2-1,6-4 1,3-2 155,5-3 0,6-5 1,7-3-1,4-5 1,4-7 529,4-8-96,6-4 0,-2-6 0,4 0 0</inkml:trace>
  <inkml:trace contextRef="#ctx0" brushRef="#br0" timeOffset="21">1685 11601 14749,'19'-17'790,"-3"1"-856,-3 4 58,-5 6 1,-9 2 0,-3 8 0,-6 4 0,-10 6 287,-10 8 0,-8 6 1,13-12-1,0 1 1,-1 2-1,-1 0 1,-1 2-1,-1 1-72,-1 1 1,-2 1 0,-1 4 0,-1 0 0,-4 5 0,-1 0 0,1 2 0,1 1 0,1-1 0,2 1-134,1-2 1,3-1 0,4-2 0,2-2 0,2 0 0,1 0 0,3-1 0,0-1 0,3-2 0,1 0-732,-9 19 1,6-4-1,9-12 1,1-1 0,4-3-438,2-2 1,3-4 0,4-6 1092,3-6 0,6-1 0,1-1 0,1-1 0</inkml:trace>
  <inkml:trace contextRef="#ctx0" brushRef="#br0" timeOffset="22">1574 12160 14480,'0'-9'-394,"0"-1"0,-2 2 1,-1 2 843,-3 3 1,-15 11 0,-10 9 0,-13 11 0,15-10-1,-1 3-298,-4 2 0,0 2 1,-3 4-1,0 0 1,0 2-1,-1 0 1,-1 1-1,1 1 1,0-1-1,0 2-253,0 0 1,2 0 0,3-3 0,2 0 0,4 0-1,2-1 1,4-2 0,2-1 0,3-2 0,2-1-425,-9 20 1,8-4 0,3-4 0,5-3-1,6-2 344,6-4 1,6-8 0,7-5 0</inkml:trace>
  <inkml:trace contextRef="#ctx0" brushRef="#br0" timeOffset="23">1322 12756 14001,'-20'1'175,"-1"3"0,-4 5 131,-2 6 1,-9 11 0,15-10-1,0 1 1,-3 3 0,0 1-1,-3 4 1,-1 0-237,-1 1 0,0 2 0,0 1 0,1 1 0,3-1 0,0 1 1,4-2-1,1 0 0,3-1 0,1 0-382,3-2 1,1 0 0,0 15 0,6-4 0,3-1 0,6-4-702,3-2 1,5-1-1,12-11 961,5-5 1,8-15 0,6-7-1</inkml:trace>
  <inkml:trace contextRef="#ctx0" brushRef="#br0" timeOffset="24">1276 13240 13983,'-10'-5'-255,"1"2"1,-1 3 909,-3 3 0,-2 6 1,-8 8-1,-5 4 0,-4 7-590,-1 5 0,13-14 0,1 0 1,0 1-1,1 1 0,0 2 0,0 2 1,0 1-1,1 1-42,-1 2 0,1 0 0,1-1 0,0-1 0,0-1 0,0-1 0</inkml:trace>
  <inkml:trace contextRef="#ctx0" brushRef="#br0" timeOffset="25">6387 11396 21149,'4'-19'-656,"3"-2"1,1 0-1,1 3 1,0 2 0,1 3 708,-1 1 0,0-1 0,1 2 0,-2 1 343,-2 3 1,-4 7-1,-8 3 1,-8 10-142,-9 6 0,-7 7 1,-11 7-1,19-14 1,0 1-1,-2 0 1,-1 1-216,-1 1 1,0 0 0,-2 1 0,1 1 0,-1 1 0,0 0 0,0 0 0,1 1 0,1 0-1,-1-1-224,2-2 0,1 1 0,2-2 0,0 1 0,3-3 0,0-1 0,-13 18 0,8-6-348,6-5 0,9-8 1,8-5-1,5-4 429,6-3 0,13-2 0,2-4 0</inkml:trace>
  <inkml:trace contextRef="#ctx0" brushRef="#br0" timeOffset="26">6378 11741 20583,'-24'4'225,"-3"-2"1,2 5-1,-3 4 233,-3 3 1,-4 5 0,-6 3-1,-4 1 1,1 2-316,-2 0 1,9-1-1,5 1 1,9-4-1,12-1-799,9-1 1,12-1-1,12 1 1,9-1 0,8-4-2622,8-5 3108,4-4 0,-24-2 0,1-1 1,0 0-1,0 1 0</inkml:trace>
  <inkml:trace contextRef="#ctx0" brushRef="#br0" timeOffset="27">6276 12188 18774,'-42'17'1752,"-1"0"-1568,-3-1-36,0-1 1,1 3 0,6-2 0,8 1 0,9 1-469,9 3 1,1 3-1,10-1-36,3 1 1,3 10-1,6-5 1</inkml:trace>
  <inkml:trace contextRef="#ctx0" brushRef="#br0" timeOffset="28">8845 10177 21132,'0'-19'-656,"-1"2"1,-1 1-1,-2 5 1,-2 3 0,-4 5 747,-5 2 0,-8 3 1,-6 5-1,-8 7 0,-9 9 1,18-8-1,0 2 137,-4 2 0,-1 0 0,1 2 1,-1 1-1,0 1 0,-1 0 0,2 0 1,1 0-13,1-2 1,1 1-295,4 1 0,1 0 0,2-3 0,1 1 0,4 0 1,3 1-1,-9 18 0,9-5-569,7-4 1,5-2-1,2-2 1,0-2 369,0-4 1,9-1-1,1-1 1</inkml:trace>
  <inkml:trace contextRef="#ctx0" brushRef="#br0" timeOffset="29">8696 10559 24865,'-37'6'-146,"-1"0"1,-3 2-1,-2 4 431,-3 3 0,-1 8 0,23-10 0,-1 2 0,0 1 0,0 1 0,0 1 0,1 0-416,1 1 1,1-1 0,1-1 0,1 0 0,-8 18 0,6-1 0,8 0-2997,8 0 2618,8-4 1,7 2 0,6-4-1</inkml:trace>
  <inkml:trace contextRef="#ctx0" brushRef="#br0" timeOffset="30">8557 11043 17203,'-28'2'113,"1"0"0,-19 3 0,-3 5 0,2 3 112,2 2 0,3 3 0,6 0 0,7 1 0,8 0-541,8-1 1,5 5 0,10 3 0,4 2-51,6 0 0,13 6 1,4-5-1</inkml:trace>
  <inkml:trace contextRef="#ctx0" brushRef="#br0" timeOffset="31">8519 11508 17096,'-36'3'-204,"1"1"1,1 2 466,-1 1 0,3 2 0,2 3 0,4 1 1,5 1-231,5 3 0,3-2 0,8 0 0,5 3 0,6 1-1672,6 3 1,-1-1 1380,4-6 1,5 3-1,4-4 1</inkml:trace>
  <inkml:trace contextRef="#ctx0" brushRef="#br0" timeOffset="32">8464 11797 16970,'-10'0'-16,"1"3"0,0 1 1,-2 0-28,-1 0 0,2 5 0,-3 0 0,3 5-103,0 4 0,-3 1 0,-1-1 0</inkml:trace>
  <inkml:trace contextRef="#ctx0" brushRef="#br0" timeOffset="33">8454 12216 14614,'-28'37'-479,"0"0"1,0 1-1,2-1 114,1 0 0,2-4 0,4-1 0,2-2 0,0-1 0,3-2 70,0 0 0,-1-3 214,2 1 0,-3-1 0,1 4 1</inkml:trace>
  <inkml:trace contextRef="#ctx0" brushRef="#br0" timeOffset="34">13212 9786 17354,'-10'-3'-79,"-4"2"0,-6 6 0,-11 11 1,9-2-1,-2 1 0,-6 5 0,-1 2 1,-6 2-1,-2 1 149,-2 3 1,-1 0 0,-1 0 0,0-1 0,3-1 0,0 1 0,3-1 0,1 1 0,3-2 0,2 1 0,3-1 0,3-1 0,4-2 0,1-1-334,-10 17 1,15-3-1,9-6 1,5-3-1061,4-3 1061,6-5 0,8-6 0,8-5 1,6-4-1,5-3 106,4-3 0,3-4 0,4-5 1,2-4 66,0-1 0,-23 8 1,0-1-1,22-8 1,-4-1-1,-2 1 1,-6 2 219,-4 0 0,-10 6 1,-11 1 349,-13 5 1,-14 10 0,-8 4 0,-3 4 0,-2 3-205,-2 4 1,2-2 0,-2 5 0,3 0 325,3 1-630,2 4 1,6-5 0,1 4 0,4 0 0,1-1-522,2 1 1,1 0 0,0-1 0,2-1 130,-1-1 1,-4 0 0,-3 3 0,-1 1 0,-4 1-92,-2 1 437,-9 4 1,1 2 0,11-16-1,-1 0 1</inkml:trace>
  <inkml:trace contextRef="#ctx0" brushRef="#br0" timeOffset="35">8603 12802 11183,'32'-33'41,"0"-5"1,3 4-1,-4 2 1,-4 2-1,-3 4 1,-5 4-1,-7 7 71,-4 3 1,-9 8 0,-10 5 0,-8 8 0,-10 6 0,-9 6 29,-3 4 0,17-10 0,0 1 0,-1 0 0,-1 1 0,-1 0 0,1 0 0,0 0 0,0 0-13,1 1 0,-1-1 0,3-1 0,1 0 0,-17 15 0,3-2 0,7-2-271,7-2 0,8-2 0,12-6 0,5 0 0,8-3 0,6-1-251,7-5 0,3-3 0,1-5 0,0 0 6,0 0 0,0 0 0,-1 0 1,-3-1-1,-3-1 0,-4-1 271,-5 1 0,-8 1 306,-7 1 1,-3 1 0,-10 1-1,1 2 1,-1 1 5,1 3 1,0 0 0,-1 2 0,1 2 0,2 1-1148,1 1 922,2 2 1,-3 7-1,-2 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FCB530B-52FB-3C46-9DE4-0D9EA63810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51F56FB-44FE-5E43-987F-541B2EF1250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8CD38A9D-C684-9346-9193-3E4E0E8339A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B9AC9CD-9BBC-1C4F-9B63-A80F7D8BA17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10075"/>
            <a:ext cx="5627687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A5EBAF84-9501-8C4D-BEC3-3C5CAEB733E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F3022C29-6E4A-5147-A84F-4C033FD692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922848-8659-C44D-9664-878F1099CD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DAB8F6C3-0E44-BF42-9B87-5129F31CE3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74581D-93BC-9C4D-86CA-AA84E86143E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14426096-4FCB-874B-8AE3-70594AE8C7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79AAA5D-A286-2F4B-BAB0-882BEAE1A0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>
            <a:extLst>
              <a:ext uri="{FF2B5EF4-FFF2-40B4-BE49-F238E27FC236}">
                <a16:creationId xmlns:a16="http://schemas.microsoft.com/office/drawing/2014/main" id="{418C88D3-6988-C643-A496-8DDB467016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>
            <a:extLst>
              <a:ext uri="{FF2B5EF4-FFF2-40B4-BE49-F238E27FC236}">
                <a16:creationId xmlns:a16="http://schemas.microsoft.com/office/drawing/2014/main" id="{60A55C47-3089-2A46-AFED-BCFB71DF4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/>
            <a:r>
              <a:rPr lang="en-US" altLang="en-US" sz="24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C++: almost none. C++ is said to be </a:t>
            </a:r>
            <a:r>
              <a:rPr lang="ja-JP" altLang="en-US" sz="24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ja-JP" sz="24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unsafe</a:t>
            </a:r>
            <a:r>
              <a:rPr lang="ja-JP" altLang="en-US" sz="24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ja-JP" sz="240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Java: many (we’ll see examples). Java is said to be </a:t>
            </a:r>
            <a:r>
              <a:rPr lang="ja-JP" altLang="en-US" sz="24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ja-JP" sz="24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safe</a:t>
            </a:r>
            <a:r>
              <a:rPr lang="ja-JP" altLang="en-US" sz="24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ja-JP" sz="240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26F8015D-6D40-B448-A923-D04E381DA1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68CB8C-514E-0C44-A53E-4756FA5DE1A4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>
            <a:extLst>
              <a:ext uri="{FF2B5EF4-FFF2-40B4-BE49-F238E27FC236}">
                <a16:creationId xmlns:a16="http://schemas.microsoft.com/office/drawing/2014/main" id="{C2AC0F3A-9B75-7346-8122-D9983F9569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14C719-1900-B346-BEF1-EA8C6BE986D4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1C490589-722B-C440-97F6-6AE448F093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8A25C4C-BC78-9F44-B132-A9CB853D8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semantic analyzer performs semantic analyses: most importantly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type checking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(or inference) and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intermediate code generation.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>
            <a:extLst>
              <a:ext uri="{FF2B5EF4-FFF2-40B4-BE49-F238E27FC236}">
                <a16:creationId xmlns:a16="http://schemas.microsoft.com/office/drawing/2014/main" id="{80BEBD07-6555-3F41-B00D-14AEBA6CD9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>
            <a:extLst>
              <a:ext uri="{FF2B5EF4-FFF2-40B4-BE49-F238E27FC236}">
                <a16:creationId xmlns:a16="http://schemas.microsoft.com/office/drawing/2014/main" id="{3F6BA8D3-2EAF-5F4E-8EA7-AAAA0A24F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0723" name="Slide Number Placeholder 3">
            <a:extLst>
              <a:ext uri="{FF2B5EF4-FFF2-40B4-BE49-F238E27FC236}">
                <a16:creationId xmlns:a16="http://schemas.microsoft.com/office/drawing/2014/main" id="{60F3FB15-970B-C049-A4B0-09004100FD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07F817-84E5-A949-9D25-BA3280322A28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>
            <a:extLst>
              <a:ext uri="{FF2B5EF4-FFF2-40B4-BE49-F238E27FC236}">
                <a16:creationId xmlns:a16="http://schemas.microsoft.com/office/drawing/2014/main" id="{2B47C39E-3F41-7D4D-A7D4-38AC645E0C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>
            <a:extLst>
              <a:ext uri="{FF2B5EF4-FFF2-40B4-BE49-F238E27FC236}">
                <a16:creationId xmlns:a16="http://schemas.microsoft.com/office/drawing/2014/main" id="{8BA4A93C-48B9-084D-9791-BCD204E66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E337A899-4FFF-184B-85ED-9C398A88E0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EFFAE2-893D-5947-9F43-9D6AD8850933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>
            <a:extLst>
              <a:ext uri="{FF2B5EF4-FFF2-40B4-BE49-F238E27FC236}">
                <a16:creationId xmlns:a16="http://schemas.microsoft.com/office/drawing/2014/main" id="{BBE3FBEF-226C-DE4F-8548-9D6A089A85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>
            <a:extLst>
              <a:ext uri="{FF2B5EF4-FFF2-40B4-BE49-F238E27FC236}">
                <a16:creationId xmlns:a16="http://schemas.microsoft.com/office/drawing/2014/main" id="{0B4BF2CA-D0CD-6D47-A22E-98AEA916D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E.nptr is the “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nodepointer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”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 Attribute is a pointer to the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AST node that is the root of the AST for the expression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represented by E.</a:t>
            </a:r>
          </a:p>
        </p:txBody>
      </p:sp>
      <p:sp>
        <p:nvSpPr>
          <p:cNvPr id="37891" name="Slide Number Placeholder 3">
            <a:extLst>
              <a:ext uri="{FF2B5EF4-FFF2-40B4-BE49-F238E27FC236}">
                <a16:creationId xmlns:a16="http://schemas.microsoft.com/office/drawing/2014/main" id="{23066782-F0F0-FD46-9AC1-EAB6A83844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4D8EF2-6621-E94E-B544-10305F9B871A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AEECFBA8-7D28-1C46-8E8B-71AC804DCB19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D9D085A8-2B9B-5944-BE53-A6D1998F22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D5536B19-1BBD-4C45-A801-DF7BE2B79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7B223902-754B-A941-8BC7-686B29FE89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542A5F90-EFFD-8E45-B6DF-20D8219D74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889E1397-0718-7748-A918-D99BCC5CC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B8D253CB-4E0A-ED40-905A-C8BA0DC427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D4ADFF0-5DCF-6041-ACD6-F9BFA28FEB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78C43E2-5266-794D-BDC7-27F2F89FA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332FDAE-2F14-0949-8DC4-463023D7325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6337C2A5-37D2-1242-BA38-6C35EC3821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2"/>
                </a:solidFill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51393E88-30C8-B340-ABE3-BE1C817A0A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3BFEB95D-DD4F-BA42-944C-A341E9A4A0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513784F-4426-B84B-A39F-C8974101B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07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15B71807-24B4-AB49-904F-A02946944B5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6292042-84D3-7E41-8109-3DF435B0541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B63B9-4E19-CD43-8B9C-8A19D639AA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60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863" y="0"/>
            <a:ext cx="218122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92863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55B72D6-B560-4943-9E16-922C554CF85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7CEE3F31-D235-1144-8795-605168CDFF7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83C07-9E20-B846-9584-082022242E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08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EAD6EE9-7C23-444F-A546-D11510647CB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F295482-9F5B-AD4A-AC86-B814F2D77C5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A4D97-86E2-F246-A1FC-2E9241CAC5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21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F9256FD-411A-DC4A-9970-027698D024F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42CC33CC-3B74-AA4D-838D-A2059EE58FB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A9FC6-BBCD-6841-9A87-03CA780D59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9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8625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371600"/>
            <a:ext cx="4287838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17113C6-87FE-8E49-A6AD-7C44A346DF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D5578F4-9E87-334A-B2F6-E0890E18315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FAEB1-FFE5-5D47-B01C-22A7E86269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18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C426862D-D30D-7547-95D2-4DDD2B2F605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E6C560A8-4CB9-C44E-8FC9-FE95FC6571F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2188E-BFD4-2B4E-A3D6-984810A171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33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B99BAFC2-50B9-5B4A-B990-22A3913E752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72570543-BF62-4A40-9792-79FACBF8344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9DD33-AAB9-8247-87E1-9DCD3ABD56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707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D82263B4-DEB2-EF4C-9D1B-97894974971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F0F272D2-664D-664E-86C1-95C00F8BD1C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E3B3C-E503-4943-93AA-EC4820F256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61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1EF8173-CC55-F049-A127-4DCF4F6384E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4A26A0C-A871-1F4C-BBBF-30612DD163A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D3F0A-56AB-BC4A-B418-BB638238C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7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3264ABB-17A7-6B44-9D10-D3A2F06CAB1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AF5A975-716D-6741-BA3A-C725D3E350F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453F1-4B20-6949-B8A4-0745024940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37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9329934B-463A-AF4A-B877-9A36AD6C7078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04800" y="1066800"/>
            <a:ext cx="8226425" cy="2698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7" name="Rectangle 9">
            <a:extLst>
              <a:ext uri="{FF2B5EF4-FFF2-40B4-BE49-F238E27FC236}">
                <a16:creationId xmlns:a16="http://schemas.microsoft.com/office/drawing/2014/main" id="{87F9CA10-C915-454E-85BD-F849D17EEB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70743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87150144-21F4-B441-8AC0-D965954AC1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2648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09412F46-2825-2F49-B569-2DDC159E73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93E26A9-4B1A-B744-B5B7-FCB4105928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4C17E4B-ADF5-4244-BD98-3B87C866C4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6">
            <a:extLst>
              <a:ext uri="{FF2B5EF4-FFF2-40B4-BE49-F238E27FC236}">
                <a16:creationId xmlns:a16="http://schemas.microsoft.com/office/drawing/2014/main" id="{FEF21B8C-6AEB-8847-BE1F-94E12DAC5B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8B4ED2A-273A-2448-A33B-B82D6BB54579}" type="slidenum">
              <a:rPr lang="en-US" altLang="en-US" sz="1400" smtClean="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13D94BEC-06E2-E94C-B822-D3D6F40574F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Semantic Analysis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5094E1F-E753-F640-B88F-415D3E77E94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3810000"/>
            <a:ext cx="80772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sz="36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l" eaLnBrk="1" hangingPunct="1">
              <a:buFont typeface="Wingdings" pitchFamily="2" charset="2"/>
              <a:buNone/>
            </a:pPr>
            <a:r>
              <a:rPr lang="en-US" altLang="en-US" sz="3400">
                <a:latin typeface="Arial" panose="020B0604020202020204" pitchFamily="34" charset="0"/>
                <a:ea typeface="ＭＳ Ｐゴシック" panose="020B0600070205080204" pitchFamily="34" charset="-128"/>
              </a:rPr>
              <a:t>Read: Scott, Chapter 4.1-4.3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3">
            <a:extLst>
              <a:ext uri="{FF2B5EF4-FFF2-40B4-BE49-F238E27FC236}">
                <a16:creationId xmlns:a16="http://schemas.microsoft.com/office/drawing/2014/main" id="{8CBCA28D-64B1-AD42-9D61-5A1DEA53E6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24578" name="Slide Number Placeholder 4">
            <a:extLst>
              <a:ext uri="{FF2B5EF4-FFF2-40B4-BE49-F238E27FC236}">
                <a16:creationId xmlns:a16="http://schemas.microsoft.com/office/drawing/2014/main" id="{0CE3C3F8-AE66-B64A-97C6-EEC40C2FA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EE9905-6289-BC4F-BBDC-E8047BCCFA0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5869E8D4-E0E0-3B48-9866-60C50E49DD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Static Semantics vs. Dynamic Semantics</a:t>
            </a: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AA913DBB-79F4-CF40-A086-E18FBFC889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Again, distinction between the two is fuzzy</a:t>
            </a:r>
          </a:p>
          <a:p>
            <a:pPr eaLnBrk="1" hangingPunct="1">
              <a:defRPr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For some programs, the compiler 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can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predict run-time behavior by using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static analysis</a:t>
            </a:r>
          </a:p>
          <a:p>
            <a:pPr lvl="1" eaLnBrk="1" hangingPunct="1">
              <a:defRPr/>
            </a:pPr>
            <a:r>
              <a:rPr lang="en-US" altLang="en-US" dirty="0">
                <a:latin typeface="Arial" panose="020B0604020202020204" pitchFamily="34" charset="0"/>
              </a:rPr>
              <a:t>E.g., there is no need for a </a:t>
            </a:r>
            <a:r>
              <a:rPr lang="en-US" altLang="en-US" dirty="0" err="1">
                <a:latin typeface="Arial" panose="020B0604020202020204" pitchFamily="34" charset="0"/>
              </a:rPr>
              <a:t>nullness</a:t>
            </a:r>
            <a:r>
              <a:rPr lang="en-US" altLang="en-US" dirty="0">
                <a:latin typeface="Arial" panose="020B0604020202020204" pitchFamily="34" charset="0"/>
              </a:rPr>
              <a:t> check: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x = new X();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// x is non-null</a:t>
            </a:r>
          </a:p>
          <a:p>
            <a:pPr eaLnBrk="1" hangingPunct="1">
              <a:defRPr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 general, the compiler cannot predict run-time behavior</a:t>
            </a:r>
          </a:p>
          <a:p>
            <a:pPr lvl="1" eaLnBrk="1" hangingPunct="1">
              <a:defRPr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Static analysis is limited by the halting problem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3">
            <a:extLst>
              <a:ext uri="{FF2B5EF4-FFF2-40B4-BE49-F238E27FC236}">
                <a16:creationId xmlns:a16="http://schemas.microsoft.com/office/drawing/2014/main" id="{D4A9CF89-5405-C94E-B330-33BA8B5E9D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25602" name="Slide Number Placeholder 4">
            <a:extLst>
              <a:ext uri="{FF2B5EF4-FFF2-40B4-BE49-F238E27FC236}">
                <a16:creationId xmlns:a16="http://schemas.microsoft.com/office/drawing/2014/main" id="{693035A3-9B4C-484A-999A-BBEA996AD1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5894BDC-39FD-A640-BECE-C6A97A33DAD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E2209FA-A98C-BC4E-A8D3-FDEB69B1F4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Semantic Analyzer </a:t>
            </a:r>
          </a:p>
        </p:txBody>
      </p:sp>
      <p:sp>
        <p:nvSpPr>
          <p:cNvPr id="25604" name="Text Box 3">
            <a:extLst>
              <a:ext uri="{FF2B5EF4-FFF2-40B4-BE49-F238E27FC236}">
                <a16:creationId xmlns:a16="http://schemas.microsoft.com/office/drawing/2014/main" id="{BB16D2A5-F07B-F249-94A5-10DD6B859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808163"/>
            <a:ext cx="1289050" cy="47625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scanner</a:t>
            </a:r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064499DB-A4EA-194B-91A0-53CBF38CC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722563"/>
            <a:ext cx="1068388" cy="47625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parser</a:t>
            </a:r>
          </a:p>
        </p:txBody>
      </p:sp>
      <p:sp>
        <p:nvSpPr>
          <p:cNvPr id="25606" name="Text Box 5">
            <a:extLst>
              <a:ext uri="{FF2B5EF4-FFF2-40B4-BE49-F238E27FC236}">
                <a16:creationId xmlns:a16="http://schemas.microsoft.com/office/drawing/2014/main" id="{F8D16DDF-02AF-AE48-A892-F18D98FEE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188" y="3713163"/>
            <a:ext cx="2665412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semantic analyzer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br>
              <a:rPr lang="en-US" altLang="en-US" sz="2400">
                <a:latin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</a:rPr>
              <a:t>and intermediate </a:t>
            </a:r>
            <a:br>
              <a:rPr lang="en-US" altLang="en-US" sz="2400">
                <a:latin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</a:rPr>
              <a:t>code generator</a:t>
            </a:r>
          </a:p>
        </p:txBody>
      </p:sp>
      <p:sp>
        <p:nvSpPr>
          <p:cNvPr id="25607" name="Text Box 6">
            <a:extLst>
              <a:ext uri="{FF2B5EF4-FFF2-40B4-BE49-F238E27FC236}">
                <a16:creationId xmlns:a16="http://schemas.microsoft.com/office/drawing/2014/main" id="{8443EFBD-0A7F-404B-BC2A-4EA58ECF3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898650"/>
            <a:ext cx="1460500" cy="4953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optimizer</a:t>
            </a:r>
          </a:p>
        </p:txBody>
      </p:sp>
      <p:sp>
        <p:nvSpPr>
          <p:cNvPr id="25608" name="Text Box 7">
            <a:extLst>
              <a:ext uri="{FF2B5EF4-FFF2-40B4-BE49-F238E27FC236}">
                <a16:creationId xmlns:a16="http://schemas.microsoft.com/office/drawing/2014/main" id="{F2FC8BD7-029C-1541-A913-BA750D492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60763"/>
            <a:ext cx="22463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code generator</a:t>
            </a:r>
          </a:p>
        </p:txBody>
      </p:sp>
      <p:sp>
        <p:nvSpPr>
          <p:cNvPr id="25609" name="Line 8">
            <a:extLst>
              <a:ext uri="{FF2B5EF4-FFF2-40B4-BE49-F238E27FC236}">
                <a16:creationId xmlns:a16="http://schemas.microsoft.com/office/drawing/2014/main" id="{56ED5A73-5457-DD45-AC18-684456D340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286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9">
            <a:extLst>
              <a:ext uri="{FF2B5EF4-FFF2-40B4-BE49-F238E27FC236}">
                <a16:creationId xmlns:a16="http://schemas.microsoft.com/office/drawing/2014/main" id="{950AC89B-25D9-BE44-8D0B-701A02384A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200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0">
            <a:extLst>
              <a:ext uri="{FF2B5EF4-FFF2-40B4-BE49-F238E27FC236}">
                <a16:creationId xmlns:a16="http://schemas.microsoft.com/office/drawing/2014/main" id="{5CF77BB5-9FDA-B94E-816C-C24DBEE12F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24384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1">
            <a:extLst>
              <a:ext uri="{FF2B5EF4-FFF2-40B4-BE49-F238E27FC236}">
                <a16:creationId xmlns:a16="http://schemas.microsoft.com/office/drawing/2014/main" id="{EEB937FD-1889-B148-BDB9-ED78B9202C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114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Freeform 12">
            <a:extLst>
              <a:ext uri="{FF2B5EF4-FFF2-40B4-BE49-F238E27FC236}">
                <a16:creationId xmlns:a16="http://schemas.microsoft.com/office/drawing/2014/main" id="{38C4CEB5-61A5-8B42-B19D-6A837B3E8FBA}"/>
              </a:ext>
            </a:extLst>
          </p:cNvPr>
          <p:cNvSpPr>
            <a:spLocks/>
          </p:cNvSpPr>
          <p:nvPr/>
        </p:nvSpPr>
        <p:spPr bwMode="auto">
          <a:xfrm>
            <a:off x="1524000" y="901700"/>
            <a:ext cx="4572000" cy="5154613"/>
          </a:xfrm>
          <a:custGeom>
            <a:avLst/>
            <a:gdLst>
              <a:gd name="T0" fmla="*/ 0 w 2880"/>
              <a:gd name="T1" fmla="*/ 2147483646 h 3247"/>
              <a:gd name="T2" fmla="*/ 2147483646 w 2880"/>
              <a:gd name="T3" fmla="*/ 2147483646 h 3247"/>
              <a:gd name="T4" fmla="*/ 2147483646 w 2880"/>
              <a:gd name="T5" fmla="*/ 2147483646 h 3247"/>
              <a:gd name="T6" fmla="*/ 2147483646 w 2880"/>
              <a:gd name="T7" fmla="*/ 2147483646 h 3247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3247"/>
              <a:gd name="T14" fmla="*/ 2880 w 2880"/>
              <a:gd name="T15" fmla="*/ 3247 h 32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3247">
                <a:moveTo>
                  <a:pt x="0" y="2552"/>
                </a:moveTo>
                <a:cubicBezTo>
                  <a:pt x="244" y="2899"/>
                  <a:pt x="488" y="3247"/>
                  <a:pt x="816" y="2888"/>
                </a:cubicBezTo>
                <a:cubicBezTo>
                  <a:pt x="1143" y="2528"/>
                  <a:pt x="1624" y="783"/>
                  <a:pt x="1968" y="392"/>
                </a:cubicBezTo>
                <a:cubicBezTo>
                  <a:pt x="2311" y="0"/>
                  <a:pt x="2595" y="268"/>
                  <a:pt x="2880" y="53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Rectangle 13">
            <a:extLst>
              <a:ext uri="{FF2B5EF4-FFF2-40B4-BE49-F238E27FC236}">
                <a16:creationId xmlns:a16="http://schemas.microsoft.com/office/drawing/2014/main" id="{FB8B57D6-2A55-324D-A23C-6B9E59D81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447800"/>
            <a:ext cx="7543800" cy="3657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5615" name="Text Box 14">
            <a:extLst>
              <a:ext uri="{FF2B5EF4-FFF2-40B4-BE49-F238E27FC236}">
                <a16:creationId xmlns:a16="http://schemas.microsoft.com/office/drawing/2014/main" id="{B0FFC2EE-37A8-224B-BFDE-B617EC28B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914400"/>
            <a:ext cx="1338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CC0000"/>
                </a:solidFill>
                <a:latin typeface="Arial" panose="020B0604020202020204" pitchFamily="34" charset="0"/>
              </a:rPr>
              <a:t>compiler</a:t>
            </a:r>
          </a:p>
        </p:txBody>
      </p:sp>
      <p:sp>
        <p:nvSpPr>
          <p:cNvPr id="25616" name="Text Box 16">
            <a:extLst>
              <a:ext uri="{FF2B5EF4-FFF2-40B4-BE49-F238E27FC236}">
                <a16:creationId xmlns:a16="http://schemas.microsoft.com/office/drawing/2014/main" id="{FE9E5FF3-2BD2-864F-994E-6E401D1E1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365250"/>
            <a:ext cx="2085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latin typeface="Arial" panose="020B0604020202020204" pitchFamily="34" charset="0"/>
              </a:rPr>
              <a:t>character stream</a:t>
            </a:r>
          </a:p>
        </p:txBody>
      </p:sp>
      <p:sp>
        <p:nvSpPr>
          <p:cNvPr id="25617" name="Text Box 17">
            <a:extLst>
              <a:ext uri="{FF2B5EF4-FFF2-40B4-BE49-F238E27FC236}">
                <a16:creationId xmlns:a16="http://schemas.microsoft.com/office/drawing/2014/main" id="{88D9EF2D-D4E8-9545-983B-3B4063BE2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2297113"/>
            <a:ext cx="1649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token stream</a:t>
            </a:r>
          </a:p>
        </p:txBody>
      </p:sp>
      <p:sp>
        <p:nvSpPr>
          <p:cNvPr id="25618" name="Text Box 18">
            <a:extLst>
              <a:ext uri="{FF2B5EF4-FFF2-40B4-BE49-F238E27FC236}">
                <a16:creationId xmlns:a16="http://schemas.microsoft.com/office/drawing/2014/main" id="{6AAADE77-9621-9A48-8BFD-8E65A56AC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3211513"/>
            <a:ext cx="1452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parse trees</a:t>
            </a:r>
          </a:p>
        </p:txBody>
      </p:sp>
      <p:sp>
        <p:nvSpPr>
          <p:cNvPr id="25619" name="Text Box 19">
            <a:extLst>
              <a:ext uri="{FF2B5EF4-FFF2-40B4-BE49-F238E27FC236}">
                <a16:creationId xmlns:a16="http://schemas.microsoft.com/office/drawing/2014/main" id="{FFF6DF38-99E3-6E4E-9FF8-F62CF06B7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181600"/>
            <a:ext cx="158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intermediate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form</a:t>
            </a:r>
          </a:p>
        </p:txBody>
      </p:sp>
      <p:sp>
        <p:nvSpPr>
          <p:cNvPr id="25620" name="Text Box 20">
            <a:extLst>
              <a:ext uri="{FF2B5EF4-FFF2-40B4-BE49-F238E27FC236}">
                <a16:creationId xmlns:a16="http://schemas.microsoft.com/office/drawing/2014/main" id="{631A9098-E01E-904A-AD54-E007AB4D6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432050"/>
            <a:ext cx="1651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modified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intermediate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form</a:t>
            </a:r>
          </a:p>
        </p:txBody>
      </p:sp>
      <p:sp>
        <p:nvSpPr>
          <p:cNvPr id="25621" name="Text Box 21">
            <a:extLst>
              <a:ext uri="{FF2B5EF4-FFF2-40B4-BE49-F238E27FC236}">
                <a16:creationId xmlns:a16="http://schemas.microsoft.com/office/drawing/2014/main" id="{AD8649E0-55A5-8241-BA01-204264400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1588" y="4337050"/>
            <a:ext cx="1878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assembly code</a:t>
            </a:r>
          </a:p>
        </p:txBody>
      </p:sp>
      <p:sp>
        <p:nvSpPr>
          <p:cNvPr id="25622" name="Text Box 22">
            <a:extLst>
              <a:ext uri="{FF2B5EF4-FFF2-40B4-BE49-F238E27FC236}">
                <a16:creationId xmlns:a16="http://schemas.microsoft.com/office/drawing/2014/main" id="{7794BDBD-70B8-2F41-AE47-E65FFABB2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791200"/>
            <a:ext cx="81772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Semantic analyzer </a:t>
            </a:r>
            <a:r>
              <a:rPr lang="en-US" altLang="en-US" sz="1800">
                <a:latin typeface="Arial" panose="020B0604020202020204" pitchFamily="34" charset="0"/>
              </a:rPr>
              <a:t>performs static semantic analysis on parse trees and ASTs.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Optimizer performs static semantic analysis on intermediate 3-address code. 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65A1452-587A-AD42-814F-A937748E981B}"/>
                  </a:ext>
                </a:extLst>
              </p14:cNvPr>
              <p14:cNvContentPartPr/>
              <p14:nvPr/>
            </p14:nvContentPartPr>
            <p14:xfrm>
              <a:off x="771480" y="4119480"/>
              <a:ext cx="576360" cy="97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65A1452-587A-AD42-814F-A937748E981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9520" y="4097520"/>
                <a:ext cx="619560" cy="140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3">
            <a:extLst>
              <a:ext uri="{FF2B5EF4-FFF2-40B4-BE49-F238E27FC236}">
                <a16:creationId xmlns:a16="http://schemas.microsoft.com/office/drawing/2014/main" id="{8AA73975-33F3-9649-BAEF-5D8EB2E17C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27650" name="Slide Number Placeholder 4">
            <a:extLst>
              <a:ext uri="{FF2B5EF4-FFF2-40B4-BE49-F238E27FC236}">
                <a16:creationId xmlns:a16="http://schemas.microsoft.com/office/drawing/2014/main" id="{0730A9B9-D681-5D4F-B380-B74168EBCD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1722EE-CF26-4C46-8093-7F283594D08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C3A42671-6AAE-794A-BBD9-86616FDD87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BBCB148-5FE3-6C49-8886-A4F92EF025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457200"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Syntax vs. static semantics </a:t>
            </a:r>
          </a:p>
          <a:p>
            <a:pPr marL="514350" indent="-457200"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Static semantics vs. dynamic semantics</a:t>
            </a:r>
          </a:p>
          <a:p>
            <a:pPr marL="514350" indent="-457200"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514350" indent="-457200"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Attribute Grammars</a:t>
            </a:r>
          </a:p>
          <a:p>
            <a:pPr marL="914400" lvl="1" indent="-457200"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Attributes and rules</a:t>
            </a:r>
          </a:p>
          <a:p>
            <a:pPr marL="914400" lvl="1" indent="-457200" eaLnBrk="1" hangingPunct="1"/>
            <a:r>
              <a:rPr lang="en-US" altLang="en-US" dirty="0">
                <a:latin typeface="Arial" panose="020B0604020202020204" pitchFamily="34" charset="0"/>
              </a:rPr>
              <a:t>Synthesized and inherited attributes (next time)</a:t>
            </a:r>
          </a:p>
          <a:p>
            <a:pPr marL="914400" lvl="1" indent="-457200" eaLnBrk="1" hangingPunct="1"/>
            <a:r>
              <a:rPr lang="en-US" altLang="en-US" dirty="0">
                <a:latin typeface="Arial" panose="020B0604020202020204" pitchFamily="34" charset="0"/>
              </a:rPr>
              <a:t>S-attributed grammars (next time)</a:t>
            </a:r>
          </a:p>
          <a:p>
            <a:pPr marL="914400" lvl="1" indent="-457200" eaLnBrk="1" hangingPunct="1"/>
            <a:r>
              <a:rPr lang="en-US" altLang="en-US" dirty="0">
                <a:latin typeface="Arial" panose="020B0604020202020204" pitchFamily="34" charset="0"/>
              </a:rPr>
              <a:t>L-attributed grammars </a:t>
            </a:r>
            <a:r>
              <a:rPr lang="en-US" altLang="en-US">
                <a:latin typeface="Arial" panose="020B0604020202020204" pitchFamily="34" charset="0"/>
              </a:rPr>
              <a:t>(next time)</a:t>
            </a:r>
            <a:endParaRPr lang="en-US" altLang="en-US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2CBB71D-D6EE-0242-9325-ABB337D30167}"/>
                  </a:ext>
                </a:extLst>
              </p14:cNvPr>
              <p14:cNvContentPartPr/>
              <p14:nvPr/>
            </p14:nvContentPartPr>
            <p14:xfrm>
              <a:off x="4019040" y="2808720"/>
              <a:ext cx="4140000" cy="412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2CBB71D-D6EE-0242-9325-ABB337D3016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97080" y="2786760"/>
                <a:ext cx="4177800" cy="455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3">
            <a:extLst>
              <a:ext uri="{FF2B5EF4-FFF2-40B4-BE49-F238E27FC236}">
                <a16:creationId xmlns:a16="http://schemas.microsoft.com/office/drawing/2014/main" id="{C7718627-DBF9-E34A-926F-0DD21873E1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28674" name="Slide Number Placeholder 4">
            <a:extLst>
              <a:ext uri="{FF2B5EF4-FFF2-40B4-BE49-F238E27FC236}">
                <a16:creationId xmlns:a16="http://schemas.microsoft.com/office/drawing/2014/main" id="{1102E7F4-EAD7-F546-B3CE-B6E59AB300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76FCDA-720F-2443-A4EF-1960E72BDF9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9599475-DBDE-4B4A-946B-4DEFCCBA5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61913"/>
            <a:ext cx="8707438" cy="1004887"/>
          </a:xfrm>
        </p:spPr>
        <p:txBody>
          <a:bodyPr/>
          <a:lstStyle/>
          <a:p>
            <a:pPr eaLnBrk="1" hangingPunct="1"/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Attribute Grammars: </a:t>
            </a:r>
            <a:b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Foundation for Static Semantic Analysis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9A67BFEB-0A14-1042-B71F-DD093A235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26488" cy="51054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Attribute Grammars: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generalization of Context-Free Grammars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Associate </a:t>
            </a:r>
            <a:r>
              <a:rPr lang="en-US" altLang="en-US" u="sng" dirty="0">
                <a:latin typeface="Arial" panose="020B0604020202020204" pitchFamily="34" charset="0"/>
              </a:rPr>
              <a:t>meaning</a:t>
            </a:r>
            <a:r>
              <a:rPr lang="en-US" altLang="en-US" dirty="0">
                <a:latin typeface="Arial" panose="020B0604020202020204" pitchFamily="34" charset="0"/>
              </a:rPr>
              <a:t> with parse trees</a:t>
            </a:r>
          </a:p>
          <a:p>
            <a:pPr lvl="1" eaLnBrk="1" hangingPunct="1"/>
            <a:r>
              <a:rPr lang="en-US" altLang="en-US" u="sng" dirty="0">
                <a:latin typeface="Arial" panose="020B0604020202020204" pitchFamily="34" charset="0"/>
              </a:rPr>
              <a:t>Attributes</a:t>
            </a:r>
          </a:p>
          <a:p>
            <a:pPr lvl="2" eaLnBrk="1" hangingPunct="1"/>
            <a:r>
              <a:rPr lang="en-US" altLang="en-US" dirty="0">
                <a:latin typeface="Arial" panose="020B0604020202020204" pitchFamily="34" charset="0"/>
              </a:rPr>
              <a:t>Each grammar symbol has one or more values called </a:t>
            </a:r>
            <a:r>
              <a:rPr lang="en-US" altLang="en-US" dirty="0">
                <a:solidFill>
                  <a:schemeClr val="hlink"/>
                </a:solidFill>
                <a:latin typeface="Arial" panose="020B0604020202020204" pitchFamily="34" charset="0"/>
              </a:rPr>
              <a:t>attributes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associated with it. Each parse tree node has its own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instances</a:t>
            </a:r>
            <a:r>
              <a:rPr lang="en-US" altLang="en-US" dirty="0">
                <a:latin typeface="Arial" panose="020B0604020202020204" pitchFamily="34" charset="0"/>
              </a:rPr>
              <a:t> of those attributes; attribute value carries the “meaning” of the parse tree rooted at node</a:t>
            </a:r>
          </a:p>
          <a:p>
            <a:pPr lvl="1" eaLnBrk="1" hangingPunct="1"/>
            <a:r>
              <a:rPr lang="en-US" altLang="en-US" u="sng" dirty="0">
                <a:latin typeface="Arial" panose="020B0604020202020204" pitchFamily="34" charset="0"/>
              </a:rPr>
              <a:t>Semantic rules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</a:p>
          <a:p>
            <a:pPr lvl="2" eaLnBrk="1" hangingPunct="1"/>
            <a:r>
              <a:rPr lang="en-US" altLang="en-US" dirty="0">
                <a:latin typeface="Arial" panose="020B0604020202020204" pitchFamily="34" charset="0"/>
              </a:rPr>
              <a:t>Each grammar production has associated </a:t>
            </a:r>
            <a:r>
              <a:rPr lang="en-US" altLang="ja-JP" dirty="0">
                <a:solidFill>
                  <a:schemeClr val="hlink"/>
                </a:solidFill>
                <a:latin typeface="Arial" panose="020B0604020202020204" pitchFamily="34" charset="0"/>
              </a:rPr>
              <a:t>rule</a:t>
            </a:r>
            <a:r>
              <a:rPr lang="en-US" altLang="ja-JP" dirty="0">
                <a:latin typeface="Arial" panose="020B0604020202020204" pitchFamily="34" charset="0"/>
              </a:rPr>
              <a:t>, which may refer to and compute the values of attributes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3">
            <a:extLst>
              <a:ext uri="{FF2B5EF4-FFF2-40B4-BE49-F238E27FC236}">
                <a16:creationId xmlns:a16="http://schemas.microsoft.com/office/drawing/2014/main" id="{27D25227-6710-E640-B21F-1251B21C04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29698" name="Slide Number Placeholder 4">
            <a:extLst>
              <a:ext uri="{FF2B5EF4-FFF2-40B4-BE49-F238E27FC236}">
                <a16:creationId xmlns:a16="http://schemas.microsoft.com/office/drawing/2014/main" id="{A64B9A22-F121-9F44-B715-AEE0A9B8C8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1806DA6-72A8-E242-A466-AE3D540B092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24D23CEC-6869-AA43-AF4C-E4F0E5B394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latin typeface="Arial" panose="020B0604020202020204" pitchFamily="34" charset="0"/>
                <a:ea typeface="ＭＳ Ｐゴシック" panose="020B0600070205080204" pitchFamily="34" charset="-128"/>
              </a:rPr>
              <a:t>Example: Attribute Grammar to Compute Value of Expression (denote grammar by AG1)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D96A538-FB0D-1C48-BC35-82879C521A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726488" cy="44418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Production		Semantic Rule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S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 E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		print(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E.</a:t>
            </a:r>
            <a:r>
              <a:rPr lang="en-US" altLang="en-US" i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val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E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 E</a:t>
            </a:r>
            <a:r>
              <a:rPr lang="en-US" altLang="en-US" i="1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+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T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E</a:t>
            </a:r>
            <a:r>
              <a:rPr lang="en-US" altLang="en-US" i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.val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 := E</a:t>
            </a:r>
            <a:r>
              <a:rPr lang="en-US" altLang="en-US" i="1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i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.val 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+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T</a:t>
            </a:r>
            <a:r>
              <a:rPr lang="en-US" altLang="en-US" i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.val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E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 T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			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E</a:t>
            </a:r>
            <a:r>
              <a:rPr lang="en-US" altLang="en-US" i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.val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 := T</a:t>
            </a:r>
            <a:r>
              <a:rPr lang="en-US" altLang="en-US" i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.val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	T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 T</a:t>
            </a:r>
            <a:r>
              <a:rPr lang="en-US" altLang="en-US" i="1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*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F		T</a:t>
            </a:r>
            <a:r>
              <a:rPr lang="en-US" altLang="en-US" i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.val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 := T</a:t>
            </a:r>
            <a:r>
              <a:rPr lang="en-US" altLang="en-US" i="1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i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.val 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*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F</a:t>
            </a:r>
            <a:r>
              <a:rPr lang="en-US" altLang="en-US" i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.val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 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	T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 F			T</a:t>
            </a:r>
            <a:r>
              <a:rPr lang="en-US" altLang="en-US" i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.val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 := F</a:t>
            </a:r>
            <a:r>
              <a:rPr lang="en-US" altLang="en-US" i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.val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	F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b="1" i="1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num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		F</a:t>
            </a:r>
            <a:r>
              <a:rPr lang="en-US" altLang="en-US" i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.val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 :=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num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r>
              <a:rPr lang="en-US" altLang="en-US" i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val</a:t>
            </a:r>
          </a:p>
        </p:txBody>
      </p:sp>
      <p:sp>
        <p:nvSpPr>
          <p:cNvPr id="29701" name="Rectangle 4">
            <a:extLst>
              <a:ext uri="{FF2B5EF4-FFF2-40B4-BE49-F238E27FC236}">
                <a16:creationId xmlns:a16="http://schemas.microsoft.com/office/drawing/2014/main" id="{E8AFC0FD-ED1D-3F4C-961A-76470C7BB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43000"/>
            <a:ext cx="8686800" cy="4365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i="1">
                <a:latin typeface="Arial" panose="020B0604020202020204" pitchFamily="34" charset="0"/>
                <a:ea typeface="ＭＳ Ｐゴシック" panose="020B0600070205080204" pitchFamily="34" charset="-128"/>
              </a:rPr>
              <a:t>S </a:t>
            </a:r>
            <a:r>
              <a:rPr lang="en-US" altLang="en-US" sz="2200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  <a:ea typeface="ＭＳ Ｐゴシック" panose="020B0600070205080204" pitchFamily="34" charset="-128"/>
              </a:rPr>
              <a:t> E	E </a:t>
            </a:r>
            <a:r>
              <a:rPr lang="en-US" altLang="en-US" sz="2200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200" i="1">
                <a:latin typeface="Arial" panose="020B0604020202020204" pitchFamily="34" charset="0"/>
                <a:ea typeface="ＭＳ Ｐゴシック" panose="020B0600070205080204" pitchFamily="34" charset="-128"/>
              </a:rPr>
              <a:t>E </a:t>
            </a:r>
            <a:r>
              <a:rPr lang="en-US" altLang="en-US" sz="22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+</a:t>
            </a:r>
            <a:r>
              <a:rPr lang="en-US" altLang="en-US" sz="2200" i="1">
                <a:latin typeface="Arial" panose="020B0604020202020204" pitchFamily="34" charset="0"/>
                <a:ea typeface="ＭＳ Ｐゴシック" panose="020B0600070205080204" pitchFamily="34" charset="-128"/>
              </a:rPr>
              <a:t> T  </a:t>
            </a:r>
            <a:r>
              <a:rPr lang="en-US" altLang="en-US" sz="2200">
                <a:latin typeface="Arial" panose="020B0604020202020204" pitchFamily="34" charset="0"/>
                <a:ea typeface="ＭＳ Ｐゴシック" panose="020B0600070205080204" pitchFamily="34" charset="-128"/>
              </a:rPr>
              <a:t>|</a:t>
            </a:r>
            <a:r>
              <a:rPr lang="en-US" altLang="en-US" sz="2200" i="1">
                <a:latin typeface="Arial" panose="020B0604020202020204" pitchFamily="34" charset="0"/>
                <a:ea typeface="ＭＳ Ｐゴシック" panose="020B0600070205080204" pitchFamily="34" charset="-128"/>
              </a:rPr>
              <a:t> T		T </a:t>
            </a:r>
            <a:r>
              <a:rPr lang="en-US" altLang="en-US" sz="2200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200" i="1">
                <a:latin typeface="Arial" panose="020B0604020202020204" pitchFamily="34" charset="0"/>
                <a:ea typeface="ＭＳ Ｐゴシック" panose="020B0600070205080204" pitchFamily="34" charset="-128"/>
              </a:rPr>
              <a:t>T </a:t>
            </a:r>
            <a:r>
              <a:rPr lang="en-US" altLang="en-US" sz="22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*</a:t>
            </a:r>
            <a:r>
              <a:rPr lang="en-US" altLang="en-US" sz="2200" i="1">
                <a:latin typeface="Arial" panose="020B0604020202020204" pitchFamily="34" charset="0"/>
                <a:ea typeface="ＭＳ Ｐゴシック" panose="020B0600070205080204" pitchFamily="34" charset="-128"/>
              </a:rPr>
              <a:t> F  </a:t>
            </a:r>
            <a:r>
              <a:rPr lang="en-US" altLang="en-US" sz="2200">
                <a:latin typeface="Arial" panose="020B0604020202020204" pitchFamily="34" charset="0"/>
                <a:ea typeface="ＭＳ Ｐゴシック" panose="020B0600070205080204" pitchFamily="34" charset="-128"/>
              </a:rPr>
              <a:t>|</a:t>
            </a:r>
            <a:r>
              <a:rPr lang="en-US" altLang="en-US" sz="2200" i="1">
                <a:latin typeface="Arial" panose="020B0604020202020204" pitchFamily="34" charset="0"/>
                <a:ea typeface="ＭＳ Ｐゴシック" panose="020B0600070205080204" pitchFamily="34" charset="-128"/>
              </a:rPr>
              <a:t> F		F </a:t>
            </a:r>
            <a:r>
              <a:rPr lang="en-US" altLang="en-US" sz="2200" i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200" b="1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2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num</a:t>
            </a:r>
            <a:r>
              <a:rPr lang="en-US" altLang="en-US" sz="2200" b="1"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</a:p>
        </p:txBody>
      </p:sp>
      <p:sp>
        <p:nvSpPr>
          <p:cNvPr id="29702" name="Line 5">
            <a:extLst>
              <a:ext uri="{FF2B5EF4-FFF2-40B4-BE49-F238E27FC236}">
                <a16:creationId xmlns:a16="http://schemas.microsoft.com/office/drawing/2014/main" id="{A16F4104-12FF-CF4C-A6C6-80258C91A2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23622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6">
            <a:extLst>
              <a:ext uri="{FF2B5EF4-FFF2-40B4-BE49-F238E27FC236}">
                <a16:creationId xmlns:a16="http://schemas.microsoft.com/office/drawing/2014/main" id="{4C80B106-F1EC-0B49-AF51-67AB1E4746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5867400"/>
            <a:ext cx="1066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Text Box 7">
            <a:extLst>
              <a:ext uri="{FF2B5EF4-FFF2-40B4-BE49-F238E27FC236}">
                <a16:creationId xmlns:a16="http://schemas.microsoft.com/office/drawing/2014/main" id="{B93FE092-1939-0B43-8D97-FAEAD8D5E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5" y="5873750"/>
            <a:ext cx="1760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rgbClr val="0000FF"/>
                </a:solidFill>
                <a:latin typeface="Arial" panose="020B0604020202020204" pitchFamily="34" charset="0"/>
              </a:rPr>
              <a:t>val:</a:t>
            </a:r>
            <a:r>
              <a:rPr lang="en-US" altLang="en-US" sz="200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>
                <a:latin typeface="Arial" panose="020B0604020202020204" pitchFamily="34" charset="0"/>
              </a:rPr>
              <a:t>Attributes</a:t>
            </a:r>
            <a:endParaRPr lang="en-US" altLang="en-US" sz="20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03F72BC-2A61-874F-A8E2-32FCB3D2858D}"/>
                  </a:ext>
                </a:extLst>
              </p14:cNvPr>
              <p14:cNvContentPartPr/>
              <p14:nvPr/>
            </p14:nvContentPartPr>
            <p14:xfrm>
              <a:off x="442800" y="1341360"/>
              <a:ext cx="6189480" cy="4578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03F72BC-2A61-874F-A8E2-32FCB3D2858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0840" y="1319400"/>
                <a:ext cx="6232680" cy="4621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3">
            <a:extLst>
              <a:ext uri="{FF2B5EF4-FFF2-40B4-BE49-F238E27FC236}">
                <a16:creationId xmlns:a16="http://schemas.microsoft.com/office/drawing/2014/main" id="{96CBC334-5513-9D4F-89F8-0C505F468E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31746" name="Slide Number Placeholder 4">
            <a:extLst>
              <a:ext uri="{FF2B5EF4-FFF2-40B4-BE49-F238E27FC236}">
                <a16:creationId xmlns:a16="http://schemas.microsoft.com/office/drawing/2014/main" id="{3A656093-186D-324F-91F9-3CCEA85F00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9E8B4A-3F70-C442-935A-3B67C554A2C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AA2CBC7-2068-2F4B-9D72-F7F54D8E7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61913"/>
            <a:ext cx="8707438" cy="1004887"/>
          </a:xfrm>
        </p:spPr>
        <p:txBody>
          <a:bodyPr/>
          <a:lstStyle/>
          <a:p>
            <a:pPr eaLnBrk="1" hangingPunct="1"/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Example: Decorated parse tree for input </a:t>
            </a:r>
            <a:r>
              <a:rPr lang="en-US" altLang="en-US" sz="3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3*5 + 2*4</a:t>
            </a:r>
          </a:p>
        </p:txBody>
      </p:sp>
      <p:sp>
        <p:nvSpPr>
          <p:cNvPr id="720902" name="Text Box 6">
            <a:extLst>
              <a:ext uri="{FF2B5EF4-FFF2-40B4-BE49-F238E27FC236}">
                <a16:creationId xmlns:a16="http://schemas.microsoft.com/office/drawing/2014/main" id="{F967B914-C286-6E4A-AA89-F0D19AE91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352800"/>
            <a:ext cx="466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720905" name="Text Box 9">
            <a:extLst>
              <a:ext uri="{FF2B5EF4-FFF2-40B4-BE49-F238E27FC236}">
                <a16:creationId xmlns:a16="http://schemas.microsoft.com/office/drawing/2014/main" id="{EFFF9E0E-9E75-BA40-B6A3-F0115560B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352800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+</a:t>
            </a:r>
          </a:p>
        </p:txBody>
      </p:sp>
      <p:sp>
        <p:nvSpPr>
          <p:cNvPr id="720907" name="Text Box 11">
            <a:extLst>
              <a:ext uri="{FF2B5EF4-FFF2-40B4-BE49-F238E27FC236}">
                <a16:creationId xmlns:a16="http://schemas.microsoft.com/office/drawing/2014/main" id="{FBEFEB02-FB68-6C4B-8647-54DA0F2C1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724400"/>
            <a:ext cx="442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F</a:t>
            </a:r>
          </a:p>
        </p:txBody>
      </p:sp>
      <p:sp>
        <p:nvSpPr>
          <p:cNvPr id="720912" name="Text Box 16">
            <a:extLst>
              <a:ext uri="{FF2B5EF4-FFF2-40B4-BE49-F238E27FC236}">
                <a16:creationId xmlns:a16="http://schemas.microsoft.com/office/drawing/2014/main" id="{1A5A255E-7840-DF47-B4CC-DBC0689D2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7244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*</a:t>
            </a:r>
          </a:p>
        </p:txBody>
      </p:sp>
      <p:sp>
        <p:nvSpPr>
          <p:cNvPr id="720913" name="Text Box 17">
            <a:extLst>
              <a:ext uri="{FF2B5EF4-FFF2-40B4-BE49-F238E27FC236}">
                <a16:creationId xmlns:a16="http://schemas.microsoft.com/office/drawing/2014/main" id="{F9712B32-714D-4041-B529-1AA3435AE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1910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*</a:t>
            </a:r>
          </a:p>
        </p:txBody>
      </p:sp>
      <p:grpSp>
        <p:nvGrpSpPr>
          <p:cNvPr id="2" name="Group 65">
            <a:extLst>
              <a:ext uri="{FF2B5EF4-FFF2-40B4-BE49-F238E27FC236}">
                <a16:creationId xmlns:a16="http://schemas.microsoft.com/office/drawing/2014/main" id="{F1C1861F-7E44-8C47-BB80-65133D2DEE94}"/>
              </a:ext>
            </a:extLst>
          </p:cNvPr>
          <p:cNvGrpSpPr>
            <a:grpSpLocks/>
          </p:cNvGrpSpPr>
          <p:nvPr/>
        </p:nvGrpSpPr>
        <p:grpSpPr bwMode="auto">
          <a:xfrm>
            <a:off x="3108325" y="2090738"/>
            <a:ext cx="466725" cy="728662"/>
            <a:chOff x="1958" y="1317"/>
            <a:chExt cx="294" cy="459"/>
          </a:xfrm>
        </p:grpSpPr>
        <p:sp>
          <p:nvSpPr>
            <p:cNvPr id="31809" name="Text Box 4">
              <a:extLst>
                <a:ext uri="{FF2B5EF4-FFF2-40B4-BE49-F238E27FC236}">
                  <a16:creationId xmlns:a16="http://schemas.microsoft.com/office/drawing/2014/main" id="{C920BB57-7BD7-1A4B-A015-1E94044E82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8" y="1317"/>
              <a:ext cx="29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1">
                  <a:latin typeface="Arial" panose="020B0604020202020204" pitchFamily="34" charset="0"/>
                </a:rPr>
                <a:t>S</a:t>
              </a:r>
            </a:p>
          </p:txBody>
        </p:sp>
        <p:sp>
          <p:nvSpPr>
            <p:cNvPr id="31810" name="Line 21">
              <a:extLst>
                <a:ext uri="{FF2B5EF4-FFF2-40B4-BE49-F238E27FC236}">
                  <a16:creationId xmlns:a16="http://schemas.microsoft.com/office/drawing/2014/main" id="{F3A527FA-98F2-5747-A311-8C1D263815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5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918" name="Line 22">
            <a:extLst>
              <a:ext uri="{FF2B5EF4-FFF2-40B4-BE49-F238E27FC236}">
                <a16:creationId xmlns:a16="http://schemas.microsoft.com/office/drawing/2014/main" id="{F561C30D-CD70-1C4A-9B6A-196FCCFC54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733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932" name="Line 36">
            <a:extLst>
              <a:ext uri="{FF2B5EF4-FFF2-40B4-BE49-F238E27FC236}">
                <a16:creationId xmlns:a16="http://schemas.microsoft.com/office/drawing/2014/main" id="{513505FC-E40D-1D42-AA83-70458E1227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933" name="Text Box 37">
            <a:extLst>
              <a:ext uri="{FF2B5EF4-FFF2-40B4-BE49-F238E27FC236}">
                <a16:creationId xmlns:a16="http://schemas.microsoft.com/office/drawing/2014/main" id="{2D3D2B07-7D5E-7F43-BC87-13CA3C063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876800"/>
            <a:ext cx="749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num</a:t>
            </a:r>
          </a:p>
        </p:txBody>
      </p:sp>
      <p:grpSp>
        <p:nvGrpSpPr>
          <p:cNvPr id="31757" name="Group 53">
            <a:extLst>
              <a:ext uri="{FF2B5EF4-FFF2-40B4-BE49-F238E27FC236}">
                <a16:creationId xmlns:a16="http://schemas.microsoft.com/office/drawing/2014/main" id="{CA3536B7-D66C-864E-8EFE-A3CD01D61330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5867400"/>
            <a:ext cx="1176338" cy="488950"/>
            <a:chOff x="576" y="3696"/>
            <a:chExt cx="741" cy="308"/>
          </a:xfrm>
        </p:grpSpPr>
        <p:sp>
          <p:nvSpPr>
            <p:cNvPr id="31807" name="Text Box 13">
              <a:extLst>
                <a:ext uri="{FF2B5EF4-FFF2-40B4-BE49-F238E27FC236}">
                  <a16:creationId xmlns:a16="http://schemas.microsoft.com/office/drawing/2014/main" id="{666563E0-8CAB-C14F-A2FD-67EC11D93C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696"/>
              <a:ext cx="47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latin typeface="Courier New" panose="02070309020205020404" pitchFamily="49" charset="0"/>
                </a:rPr>
                <a:t>num</a:t>
              </a:r>
            </a:p>
          </p:txBody>
        </p:sp>
        <p:sp>
          <p:nvSpPr>
            <p:cNvPr id="31808" name="Text Box 39">
              <a:extLst>
                <a:ext uri="{FF2B5EF4-FFF2-40B4-BE49-F238E27FC236}">
                  <a16:creationId xmlns:a16="http://schemas.microsoft.com/office/drawing/2014/main" id="{2D71D8CC-ABCF-EB4F-84BE-58CF5BBF87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3744"/>
              <a:ext cx="213" cy="260"/>
            </a:xfrm>
            <a:prstGeom prst="rect">
              <a:avLst/>
            </a:prstGeom>
            <a:noFill/>
            <a:ln w="1587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hlink"/>
                  </a:solidFill>
                  <a:latin typeface="Courier New" panose="02070309020205020404" pitchFamily="49" charset="0"/>
                </a:rPr>
                <a:t>3</a:t>
              </a:r>
            </a:p>
          </p:txBody>
        </p:sp>
      </p:grpSp>
      <p:grpSp>
        <p:nvGrpSpPr>
          <p:cNvPr id="4" name="Group 57">
            <a:extLst>
              <a:ext uri="{FF2B5EF4-FFF2-40B4-BE49-F238E27FC236}">
                <a16:creationId xmlns:a16="http://schemas.microsoft.com/office/drawing/2014/main" id="{B2E8FA4B-770A-1248-AE90-3DF287538C11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10200"/>
            <a:ext cx="1100138" cy="488950"/>
            <a:chOff x="1872" y="3408"/>
            <a:chExt cx="693" cy="308"/>
          </a:xfrm>
        </p:grpSpPr>
        <p:sp>
          <p:nvSpPr>
            <p:cNvPr id="31805" name="Text Box 35">
              <a:extLst>
                <a:ext uri="{FF2B5EF4-FFF2-40B4-BE49-F238E27FC236}">
                  <a16:creationId xmlns:a16="http://schemas.microsoft.com/office/drawing/2014/main" id="{DB560F72-4D20-E04F-BBDC-0A618EE095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3408"/>
              <a:ext cx="47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latin typeface="Courier New" panose="02070309020205020404" pitchFamily="49" charset="0"/>
                </a:rPr>
                <a:t>num</a:t>
              </a:r>
            </a:p>
          </p:txBody>
        </p:sp>
        <p:sp>
          <p:nvSpPr>
            <p:cNvPr id="31806" name="Text Box 40">
              <a:extLst>
                <a:ext uri="{FF2B5EF4-FFF2-40B4-BE49-F238E27FC236}">
                  <a16:creationId xmlns:a16="http://schemas.microsoft.com/office/drawing/2014/main" id="{4842BD70-59F7-9D4F-86DF-7789C78ED1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3456"/>
              <a:ext cx="213" cy="260"/>
            </a:xfrm>
            <a:prstGeom prst="rect">
              <a:avLst/>
            </a:prstGeom>
            <a:noFill/>
            <a:ln w="1587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hlink"/>
                  </a:solidFill>
                  <a:latin typeface="Courier New" panose="02070309020205020404" pitchFamily="49" charset="0"/>
                </a:rPr>
                <a:t>5</a:t>
              </a:r>
            </a:p>
          </p:txBody>
        </p:sp>
      </p:grpSp>
      <p:grpSp>
        <p:nvGrpSpPr>
          <p:cNvPr id="5" name="Group 60">
            <a:extLst>
              <a:ext uri="{FF2B5EF4-FFF2-40B4-BE49-F238E27FC236}">
                <a16:creationId xmlns:a16="http://schemas.microsoft.com/office/drawing/2014/main" id="{23CBF140-D93D-D54F-9CCE-5301A3AAF668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486400"/>
            <a:ext cx="1176338" cy="538163"/>
            <a:chOff x="2544" y="3456"/>
            <a:chExt cx="741" cy="339"/>
          </a:xfrm>
        </p:grpSpPr>
        <p:sp>
          <p:nvSpPr>
            <p:cNvPr id="31803" name="Text Box 32">
              <a:extLst>
                <a:ext uri="{FF2B5EF4-FFF2-40B4-BE49-F238E27FC236}">
                  <a16:creationId xmlns:a16="http://schemas.microsoft.com/office/drawing/2014/main" id="{EA0F5F26-91C0-2C4F-8B56-069845556E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3504"/>
              <a:ext cx="47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latin typeface="Courier New" panose="02070309020205020404" pitchFamily="49" charset="0"/>
                </a:rPr>
                <a:t>num</a:t>
              </a:r>
            </a:p>
          </p:txBody>
        </p:sp>
        <p:sp>
          <p:nvSpPr>
            <p:cNvPr id="31804" name="Text Box 41">
              <a:extLst>
                <a:ext uri="{FF2B5EF4-FFF2-40B4-BE49-F238E27FC236}">
                  <a16:creationId xmlns:a16="http://schemas.microsoft.com/office/drawing/2014/main" id="{9541925E-A684-3E42-B67E-2FA947E97F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3456"/>
              <a:ext cx="213" cy="260"/>
            </a:xfrm>
            <a:prstGeom prst="rect">
              <a:avLst/>
            </a:prstGeom>
            <a:noFill/>
            <a:ln w="1587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hlink"/>
                  </a:solidFill>
                  <a:latin typeface="Courier New" panose="02070309020205020404" pitchFamily="49" charset="0"/>
                </a:rPr>
                <a:t>2</a:t>
              </a:r>
            </a:p>
          </p:txBody>
        </p:sp>
      </p:grpSp>
      <p:sp>
        <p:nvSpPr>
          <p:cNvPr id="720938" name="Text Box 42">
            <a:extLst>
              <a:ext uri="{FF2B5EF4-FFF2-40B4-BE49-F238E27FC236}">
                <a16:creationId xmlns:a16="http://schemas.microsoft.com/office/drawing/2014/main" id="{B4101DBA-DE4A-444A-BF18-E9A47127B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953000"/>
            <a:ext cx="338138" cy="412750"/>
          </a:xfrm>
          <a:prstGeom prst="rect">
            <a:avLst/>
          </a:prstGeom>
          <a:noFill/>
          <a:ln w="158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Courier New" panose="02070309020205020404" pitchFamily="49" charset="0"/>
              </a:rPr>
              <a:t>4</a:t>
            </a:r>
          </a:p>
        </p:txBody>
      </p:sp>
      <p:grpSp>
        <p:nvGrpSpPr>
          <p:cNvPr id="6" name="Group 55">
            <a:extLst>
              <a:ext uri="{FF2B5EF4-FFF2-40B4-BE49-F238E27FC236}">
                <a16:creationId xmlns:a16="http://schemas.microsoft.com/office/drawing/2014/main" id="{F11D7011-F843-0849-BA0D-FA5A1602F884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5257800"/>
            <a:ext cx="642938" cy="762000"/>
            <a:chOff x="720" y="3312"/>
            <a:chExt cx="405" cy="480"/>
          </a:xfrm>
        </p:grpSpPr>
        <p:sp>
          <p:nvSpPr>
            <p:cNvPr id="31800" name="Text Box 12">
              <a:extLst>
                <a:ext uri="{FF2B5EF4-FFF2-40B4-BE49-F238E27FC236}">
                  <a16:creationId xmlns:a16="http://schemas.microsoft.com/office/drawing/2014/main" id="{72B57615-6908-094E-B5E5-54C0A6FF9A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312"/>
              <a:ext cx="27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1">
                  <a:latin typeface="Arial" panose="020B0604020202020204" pitchFamily="34" charset="0"/>
                </a:rPr>
                <a:t>F</a:t>
              </a:r>
            </a:p>
          </p:txBody>
        </p:sp>
        <p:sp>
          <p:nvSpPr>
            <p:cNvPr id="31801" name="Line 30">
              <a:extLst>
                <a:ext uri="{FF2B5EF4-FFF2-40B4-BE49-F238E27FC236}">
                  <a16:creationId xmlns:a16="http://schemas.microsoft.com/office/drawing/2014/main" id="{3A972A51-3545-474A-9360-FD606EF250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5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2" name="Text Box 43">
              <a:extLst>
                <a:ext uri="{FF2B5EF4-FFF2-40B4-BE49-F238E27FC236}">
                  <a16:creationId xmlns:a16="http://schemas.microsoft.com/office/drawing/2014/main" id="{79FCB0A8-E69E-094C-AB0D-222E4B70F7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312"/>
              <a:ext cx="213" cy="260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7" name="Group 56">
            <a:extLst>
              <a:ext uri="{FF2B5EF4-FFF2-40B4-BE49-F238E27FC236}">
                <a16:creationId xmlns:a16="http://schemas.microsoft.com/office/drawing/2014/main" id="{520D7FE3-08C0-AF44-8B87-5A611EC1AF3E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724400"/>
            <a:ext cx="642938" cy="609600"/>
            <a:chOff x="720" y="2976"/>
            <a:chExt cx="405" cy="384"/>
          </a:xfrm>
        </p:grpSpPr>
        <p:sp>
          <p:nvSpPr>
            <p:cNvPr id="31797" name="Text Box 10">
              <a:extLst>
                <a:ext uri="{FF2B5EF4-FFF2-40B4-BE49-F238E27FC236}">
                  <a16:creationId xmlns:a16="http://schemas.microsoft.com/office/drawing/2014/main" id="{BCF7C45F-E81D-B046-999F-FFF3448669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976"/>
              <a:ext cx="28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1"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31798" name="Line 29">
              <a:extLst>
                <a:ext uri="{FF2B5EF4-FFF2-40B4-BE49-F238E27FC236}">
                  <a16:creationId xmlns:a16="http://schemas.microsoft.com/office/drawing/2014/main" id="{42419407-04E2-D547-B3D8-D78033C75B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2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9" name="Text Box 44">
              <a:extLst>
                <a:ext uri="{FF2B5EF4-FFF2-40B4-BE49-F238E27FC236}">
                  <a16:creationId xmlns:a16="http://schemas.microsoft.com/office/drawing/2014/main" id="{A8708D56-9691-6740-8625-9F73094814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976"/>
              <a:ext cx="213" cy="260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8" name="Group 59">
            <a:extLst>
              <a:ext uri="{FF2B5EF4-FFF2-40B4-BE49-F238E27FC236}">
                <a16:creationId xmlns:a16="http://schemas.microsoft.com/office/drawing/2014/main" id="{CF86C1C4-78C6-3249-B691-98AB2DF7A417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191000"/>
            <a:ext cx="2057400" cy="609600"/>
            <a:chOff x="816" y="2640"/>
            <a:chExt cx="1296" cy="384"/>
          </a:xfrm>
        </p:grpSpPr>
        <p:sp>
          <p:nvSpPr>
            <p:cNvPr id="31791" name="Line 24">
              <a:extLst>
                <a:ext uri="{FF2B5EF4-FFF2-40B4-BE49-F238E27FC236}">
                  <a16:creationId xmlns:a16="http://schemas.microsoft.com/office/drawing/2014/main" id="{42D8E385-70D8-6049-86AD-0F9EB35E56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880"/>
              <a:ext cx="57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92" name="Group 58">
              <a:extLst>
                <a:ext uri="{FF2B5EF4-FFF2-40B4-BE49-F238E27FC236}">
                  <a16:creationId xmlns:a16="http://schemas.microsoft.com/office/drawing/2014/main" id="{CA43F59B-6FAA-9549-80E1-E25E1CCA5E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6" y="2640"/>
              <a:ext cx="1116" cy="384"/>
              <a:chOff x="816" y="2640"/>
              <a:chExt cx="1116" cy="384"/>
            </a:xfrm>
          </p:grpSpPr>
          <p:sp>
            <p:nvSpPr>
              <p:cNvPr id="31793" name="Text Box 8">
                <a:extLst>
                  <a:ext uri="{FF2B5EF4-FFF2-40B4-BE49-F238E27FC236}">
                    <a16:creationId xmlns:a16="http://schemas.microsoft.com/office/drawing/2014/main" id="{D96E782E-E489-0B40-9B8C-D0F435F60C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40" y="2640"/>
                <a:ext cx="28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 i="1">
                    <a:latin typeface="Arial" panose="020B0604020202020204" pitchFamily="34" charset="0"/>
                  </a:rPr>
                  <a:t>T</a:t>
                </a:r>
              </a:p>
            </p:txBody>
          </p:sp>
          <p:sp>
            <p:nvSpPr>
              <p:cNvPr id="31794" name="Line 23">
                <a:extLst>
                  <a:ext uri="{FF2B5EF4-FFF2-40B4-BE49-F238E27FC236}">
                    <a16:creationId xmlns:a16="http://schemas.microsoft.com/office/drawing/2014/main" id="{DF52F223-5876-C241-AE72-1CF19A2530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6" y="2880"/>
                <a:ext cx="72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5" name="Line 27">
                <a:extLst>
                  <a:ext uri="{FF2B5EF4-FFF2-40B4-BE49-F238E27FC236}">
                    <a16:creationId xmlns:a16="http://schemas.microsoft.com/office/drawing/2014/main" id="{E28E9903-EDDF-2445-A68C-2B49A0DC25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88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6" name="Text Box 45">
                <a:extLst>
                  <a:ext uri="{FF2B5EF4-FFF2-40B4-BE49-F238E27FC236}">
                    <a16:creationId xmlns:a16="http://schemas.microsoft.com/office/drawing/2014/main" id="{E99F968E-0339-924C-BAD6-1CC2A692C2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2640"/>
                <a:ext cx="300" cy="260"/>
              </a:xfrm>
              <a:prstGeom prst="rect">
                <a:avLst/>
              </a:prstGeom>
              <a:noFill/>
              <a:ln w="1587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>
                    <a:latin typeface="Arial" panose="020B0604020202020204" pitchFamily="34" charset="0"/>
                  </a:rPr>
                  <a:t>15</a:t>
                </a:r>
              </a:p>
            </p:txBody>
          </p:sp>
        </p:grpSp>
      </p:grpSp>
      <p:sp>
        <p:nvSpPr>
          <p:cNvPr id="720942" name="Text Box 46">
            <a:extLst>
              <a:ext uri="{FF2B5EF4-FFF2-40B4-BE49-F238E27FC236}">
                <a16:creationId xmlns:a16="http://schemas.microsoft.com/office/drawing/2014/main" id="{F9AA5B9A-FA1F-984A-A388-5106E612D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724400"/>
            <a:ext cx="338138" cy="412750"/>
          </a:xfrm>
          <a:prstGeom prst="rect">
            <a:avLst/>
          </a:prstGeom>
          <a:noFill/>
          <a:ln w="158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5</a:t>
            </a:r>
          </a:p>
        </p:txBody>
      </p:sp>
      <p:grpSp>
        <p:nvGrpSpPr>
          <p:cNvPr id="10" name="Group 61">
            <a:extLst>
              <a:ext uri="{FF2B5EF4-FFF2-40B4-BE49-F238E27FC236}">
                <a16:creationId xmlns:a16="http://schemas.microsoft.com/office/drawing/2014/main" id="{2DFD7521-5A1E-3342-BA89-75EB2C4C89AB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953000"/>
            <a:ext cx="642938" cy="762000"/>
            <a:chOff x="2688" y="3120"/>
            <a:chExt cx="405" cy="480"/>
          </a:xfrm>
        </p:grpSpPr>
        <p:sp>
          <p:nvSpPr>
            <p:cNvPr id="31788" name="Text Box 31">
              <a:extLst>
                <a:ext uri="{FF2B5EF4-FFF2-40B4-BE49-F238E27FC236}">
                  <a16:creationId xmlns:a16="http://schemas.microsoft.com/office/drawing/2014/main" id="{50652C47-D021-A94A-85CF-3A9B344C0B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3120"/>
              <a:ext cx="27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1">
                  <a:latin typeface="Arial" panose="020B0604020202020204" pitchFamily="34" charset="0"/>
                </a:rPr>
                <a:t>F</a:t>
              </a:r>
            </a:p>
          </p:txBody>
        </p:sp>
        <p:sp>
          <p:nvSpPr>
            <p:cNvPr id="31789" name="Line 33">
              <a:extLst>
                <a:ext uri="{FF2B5EF4-FFF2-40B4-BE49-F238E27FC236}">
                  <a16:creationId xmlns:a16="http://schemas.microsoft.com/office/drawing/2014/main" id="{9AFB38E9-D1B3-D94A-A1DE-7DEBCA6EC4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33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0" name="Text Box 47">
              <a:extLst>
                <a:ext uri="{FF2B5EF4-FFF2-40B4-BE49-F238E27FC236}">
                  <a16:creationId xmlns:a16="http://schemas.microsoft.com/office/drawing/2014/main" id="{A69E976A-3167-DB49-875E-F8387D031F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120"/>
              <a:ext cx="213" cy="260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1" name="Group 66">
            <a:extLst>
              <a:ext uri="{FF2B5EF4-FFF2-40B4-BE49-F238E27FC236}">
                <a16:creationId xmlns:a16="http://schemas.microsoft.com/office/drawing/2014/main" id="{8F47789E-1194-F140-B6A4-2B42325339D6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191000"/>
            <a:ext cx="642938" cy="838200"/>
            <a:chOff x="2688" y="2640"/>
            <a:chExt cx="405" cy="528"/>
          </a:xfrm>
        </p:grpSpPr>
        <p:sp>
          <p:nvSpPr>
            <p:cNvPr id="31785" name="Text Box 14">
              <a:extLst>
                <a:ext uri="{FF2B5EF4-FFF2-40B4-BE49-F238E27FC236}">
                  <a16:creationId xmlns:a16="http://schemas.microsoft.com/office/drawing/2014/main" id="{0B6E6CBD-57F1-8E4A-B890-1424FCBA14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2640"/>
              <a:ext cx="28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1"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31786" name="Line 34">
              <a:extLst>
                <a:ext uri="{FF2B5EF4-FFF2-40B4-BE49-F238E27FC236}">
                  <a16:creationId xmlns:a16="http://schemas.microsoft.com/office/drawing/2014/main" id="{1819C160-B819-0C48-9CF6-71CB57076E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7" name="Text Box 48">
              <a:extLst>
                <a:ext uri="{FF2B5EF4-FFF2-40B4-BE49-F238E27FC236}">
                  <a16:creationId xmlns:a16="http://schemas.microsoft.com/office/drawing/2014/main" id="{A7B52ABF-FE41-7C42-B9AD-EBDAEA4B6D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2640"/>
              <a:ext cx="213" cy="260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720947" name="Text Box 51">
            <a:extLst>
              <a:ext uri="{FF2B5EF4-FFF2-40B4-BE49-F238E27FC236}">
                <a16:creationId xmlns:a16="http://schemas.microsoft.com/office/drawing/2014/main" id="{88B56111-27AC-6145-860A-1808F94A9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352800"/>
            <a:ext cx="476250" cy="412750"/>
          </a:xfrm>
          <a:prstGeom prst="rect">
            <a:avLst/>
          </a:prstGeom>
          <a:noFill/>
          <a:ln w="158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15</a:t>
            </a:r>
          </a:p>
        </p:txBody>
      </p:sp>
      <p:grpSp>
        <p:nvGrpSpPr>
          <p:cNvPr id="12" name="Group 62">
            <a:extLst>
              <a:ext uri="{FF2B5EF4-FFF2-40B4-BE49-F238E27FC236}">
                <a16:creationId xmlns:a16="http://schemas.microsoft.com/office/drawing/2014/main" id="{D1F67788-7167-424D-B533-58CAF5F21BB3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191000"/>
            <a:ext cx="642938" cy="838200"/>
            <a:chOff x="3936" y="2640"/>
            <a:chExt cx="405" cy="528"/>
          </a:xfrm>
        </p:grpSpPr>
        <p:sp>
          <p:nvSpPr>
            <p:cNvPr id="31782" name="Text Box 15">
              <a:extLst>
                <a:ext uri="{FF2B5EF4-FFF2-40B4-BE49-F238E27FC236}">
                  <a16:creationId xmlns:a16="http://schemas.microsoft.com/office/drawing/2014/main" id="{CBFFD322-5305-C843-A59A-1D62A450AC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640"/>
              <a:ext cx="27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1">
                  <a:latin typeface="Arial" panose="020B0604020202020204" pitchFamily="34" charset="0"/>
                </a:rPr>
                <a:t>F</a:t>
              </a:r>
            </a:p>
          </p:txBody>
        </p:sp>
        <p:sp>
          <p:nvSpPr>
            <p:cNvPr id="31783" name="Line 38">
              <a:extLst>
                <a:ext uri="{FF2B5EF4-FFF2-40B4-BE49-F238E27FC236}">
                  <a16:creationId xmlns:a16="http://schemas.microsoft.com/office/drawing/2014/main" id="{8E7B8513-BD68-C149-8CC6-6525A2462A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9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4" name="Text Box 49">
              <a:extLst>
                <a:ext uri="{FF2B5EF4-FFF2-40B4-BE49-F238E27FC236}">
                  <a16:creationId xmlns:a16="http://schemas.microsoft.com/office/drawing/2014/main" id="{2C895D00-6E72-F34B-86FC-2A2B256CBC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640"/>
              <a:ext cx="213" cy="260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13" name="Group 67">
            <a:extLst>
              <a:ext uri="{FF2B5EF4-FFF2-40B4-BE49-F238E27FC236}">
                <a16:creationId xmlns:a16="http://schemas.microsoft.com/office/drawing/2014/main" id="{F66D36C5-12BC-0B49-A0BD-A22680966FA6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3352800"/>
            <a:ext cx="1981200" cy="914400"/>
            <a:chOff x="2784" y="2112"/>
            <a:chExt cx="1248" cy="576"/>
          </a:xfrm>
        </p:grpSpPr>
        <p:sp>
          <p:nvSpPr>
            <p:cNvPr id="31777" name="Text Box 7">
              <a:extLst>
                <a:ext uri="{FF2B5EF4-FFF2-40B4-BE49-F238E27FC236}">
                  <a16:creationId xmlns:a16="http://schemas.microsoft.com/office/drawing/2014/main" id="{51BEDF56-2CEB-FB45-90E1-4C355B2A7E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112"/>
              <a:ext cx="28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1"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31778" name="Line 25">
              <a:extLst>
                <a:ext uri="{FF2B5EF4-FFF2-40B4-BE49-F238E27FC236}">
                  <a16:creationId xmlns:a16="http://schemas.microsoft.com/office/drawing/2014/main" id="{D450A4F4-AFAD-7247-A08E-DE8BE43A8F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4" y="2352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9" name="Line 26">
              <a:extLst>
                <a:ext uri="{FF2B5EF4-FFF2-40B4-BE49-F238E27FC236}">
                  <a16:creationId xmlns:a16="http://schemas.microsoft.com/office/drawing/2014/main" id="{9E2079D2-6A28-2B4F-8A85-A097866FEC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352"/>
              <a:ext cx="86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0" name="Line 28">
              <a:extLst>
                <a:ext uri="{FF2B5EF4-FFF2-40B4-BE49-F238E27FC236}">
                  <a16:creationId xmlns:a16="http://schemas.microsoft.com/office/drawing/2014/main" id="{95E513EB-91A5-7C47-9963-FC3EF02455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35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1" name="Text Box 50">
              <a:extLst>
                <a:ext uri="{FF2B5EF4-FFF2-40B4-BE49-F238E27FC236}">
                  <a16:creationId xmlns:a16="http://schemas.microsoft.com/office/drawing/2014/main" id="{C4385192-B01C-9C43-88E6-092A25B4BB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112"/>
              <a:ext cx="213" cy="260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8</a:t>
              </a:r>
            </a:p>
          </p:txBody>
        </p:sp>
      </p:grpSp>
      <p:grpSp>
        <p:nvGrpSpPr>
          <p:cNvPr id="14" name="Group 68">
            <a:extLst>
              <a:ext uri="{FF2B5EF4-FFF2-40B4-BE49-F238E27FC236}">
                <a16:creationId xmlns:a16="http://schemas.microsoft.com/office/drawing/2014/main" id="{7C19383C-39CB-C24E-9A25-4E203ADC0437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2743200"/>
            <a:ext cx="2514600" cy="762000"/>
            <a:chOff x="1584" y="1728"/>
            <a:chExt cx="1584" cy="480"/>
          </a:xfrm>
        </p:grpSpPr>
        <p:sp>
          <p:nvSpPr>
            <p:cNvPr id="31772" name="Text Box 5">
              <a:extLst>
                <a:ext uri="{FF2B5EF4-FFF2-40B4-BE49-F238E27FC236}">
                  <a16:creationId xmlns:a16="http://schemas.microsoft.com/office/drawing/2014/main" id="{65CD29B5-4B4B-0244-9D23-0EE533165C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745"/>
              <a:ext cx="29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1">
                  <a:latin typeface="Arial" panose="020B0604020202020204" pitchFamily="34" charset="0"/>
                </a:rPr>
                <a:t>E</a:t>
              </a:r>
            </a:p>
          </p:txBody>
        </p:sp>
        <p:sp>
          <p:nvSpPr>
            <p:cNvPr id="31773" name="Line 18">
              <a:extLst>
                <a:ext uri="{FF2B5EF4-FFF2-40B4-BE49-F238E27FC236}">
                  <a16:creationId xmlns:a16="http://schemas.microsoft.com/office/drawing/2014/main" id="{6A2440B4-0308-184C-A70D-3395FF1974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84" y="196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4" name="Line 19">
              <a:extLst>
                <a:ext uri="{FF2B5EF4-FFF2-40B4-BE49-F238E27FC236}">
                  <a16:creationId xmlns:a16="http://schemas.microsoft.com/office/drawing/2014/main" id="{0DD64F8F-4A77-0542-B49B-7F9A625824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6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Line 20">
              <a:extLst>
                <a:ext uri="{FF2B5EF4-FFF2-40B4-BE49-F238E27FC236}">
                  <a16:creationId xmlns:a16="http://schemas.microsoft.com/office/drawing/2014/main" id="{9CEF0934-06DE-E94C-99B7-A2C7C18760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68"/>
              <a:ext cx="110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6" name="Text Box 52">
              <a:extLst>
                <a:ext uri="{FF2B5EF4-FFF2-40B4-BE49-F238E27FC236}">
                  <a16:creationId xmlns:a16="http://schemas.microsoft.com/office/drawing/2014/main" id="{9635CD84-D8E8-C242-860E-0273575D92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728"/>
              <a:ext cx="300" cy="260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23</a:t>
              </a:r>
            </a:p>
          </p:txBody>
        </p:sp>
      </p:grpSp>
      <p:sp>
        <p:nvSpPr>
          <p:cNvPr id="31771" name="Rectangle 72">
            <a:extLst>
              <a:ext uri="{FF2B5EF4-FFF2-40B4-BE49-F238E27FC236}">
                <a16:creationId xmlns:a16="http://schemas.microsoft.com/office/drawing/2014/main" id="{68CD44CA-D6CA-BC43-8E46-0B0632A38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079500"/>
            <a:ext cx="52578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	</a:t>
            </a:r>
            <a:r>
              <a:rPr lang="en-US" altLang="en-US" sz="1800" i="1">
                <a:latin typeface="Arial" panose="020B0604020202020204" pitchFamily="34" charset="0"/>
              </a:rPr>
              <a:t>S </a:t>
            </a:r>
            <a:r>
              <a:rPr lang="en-US" altLang="en-US" sz="18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1800" i="1">
                <a:latin typeface="Arial" panose="020B0604020202020204" pitchFamily="34" charset="0"/>
              </a:rPr>
              <a:t> E</a:t>
            </a:r>
            <a:r>
              <a:rPr lang="en-US" altLang="en-US" sz="1800">
                <a:latin typeface="Arial" panose="020B0604020202020204" pitchFamily="34" charset="0"/>
              </a:rPr>
              <a:t>		print(</a:t>
            </a:r>
            <a:r>
              <a:rPr lang="en-US" altLang="en-US" sz="1800" i="1">
                <a:latin typeface="Arial" panose="020B0604020202020204" pitchFamily="34" charset="0"/>
              </a:rPr>
              <a:t>E.</a:t>
            </a:r>
            <a:r>
              <a:rPr lang="en-US" altLang="en-US" sz="1800" i="1">
                <a:solidFill>
                  <a:srgbClr val="0000FF"/>
                </a:solidFill>
                <a:latin typeface="Arial" panose="020B0604020202020204" pitchFamily="34" charset="0"/>
              </a:rPr>
              <a:t>val</a:t>
            </a:r>
            <a:r>
              <a:rPr lang="en-US" altLang="en-US" sz="180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	</a:t>
            </a:r>
            <a:r>
              <a:rPr lang="en-US" altLang="en-US" sz="1800" i="1">
                <a:latin typeface="Arial" panose="020B0604020202020204" pitchFamily="34" charset="0"/>
              </a:rPr>
              <a:t>E </a:t>
            </a:r>
            <a:r>
              <a:rPr lang="en-US" altLang="en-US" sz="18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1800" i="1">
                <a:latin typeface="Arial" panose="020B0604020202020204" pitchFamily="34" charset="0"/>
              </a:rPr>
              <a:t> E</a:t>
            </a:r>
            <a:r>
              <a:rPr lang="en-US" altLang="en-US" sz="1800" i="1" baseline="-25000">
                <a:latin typeface="Arial" panose="020B0604020202020204" pitchFamily="34" charset="0"/>
              </a:rPr>
              <a:t>1</a:t>
            </a:r>
            <a:r>
              <a:rPr lang="en-US" altLang="en-US" sz="1800" i="1">
                <a:latin typeface="Arial" panose="020B0604020202020204" pitchFamily="34" charset="0"/>
              </a:rPr>
              <a:t>+T</a:t>
            </a:r>
            <a:r>
              <a:rPr lang="en-US" altLang="en-US" sz="1800">
                <a:latin typeface="Arial" panose="020B0604020202020204" pitchFamily="34" charset="0"/>
              </a:rPr>
              <a:t>	</a:t>
            </a:r>
            <a:r>
              <a:rPr lang="en-US" altLang="en-US" sz="1800" i="1">
                <a:latin typeface="Arial" panose="020B0604020202020204" pitchFamily="34" charset="0"/>
              </a:rPr>
              <a:t>E</a:t>
            </a:r>
            <a:r>
              <a:rPr lang="en-US" altLang="en-US" sz="1800" i="1">
                <a:solidFill>
                  <a:srgbClr val="0000FF"/>
                </a:solidFill>
                <a:latin typeface="Arial" panose="020B0604020202020204" pitchFamily="34" charset="0"/>
              </a:rPr>
              <a:t>.val</a:t>
            </a:r>
            <a:r>
              <a:rPr lang="en-US" altLang="en-US" sz="1800" i="1">
                <a:latin typeface="Arial" panose="020B0604020202020204" pitchFamily="34" charset="0"/>
              </a:rPr>
              <a:t> := E</a:t>
            </a:r>
            <a:r>
              <a:rPr lang="en-US" altLang="en-US" sz="1800" i="1" baseline="-25000">
                <a:latin typeface="Arial" panose="020B0604020202020204" pitchFamily="34" charset="0"/>
              </a:rPr>
              <a:t>1</a:t>
            </a:r>
            <a:r>
              <a:rPr lang="en-US" altLang="en-US" sz="1800" i="1">
                <a:solidFill>
                  <a:srgbClr val="0000FF"/>
                </a:solidFill>
                <a:latin typeface="Arial" panose="020B0604020202020204" pitchFamily="34" charset="0"/>
              </a:rPr>
              <a:t>.val</a:t>
            </a:r>
            <a:r>
              <a:rPr lang="en-US" altLang="en-US" sz="1800" i="1">
                <a:latin typeface="Arial" panose="020B0604020202020204" pitchFamily="34" charset="0"/>
              </a:rPr>
              <a:t>+T</a:t>
            </a:r>
            <a:r>
              <a:rPr lang="en-US" altLang="en-US" sz="1800" i="1">
                <a:solidFill>
                  <a:srgbClr val="0000FF"/>
                </a:solidFill>
                <a:latin typeface="Arial" panose="020B0604020202020204" pitchFamily="34" charset="0"/>
              </a:rPr>
              <a:t>.val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	</a:t>
            </a:r>
            <a:r>
              <a:rPr lang="en-US" altLang="en-US" sz="1800" i="1">
                <a:latin typeface="Arial" panose="020B0604020202020204" pitchFamily="34" charset="0"/>
              </a:rPr>
              <a:t>E </a:t>
            </a:r>
            <a:r>
              <a:rPr lang="en-US" altLang="en-US" sz="18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1800" i="1">
                <a:latin typeface="Arial" panose="020B0604020202020204" pitchFamily="34" charset="0"/>
              </a:rPr>
              <a:t> T</a:t>
            </a:r>
            <a:r>
              <a:rPr lang="en-US" altLang="en-US" sz="1800">
                <a:latin typeface="Arial" panose="020B0604020202020204" pitchFamily="34" charset="0"/>
              </a:rPr>
              <a:t>		</a:t>
            </a:r>
            <a:r>
              <a:rPr lang="en-US" altLang="en-US" sz="1800" i="1">
                <a:latin typeface="Arial" panose="020B0604020202020204" pitchFamily="34" charset="0"/>
              </a:rPr>
              <a:t>E</a:t>
            </a:r>
            <a:r>
              <a:rPr lang="en-US" altLang="en-US" sz="1800" i="1">
                <a:solidFill>
                  <a:srgbClr val="0000FF"/>
                </a:solidFill>
                <a:latin typeface="Arial" panose="020B0604020202020204" pitchFamily="34" charset="0"/>
              </a:rPr>
              <a:t>.val</a:t>
            </a:r>
            <a:r>
              <a:rPr lang="en-US" altLang="en-US" sz="1800" i="1">
                <a:latin typeface="Arial" panose="020B0604020202020204" pitchFamily="34" charset="0"/>
              </a:rPr>
              <a:t> := T</a:t>
            </a:r>
            <a:r>
              <a:rPr lang="en-US" altLang="en-US" sz="1800" i="1">
                <a:solidFill>
                  <a:srgbClr val="0000FF"/>
                </a:solidFill>
                <a:latin typeface="Arial" panose="020B0604020202020204" pitchFamily="34" charset="0"/>
              </a:rPr>
              <a:t>.val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latin typeface="Arial" panose="020B0604020202020204" pitchFamily="34" charset="0"/>
              </a:rPr>
              <a:t>	T </a:t>
            </a:r>
            <a:r>
              <a:rPr lang="en-US" altLang="en-US" sz="18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1800" i="1">
                <a:latin typeface="Arial" panose="020B0604020202020204" pitchFamily="34" charset="0"/>
              </a:rPr>
              <a:t> T</a:t>
            </a:r>
            <a:r>
              <a:rPr lang="en-US" altLang="en-US" sz="1800" i="1" baseline="-25000">
                <a:latin typeface="Arial" panose="020B0604020202020204" pitchFamily="34" charset="0"/>
              </a:rPr>
              <a:t>1</a:t>
            </a:r>
            <a:r>
              <a:rPr lang="en-US" altLang="en-US" sz="1800" i="1">
                <a:latin typeface="Arial" panose="020B0604020202020204" pitchFamily="34" charset="0"/>
              </a:rPr>
              <a:t>*F	T</a:t>
            </a:r>
            <a:r>
              <a:rPr lang="en-US" altLang="en-US" sz="1800" i="1">
                <a:solidFill>
                  <a:srgbClr val="0000FF"/>
                </a:solidFill>
                <a:latin typeface="Arial" panose="020B0604020202020204" pitchFamily="34" charset="0"/>
              </a:rPr>
              <a:t>.val</a:t>
            </a:r>
            <a:r>
              <a:rPr lang="en-US" altLang="en-US" sz="1800" i="1">
                <a:latin typeface="Arial" panose="020B0604020202020204" pitchFamily="34" charset="0"/>
              </a:rPr>
              <a:t> := T</a:t>
            </a:r>
            <a:r>
              <a:rPr lang="en-US" altLang="en-US" sz="1800" i="1" baseline="-25000">
                <a:latin typeface="Arial" panose="020B0604020202020204" pitchFamily="34" charset="0"/>
              </a:rPr>
              <a:t>1</a:t>
            </a:r>
            <a:r>
              <a:rPr lang="en-US" altLang="en-US" sz="1800" i="1">
                <a:solidFill>
                  <a:srgbClr val="0000FF"/>
                </a:solidFill>
                <a:latin typeface="Arial" panose="020B0604020202020204" pitchFamily="34" charset="0"/>
              </a:rPr>
              <a:t>.val</a:t>
            </a:r>
            <a:r>
              <a:rPr lang="en-US" altLang="en-US" sz="1800" i="1">
                <a:latin typeface="Arial" panose="020B0604020202020204" pitchFamily="34" charset="0"/>
              </a:rPr>
              <a:t>*F</a:t>
            </a:r>
            <a:r>
              <a:rPr lang="en-US" altLang="en-US" sz="1800" i="1">
                <a:solidFill>
                  <a:srgbClr val="0000FF"/>
                </a:solidFill>
                <a:latin typeface="Arial" panose="020B0604020202020204" pitchFamily="34" charset="0"/>
              </a:rPr>
              <a:t>.val</a:t>
            </a:r>
            <a:r>
              <a:rPr lang="en-US" altLang="en-US" sz="1800" i="1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latin typeface="Arial" panose="020B0604020202020204" pitchFamily="34" charset="0"/>
              </a:rPr>
              <a:t>	T </a:t>
            </a:r>
            <a:r>
              <a:rPr lang="en-US" altLang="en-US" sz="18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1800" i="1">
                <a:latin typeface="Arial" panose="020B0604020202020204" pitchFamily="34" charset="0"/>
              </a:rPr>
              <a:t> F		T</a:t>
            </a:r>
            <a:r>
              <a:rPr lang="en-US" altLang="en-US" sz="1800" i="1">
                <a:solidFill>
                  <a:srgbClr val="0000FF"/>
                </a:solidFill>
                <a:latin typeface="Arial" panose="020B0604020202020204" pitchFamily="34" charset="0"/>
              </a:rPr>
              <a:t>.val</a:t>
            </a:r>
            <a:r>
              <a:rPr lang="en-US" altLang="en-US" sz="1800" i="1">
                <a:latin typeface="Arial" panose="020B0604020202020204" pitchFamily="34" charset="0"/>
              </a:rPr>
              <a:t> := F</a:t>
            </a:r>
            <a:r>
              <a:rPr lang="en-US" altLang="en-US" sz="1800" i="1">
                <a:solidFill>
                  <a:srgbClr val="0000FF"/>
                </a:solidFill>
                <a:latin typeface="Arial" panose="020B0604020202020204" pitchFamily="34" charset="0"/>
              </a:rPr>
              <a:t>.val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latin typeface="Arial" panose="020B0604020202020204" pitchFamily="34" charset="0"/>
              </a:rPr>
              <a:t>	F </a:t>
            </a:r>
            <a:r>
              <a:rPr lang="en-US" altLang="en-US" sz="18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1800" b="1" i="1">
                <a:latin typeface="Arial" panose="020B0604020202020204" pitchFamily="34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</a:rPr>
              <a:t>num</a:t>
            </a:r>
            <a:r>
              <a:rPr lang="en-US" altLang="en-US" sz="1800" i="1">
                <a:latin typeface="Arial" panose="020B0604020202020204" pitchFamily="34" charset="0"/>
              </a:rPr>
              <a:t>		F</a:t>
            </a:r>
            <a:r>
              <a:rPr lang="en-US" altLang="en-US" sz="1800" i="1">
                <a:solidFill>
                  <a:srgbClr val="0000FF"/>
                </a:solidFill>
                <a:latin typeface="Arial" panose="020B0604020202020204" pitchFamily="34" charset="0"/>
              </a:rPr>
              <a:t>.val</a:t>
            </a:r>
            <a:r>
              <a:rPr lang="en-US" altLang="en-US" sz="1800" i="1">
                <a:latin typeface="Arial" panose="020B0604020202020204" pitchFamily="34" charset="0"/>
              </a:rPr>
              <a:t> :=</a:t>
            </a:r>
            <a:r>
              <a:rPr lang="en-US" altLang="en-US" sz="1800">
                <a:latin typeface="Arial" panose="020B0604020202020204" pitchFamily="34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</a:rPr>
              <a:t>num</a:t>
            </a:r>
            <a:r>
              <a:rPr lang="en-US" altLang="en-US" sz="1800">
                <a:solidFill>
                  <a:srgbClr val="0000FF"/>
                </a:solidFill>
                <a:latin typeface="Arial" panose="020B0604020202020204" pitchFamily="34" charset="0"/>
              </a:rPr>
              <a:t>.</a:t>
            </a:r>
            <a:r>
              <a:rPr lang="en-US" altLang="en-US" sz="1800" i="1">
                <a:solidFill>
                  <a:srgbClr val="0000FF"/>
                </a:solidFill>
                <a:latin typeface="Arial" panose="020B0604020202020204" pitchFamily="34" charset="0"/>
              </a:rPr>
              <a:t>val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0FC36EA-D2B6-CA42-B23D-31549FCA6B6C}"/>
                  </a:ext>
                </a:extLst>
              </p14:cNvPr>
              <p14:cNvContentPartPr/>
              <p14:nvPr/>
            </p14:nvContentPartPr>
            <p14:xfrm>
              <a:off x="231120" y="972000"/>
              <a:ext cx="2645640" cy="1008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0FC36EA-D2B6-CA42-B23D-31549FCA6B6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9160" y="950040"/>
                <a:ext cx="2688840" cy="144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902" grpId="0"/>
      <p:bldP spid="720905" grpId="0"/>
      <p:bldP spid="720907" grpId="0"/>
      <p:bldP spid="720912" grpId="0"/>
      <p:bldP spid="720913" grpId="0"/>
      <p:bldP spid="720933" grpId="0"/>
      <p:bldP spid="720938" grpId="0" animBg="1"/>
      <p:bldP spid="720942" grpId="0" animBg="1"/>
      <p:bldP spid="7209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3">
            <a:extLst>
              <a:ext uri="{FF2B5EF4-FFF2-40B4-BE49-F238E27FC236}">
                <a16:creationId xmlns:a16="http://schemas.microsoft.com/office/drawing/2014/main" id="{B0758C48-1250-9948-8806-F6D8DE3482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32770" name="Slide Number Placeholder 4">
            <a:extLst>
              <a:ext uri="{FF2B5EF4-FFF2-40B4-BE49-F238E27FC236}">
                <a16:creationId xmlns:a16="http://schemas.microsoft.com/office/drawing/2014/main" id="{481405D5-CA7E-3348-A3B3-A9DBF71720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074756-F327-1940-99F7-DB7653B429D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A4F4E97A-98E3-964C-99F2-A76C0E7B2D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B45E2B9B-619E-2F49-AC5F-3880AE7A5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i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val:</a:t>
            </a:r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Attributes associated to symbols 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Intuitively, </a:t>
            </a:r>
            <a:r>
              <a:rPr lang="en-US" altLang="en-US" sz="2400" i="1">
                <a:latin typeface="Arial" panose="020B0604020202020204" pitchFamily="34" charset="0"/>
              </a:rPr>
              <a:t>A</a:t>
            </a:r>
            <a:r>
              <a:rPr lang="en-US" altLang="en-US" sz="2400">
                <a:latin typeface="Arial" panose="020B0604020202020204" pitchFamily="34" charset="0"/>
              </a:rPr>
              <a:t>.</a:t>
            </a:r>
            <a:r>
              <a:rPr lang="en-US" altLang="en-US" sz="2400" i="1">
                <a:latin typeface="Arial" panose="020B0604020202020204" pitchFamily="34" charset="0"/>
              </a:rPr>
              <a:t>val</a:t>
            </a:r>
            <a:r>
              <a:rPr lang="en-US" altLang="en-US" sz="2400">
                <a:latin typeface="Arial" panose="020B0604020202020204" pitchFamily="34" charset="0"/>
              </a:rPr>
              <a:t> holds the value of the expression, represented by the subtree rooted at </a:t>
            </a:r>
            <a:r>
              <a:rPr lang="en-US" altLang="en-US" sz="2400" i="1">
                <a:latin typeface="Arial" panose="020B0604020202020204" pitchFamily="34" charset="0"/>
              </a:rPr>
              <a:t>A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Separate attributes are associated with separate nodes in the parse tree</a:t>
            </a: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Indices are used to distinguish between symbols with same name within same production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E.g., </a:t>
            </a:r>
            <a:r>
              <a:rPr lang="en-US" altLang="en-US" sz="2400" i="1">
                <a:latin typeface="Arial" panose="020B0604020202020204" pitchFamily="34" charset="0"/>
              </a:rPr>
              <a:t>E </a:t>
            </a:r>
            <a:r>
              <a:rPr lang="en-US" altLang="en-US" sz="24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400" i="1">
                <a:latin typeface="Arial" panose="020B0604020202020204" pitchFamily="34" charset="0"/>
              </a:rPr>
              <a:t> E</a:t>
            </a:r>
            <a:r>
              <a:rPr lang="en-US" altLang="en-US" sz="2400" i="1" baseline="-25000">
                <a:latin typeface="Arial" panose="020B0604020202020204" pitchFamily="34" charset="0"/>
              </a:rPr>
              <a:t>1</a:t>
            </a:r>
            <a:r>
              <a:rPr lang="en-US" altLang="en-US" sz="2400" i="1">
                <a:latin typeface="Arial" panose="020B0604020202020204" pitchFamily="34" charset="0"/>
              </a:rPr>
              <a:t>+T		E</a:t>
            </a:r>
            <a:r>
              <a:rPr lang="en-US" altLang="en-US" sz="2400" i="1">
                <a:solidFill>
                  <a:srgbClr val="0000FF"/>
                </a:solidFill>
                <a:latin typeface="Arial" panose="020B0604020202020204" pitchFamily="34" charset="0"/>
              </a:rPr>
              <a:t>.val</a:t>
            </a:r>
            <a:r>
              <a:rPr lang="en-US" altLang="en-US" sz="2400" i="1">
                <a:latin typeface="Arial" panose="020B0604020202020204" pitchFamily="34" charset="0"/>
              </a:rPr>
              <a:t> := E</a:t>
            </a:r>
            <a:r>
              <a:rPr lang="en-US" altLang="en-US" sz="2400" i="1" baseline="-25000">
                <a:latin typeface="Arial" panose="020B0604020202020204" pitchFamily="34" charset="0"/>
              </a:rPr>
              <a:t>1</a:t>
            </a:r>
            <a:r>
              <a:rPr lang="en-US" altLang="en-US" sz="2400" i="1">
                <a:solidFill>
                  <a:srgbClr val="0000FF"/>
                </a:solidFill>
                <a:latin typeface="Arial" panose="020B0604020202020204" pitchFamily="34" charset="0"/>
              </a:rPr>
              <a:t>.val</a:t>
            </a:r>
            <a:r>
              <a:rPr lang="en-US" altLang="en-US" sz="2400" i="1">
                <a:latin typeface="Arial" panose="020B0604020202020204" pitchFamily="34" charset="0"/>
              </a:rPr>
              <a:t>+T</a:t>
            </a:r>
            <a:r>
              <a:rPr lang="en-US" altLang="en-US" sz="2400" i="1">
                <a:solidFill>
                  <a:srgbClr val="0000FF"/>
                </a:solidFill>
                <a:latin typeface="Arial" panose="020B0604020202020204" pitchFamily="34" charset="0"/>
              </a:rPr>
              <a:t>.val</a:t>
            </a: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Attributes of terminals supplied by scanner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In example, attributes of </a:t>
            </a:r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+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 and </a:t>
            </a:r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*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 are never used</a:t>
            </a:r>
          </a:p>
          <a:p>
            <a:pPr eaLnBrk="1" hangingPunct="1"/>
            <a:endParaRPr lang="en-US" altLang="en-US" sz="2800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3">
            <a:extLst>
              <a:ext uri="{FF2B5EF4-FFF2-40B4-BE49-F238E27FC236}">
                <a16:creationId xmlns:a16="http://schemas.microsoft.com/office/drawing/2014/main" id="{7F25A707-8B39-CF47-A700-E125A578B0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33794" name="Slide Number Placeholder 4">
            <a:extLst>
              <a:ext uri="{FF2B5EF4-FFF2-40B4-BE49-F238E27FC236}">
                <a16:creationId xmlns:a16="http://schemas.microsoft.com/office/drawing/2014/main" id="{A9A66CE1-50E3-1D4B-8543-AA89B4702B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00C097-FA0B-0E4A-9989-57AC144E65C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05CD96C7-0E99-B749-BF26-1303F66994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Building an Abstract Syntax Tree (AST)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51C12240-FC5A-544B-AAEF-B94879A1B1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An AST is an abbreviated parse tree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Operators and keywords do not appear as leaves, but at the interior node that would have been their parent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Chains of single productions are collapsed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Compilers typically work with ASTs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3">
            <a:extLst>
              <a:ext uri="{FF2B5EF4-FFF2-40B4-BE49-F238E27FC236}">
                <a16:creationId xmlns:a16="http://schemas.microsoft.com/office/drawing/2014/main" id="{D267D0AE-7577-244F-80A1-9DADCD1C49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35842" name="Slide Number Placeholder 4">
            <a:extLst>
              <a:ext uri="{FF2B5EF4-FFF2-40B4-BE49-F238E27FC236}">
                <a16:creationId xmlns:a16="http://schemas.microsoft.com/office/drawing/2014/main" id="{A475F358-AE25-754C-9511-B84F129486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A99115-DD79-4D4D-BDEA-B7796B33CDCE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4A5788F-45C2-5D4B-8AF0-9BD2DED34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Building ASTs for Expressions</a:t>
            </a:r>
          </a:p>
        </p:txBody>
      </p:sp>
      <p:sp>
        <p:nvSpPr>
          <p:cNvPr id="35844" name="Text Box 3">
            <a:extLst>
              <a:ext uri="{FF2B5EF4-FFF2-40B4-BE49-F238E27FC236}">
                <a16:creationId xmlns:a16="http://schemas.microsoft.com/office/drawing/2014/main" id="{A9940B40-4244-F046-835C-9C7B676F5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084388"/>
            <a:ext cx="466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C59F1729-C270-D842-85D9-232ECD507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667000"/>
            <a:ext cx="466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35846" name="Text Box 5">
            <a:extLst>
              <a:ext uri="{FF2B5EF4-FFF2-40B4-BE49-F238E27FC236}">
                <a16:creationId xmlns:a16="http://schemas.microsoft.com/office/drawing/2014/main" id="{4A938CC5-81A1-584B-8A49-0A96CFC4E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667000"/>
            <a:ext cx="449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T</a:t>
            </a:r>
          </a:p>
        </p:txBody>
      </p:sp>
      <p:sp>
        <p:nvSpPr>
          <p:cNvPr id="35847" name="Text Box 6">
            <a:extLst>
              <a:ext uri="{FF2B5EF4-FFF2-40B4-BE49-F238E27FC236}">
                <a16:creationId xmlns:a16="http://schemas.microsoft.com/office/drawing/2014/main" id="{B082382A-05DD-C041-9277-ABA239CED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505200"/>
            <a:ext cx="449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T</a:t>
            </a:r>
          </a:p>
        </p:txBody>
      </p:sp>
      <p:sp>
        <p:nvSpPr>
          <p:cNvPr id="35848" name="Text Box 7">
            <a:extLst>
              <a:ext uri="{FF2B5EF4-FFF2-40B4-BE49-F238E27FC236}">
                <a16:creationId xmlns:a16="http://schemas.microsoft.com/office/drawing/2014/main" id="{55FF774A-D76B-6542-A5C0-90A0101E6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667000"/>
            <a:ext cx="369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+</a:t>
            </a:r>
          </a:p>
        </p:txBody>
      </p:sp>
      <p:sp>
        <p:nvSpPr>
          <p:cNvPr id="35849" name="Text Box 8">
            <a:extLst>
              <a:ext uri="{FF2B5EF4-FFF2-40B4-BE49-F238E27FC236}">
                <a16:creationId xmlns:a16="http://schemas.microsoft.com/office/drawing/2014/main" id="{F6F14B65-284E-3640-A043-397F36BB9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038600"/>
            <a:ext cx="449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T</a:t>
            </a:r>
          </a:p>
        </p:txBody>
      </p:sp>
      <p:sp>
        <p:nvSpPr>
          <p:cNvPr id="35850" name="Text Box 9">
            <a:extLst>
              <a:ext uri="{FF2B5EF4-FFF2-40B4-BE49-F238E27FC236}">
                <a16:creationId xmlns:a16="http://schemas.microsoft.com/office/drawing/2014/main" id="{0615F001-AE5D-1E49-82BF-EEE295C3D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38600"/>
            <a:ext cx="442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F</a:t>
            </a:r>
          </a:p>
        </p:txBody>
      </p:sp>
      <p:sp>
        <p:nvSpPr>
          <p:cNvPr id="35851" name="Text Box 10">
            <a:extLst>
              <a:ext uri="{FF2B5EF4-FFF2-40B4-BE49-F238E27FC236}">
                <a16:creationId xmlns:a16="http://schemas.microsoft.com/office/drawing/2014/main" id="{069DAD21-9774-4D48-B611-41F45AB3A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0"/>
            <a:ext cx="442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F</a:t>
            </a:r>
          </a:p>
        </p:txBody>
      </p:sp>
      <p:sp>
        <p:nvSpPr>
          <p:cNvPr id="35852" name="Text Box 11">
            <a:extLst>
              <a:ext uri="{FF2B5EF4-FFF2-40B4-BE49-F238E27FC236}">
                <a16:creationId xmlns:a16="http://schemas.microsoft.com/office/drawing/2014/main" id="{942BB4F6-17D9-9341-A5C8-6BF77C15B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81600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num:3</a:t>
            </a:r>
          </a:p>
        </p:txBody>
      </p:sp>
      <p:sp>
        <p:nvSpPr>
          <p:cNvPr id="35853" name="Text Box 12">
            <a:extLst>
              <a:ext uri="{FF2B5EF4-FFF2-40B4-BE49-F238E27FC236}">
                <a16:creationId xmlns:a16="http://schemas.microsoft.com/office/drawing/2014/main" id="{81B0AD49-27ED-FD42-A2EF-A6DE7B44C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581400"/>
            <a:ext cx="449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T</a:t>
            </a:r>
          </a:p>
        </p:txBody>
      </p:sp>
      <p:sp>
        <p:nvSpPr>
          <p:cNvPr id="35854" name="Text Box 13">
            <a:extLst>
              <a:ext uri="{FF2B5EF4-FFF2-40B4-BE49-F238E27FC236}">
                <a16:creationId xmlns:a16="http://schemas.microsoft.com/office/drawing/2014/main" id="{B3F38B4C-A88E-4B45-A469-4889712AF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505200"/>
            <a:ext cx="442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F</a:t>
            </a:r>
          </a:p>
        </p:txBody>
      </p:sp>
      <p:sp>
        <p:nvSpPr>
          <p:cNvPr id="35855" name="Text Box 14">
            <a:extLst>
              <a:ext uri="{FF2B5EF4-FFF2-40B4-BE49-F238E27FC236}">
                <a16:creationId xmlns:a16="http://schemas.microsoft.com/office/drawing/2014/main" id="{259DA406-5548-DC47-81E3-2C6159BC9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038600"/>
            <a:ext cx="369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*</a:t>
            </a:r>
          </a:p>
        </p:txBody>
      </p:sp>
      <p:sp>
        <p:nvSpPr>
          <p:cNvPr id="35856" name="Text Box 15">
            <a:extLst>
              <a:ext uri="{FF2B5EF4-FFF2-40B4-BE49-F238E27FC236}">
                <a16:creationId xmlns:a16="http://schemas.microsoft.com/office/drawing/2014/main" id="{ED79B1D2-A436-0148-AE63-6725DF1C9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581400"/>
            <a:ext cx="369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*</a:t>
            </a:r>
          </a:p>
        </p:txBody>
      </p:sp>
      <p:sp>
        <p:nvSpPr>
          <p:cNvPr id="35857" name="Line 16">
            <a:extLst>
              <a:ext uri="{FF2B5EF4-FFF2-40B4-BE49-F238E27FC236}">
                <a16:creationId xmlns:a16="http://schemas.microsoft.com/office/drawing/2014/main" id="{D33DC044-8B91-F340-AF64-9BDE8EB0F9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24384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Line 17">
            <a:extLst>
              <a:ext uri="{FF2B5EF4-FFF2-40B4-BE49-F238E27FC236}">
                <a16:creationId xmlns:a16="http://schemas.microsoft.com/office/drawing/2014/main" id="{E14A0552-2EE4-694B-A626-15E48250E2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9" name="Line 18">
            <a:extLst>
              <a:ext uri="{FF2B5EF4-FFF2-40B4-BE49-F238E27FC236}">
                <a16:creationId xmlns:a16="http://schemas.microsoft.com/office/drawing/2014/main" id="{9FDF1187-3EAF-F44C-973A-E374A66A03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384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Line 19">
            <a:extLst>
              <a:ext uri="{FF2B5EF4-FFF2-40B4-BE49-F238E27FC236}">
                <a16:creationId xmlns:a16="http://schemas.microsoft.com/office/drawing/2014/main" id="{82568B55-8279-D348-BF72-A7CFA421274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1" name="Line 20">
            <a:extLst>
              <a:ext uri="{FF2B5EF4-FFF2-40B4-BE49-F238E27FC236}">
                <a16:creationId xmlns:a16="http://schemas.microsoft.com/office/drawing/2014/main" id="{356EE621-72E3-6344-BB36-33B780CA5E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38862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2" name="Line 21">
            <a:extLst>
              <a:ext uri="{FF2B5EF4-FFF2-40B4-BE49-F238E27FC236}">
                <a16:creationId xmlns:a16="http://schemas.microsoft.com/office/drawing/2014/main" id="{3E9BEB7F-DECB-6E46-959D-11FB30763D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8862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22">
            <a:extLst>
              <a:ext uri="{FF2B5EF4-FFF2-40B4-BE49-F238E27FC236}">
                <a16:creationId xmlns:a16="http://schemas.microsoft.com/office/drawing/2014/main" id="{DDCAA838-BBFA-1943-81E1-D9433C3C04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3048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23">
            <a:extLst>
              <a:ext uri="{FF2B5EF4-FFF2-40B4-BE49-F238E27FC236}">
                <a16:creationId xmlns:a16="http://schemas.microsoft.com/office/drawing/2014/main" id="{475FFBD5-8486-F247-B26D-6A7FE4C22A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0480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5" name="Line 24">
            <a:extLst>
              <a:ext uri="{FF2B5EF4-FFF2-40B4-BE49-F238E27FC236}">
                <a16:creationId xmlns:a16="http://schemas.microsoft.com/office/drawing/2014/main" id="{ABAA2AB1-D5AD-FA46-B816-75CABBE2FE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886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6" name="Line 25">
            <a:extLst>
              <a:ext uri="{FF2B5EF4-FFF2-40B4-BE49-F238E27FC236}">
                <a16:creationId xmlns:a16="http://schemas.microsoft.com/office/drawing/2014/main" id="{AE46BA43-5941-1A46-8288-6C76DC14FC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7" name="Line 26">
            <a:extLst>
              <a:ext uri="{FF2B5EF4-FFF2-40B4-BE49-F238E27FC236}">
                <a16:creationId xmlns:a16="http://schemas.microsoft.com/office/drawing/2014/main" id="{091EF448-D82E-724A-B988-44F78AA821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419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27">
            <a:extLst>
              <a:ext uri="{FF2B5EF4-FFF2-40B4-BE49-F238E27FC236}">
                <a16:creationId xmlns:a16="http://schemas.microsoft.com/office/drawing/2014/main" id="{228A7CDC-14B5-7647-8D88-CA260EE25B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Text Box 28">
            <a:extLst>
              <a:ext uri="{FF2B5EF4-FFF2-40B4-BE49-F238E27FC236}">
                <a16:creationId xmlns:a16="http://schemas.microsoft.com/office/drawing/2014/main" id="{B5D38F3D-7ABA-9245-BFE1-DEE53DF0E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419600"/>
            <a:ext cx="442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F</a:t>
            </a:r>
          </a:p>
        </p:txBody>
      </p:sp>
      <p:sp>
        <p:nvSpPr>
          <p:cNvPr id="35870" name="Text Box 29">
            <a:extLst>
              <a:ext uri="{FF2B5EF4-FFF2-40B4-BE49-F238E27FC236}">
                <a16:creationId xmlns:a16="http://schemas.microsoft.com/office/drawing/2014/main" id="{74967280-E504-8640-8F5F-298E5D2EA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257800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num:2</a:t>
            </a:r>
          </a:p>
        </p:txBody>
      </p:sp>
      <p:sp>
        <p:nvSpPr>
          <p:cNvPr id="35871" name="Line 30">
            <a:extLst>
              <a:ext uri="{FF2B5EF4-FFF2-40B4-BE49-F238E27FC236}">
                <a16:creationId xmlns:a16="http://schemas.microsoft.com/office/drawing/2014/main" id="{6223A5C2-0CCA-AA43-846C-EC35D05506D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487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2" name="Line 31">
            <a:extLst>
              <a:ext uri="{FF2B5EF4-FFF2-40B4-BE49-F238E27FC236}">
                <a16:creationId xmlns:a16="http://schemas.microsoft.com/office/drawing/2014/main" id="{19A0402C-6B50-014B-9872-D3F785C9B7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3" name="Text Box 32">
            <a:extLst>
              <a:ext uri="{FF2B5EF4-FFF2-40B4-BE49-F238E27FC236}">
                <a16:creationId xmlns:a16="http://schemas.microsoft.com/office/drawing/2014/main" id="{2912343D-A0B4-6E46-B080-1F289FF96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800600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num:5</a:t>
            </a:r>
          </a:p>
        </p:txBody>
      </p:sp>
      <p:sp>
        <p:nvSpPr>
          <p:cNvPr id="35874" name="Line 33">
            <a:extLst>
              <a:ext uri="{FF2B5EF4-FFF2-40B4-BE49-F238E27FC236}">
                <a16:creationId xmlns:a16="http://schemas.microsoft.com/office/drawing/2014/main" id="{AF6BB99C-2F40-4544-95DF-C1FDB1823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5" name="Text Box 34">
            <a:extLst>
              <a:ext uri="{FF2B5EF4-FFF2-40B4-BE49-F238E27FC236}">
                <a16:creationId xmlns:a16="http://schemas.microsoft.com/office/drawing/2014/main" id="{20017042-AD58-3B42-97A7-7A18F3529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267200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num:4</a:t>
            </a:r>
          </a:p>
        </p:txBody>
      </p:sp>
      <p:sp>
        <p:nvSpPr>
          <p:cNvPr id="35876" name="Line 35">
            <a:extLst>
              <a:ext uri="{FF2B5EF4-FFF2-40B4-BE49-F238E27FC236}">
                <a16:creationId xmlns:a16="http://schemas.microsoft.com/office/drawing/2014/main" id="{F397D5D8-7AAD-D84E-9A07-85799AC6F8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7" name="Text Box 36">
            <a:extLst>
              <a:ext uri="{FF2B5EF4-FFF2-40B4-BE49-F238E27FC236}">
                <a16:creationId xmlns:a16="http://schemas.microsoft.com/office/drawing/2014/main" id="{8AB95806-23CB-2845-91A0-DFB70EB2B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1404938"/>
            <a:ext cx="3427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Parse tree for </a:t>
            </a:r>
            <a:r>
              <a:rPr lang="en-US" altLang="en-US" sz="2400" b="1">
                <a:latin typeface="Courier New" panose="02070309020205020404" pitchFamily="49" charset="0"/>
              </a:rPr>
              <a:t>3*5+2*4</a:t>
            </a:r>
          </a:p>
        </p:txBody>
      </p:sp>
      <p:sp>
        <p:nvSpPr>
          <p:cNvPr id="35878" name="Text Box 37">
            <a:extLst>
              <a:ext uri="{FF2B5EF4-FFF2-40B4-BE49-F238E27FC236}">
                <a16:creationId xmlns:a16="http://schemas.microsoft.com/office/drawing/2014/main" id="{558062E0-99CA-AC47-AE69-BDE6318BB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371600"/>
            <a:ext cx="3892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Abstract syntax tree (AST)</a:t>
            </a:r>
          </a:p>
        </p:txBody>
      </p:sp>
      <p:sp>
        <p:nvSpPr>
          <p:cNvPr id="35879" name="Text Box 38">
            <a:extLst>
              <a:ext uri="{FF2B5EF4-FFF2-40B4-BE49-F238E27FC236}">
                <a16:creationId xmlns:a16="http://schemas.microsoft.com/office/drawing/2014/main" id="{5A530F15-FC73-1D4A-8A30-205D88AA7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1855788"/>
            <a:ext cx="369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+</a:t>
            </a:r>
          </a:p>
        </p:txBody>
      </p:sp>
      <p:sp>
        <p:nvSpPr>
          <p:cNvPr id="35880" name="Text Box 39">
            <a:extLst>
              <a:ext uri="{FF2B5EF4-FFF2-40B4-BE49-F238E27FC236}">
                <a16:creationId xmlns:a16="http://schemas.microsoft.com/office/drawing/2014/main" id="{FFD6DC2D-51E1-964C-8BCA-3D07C95D1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438400"/>
            <a:ext cx="369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*</a:t>
            </a:r>
          </a:p>
        </p:txBody>
      </p:sp>
      <p:sp>
        <p:nvSpPr>
          <p:cNvPr id="35881" name="Text Box 40">
            <a:extLst>
              <a:ext uri="{FF2B5EF4-FFF2-40B4-BE49-F238E27FC236}">
                <a16:creationId xmlns:a16="http://schemas.microsoft.com/office/drawing/2014/main" id="{BE126F65-D584-BE43-AF33-1AD8B597E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438400"/>
            <a:ext cx="369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*</a:t>
            </a:r>
          </a:p>
        </p:txBody>
      </p:sp>
      <p:sp>
        <p:nvSpPr>
          <p:cNvPr id="35882" name="Line 41">
            <a:extLst>
              <a:ext uri="{FF2B5EF4-FFF2-40B4-BE49-F238E27FC236}">
                <a16:creationId xmlns:a16="http://schemas.microsoft.com/office/drawing/2014/main" id="{BD380564-5B03-8F4F-B4D8-7E8CF57FAD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22098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3" name="Line 42">
            <a:extLst>
              <a:ext uri="{FF2B5EF4-FFF2-40B4-BE49-F238E27FC236}">
                <a16:creationId xmlns:a16="http://schemas.microsoft.com/office/drawing/2014/main" id="{60515C8B-A01D-FC46-B5AC-1EEFCE268A75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4" name="Line 43">
            <a:extLst>
              <a:ext uri="{FF2B5EF4-FFF2-40B4-BE49-F238E27FC236}">
                <a16:creationId xmlns:a16="http://schemas.microsoft.com/office/drawing/2014/main" id="{5ACA8071-EEEA-014A-A68D-D8A5FD812F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219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5" name="Text Box 44">
            <a:extLst>
              <a:ext uri="{FF2B5EF4-FFF2-40B4-BE49-F238E27FC236}">
                <a16:creationId xmlns:a16="http://schemas.microsoft.com/office/drawing/2014/main" id="{12DB13DB-4291-0143-AED2-0BCE427C5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200400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num:3</a:t>
            </a:r>
          </a:p>
        </p:txBody>
      </p:sp>
      <p:sp>
        <p:nvSpPr>
          <p:cNvPr id="35886" name="Text Box 45">
            <a:extLst>
              <a:ext uri="{FF2B5EF4-FFF2-40B4-BE49-F238E27FC236}">
                <a16:creationId xmlns:a16="http://schemas.microsoft.com/office/drawing/2014/main" id="{AFEAF29F-70D6-6C46-AFB2-E127E1895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733800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num:5</a:t>
            </a:r>
          </a:p>
        </p:txBody>
      </p:sp>
      <p:sp>
        <p:nvSpPr>
          <p:cNvPr id="35887" name="Text Box 46">
            <a:extLst>
              <a:ext uri="{FF2B5EF4-FFF2-40B4-BE49-F238E27FC236}">
                <a16:creationId xmlns:a16="http://schemas.microsoft.com/office/drawing/2014/main" id="{C3AA50D2-4C50-9646-ADD2-F744A2B92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276600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num:2</a:t>
            </a:r>
          </a:p>
        </p:txBody>
      </p:sp>
      <p:sp>
        <p:nvSpPr>
          <p:cNvPr id="35888" name="Text Box 47">
            <a:extLst>
              <a:ext uri="{FF2B5EF4-FFF2-40B4-BE49-F238E27FC236}">
                <a16:creationId xmlns:a16="http://schemas.microsoft.com/office/drawing/2014/main" id="{F31A5157-6F33-1C49-BAC6-445B25C57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013" y="3048000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num:4</a:t>
            </a:r>
          </a:p>
        </p:txBody>
      </p:sp>
      <p:sp>
        <p:nvSpPr>
          <p:cNvPr id="35889" name="Line 48">
            <a:extLst>
              <a:ext uri="{FF2B5EF4-FFF2-40B4-BE49-F238E27FC236}">
                <a16:creationId xmlns:a16="http://schemas.microsoft.com/office/drawing/2014/main" id="{61187BFB-E3F7-C847-A960-C1ED714EF3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2743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0" name="Line 49">
            <a:extLst>
              <a:ext uri="{FF2B5EF4-FFF2-40B4-BE49-F238E27FC236}">
                <a16:creationId xmlns:a16="http://schemas.microsoft.com/office/drawing/2014/main" id="{40F0DC40-C34C-8741-9EF6-FC4F7BA123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2743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1" name="Line 50">
            <a:extLst>
              <a:ext uri="{FF2B5EF4-FFF2-40B4-BE49-F238E27FC236}">
                <a16:creationId xmlns:a16="http://schemas.microsoft.com/office/drawing/2014/main" id="{41BD14E2-4275-A749-91A5-649106A5E7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0" y="2743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2" name="Line 51">
            <a:extLst>
              <a:ext uri="{FF2B5EF4-FFF2-40B4-BE49-F238E27FC236}">
                <a16:creationId xmlns:a16="http://schemas.microsoft.com/office/drawing/2014/main" id="{60681690-DB43-BA48-98AA-598C2D80DF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743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3" name="Text Box 52">
            <a:extLst>
              <a:ext uri="{FF2B5EF4-FFF2-40B4-BE49-F238E27FC236}">
                <a16:creationId xmlns:a16="http://schemas.microsoft.com/office/drawing/2014/main" id="{882A5408-C608-E741-A4E7-0FAB7F530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943600"/>
            <a:ext cx="539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How do we construct syntax trees for expressions?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260EB6D-71FE-C446-AB87-50B51AFD40CE}"/>
                  </a:ext>
                </a:extLst>
              </p14:cNvPr>
              <p14:cNvContentPartPr/>
              <p14:nvPr/>
            </p14:nvContentPartPr>
            <p14:xfrm>
              <a:off x="248040" y="1981440"/>
              <a:ext cx="4508640" cy="2946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260EB6D-71FE-C446-AB87-50B51AFD40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6080" y="1959480"/>
                <a:ext cx="4551840" cy="2989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4">
            <a:extLst>
              <a:ext uri="{FF2B5EF4-FFF2-40B4-BE49-F238E27FC236}">
                <a16:creationId xmlns:a16="http://schemas.microsoft.com/office/drawing/2014/main" id="{6215F05A-5E31-4F45-9E82-960A3C4C8F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49F484-F282-814F-82A1-F0648899B36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B8DC4908-D3BD-8A47-B75F-26840C1386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07438" cy="1004888"/>
          </a:xfrm>
        </p:spPr>
        <p:txBody>
          <a:bodyPr/>
          <a:lstStyle/>
          <a:p>
            <a:pPr eaLnBrk="1" hangingPunct="1"/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Attribute Grammar to build AST for Expression (denote by AG2)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97EBC972-BDD6-5A46-86FF-76C001CDCF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An attribute grammar: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77F6E91F-E522-D44C-B973-86D019FB7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828800"/>
            <a:ext cx="872648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</a:rPr>
              <a:t>	</a:t>
            </a:r>
            <a:r>
              <a:rPr lang="en-US" altLang="en-US" sz="2400">
                <a:latin typeface="Arial" panose="020B0604020202020204" pitchFamily="34" charset="0"/>
              </a:rPr>
              <a:t>Production		Semantic Rule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	</a:t>
            </a:r>
            <a:r>
              <a:rPr lang="en-US" altLang="en-US" sz="2400" i="1">
                <a:latin typeface="Arial" panose="020B0604020202020204" pitchFamily="34" charset="0"/>
              </a:rPr>
              <a:t>E </a:t>
            </a:r>
            <a:r>
              <a:rPr lang="en-US" altLang="en-US" sz="24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400" i="1">
                <a:latin typeface="Arial" panose="020B0604020202020204" pitchFamily="34" charset="0"/>
              </a:rPr>
              <a:t> E</a:t>
            </a:r>
            <a:r>
              <a:rPr lang="en-US" altLang="en-US" sz="2400" i="1" baseline="-25000">
                <a:latin typeface="Arial" panose="020B0604020202020204" pitchFamily="34" charset="0"/>
              </a:rPr>
              <a:t>1</a:t>
            </a:r>
            <a:r>
              <a:rPr lang="en-US" altLang="en-US" sz="2400" b="1">
                <a:latin typeface="Courier New" panose="02070309020205020404" pitchFamily="49" charset="0"/>
              </a:rPr>
              <a:t>+</a:t>
            </a:r>
            <a:r>
              <a:rPr lang="en-US" altLang="en-US" sz="2400" i="1">
                <a:latin typeface="Arial" panose="020B0604020202020204" pitchFamily="34" charset="0"/>
              </a:rPr>
              <a:t>T	</a:t>
            </a:r>
            <a:r>
              <a:rPr lang="en-US" altLang="en-US" sz="2400">
                <a:latin typeface="Arial" panose="020B0604020202020204" pitchFamily="34" charset="0"/>
              </a:rPr>
              <a:t>	</a:t>
            </a:r>
            <a:r>
              <a:rPr lang="en-US" altLang="en-US" sz="2400" i="1">
                <a:latin typeface="Arial" panose="020B0604020202020204" pitchFamily="34" charset="0"/>
              </a:rPr>
              <a:t>E</a:t>
            </a:r>
            <a:r>
              <a:rPr lang="en-US" altLang="en-US" sz="2400" i="1">
                <a:solidFill>
                  <a:srgbClr val="0000FF"/>
                </a:solidFill>
                <a:latin typeface="Arial" panose="020B0604020202020204" pitchFamily="34" charset="0"/>
              </a:rPr>
              <a:t>.nptr</a:t>
            </a:r>
            <a:r>
              <a:rPr lang="en-US" altLang="en-US" sz="2400" i="1">
                <a:latin typeface="Arial" panose="020B0604020202020204" pitchFamily="34" charset="0"/>
              </a:rPr>
              <a:t> := </a:t>
            </a:r>
            <a:r>
              <a:rPr lang="en-US" altLang="en-US" sz="2400" b="1" i="1">
                <a:latin typeface="Courier New" panose="02070309020205020404" pitchFamily="49" charset="0"/>
              </a:rPr>
              <a:t>mknode</a:t>
            </a:r>
            <a:r>
              <a:rPr lang="en-US" altLang="en-US" sz="2400" i="1">
                <a:latin typeface="Arial" panose="020B0604020202020204" pitchFamily="34" charset="0"/>
              </a:rPr>
              <a:t>(</a:t>
            </a:r>
            <a:r>
              <a:rPr lang="en-US" altLang="ja-JP" sz="2400" b="1">
                <a:latin typeface="Courier New" panose="02070309020205020404" pitchFamily="49" charset="0"/>
              </a:rPr>
              <a:t>+</a:t>
            </a:r>
            <a:r>
              <a:rPr lang="en-US" altLang="ja-JP" sz="2400" i="1">
                <a:latin typeface="Arial" panose="020B0604020202020204" pitchFamily="34" charset="0"/>
              </a:rPr>
              <a:t>, E</a:t>
            </a:r>
            <a:r>
              <a:rPr lang="en-US" altLang="ja-JP" sz="2400" i="1" baseline="-25000">
                <a:latin typeface="Arial" panose="020B0604020202020204" pitchFamily="34" charset="0"/>
              </a:rPr>
              <a:t>1</a:t>
            </a:r>
            <a:r>
              <a:rPr lang="en-US" altLang="ja-JP" sz="2400" i="1">
                <a:solidFill>
                  <a:srgbClr val="0000FF"/>
                </a:solidFill>
                <a:latin typeface="Arial" panose="020B0604020202020204" pitchFamily="34" charset="0"/>
              </a:rPr>
              <a:t>.nptr</a:t>
            </a:r>
            <a:r>
              <a:rPr lang="en-US" altLang="ja-JP" sz="2400" i="1">
                <a:latin typeface="Arial" panose="020B0604020202020204" pitchFamily="34" charset="0"/>
              </a:rPr>
              <a:t>, T</a:t>
            </a:r>
            <a:r>
              <a:rPr lang="en-US" altLang="ja-JP" sz="2400" i="1">
                <a:solidFill>
                  <a:srgbClr val="0000FF"/>
                </a:solidFill>
                <a:latin typeface="Arial" panose="020B0604020202020204" pitchFamily="34" charset="0"/>
              </a:rPr>
              <a:t>.nptr</a:t>
            </a:r>
            <a:r>
              <a:rPr lang="en-US" altLang="ja-JP" sz="2400" i="1">
                <a:latin typeface="Arial" panose="020B0604020202020204" pitchFamily="34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	E </a:t>
            </a:r>
            <a:r>
              <a:rPr lang="en-US" altLang="en-US" sz="24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400" i="1">
                <a:latin typeface="Arial" panose="020B0604020202020204" pitchFamily="34" charset="0"/>
              </a:rPr>
              <a:t> T		E</a:t>
            </a:r>
            <a:r>
              <a:rPr lang="en-US" altLang="en-US" sz="2400" i="1">
                <a:solidFill>
                  <a:srgbClr val="0000FF"/>
                </a:solidFill>
                <a:latin typeface="Arial" panose="020B0604020202020204" pitchFamily="34" charset="0"/>
              </a:rPr>
              <a:t>.nptr</a:t>
            </a:r>
            <a:r>
              <a:rPr lang="en-US" altLang="en-US" sz="2400" i="1">
                <a:latin typeface="Arial" panose="020B0604020202020204" pitchFamily="34" charset="0"/>
              </a:rPr>
              <a:t> := T</a:t>
            </a:r>
            <a:r>
              <a:rPr lang="en-US" altLang="en-US" sz="2400" i="1">
                <a:solidFill>
                  <a:srgbClr val="0000FF"/>
                </a:solidFill>
                <a:latin typeface="Arial" panose="020B0604020202020204" pitchFamily="34" charset="0"/>
              </a:rPr>
              <a:t>.nptr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	T </a:t>
            </a:r>
            <a:r>
              <a:rPr lang="en-US" altLang="en-US" sz="24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400" i="1">
                <a:latin typeface="Arial" panose="020B0604020202020204" pitchFamily="34" charset="0"/>
              </a:rPr>
              <a:t> T</a:t>
            </a:r>
            <a:r>
              <a:rPr lang="en-US" altLang="en-US" sz="2400" i="1" baseline="-25000">
                <a:latin typeface="Arial" panose="020B0604020202020204" pitchFamily="34" charset="0"/>
              </a:rPr>
              <a:t>1 </a:t>
            </a:r>
            <a:r>
              <a:rPr lang="en-US" altLang="en-US" sz="2400" b="1">
                <a:latin typeface="Courier New" panose="02070309020205020404" pitchFamily="49" charset="0"/>
              </a:rPr>
              <a:t>*</a:t>
            </a:r>
            <a:r>
              <a:rPr lang="en-US" altLang="en-US" sz="2400" i="1">
                <a:latin typeface="Arial" panose="020B0604020202020204" pitchFamily="34" charset="0"/>
              </a:rPr>
              <a:t>F		T</a:t>
            </a:r>
            <a:r>
              <a:rPr lang="en-US" altLang="en-US" sz="2400" i="1">
                <a:solidFill>
                  <a:srgbClr val="0000FF"/>
                </a:solidFill>
                <a:latin typeface="Arial" panose="020B0604020202020204" pitchFamily="34" charset="0"/>
              </a:rPr>
              <a:t>.nptr</a:t>
            </a:r>
            <a:r>
              <a:rPr lang="en-US" altLang="en-US" sz="2400" i="1">
                <a:latin typeface="Arial" panose="020B0604020202020204" pitchFamily="34" charset="0"/>
              </a:rPr>
              <a:t> := </a:t>
            </a:r>
            <a:r>
              <a:rPr lang="en-US" altLang="en-US" sz="2400" b="1" i="1">
                <a:latin typeface="Courier New" panose="02070309020205020404" pitchFamily="49" charset="0"/>
              </a:rPr>
              <a:t>mknode</a:t>
            </a:r>
            <a:r>
              <a:rPr lang="en-US" altLang="en-US" sz="2400" i="1">
                <a:latin typeface="Arial" panose="020B0604020202020204" pitchFamily="34" charset="0"/>
              </a:rPr>
              <a:t>(</a:t>
            </a:r>
            <a:r>
              <a:rPr lang="en-US" altLang="ja-JP" sz="2400" b="1">
                <a:latin typeface="Courier New" panose="02070309020205020404" pitchFamily="49" charset="0"/>
              </a:rPr>
              <a:t>*</a:t>
            </a:r>
            <a:r>
              <a:rPr lang="en-US" altLang="ja-JP" sz="2400" i="1">
                <a:latin typeface="Arial" panose="020B0604020202020204" pitchFamily="34" charset="0"/>
              </a:rPr>
              <a:t>, T</a:t>
            </a:r>
            <a:r>
              <a:rPr lang="en-US" altLang="ja-JP" sz="2400" i="1" baseline="-25000">
                <a:latin typeface="Arial" panose="020B0604020202020204" pitchFamily="34" charset="0"/>
              </a:rPr>
              <a:t>1</a:t>
            </a:r>
            <a:r>
              <a:rPr lang="en-US" altLang="ja-JP" sz="2400" i="1">
                <a:solidFill>
                  <a:srgbClr val="0000FF"/>
                </a:solidFill>
                <a:latin typeface="Arial" panose="020B0604020202020204" pitchFamily="34" charset="0"/>
              </a:rPr>
              <a:t>.nptr, </a:t>
            </a:r>
            <a:r>
              <a:rPr lang="en-US" altLang="ja-JP" sz="2400" i="1">
                <a:latin typeface="Arial" panose="020B0604020202020204" pitchFamily="34" charset="0"/>
              </a:rPr>
              <a:t>F</a:t>
            </a:r>
            <a:r>
              <a:rPr lang="en-US" altLang="ja-JP" sz="2400" i="1">
                <a:solidFill>
                  <a:srgbClr val="0000FF"/>
                </a:solidFill>
                <a:latin typeface="Arial" panose="020B0604020202020204" pitchFamily="34" charset="0"/>
              </a:rPr>
              <a:t>.nptr</a:t>
            </a:r>
            <a:r>
              <a:rPr lang="en-US" altLang="ja-JP" sz="2400" i="1">
                <a:latin typeface="Arial" panose="020B0604020202020204" pitchFamily="34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	T </a:t>
            </a:r>
            <a:r>
              <a:rPr lang="en-US" altLang="en-US" sz="24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400" i="1">
                <a:latin typeface="Arial" panose="020B0604020202020204" pitchFamily="34" charset="0"/>
              </a:rPr>
              <a:t> F		T</a:t>
            </a:r>
            <a:r>
              <a:rPr lang="en-US" altLang="en-US" sz="2400" i="1">
                <a:solidFill>
                  <a:srgbClr val="0000FF"/>
                </a:solidFill>
                <a:latin typeface="Arial" panose="020B0604020202020204" pitchFamily="34" charset="0"/>
              </a:rPr>
              <a:t>.nptr</a:t>
            </a:r>
            <a:r>
              <a:rPr lang="en-US" altLang="en-US" sz="2400" i="1">
                <a:latin typeface="Arial" panose="020B0604020202020204" pitchFamily="34" charset="0"/>
              </a:rPr>
              <a:t> := F</a:t>
            </a:r>
            <a:r>
              <a:rPr lang="en-US" altLang="en-US" sz="2400" i="1">
                <a:solidFill>
                  <a:srgbClr val="0000FF"/>
                </a:solidFill>
                <a:latin typeface="Arial" panose="020B0604020202020204" pitchFamily="34" charset="0"/>
              </a:rPr>
              <a:t>.nptr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	F </a:t>
            </a:r>
            <a:r>
              <a:rPr lang="en-US" altLang="en-US" sz="24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400" i="1">
                <a:latin typeface="Arial" panose="020B0604020202020204" pitchFamily="34" charset="0"/>
              </a:rPr>
              <a:t> </a:t>
            </a:r>
            <a:r>
              <a:rPr lang="en-US" altLang="en-US" sz="2400" b="1">
                <a:latin typeface="Courier New" panose="02070309020205020404" pitchFamily="49" charset="0"/>
              </a:rPr>
              <a:t>num</a:t>
            </a:r>
            <a:r>
              <a:rPr lang="en-US" altLang="en-US" sz="2400">
                <a:latin typeface="Arial" panose="020B0604020202020204" pitchFamily="34" charset="0"/>
              </a:rPr>
              <a:t>	</a:t>
            </a:r>
            <a:r>
              <a:rPr lang="en-US" altLang="en-US" sz="2400" i="1">
                <a:latin typeface="Arial" panose="020B0604020202020204" pitchFamily="34" charset="0"/>
              </a:rPr>
              <a:t>	F</a:t>
            </a:r>
            <a:r>
              <a:rPr lang="en-US" altLang="en-US" sz="2400" i="1">
                <a:solidFill>
                  <a:srgbClr val="0000FF"/>
                </a:solidFill>
                <a:latin typeface="Arial" panose="020B0604020202020204" pitchFamily="34" charset="0"/>
              </a:rPr>
              <a:t>.nptr</a:t>
            </a:r>
            <a:r>
              <a:rPr lang="en-US" altLang="en-US" sz="2400" i="1">
                <a:latin typeface="Arial" panose="020B0604020202020204" pitchFamily="34" charset="0"/>
              </a:rPr>
              <a:t> := </a:t>
            </a:r>
            <a:r>
              <a:rPr lang="en-US" altLang="en-US" sz="2400" b="1" i="1">
                <a:latin typeface="Courier New" panose="02070309020205020404" pitchFamily="49" charset="0"/>
              </a:rPr>
              <a:t>mkleaf</a:t>
            </a:r>
            <a:r>
              <a:rPr lang="en-US" altLang="en-US" sz="2400" i="1">
                <a:latin typeface="Arial" panose="020B0604020202020204" pitchFamily="34" charset="0"/>
              </a:rPr>
              <a:t>(</a:t>
            </a:r>
            <a:r>
              <a:rPr lang="en-US" altLang="ja-JP" sz="2400" b="1">
                <a:latin typeface="Courier New" panose="02070309020205020404" pitchFamily="49" charset="0"/>
              </a:rPr>
              <a:t>num</a:t>
            </a:r>
            <a:r>
              <a:rPr lang="en-US" altLang="ja-JP" sz="2400">
                <a:latin typeface="Arial" panose="020B0604020202020204" pitchFamily="34" charset="0"/>
              </a:rPr>
              <a:t>, </a:t>
            </a:r>
            <a:r>
              <a:rPr lang="en-US" altLang="ja-JP" sz="2400" b="1">
                <a:latin typeface="Courier New" panose="02070309020205020404" pitchFamily="49" charset="0"/>
              </a:rPr>
              <a:t>num</a:t>
            </a:r>
            <a:r>
              <a:rPr lang="en-US" altLang="ja-JP" sz="2400">
                <a:latin typeface="Arial" panose="020B0604020202020204" pitchFamily="34" charset="0"/>
              </a:rPr>
              <a:t>.</a:t>
            </a:r>
            <a:r>
              <a:rPr lang="en-US" altLang="ja-JP" sz="2400" i="1">
                <a:latin typeface="Arial" panose="020B0604020202020204" pitchFamily="34" charset="0"/>
              </a:rPr>
              <a:t>val)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i="1">
                <a:latin typeface="Courier New" panose="02070309020205020404" pitchFamily="49" charset="0"/>
              </a:rPr>
              <a:t>mknode(op,left,right)</a:t>
            </a:r>
            <a:r>
              <a:rPr lang="en-US" altLang="en-US" sz="2400" b="1">
                <a:latin typeface="Courier New" panose="02070309020205020404" pitchFamily="49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creates an operator node with label </a:t>
            </a:r>
            <a:r>
              <a:rPr lang="en-US" altLang="en-US" sz="2400" b="1" i="1">
                <a:latin typeface="Courier New" panose="02070309020205020404" pitchFamily="49" charset="0"/>
              </a:rPr>
              <a:t>op</a:t>
            </a:r>
            <a:r>
              <a:rPr lang="en-US" altLang="en-US" sz="2400">
                <a:latin typeface="Arial" panose="020B0604020202020204" pitchFamily="34" charset="0"/>
              </a:rPr>
              <a:t>, and two fields containing pointers </a:t>
            </a:r>
            <a:r>
              <a:rPr lang="en-US" altLang="en-US" sz="2400" b="1" i="1">
                <a:latin typeface="Courier New" panose="02070309020205020404" pitchFamily="49" charset="0"/>
              </a:rPr>
              <a:t>left, </a:t>
            </a:r>
            <a:r>
              <a:rPr lang="en-US" altLang="en-US" sz="2400">
                <a:latin typeface="Arial" panose="020B0604020202020204" pitchFamily="34" charset="0"/>
              </a:rPr>
              <a:t>to left operand and </a:t>
            </a:r>
            <a:r>
              <a:rPr lang="en-US" altLang="en-US" sz="2400" b="1" i="1">
                <a:latin typeface="Courier New" panose="02070309020205020404" pitchFamily="49" charset="0"/>
              </a:rPr>
              <a:t>right, </a:t>
            </a:r>
            <a:r>
              <a:rPr lang="en-US" altLang="en-US" sz="2400">
                <a:latin typeface="Arial" panose="020B0604020202020204" pitchFamily="34" charset="0"/>
              </a:rPr>
              <a:t>to right operand</a:t>
            </a:r>
            <a:endParaRPr lang="en-US" altLang="en-US" sz="2400" b="1" i="1"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i="1">
                <a:latin typeface="Courier New" panose="02070309020205020404" pitchFamily="49" charset="0"/>
              </a:rPr>
              <a:t>mkleaf(</a:t>
            </a:r>
            <a:r>
              <a:rPr lang="en-US" altLang="en-US" sz="2400" b="1">
                <a:latin typeface="Courier New" panose="02070309020205020404" pitchFamily="49" charset="0"/>
              </a:rPr>
              <a:t>num</a:t>
            </a:r>
            <a:r>
              <a:rPr lang="en-US" altLang="en-US" sz="2400" b="1" i="1">
                <a:latin typeface="Courier New" panose="02070309020205020404" pitchFamily="49" charset="0"/>
              </a:rPr>
              <a:t>,</a:t>
            </a:r>
            <a:r>
              <a:rPr lang="en-US" altLang="en-US" sz="2400" b="1">
                <a:latin typeface="Courier New" panose="02070309020205020404" pitchFamily="49" charset="0"/>
              </a:rPr>
              <a:t>num.</a:t>
            </a:r>
            <a:r>
              <a:rPr lang="en-US" altLang="en-US" sz="2400" i="1">
                <a:latin typeface="Arial" panose="020B0604020202020204" pitchFamily="34" charset="0"/>
              </a:rPr>
              <a:t>val</a:t>
            </a:r>
            <a:r>
              <a:rPr lang="en-US" altLang="en-US" sz="2400" b="1" i="1">
                <a:latin typeface="Courier New" panose="02070309020205020404" pitchFamily="49" charset="0"/>
              </a:rPr>
              <a:t>)</a:t>
            </a:r>
            <a:r>
              <a:rPr lang="en-US" altLang="en-US" sz="2400">
                <a:latin typeface="Arial" panose="020B0604020202020204" pitchFamily="34" charset="0"/>
              </a:rPr>
              <a:t> creates a leaf node with label </a:t>
            </a:r>
            <a:r>
              <a:rPr lang="en-US" altLang="en-US" sz="2400" b="1" i="1">
                <a:latin typeface="Courier New" panose="02070309020205020404" pitchFamily="49" charset="0"/>
              </a:rPr>
              <a:t>num</a:t>
            </a:r>
            <a:r>
              <a:rPr lang="en-US" altLang="en-US" sz="2400">
                <a:latin typeface="Arial" panose="020B0604020202020204" pitchFamily="34" charset="0"/>
              </a:rPr>
              <a:t>, and a field containing the value of the number</a:t>
            </a:r>
          </a:p>
        </p:txBody>
      </p:sp>
      <p:sp>
        <p:nvSpPr>
          <p:cNvPr id="36869" name="Line 5">
            <a:extLst>
              <a:ext uri="{FF2B5EF4-FFF2-40B4-BE49-F238E27FC236}">
                <a16:creationId xmlns:a16="http://schemas.microsoft.com/office/drawing/2014/main" id="{AFD2502D-1685-9546-9601-0FE4C6A062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1981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Text Box 6">
            <a:extLst>
              <a:ext uri="{FF2B5EF4-FFF2-40B4-BE49-F238E27FC236}">
                <a16:creationId xmlns:a16="http://schemas.microsoft.com/office/drawing/2014/main" id="{70CB6046-88E8-C849-85E4-F6AA8251A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143000"/>
            <a:ext cx="2571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Attribute </a:t>
            </a:r>
            <a:r>
              <a:rPr lang="ja-JP" altLang="en-US" sz="1800">
                <a:latin typeface="Arial" panose="020B0604020202020204" pitchFamily="34" charset="0"/>
              </a:rPr>
              <a:t>“</a:t>
            </a:r>
            <a:r>
              <a:rPr lang="en-US" altLang="ja-JP" sz="1800">
                <a:latin typeface="Arial" panose="020B0604020202020204" pitchFamily="34" charset="0"/>
              </a:rPr>
              <a:t>nodepointer</a:t>
            </a:r>
            <a:r>
              <a:rPr lang="ja-JP" altLang="en-US" sz="1800">
                <a:latin typeface="Arial" panose="020B0604020202020204" pitchFamily="34" charset="0"/>
              </a:rPr>
              <a:t>”</a:t>
            </a:r>
            <a:endParaRPr lang="en-US" altLang="ja-JP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points to AST </a:t>
            </a:r>
          </a:p>
        </p:txBody>
      </p:sp>
      <p:sp>
        <p:nvSpPr>
          <p:cNvPr id="36871" name="Line 7">
            <a:extLst>
              <a:ext uri="{FF2B5EF4-FFF2-40B4-BE49-F238E27FC236}">
                <a16:creationId xmlns:a16="http://schemas.microsoft.com/office/drawing/2014/main" id="{8889FC7D-5689-F241-809D-925DBA054D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24384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B2E9B72-2515-D64C-BBF1-631BEA21625E}"/>
                  </a:ext>
                </a:extLst>
              </p14:cNvPr>
              <p14:cNvContentPartPr/>
              <p14:nvPr/>
            </p14:nvContentPartPr>
            <p14:xfrm>
              <a:off x="4347720" y="2886120"/>
              <a:ext cx="613440" cy="352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B2E9B72-2515-D64C-BBF1-631BEA21625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25760" y="2864160"/>
                <a:ext cx="656640" cy="395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34844-B7A2-549E-7D1B-996495A4F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22DD5-5B77-C87F-277E-357561AB7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HW 1 grades are up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Quiz 1,2,3 grades up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will release answers next week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Rainbow grades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Please check if your grade shows up correctly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5576D-AB94-E14A-35FE-41B7892E32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E21153-1622-4402-94C4-FFC3A4DA1B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7A4D97-86E2-F246-A1FC-2E9241CAC5C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717F4D7-CBBD-A445-B66A-39C030A2330B}"/>
                  </a:ext>
                </a:extLst>
              </p14:cNvPr>
              <p14:cNvContentPartPr/>
              <p14:nvPr/>
            </p14:nvContentPartPr>
            <p14:xfrm>
              <a:off x="5063400" y="4821840"/>
              <a:ext cx="1429560" cy="12553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717F4D7-CBBD-A445-B66A-39C030A2330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41440" y="4799880"/>
                <a:ext cx="1467360" cy="129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02759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4">
            <a:extLst>
              <a:ext uri="{FF2B5EF4-FFF2-40B4-BE49-F238E27FC236}">
                <a16:creationId xmlns:a16="http://schemas.microsoft.com/office/drawing/2014/main" id="{1F7CB28C-1DB7-C44F-8E3B-F67E974043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356350" y="6624638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B753D03-013C-3B46-8210-279EB42ED3D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455C7F9D-A258-9A40-B168-40D04F2EA2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4163" y="0"/>
            <a:ext cx="8707437" cy="1004888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Constructing ASTs for Expressions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DDB0CBF7-51BF-FB4B-964C-7984B1631D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344488" y="1143000"/>
            <a:ext cx="8726488" cy="4800600"/>
          </a:xfrm>
        </p:spPr>
        <p:txBody>
          <a:bodyPr/>
          <a:lstStyle/>
          <a:p>
            <a:pPr marL="457200" lvl="1" indent="0"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</a:rPr>
              <a:t>Input: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</a:p>
          <a:p>
            <a:pPr marL="457200" lvl="1" indent="0" eaLnBrk="1" hangingPunct="1"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</a:rPr>
              <a:t>3 * 5 + 2 * 4</a:t>
            </a:r>
          </a:p>
        </p:txBody>
      </p:sp>
      <p:sp>
        <p:nvSpPr>
          <p:cNvPr id="739333" name="Text Box 5">
            <a:extLst>
              <a:ext uri="{FF2B5EF4-FFF2-40B4-BE49-F238E27FC236}">
                <a16:creationId xmlns:a16="http://schemas.microsoft.com/office/drawing/2014/main" id="{24E7C119-6B3F-7649-9E25-357995BCF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733800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+</a:t>
            </a:r>
          </a:p>
        </p:txBody>
      </p:sp>
      <p:sp>
        <p:nvSpPr>
          <p:cNvPr id="739336" name="Text Box 8">
            <a:extLst>
              <a:ext uri="{FF2B5EF4-FFF2-40B4-BE49-F238E27FC236}">
                <a16:creationId xmlns:a16="http://schemas.microsoft.com/office/drawing/2014/main" id="{55C4FEB4-D587-BD40-AF29-850734BAE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4958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*</a:t>
            </a:r>
          </a:p>
        </p:txBody>
      </p:sp>
      <p:grpSp>
        <p:nvGrpSpPr>
          <p:cNvPr id="2" name="Group 9">
            <a:extLst>
              <a:ext uri="{FF2B5EF4-FFF2-40B4-BE49-F238E27FC236}">
                <a16:creationId xmlns:a16="http://schemas.microsoft.com/office/drawing/2014/main" id="{3B478032-4FE2-6148-986E-66FD219F4D19}"/>
              </a:ext>
            </a:extLst>
          </p:cNvPr>
          <p:cNvGrpSpPr>
            <a:grpSpLocks/>
          </p:cNvGrpSpPr>
          <p:nvPr/>
        </p:nvGrpSpPr>
        <p:grpSpPr bwMode="auto">
          <a:xfrm>
            <a:off x="2422525" y="2471738"/>
            <a:ext cx="466725" cy="728662"/>
            <a:chOff x="1958" y="1317"/>
            <a:chExt cx="294" cy="459"/>
          </a:xfrm>
        </p:grpSpPr>
        <p:sp>
          <p:nvSpPr>
            <p:cNvPr id="39011" name="Text Box 10">
              <a:extLst>
                <a:ext uri="{FF2B5EF4-FFF2-40B4-BE49-F238E27FC236}">
                  <a16:creationId xmlns:a16="http://schemas.microsoft.com/office/drawing/2014/main" id="{AA29C306-3223-8547-AAE3-08C6522FD9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8" y="1317"/>
              <a:ext cx="29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1">
                  <a:latin typeface="Arial" panose="020B0604020202020204" pitchFamily="34" charset="0"/>
                </a:rPr>
                <a:t>S</a:t>
              </a:r>
            </a:p>
          </p:txBody>
        </p:sp>
        <p:sp>
          <p:nvSpPr>
            <p:cNvPr id="39012" name="Line 11">
              <a:extLst>
                <a:ext uri="{FF2B5EF4-FFF2-40B4-BE49-F238E27FC236}">
                  <a16:creationId xmlns:a16="http://schemas.microsoft.com/office/drawing/2014/main" id="{24758EC0-5AB0-4047-A45A-619C643B75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5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2">
            <a:extLst>
              <a:ext uri="{FF2B5EF4-FFF2-40B4-BE49-F238E27FC236}">
                <a16:creationId xmlns:a16="http://schemas.microsoft.com/office/drawing/2014/main" id="{0FDBC004-06AD-D341-A49D-B968F66BED2A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5638800"/>
            <a:ext cx="1108075" cy="1082675"/>
            <a:chOff x="576" y="3312"/>
            <a:chExt cx="698" cy="682"/>
          </a:xfrm>
        </p:grpSpPr>
        <p:grpSp>
          <p:nvGrpSpPr>
            <p:cNvPr id="39004" name="Group 15">
              <a:extLst>
                <a:ext uri="{FF2B5EF4-FFF2-40B4-BE49-F238E27FC236}">
                  <a16:creationId xmlns:a16="http://schemas.microsoft.com/office/drawing/2014/main" id="{5324DD5B-9E1E-E343-BB3C-CD9812204D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3696"/>
              <a:ext cx="698" cy="298"/>
              <a:chOff x="576" y="3696"/>
              <a:chExt cx="698" cy="298"/>
            </a:xfrm>
          </p:grpSpPr>
          <p:sp>
            <p:nvSpPr>
              <p:cNvPr id="39009" name="Text Box 16">
                <a:extLst>
                  <a:ext uri="{FF2B5EF4-FFF2-40B4-BE49-F238E27FC236}">
                    <a16:creationId xmlns:a16="http://schemas.microsoft.com/office/drawing/2014/main" id="{C9752D4A-935D-624A-98BF-23E9F2007D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6" y="3696"/>
                <a:ext cx="698" cy="291"/>
              </a:xfrm>
              <a:prstGeom prst="rect">
                <a:avLst/>
              </a:prstGeom>
              <a:solidFill>
                <a:schemeClr val="tx1">
                  <a:alpha val="18823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 b="1">
                    <a:latin typeface="Courier New" panose="02070309020205020404" pitchFamily="49" charset="0"/>
                  </a:rPr>
                  <a:t>num,</a:t>
                </a:r>
                <a:r>
                  <a:rPr lang="en-US" altLang="en-US" sz="2400" b="1">
                    <a:solidFill>
                      <a:schemeClr val="hlink"/>
                    </a:solidFill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39010" name="Text Box 17">
                <a:extLst>
                  <a:ext uri="{FF2B5EF4-FFF2-40B4-BE49-F238E27FC236}">
                    <a16:creationId xmlns:a16="http://schemas.microsoft.com/office/drawing/2014/main" id="{54C60905-F2D1-C645-97BD-71EA517EF0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3744"/>
                <a:ext cx="11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>
                  <a:solidFill>
                    <a:schemeClr val="hlink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9005" name="Text Box 26">
              <a:extLst>
                <a:ext uri="{FF2B5EF4-FFF2-40B4-BE49-F238E27FC236}">
                  <a16:creationId xmlns:a16="http://schemas.microsoft.com/office/drawing/2014/main" id="{F477C3D6-5219-1844-BDD5-87655CB0D3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312"/>
              <a:ext cx="27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1">
                  <a:latin typeface="Arial" panose="020B0604020202020204" pitchFamily="34" charset="0"/>
                </a:rPr>
                <a:t>F</a:t>
              </a:r>
            </a:p>
          </p:txBody>
        </p:sp>
        <p:sp>
          <p:nvSpPr>
            <p:cNvPr id="39006" name="Line 27">
              <a:extLst>
                <a:ext uri="{FF2B5EF4-FFF2-40B4-BE49-F238E27FC236}">
                  <a16:creationId xmlns:a16="http://schemas.microsoft.com/office/drawing/2014/main" id="{40192FEE-16CE-3E44-9FFC-A715F9A8DF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5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7" name="Text Box 28">
              <a:extLst>
                <a:ext uri="{FF2B5EF4-FFF2-40B4-BE49-F238E27FC236}">
                  <a16:creationId xmlns:a16="http://schemas.microsoft.com/office/drawing/2014/main" id="{6A029D26-17AC-7941-B0C7-5CF0228870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312"/>
              <a:ext cx="116" cy="252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39008" name="Line 67">
              <a:extLst>
                <a:ext uri="{FF2B5EF4-FFF2-40B4-BE49-F238E27FC236}">
                  <a16:creationId xmlns:a16="http://schemas.microsoft.com/office/drawing/2014/main" id="{13E368CD-8E98-0D48-9181-A9F666A22E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40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03">
            <a:extLst>
              <a:ext uri="{FF2B5EF4-FFF2-40B4-BE49-F238E27FC236}">
                <a16:creationId xmlns:a16="http://schemas.microsoft.com/office/drawing/2014/main" id="{DABFDC2B-7782-9249-ACDF-259B38F8AEB1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5105400"/>
            <a:ext cx="914400" cy="1143000"/>
            <a:chOff x="720" y="2976"/>
            <a:chExt cx="576" cy="720"/>
          </a:xfrm>
        </p:grpSpPr>
        <p:sp>
          <p:nvSpPr>
            <p:cNvPr id="39000" name="Text Box 30">
              <a:extLst>
                <a:ext uri="{FF2B5EF4-FFF2-40B4-BE49-F238E27FC236}">
                  <a16:creationId xmlns:a16="http://schemas.microsoft.com/office/drawing/2014/main" id="{241A5B29-4BB3-CB4B-9FB6-2F4E01BE70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976"/>
              <a:ext cx="28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1"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39001" name="Line 31">
              <a:extLst>
                <a:ext uri="{FF2B5EF4-FFF2-40B4-BE49-F238E27FC236}">
                  <a16:creationId xmlns:a16="http://schemas.microsoft.com/office/drawing/2014/main" id="{C31A2E92-3E19-E844-A04F-C9EC852352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2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2" name="Text Box 32">
              <a:extLst>
                <a:ext uri="{FF2B5EF4-FFF2-40B4-BE49-F238E27FC236}">
                  <a16:creationId xmlns:a16="http://schemas.microsoft.com/office/drawing/2014/main" id="{F7A31EE4-C6DB-324E-8FB4-023D5C3F75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976"/>
              <a:ext cx="116" cy="252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39003" name="Freeform 70">
              <a:extLst>
                <a:ext uri="{FF2B5EF4-FFF2-40B4-BE49-F238E27FC236}">
                  <a16:creationId xmlns:a16="http://schemas.microsoft.com/office/drawing/2014/main" id="{D6E31F1B-7B43-0846-A26C-503B68C92915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3120"/>
              <a:ext cx="336" cy="576"/>
            </a:xfrm>
            <a:custGeom>
              <a:avLst/>
              <a:gdLst>
                <a:gd name="T0" fmla="*/ 0 w 432"/>
                <a:gd name="T1" fmla="*/ 0 h 576"/>
                <a:gd name="T2" fmla="*/ 21 w 432"/>
                <a:gd name="T3" fmla="*/ 288 h 576"/>
                <a:gd name="T4" fmla="*/ 0 w 432"/>
                <a:gd name="T5" fmla="*/ 576 h 576"/>
                <a:gd name="T6" fmla="*/ 0 60000 65536"/>
                <a:gd name="T7" fmla="*/ 0 60000 65536"/>
                <a:gd name="T8" fmla="*/ 0 60000 65536"/>
                <a:gd name="T9" fmla="*/ 0 w 432"/>
                <a:gd name="T10" fmla="*/ 0 h 576"/>
                <a:gd name="T11" fmla="*/ 432 w 432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576">
                  <a:moveTo>
                    <a:pt x="0" y="0"/>
                  </a:moveTo>
                  <a:cubicBezTo>
                    <a:pt x="216" y="96"/>
                    <a:pt x="432" y="192"/>
                    <a:pt x="432" y="288"/>
                  </a:cubicBezTo>
                  <a:cubicBezTo>
                    <a:pt x="432" y="384"/>
                    <a:pt x="216" y="480"/>
                    <a:pt x="0" y="57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04">
            <a:extLst>
              <a:ext uri="{FF2B5EF4-FFF2-40B4-BE49-F238E27FC236}">
                <a16:creationId xmlns:a16="http://schemas.microsoft.com/office/drawing/2014/main" id="{8C8E94A5-B10A-4F41-82F9-AB2AE7AD7E7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5105400"/>
            <a:ext cx="1108075" cy="1158875"/>
            <a:chOff x="1872" y="2976"/>
            <a:chExt cx="698" cy="730"/>
          </a:xfrm>
        </p:grpSpPr>
        <p:sp>
          <p:nvSpPr>
            <p:cNvPr id="38993" name="Text Box 6">
              <a:extLst>
                <a:ext uri="{FF2B5EF4-FFF2-40B4-BE49-F238E27FC236}">
                  <a16:creationId xmlns:a16="http://schemas.microsoft.com/office/drawing/2014/main" id="{D115E733-E293-314D-8247-3725521CD0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2976"/>
              <a:ext cx="27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1">
                  <a:latin typeface="Arial" panose="020B0604020202020204" pitchFamily="34" charset="0"/>
                </a:rPr>
                <a:t>F</a:t>
              </a:r>
            </a:p>
          </p:txBody>
        </p:sp>
        <p:sp>
          <p:nvSpPr>
            <p:cNvPr id="38994" name="Line 13">
              <a:extLst>
                <a:ext uri="{FF2B5EF4-FFF2-40B4-BE49-F238E27FC236}">
                  <a16:creationId xmlns:a16="http://schemas.microsoft.com/office/drawing/2014/main" id="{01AF488C-AFC3-4442-9CBE-F69F05501C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26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995" name="Group 18">
              <a:extLst>
                <a:ext uri="{FF2B5EF4-FFF2-40B4-BE49-F238E27FC236}">
                  <a16:creationId xmlns:a16="http://schemas.microsoft.com/office/drawing/2014/main" id="{A9B41174-2351-9C42-A4C9-C234FBCBB0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3408"/>
              <a:ext cx="698" cy="298"/>
              <a:chOff x="1872" y="3408"/>
              <a:chExt cx="698" cy="298"/>
            </a:xfrm>
          </p:grpSpPr>
          <p:sp>
            <p:nvSpPr>
              <p:cNvPr id="38998" name="Text Box 19">
                <a:extLst>
                  <a:ext uri="{FF2B5EF4-FFF2-40B4-BE49-F238E27FC236}">
                    <a16:creationId xmlns:a16="http://schemas.microsoft.com/office/drawing/2014/main" id="{DBEC0C43-A41D-3A4F-A2EB-83D23E04DC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3408"/>
                <a:ext cx="698" cy="291"/>
              </a:xfrm>
              <a:prstGeom prst="rect">
                <a:avLst/>
              </a:prstGeom>
              <a:solidFill>
                <a:schemeClr val="tx1">
                  <a:alpha val="18823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 b="1">
                    <a:latin typeface="Courier New" panose="02070309020205020404" pitchFamily="49" charset="0"/>
                  </a:rPr>
                  <a:t>num,</a:t>
                </a:r>
                <a:r>
                  <a:rPr lang="en-US" altLang="en-US" sz="2400" b="1">
                    <a:solidFill>
                      <a:schemeClr val="hlink"/>
                    </a:solidFill>
                    <a:latin typeface="Courier New" panose="02070309020205020404" pitchFamily="49" charset="0"/>
                  </a:rPr>
                  <a:t>5</a:t>
                </a:r>
              </a:p>
            </p:txBody>
          </p:sp>
          <p:sp>
            <p:nvSpPr>
              <p:cNvPr id="38999" name="Text Box 20">
                <a:extLst>
                  <a:ext uri="{FF2B5EF4-FFF2-40B4-BE49-F238E27FC236}">
                    <a16:creationId xmlns:a16="http://schemas.microsoft.com/office/drawing/2014/main" id="{A9B86EC0-9C83-224B-B623-1C343A619B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3456"/>
                <a:ext cx="11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>
                  <a:solidFill>
                    <a:schemeClr val="hlink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8996" name="Text Box 40">
              <a:extLst>
                <a:ext uri="{FF2B5EF4-FFF2-40B4-BE49-F238E27FC236}">
                  <a16:creationId xmlns:a16="http://schemas.microsoft.com/office/drawing/2014/main" id="{8CB7F39D-63B3-9B4A-8CAF-B88B2AC2EC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976"/>
              <a:ext cx="116" cy="252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38997" name="Line 71">
              <a:extLst>
                <a:ext uri="{FF2B5EF4-FFF2-40B4-BE49-F238E27FC236}">
                  <a16:creationId xmlns:a16="http://schemas.microsoft.com/office/drawing/2014/main" id="{429B1B70-00CA-7245-AFBB-08B2DE9962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31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09">
            <a:extLst>
              <a:ext uri="{FF2B5EF4-FFF2-40B4-BE49-F238E27FC236}">
                <a16:creationId xmlns:a16="http://schemas.microsoft.com/office/drawing/2014/main" id="{7FFBA9E2-915D-054F-93A3-B67C69B4D5E1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733800"/>
            <a:ext cx="914400" cy="914400"/>
            <a:chOff x="1440" y="2112"/>
            <a:chExt cx="576" cy="576"/>
          </a:xfrm>
        </p:grpSpPr>
        <p:sp>
          <p:nvSpPr>
            <p:cNvPr id="38989" name="Text Box 4">
              <a:extLst>
                <a:ext uri="{FF2B5EF4-FFF2-40B4-BE49-F238E27FC236}">
                  <a16:creationId xmlns:a16="http://schemas.microsoft.com/office/drawing/2014/main" id="{5F2F2F20-B256-DD4E-838B-E5CBB04E8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112"/>
              <a:ext cx="29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1">
                  <a:latin typeface="Arial" panose="020B0604020202020204" pitchFamily="34" charset="0"/>
                </a:rPr>
                <a:t>E</a:t>
              </a:r>
            </a:p>
          </p:txBody>
        </p:sp>
        <p:sp>
          <p:nvSpPr>
            <p:cNvPr id="38990" name="Line 12">
              <a:extLst>
                <a:ext uri="{FF2B5EF4-FFF2-40B4-BE49-F238E27FC236}">
                  <a16:creationId xmlns:a16="http://schemas.microsoft.com/office/drawing/2014/main" id="{09B4C213-3629-6248-A006-40507F8D29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35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1" name="Text Box 49">
              <a:extLst>
                <a:ext uri="{FF2B5EF4-FFF2-40B4-BE49-F238E27FC236}">
                  <a16:creationId xmlns:a16="http://schemas.microsoft.com/office/drawing/2014/main" id="{8ED00FF8-1FEA-BF41-A036-AAC69948A1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2112"/>
              <a:ext cx="116" cy="252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38992" name="Line 76">
              <a:extLst>
                <a:ext uri="{FF2B5EF4-FFF2-40B4-BE49-F238E27FC236}">
                  <a16:creationId xmlns:a16="http://schemas.microsoft.com/office/drawing/2014/main" id="{9453A06A-C098-894F-8829-D6250B63A0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256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110">
            <a:extLst>
              <a:ext uri="{FF2B5EF4-FFF2-40B4-BE49-F238E27FC236}">
                <a16:creationId xmlns:a16="http://schemas.microsoft.com/office/drawing/2014/main" id="{6B6B93D3-0B9F-4346-B2A4-4B6C0678B51D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5334000"/>
            <a:ext cx="1108075" cy="1071563"/>
            <a:chOff x="2544" y="3120"/>
            <a:chExt cx="698" cy="675"/>
          </a:xfrm>
        </p:grpSpPr>
        <p:grpSp>
          <p:nvGrpSpPr>
            <p:cNvPr id="38981" name="Group 21">
              <a:extLst>
                <a:ext uri="{FF2B5EF4-FFF2-40B4-BE49-F238E27FC236}">
                  <a16:creationId xmlns:a16="http://schemas.microsoft.com/office/drawing/2014/main" id="{5A249A7A-D5C4-D94E-AC4E-EB8C4B5797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4" y="3456"/>
              <a:ext cx="698" cy="339"/>
              <a:chOff x="2544" y="3456"/>
              <a:chExt cx="698" cy="339"/>
            </a:xfrm>
          </p:grpSpPr>
          <p:sp>
            <p:nvSpPr>
              <p:cNvPr id="38987" name="Text Box 22">
                <a:extLst>
                  <a:ext uri="{FF2B5EF4-FFF2-40B4-BE49-F238E27FC236}">
                    <a16:creationId xmlns:a16="http://schemas.microsoft.com/office/drawing/2014/main" id="{03DAB763-8CE0-6047-AE87-CC9211AC7B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3504"/>
                <a:ext cx="698" cy="291"/>
              </a:xfrm>
              <a:prstGeom prst="rect">
                <a:avLst/>
              </a:prstGeom>
              <a:solidFill>
                <a:schemeClr val="tx1">
                  <a:alpha val="18823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 b="1">
                    <a:latin typeface="Courier New" panose="02070309020205020404" pitchFamily="49" charset="0"/>
                  </a:rPr>
                  <a:t>num,</a:t>
                </a:r>
                <a:r>
                  <a:rPr lang="en-US" altLang="en-US" sz="2400" b="1">
                    <a:solidFill>
                      <a:schemeClr val="hlink"/>
                    </a:solidFill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38988" name="Text Box 23">
                <a:extLst>
                  <a:ext uri="{FF2B5EF4-FFF2-40B4-BE49-F238E27FC236}">
                    <a16:creationId xmlns:a16="http://schemas.microsoft.com/office/drawing/2014/main" id="{D24A0763-179B-8A4B-9B0D-36753FC681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3456"/>
                <a:ext cx="11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>
                  <a:solidFill>
                    <a:schemeClr val="hlink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8982" name="Group 41">
              <a:extLst>
                <a:ext uri="{FF2B5EF4-FFF2-40B4-BE49-F238E27FC236}">
                  <a16:creationId xmlns:a16="http://schemas.microsoft.com/office/drawing/2014/main" id="{15BCD0DF-3BA1-074E-BB7E-527220DE27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8" y="3120"/>
              <a:ext cx="308" cy="480"/>
              <a:chOff x="2688" y="3120"/>
              <a:chExt cx="308" cy="480"/>
            </a:xfrm>
          </p:grpSpPr>
          <p:sp>
            <p:nvSpPr>
              <p:cNvPr id="38984" name="Text Box 42">
                <a:extLst>
                  <a:ext uri="{FF2B5EF4-FFF2-40B4-BE49-F238E27FC236}">
                    <a16:creationId xmlns:a16="http://schemas.microsoft.com/office/drawing/2014/main" id="{5BF2A309-5E3A-F544-9E0A-3EE85D5A5B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88" y="3120"/>
                <a:ext cx="27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 i="1">
                    <a:latin typeface="Arial" panose="020B0604020202020204" pitchFamily="34" charset="0"/>
                  </a:rPr>
                  <a:t>F</a:t>
                </a:r>
              </a:p>
            </p:txBody>
          </p:sp>
          <p:sp>
            <p:nvSpPr>
              <p:cNvPr id="38985" name="Line 43">
                <a:extLst>
                  <a:ext uri="{FF2B5EF4-FFF2-40B4-BE49-F238E27FC236}">
                    <a16:creationId xmlns:a16="http://schemas.microsoft.com/office/drawing/2014/main" id="{2FED6E3C-8D43-C948-AF64-0F66B06ABD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33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86" name="Text Box 44">
                <a:extLst>
                  <a:ext uri="{FF2B5EF4-FFF2-40B4-BE49-F238E27FC236}">
                    <a16:creationId xmlns:a16="http://schemas.microsoft.com/office/drawing/2014/main" id="{A484F131-90A0-9844-9C58-E811477797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80" y="3120"/>
                <a:ext cx="116" cy="252"/>
              </a:xfrm>
              <a:prstGeom prst="rect">
                <a:avLst/>
              </a:prstGeom>
              <a:noFill/>
              <a:ln w="1587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8983" name="Line 77">
              <a:extLst>
                <a:ext uri="{FF2B5EF4-FFF2-40B4-BE49-F238E27FC236}">
                  <a16:creationId xmlns:a16="http://schemas.microsoft.com/office/drawing/2014/main" id="{9DA665D6-A78C-EE4C-BC5A-52507C78DA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2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11">
            <a:extLst>
              <a:ext uri="{FF2B5EF4-FFF2-40B4-BE49-F238E27FC236}">
                <a16:creationId xmlns:a16="http://schemas.microsoft.com/office/drawing/2014/main" id="{8650F398-B932-014B-B04F-9C6C69ACAAD1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4572000"/>
            <a:ext cx="914400" cy="1371600"/>
            <a:chOff x="2688" y="2640"/>
            <a:chExt cx="576" cy="864"/>
          </a:xfrm>
        </p:grpSpPr>
        <p:grpSp>
          <p:nvGrpSpPr>
            <p:cNvPr id="38976" name="Group 45">
              <a:extLst>
                <a:ext uri="{FF2B5EF4-FFF2-40B4-BE49-F238E27FC236}">
                  <a16:creationId xmlns:a16="http://schemas.microsoft.com/office/drawing/2014/main" id="{6767BCDF-BB56-184F-BB7E-9C8D1A2ABE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8" y="2640"/>
              <a:ext cx="308" cy="528"/>
              <a:chOff x="2688" y="2640"/>
              <a:chExt cx="308" cy="528"/>
            </a:xfrm>
          </p:grpSpPr>
          <p:sp>
            <p:nvSpPr>
              <p:cNvPr id="38978" name="Text Box 46">
                <a:extLst>
                  <a:ext uri="{FF2B5EF4-FFF2-40B4-BE49-F238E27FC236}">
                    <a16:creationId xmlns:a16="http://schemas.microsoft.com/office/drawing/2014/main" id="{522C0F05-A635-2A49-B82C-AE3B800252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28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 i="1">
                    <a:latin typeface="Arial" panose="020B0604020202020204" pitchFamily="34" charset="0"/>
                  </a:rPr>
                  <a:t>T</a:t>
                </a:r>
              </a:p>
            </p:txBody>
          </p:sp>
          <p:sp>
            <p:nvSpPr>
              <p:cNvPr id="38979" name="Line 47">
                <a:extLst>
                  <a:ext uri="{FF2B5EF4-FFF2-40B4-BE49-F238E27FC236}">
                    <a16:creationId xmlns:a16="http://schemas.microsoft.com/office/drawing/2014/main" id="{069D12E3-BF4F-EE47-8ECC-EE7C8D4310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288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80" name="Text Box 48">
                <a:extLst>
                  <a:ext uri="{FF2B5EF4-FFF2-40B4-BE49-F238E27FC236}">
                    <a16:creationId xmlns:a16="http://schemas.microsoft.com/office/drawing/2014/main" id="{D112ED21-CDD1-3F4E-BC79-22F85802F5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80" y="2640"/>
                <a:ext cx="116" cy="252"/>
              </a:xfrm>
              <a:prstGeom prst="rect">
                <a:avLst/>
              </a:prstGeom>
              <a:noFill/>
              <a:ln w="1587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8977" name="Freeform 78">
              <a:extLst>
                <a:ext uri="{FF2B5EF4-FFF2-40B4-BE49-F238E27FC236}">
                  <a16:creationId xmlns:a16="http://schemas.microsoft.com/office/drawing/2014/main" id="{E9222DF4-F788-9148-8AA8-00A97C7B80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" y="2784"/>
              <a:ext cx="336" cy="720"/>
            </a:xfrm>
            <a:custGeom>
              <a:avLst/>
              <a:gdLst>
                <a:gd name="T0" fmla="*/ 0 w 432"/>
                <a:gd name="T1" fmla="*/ 0 h 576"/>
                <a:gd name="T2" fmla="*/ 21 w 432"/>
                <a:gd name="T3" fmla="*/ 4198 h 576"/>
                <a:gd name="T4" fmla="*/ 0 w 432"/>
                <a:gd name="T5" fmla="*/ 8388 h 576"/>
                <a:gd name="T6" fmla="*/ 0 60000 65536"/>
                <a:gd name="T7" fmla="*/ 0 60000 65536"/>
                <a:gd name="T8" fmla="*/ 0 60000 65536"/>
                <a:gd name="T9" fmla="*/ 0 w 432"/>
                <a:gd name="T10" fmla="*/ 0 h 576"/>
                <a:gd name="T11" fmla="*/ 432 w 432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576">
                  <a:moveTo>
                    <a:pt x="0" y="0"/>
                  </a:moveTo>
                  <a:cubicBezTo>
                    <a:pt x="216" y="96"/>
                    <a:pt x="432" y="192"/>
                    <a:pt x="432" y="288"/>
                  </a:cubicBezTo>
                  <a:cubicBezTo>
                    <a:pt x="432" y="384"/>
                    <a:pt x="216" y="480"/>
                    <a:pt x="0" y="57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12">
            <a:extLst>
              <a:ext uri="{FF2B5EF4-FFF2-40B4-BE49-F238E27FC236}">
                <a16:creationId xmlns:a16="http://schemas.microsoft.com/office/drawing/2014/main" id="{A4BEEF86-AA9B-8242-95EF-1C91BEB6D485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4572000"/>
            <a:ext cx="1108075" cy="1147763"/>
            <a:chOff x="3792" y="2640"/>
            <a:chExt cx="698" cy="723"/>
          </a:xfrm>
        </p:grpSpPr>
        <p:sp>
          <p:nvSpPr>
            <p:cNvPr id="38970" name="Text Box 14">
              <a:extLst>
                <a:ext uri="{FF2B5EF4-FFF2-40B4-BE49-F238E27FC236}">
                  <a16:creationId xmlns:a16="http://schemas.microsoft.com/office/drawing/2014/main" id="{8C80AA4E-5681-364E-AACD-B09836504D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072"/>
              <a:ext cx="698" cy="291"/>
            </a:xfrm>
            <a:prstGeom prst="rect">
              <a:avLst/>
            </a:prstGeom>
            <a:solidFill>
              <a:schemeClr val="tx1">
                <a:alpha val="18823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latin typeface="Courier New" panose="02070309020205020404" pitchFamily="49" charset="0"/>
                </a:rPr>
                <a:t>num,</a:t>
              </a:r>
              <a:r>
                <a:rPr lang="en-US" altLang="en-US" sz="2400" b="1">
                  <a:solidFill>
                    <a:schemeClr val="hlink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  <p:grpSp>
          <p:nvGrpSpPr>
            <p:cNvPr id="38971" name="Group 50">
              <a:extLst>
                <a:ext uri="{FF2B5EF4-FFF2-40B4-BE49-F238E27FC236}">
                  <a16:creationId xmlns:a16="http://schemas.microsoft.com/office/drawing/2014/main" id="{27CB8D57-1F32-2942-A824-4CD4065CE4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6" y="2640"/>
              <a:ext cx="308" cy="528"/>
              <a:chOff x="3936" y="2640"/>
              <a:chExt cx="308" cy="528"/>
            </a:xfrm>
          </p:grpSpPr>
          <p:sp>
            <p:nvSpPr>
              <p:cNvPr id="38973" name="Text Box 51">
                <a:extLst>
                  <a:ext uri="{FF2B5EF4-FFF2-40B4-BE49-F238E27FC236}">
                    <a16:creationId xmlns:a16="http://schemas.microsoft.com/office/drawing/2014/main" id="{97CB33DC-7E01-354F-BDD6-B6D02BDA4A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6" y="2640"/>
                <a:ext cx="27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 i="1">
                    <a:latin typeface="Arial" panose="020B0604020202020204" pitchFamily="34" charset="0"/>
                  </a:rPr>
                  <a:t>F</a:t>
                </a:r>
              </a:p>
            </p:txBody>
          </p:sp>
          <p:sp>
            <p:nvSpPr>
              <p:cNvPr id="38974" name="Line 52">
                <a:extLst>
                  <a:ext uri="{FF2B5EF4-FFF2-40B4-BE49-F238E27FC236}">
                    <a16:creationId xmlns:a16="http://schemas.microsoft.com/office/drawing/2014/main" id="{9E34AC83-ECAD-F044-973C-987AE4A697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32" y="292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5" name="Text Box 53">
                <a:extLst>
                  <a:ext uri="{FF2B5EF4-FFF2-40B4-BE49-F238E27FC236}">
                    <a16:creationId xmlns:a16="http://schemas.microsoft.com/office/drawing/2014/main" id="{0E0EF12A-643E-234A-B360-2D14DF29A7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8" y="2640"/>
                <a:ext cx="116" cy="252"/>
              </a:xfrm>
              <a:prstGeom prst="rect">
                <a:avLst/>
              </a:prstGeom>
              <a:noFill/>
              <a:ln w="1587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8972" name="Line 79">
              <a:extLst>
                <a:ext uri="{FF2B5EF4-FFF2-40B4-BE49-F238E27FC236}">
                  <a16:creationId xmlns:a16="http://schemas.microsoft.com/office/drawing/2014/main" id="{83E48D6E-1D0F-EE41-8A12-C5A32E36FB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27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9335" name="Text Box 7">
            <a:extLst>
              <a:ext uri="{FF2B5EF4-FFF2-40B4-BE49-F238E27FC236}">
                <a16:creationId xmlns:a16="http://schemas.microsoft.com/office/drawing/2014/main" id="{03B81C73-ECB3-5D40-8610-BA5EE7C6B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1054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*</a:t>
            </a:r>
          </a:p>
        </p:txBody>
      </p:sp>
      <p:grpSp>
        <p:nvGrpSpPr>
          <p:cNvPr id="16" name="Group 108">
            <a:extLst>
              <a:ext uri="{FF2B5EF4-FFF2-40B4-BE49-F238E27FC236}">
                <a16:creationId xmlns:a16="http://schemas.microsoft.com/office/drawing/2014/main" id="{9282C220-418F-1643-A720-D427DBA78AA3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572000"/>
            <a:ext cx="2819400" cy="1676400"/>
            <a:chOff x="816" y="2640"/>
            <a:chExt cx="1776" cy="1056"/>
          </a:xfrm>
        </p:grpSpPr>
        <p:sp>
          <p:nvSpPr>
            <p:cNvPr id="38958" name="Line 38">
              <a:extLst>
                <a:ext uri="{FF2B5EF4-FFF2-40B4-BE49-F238E27FC236}">
                  <a16:creationId xmlns:a16="http://schemas.microsoft.com/office/drawing/2014/main" id="{8405CD7B-2EDC-E74B-83CE-7F555DC974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8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9" name="Line 34">
              <a:extLst>
                <a:ext uri="{FF2B5EF4-FFF2-40B4-BE49-F238E27FC236}">
                  <a16:creationId xmlns:a16="http://schemas.microsoft.com/office/drawing/2014/main" id="{87AB56CA-D12D-8F4D-96E0-3320F853BF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880"/>
              <a:ext cx="57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0" name="Text Box 36">
              <a:extLst>
                <a:ext uri="{FF2B5EF4-FFF2-40B4-BE49-F238E27FC236}">
                  <a16:creationId xmlns:a16="http://schemas.microsoft.com/office/drawing/2014/main" id="{A2C89D7A-CF1D-314E-A2AC-0CFC477FDB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640"/>
              <a:ext cx="28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1"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38961" name="Line 37">
              <a:extLst>
                <a:ext uri="{FF2B5EF4-FFF2-40B4-BE49-F238E27FC236}">
                  <a16:creationId xmlns:a16="http://schemas.microsoft.com/office/drawing/2014/main" id="{BD3E97C5-1755-EC4E-82D2-9EC612AA09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6" y="2880"/>
              <a:ext cx="72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2" name="Line 72">
              <a:extLst>
                <a:ext uri="{FF2B5EF4-FFF2-40B4-BE49-F238E27FC236}">
                  <a16:creationId xmlns:a16="http://schemas.microsoft.com/office/drawing/2014/main" id="{7CF6F856-D3C1-D046-A65C-7AD6461810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2" y="2784"/>
              <a:ext cx="960" cy="91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963" name="Group 92">
              <a:extLst>
                <a:ext uri="{FF2B5EF4-FFF2-40B4-BE49-F238E27FC236}">
                  <a16:creationId xmlns:a16="http://schemas.microsoft.com/office/drawing/2014/main" id="{2C13132D-5752-3E44-9392-CA5BA112C5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4" y="2640"/>
              <a:ext cx="720" cy="260"/>
              <a:chOff x="1632" y="2640"/>
              <a:chExt cx="720" cy="260"/>
            </a:xfrm>
          </p:grpSpPr>
          <p:sp>
            <p:nvSpPr>
              <p:cNvPr id="38967" name="Text Box 39">
                <a:extLst>
                  <a:ext uri="{FF2B5EF4-FFF2-40B4-BE49-F238E27FC236}">
                    <a16:creationId xmlns:a16="http://schemas.microsoft.com/office/drawing/2014/main" id="{BBFC79BF-D5BE-1349-A48F-A80C2B130F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2640"/>
                <a:ext cx="720" cy="260"/>
              </a:xfrm>
              <a:prstGeom prst="rect">
                <a:avLst/>
              </a:prstGeom>
              <a:solidFill>
                <a:schemeClr val="tx1">
                  <a:alpha val="18823"/>
                </a:schemeClr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>
                    <a:latin typeface="Arial" panose="020B0604020202020204" pitchFamily="34" charset="0"/>
                  </a:rPr>
                  <a:t>* ,     , </a:t>
                </a:r>
              </a:p>
            </p:txBody>
          </p:sp>
          <p:sp>
            <p:nvSpPr>
              <p:cNvPr id="38968" name="Text Box 73">
                <a:extLst>
                  <a:ext uri="{FF2B5EF4-FFF2-40B4-BE49-F238E27FC236}">
                    <a16:creationId xmlns:a16="http://schemas.microsoft.com/office/drawing/2014/main" id="{52EC1EB7-5F73-7744-B3DA-0C2E44874A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2640"/>
                <a:ext cx="144" cy="260"/>
              </a:xfrm>
              <a:prstGeom prst="rect">
                <a:avLst/>
              </a:prstGeom>
              <a:noFill/>
              <a:ln w="1587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38969" name="Text Box 74">
                <a:extLst>
                  <a:ext uri="{FF2B5EF4-FFF2-40B4-BE49-F238E27FC236}">
                    <a16:creationId xmlns:a16="http://schemas.microsoft.com/office/drawing/2014/main" id="{A515189C-E969-374A-AA0E-7E3475785C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0" y="2640"/>
                <a:ext cx="144" cy="260"/>
              </a:xfrm>
              <a:prstGeom prst="rect">
                <a:avLst/>
              </a:prstGeom>
              <a:noFill/>
              <a:ln w="1587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8964" name="Freeform 75">
              <a:extLst>
                <a:ext uri="{FF2B5EF4-FFF2-40B4-BE49-F238E27FC236}">
                  <a16:creationId xmlns:a16="http://schemas.microsoft.com/office/drawing/2014/main" id="{582296FA-B303-7F41-9CE5-071D058377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8" y="2784"/>
              <a:ext cx="144" cy="624"/>
            </a:xfrm>
            <a:custGeom>
              <a:avLst/>
              <a:gdLst>
                <a:gd name="T0" fmla="*/ 0 w 432"/>
                <a:gd name="T1" fmla="*/ 0 h 576"/>
                <a:gd name="T2" fmla="*/ 0 w 432"/>
                <a:gd name="T3" fmla="*/ 754 h 576"/>
                <a:gd name="T4" fmla="*/ 0 w 432"/>
                <a:gd name="T5" fmla="*/ 1506 h 576"/>
                <a:gd name="T6" fmla="*/ 0 60000 65536"/>
                <a:gd name="T7" fmla="*/ 0 60000 65536"/>
                <a:gd name="T8" fmla="*/ 0 60000 65536"/>
                <a:gd name="T9" fmla="*/ 0 w 432"/>
                <a:gd name="T10" fmla="*/ 0 h 576"/>
                <a:gd name="T11" fmla="*/ 432 w 432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576">
                  <a:moveTo>
                    <a:pt x="0" y="0"/>
                  </a:moveTo>
                  <a:cubicBezTo>
                    <a:pt x="216" y="96"/>
                    <a:pt x="432" y="192"/>
                    <a:pt x="432" y="288"/>
                  </a:cubicBezTo>
                  <a:cubicBezTo>
                    <a:pt x="432" y="384"/>
                    <a:pt x="216" y="480"/>
                    <a:pt x="0" y="576"/>
                  </a:cubicBezTo>
                </a:path>
              </a:pathLst>
            </a:custGeom>
            <a:noFill/>
            <a:ln w="25400">
              <a:solidFill>
                <a:schemeClr val="hlink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5" name="Text Box 93">
              <a:extLst>
                <a:ext uri="{FF2B5EF4-FFF2-40B4-BE49-F238E27FC236}">
                  <a16:creationId xmlns:a16="http://schemas.microsoft.com/office/drawing/2014/main" id="{D67004E2-9F6C-0F4A-B030-5E5C048393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2640"/>
              <a:ext cx="116" cy="252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38966" name="Line 97">
              <a:extLst>
                <a:ext uri="{FF2B5EF4-FFF2-40B4-BE49-F238E27FC236}">
                  <a16:creationId xmlns:a16="http://schemas.microsoft.com/office/drawing/2014/main" id="{65EC6A78-18E5-F14B-B8A1-421D4C7A82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78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113">
            <a:extLst>
              <a:ext uri="{FF2B5EF4-FFF2-40B4-BE49-F238E27FC236}">
                <a16:creationId xmlns:a16="http://schemas.microsoft.com/office/drawing/2014/main" id="{D206FB4A-826A-9C46-985F-1761942294C3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3733800"/>
            <a:ext cx="3060700" cy="2209800"/>
            <a:chOff x="2784" y="2112"/>
            <a:chExt cx="1928" cy="1392"/>
          </a:xfrm>
        </p:grpSpPr>
        <p:sp>
          <p:nvSpPr>
            <p:cNvPr id="38946" name="Text Box 55">
              <a:extLst>
                <a:ext uri="{FF2B5EF4-FFF2-40B4-BE49-F238E27FC236}">
                  <a16:creationId xmlns:a16="http://schemas.microsoft.com/office/drawing/2014/main" id="{A77162A7-910D-D140-B59C-F6827C06CF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112"/>
              <a:ext cx="28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1"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38947" name="Line 56">
              <a:extLst>
                <a:ext uri="{FF2B5EF4-FFF2-40B4-BE49-F238E27FC236}">
                  <a16:creationId xmlns:a16="http://schemas.microsoft.com/office/drawing/2014/main" id="{9118A176-15BF-0F49-A18F-F138B6A857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4" y="2352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8" name="Line 57">
              <a:extLst>
                <a:ext uri="{FF2B5EF4-FFF2-40B4-BE49-F238E27FC236}">
                  <a16:creationId xmlns:a16="http://schemas.microsoft.com/office/drawing/2014/main" id="{41B7124B-53A3-5C40-867A-12FAA51780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352"/>
              <a:ext cx="86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9" name="Line 58">
              <a:extLst>
                <a:ext uri="{FF2B5EF4-FFF2-40B4-BE49-F238E27FC236}">
                  <a16:creationId xmlns:a16="http://schemas.microsoft.com/office/drawing/2014/main" id="{EDD34A6D-49A0-9F41-8CA3-3AE7F47456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352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950" name="Group 94">
              <a:extLst>
                <a:ext uri="{FF2B5EF4-FFF2-40B4-BE49-F238E27FC236}">
                  <a16:creationId xmlns:a16="http://schemas.microsoft.com/office/drawing/2014/main" id="{7AD31263-7DB0-4B42-B7A2-1A1D4647A5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48" y="2112"/>
              <a:ext cx="720" cy="260"/>
              <a:chOff x="3312" y="2112"/>
              <a:chExt cx="720" cy="260"/>
            </a:xfrm>
          </p:grpSpPr>
          <p:sp>
            <p:nvSpPr>
              <p:cNvPr id="38955" name="Text Box 80">
                <a:extLst>
                  <a:ext uri="{FF2B5EF4-FFF2-40B4-BE49-F238E27FC236}">
                    <a16:creationId xmlns:a16="http://schemas.microsoft.com/office/drawing/2014/main" id="{5D5845D8-422D-084B-B14A-C3E6F14118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2112"/>
                <a:ext cx="720" cy="260"/>
              </a:xfrm>
              <a:prstGeom prst="rect">
                <a:avLst/>
              </a:prstGeom>
              <a:solidFill>
                <a:schemeClr val="tx1">
                  <a:alpha val="18823"/>
                </a:schemeClr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>
                    <a:latin typeface="Arial" panose="020B0604020202020204" pitchFamily="34" charset="0"/>
                  </a:rPr>
                  <a:t>* ,     ,   </a:t>
                </a:r>
              </a:p>
            </p:txBody>
          </p:sp>
          <p:sp>
            <p:nvSpPr>
              <p:cNvPr id="38956" name="Text Box 81">
                <a:extLst>
                  <a:ext uri="{FF2B5EF4-FFF2-40B4-BE49-F238E27FC236}">
                    <a16:creationId xmlns:a16="http://schemas.microsoft.com/office/drawing/2014/main" id="{2A068E21-4BFB-BD43-856F-7FF607091E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2" y="2112"/>
                <a:ext cx="144" cy="260"/>
              </a:xfrm>
              <a:prstGeom prst="rect">
                <a:avLst/>
              </a:prstGeom>
              <a:noFill/>
              <a:ln w="1587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38957" name="Text Box 82">
                <a:extLst>
                  <a:ext uri="{FF2B5EF4-FFF2-40B4-BE49-F238E27FC236}">
                    <a16:creationId xmlns:a16="http://schemas.microsoft.com/office/drawing/2014/main" id="{46AB16A6-5AA7-9444-A189-F39A61896C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0" y="2112"/>
                <a:ext cx="144" cy="260"/>
              </a:xfrm>
              <a:prstGeom prst="rect">
                <a:avLst/>
              </a:prstGeom>
              <a:noFill/>
              <a:ln w="1587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8951" name="Line 83">
              <a:extLst>
                <a:ext uri="{FF2B5EF4-FFF2-40B4-BE49-F238E27FC236}">
                  <a16:creationId xmlns:a16="http://schemas.microsoft.com/office/drawing/2014/main" id="{3F16231F-0170-DC4A-A256-8AF3C95BDB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68" y="2256"/>
              <a:ext cx="768" cy="124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2" name="Text Box 95">
              <a:extLst>
                <a:ext uri="{FF2B5EF4-FFF2-40B4-BE49-F238E27FC236}">
                  <a16:creationId xmlns:a16="http://schemas.microsoft.com/office/drawing/2014/main" id="{CCFA3866-B4A7-744E-9753-558A787F19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2112"/>
              <a:ext cx="116" cy="252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38953" name="Line 98">
              <a:extLst>
                <a:ext uri="{FF2B5EF4-FFF2-40B4-BE49-F238E27FC236}">
                  <a16:creationId xmlns:a16="http://schemas.microsoft.com/office/drawing/2014/main" id="{8B9ED1ED-984C-5244-AB9E-32322924DF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25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4" name="Freeform 99">
              <a:extLst>
                <a:ext uri="{FF2B5EF4-FFF2-40B4-BE49-F238E27FC236}">
                  <a16:creationId xmlns:a16="http://schemas.microsoft.com/office/drawing/2014/main" id="{08A07E9A-43E8-954E-AE7E-F4B2A51F1C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6" y="2256"/>
              <a:ext cx="536" cy="816"/>
            </a:xfrm>
            <a:custGeom>
              <a:avLst/>
              <a:gdLst>
                <a:gd name="T0" fmla="*/ 48 w 536"/>
                <a:gd name="T1" fmla="*/ 0 h 816"/>
                <a:gd name="T2" fmla="*/ 528 w 536"/>
                <a:gd name="T3" fmla="*/ 384 h 816"/>
                <a:gd name="T4" fmla="*/ 0 w 536"/>
                <a:gd name="T5" fmla="*/ 816 h 816"/>
                <a:gd name="T6" fmla="*/ 0 60000 65536"/>
                <a:gd name="T7" fmla="*/ 0 60000 65536"/>
                <a:gd name="T8" fmla="*/ 0 60000 65536"/>
                <a:gd name="T9" fmla="*/ 0 w 536"/>
                <a:gd name="T10" fmla="*/ 0 h 816"/>
                <a:gd name="T11" fmla="*/ 536 w 536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6" h="816">
                  <a:moveTo>
                    <a:pt x="48" y="0"/>
                  </a:moveTo>
                  <a:cubicBezTo>
                    <a:pt x="292" y="124"/>
                    <a:pt x="536" y="248"/>
                    <a:pt x="528" y="384"/>
                  </a:cubicBezTo>
                  <a:cubicBezTo>
                    <a:pt x="520" y="520"/>
                    <a:pt x="260" y="668"/>
                    <a:pt x="0" y="816"/>
                  </a:cubicBezTo>
                </a:path>
              </a:pathLst>
            </a:custGeom>
            <a:noFill/>
            <a:ln w="25400">
              <a:solidFill>
                <a:schemeClr val="hlink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118">
            <a:extLst>
              <a:ext uri="{FF2B5EF4-FFF2-40B4-BE49-F238E27FC236}">
                <a16:creationId xmlns:a16="http://schemas.microsoft.com/office/drawing/2014/main" id="{A613580C-348F-7A44-9E61-17BBEB484383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3048000"/>
            <a:ext cx="3429000" cy="1524000"/>
            <a:chOff x="1584" y="1680"/>
            <a:chExt cx="2160" cy="960"/>
          </a:xfrm>
        </p:grpSpPr>
        <p:grpSp>
          <p:nvGrpSpPr>
            <p:cNvPr id="38931" name="Group 115">
              <a:extLst>
                <a:ext uri="{FF2B5EF4-FFF2-40B4-BE49-F238E27FC236}">
                  <a16:creationId xmlns:a16="http://schemas.microsoft.com/office/drawing/2014/main" id="{F3932E5F-E7B7-844F-8384-AB6005E882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4" y="1680"/>
              <a:ext cx="2160" cy="960"/>
              <a:chOff x="1584" y="1680"/>
              <a:chExt cx="2160" cy="960"/>
            </a:xfrm>
          </p:grpSpPr>
          <p:sp>
            <p:nvSpPr>
              <p:cNvPr id="38934" name="Text Box 91">
                <a:extLst>
                  <a:ext uri="{FF2B5EF4-FFF2-40B4-BE49-F238E27FC236}">
                    <a16:creationId xmlns:a16="http://schemas.microsoft.com/office/drawing/2014/main" id="{22AA9509-E561-A446-A3B9-B7D33D3B6D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6" y="1680"/>
                <a:ext cx="116" cy="252"/>
              </a:xfrm>
              <a:prstGeom prst="rect">
                <a:avLst/>
              </a:prstGeom>
              <a:noFill/>
              <a:ln w="1587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grpSp>
            <p:nvGrpSpPr>
              <p:cNvPr id="38935" name="Group 114">
                <a:extLst>
                  <a:ext uri="{FF2B5EF4-FFF2-40B4-BE49-F238E27FC236}">
                    <a16:creationId xmlns:a16="http://schemas.microsoft.com/office/drawing/2014/main" id="{D1AF5133-7A83-294A-BF02-E690D49391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84" y="1680"/>
                <a:ext cx="2160" cy="960"/>
                <a:chOff x="1584" y="1680"/>
                <a:chExt cx="2160" cy="960"/>
              </a:xfrm>
            </p:grpSpPr>
            <p:grpSp>
              <p:nvGrpSpPr>
                <p:cNvPr id="38936" name="Group 60">
                  <a:extLst>
                    <a:ext uri="{FF2B5EF4-FFF2-40B4-BE49-F238E27FC236}">
                      <a16:creationId xmlns:a16="http://schemas.microsoft.com/office/drawing/2014/main" id="{0F96BBC3-6943-7044-A93C-A949A3B2518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84" y="1728"/>
                  <a:ext cx="1584" cy="480"/>
                  <a:chOff x="1584" y="1728"/>
                  <a:chExt cx="1584" cy="480"/>
                </a:xfrm>
              </p:grpSpPr>
              <p:sp>
                <p:nvSpPr>
                  <p:cNvPr id="38941" name="Text Box 61">
                    <a:extLst>
                      <a:ext uri="{FF2B5EF4-FFF2-40B4-BE49-F238E27FC236}">
                        <a16:creationId xmlns:a16="http://schemas.microsoft.com/office/drawing/2014/main" id="{29861D2F-02AD-2F4A-A2A9-E5C2BD452F4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68" y="1745"/>
                    <a:ext cx="294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400" i="1">
                        <a:latin typeface="Arial" panose="020B0604020202020204" pitchFamily="34" charset="0"/>
                      </a:rPr>
                      <a:t>E</a:t>
                    </a:r>
                  </a:p>
                </p:txBody>
              </p:sp>
              <p:sp>
                <p:nvSpPr>
                  <p:cNvPr id="38942" name="Line 62">
                    <a:extLst>
                      <a:ext uri="{FF2B5EF4-FFF2-40B4-BE49-F238E27FC236}">
                        <a16:creationId xmlns:a16="http://schemas.microsoft.com/office/drawing/2014/main" id="{07C396B5-B5B1-E349-9300-D8415529B44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84" y="1968"/>
                    <a:ext cx="48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43" name="Line 63">
                    <a:extLst>
                      <a:ext uri="{FF2B5EF4-FFF2-40B4-BE49-F238E27FC236}">
                        <a16:creationId xmlns:a16="http://schemas.microsoft.com/office/drawing/2014/main" id="{4BDE96F1-AFC1-CC4A-8BC6-52B2FAC7A3B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968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44" name="Line 64">
                    <a:extLst>
                      <a:ext uri="{FF2B5EF4-FFF2-40B4-BE49-F238E27FC236}">
                        <a16:creationId xmlns:a16="http://schemas.microsoft.com/office/drawing/2014/main" id="{4B4A0A1F-FD87-2540-807F-959A9CB86F7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968"/>
                    <a:ext cx="1104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45" name="Text Box 65">
                    <a:extLst>
                      <a:ext uri="{FF2B5EF4-FFF2-40B4-BE49-F238E27FC236}">
                        <a16:creationId xmlns:a16="http://schemas.microsoft.com/office/drawing/2014/main" id="{0D07B8D8-AED6-1144-A4A1-B9ABCA824AC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60" y="1728"/>
                    <a:ext cx="116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58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000"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38937" name="Text Box 86">
                  <a:extLst>
                    <a:ext uri="{FF2B5EF4-FFF2-40B4-BE49-F238E27FC236}">
                      <a16:creationId xmlns:a16="http://schemas.microsoft.com/office/drawing/2014/main" id="{94F13938-3A7B-2C40-AC00-49F4DC3446A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88" y="1680"/>
                  <a:ext cx="720" cy="260"/>
                </a:xfrm>
                <a:prstGeom prst="rect">
                  <a:avLst/>
                </a:prstGeom>
                <a:solidFill>
                  <a:schemeClr val="tx1">
                    <a:alpha val="18823"/>
                  </a:schemeClr>
                </a:solidFill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000">
                      <a:latin typeface="Arial" panose="020B0604020202020204" pitchFamily="34" charset="0"/>
                    </a:rPr>
                    <a:t>+,     ,   </a:t>
                  </a:r>
                </a:p>
              </p:txBody>
            </p:sp>
            <p:sp>
              <p:nvSpPr>
                <p:cNvPr id="38938" name="Line 89">
                  <a:extLst>
                    <a:ext uri="{FF2B5EF4-FFF2-40B4-BE49-F238E27FC236}">
                      <a16:creationId xmlns:a16="http://schemas.microsoft.com/office/drawing/2014/main" id="{1D76369B-BEC7-094F-BC6B-A01D58A93D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064" y="1824"/>
                  <a:ext cx="912" cy="816"/>
                </a:xfrm>
                <a:prstGeom prst="line">
                  <a:avLst/>
                </a:prstGeom>
                <a:noFill/>
                <a:ln w="25400">
                  <a:solidFill>
                    <a:schemeClr val="hlink"/>
                  </a:solidFill>
                  <a:round/>
                  <a:headEnd type="oval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9" name="Line 90">
                  <a:extLst>
                    <a:ext uri="{FF2B5EF4-FFF2-40B4-BE49-F238E27FC236}">
                      <a16:creationId xmlns:a16="http://schemas.microsoft.com/office/drawing/2014/main" id="{5D1AE4B2-2A1A-9B49-B9B1-10FFFD8C0E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64" y="1824"/>
                  <a:ext cx="480" cy="288"/>
                </a:xfrm>
                <a:prstGeom prst="line">
                  <a:avLst/>
                </a:prstGeom>
                <a:noFill/>
                <a:ln w="25400">
                  <a:solidFill>
                    <a:schemeClr val="hlink"/>
                  </a:solidFill>
                  <a:round/>
                  <a:headEnd type="oval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0" name="Line 96">
                  <a:extLst>
                    <a:ext uri="{FF2B5EF4-FFF2-40B4-BE49-F238E27FC236}">
                      <a16:creationId xmlns:a16="http://schemas.microsoft.com/office/drawing/2014/main" id="{2C9167AE-0FB3-D44D-84C4-C270496A04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04" y="1824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8932" name="Rectangle 116">
              <a:extLst>
                <a:ext uri="{FF2B5EF4-FFF2-40B4-BE49-F238E27FC236}">
                  <a16:creationId xmlns:a16="http://schemas.microsoft.com/office/drawing/2014/main" id="{0AB6229D-B03F-0B46-88AE-429E44EDAE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680"/>
              <a:ext cx="144" cy="24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8933" name="Rectangle 117">
              <a:extLst>
                <a:ext uri="{FF2B5EF4-FFF2-40B4-BE49-F238E27FC236}">
                  <a16:creationId xmlns:a16="http://schemas.microsoft.com/office/drawing/2014/main" id="{EA2BA676-3687-B246-9C27-244D2E64A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1680"/>
              <a:ext cx="144" cy="24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38930" name="Rectangle 3">
            <a:extLst>
              <a:ext uri="{FF2B5EF4-FFF2-40B4-BE49-F238E27FC236}">
                <a16:creationId xmlns:a16="http://schemas.microsoft.com/office/drawing/2014/main" id="{923B2750-83A5-7B43-A56B-33F387B4A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143000"/>
            <a:ext cx="556260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en-US" sz="1800" i="1">
                <a:latin typeface="Arial" panose="020B0604020202020204" pitchFamily="34" charset="0"/>
              </a:rPr>
              <a:t>E </a:t>
            </a:r>
            <a:r>
              <a:rPr lang="en-US" altLang="en-US" sz="18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1800" i="1">
                <a:latin typeface="Arial" panose="020B0604020202020204" pitchFamily="34" charset="0"/>
              </a:rPr>
              <a:t> E</a:t>
            </a:r>
            <a:r>
              <a:rPr lang="en-US" altLang="en-US" sz="1800" i="1" baseline="-25000">
                <a:latin typeface="Arial" panose="020B0604020202020204" pitchFamily="34" charset="0"/>
              </a:rPr>
              <a:t>1</a:t>
            </a:r>
            <a:r>
              <a:rPr lang="en-US" altLang="en-US" sz="1800" b="1">
                <a:latin typeface="Courier New" panose="02070309020205020404" pitchFamily="49" charset="0"/>
              </a:rPr>
              <a:t>+</a:t>
            </a:r>
            <a:r>
              <a:rPr lang="en-US" altLang="en-US" sz="1800" i="1">
                <a:latin typeface="Arial" panose="020B0604020202020204" pitchFamily="34" charset="0"/>
              </a:rPr>
              <a:t>T         E</a:t>
            </a:r>
            <a:r>
              <a:rPr lang="en-US" altLang="en-US" sz="1800" i="1">
                <a:solidFill>
                  <a:srgbClr val="0000FF"/>
                </a:solidFill>
                <a:latin typeface="Arial" panose="020B0604020202020204" pitchFamily="34" charset="0"/>
              </a:rPr>
              <a:t>.nptr</a:t>
            </a:r>
            <a:r>
              <a:rPr lang="en-US" altLang="en-US" sz="1800" i="1">
                <a:latin typeface="Arial" panose="020B0604020202020204" pitchFamily="34" charset="0"/>
              </a:rPr>
              <a:t> := </a:t>
            </a:r>
            <a:r>
              <a:rPr lang="en-US" altLang="en-US" sz="1800" b="1" i="1">
                <a:latin typeface="Courier New" panose="02070309020205020404" pitchFamily="49" charset="0"/>
              </a:rPr>
              <a:t>mknode</a:t>
            </a:r>
            <a:r>
              <a:rPr lang="en-US" altLang="en-US" sz="1800" i="1">
                <a:latin typeface="Arial" panose="020B0604020202020204" pitchFamily="34" charset="0"/>
              </a:rPr>
              <a:t>(</a:t>
            </a:r>
            <a:r>
              <a:rPr lang="ja-JP" altLang="en-US" sz="1800" i="1">
                <a:latin typeface="Arial" panose="020B0604020202020204" pitchFamily="34" charset="0"/>
              </a:rPr>
              <a:t>‘</a:t>
            </a:r>
            <a:r>
              <a:rPr lang="en-US" altLang="ja-JP" sz="1800" b="1">
                <a:latin typeface="Courier New" panose="02070309020205020404" pitchFamily="49" charset="0"/>
              </a:rPr>
              <a:t>+</a:t>
            </a:r>
            <a:r>
              <a:rPr lang="ja-JP" altLang="en-US" sz="1800" i="1">
                <a:latin typeface="Arial" panose="020B0604020202020204" pitchFamily="34" charset="0"/>
              </a:rPr>
              <a:t>’</a:t>
            </a:r>
            <a:r>
              <a:rPr lang="en-US" altLang="ja-JP" sz="1800" i="1">
                <a:latin typeface="Arial" panose="020B0604020202020204" pitchFamily="34" charset="0"/>
              </a:rPr>
              <a:t>, E</a:t>
            </a:r>
            <a:r>
              <a:rPr lang="en-US" altLang="ja-JP" sz="1800" i="1" baseline="-25000">
                <a:latin typeface="Arial" panose="020B0604020202020204" pitchFamily="34" charset="0"/>
              </a:rPr>
              <a:t>1</a:t>
            </a:r>
            <a:r>
              <a:rPr lang="en-US" altLang="ja-JP" sz="1800" i="1">
                <a:solidFill>
                  <a:srgbClr val="0000FF"/>
                </a:solidFill>
                <a:latin typeface="Arial" panose="020B0604020202020204" pitchFamily="34" charset="0"/>
              </a:rPr>
              <a:t>.nptr</a:t>
            </a:r>
            <a:r>
              <a:rPr lang="en-US" altLang="ja-JP" sz="1800" i="1">
                <a:latin typeface="Arial" panose="020B0604020202020204" pitchFamily="34" charset="0"/>
              </a:rPr>
              <a:t>, T</a:t>
            </a:r>
            <a:r>
              <a:rPr lang="en-US" altLang="ja-JP" sz="1800" i="1">
                <a:solidFill>
                  <a:srgbClr val="0000FF"/>
                </a:solidFill>
                <a:latin typeface="Arial" panose="020B0604020202020204" pitchFamily="34" charset="0"/>
              </a:rPr>
              <a:t>.nptr</a:t>
            </a:r>
            <a:r>
              <a:rPr lang="en-US" altLang="ja-JP" sz="1800" i="1">
                <a:latin typeface="Arial" panose="020B0604020202020204" pitchFamily="34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i="1">
                <a:latin typeface="Arial" panose="020B0604020202020204" pitchFamily="34" charset="0"/>
              </a:rPr>
              <a:t>E </a:t>
            </a:r>
            <a:r>
              <a:rPr lang="en-US" altLang="en-US" sz="18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1800" i="1">
                <a:latin typeface="Arial" panose="020B0604020202020204" pitchFamily="34" charset="0"/>
              </a:rPr>
              <a:t> T	          E</a:t>
            </a:r>
            <a:r>
              <a:rPr lang="en-US" altLang="en-US" sz="1800" i="1">
                <a:solidFill>
                  <a:srgbClr val="0000FF"/>
                </a:solidFill>
                <a:latin typeface="Arial" panose="020B0604020202020204" pitchFamily="34" charset="0"/>
              </a:rPr>
              <a:t>.nptr</a:t>
            </a:r>
            <a:r>
              <a:rPr lang="en-US" altLang="en-US" sz="1800" i="1">
                <a:latin typeface="Arial" panose="020B0604020202020204" pitchFamily="34" charset="0"/>
              </a:rPr>
              <a:t> := T</a:t>
            </a:r>
            <a:r>
              <a:rPr lang="en-US" altLang="en-US" sz="1800" i="1">
                <a:solidFill>
                  <a:srgbClr val="0000FF"/>
                </a:solidFill>
                <a:latin typeface="Arial" panose="020B0604020202020204" pitchFamily="34" charset="0"/>
              </a:rPr>
              <a:t>.nptr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i="1">
                <a:latin typeface="Arial" panose="020B0604020202020204" pitchFamily="34" charset="0"/>
              </a:rPr>
              <a:t>T </a:t>
            </a:r>
            <a:r>
              <a:rPr lang="en-US" altLang="en-US" sz="18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1800" i="1">
                <a:latin typeface="Arial" panose="020B0604020202020204" pitchFamily="34" charset="0"/>
              </a:rPr>
              <a:t> T</a:t>
            </a:r>
            <a:r>
              <a:rPr lang="en-US" altLang="en-US" sz="1800" i="1" baseline="-25000">
                <a:latin typeface="Arial" panose="020B0604020202020204" pitchFamily="34" charset="0"/>
              </a:rPr>
              <a:t>1 </a:t>
            </a:r>
            <a:r>
              <a:rPr lang="en-US" altLang="en-US" sz="1800" b="1">
                <a:latin typeface="Courier New" panose="02070309020205020404" pitchFamily="49" charset="0"/>
              </a:rPr>
              <a:t>*</a:t>
            </a:r>
            <a:r>
              <a:rPr lang="en-US" altLang="en-US" sz="1800" i="1">
                <a:latin typeface="Arial" panose="020B0604020202020204" pitchFamily="34" charset="0"/>
              </a:rPr>
              <a:t>F        T</a:t>
            </a:r>
            <a:r>
              <a:rPr lang="en-US" altLang="en-US" sz="1800" i="1">
                <a:solidFill>
                  <a:srgbClr val="0000FF"/>
                </a:solidFill>
                <a:latin typeface="Arial" panose="020B0604020202020204" pitchFamily="34" charset="0"/>
              </a:rPr>
              <a:t>.nptr</a:t>
            </a:r>
            <a:r>
              <a:rPr lang="en-US" altLang="en-US" sz="1800" i="1">
                <a:latin typeface="Arial" panose="020B0604020202020204" pitchFamily="34" charset="0"/>
              </a:rPr>
              <a:t> := </a:t>
            </a:r>
            <a:r>
              <a:rPr lang="en-US" altLang="en-US" sz="1800" b="1" i="1">
                <a:latin typeface="Courier New" panose="02070309020205020404" pitchFamily="49" charset="0"/>
              </a:rPr>
              <a:t>mknode</a:t>
            </a:r>
            <a:r>
              <a:rPr lang="en-US" altLang="en-US" sz="1800" i="1">
                <a:latin typeface="Arial" panose="020B0604020202020204" pitchFamily="34" charset="0"/>
              </a:rPr>
              <a:t>(</a:t>
            </a:r>
            <a:r>
              <a:rPr lang="ja-JP" altLang="en-US" sz="1800" i="1">
                <a:latin typeface="Arial" panose="020B0604020202020204" pitchFamily="34" charset="0"/>
              </a:rPr>
              <a:t>‘</a:t>
            </a:r>
            <a:r>
              <a:rPr lang="en-US" altLang="ja-JP" sz="1800" b="1">
                <a:latin typeface="Courier New" panose="02070309020205020404" pitchFamily="49" charset="0"/>
              </a:rPr>
              <a:t>*</a:t>
            </a:r>
            <a:r>
              <a:rPr lang="ja-JP" altLang="en-US" sz="1800" i="1">
                <a:latin typeface="Arial" panose="020B0604020202020204" pitchFamily="34" charset="0"/>
              </a:rPr>
              <a:t>’</a:t>
            </a:r>
            <a:r>
              <a:rPr lang="en-US" altLang="ja-JP" sz="1800" i="1">
                <a:latin typeface="Arial" panose="020B0604020202020204" pitchFamily="34" charset="0"/>
              </a:rPr>
              <a:t>, T</a:t>
            </a:r>
            <a:r>
              <a:rPr lang="en-US" altLang="ja-JP" sz="1800" i="1" baseline="-25000">
                <a:latin typeface="Arial" panose="020B0604020202020204" pitchFamily="34" charset="0"/>
              </a:rPr>
              <a:t>1</a:t>
            </a:r>
            <a:r>
              <a:rPr lang="en-US" altLang="ja-JP" sz="1800" i="1">
                <a:solidFill>
                  <a:srgbClr val="0000FF"/>
                </a:solidFill>
                <a:latin typeface="Arial" panose="020B0604020202020204" pitchFamily="34" charset="0"/>
              </a:rPr>
              <a:t>.nptr, </a:t>
            </a:r>
            <a:r>
              <a:rPr lang="en-US" altLang="ja-JP" sz="1800" i="1">
                <a:latin typeface="Arial" panose="020B0604020202020204" pitchFamily="34" charset="0"/>
              </a:rPr>
              <a:t>F</a:t>
            </a:r>
            <a:r>
              <a:rPr lang="en-US" altLang="ja-JP" sz="1800" i="1">
                <a:solidFill>
                  <a:srgbClr val="0000FF"/>
                </a:solidFill>
                <a:latin typeface="Arial" panose="020B0604020202020204" pitchFamily="34" charset="0"/>
              </a:rPr>
              <a:t>.nptr</a:t>
            </a:r>
            <a:r>
              <a:rPr lang="en-US" altLang="ja-JP" sz="1800" i="1">
                <a:latin typeface="Arial" panose="020B0604020202020204" pitchFamily="34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i="1">
                <a:latin typeface="Arial" panose="020B0604020202020204" pitchFamily="34" charset="0"/>
              </a:rPr>
              <a:t>T </a:t>
            </a:r>
            <a:r>
              <a:rPr lang="en-US" altLang="en-US" sz="18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1800" i="1">
                <a:latin typeface="Arial" panose="020B0604020202020204" pitchFamily="34" charset="0"/>
              </a:rPr>
              <a:t> F              T</a:t>
            </a:r>
            <a:r>
              <a:rPr lang="en-US" altLang="en-US" sz="1800" i="1">
                <a:solidFill>
                  <a:srgbClr val="0000FF"/>
                </a:solidFill>
                <a:latin typeface="Arial" panose="020B0604020202020204" pitchFamily="34" charset="0"/>
              </a:rPr>
              <a:t>.nptr</a:t>
            </a:r>
            <a:r>
              <a:rPr lang="en-US" altLang="en-US" sz="1800" i="1">
                <a:latin typeface="Arial" panose="020B0604020202020204" pitchFamily="34" charset="0"/>
              </a:rPr>
              <a:t> := F</a:t>
            </a:r>
            <a:r>
              <a:rPr lang="en-US" altLang="en-US" sz="1800" i="1">
                <a:solidFill>
                  <a:srgbClr val="0000FF"/>
                </a:solidFill>
                <a:latin typeface="Arial" panose="020B0604020202020204" pitchFamily="34" charset="0"/>
              </a:rPr>
              <a:t>.nptr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i="1">
                <a:latin typeface="Arial" panose="020B0604020202020204" pitchFamily="34" charset="0"/>
              </a:rPr>
              <a:t>F </a:t>
            </a:r>
            <a:r>
              <a:rPr lang="en-US" altLang="en-US" sz="18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1800" i="1">
                <a:latin typeface="Arial" panose="020B0604020202020204" pitchFamily="34" charset="0"/>
              </a:rPr>
              <a:t> </a:t>
            </a:r>
            <a:r>
              <a:rPr lang="en-US" altLang="en-US" sz="1800" b="1">
                <a:latin typeface="Courier New" panose="02070309020205020404" pitchFamily="49" charset="0"/>
              </a:rPr>
              <a:t>num    </a:t>
            </a:r>
            <a:r>
              <a:rPr lang="en-US" altLang="en-US" sz="1800" i="1">
                <a:latin typeface="Arial" panose="020B0604020202020204" pitchFamily="34" charset="0"/>
              </a:rPr>
              <a:t>F</a:t>
            </a:r>
            <a:r>
              <a:rPr lang="en-US" altLang="en-US" sz="1800" i="1">
                <a:solidFill>
                  <a:srgbClr val="0000FF"/>
                </a:solidFill>
                <a:latin typeface="Arial" panose="020B0604020202020204" pitchFamily="34" charset="0"/>
              </a:rPr>
              <a:t>.nptr</a:t>
            </a:r>
            <a:r>
              <a:rPr lang="en-US" altLang="en-US" sz="1800" i="1">
                <a:latin typeface="Arial" panose="020B0604020202020204" pitchFamily="34" charset="0"/>
              </a:rPr>
              <a:t> := </a:t>
            </a:r>
            <a:r>
              <a:rPr lang="en-US" altLang="en-US" sz="1800" b="1" i="1">
                <a:latin typeface="Courier New" panose="02070309020205020404" pitchFamily="49" charset="0"/>
              </a:rPr>
              <a:t>mkleaf</a:t>
            </a:r>
            <a:r>
              <a:rPr lang="en-US" altLang="en-US" sz="1800" i="1">
                <a:latin typeface="Arial" panose="020B0604020202020204" pitchFamily="34" charset="0"/>
              </a:rPr>
              <a:t>(</a:t>
            </a:r>
            <a:r>
              <a:rPr lang="ja-JP" altLang="en-US" sz="1800">
                <a:latin typeface="Arial" panose="020B0604020202020204" pitchFamily="34" charset="0"/>
              </a:rPr>
              <a:t>‘</a:t>
            </a:r>
            <a:r>
              <a:rPr lang="en-US" altLang="ja-JP" sz="1800" b="1">
                <a:latin typeface="Courier New" panose="02070309020205020404" pitchFamily="49" charset="0"/>
              </a:rPr>
              <a:t>num</a:t>
            </a:r>
            <a:r>
              <a:rPr lang="ja-JP" altLang="en-US" sz="1800">
                <a:latin typeface="Arial" panose="020B0604020202020204" pitchFamily="34" charset="0"/>
              </a:rPr>
              <a:t>’</a:t>
            </a:r>
            <a:r>
              <a:rPr lang="en-US" altLang="ja-JP" sz="1800">
                <a:latin typeface="Arial" panose="020B0604020202020204" pitchFamily="34" charset="0"/>
              </a:rPr>
              <a:t>, </a:t>
            </a:r>
            <a:r>
              <a:rPr lang="en-US" altLang="ja-JP" sz="1800" b="1">
                <a:latin typeface="Courier New" panose="02070309020205020404" pitchFamily="49" charset="0"/>
              </a:rPr>
              <a:t>num</a:t>
            </a:r>
            <a:r>
              <a:rPr lang="en-US" altLang="ja-JP" sz="1800">
                <a:latin typeface="Arial" panose="020B0604020202020204" pitchFamily="34" charset="0"/>
              </a:rPr>
              <a:t>.</a:t>
            </a:r>
            <a:r>
              <a:rPr lang="en-US" altLang="ja-JP" sz="1800" i="1">
                <a:latin typeface="Arial" panose="020B0604020202020204" pitchFamily="34" charset="0"/>
              </a:rPr>
              <a:t>val)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C8B11D-E196-784E-9E4F-07E913F95B3B}"/>
                  </a:ext>
                </a:extLst>
              </p14:cNvPr>
              <p14:cNvContentPartPr/>
              <p14:nvPr/>
            </p14:nvContentPartPr>
            <p14:xfrm>
              <a:off x="499320" y="3207600"/>
              <a:ext cx="5504400" cy="28998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C8B11D-E196-784E-9E4F-07E913F95B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3120" y="3185640"/>
                <a:ext cx="5542200" cy="2937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333" grpId="0"/>
      <p:bldP spid="739336" grpId="0"/>
      <p:bldP spid="7393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3C2328B1-ACBE-6144-B837-04284BC923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Exercise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8D41D25C-D96E-EF4B-9BB9-0FDABEA24B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We know that the language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L =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a</a:t>
            </a:r>
            <a:r>
              <a:rPr lang="en-US" altLang="en-US" b="1" baseline="30000">
                <a:latin typeface="Courier New" panose="02070309020205020404" pitchFamily="49" charset="0"/>
                <a:ea typeface="ＭＳ Ｐゴシック" panose="020B0600070205080204" pitchFamily="34" charset="-128"/>
              </a:rPr>
              <a:t>n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b</a:t>
            </a:r>
            <a:r>
              <a:rPr lang="en-US" altLang="en-US" b="1" baseline="30000">
                <a:latin typeface="Courier New" panose="02070309020205020404" pitchFamily="49" charset="0"/>
                <a:ea typeface="ＭＳ Ｐゴシック" panose="020B0600070205080204" pitchFamily="34" charset="-128"/>
              </a:rPr>
              <a:t>n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c</a:t>
            </a:r>
            <a:r>
              <a:rPr lang="en-US" altLang="en-US" b="1" baseline="30000">
                <a:latin typeface="Courier New" panose="02070309020205020404" pitchFamily="49" charset="0"/>
                <a:ea typeface="ＭＳ Ｐゴシック" panose="020B0600070205080204" pitchFamily="34" charset="-128"/>
              </a:rPr>
              <a:t>n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is not context free. It can be captured however with an attribute grammar. Give an underlying CFG and a set of attribute rules that associate an attribute 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ok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with the root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of each parse tree, such that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b="1" i="1">
                <a:latin typeface="Courier New" panose="02070309020205020404" pitchFamily="49" charset="0"/>
                <a:ea typeface="ＭＳ Ｐゴシック" panose="020B0600070205080204" pitchFamily="34" charset="-128"/>
              </a:rPr>
              <a:t>.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ok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is true if and only if the string corresponding to the fringe of the tree is in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L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</p:txBody>
      </p:sp>
      <p:sp>
        <p:nvSpPr>
          <p:cNvPr id="39939" name="Footer Placeholder 3">
            <a:extLst>
              <a:ext uri="{FF2B5EF4-FFF2-40B4-BE49-F238E27FC236}">
                <a16:creationId xmlns:a16="http://schemas.microsoft.com/office/drawing/2014/main" id="{0B69CBD1-E76D-D240-A81B-F4D0151E9A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39940" name="Slide Number Placeholder 4">
            <a:extLst>
              <a:ext uri="{FF2B5EF4-FFF2-40B4-BE49-F238E27FC236}">
                <a16:creationId xmlns:a16="http://schemas.microsoft.com/office/drawing/2014/main" id="{76C0D627-BB1C-1C46-9B75-BBDD09D6EE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9570204-A6BB-C54C-B7CD-C00CAF4BCBC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D886D33A-AF78-934B-9A71-A5A77A2E59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Exercise</a:t>
            </a:r>
          </a:p>
        </p:txBody>
      </p:sp>
      <p:sp>
        <p:nvSpPr>
          <p:cNvPr id="40963" name="Footer Placeholder 3">
            <a:extLst>
              <a:ext uri="{FF2B5EF4-FFF2-40B4-BE49-F238E27FC236}">
                <a16:creationId xmlns:a16="http://schemas.microsoft.com/office/drawing/2014/main" id="{8B97AF91-E048-9545-998D-8E5BCADE8C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40964" name="Slide Number Placeholder 4">
            <a:extLst>
              <a:ext uri="{FF2B5EF4-FFF2-40B4-BE49-F238E27FC236}">
                <a16:creationId xmlns:a16="http://schemas.microsoft.com/office/drawing/2014/main" id="{92888F92-884C-4C43-B386-BE8049EF230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3BB8B1-2186-1340-899D-B4017E543D1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0D170D4-8257-C34C-AEB4-90151E4048D1}"/>
                  </a:ext>
                </a:extLst>
              </p14:cNvPr>
              <p14:cNvContentPartPr/>
              <p14:nvPr/>
            </p14:nvContentPartPr>
            <p14:xfrm>
              <a:off x="680400" y="373680"/>
              <a:ext cx="8296200" cy="5223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0D170D4-8257-C34C-AEB4-90151E4048D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4200" y="357480"/>
                <a:ext cx="8328600" cy="525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95362-CDCA-F145-B020-90FD13BD7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39542-DC4E-7D4D-BD7D-B82BAFFC5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Consider the expression grammar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Give attribute rules to accumulate into the root a count of the maximum depth to which parentheses are nested in the expression. E.g., ((1 + 2)*3 + 4)*5 + 6 has a count of 2.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647DCC-6436-A440-90FC-D6AB849C2C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83C01-4014-F24C-8158-E3696985F7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7A4D97-86E2-F246-A1FC-2E9241CAC5C6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8C68059-01E8-D94A-AB56-EF6B46D17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057400"/>
            <a:ext cx="8458200" cy="1107996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E </a:t>
            </a:r>
            <a:r>
              <a:rPr lang="en-US" altLang="en-US" sz="2200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200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E </a:t>
            </a:r>
            <a:r>
              <a:rPr lang="en-US" altLang="en-US" sz="22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+</a:t>
            </a:r>
            <a:r>
              <a:rPr lang="en-US" altLang="en-US" sz="2200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T | T		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200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T </a:t>
            </a:r>
            <a:r>
              <a:rPr lang="en-US" altLang="ja-JP" sz="2200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ja-JP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200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T </a:t>
            </a:r>
            <a:r>
              <a:rPr lang="en-US" altLang="ja-JP" sz="22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*</a:t>
            </a:r>
            <a:r>
              <a:rPr lang="en-US" altLang="ja-JP" sz="2200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F</a:t>
            </a:r>
            <a:r>
              <a:rPr lang="en-US" altLang="ja-JP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| </a:t>
            </a:r>
            <a:r>
              <a:rPr lang="en-US" altLang="ja-JP" sz="2200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F	   	  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200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F </a:t>
            </a:r>
            <a:r>
              <a:rPr lang="en-US" altLang="ja-JP" sz="2200" i="1" dirty="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22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num</a:t>
            </a:r>
            <a:r>
              <a:rPr lang="en-US" altLang="ja-JP" sz="22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2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|</a:t>
            </a:r>
            <a:r>
              <a:rPr lang="en-US" altLang="ja-JP" sz="2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2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</a:t>
            </a:r>
            <a:r>
              <a:rPr lang="en-US" altLang="ja-JP" sz="2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200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E</a:t>
            </a:r>
            <a:r>
              <a:rPr lang="en-US" altLang="ja-JP" sz="2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2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</a:t>
            </a:r>
            <a:endParaRPr lang="en-US" altLang="en-US" sz="2200" b="1" dirty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975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0C547-0C56-BF4D-8495-C033387C3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52400"/>
            <a:ext cx="8707438" cy="1004888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6F9380-32F0-ED4A-92ED-B89BBF3228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B2C9A0-7928-4742-A561-41211282DB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7A4D97-86E2-F246-A1FC-2E9241CAC5C6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43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3">
            <a:extLst>
              <a:ext uri="{FF2B5EF4-FFF2-40B4-BE49-F238E27FC236}">
                <a16:creationId xmlns:a16="http://schemas.microsoft.com/office/drawing/2014/main" id="{72B50721-50F3-5B44-AC4D-82213BBD12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17410" name="Slide Number Placeholder 4">
            <a:extLst>
              <a:ext uri="{FF2B5EF4-FFF2-40B4-BE49-F238E27FC236}">
                <a16:creationId xmlns:a16="http://schemas.microsoft.com/office/drawing/2014/main" id="{951B5083-89EE-844A-942B-C6A619165A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3C7BDD-625C-F14B-9B22-DE4F88B797C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AFFD2822-DFB8-D84E-9315-0FDC68EC51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80256C2-60C5-4A4E-BE6D-C2A75723B1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457200"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Syntax vs. static semantics </a:t>
            </a:r>
          </a:p>
          <a:p>
            <a:pPr marL="514350" indent="-457200"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Static semantics vs. dynamic semantics</a:t>
            </a:r>
          </a:p>
          <a:p>
            <a:pPr marL="514350" indent="-457200"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514350" indent="-457200"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Attribute Grammars</a:t>
            </a:r>
          </a:p>
          <a:p>
            <a:pPr marL="914400" lvl="1" indent="-457200" eaLnBrk="1" hangingPunct="1"/>
            <a:r>
              <a:rPr lang="en-US" altLang="en-US" dirty="0">
                <a:latin typeface="Arial" panose="020B0604020202020204" pitchFamily="34" charset="0"/>
              </a:rPr>
              <a:t>Attributes and rules</a:t>
            </a:r>
          </a:p>
          <a:p>
            <a:pPr marL="914400" lvl="1" indent="-457200" eaLnBrk="1" hangingPunct="1"/>
            <a:r>
              <a:rPr lang="en-US" altLang="en-US" dirty="0">
                <a:latin typeface="Arial" panose="020B0604020202020204" pitchFamily="34" charset="0"/>
              </a:rPr>
              <a:t>Synthesized and inherited attributes (next time)</a:t>
            </a:r>
          </a:p>
          <a:p>
            <a:pPr marL="914400" lvl="1" indent="-457200" eaLnBrk="1" hangingPunct="1"/>
            <a:r>
              <a:rPr lang="en-US" altLang="en-US" dirty="0">
                <a:latin typeface="Arial" panose="020B0604020202020204" pitchFamily="34" charset="0"/>
              </a:rPr>
              <a:t>S-attributed grammars (next time)</a:t>
            </a:r>
          </a:p>
          <a:p>
            <a:pPr marL="914400" lvl="1" indent="-457200" eaLnBrk="1" hangingPunct="1"/>
            <a:r>
              <a:rPr lang="en-US" altLang="en-US" dirty="0">
                <a:latin typeface="Arial" panose="020B0604020202020204" pitchFamily="34" charset="0"/>
              </a:rPr>
              <a:t>L-attributed grammars (next time)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C005B6C-98D9-E046-9662-2CBCBE7508E3}"/>
                  </a:ext>
                </a:extLst>
              </p14:cNvPr>
              <p14:cNvContentPartPr/>
              <p14:nvPr/>
            </p14:nvContentPartPr>
            <p14:xfrm>
              <a:off x="489240" y="3670200"/>
              <a:ext cx="1023840" cy="560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C005B6C-98D9-E046-9662-2CBCBE7508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7280" y="3648240"/>
                <a:ext cx="1067040" cy="603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3">
            <a:extLst>
              <a:ext uri="{FF2B5EF4-FFF2-40B4-BE49-F238E27FC236}">
                <a16:creationId xmlns:a16="http://schemas.microsoft.com/office/drawing/2014/main" id="{4CB18821-026B-6A45-A4C4-B96A1B1D61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18434" name="Slide Number Placeholder 4">
            <a:extLst>
              <a:ext uri="{FF2B5EF4-FFF2-40B4-BE49-F238E27FC236}">
                <a16:creationId xmlns:a16="http://schemas.microsoft.com/office/drawing/2014/main" id="{92B8A259-411E-564D-B57B-017DB19EDD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530A77-1238-644B-8150-AF86D80F7D2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443FF64-88D4-DA44-9C7C-F8DD77C587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Static Semantics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D6BE533-6C33-444E-8739-B59B4E0067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26488" cy="50292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Earlier we considered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syntax analysis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Informally, syntax deals with the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form </a:t>
            </a:r>
            <a:r>
              <a:rPr lang="en-US" altLang="en-US" dirty="0">
                <a:latin typeface="Arial" panose="020B0604020202020204" pitchFamily="34" charset="0"/>
              </a:rPr>
              <a:t>of programming language constructs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We now look at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static semantic analysis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Semantics deals with the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meaning</a:t>
            </a:r>
            <a:r>
              <a:rPr lang="en-US" altLang="en-US" dirty="0">
                <a:latin typeface="Arial" panose="020B0604020202020204" pitchFamily="34" charset="0"/>
              </a:rPr>
              <a:t> of programming language constructs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 distinction between the two is fuzzy 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In practice, anything that is not expressed in terms of certain CFG (LALR(1), in particular) is considered semantics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85500-7CBD-28AE-01C5-25F6E5F1C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Static Semantics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0C7147-52FB-2319-002C-009D696FA0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7A4D97-86E2-F246-A1FC-2E9241CAC5C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C6800B81-EAC2-79B6-C254-2A3D1975B1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C2D2BDF-B991-6648-A16C-FE04ED1C5B67}"/>
                  </a:ext>
                </a:extLst>
              </p14:cNvPr>
              <p14:cNvContentPartPr/>
              <p14:nvPr/>
            </p14:nvContentPartPr>
            <p14:xfrm>
              <a:off x="339120" y="1166400"/>
              <a:ext cx="8708040" cy="56282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C2D2BDF-B991-6648-A16C-FE04ED1C5B6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7160" y="1144440"/>
                <a:ext cx="8745840" cy="5666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1303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3">
            <a:extLst>
              <a:ext uri="{FF2B5EF4-FFF2-40B4-BE49-F238E27FC236}">
                <a16:creationId xmlns:a16="http://schemas.microsoft.com/office/drawing/2014/main" id="{CAE0113F-E87B-E940-929B-7AB1617F6B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19458" name="Slide Number Placeholder 4">
            <a:extLst>
              <a:ext uri="{FF2B5EF4-FFF2-40B4-BE49-F238E27FC236}">
                <a16:creationId xmlns:a16="http://schemas.microsoft.com/office/drawing/2014/main" id="{363662BC-7E01-F54B-91D8-A04BE649FB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43B6CA-4C78-2F4A-953D-E429ACE7D3A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24AE9DFC-3693-FB4F-A56C-94870B4391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Static Semantics vs. Dynamic Semantics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C290638B-270B-FD49-872E-8709AD33D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Static semantic analysis (compile-time)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Informally, reasons about program properties statically,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before</a:t>
            </a:r>
            <a:r>
              <a:rPr lang="en-US" altLang="en-US">
                <a:latin typeface="Arial" panose="020B0604020202020204" pitchFamily="34" charset="0"/>
              </a:rPr>
              <a:t> program execution</a:t>
            </a:r>
          </a:p>
          <a:p>
            <a:pPr lvl="2" eaLnBrk="1" hangingPunct="1"/>
            <a:r>
              <a:rPr lang="en-US" altLang="en-US">
                <a:latin typeface="Arial" panose="020B0604020202020204" pitchFamily="34" charset="0"/>
              </a:rPr>
              <a:t>E.g.,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determine static types of expressions</a:t>
            </a:r>
            <a:r>
              <a:rPr lang="en-US" altLang="en-US">
                <a:latin typeface="Arial" panose="020B0604020202020204" pitchFamily="34" charset="0"/>
              </a:rPr>
              <a:t>, detect certain errors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Dynamic semantic analysis (run-time)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Reasons about program properties dynamically,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during</a:t>
            </a:r>
            <a:r>
              <a:rPr lang="en-US" altLang="en-US">
                <a:latin typeface="Arial" panose="020B0604020202020204" pitchFamily="34" charset="0"/>
              </a:rPr>
              <a:t> program execution</a:t>
            </a:r>
          </a:p>
          <a:p>
            <a:pPr lvl="2" eaLnBrk="1" hangingPunct="1"/>
            <a:r>
              <a:rPr lang="en-US" altLang="en-US">
                <a:latin typeface="Arial" panose="020B0604020202020204" pitchFamily="34" charset="0"/>
              </a:rPr>
              <a:t>E.g., could expression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a[i]</a:t>
            </a:r>
            <a:r>
              <a:rPr lang="en-US" altLang="en-US">
                <a:latin typeface="Arial" panose="020B0604020202020204" pitchFamily="34" charset="0"/>
              </a:rPr>
              <a:t> index out of array bounds, etc.?</a:t>
            </a:r>
          </a:p>
          <a:p>
            <a:pPr lvl="1"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4">
            <a:extLst>
              <a:ext uri="{FF2B5EF4-FFF2-40B4-BE49-F238E27FC236}">
                <a16:creationId xmlns:a16="http://schemas.microsoft.com/office/drawing/2014/main" id="{719FB716-2952-7746-8667-9B9AAAA7E4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0590B83-3793-C243-BB9D-2246CF9AB5F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314587F3-5BF4-3F44-9A03-8FAFD9AC17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The Role of Semantic Analysis</a:t>
            </a:r>
          </a:p>
        </p:txBody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C791703F-3A95-0540-BC81-57CFA1FD56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Detect errors in programs!</a:t>
            </a: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Static semantic analysis</a:t>
            </a:r>
          </a:p>
          <a:p>
            <a:pPr lvl="1" eaLnBrk="1" hangingPunct="1"/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</a:rPr>
              <a:t>Detect as many errors</a:t>
            </a:r>
            <a:r>
              <a:rPr lang="en-US" altLang="en-US" sz="2400">
                <a:latin typeface="Arial" panose="020B0604020202020204" pitchFamily="34" charset="0"/>
              </a:rPr>
              <a:t> as possible early,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before execution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</a:p>
          <a:p>
            <a:pPr lvl="2" eaLnBrk="1" hangingPunct="1"/>
            <a:r>
              <a:rPr lang="en-US" altLang="en-US" sz="2000">
                <a:latin typeface="Arial" panose="020B0604020202020204" pitchFamily="34" charset="0"/>
              </a:rPr>
              <a:t>Type inference and type checking</a:t>
            </a:r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Dynamic semantic analysis</a:t>
            </a:r>
          </a:p>
          <a:p>
            <a:pPr lvl="1" eaLnBrk="1" hangingPunct="1"/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</a:rPr>
              <a:t>Detect errors </a:t>
            </a:r>
            <a:r>
              <a:rPr lang="en-US" altLang="en-US" sz="2400">
                <a:latin typeface="Arial" panose="020B0604020202020204" pitchFamily="34" charset="0"/>
              </a:rPr>
              <a:t>by performing checks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during execution</a:t>
            </a:r>
          </a:p>
          <a:p>
            <a:pPr lvl="2" eaLnBrk="1" hangingPunct="1"/>
            <a:r>
              <a:rPr lang="en-US" altLang="en-US" sz="2000">
                <a:latin typeface="Arial" panose="020B0604020202020204" pitchFamily="34" charset="0"/>
              </a:rPr>
              <a:t>Again, detect errors as early as possible. E.g., flagging an array-out-of-bounds at assignment </a:t>
            </a:r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a[i] = …</a:t>
            </a:r>
            <a:r>
              <a:rPr lang="en-US" altLang="en-US" sz="2000" b="1">
                <a:solidFill>
                  <a:srgbClr val="0070C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>
                <a:latin typeface="Arial" panose="020B0604020202020204" pitchFamily="34" charset="0"/>
              </a:rPr>
              <a:t>is useful</a:t>
            </a:r>
          </a:p>
          <a:p>
            <a:pPr lvl="2" eaLnBrk="1" hangingPunct="1"/>
            <a:r>
              <a:rPr lang="en-US" altLang="en-US" sz="2000">
                <a:latin typeface="Arial" panose="020B0604020202020204" pitchFamily="34" charset="0"/>
              </a:rPr>
              <a:t>Tradeoff: dynamic checks slow program execution</a:t>
            </a: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Languages differ greatly in the amount of static semantic analysis and dynamic semantic analysis they perform</a:t>
            </a:r>
          </a:p>
        </p:txBody>
      </p:sp>
      <p:sp>
        <p:nvSpPr>
          <p:cNvPr id="20484" name="Footer Placeholder 1">
            <a:extLst>
              <a:ext uri="{FF2B5EF4-FFF2-40B4-BE49-F238E27FC236}">
                <a16:creationId xmlns:a16="http://schemas.microsoft.com/office/drawing/2014/main" id="{374C62A0-351A-E747-89F1-B8B04292FC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>
            <a:extLst>
              <a:ext uri="{FF2B5EF4-FFF2-40B4-BE49-F238E27FC236}">
                <a16:creationId xmlns:a16="http://schemas.microsoft.com/office/drawing/2014/main" id="{190683B8-A370-ED4E-94D7-9C4E38228E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D3B946-2581-864F-A57D-CFE237EDFF2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4D10353C-7F59-BA4C-8BCE-307CBE2925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Examples of Static Semantic Errors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A069E2A-6637-7A4F-AFEA-5BE761991F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Type mismatch: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lvl="1" eaLnBrk="1" hangingPunct="1"/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x = y+z+w</a:t>
            </a:r>
            <a:r>
              <a:rPr lang="en-US" altLang="en-US">
                <a:latin typeface="Arial" panose="020B0604020202020204" pitchFamily="34" charset="0"/>
              </a:rPr>
              <a:t>: type of left-hand-side does not </a:t>
            </a:r>
            <a:r>
              <a:rPr lang="ja-JP" altLang="en-US">
                <a:latin typeface="Arial" panose="020B0604020202020204" pitchFamily="34" charset="0"/>
              </a:rPr>
              <a:t>“</a:t>
            </a:r>
            <a:r>
              <a:rPr lang="en-US" altLang="ja-JP">
                <a:latin typeface="Arial" panose="020B0604020202020204" pitchFamily="34" charset="0"/>
              </a:rPr>
              <a:t>match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r>
              <a:rPr lang="en-US" altLang="ja-JP">
                <a:latin typeface="Arial" panose="020B0604020202020204" pitchFamily="34" charset="0"/>
              </a:rPr>
              <a:t> type of right-hand-side</a:t>
            </a:r>
          </a:p>
          <a:p>
            <a:pPr lvl="1" eaLnBrk="1" hangingPunct="1"/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A a; … ; a.m()</a:t>
            </a:r>
            <a:r>
              <a:rPr lang="en-US" altLang="en-US" b="1">
                <a:latin typeface="Courier New" panose="02070309020205020404" pitchFamily="49" charset="0"/>
              </a:rPr>
              <a:t>: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m()</a:t>
            </a:r>
            <a:r>
              <a:rPr lang="en-US" altLang="en-US">
                <a:latin typeface="Arial" panose="020B0604020202020204" pitchFamily="34" charset="0"/>
              </a:rPr>
              <a:t> cannot be invoked on a variable of type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A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Definite assignment check in Java: a local variable must be assigned before it is used</a:t>
            </a:r>
            <a:endParaRPr lang="en-US" altLang="en-US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2066D05-9703-CD40-BDD8-6B971C1FDEB3}"/>
                  </a:ext>
                </a:extLst>
              </p14:cNvPr>
              <p14:cNvContentPartPr/>
              <p14:nvPr/>
            </p14:nvContentPartPr>
            <p14:xfrm>
              <a:off x="1052640" y="1772280"/>
              <a:ext cx="3157560" cy="4884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2066D05-9703-CD40-BDD8-6B971C1FDEB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30680" y="1750320"/>
                <a:ext cx="3200760" cy="4922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3">
            <a:extLst>
              <a:ext uri="{FF2B5EF4-FFF2-40B4-BE49-F238E27FC236}">
                <a16:creationId xmlns:a16="http://schemas.microsoft.com/office/drawing/2014/main" id="{4ABA6B0E-7960-6946-BB2C-3BE0DDFCFB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23554" name="Slide Number Placeholder 4">
            <a:extLst>
              <a:ext uri="{FF2B5EF4-FFF2-40B4-BE49-F238E27FC236}">
                <a16:creationId xmlns:a16="http://schemas.microsoft.com/office/drawing/2014/main" id="{DA14F903-DA83-724D-A85A-14C0D093BA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AB56F8-5A38-8743-9CA6-73FD5E913CC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C47513EF-6992-9B40-BE0E-9FBFD6745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38113"/>
            <a:ext cx="8707438" cy="1004887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Examples of Dynamic Semantic Errors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E92EB66E-566D-8D4D-9189-CE54FA2FF7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Null pointer dereference: </a:t>
            </a:r>
          </a:p>
          <a:p>
            <a:pPr lvl="1" eaLnBrk="1" hangingPunct="1"/>
            <a:r>
              <a:rPr lang="en-US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a.m()</a:t>
            </a:r>
            <a:r>
              <a:rPr lang="en-US" altLang="en-US" sz="2400">
                <a:latin typeface="Arial" panose="020B0604020202020204" pitchFamily="34" charset="0"/>
              </a:rPr>
              <a:t> in Java, and </a:t>
            </a:r>
            <a:r>
              <a:rPr lang="en-US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400" b="1">
                <a:latin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is null (i.e., uninitialized reference)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What happens?</a:t>
            </a:r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Array-index-out-of-bounds: </a:t>
            </a:r>
          </a:p>
          <a:p>
            <a:pPr lvl="1" eaLnBrk="1" hangingPunct="1"/>
            <a:r>
              <a:rPr lang="en-US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a[i],</a:t>
            </a:r>
            <a:r>
              <a:rPr lang="en-US" altLang="en-US" sz="2400" b="1">
                <a:latin typeface="Courier New" panose="02070309020205020404" pitchFamily="49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400">
                <a:latin typeface="Arial" panose="020B0604020202020204" pitchFamily="34" charset="0"/>
              </a:rPr>
              <a:t> goes beyond the bounds of </a:t>
            </a:r>
            <a:r>
              <a:rPr lang="en-US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a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What happens in C++? What happens in Java?</a:t>
            </a:r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Casting an object to a type of which it is not an instance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C++? Java?</a:t>
            </a: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And more…</a:t>
            </a:r>
          </a:p>
          <a:p>
            <a:pPr lvl="1" eaLnBrk="1" hangingPunct="1"/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Arial"/>
        <a:cs typeface="Arial"/>
      </a:majorFont>
      <a:minorFont>
        <a:latin typeface="Tahom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25799</TotalTime>
  <Words>1872</Words>
  <Application>Microsoft Macintosh PowerPoint</Application>
  <PresentationFormat>On-screen Show (4:3)</PresentationFormat>
  <Paragraphs>303</Paragraphs>
  <Slides>24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Courier New</vt:lpstr>
      <vt:lpstr>Tahoma</vt:lpstr>
      <vt:lpstr>Wingdings</vt:lpstr>
      <vt:lpstr>Blends</vt:lpstr>
      <vt:lpstr> Semantic Analysis</vt:lpstr>
      <vt:lpstr>Announcements</vt:lpstr>
      <vt:lpstr>Lecture Outline</vt:lpstr>
      <vt:lpstr>Static Semantics</vt:lpstr>
      <vt:lpstr>Static Semantics</vt:lpstr>
      <vt:lpstr>Static Semantics vs. Dynamic Semantics</vt:lpstr>
      <vt:lpstr>The Role of Semantic Analysis</vt:lpstr>
      <vt:lpstr>Examples of Static Semantic Errors</vt:lpstr>
      <vt:lpstr>Examples of Dynamic Semantic Errors</vt:lpstr>
      <vt:lpstr>Static Semantics vs. Dynamic Semantics</vt:lpstr>
      <vt:lpstr>Semantic Analyzer </vt:lpstr>
      <vt:lpstr>Lecture Outline</vt:lpstr>
      <vt:lpstr>Attribute Grammars:  Foundation for Static Semantic Analysis</vt:lpstr>
      <vt:lpstr>Example: Attribute Grammar to Compute Value of Expression (denote grammar by AG1)</vt:lpstr>
      <vt:lpstr>Example: Decorated parse tree for input 3*5 + 2*4</vt:lpstr>
      <vt:lpstr>Example</vt:lpstr>
      <vt:lpstr>Building an Abstract Syntax Tree (AST)</vt:lpstr>
      <vt:lpstr>Building ASTs for Expressions</vt:lpstr>
      <vt:lpstr>Attribute Grammar to build AST for Expression (denote by AG2)</vt:lpstr>
      <vt:lpstr>Constructing ASTs for Expressions</vt:lpstr>
      <vt:lpstr>Exercise</vt:lpstr>
      <vt:lpstr>Exercise</vt:lpstr>
      <vt:lpstr>Exercise</vt:lpstr>
      <vt:lpstr>Exercise</vt:lpstr>
    </vt:vector>
  </TitlesOfParts>
  <Company>Rensselaer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 CSCI 4430 &amp; CSCI 6969</dc:title>
  <dc:creator>student</dc:creator>
  <cp:lastModifiedBy>Milanova, Ana L.</cp:lastModifiedBy>
  <cp:revision>4002</cp:revision>
  <dcterms:created xsi:type="dcterms:W3CDTF">2010-09-30T17:19:52Z</dcterms:created>
  <dcterms:modified xsi:type="dcterms:W3CDTF">2022-10-03T00:00:36Z</dcterms:modified>
</cp:coreProperties>
</file>