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257" r:id="rId3"/>
    <p:sldId id="258" r:id="rId4"/>
    <p:sldId id="260" r:id="rId5"/>
    <p:sldId id="259" r:id="rId6"/>
    <p:sldId id="271" r:id="rId7"/>
    <p:sldId id="272" r:id="rId8"/>
    <p:sldId id="273" r:id="rId9"/>
    <p:sldId id="261" r:id="rId10"/>
    <p:sldId id="262" r:id="rId11"/>
    <p:sldId id="263" r:id="rId12"/>
    <p:sldId id="264" r:id="rId13"/>
    <p:sldId id="265" r:id="rId14"/>
    <p:sldId id="266" r:id="rId15"/>
    <p:sldId id="267" r:id="rId16"/>
    <p:sldId id="268" r:id="rId17"/>
    <p:sldId id="269" r:id="rId18"/>
    <p:sldId id="270" r:id="rId19"/>
    <p:sldId id="275" r:id="rId20"/>
    <p:sldId id="288" r:id="rId21"/>
    <p:sldId id="274" r:id="rId22"/>
    <p:sldId id="276" r:id="rId23"/>
    <p:sldId id="277" r:id="rId24"/>
    <p:sldId id="295" r:id="rId25"/>
    <p:sldId id="278" r:id="rId26"/>
    <p:sldId id="279" r:id="rId27"/>
    <p:sldId id="280" r:id="rId28"/>
    <p:sldId id="281" r:id="rId29"/>
    <p:sldId id="282" r:id="rId30"/>
    <p:sldId id="283" r:id="rId31"/>
    <p:sldId id="284" r:id="rId32"/>
    <p:sldId id="285" r:id="rId33"/>
    <p:sldId id="286" r:id="rId34"/>
    <p:sldId id="297" r:id="rId35"/>
    <p:sldId id="296" r:id="rId36"/>
    <p:sldId id="287" r:id="rId37"/>
    <p:sldId id="289" r:id="rId38"/>
    <p:sldId id="290" r:id="rId39"/>
    <p:sldId id="291" r:id="rId40"/>
    <p:sldId id="292" r:id="rId41"/>
    <p:sldId id="293" r:id="rId42"/>
    <p:sldId id="294"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033" autoAdjust="0"/>
  </p:normalViewPr>
  <p:slideViewPr>
    <p:cSldViewPr snapToGrid="0">
      <p:cViewPr varScale="1">
        <p:scale>
          <a:sx n="95" d="100"/>
          <a:sy n="95" d="100"/>
        </p:scale>
        <p:origin x="105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ata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ata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diagrams/_rels/drawing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diagrams/_rels/drawing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svg"/><Relationship Id="rId1" Type="http://schemas.openxmlformats.org/officeDocument/2006/relationships/image" Target="../media/image60.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757F47-EC11-48CF-83DA-CA89546765F0}" type="doc">
      <dgm:prSet loTypeId="urn:microsoft.com/office/officeart/2005/8/layout/list1" loCatId="list" qsTypeId="urn:microsoft.com/office/officeart/2005/8/quickstyle/simple1" qsCatId="simple" csTypeId="urn:microsoft.com/office/officeart/2005/8/colors/colorful2" csCatId="colorful"/>
      <dgm:spPr/>
      <dgm:t>
        <a:bodyPr/>
        <a:lstStyle/>
        <a:p>
          <a:endParaRPr lang="en-US"/>
        </a:p>
      </dgm:t>
    </dgm:pt>
    <dgm:pt modelId="{4A92E65C-318C-4FB1-96E4-41C1D4613F2E}">
      <dgm:prSet/>
      <dgm:spPr/>
      <dgm:t>
        <a:bodyPr/>
        <a:lstStyle/>
        <a:p>
          <a:r>
            <a:rPr lang="en-IN"/>
            <a:t>Spectral GCNs</a:t>
          </a:r>
          <a:endParaRPr lang="en-US"/>
        </a:p>
      </dgm:t>
    </dgm:pt>
    <dgm:pt modelId="{6E99AAA6-8E8F-4DEB-B4CA-09D7EFCA12D7}" type="parTrans" cxnId="{98571B8F-2B29-45E0-92BB-78A0DC7C050B}">
      <dgm:prSet/>
      <dgm:spPr/>
      <dgm:t>
        <a:bodyPr/>
        <a:lstStyle/>
        <a:p>
          <a:endParaRPr lang="en-US"/>
        </a:p>
      </dgm:t>
    </dgm:pt>
    <dgm:pt modelId="{86A2C51D-4242-4379-B09D-E3A258E61D00}" type="sibTrans" cxnId="{98571B8F-2B29-45E0-92BB-78A0DC7C050B}">
      <dgm:prSet/>
      <dgm:spPr/>
      <dgm:t>
        <a:bodyPr/>
        <a:lstStyle/>
        <a:p>
          <a:endParaRPr lang="en-US"/>
        </a:p>
      </dgm:t>
    </dgm:pt>
    <dgm:pt modelId="{6FC25F3E-A52B-4BD6-A7C8-F48CB6445651}">
      <dgm:prSet/>
      <dgm:spPr/>
      <dgm:t>
        <a:bodyPr/>
        <a:lstStyle/>
        <a:p>
          <a:r>
            <a:rPr lang="en-IN"/>
            <a:t>Spatial GCNs</a:t>
          </a:r>
          <a:endParaRPr lang="en-US"/>
        </a:p>
      </dgm:t>
    </dgm:pt>
    <dgm:pt modelId="{285E631E-4754-48BD-A645-C850865CB502}" type="parTrans" cxnId="{75ED2DCB-7163-472F-86FD-8598B27BD066}">
      <dgm:prSet/>
      <dgm:spPr/>
      <dgm:t>
        <a:bodyPr/>
        <a:lstStyle/>
        <a:p>
          <a:endParaRPr lang="en-US"/>
        </a:p>
      </dgm:t>
    </dgm:pt>
    <dgm:pt modelId="{2F06A7BD-3A33-498F-8CA3-9C2F8C2F1110}" type="sibTrans" cxnId="{75ED2DCB-7163-472F-86FD-8598B27BD066}">
      <dgm:prSet/>
      <dgm:spPr/>
      <dgm:t>
        <a:bodyPr/>
        <a:lstStyle/>
        <a:p>
          <a:endParaRPr lang="en-US"/>
        </a:p>
      </dgm:t>
    </dgm:pt>
    <dgm:pt modelId="{D202F2D8-0D4E-4341-A660-F02558EFBAEC}">
      <dgm:prSet/>
      <dgm:spPr/>
      <dgm:t>
        <a:bodyPr/>
        <a:lstStyle/>
        <a:p>
          <a:r>
            <a:rPr lang="en-IN"/>
            <a:t>Classic-CNN based</a:t>
          </a:r>
          <a:endParaRPr lang="en-US"/>
        </a:p>
      </dgm:t>
    </dgm:pt>
    <dgm:pt modelId="{979AC76A-5DE2-4E20-BED4-6DC83F268E42}" type="parTrans" cxnId="{2AF624A5-4961-45B2-B6DC-6E61DCE2983A}">
      <dgm:prSet/>
      <dgm:spPr/>
      <dgm:t>
        <a:bodyPr/>
        <a:lstStyle/>
        <a:p>
          <a:endParaRPr lang="en-US"/>
        </a:p>
      </dgm:t>
    </dgm:pt>
    <dgm:pt modelId="{E70464B7-6DD0-4E35-90E6-2BABA1E475C8}" type="sibTrans" cxnId="{2AF624A5-4961-45B2-B6DC-6E61DCE2983A}">
      <dgm:prSet/>
      <dgm:spPr/>
      <dgm:t>
        <a:bodyPr/>
        <a:lstStyle/>
        <a:p>
          <a:endParaRPr lang="en-US"/>
        </a:p>
      </dgm:t>
    </dgm:pt>
    <dgm:pt modelId="{72C7FAB3-F466-4D70-94D1-24EDD3E26E9F}">
      <dgm:prSet/>
      <dgm:spPr/>
      <dgm:t>
        <a:bodyPr/>
        <a:lstStyle/>
        <a:p>
          <a:r>
            <a:rPr lang="en-IN"/>
            <a:t>Propagation based</a:t>
          </a:r>
          <a:endParaRPr lang="en-US"/>
        </a:p>
      </dgm:t>
    </dgm:pt>
    <dgm:pt modelId="{5BDF39A4-475D-4B4E-8D4A-18674DFB1BC1}" type="parTrans" cxnId="{B3871325-CA37-4D61-B11A-7B60384D5A8E}">
      <dgm:prSet/>
      <dgm:spPr/>
      <dgm:t>
        <a:bodyPr/>
        <a:lstStyle/>
        <a:p>
          <a:endParaRPr lang="en-US"/>
        </a:p>
      </dgm:t>
    </dgm:pt>
    <dgm:pt modelId="{5F8D53DC-5A52-4D22-8175-3B5CE42C1768}" type="sibTrans" cxnId="{B3871325-CA37-4D61-B11A-7B60384D5A8E}">
      <dgm:prSet/>
      <dgm:spPr/>
      <dgm:t>
        <a:bodyPr/>
        <a:lstStyle/>
        <a:p>
          <a:endParaRPr lang="en-US"/>
        </a:p>
      </dgm:t>
    </dgm:pt>
    <dgm:pt modelId="{E93E562A-B0A1-4109-8A01-AA0721B8DD53}">
      <dgm:prSet/>
      <dgm:spPr/>
      <dgm:t>
        <a:bodyPr/>
        <a:lstStyle/>
        <a:p>
          <a:r>
            <a:rPr lang="en-IN"/>
            <a:t>Related general frameworks</a:t>
          </a:r>
          <a:endParaRPr lang="en-US"/>
        </a:p>
      </dgm:t>
    </dgm:pt>
    <dgm:pt modelId="{59F85DB9-DF72-4251-8653-35656BE328A9}" type="parTrans" cxnId="{6B8EE833-BC5D-4249-A8CE-6C3052649077}">
      <dgm:prSet/>
      <dgm:spPr/>
      <dgm:t>
        <a:bodyPr/>
        <a:lstStyle/>
        <a:p>
          <a:endParaRPr lang="en-US"/>
        </a:p>
      </dgm:t>
    </dgm:pt>
    <dgm:pt modelId="{02B2C47F-05A8-4C04-AE4E-3FC356C5D1D7}" type="sibTrans" cxnId="{6B8EE833-BC5D-4249-A8CE-6C3052649077}">
      <dgm:prSet/>
      <dgm:spPr/>
      <dgm:t>
        <a:bodyPr/>
        <a:lstStyle/>
        <a:p>
          <a:endParaRPr lang="en-US"/>
        </a:p>
      </dgm:t>
    </dgm:pt>
    <dgm:pt modelId="{DC97B195-3D16-4F46-A88B-84BA333EE93A}">
      <dgm:prSet/>
      <dgm:spPr/>
      <dgm:t>
        <a:bodyPr/>
        <a:lstStyle/>
        <a:p>
          <a:r>
            <a:rPr lang="en-IN"/>
            <a:t>Applications</a:t>
          </a:r>
          <a:endParaRPr lang="en-US"/>
        </a:p>
      </dgm:t>
    </dgm:pt>
    <dgm:pt modelId="{E29A0C4C-7735-4651-934D-EE9E4139E9F9}" type="parTrans" cxnId="{867C2B0C-0D17-4903-A2CE-1555BE6F47CA}">
      <dgm:prSet/>
      <dgm:spPr/>
      <dgm:t>
        <a:bodyPr/>
        <a:lstStyle/>
        <a:p>
          <a:endParaRPr lang="en-US"/>
        </a:p>
      </dgm:t>
    </dgm:pt>
    <dgm:pt modelId="{352A4A35-0D0F-437D-A3A6-CEFFC36BA340}" type="sibTrans" cxnId="{867C2B0C-0D17-4903-A2CE-1555BE6F47CA}">
      <dgm:prSet/>
      <dgm:spPr/>
      <dgm:t>
        <a:bodyPr/>
        <a:lstStyle/>
        <a:p>
          <a:endParaRPr lang="en-US"/>
        </a:p>
      </dgm:t>
    </dgm:pt>
    <dgm:pt modelId="{4C3DD9E9-AED0-4124-BEDA-E156757CDA30}">
      <dgm:prSet/>
      <dgm:spPr/>
      <dgm:t>
        <a:bodyPr/>
        <a:lstStyle/>
        <a:p>
          <a:r>
            <a:rPr lang="en-IN"/>
            <a:t>Computer Vision</a:t>
          </a:r>
          <a:endParaRPr lang="en-US"/>
        </a:p>
      </dgm:t>
    </dgm:pt>
    <dgm:pt modelId="{F58C31BF-1F17-4A1D-AA82-BB985C753F68}" type="parTrans" cxnId="{5C5007BE-3E03-46FC-9EC3-740EB57F4673}">
      <dgm:prSet/>
      <dgm:spPr/>
      <dgm:t>
        <a:bodyPr/>
        <a:lstStyle/>
        <a:p>
          <a:endParaRPr lang="en-US"/>
        </a:p>
      </dgm:t>
    </dgm:pt>
    <dgm:pt modelId="{1C4922B3-1E47-4FE7-96CB-D296031185D0}" type="sibTrans" cxnId="{5C5007BE-3E03-46FC-9EC3-740EB57F4673}">
      <dgm:prSet/>
      <dgm:spPr/>
      <dgm:t>
        <a:bodyPr/>
        <a:lstStyle/>
        <a:p>
          <a:endParaRPr lang="en-US"/>
        </a:p>
      </dgm:t>
    </dgm:pt>
    <dgm:pt modelId="{154A5975-DA30-46D5-B785-938A54FAE560}">
      <dgm:prSet/>
      <dgm:spPr/>
      <dgm:t>
        <a:bodyPr/>
        <a:lstStyle/>
        <a:p>
          <a:r>
            <a:rPr lang="en-IN"/>
            <a:t>NLP</a:t>
          </a:r>
          <a:endParaRPr lang="en-US"/>
        </a:p>
      </dgm:t>
    </dgm:pt>
    <dgm:pt modelId="{94EF47DC-7913-4F7C-B2F7-17A359CBAD85}" type="parTrans" cxnId="{B5914654-04EE-402D-8FCC-E7120C1F356A}">
      <dgm:prSet/>
      <dgm:spPr/>
      <dgm:t>
        <a:bodyPr/>
        <a:lstStyle/>
        <a:p>
          <a:endParaRPr lang="en-US"/>
        </a:p>
      </dgm:t>
    </dgm:pt>
    <dgm:pt modelId="{47B244AB-0818-45DD-9F5C-8E677D6A2451}" type="sibTrans" cxnId="{B5914654-04EE-402D-8FCC-E7120C1F356A}">
      <dgm:prSet/>
      <dgm:spPr/>
      <dgm:t>
        <a:bodyPr/>
        <a:lstStyle/>
        <a:p>
          <a:endParaRPr lang="en-US"/>
        </a:p>
      </dgm:t>
    </dgm:pt>
    <dgm:pt modelId="{E9DA944B-A79A-471E-844E-4D384E2B5E56}">
      <dgm:prSet/>
      <dgm:spPr/>
      <dgm:t>
        <a:bodyPr/>
        <a:lstStyle/>
        <a:p>
          <a:r>
            <a:rPr lang="en-IN"/>
            <a:t>Science</a:t>
          </a:r>
          <a:endParaRPr lang="en-US"/>
        </a:p>
      </dgm:t>
    </dgm:pt>
    <dgm:pt modelId="{57370399-05A8-4922-BF80-D20DF48E5100}" type="parTrans" cxnId="{7A94B30C-76B4-4B44-AB4B-CA8C2E9D6B63}">
      <dgm:prSet/>
      <dgm:spPr/>
      <dgm:t>
        <a:bodyPr/>
        <a:lstStyle/>
        <a:p>
          <a:endParaRPr lang="en-US"/>
        </a:p>
      </dgm:t>
    </dgm:pt>
    <dgm:pt modelId="{336086F6-B6A3-4B05-A4DD-7F8C644FEEE3}" type="sibTrans" cxnId="{7A94B30C-76B4-4B44-AB4B-CA8C2E9D6B63}">
      <dgm:prSet/>
      <dgm:spPr/>
      <dgm:t>
        <a:bodyPr/>
        <a:lstStyle/>
        <a:p>
          <a:endParaRPr lang="en-US"/>
        </a:p>
      </dgm:t>
    </dgm:pt>
    <dgm:pt modelId="{4114E53B-BA37-4DC4-B2EA-23CA6EB742DE}">
      <dgm:prSet/>
      <dgm:spPr/>
      <dgm:t>
        <a:bodyPr/>
        <a:lstStyle/>
        <a:p>
          <a:r>
            <a:rPr lang="en-IN"/>
            <a:t>Challenges</a:t>
          </a:r>
          <a:endParaRPr lang="en-US"/>
        </a:p>
      </dgm:t>
    </dgm:pt>
    <dgm:pt modelId="{927E8F71-4909-497A-BBED-77D373333100}" type="parTrans" cxnId="{BC455E98-A4B2-4F16-AEB5-B51C46056B2D}">
      <dgm:prSet/>
      <dgm:spPr/>
      <dgm:t>
        <a:bodyPr/>
        <a:lstStyle/>
        <a:p>
          <a:endParaRPr lang="en-US"/>
        </a:p>
      </dgm:t>
    </dgm:pt>
    <dgm:pt modelId="{72C816A4-42E6-4D40-959E-B0E13532A103}" type="sibTrans" cxnId="{BC455E98-A4B2-4F16-AEB5-B51C46056B2D}">
      <dgm:prSet/>
      <dgm:spPr/>
      <dgm:t>
        <a:bodyPr/>
        <a:lstStyle/>
        <a:p>
          <a:endParaRPr lang="en-US"/>
        </a:p>
      </dgm:t>
    </dgm:pt>
    <dgm:pt modelId="{58D2F9C3-DC60-45E6-BA8B-B382F0214618}" type="pres">
      <dgm:prSet presAssocID="{BF757F47-EC11-48CF-83DA-CA89546765F0}" presName="linear" presStyleCnt="0">
        <dgm:presLayoutVars>
          <dgm:dir/>
          <dgm:animLvl val="lvl"/>
          <dgm:resizeHandles val="exact"/>
        </dgm:presLayoutVars>
      </dgm:prSet>
      <dgm:spPr/>
    </dgm:pt>
    <dgm:pt modelId="{7E0B3C4F-5FDD-41DB-A697-4AFEE392194C}" type="pres">
      <dgm:prSet presAssocID="{4A92E65C-318C-4FB1-96E4-41C1D4613F2E}" presName="parentLin" presStyleCnt="0"/>
      <dgm:spPr/>
    </dgm:pt>
    <dgm:pt modelId="{C5BCCFD4-80CC-45EE-AAC2-BF85F8120DDB}" type="pres">
      <dgm:prSet presAssocID="{4A92E65C-318C-4FB1-96E4-41C1D4613F2E}" presName="parentLeftMargin" presStyleLbl="node1" presStyleIdx="0" presStyleCnt="4"/>
      <dgm:spPr/>
    </dgm:pt>
    <dgm:pt modelId="{DA8856BF-7526-42B4-B25E-3B2AA9C562A6}" type="pres">
      <dgm:prSet presAssocID="{4A92E65C-318C-4FB1-96E4-41C1D4613F2E}" presName="parentText" presStyleLbl="node1" presStyleIdx="0" presStyleCnt="4">
        <dgm:presLayoutVars>
          <dgm:chMax val="0"/>
          <dgm:bulletEnabled val="1"/>
        </dgm:presLayoutVars>
      </dgm:prSet>
      <dgm:spPr/>
    </dgm:pt>
    <dgm:pt modelId="{A339A9C6-510D-401E-9AAA-D6FDF3B709C6}" type="pres">
      <dgm:prSet presAssocID="{4A92E65C-318C-4FB1-96E4-41C1D4613F2E}" presName="negativeSpace" presStyleCnt="0"/>
      <dgm:spPr/>
    </dgm:pt>
    <dgm:pt modelId="{652917BC-9049-41C3-9C3A-4163ADFD9DC0}" type="pres">
      <dgm:prSet presAssocID="{4A92E65C-318C-4FB1-96E4-41C1D4613F2E}" presName="childText" presStyleLbl="conFgAcc1" presStyleIdx="0" presStyleCnt="4">
        <dgm:presLayoutVars>
          <dgm:bulletEnabled val="1"/>
        </dgm:presLayoutVars>
      </dgm:prSet>
      <dgm:spPr/>
    </dgm:pt>
    <dgm:pt modelId="{6C1E3613-B468-4E2C-9ADF-CDFB8E609151}" type="pres">
      <dgm:prSet presAssocID="{86A2C51D-4242-4379-B09D-E3A258E61D00}" presName="spaceBetweenRectangles" presStyleCnt="0"/>
      <dgm:spPr/>
    </dgm:pt>
    <dgm:pt modelId="{5249E219-0865-4CF9-AED6-D42D31C5D236}" type="pres">
      <dgm:prSet presAssocID="{6FC25F3E-A52B-4BD6-A7C8-F48CB6445651}" presName="parentLin" presStyleCnt="0"/>
      <dgm:spPr/>
    </dgm:pt>
    <dgm:pt modelId="{3331A5E5-503B-4792-B70F-098CE71DE75C}" type="pres">
      <dgm:prSet presAssocID="{6FC25F3E-A52B-4BD6-A7C8-F48CB6445651}" presName="parentLeftMargin" presStyleLbl="node1" presStyleIdx="0" presStyleCnt="4"/>
      <dgm:spPr/>
    </dgm:pt>
    <dgm:pt modelId="{C1F00BD2-8896-4A7B-8F14-5CCBC671EA05}" type="pres">
      <dgm:prSet presAssocID="{6FC25F3E-A52B-4BD6-A7C8-F48CB6445651}" presName="parentText" presStyleLbl="node1" presStyleIdx="1" presStyleCnt="4">
        <dgm:presLayoutVars>
          <dgm:chMax val="0"/>
          <dgm:bulletEnabled val="1"/>
        </dgm:presLayoutVars>
      </dgm:prSet>
      <dgm:spPr/>
    </dgm:pt>
    <dgm:pt modelId="{526A8ED5-EE1E-4A8D-B9A9-A473121E5E25}" type="pres">
      <dgm:prSet presAssocID="{6FC25F3E-A52B-4BD6-A7C8-F48CB6445651}" presName="negativeSpace" presStyleCnt="0"/>
      <dgm:spPr/>
    </dgm:pt>
    <dgm:pt modelId="{CC5678AF-1BA9-4A20-96E9-BC92F41F978F}" type="pres">
      <dgm:prSet presAssocID="{6FC25F3E-A52B-4BD6-A7C8-F48CB6445651}" presName="childText" presStyleLbl="conFgAcc1" presStyleIdx="1" presStyleCnt="4">
        <dgm:presLayoutVars>
          <dgm:bulletEnabled val="1"/>
        </dgm:presLayoutVars>
      </dgm:prSet>
      <dgm:spPr/>
    </dgm:pt>
    <dgm:pt modelId="{EAC33F55-6319-4FE9-89E0-B0EBFD358705}" type="pres">
      <dgm:prSet presAssocID="{2F06A7BD-3A33-498F-8CA3-9C2F8C2F1110}" presName="spaceBetweenRectangles" presStyleCnt="0"/>
      <dgm:spPr/>
    </dgm:pt>
    <dgm:pt modelId="{441571E6-D05F-4856-825F-187A7867DB50}" type="pres">
      <dgm:prSet presAssocID="{DC97B195-3D16-4F46-A88B-84BA333EE93A}" presName="parentLin" presStyleCnt="0"/>
      <dgm:spPr/>
    </dgm:pt>
    <dgm:pt modelId="{18D937B3-ED38-4AE7-92AF-2ADF82BC2513}" type="pres">
      <dgm:prSet presAssocID="{DC97B195-3D16-4F46-A88B-84BA333EE93A}" presName="parentLeftMargin" presStyleLbl="node1" presStyleIdx="1" presStyleCnt="4"/>
      <dgm:spPr/>
    </dgm:pt>
    <dgm:pt modelId="{B2A50AE7-064C-4763-9B52-26E09FD926B8}" type="pres">
      <dgm:prSet presAssocID="{DC97B195-3D16-4F46-A88B-84BA333EE93A}" presName="parentText" presStyleLbl="node1" presStyleIdx="2" presStyleCnt="4">
        <dgm:presLayoutVars>
          <dgm:chMax val="0"/>
          <dgm:bulletEnabled val="1"/>
        </dgm:presLayoutVars>
      </dgm:prSet>
      <dgm:spPr/>
    </dgm:pt>
    <dgm:pt modelId="{CDA445EA-185F-4D19-AED2-214FD6867E93}" type="pres">
      <dgm:prSet presAssocID="{DC97B195-3D16-4F46-A88B-84BA333EE93A}" presName="negativeSpace" presStyleCnt="0"/>
      <dgm:spPr/>
    </dgm:pt>
    <dgm:pt modelId="{6D94AD59-BF4C-41B4-8FD7-7C880CE4B0D5}" type="pres">
      <dgm:prSet presAssocID="{DC97B195-3D16-4F46-A88B-84BA333EE93A}" presName="childText" presStyleLbl="conFgAcc1" presStyleIdx="2" presStyleCnt="4">
        <dgm:presLayoutVars>
          <dgm:bulletEnabled val="1"/>
        </dgm:presLayoutVars>
      </dgm:prSet>
      <dgm:spPr/>
    </dgm:pt>
    <dgm:pt modelId="{44F924CC-6E40-496B-BB95-CCAF646E6A66}" type="pres">
      <dgm:prSet presAssocID="{352A4A35-0D0F-437D-A3A6-CEFFC36BA340}" presName="spaceBetweenRectangles" presStyleCnt="0"/>
      <dgm:spPr/>
    </dgm:pt>
    <dgm:pt modelId="{000D38E0-32C1-4C3E-B1DF-DE0491205AE0}" type="pres">
      <dgm:prSet presAssocID="{4114E53B-BA37-4DC4-B2EA-23CA6EB742DE}" presName="parentLin" presStyleCnt="0"/>
      <dgm:spPr/>
    </dgm:pt>
    <dgm:pt modelId="{BB418467-45E2-45B6-8EE4-3AB8C1186542}" type="pres">
      <dgm:prSet presAssocID="{4114E53B-BA37-4DC4-B2EA-23CA6EB742DE}" presName="parentLeftMargin" presStyleLbl="node1" presStyleIdx="2" presStyleCnt="4"/>
      <dgm:spPr/>
    </dgm:pt>
    <dgm:pt modelId="{31A85C69-0236-4122-A989-4D7D939654B2}" type="pres">
      <dgm:prSet presAssocID="{4114E53B-BA37-4DC4-B2EA-23CA6EB742DE}" presName="parentText" presStyleLbl="node1" presStyleIdx="3" presStyleCnt="4">
        <dgm:presLayoutVars>
          <dgm:chMax val="0"/>
          <dgm:bulletEnabled val="1"/>
        </dgm:presLayoutVars>
      </dgm:prSet>
      <dgm:spPr/>
    </dgm:pt>
    <dgm:pt modelId="{B53D56DF-61C0-4BD1-8087-8F22F36B40B1}" type="pres">
      <dgm:prSet presAssocID="{4114E53B-BA37-4DC4-B2EA-23CA6EB742DE}" presName="negativeSpace" presStyleCnt="0"/>
      <dgm:spPr/>
    </dgm:pt>
    <dgm:pt modelId="{53441411-E693-4BC0-9DA1-D5FE412F54CC}" type="pres">
      <dgm:prSet presAssocID="{4114E53B-BA37-4DC4-B2EA-23CA6EB742DE}" presName="childText" presStyleLbl="conFgAcc1" presStyleIdx="3" presStyleCnt="4">
        <dgm:presLayoutVars>
          <dgm:bulletEnabled val="1"/>
        </dgm:presLayoutVars>
      </dgm:prSet>
      <dgm:spPr/>
    </dgm:pt>
  </dgm:ptLst>
  <dgm:cxnLst>
    <dgm:cxn modelId="{6AA8DE0B-9097-4749-8BB6-A5365CBB74C7}" type="presOf" srcId="{6FC25F3E-A52B-4BD6-A7C8-F48CB6445651}" destId="{3331A5E5-503B-4792-B70F-098CE71DE75C}" srcOrd="0" destOrd="0" presId="urn:microsoft.com/office/officeart/2005/8/layout/list1"/>
    <dgm:cxn modelId="{867C2B0C-0D17-4903-A2CE-1555BE6F47CA}" srcId="{BF757F47-EC11-48CF-83DA-CA89546765F0}" destId="{DC97B195-3D16-4F46-A88B-84BA333EE93A}" srcOrd="2" destOrd="0" parTransId="{E29A0C4C-7735-4651-934D-EE9E4139E9F9}" sibTransId="{352A4A35-0D0F-437D-A3A6-CEFFC36BA340}"/>
    <dgm:cxn modelId="{7A94B30C-76B4-4B44-AB4B-CA8C2E9D6B63}" srcId="{DC97B195-3D16-4F46-A88B-84BA333EE93A}" destId="{E9DA944B-A79A-471E-844E-4D384E2B5E56}" srcOrd="2" destOrd="0" parTransId="{57370399-05A8-4922-BF80-D20DF48E5100}" sibTransId="{336086F6-B6A3-4B05-A4DD-7F8C644FEEE3}"/>
    <dgm:cxn modelId="{B3871325-CA37-4D61-B11A-7B60384D5A8E}" srcId="{6FC25F3E-A52B-4BD6-A7C8-F48CB6445651}" destId="{72C7FAB3-F466-4D70-94D1-24EDD3E26E9F}" srcOrd="1" destOrd="0" parTransId="{5BDF39A4-475D-4B4E-8D4A-18674DFB1BC1}" sibTransId="{5F8D53DC-5A52-4D22-8175-3B5CE42C1768}"/>
    <dgm:cxn modelId="{461BE22C-2E66-4967-9D88-7E4230228643}" type="presOf" srcId="{154A5975-DA30-46D5-B785-938A54FAE560}" destId="{6D94AD59-BF4C-41B4-8FD7-7C880CE4B0D5}" srcOrd="0" destOrd="1" presId="urn:microsoft.com/office/officeart/2005/8/layout/list1"/>
    <dgm:cxn modelId="{6B8EE833-BC5D-4249-A8CE-6C3052649077}" srcId="{6FC25F3E-A52B-4BD6-A7C8-F48CB6445651}" destId="{E93E562A-B0A1-4109-8A01-AA0721B8DD53}" srcOrd="2" destOrd="0" parTransId="{59F85DB9-DF72-4251-8653-35656BE328A9}" sibTransId="{02B2C47F-05A8-4C04-AE4E-3FC356C5D1D7}"/>
    <dgm:cxn modelId="{F52D913E-E1B1-442B-B506-E1EC6929B62B}" type="presOf" srcId="{4A92E65C-318C-4FB1-96E4-41C1D4613F2E}" destId="{C5BCCFD4-80CC-45EE-AAC2-BF85F8120DDB}" srcOrd="0" destOrd="0" presId="urn:microsoft.com/office/officeart/2005/8/layout/list1"/>
    <dgm:cxn modelId="{7C716A65-DF36-4C56-A918-C09E1DACF1FC}" type="presOf" srcId="{E9DA944B-A79A-471E-844E-4D384E2B5E56}" destId="{6D94AD59-BF4C-41B4-8FD7-7C880CE4B0D5}" srcOrd="0" destOrd="2" presId="urn:microsoft.com/office/officeart/2005/8/layout/list1"/>
    <dgm:cxn modelId="{2802CA4C-D97D-446F-BF11-7790C2F8AC1E}" type="presOf" srcId="{DC97B195-3D16-4F46-A88B-84BA333EE93A}" destId="{B2A50AE7-064C-4763-9B52-26E09FD926B8}" srcOrd="1" destOrd="0" presId="urn:microsoft.com/office/officeart/2005/8/layout/list1"/>
    <dgm:cxn modelId="{9312FB4C-E716-46F7-A887-E120B2FA681A}" type="presOf" srcId="{DC97B195-3D16-4F46-A88B-84BA333EE93A}" destId="{18D937B3-ED38-4AE7-92AF-2ADF82BC2513}" srcOrd="0" destOrd="0" presId="urn:microsoft.com/office/officeart/2005/8/layout/list1"/>
    <dgm:cxn modelId="{B5914654-04EE-402D-8FCC-E7120C1F356A}" srcId="{DC97B195-3D16-4F46-A88B-84BA333EE93A}" destId="{154A5975-DA30-46D5-B785-938A54FAE560}" srcOrd="1" destOrd="0" parTransId="{94EF47DC-7913-4F7C-B2F7-17A359CBAD85}" sibTransId="{47B244AB-0818-45DD-9F5C-8E677D6A2451}"/>
    <dgm:cxn modelId="{A7E75F76-81F3-43D5-AE71-2DA8728E30C3}" type="presOf" srcId="{4A92E65C-318C-4FB1-96E4-41C1D4613F2E}" destId="{DA8856BF-7526-42B4-B25E-3B2AA9C562A6}" srcOrd="1" destOrd="0" presId="urn:microsoft.com/office/officeart/2005/8/layout/list1"/>
    <dgm:cxn modelId="{98325E58-9BB7-4A74-915D-A83EB21944E7}" type="presOf" srcId="{6FC25F3E-A52B-4BD6-A7C8-F48CB6445651}" destId="{C1F00BD2-8896-4A7B-8F14-5CCBC671EA05}" srcOrd="1" destOrd="0" presId="urn:microsoft.com/office/officeart/2005/8/layout/list1"/>
    <dgm:cxn modelId="{98571B8F-2B29-45E0-92BB-78A0DC7C050B}" srcId="{BF757F47-EC11-48CF-83DA-CA89546765F0}" destId="{4A92E65C-318C-4FB1-96E4-41C1D4613F2E}" srcOrd="0" destOrd="0" parTransId="{6E99AAA6-8E8F-4DEB-B4CA-09D7EFCA12D7}" sibTransId="{86A2C51D-4242-4379-B09D-E3A258E61D00}"/>
    <dgm:cxn modelId="{FF5E6D95-FB99-4C4B-BEEC-51D5BF35F3DA}" type="presOf" srcId="{4114E53B-BA37-4DC4-B2EA-23CA6EB742DE}" destId="{BB418467-45E2-45B6-8EE4-3AB8C1186542}" srcOrd="0" destOrd="0" presId="urn:microsoft.com/office/officeart/2005/8/layout/list1"/>
    <dgm:cxn modelId="{BC455E98-A4B2-4F16-AEB5-B51C46056B2D}" srcId="{BF757F47-EC11-48CF-83DA-CA89546765F0}" destId="{4114E53B-BA37-4DC4-B2EA-23CA6EB742DE}" srcOrd="3" destOrd="0" parTransId="{927E8F71-4909-497A-BBED-77D373333100}" sibTransId="{72C816A4-42E6-4D40-959E-B0E13532A103}"/>
    <dgm:cxn modelId="{2AF624A5-4961-45B2-B6DC-6E61DCE2983A}" srcId="{6FC25F3E-A52B-4BD6-A7C8-F48CB6445651}" destId="{D202F2D8-0D4E-4341-A660-F02558EFBAEC}" srcOrd="0" destOrd="0" parTransId="{979AC76A-5DE2-4E20-BED4-6DC83F268E42}" sibTransId="{E70464B7-6DD0-4E35-90E6-2BABA1E475C8}"/>
    <dgm:cxn modelId="{20B175B3-1C99-403A-B455-E306663A98B9}" type="presOf" srcId="{BF757F47-EC11-48CF-83DA-CA89546765F0}" destId="{58D2F9C3-DC60-45E6-BA8B-B382F0214618}" srcOrd="0" destOrd="0" presId="urn:microsoft.com/office/officeart/2005/8/layout/list1"/>
    <dgm:cxn modelId="{5C5007BE-3E03-46FC-9EC3-740EB57F4673}" srcId="{DC97B195-3D16-4F46-A88B-84BA333EE93A}" destId="{4C3DD9E9-AED0-4124-BEDA-E156757CDA30}" srcOrd="0" destOrd="0" parTransId="{F58C31BF-1F17-4A1D-AA82-BB985C753F68}" sibTransId="{1C4922B3-1E47-4FE7-96CB-D296031185D0}"/>
    <dgm:cxn modelId="{75ED2DCB-7163-472F-86FD-8598B27BD066}" srcId="{BF757F47-EC11-48CF-83DA-CA89546765F0}" destId="{6FC25F3E-A52B-4BD6-A7C8-F48CB6445651}" srcOrd="1" destOrd="0" parTransId="{285E631E-4754-48BD-A645-C850865CB502}" sibTransId="{2F06A7BD-3A33-498F-8CA3-9C2F8C2F1110}"/>
    <dgm:cxn modelId="{F48F89CB-97AB-46DF-B8D5-1E3A76E5C5FB}" type="presOf" srcId="{E93E562A-B0A1-4109-8A01-AA0721B8DD53}" destId="{CC5678AF-1BA9-4A20-96E9-BC92F41F978F}" srcOrd="0" destOrd="2" presId="urn:microsoft.com/office/officeart/2005/8/layout/list1"/>
    <dgm:cxn modelId="{C8B0F9CE-6BED-4907-B326-E05D278D7C9A}" type="presOf" srcId="{D202F2D8-0D4E-4341-A660-F02558EFBAEC}" destId="{CC5678AF-1BA9-4A20-96E9-BC92F41F978F}" srcOrd="0" destOrd="0" presId="urn:microsoft.com/office/officeart/2005/8/layout/list1"/>
    <dgm:cxn modelId="{0E60DFDA-BF9D-4ED4-BB74-290F6F29EC72}" type="presOf" srcId="{4114E53B-BA37-4DC4-B2EA-23CA6EB742DE}" destId="{31A85C69-0236-4122-A989-4D7D939654B2}" srcOrd="1" destOrd="0" presId="urn:microsoft.com/office/officeart/2005/8/layout/list1"/>
    <dgm:cxn modelId="{C97079DE-1C45-4517-9F56-4857413D0AC6}" type="presOf" srcId="{72C7FAB3-F466-4D70-94D1-24EDD3E26E9F}" destId="{CC5678AF-1BA9-4A20-96E9-BC92F41F978F}" srcOrd="0" destOrd="1" presId="urn:microsoft.com/office/officeart/2005/8/layout/list1"/>
    <dgm:cxn modelId="{8F30A1FA-1DF5-4935-8C4A-1A8354D404BA}" type="presOf" srcId="{4C3DD9E9-AED0-4124-BEDA-E156757CDA30}" destId="{6D94AD59-BF4C-41B4-8FD7-7C880CE4B0D5}" srcOrd="0" destOrd="0" presId="urn:microsoft.com/office/officeart/2005/8/layout/list1"/>
    <dgm:cxn modelId="{227A52AA-101B-4C32-BBF7-FD023EB866F6}" type="presParOf" srcId="{58D2F9C3-DC60-45E6-BA8B-B382F0214618}" destId="{7E0B3C4F-5FDD-41DB-A697-4AFEE392194C}" srcOrd="0" destOrd="0" presId="urn:microsoft.com/office/officeart/2005/8/layout/list1"/>
    <dgm:cxn modelId="{71C49D54-E182-4966-A98D-6818DF65A687}" type="presParOf" srcId="{7E0B3C4F-5FDD-41DB-A697-4AFEE392194C}" destId="{C5BCCFD4-80CC-45EE-AAC2-BF85F8120DDB}" srcOrd="0" destOrd="0" presId="urn:microsoft.com/office/officeart/2005/8/layout/list1"/>
    <dgm:cxn modelId="{4E8BF62D-B9D8-4D56-9D25-670910108CC2}" type="presParOf" srcId="{7E0B3C4F-5FDD-41DB-A697-4AFEE392194C}" destId="{DA8856BF-7526-42B4-B25E-3B2AA9C562A6}" srcOrd="1" destOrd="0" presId="urn:microsoft.com/office/officeart/2005/8/layout/list1"/>
    <dgm:cxn modelId="{9443A7E2-969F-47F1-8632-9875591E9E49}" type="presParOf" srcId="{58D2F9C3-DC60-45E6-BA8B-B382F0214618}" destId="{A339A9C6-510D-401E-9AAA-D6FDF3B709C6}" srcOrd="1" destOrd="0" presId="urn:microsoft.com/office/officeart/2005/8/layout/list1"/>
    <dgm:cxn modelId="{663DFBF5-08D4-400A-BFF0-7AF8D84F386C}" type="presParOf" srcId="{58D2F9C3-DC60-45E6-BA8B-B382F0214618}" destId="{652917BC-9049-41C3-9C3A-4163ADFD9DC0}" srcOrd="2" destOrd="0" presId="urn:microsoft.com/office/officeart/2005/8/layout/list1"/>
    <dgm:cxn modelId="{F0C96A9B-EAE9-48AE-80FC-7494384E482A}" type="presParOf" srcId="{58D2F9C3-DC60-45E6-BA8B-B382F0214618}" destId="{6C1E3613-B468-4E2C-9ADF-CDFB8E609151}" srcOrd="3" destOrd="0" presId="urn:microsoft.com/office/officeart/2005/8/layout/list1"/>
    <dgm:cxn modelId="{96678F48-F1C2-4732-B417-C4B0D8A8D411}" type="presParOf" srcId="{58D2F9C3-DC60-45E6-BA8B-B382F0214618}" destId="{5249E219-0865-4CF9-AED6-D42D31C5D236}" srcOrd="4" destOrd="0" presId="urn:microsoft.com/office/officeart/2005/8/layout/list1"/>
    <dgm:cxn modelId="{BCC96A5C-26E1-4294-95E5-CBF30B3BB9E7}" type="presParOf" srcId="{5249E219-0865-4CF9-AED6-D42D31C5D236}" destId="{3331A5E5-503B-4792-B70F-098CE71DE75C}" srcOrd="0" destOrd="0" presId="urn:microsoft.com/office/officeart/2005/8/layout/list1"/>
    <dgm:cxn modelId="{3ABEB30A-7BF4-40EF-B6D2-216635FA519A}" type="presParOf" srcId="{5249E219-0865-4CF9-AED6-D42D31C5D236}" destId="{C1F00BD2-8896-4A7B-8F14-5CCBC671EA05}" srcOrd="1" destOrd="0" presId="urn:microsoft.com/office/officeart/2005/8/layout/list1"/>
    <dgm:cxn modelId="{65932A23-90C9-49C8-8F28-5F98C76B341A}" type="presParOf" srcId="{58D2F9C3-DC60-45E6-BA8B-B382F0214618}" destId="{526A8ED5-EE1E-4A8D-B9A9-A473121E5E25}" srcOrd="5" destOrd="0" presId="urn:microsoft.com/office/officeart/2005/8/layout/list1"/>
    <dgm:cxn modelId="{605DF24D-272B-4A25-AEF4-4D3FFA3F5AAE}" type="presParOf" srcId="{58D2F9C3-DC60-45E6-BA8B-B382F0214618}" destId="{CC5678AF-1BA9-4A20-96E9-BC92F41F978F}" srcOrd="6" destOrd="0" presId="urn:microsoft.com/office/officeart/2005/8/layout/list1"/>
    <dgm:cxn modelId="{92AB4EEA-3235-4DC5-947B-668E81CD3770}" type="presParOf" srcId="{58D2F9C3-DC60-45E6-BA8B-B382F0214618}" destId="{EAC33F55-6319-4FE9-89E0-B0EBFD358705}" srcOrd="7" destOrd="0" presId="urn:microsoft.com/office/officeart/2005/8/layout/list1"/>
    <dgm:cxn modelId="{007E7CDA-3E76-4F00-B26D-E70BF91470FC}" type="presParOf" srcId="{58D2F9C3-DC60-45E6-BA8B-B382F0214618}" destId="{441571E6-D05F-4856-825F-187A7867DB50}" srcOrd="8" destOrd="0" presId="urn:microsoft.com/office/officeart/2005/8/layout/list1"/>
    <dgm:cxn modelId="{D9585270-E4DF-40D2-B161-AC34BAFFA62B}" type="presParOf" srcId="{441571E6-D05F-4856-825F-187A7867DB50}" destId="{18D937B3-ED38-4AE7-92AF-2ADF82BC2513}" srcOrd="0" destOrd="0" presId="urn:microsoft.com/office/officeart/2005/8/layout/list1"/>
    <dgm:cxn modelId="{FE074E6A-73A7-406C-9FFD-32E2658B259D}" type="presParOf" srcId="{441571E6-D05F-4856-825F-187A7867DB50}" destId="{B2A50AE7-064C-4763-9B52-26E09FD926B8}" srcOrd="1" destOrd="0" presId="urn:microsoft.com/office/officeart/2005/8/layout/list1"/>
    <dgm:cxn modelId="{19A2EEA5-402F-4B1B-A62A-AE5E5EC0FF21}" type="presParOf" srcId="{58D2F9C3-DC60-45E6-BA8B-B382F0214618}" destId="{CDA445EA-185F-4D19-AED2-214FD6867E93}" srcOrd="9" destOrd="0" presId="urn:microsoft.com/office/officeart/2005/8/layout/list1"/>
    <dgm:cxn modelId="{5567DE1E-DDAC-4D85-9165-250D87C4C0BE}" type="presParOf" srcId="{58D2F9C3-DC60-45E6-BA8B-B382F0214618}" destId="{6D94AD59-BF4C-41B4-8FD7-7C880CE4B0D5}" srcOrd="10" destOrd="0" presId="urn:microsoft.com/office/officeart/2005/8/layout/list1"/>
    <dgm:cxn modelId="{F756A28E-FC36-49A9-8E8D-DA66984257B6}" type="presParOf" srcId="{58D2F9C3-DC60-45E6-BA8B-B382F0214618}" destId="{44F924CC-6E40-496B-BB95-CCAF646E6A66}" srcOrd="11" destOrd="0" presId="urn:microsoft.com/office/officeart/2005/8/layout/list1"/>
    <dgm:cxn modelId="{9BC0F683-4FF3-4B74-98A8-B4B75EBBC40A}" type="presParOf" srcId="{58D2F9C3-DC60-45E6-BA8B-B382F0214618}" destId="{000D38E0-32C1-4C3E-B1DF-DE0491205AE0}" srcOrd="12" destOrd="0" presId="urn:microsoft.com/office/officeart/2005/8/layout/list1"/>
    <dgm:cxn modelId="{940220BE-D446-4684-A9C4-8E91014D334D}" type="presParOf" srcId="{000D38E0-32C1-4C3E-B1DF-DE0491205AE0}" destId="{BB418467-45E2-45B6-8EE4-3AB8C1186542}" srcOrd="0" destOrd="0" presId="urn:microsoft.com/office/officeart/2005/8/layout/list1"/>
    <dgm:cxn modelId="{46A3AD51-AD5D-4AAF-84BA-384780868CF1}" type="presParOf" srcId="{000D38E0-32C1-4C3E-B1DF-DE0491205AE0}" destId="{31A85C69-0236-4122-A989-4D7D939654B2}" srcOrd="1" destOrd="0" presId="urn:microsoft.com/office/officeart/2005/8/layout/list1"/>
    <dgm:cxn modelId="{877452A8-953D-4D60-AAD6-A03534841762}" type="presParOf" srcId="{58D2F9C3-DC60-45E6-BA8B-B382F0214618}" destId="{B53D56DF-61C0-4BD1-8087-8F22F36B40B1}" srcOrd="13" destOrd="0" presId="urn:microsoft.com/office/officeart/2005/8/layout/list1"/>
    <dgm:cxn modelId="{F6A035F3-4390-47C3-B008-71EEABD1BFD0}" type="presParOf" srcId="{58D2F9C3-DC60-45E6-BA8B-B382F0214618}" destId="{53441411-E693-4BC0-9DA1-D5FE412F54CC}"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EA950A-C34F-412D-8C75-56ACCCB3C9A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0B34945-EDB8-4295-82B7-7972EABFB8A2}">
      <dgm:prSet/>
      <dgm:spPr/>
      <dgm:t>
        <a:bodyPr/>
        <a:lstStyle/>
        <a:p>
          <a:r>
            <a:rPr lang="en-IN"/>
            <a:t>Computer Vision</a:t>
          </a:r>
          <a:endParaRPr lang="en-US"/>
        </a:p>
      </dgm:t>
    </dgm:pt>
    <dgm:pt modelId="{1160D7A8-56BB-42B9-A67A-C459678FD838}" type="parTrans" cxnId="{9B78FE37-AE8E-4C4B-B2E4-3FD8ECA6E5E1}">
      <dgm:prSet/>
      <dgm:spPr/>
      <dgm:t>
        <a:bodyPr/>
        <a:lstStyle/>
        <a:p>
          <a:endParaRPr lang="en-US"/>
        </a:p>
      </dgm:t>
    </dgm:pt>
    <dgm:pt modelId="{C3C6A163-8318-4320-89CA-C6528758DB00}" type="sibTrans" cxnId="{9B78FE37-AE8E-4C4B-B2E4-3FD8ECA6E5E1}">
      <dgm:prSet/>
      <dgm:spPr/>
      <dgm:t>
        <a:bodyPr/>
        <a:lstStyle/>
        <a:p>
          <a:endParaRPr lang="en-US"/>
        </a:p>
      </dgm:t>
    </dgm:pt>
    <dgm:pt modelId="{A1842B75-BB69-49FB-93A3-C334D9075EF7}">
      <dgm:prSet/>
      <dgm:spPr/>
      <dgm:t>
        <a:bodyPr/>
        <a:lstStyle/>
        <a:p>
          <a:r>
            <a:rPr lang="en-IN"/>
            <a:t>Natural Language Processing</a:t>
          </a:r>
          <a:endParaRPr lang="en-US"/>
        </a:p>
      </dgm:t>
    </dgm:pt>
    <dgm:pt modelId="{DF87A6DA-A800-4F01-A23D-C93B5C1B93DC}" type="parTrans" cxnId="{B0E01696-062A-4051-8A58-FC9D4B8A24A9}">
      <dgm:prSet/>
      <dgm:spPr/>
      <dgm:t>
        <a:bodyPr/>
        <a:lstStyle/>
        <a:p>
          <a:endParaRPr lang="en-US"/>
        </a:p>
      </dgm:t>
    </dgm:pt>
    <dgm:pt modelId="{294CB92E-3846-4156-97B0-82E13CF41435}" type="sibTrans" cxnId="{B0E01696-062A-4051-8A58-FC9D4B8A24A9}">
      <dgm:prSet/>
      <dgm:spPr/>
      <dgm:t>
        <a:bodyPr/>
        <a:lstStyle/>
        <a:p>
          <a:endParaRPr lang="en-US"/>
        </a:p>
      </dgm:t>
    </dgm:pt>
    <dgm:pt modelId="{A05DB2F1-B115-4D51-A618-21AB794F65DC}">
      <dgm:prSet/>
      <dgm:spPr/>
      <dgm:t>
        <a:bodyPr/>
        <a:lstStyle/>
        <a:p>
          <a:r>
            <a:rPr lang="en-IN"/>
            <a:t>Science</a:t>
          </a:r>
          <a:endParaRPr lang="en-US"/>
        </a:p>
      </dgm:t>
    </dgm:pt>
    <dgm:pt modelId="{EB7E9BD7-ACD8-4280-A0ED-16DAE42BCF05}" type="parTrans" cxnId="{616ECCA5-47A9-48E2-8D18-BA08A224CF4E}">
      <dgm:prSet/>
      <dgm:spPr/>
      <dgm:t>
        <a:bodyPr/>
        <a:lstStyle/>
        <a:p>
          <a:endParaRPr lang="en-US"/>
        </a:p>
      </dgm:t>
    </dgm:pt>
    <dgm:pt modelId="{0737898E-8541-40EC-A52D-91A1E860D9E8}" type="sibTrans" cxnId="{616ECCA5-47A9-48E2-8D18-BA08A224CF4E}">
      <dgm:prSet/>
      <dgm:spPr/>
      <dgm:t>
        <a:bodyPr/>
        <a:lstStyle/>
        <a:p>
          <a:endParaRPr lang="en-US"/>
        </a:p>
      </dgm:t>
    </dgm:pt>
    <dgm:pt modelId="{323CC538-91D6-4213-9F70-1A3290D6B53B}" type="pres">
      <dgm:prSet presAssocID="{B7EA950A-C34F-412D-8C75-56ACCCB3C9A0}" presName="root" presStyleCnt="0">
        <dgm:presLayoutVars>
          <dgm:dir/>
          <dgm:resizeHandles val="exact"/>
        </dgm:presLayoutVars>
      </dgm:prSet>
      <dgm:spPr/>
    </dgm:pt>
    <dgm:pt modelId="{599B666D-02CB-4982-8F17-3EB61D62FA22}" type="pres">
      <dgm:prSet presAssocID="{E0B34945-EDB8-4295-82B7-7972EABFB8A2}" presName="compNode" presStyleCnt="0"/>
      <dgm:spPr/>
    </dgm:pt>
    <dgm:pt modelId="{EEE3E1A6-EA53-46EE-AD7A-B8598C467486}" type="pres">
      <dgm:prSet presAssocID="{E0B34945-EDB8-4295-82B7-7972EABFB8A2}" presName="bgRect" presStyleLbl="bgShp" presStyleIdx="0" presStyleCnt="3"/>
      <dgm:spPr/>
    </dgm:pt>
    <dgm:pt modelId="{D150E600-2C53-49D3-B1B0-C2C6F9DB04BA}" type="pres">
      <dgm:prSet presAssocID="{E0B34945-EDB8-4295-82B7-7972EABFB8A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mputer"/>
        </a:ext>
      </dgm:extLst>
    </dgm:pt>
    <dgm:pt modelId="{A14C5A2B-2D4A-41F6-8B5E-78DE28BF514F}" type="pres">
      <dgm:prSet presAssocID="{E0B34945-EDB8-4295-82B7-7972EABFB8A2}" presName="spaceRect" presStyleCnt="0"/>
      <dgm:spPr/>
    </dgm:pt>
    <dgm:pt modelId="{B0C9786C-07D0-496C-AE00-8C99BC49C7DE}" type="pres">
      <dgm:prSet presAssocID="{E0B34945-EDB8-4295-82B7-7972EABFB8A2}" presName="parTx" presStyleLbl="revTx" presStyleIdx="0" presStyleCnt="3">
        <dgm:presLayoutVars>
          <dgm:chMax val="0"/>
          <dgm:chPref val="0"/>
        </dgm:presLayoutVars>
      </dgm:prSet>
      <dgm:spPr/>
    </dgm:pt>
    <dgm:pt modelId="{43946167-AD0C-4E60-B787-25739717D481}" type="pres">
      <dgm:prSet presAssocID="{C3C6A163-8318-4320-89CA-C6528758DB00}" presName="sibTrans" presStyleCnt="0"/>
      <dgm:spPr/>
    </dgm:pt>
    <dgm:pt modelId="{438540DE-83D0-4AE1-93DE-7949B21B6E5A}" type="pres">
      <dgm:prSet presAssocID="{A1842B75-BB69-49FB-93A3-C334D9075EF7}" presName="compNode" presStyleCnt="0"/>
      <dgm:spPr/>
    </dgm:pt>
    <dgm:pt modelId="{1CF62BC3-D565-4740-97CB-5F444362F9AD}" type="pres">
      <dgm:prSet presAssocID="{A1842B75-BB69-49FB-93A3-C334D9075EF7}" presName="bgRect" presStyleLbl="bgShp" presStyleIdx="1" presStyleCnt="3"/>
      <dgm:spPr/>
    </dgm:pt>
    <dgm:pt modelId="{67C78F47-9EE5-4C07-9656-2A62BD7896C8}" type="pres">
      <dgm:prSet presAssocID="{A1842B75-BB69-49FB-93A3-C334D9075EF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AB5573B3-7C9B-491B-B1A7-0C6713E089F7}" type="pres">
      <dgm:prSet presAssocID="{A1842B75-BB69-49FB-93A3-C334D9075EF7}" presName="spaceRect" presStyleCnt="0"/>
      <dgm:spPr/>
    </dgm:pt>
    <dgm:pt modelId="{CA445A0B-3B0D-4621-9026-65781E9D52E7}" type="pres">
      <dgm:prSet presAssocID="{A1842B75-BB69-49FB-93A3-C334D9075EF7}" presName="parTx" presStyleLbl="revTx" presStyleIdx="1" presStyleCnt="3">
        <dgm:presLayoutVars>
          <dgm:chMax val="0"/>
          <dgm:chPref val="0"/>
        </dgm:presLayoutVars>
      </dgm:prSet>
      <dgm:spPr/>
    </dgm:pt>
    <dgm:pt modelId="{5593F1C2-76A6-4407-8A5D-92AB2CFE942E}" type="pres">
      <dgm:prSet presAssocID="{294CB92E-3846-4156-97B0-82E13CF41435}" presName="sibTrans" presStyleCnt="0"/>
      <dgm:spPr/>
    </dgm:pt>
    <dgm:pt modelId="{C94BC4A0-7874-424B-8E49-44EC6D822BC2}" type="pres">
      <dgm:prSet presAssocID="{A05DB2F1-B115-4D51-A618-21AB794F65DC}" presName="compNode" presStyleCnt="0"/>
      <dgm:spPr/>
    </dgm:pt>
    <dgm:pt modelId="{179A1D87-E337-4CAC-B6CF-D0096D0D28C5}" type="pres">
      <dgm:prSet presAssocID="{A05DB2F1-B115-4D51-A618-21AB794F65DC}" presName="bgRect" presStyleLbl="bgShp" presStyleIdx="2" presStyleCnt="3"/>
      <dgm:spPr/>
    </dgm:pt>
    <dgm:pt modelId="{8B64EBE6-1BA5-4DA2-8B29-EB38D146FC69}" type="pres">
      <dgm:prSet presAssocID="{A05DB2F1-B115-4D51-A618-21AB794F65D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icroscope"/>
        </a:ext>
      </dgm:extLst>
    </dgm:pt>
    <dgm:pt modelId="{48AC06EA-F0DB-42E0-A407-71DF29942473}" type="pres">
      <dgm:prSet presAssocID="{A05DB2F1-B115-4D51-A618-21AB794F65DC}" presName="spaceRect" presStyleCnt="0"/>
      <dgm:spPr/>
    </dgm:pt>
    <dgm:pt modelId="{B3DF707B-EC8F-4FE0-9220-0C92348C945E}" type="pres">
      <dgm:prSet presAssocID="{A05DB2F1-B115-4D51-A618-21AB794F65DC}" presName="parTx" presStyleLbl="revTx" presStyleIdx="2" presStyleCnt="3">
        <dgm:presLayoutVars>
          <dgm:chMax val="0"/>
          <dgm:chPref val="0"/>
        </dgm:presLayoutVars>
      </dgm:prSet>
      <dgm:spPr/>
    </dgm:pt>
  </dgm:ptLst>
  <dgm:cxnLst>
    <dgm:cxn modelId="{07C8F127-1CD6-4D5C-8E4B-FA0E4B9F2AC7}" type="presOf" srcId="{A05DB2F1-B115-4D51-A618-21AB794F65DC}" destId="{B3DF707B-EC8F-4FE0-9220-0C92348C945E}" srcOrd="0" destOrd="0" presId="urn:microsoft.com/office/officeart/2018/2/layout/IconVerticalSolidList"/>
    <dgm:cxn modelId="{B66BEC34-BFD5-464B-B534-B01615B6C9D3}" type="presOf" srcId="{E0B34945-EDB8-4295-82B7-7972EABFB8A2}" destId="{B0C9786C-07D0-496C-AE00-8C99BC49C7DE}" srcOrd="0" destOrd="0" presId="urn:microsoft.com/office/officeart/2018/2/layout/IconVerticalSolidList"/>
    <dgm:cxn modelId="{9B78FE37-AE8E-4C4B-B2E4-3FD8ECA6E5E1}" srcId="{B7EA950A-C34F-412D-8C75-56ACCCB3C9A0}" destId="{E0B34945-EDB8-4295-82B7-7972EABFB8A2}" srcOrd="0" destOrd="0" parTransId="{1160D7A8-56BB-42B9-A67A-C459678FD838}" sibTransId="{C3C6A163-8318-4320-89CA-C6528758DB00}"/>
    <dgm:cxn modelId="{B0E01696-062A-4051-8A58-FC9D4B8A24A9}" srcId="{B7EA950A-C34F-412D-8C75-56ACCCB3C9A0}" destId="{A1842B75-BB69-49FB-93A3-C334D9075EF7}" srcOrd="1" destOrd="0" parTransId="{DF87A6DA-A800-4F01-A23D-C93B5C1B93DC}" sibTransId="{294CB92E-3846-4156-97B0-82E13CF41435}"/>
    <dgm:cxn modelId="{616ECCA5-47A9-48E2-8D18-BA08A224CF4E}" srcId="{B7EA950A-C34F-412D-8C75-56ACCCB3C9A0}" destId="{A05DB2F1-B115-4D51-A618-21AB794F65DC}" srcOrd="2" destOrd="0" parTransId="{EB7E9BD7-ACD8-4280-A0ED-16DAE42BCF05}" sibTransId="{0737898E-8541-40EC-A52D-91A1E860D9E8}"/>
    <dgm:cxn modelId="{ADC4D9B7-47E0-4B5C-8186-59D1AEAE19C2}" type="presOf" srcId="{A1842B75-BB69-49FB-93A3-C334D9075EF7}" destId="{CA445A0B-3B0D-4621-9026-65781E9D52E7}" srcOrd="0" destOrd="0" presId="urn:microsoft.com/office/officeart/2018/2/layout/IconVerticalSolidList"/>
    <dgm:cxn modelId="{90715EC0-99CD-494C-BDA5-E24744E4867F}" type="presOf" srcId="{B7EA950A-C34F-412D-8C75-56ACCCB3C9A0}" destId="{323CC538-91D6-4213-9F70-1A3290D6B53B}" srcOrd="0" destOrd="0" presId="urn:microsoft.com/office/officeart/2018/2/layout/IconVerticalSolidList"/>
    <dgm:cxn modelId="{2DCDAF4E-27EA-411B-83EC-A376B47DA3A3}" type="presParOf" srcId="{323CC538-91D6-4213-9F70-1A3290D6B53B}" destId="{599B666D-02CB-4982-8F17-3EB61D62FA22}" srcOrd="0" destOrd="0" presId="urn:microsoft.com/office/officeart/2018/2/layout/IconVerticalSolidList"/>
    <dgm:cxn modelId="{E895D11B-C0EE-4642-966E-A10C1BBE647C}" type="presParOf" srcId="{599B666D-02CB-4982-8F17-3EB61D62FA22}" destId="{EEE3E1A6-EA53-46EE-AD7A-B8598C467486}" srcOrd="0" destOrd="0" presId="urn:microsoft.com/office/officeart/2018/2/layout/IconVerticalSolidList"/>
    <dgm:cxn modelId="{051D6E10-285D-40AD-A73F-BB88E047B904}" type="presParOf" srcId="{599B666D-02CB-4982-8F17-3EB61D62FA22}" destId="{D150E600-2C53-49D3-B1B0-C2C6F9DB04BA}" srcOrd="1" destOrd="0" presId="urn:microsoft.com/office/officeart/2018/2/layout/IconVerticalSolidList"/>
    <dgm:cxn modelId="{E66A86CA-7340-4F87-AC4B-6ACACF9D5152}" type="presParOf" srcId="{599B666D-02CB-4982-8F17-3EB61D62FA22}" destId="{A14C5A2B-2D4A-41F6-8B5E-78DE28BF514F}" srcOrd="2" destOrd="0" presId="urn:microsoft.com/office/officeart/2018/2/layout/IconVerticalSolidList"/>
    <dgm:cxn modelId="{634F13CA-CCF8-470A-9001-B68DFFDC53A9}" type="presParOf" srcId="{599B666D-02CB-4982-8F17-3EB61D62FA22}" destId="{B0C9786C-07D0-496C-AE00-8C99BC49C7DE}" srcOrd="3" destOrd="0" presId="urn:microsoft.com/office/officeart/2018/2/layout/IconVerticalSolidList"/>
    <dgm:cxn modelId="{AD7BA941-110D-46CD-9CD9-4C48A7AC3331}" type="presParOf" srcId="{323CC538-91D6-4213-9F70-1A3290D6B53B}" destId="{43946167-AD0C-4E60-B787-25739717D481}" srcOrd="1" destOrd="0" presId="urn:microsoft.com/office/officeart/2018/2/layout/IconVerticalSolidList"/>
    <dgm:cxn modelId="{043D10B7-CD7D-4349-A4D0-54D3B769856A}" type="presParOf" srcId="{323CC538-91D6-4213-9F70-1A3290D6B53B}" destId="{438540DE-83D0-4AE1-93DE-7949B21B6E5A}" srcOrd="2" destOrd="0" presId="urn:microsoft.com/office/officeart/2018/2/layout/IconVerticalSolidList"/>
    <dgm:cxn modelId="{DBEDE715-02D0-4EF4-A243-8C4FE0FD4135}" type="presParOf" srcId="{438540DE-83D0-4AE1-93DE-7949B21B6E5A}" destId="{1CF62BC3-D565-4740-97CB-5F444362F9AD}" srcOrd="0" destOrd="0" presId="urn:microsoft.com/office/officeart/2018/2/layout/IconVerticalSolidList"/>
    <dgm:cxn modelId="{C8415CAB-190C-4F11-93D9-4B8C2CE9305C}" type="presParOf" srcId="{438540DE-83D0-4AE1-93DE-7949B21B6E5A}" destId="{67C78F47-9EE5-4C07-9656-2A62BD7896C8}" srcOrd="1" destOrd="0" presId="urn:microsoft.com/office/officeart/2018/2/layout/IconVerticalSolidList"/>
    <dgm:cxn modelId="{9C466A96-62D1-443A-B1D3-AA5C49D77359}" type="presParOf" srcId="{438540DE-83D0-4AE1-93DE-7949B21B6E5A}" destId="{AB5573B3-7C9B-491B-B1A7-0C6713E089F7}" srcOrd="2" destOrd="0" presId="urn:microsoft.com/office/officeart/2018/2/layout/IconVerticalSolidList"/>
    <dgm:cxn modelId="{1649F5E7-0663-4DE5-A099-18A195C985E4}" type="presParOf" srcId="{438540DE-83D0-4AE1-93DE-7949B21B6E5A}" destId="{CA445A0B-3B0D-4621-9026-65781E9D52E7}" srcOrd="3" destOrd="0" presId="urn:microsoft.com/office/officeart/2018/2/layout/IconVerticalSolidList"/>
    <dgm:cxn modelId="{EC45795D-6F0F-49F3-9029-1553CC7795A3}" type="presParOf" srcId="{323CC538-91D6-4213-9F70-1A3290D6B53B}" destId="{5593F1C2-76A6-4407-8A5D-92AB2CFE942E}" srcOrd="3" destOrd="0" presId="urn:microsoft.com/office/officeart/2018/2/layout/IconVerticalSolidList"/>
    <dgm:cxn modelId="{D10C4C7E-0876-4B03-B176-C1398859D87F}" type="presParOf" srcId="{323CC538-91D6-4213-9F70-1A3290D6B53B}" destId="{C94BC4A0-7874-424B-8E49-44EC6D822BC2}" srcOrd="4" destOrd="0" presId="urn:microsoft.com/office/officeart/2018/2/layout/IconVerticalSolidList"/>
    <dgm:cxn modelId="{64EF377E-92C0-4D01-9974-15265B885BBD}" type="presParOf" srcId="{C94BC4A0-7874-424B-8E49-44EC6D822BC2}" destId="{179A1D87-E337-4CAC-B6CF-D0096D0D28C5}" srcOrd="0" destOrd="0" presId="urn:microsoft.com/office/officeart/2018/2/layout/IconVerticalSolidList"/>
    <dgm:cxn modelId="{0309E190-EC75-4B74-A1C2-97D267B52ED0}" type="presParOf" srcId="{C94BC4A0-7874-424B-8E49-44EC6D822BC2}" destId="{8B64EBE6-1BA5-4DA2-8B29-EB38D146FC69}" srcOrd="1" destOrd="0" presId="urn:microsoft.com/office/officeart/2018/2/layout/IconVerticalSolidList"/>
    <dgm:cxn modelId="{FBDBD11A-8ADC-44E5-90D4-5F60F1C4FA60}" type="presParOf" srcId="{C94BC4A0-7874-424B-8E49-44EC6D822BC2}" destId="{48AC06EA-F0DB-42E0-A407-71DF29942473}" srcOrd="2" destOrd="0" presId="urn:microsoft.com/office/officeart/2018/2/layout/IconVerticalSolidList"/>
    <dgm:cxn modelId="{187620DE-4612-4972-9EC3-5867E0A330CD}" type="presParOf" srcId="{C94BC4A0-7874-424B-8E49-44EC6D822BC2}" destId="{B3DF707B-EC8F-4FE0-9220-0C92348C945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9C2489-60E4-4DEA-BF70-0D58B26DB6AB}"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AE02A13-4CD7-4F03-8858-81B5E67148BB}">
      <dgm:prSet/>
      <dgm:spPr/>
      <dgm:t>
        <a:bodyPr/>
        <a:lstStyle/>
        <a:p>
          <a:r>
            <a:rPr lang="en-IN" b="0" i="0"/>
            <a:t>Deep graph convolutional networks</a:t>
          </a:r>
          <a:endParaRPr lang="en-US"/>
        </a:p>
      </dgm:t>
    </dgm:pt>
    <dgm:pt modelId="{F7776706-2035-4E0E-8FA7-4CE37D4C2E03}" type="parTrans" cxnId="{36FE17B9-BF93-498D-A7C7-58393A1B7301}">
      <dgm:prSet/>
      <dgm:spPr/>
      <dgm:t>
        <a:bodyPr/>
        <a:lstStyle/>
        <a:p>
          <a:endParaRPr lang="en-US"/>
        </a:p>
      </dgm:t>
    </dgm:pt>
    <dgm:pt modelId="{12B939BD-1F4A-4A6E-ADDB-86B22B547DA2}" type="sibTrans" cxnId="{36FE17B9-BF93-498D-A7C7-58393A1B7301}">
      <dgm:prSet/>
      <dgm:spPr/>
      <dgm:t>
        <a:bodyPr/>
        <a:lstStyle/>
        <a:p>
          <a:endParaRPr lang="en-US"/>
        </a:p>
      </dgm:t>
    </dgm:pt>
    <dgm:pt modelId="{E28FBCCA-0167-4E15-BDEF-70F5A6A5B7D0}">
      <dgm:prSet/>
      <dgm:spPr/>
      <dgm:t>
        <a:bodyPr/>
        <a:lstStyle/>
        <a:p>
          <a:r>
            <a:rPr lang="en-US" b="0" i="0"/>
            <a:t>Graph convolutional networks for dynamic graphs</a:t>
          </a:r>
          <a:endParaRPr lang="en-US"/>
        </a:p>
      </dgm:t>
    </dgm:pt>
    <dgm:pt modelId="{7744C36B-8D3D-47FA-BE5B-61294238F41E}" type="parTrans" cxnId="{78E358DB-E33E-43B8-A818-C4FF3709D7D4}">
      <dgm:prSet/>
      <dgm:spPr/>
      <dgm:t>
        <a:bodyPr/>
        <a:lstStyle/>
        <a:p>
          <a:endParaRPr lang="en-US"/>
        </a:p>
      </dgm:t>
    </dgm:pt>
    <dgm:pt modelId="{D01AEEF7-BFA7-411A-940F-A728FF8245E8}" type="sibTrans" cxnId="{78E358DB-E33E-43B8-A818-C4FF3709D7D4}">
      <dgm:prSet/>
      <dgm:spPr/>
      <dgm:t>
        <a:bodyPr/>
        <a:lstStyle/>
        <a:p>
          <a:endParaRPr lang="en-US"/>
        </a:p>
      </dgm:t>
    </dgm:pt>
    <dgm:pt modelId="{FE587099-A5CF-4726-95D0-F12CA5965E1A}">
      <dgm:prSet/>
      <dgm:spPr/>
      <dgm:t>
        <a:bodyPr/>
        <a:lstStyle/>
        <a:p>
          <a:r>
            <a:rPr lang="en-US" b="0" i="0"/>
            <a:t>More powerful graph convolutional networks</a:t>
          </a:r>
          <a:endParaRPr lang="en-US"/>
        </a:p>
      </dgm:t>
    </dgm:pt>
    <dgm:pt modelId="{54C43B6D-CE19-45FA-AF30-B7EA66075CD4}" type="parTrans" cxnId="{1D1FC596-273B-4D34-8345-6668DDC7B815}">
      <dgm:prSet/>
      <dgm:spPr/>
      <dgm:t>
        <a:bodyPr/>
        <a:lstStyle/>
        <a:p>
          <a:endParaRPr lang="en-US"/>
        </a:p>
      </dgm:t>
    </dgm:pt>
    <dgm:pt modelId="{F736C41A-67DA-47E2-A751-D61B19FFB1FB}" type="sibTrans" cxnId="{1D1FC596-273B-4D34-8345-6668DDC7B815}">
      <dgm:prSet/>
      <dgm:spPr/>
      <dgm:t>
        <a:bodyPr/>
        <a:lstStyle/>
        <a:p>
          <a:endParaRPr lang="en-US"/>
        </a:p>
      </dgm:t>
    </dgm:pt>
    <dgm:pt modelId="{3D46A02D-DE10-433D-8F51-E4D877D6BED5}">
      <dgm:prSet/>
      <dgm:spPr/>
      <dgm:t>
        <a:bodyPr/>
        <a:lstStyle/>
        <a:p>
          <a:r>
            <a:rPr lang="en-IN" b="0" i="0"/>
            <a:t>Multiple graph convolutional networks</a:t>
          </a:r>
          <a:endParaRPr lang="en-US"/>
        </a:p>
      </dgm:t>
    </dgm:pt>
    <dgm:pt modelId="{AA9A27E0-8357-451A-8BBD-B5962F0D4B8A}" type="parTrans" cxnId="{9F06F0A5-6EEC-4915-B05F-C3F841FBE9C8}">
      <dgm:prSet/>
      <dgm:spPr/>
      <dgm:t>
        <a:bodyPr/>
        <a:lstStyle/>
        <a:p>
          <a:endParaRPr lang="en-US"/>
        </a:p>
      </dgm:t>
    </dgm:pt>
    <dgm:pt modelId="{F99BC09C-1A1D-497F-8BA7-75877FFCE455}" type="sibTrans" cxnId="{9F06F0A5-6EEC-4915-B05F-C3F841FBE9C8}">
      <dgm:prSet/>
      <dgm:spPr/>
      <dgm:t>
        <a:bodyPr/>
        <a:lstStyle/>
        <a:p>
          <a:endParaRPr lang="en-US"/>
        </a:p>
      </dgm:t>
    </dgm:pt>
    <dgm:pt modelId="{05CBEEEE-6863-4D70-99AB-3D3732011B98}" type="pres">
      <dgm:prSet presAssocID="{F09C2489-60E4-4DEA-BF70-0D58B26DB6AB}" presName="linear" presStyleCnt="0">
        <dgm:presLayoutVars>
          <dgm:animLvl val="lvl"/>
          <dgm:resizeHandles val="exact"/>
        </dgm:presLayoutVars>
      </dgm:prSet>
      <dgm:spPr/>
    </dgm:pt>
    <dgm:pt modelId="{9723C2CC-5170-4396-AA38-7B64057F8F2D}" type="pres">
      <dgm:prSet presAssocID="{DAE02A13-4CD7-4F03-8858-81B5E67148BB}" presName="parentText" presStyleLbl="node1" presStyleIdx="0" presStyleCnt="4">
        <dgm:presLayoutVars>
          <dgm:chMax val="0"/>
          <dgm:bulletEnabled val="1"/>
        </dgm:presLayoutVars>
      </dgm:prSet>
      <dgm:spPr/>
    </dgm:pt>
    <dgm:pt modelId="{1746EDDB-1EEA-4952-B396-E332B325538F}" type="pres">
      <dgm:prSet presAssocID="{12B939BD-1F4A-4A6E-ADDB-86B22B547DA2}" presName="spacer" presStyleCnt="0"/>
      <dgm:spPr/>
    </dgm:pt>
    <dgm:pt modelId="{C55A9AFF-AC7F-41E1-9CC6-47D376B71B0F}" type="pres">
      <dgm:prSet presAssocID="{E28FBCCA-0167-4E15-BDEF-70F5A6A5B7D0}" presName="parentText" presStyleLbl="node1" presStyleIdx="1" presStyleCnt="4">
        <dgm:presLayoutVars>
          <dgm:chMax val="0"/>
          <dgm:bulletEnabled val="1"/>
        </dgm:presLayoutVars>
      </dgm:prSet>
      <dgm:spPr/>
    </dgm:pt>
    <dgm:pt modelId="{11988756-E13A-483D-8A42-B73111997996}" type="pres">
      <dgm:prSet presAssocID="{D01AEEF7-BFA7-411A-940F-A728FF8245E8}" presName="spacer" presStyleCnt="0"/>
      <dgm:spPr/>
    </dgm:pt>
    <dgm:pt modelId="{D3F81EBC-CF82-4615-92BD-A9D1A97215E2}" type="pres">
      <dgm:prSet presAssocID="{FE587099-A5CF-4726-95D0-F12CA5965E1A}" presName="parentText" presStyleLbl="node1" presStyleIdx="2" presStyleCnt="4">
        <dgm:presLayoutVars>
          <dgm:chMax val="0"/>
          <dgm:bulletEnabled val="1"/>
        </dgm:presLayoutVars>
      </dgm:prSet>
      <dgm:spPr/>
    </dgm:pt>
    <dgm:pt modelId="{1BF7F3DE-FE96-41BB-AE35-6FDA23593758}" type="pres">
      <dgm:prSet presAssocID="{F736C41A-67DA-47E2-A751-D61B19FFB1FB}" presName="spacer" presStyleCnt="0"/>
      <dgm:spPr/>
    </dgm:pt>
    <dgm:pt modelId="{C6B06FA2-033E-4AB9-9D25-8A7A737746CF}" type="pres">
      <dgm:prSet presAssocID="{3D46A02D-DE10-433D-8F51-E4D877D6BED5}" presName="parentText" presStyleLbl="node1" presStyleIdx="3" presStyleCnt="4">
        <dgm:presLayoutVars>
          <dgm:chMax val="0"/>
          <dgm:bulletEnabled val="1"/>
        </dgm:presLayoutVars>
      </dgm:prSet>
      <dgm:spPr/>
    </dgm:pt>
  </dgm:ptLst>
  <dgm:cxnLst>
    <dgm:cxn modelId="{B46FDC19-2672-42E1-BA13-F5B75B1C7651}" type="presOf" srcId="{F09C2489-60E4-4DEA-BF70-0D58B26DB6AB}" destId="{05CBEEEE-6863-4D70-99AB-3D3732011B98}" srcOrd="0" destOrd="0" presId="urn:microsoft.com/office/officeart/2005/8/layout/vList2"/>
    <dgm:cxn modelId="{AD8D4146-D836-4881-A49C-57B1EEF7B849}" type="presOf" srcId="{FE587099-A5CF-4726-95D0-F12CA5965E1A}" destId="{D3F81EBC-CF82-4615-92BD-A9D1A97215E2}" srcOrd="0" destOrd="0" presId="urn:microsoft.com/office/officeart/2005/8/layout/vList2"/>
    <dgm:cxn modelId="{1D1FC596-273B-4D34-8345-6668DDC7B815}" srcId="{F09C2489-60E4-4DEA-BF70-0D58B26DB6AB}" destId="{FE587099-A5CF-4726-95D0-F12CA5965E1A}" srcOrd="2" destOrd="0" parTransId="{54C43B6D-CE19-45FA-AF30-B7EA66075CD4}" sibTransId="{F736C41A-67DA-47E2-A751-D61B19FFB1FB}"/>
    <dgm:cxn modelId="{9F06F0A5-6EEC-4915-B05F-C3F841FBE9C8}" srcId="{F09C2489-60E4-4DEA-BF70-0D58B26DB6AB}" destId="{3D46A02D-DE10-433D-8F51-E4D877D6BED5}" srcOrd="3" destOrd="0" parTransId="{AA9A27E0-8357-451A-8BBD-B5962F0D4B8A}" sibTransId="{F99BC09C-1A1D-497F-8BA7-75877FFCE455}"/>
    <dgm:cxn modelId="{36FE17B9-BF93-498D-A7C7-58393A1B7301}" srcId="{F09C2489-60E4-4DEA-BF70-0D58B26DB6AB}" destId="{DAE02A13-4CD7-4F03-8858-81B5E67148BB}" srcOrd="0" destOrd="0" parTransId="{F7776706-2035-4E0E-8FA7-4CE37D4C2E03}" sibTransId="{12B939BD-1F4A-4A6E-ADDB-86B22B547DA2}"/>
    <dgm:cxn modelId="{78E358DB-E33E-43B8-A818-C4FF3709D7D4}" srcId="{F09C2489-60E4-4DEA-BF70-0D58B26DB6AB}" destId="{E28FBCCA-0167-4E15-BDEF-70F5A6A5B7D0}" srcOrd="1" destOrd="0" parTransId="{7744C36B-8D3D-47FA-BE5B-61294238F41E}" sibTransId="{D01AEEF7-BFA7-411A-940F-A728FF8245E8}"/>
    <dgm:cxn modelId="{BDD1BDDE-FCE2-442E-839E-2D58144D7559}" type="presOf" srcId="{E28FBCCA-0167-4E15-BDEF-70F5A6A5B7D0}" destId="{C55A9AFF-AC7F-41E1-9CC6-47D376B71B0F}" srcOrd="0" destOrd="0" presId="urn:microsoft.com/office/officeart/2005/8/layout/vList2"/>
    <dgm:cxn modelId="{11E950F3-C9BD-4DFC-BD08-08B845E1E32D}" type="presOf" srcId="{3D46A02D-DE10-433D-8F51-E4D877D6BED5}" destId="{C6B06FA2-033E-4AB9-9D25-8A7A737746CF}" srcOrd="0" destOrd="0" presId="urn:microsoft.com/office/officeart/2005/8/layout/vList2"/>
    <dgm:cxn modelId="{F07CA1F5-4B4C-46ED-829D-5D02D64202DD}" type="presOf" srcId="{DAE02A13-4CD7-4F03-8858-81B5E67148BB}" destId="{9723C2CC-5170-4396-AA38-7B64057F8F2D}" srcOrd="0" destOrd="0" presId="urn:microsoft.com/office/officeart/2005/8/layout/vList2"/>
    <dgm:cxn modelId="{6D0D1641-D14F-4D5F-8879-54A79FA43697}" type="presParOf" srcId="{05CBEEEE-6863-4D70-99AB-3D3732011B98}" destId="{9723C2CC-5170-4396-AA38-7B64057F8F2D}" srcOrd="0" destOrd="0" presId="urn:microsoft.com/office/officeart/2005/8/layout/vList2"/>
    <dgm:cxn modelId="{D7B2F85C-55F8-438B-9E91-7B4674C56F63}" type="presParOf" srcId="{05CBEEEE-6863-4D70-99AB-3D3732011B98}" destId="{1746EDDB-1EEA-4952-B396-E332B325538F}" srcOrd="1" destOrd="0" presId="urn:microsoft.com/office/officeart/2005/8/layout/vList2"/>
    <dgm:cxn modelId="{1F4A8D3D-4D3A-4B94-85EC-64D47646351E}" type="presParOf" srcId="{05CBEEEE-6863-4D70-99AB-3D3732011B98}" destId="{C55A9AFF-AC7F-41E1-9CC6-47D376B71B0F}" srcOrd="2" destOrd="0" presId="urn:microsoft.com/office/officeart/2005/8/layout/vList2"/>
    <dgm:cxn modelId="{91D9E236-97CD-4A9E-A4CF-8313BA9C1F07}" type="presParOf" srcId="{05CBEEEE-6863-4D70-99AB-3D3732011B98}" destId="{11988756-E13A-483D-8A42-B73111997996}" srcOrd="3" destOrd="0" presId="urn:microsoft.com/office/officeart/2005/8/layout/vList2"/>
    <dgm:cxn modelId="{2E6405B4-323B-4236-8D14-7A5A0979083D}" type="presParOf" srcId="{05CBEEEE-6863-4D70-99AB-3D3732011B98}" destId="{D3F81EBC-CF82-4615-92BD-A9D1A97215E2}" srcOrd="4" destOrd="0" presId="urn:microsoft.com/office/officeart/2005/8/layout/vList2"/>
    <dgm:cxn modelId="{6A75F63A-E95F-4EAB-9AED-683A6350C2BA}" type="presParOf" srcId="{05CBEEEE-6863-4D70-99AB-3D3732011B98}" destId="{1BF7F3DE-FE96-41BB-AE35-6FDA23593758}" srcOrd="5" destOrd="0" presId="urn:microsoft.com/office/officeart/2005/8/layout/vList2"/>
    <dgm:cxn modelId="{119B7544-A4D6-4984-836E-D66EA80A351D}" type="presParOf" srcId="{05CBEEEE-6863-4D70-99AB-3D3732011B98}" destId="{C6B06FA2-033E-4AB9-9D25-8A7A737746C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6E5132-374F-4681-9AC4-513FDCF47C8F}"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325160A0-8CA6-40EA-872B-D8EFCE1068BB}">
      <dgm:prSet/>
      <dgm:spPr/>
      <dgm:t>
        <a:bodyPr/>
        <a:lstStyle/>
        <a:p>
          <a:r>
            <a:rPr lang="en-IN"/>
            <a:t>Previous methods</a:t>
          </a:r>
          <a:endParaRPr lang="en-US"/>
        </a:p>
      </dgm:t>
    </dgm:pt>
    <dgm:pt modelId="{8ACBBB98-BFDD-4D8B-9E68-734149AAFA77}" type="parTrans" cxnId="{8ED06A4F-40D8-4142-8A9E-76F6FED117D6}">
      <dgm:prSet/>
      <dgm:spPr/>
      <dgm:t>
        <a:bodyPr/>
        <a:lstStyle/>
        <a:p>
          <a:endParaRPr lang="en-US"/>
        </a:p>
      </dgm:t>
    </dgm:pt>
    <dgm:pt modelId="{E8B35A4A-0D0B-4A9C-B8B6-AEAB17C8F3DB}" type="sibTrans" cxnId="{8ED06A4F-40D8-4142-8A9E-76F6FED117D6}">
      <dgm:prSet/>
      <dgm:spPr/>
      <dgm:t>
        <a:bodyPr/>
        <a:lstStyle/>
        <a:p>
          <a:endParaRPr lang="en-US"/>
        </a:p>
      </dgm:t>
    </dgm:pt>
    <dgm:pt modelId="{CA6AF982-014C-4BED-95A1-6CE6C726CBB2}">
      <dgm:prSet/>
      <dgm:spPr/>
      <dgm:t>
        <a:bodyPr/>
        <a:lstStyle/>
        <a:p>
          <a:r>
            <a:rPr lang="en-IN"/>
            <a:t>GCNs reviewed</a:t>
          </a:r>
          <a:endParaRPr lang="en-US"/>
        </a:p>
      </dgm:t>
    </dgm:pt>
    <dgm:pt modelId="{948CD60E-1CE2-4775-98F8-2C42F12A044C}" type="parTrans" cxnId="{4279CF17-D635-4DA4-A351-A7F8AA672A05}">
      <dgm:prSet/>
      <dgm:spPr/>
      <dgm:t>
        <a:bodyPr/>
        <a:lstStyle/>
        <a:p>
          <a:endParaRPr lang="en-US"/>
        </a:p>
      </dgm:t>
    </dgm:pt>
    <dgm:pt modelId="{F7765631-BEF0-47C5-9520-1D03B24AF603}" type="sibTrans" cxnId="{4279CF17-D635-4DA4-A351-A7F8AA672A05}">
      <dgm:prSet/>
      <dgm:spPr/>
      <dgm:t>
        <a:bodyPr/>
        <a:lstStyle/>
        <a:p>
          <a:endParaRPr lang="en-US"/>
        </a:p>
      </dgm:t>
    </dgm:pt>
    <dgm:pt modelId="{97070EA0-DE6C-4195-ADBE-F241BB833CD9}">
      <dgm:prSet/>
      <dgm:spPr/>
      <dgm:t>
        <a:bodyPr/>
        <a:lstStyle/>
        <a:p>
          <a:r>
            <a:rPr lang="en-IN"/>
            <a:t>Datasets used</a:t>
          </a:r>
          <a:endParaRPr lang="en-US"/>
        </a:p>
      </dgm:t>
    </dgm:pt>
    <dgm:pt modelId="{DB97B1EF-B246-4BB7-BF06-D5D63E837A02}" type="parTrans" cxnId="{BA7C0421-6908-458D-A9BD-EB4B4347643F}">
      <dgm:prSet/>
      <dgm:spPr/>
      <dgm:t>
        <a:bodyPr/>
        <a:lstStyle/>
        <a:p>
          <a:endParaRPr lang="en-US"/>
        </a:p>
      </dgm:t>
    </dgm:pt>
    <dgm:pt modelId="{5BA1449F-2DA8-4C5B-9A90-9CFDF2144A7D}" type="sibTrans" cxnId="{BA7C0421-6908-458D-A9BD-EB4B4347643F}">
      <dgm:prSet/>
      <dgm:spPr/>
      <dgm:t>
        <a:bodyPr/>
        <a:lstStyle/>
        <a:p>
          <a:endParaRPr lang="en-US"/>
        </a:p>
      </dgm:t>
    </dgm:pt>
    <dgm:pt modelId="{CF187057-AB12-4A29-B270-DD2EC1E3A8A9}">
      <dgm:prSet/>
      <dgm:spPr/>
      <dgm:t>
        <a:bodyPr/>
        <a:lstStyle/>
        <a:p>
          <a:r>
            <a:rPr lang="en-IN"/>
            <a:t>Methodology</a:t>
          </a:r>
          <a:endParaRPr lang="en-US"/>
        </a:p>
      </dgm:t>
    </dgm:pt>
    <dgm:pt modelId="{6D76D070-C61D-4E42-8930-49FD8AD681CA}" type="parTrans" cxnId="{359AF003-115B-481F-AF6D-D26EAE80C7AC}">
      <dgm:prSet/>
      <dgm:spPr/>
      <dgm:t>
        <a:bodyPr/>
        <a:lstStyle/>
        <a:p>
          <a:endParaRPr lang="en-US"/>
        </a:p>
      </dgm:t>
    </dgm:pt>
    <dgm:pt modelId="{7CF916EB-23AB-4C69-BF9E-A9255F1BB5E0}" type="sibTrans" cxnId="{359AF003-115B-481F-AF6D-D26EAE80C7AC}">
      <dgm:prSet/>
      <dgm:spPr/>
      <dgm:t>
        <a:bodyPr/>
        <a:lstStyle/>
        <a:p>
          <a:endParaRPr lang="en-US"/>
        </a:p>
      </dgm:t>
    </dgm:pt>
    <dgm:pt modelId="{9C0F8277-65F1-488D-8CF4-419BEA667BE7}">
      <dgm:prSet/>
      <dgm:spPr/>
      <dgm:t>
        <a:bodyPr/>
        <a:lstStyle/>
        <a:p>
          <a:r>
            <a:rPr lang="en-IN"/>
            <a:t>Paper results</a:t>
          </a:r>
          <a:endParaRPr lang="en-US"/>
        </a:p>
      </dgm:t>
    </dgm:pt>
    <dgm:pt modelId="{14400A71-9122-4E2F-A566-1059671F748C}" type="parTrans" cxnId="{D9660DC9-49C2-4DEB-9F2B-8FE50349EA29}">
      <dgm:prSet/>
      <dgm:spPr/>
      <dgm:t>
        <a:bodyPr/>
        <a:lstStyle/>
        <a:p>
          <a:endParaRPr lang="en-US"/>
        </a:p>
      </dgm:t>
    </dgm:pt>
    <dgm:pt modelId="{B0297999-7676-4BC2-A6D3-18FF1BF070E6}" type="sibTrans" cxnId="{D9660DC9-49C2-4DEB-9F2B-8FE50349EA29}">
      <dgm:prSet/>
      <dgm:spPr/>
      <dgm:t>
        <a:bodyPr/>
        <a:lstStyle/>
        <a:p>
          <a:endParaRPr lang="en-US"/>
        </a:p>
      </dgm:t>
    </dgm:pt>
    <dgm:pt modelId="{8AAC904A-94EB-490C-A8EC-4D14AAB36D46}">
      <dgm:prSet/>
      <dgm:spPr/>
      <dgm:t>
        <a:bodyPr/>
        <a:lstStyle/>
        <a:p>
          <a:r>
            <a:rPr lang="en-IN"/>
            <a:t>Our experiment</a:t>
          </a:r>
          <a:endParaRPr lang="en-US"/>
        </a:p>
      </dgm:t>
    </dgm:pt>
    <dgm:pt modelId="{9EC238F3-D8D5-4477-887A-29E0409344B8}" type="parTrans" cxnId="{AF788B65-A096-416B-9864-900FB1E57753}">
      <dgm:prSet/>
      <dgm:spPr/>
      <dgm:t>
        <a:bodyPr/>
        <a:lstStyle/>
        <a:p>
          <a:endParaRPr lang="en-US"/>
        </a:p>
      </dgm:t>
    </dgm:pt>
    <dgm:pt modelId="{C6C0A10D-60AF-4602-B69E-D6B3C651FC05}" type="sibTrans" cxnId="{AF788B65-A096-416B-9864-900FB1E57753}">
      <dgm:prSet/>
      <dgm:spPr/>
      <dgm:t>
        <a:bodyPr/>
        <a:lstStyle/>
        <a:p>
          <a:endParaRPr lang="en-US"/>
        </a:p>
      </dgm:t>
    </dgm:pt>
    <dgm:pt modelId="{C647F8AE-48A1-4EB2-89C2-AAE45BF33731}" type="pres">
      <dgm:prSet presAssocID="{9B6E5132-374F-4681-9AC4-513FDCF47C8F}" presName="vert0" presStyleCnt="0">
        <dgm:presLayoutVars>
          <dgm:dir/>
          <dgm:animOne val="branch"/>
          <dgm:animLvl val="lvl"/>
        </dgm:presLayoutVars>
      </dgm:prSet>
      <dgm:spPr/>
    </dgm:pt>
    <dgm:pt modelId="{E617780B-C78A-4991-9A7D-21F032EA2F0E}" type="pres">
      <dgm:prSet presAssocID="{325160A0-8CA6-40EA-872B-D8EFCE1068BB}" presName="thickLine" presStyleLbl="alignNode1" presStyleIdx="0" presStyleCnt="6"/>
      <dgm:spPr/>
    </dgm:pt>
    <dgm:pt modelId="{DA62F930-94C6-4508-BD3B-133156728DB0}" type="pres">
      <dgm:prSet presAssocID="{325160A0-8CA6-40EA-872B-D8EFCE1068BB}" presName="horz1" presStyleCnt="0"/>
      <dgm:spPr/>
    </dgm:pt>
    <dgm:pt modelId="{EAA5D5E5-DF76-47C2-BF7B-07FE8DBA41A4}" type="pres">
      <dgm:prSet presAssocID="{325160A0-8CA6-40EA-872B-D8EFCE1068BB}" presName="tx1" presStyleLbl="revTx" presStyleIdx="0" presStyleCnt="6"/>
      <dgm:spPr/>
    </dgm:pt>
    <dgm:pt modelId="{956B6279-1D4A-414B-9D37-AE58A9114531}" type="pres">
      <dgm:prSet presAssocID="{325160A0-8CA6-40EA-872B-D8EFCE1068BB}" presName="vert1" presStyleCnt="0"/>
      <dgm:spPr/>
    </dgm:pt>
    <dgm:pt modelId="{E576F787-ED8A-473D-877E-7D1211E185F4}" type="pres">
      <dgm:prSet presAssocID="{CA6AF982-014C-4BED-95A1-6CE6C726CBB2}" presName="thickLine" presStyleLbl="alignNode1" presStyleIdx="1" presStyleCnt="6"/>
      <dgm:spPr/>
    </dgm:pt>
    <dgm:pt modelId="{6448CBCC-DD7E-49D5-A2D2-84EC8E9522C5}" type="pres">
      <dgm:prSet presAssocID="{CA6AF982-014C-4BED-95A1-6CE6C726CBB2}" presName="horz1" presStyleCnt="0"/>
      <dgm:spPr/>
    </dgm:pt>
    <dgm:pt modelId="{3FC7759A-3CE5-47F2-A0B8-4CA228656FD6}" type="pres">
      <dgm:prSet presAssocID="{CA6AF982-014C-4BED-95A1-6CE6C726CBB2}" presName="tx1" presStyleLbl="revTx" presStyleIdx="1" presStyleCnt="6"/>
      <dgm:spPr/>
    </dgm:pt>
    <dgm:pt modelId="{ADC05BD6-09FA-4F40-A32A-8F8AD42B4AFB}" type="pres">
      <dgm:prSet presAssocID="{CA6AF982-014C-4BED-95A1-6CE6C726CBB2}" presName="vert1" presStyleCnt="0"/>
      <dgm:spPr/>
    </dgm:pt>
    <dgm:pt modelId="{3D073CB7-23D7-498A-BC7D-A55EB7E503E1}" type="pres">
      <dgm:prSet presAssocID="{97070EA0-DE6C-4195-ADBE-F241BB833CD9}" presName="thickLine" presStyleLbl="alignNode1" presStyleIdx="2" presStyleCnt="6"/>
      <dgm:spPr/>
    </dgm:pt>
    <dgm:pt modelId="{E42CEE26-EB3F-41E2-9FC9-E9798544FF93}" type="pres">
      <dgm:prSet presAssocID="{97070EA0-DE6C-4195-ADBE-F241BB833CD9}" presName="horz1" presStyleCnt="0"/>
      <dgm:spPr/>
    </dgm:pt>
    <dgm:pt modelId="{92501DC3-D3FA-45B1-BA02-AC8EB01C2C02}" type="pres">
      <dgm:prSet presAssocID="{97070EA0-DE6C-4195-ADBE-F241BB833CD9}" presName="tx1" presStyleLbl="revTx" presStyleIdx="2" presStyleCnt="6"/>
      <dgm:spPr/>
    </dgm:pt>
    <dgm:pt modelId="{ACF6D015-403F-4A62-8FB6-81CFCE7B9F9E}" type="pres">
      <dgm:prSet presAssocID="{97070EA0-DE6C-4195-ADBE-F241BB833CD9}" presName="vert1" presStyleCnt="0"/>
      <dgm:spPr/>
    </dgm:pt>
    <dgm:pt modelId="{32F87896-6927-4BE2-9E8B-5EBE79192F0E}" type="pres">
      <dgm:prSet presAssocID="{CF187057-AB12-4A29-B270-DD2EC1E3A8A9}" presName="thickLine" presStyleLbl="alignNode1" presStyleIdx="3" presStyleCnt="6"/>
      <dgm:spPr/>
    </dgm:pt>
    <dgm:pt modelId="{BF8D0EFC-0666-4047-87EC-1326CFB7E140}" type="pres">
      <dgm:prSet presAssocID="{CF187057-AB12-4A29-B270-DD2EC1E3A8A9}" presName="horz1" presStyleCnt="0"/>
      <dgm:spPr/>
    </dgm:pt>
    <dgm:pt modelId="{4A97B4FE-0883-4A82-9DAD-35844C751A14}" type="pres">
      <dgm:prSet presAssocID="{CF187057-AB12-4A29-B270-DD2EC1E3A8A9}" presName="tx1" presStyleLbl="revTx" presStyleIdx="3" presStyleCnt="6"/>
      <dgm:spPr/>
    </dgm:pt>
    <dgm:pt modelId="{ED34D3D3-B42A-4819-BC68-9E54FBE62050}" type="pres">
      <dgm:prSet presAssocID="{CF187057-AB12-4A29-B270-DD2EC1E3A8A9}" presName="vert1" presStyleCnt="0"/>
      <dgm:spPr/>
    </dgm:pt>
    <dgm:pt modelId="{62033441-A33E-4458-AFBA-6B03A18993BB}" type="pres">
      <dgm:prSet presAssocID="{9C0F8277-65F1-488D-8CF4-419BEA667BE7}" presName="thickLine" presStyleLbl="alignNode1" presStyleIdx="4" presStyleCnt="6"/>
      <dgm:spPr/>
    </dgm:pt>
    <dgm:pt modelId="{385C620A-8C20-4D34-9BF9-C3704AAD6055}" type="pres">
      <dgm:prSet presAssocID="{9C0F8277-65F1-488D-8CF4-419BEA667BE7}" presName="horz1" presStyleCnt="0"/>
      <dgm:spPr/>
    </dgm:pt>
    <dgm:pt modelId="{A35B0A1D-1B01-4144-A552-08D0311BC59E}" type="pres">
      <dgm:prSet presAssocID="{9C0F8277-65F1-488D-8CF4-419BEA667BE7}" presName="tx1" presStyleLbl="revTx" presStyleIdx="4" presStyleCnt="6"/>
      <dgm:spPr/>
    </dgm:pt>
    <dgm:pt modelId="{DD553970-82FA-4602-B1D3-07755DA3F8B2}" type="pres">
      <dgm:prSet presAssocID="{9C0F8277-65F1-488D-8CF4-419BEA667BE7}" presName="vert1" presStyleCnt="0"/>
      <dgm:spPr/>
    </dgm:pt>
    <dgm:pt modelId="{04CA0AF1-06D7-4C32-A1AE-473B638EE590}" type="pres">
      <dgm:prSet presAssocID="{8AAC904A-94EB-490C-A8EC-4D14AAB36D46}" presName="thickLine" presStyleLbl="alignNode1" presStyleIdx="5" presStyleCnt="6"/>
      <dgm:spPr/>
    </dgm:pt>
    <dgm:pt modelId="{1855D310-53A7-46BD-94AA-3D1C4C68887C}" type="pres">
      <dgm:prSet presAssocID="{8AAC904A-94EB-490C-A8EC-4D14AAB36D46}" presName="horz1" presStyleCnt="0"/>
      <dgm:spPr/>
    </dgm:pt>
    <dgm:pt modelId="{A1DCA130-5230-498A-8A4B-B873258F47B6}" type="pres">
      <dgm:prSet presAssocID="{8AAC904A-94EB-490C-A8EC-4D14AAB36D46}" presName="tx1" presStyleLbl="revTx" presStyleIdx="5" presStyleCnt="6"/>
      <dgm:spPr/>
    </dgm:pt>
    <dgm:pt modelId="{6D26532D-5F60-4C80-A324-309FAE164AF3}" type="pres">
      <dgm:prSet presAssocID="{8AAC904A-94EB-490C-A8EC-4D14AAB36D46}" presName="vert1" presStyleCnt="0"/>
      <dgm:spPr/>
    </dgm:pt>
  </dgm:ptLst>
  <dgm:cxnLst>
    <dgm:cxn modelId="{359AF003-115B-481F-AF6D-D26EAE80C7AC}" srcId="{9B6E5132-374F-4681-9AC4-513FDCF47C8F}" destId="{CF187057-AB12-4A29-B270-DD2EC1E3A8A9}" srcOrd="3" destOrd="0" parTransId="{6D76D070-C61D-4E42-8930-49FD8AD681CA}" sibTransId="{7CF916EB-23AB-4C69-BF9E-A9255F1BB5E0}"/>
    <dgm:cxn modelId="{891C7F17-2741-45F1-9B0F-8D627619B74C}" type="presOf" srcId="{9C0F8277-65F1-488D-8CF4-419BEA667BE7}" destId="{A35B0A1D-1B01-4144-A552-08D0311BC59E}" srcOrd="0" destOrd="0" presId="urn:microsoft.com/office/officeart/2008/layout/LinedList"/>
    <dgm:cxn modelId="{4279CF17-D635-4DA4-A351-A7F8AA672A05}" srcId="{9B6E5132-374F-4681-9AC4-513FDCF47C8F}" destId="{CA6AF982-014C-4BED-95A1-6CE6C726CBB2}" srcOrd="1" destOrd="0" parTransId="{948CD60E-1CE2-4775-98F8-2C42F12A044C}" sibTransId="{F7765631-BEF0-47C5-9520-1D03B24AF603}"/>
    <dgm:cxn modelId="{BA7C0421-6908-458D-A9BD-EB4B4347643F}" srcId="{9B6E5132-374F-4681-9AC4-513FDCF47C8F}" destId="{97070EA0-DE6C-4195-ADBE-F241BB833CD9}" srcOrd="2" destOrd="0" parTransId="{DB97B1EF-B246-4BB7-BF06-D5D63E837A02}" sibTransId="{5BA1449F-2DA8-4C5B-9A90-9CFDF2144A7D}"/>
    <dgm:cxn modelId="{342F972C-5780-4292-885C-73EB0512747F}" type="presOf" srcId="{9B6E5132-374F-4681-9AC4-513FDCF47C8F}" destId="{C647F8AE-48A1-4EB2-89C2-AAE45BF33731}" srcOrd="0" destOrd="0" presId="urn:microsoft.com/office/officeart/2008/layout/LinedList"/>
    <dgm:cxn modelId="{DB834B38-C01C-4D27-83FC-14BBF7F54CEE}" type="presOf" srcId="{CF187057-AB12-4A29-B270-DD2EC1E3A8A9}" destId="{4A97B4FE-0883-4A82-9DAD-35844C751A14}" srcOrd="0" destOrd="0" presId="urn:microsoft.com/office/officeart/2008/layout/LinedList"/>
    <dgm:cxn modelId="{AF788B65-A096-416B-9864-900FB1E57753}" srcId="{9B6E5132-374F-4681-9AC4-513FDCF47C8F}" destId="{8AAC904A-94EB-490C-A8EC-4D14AAB36D46}" srcOrd="5" destOrd="0" parTransId="{9EC238F3-D8D5-4477-887A-29E0409344B8}" sibTransId="{C6C0A10D-60AF-4602-B69E-D6B3C651FC05}"/>
    <dgm:cxn modelId="{8ED06A4F-40D8-4142-8A9E-76F6FED117D6}" srcId="{9B6E5132-374F-4681-9AC4-513FDCF47C8F}" destId="{325160A0-8CA6-40EA-872B-D8EFCE1068BB}" srcOrd="0" destOrd="0" parTransId="{8ACBBB98-BFDD-4D8B-9E68-734149AAFA77}" sibTransId="{E8B35A4A-0D0B-4A9C-B8B6-AEAB17C8F3DB}"/>
    <dgm:cxn modelId="{5FA60876-8976-48E4-951D-0824115B7BE7}" type="presOf" srcId="{8AAC904A-94EB-490C-A8EC-4D14AAB36D46}" destId="{A1DCA130-5230-498A-8A4B-B873258F47B6}" srcOrd="0" destOrd="0" presId="urn:microsoft.com/office/officeart/2008/layout/LinedList"/>
    <dgm:cxn modelId="{A9E02E57-9452-4B95-A33E-19B990F51DE7}" type="presOf" srcId="{CA6AF982-014C-4BED-95A1-6CE6C726CBB2}" destId="{3FC7759A-3CE5-47F2-A0B8-4CA228656FD6}" srcOrd="0" destOrd="0" presId="urn:microsoft.com/office/officeart/2008/layout/LinedList"/>
    <dgm:cxn modelId="{46CFE9C2-7FBA-4545-826D-DF9C1B466D3B}" type="presOf" srcId="{325160A0-8CA6-40EA-872B-D8EFCE1068BB}" destId="{EAA5D5E5-DF76-47C2-BF7B-07FE8DBA41A4}" srcOrd="0" destOrd="0" presId="urn:microsoft.com/office/officeart/2008/layout/LinedList"/>
    <dgm:cxn modelId="{D9660DC9-49C2-4DEB-9F2B-8FE50349EA29}" srcId="{9B6E5132-374F-4681-9AC4-513FDCF47C8F}" destId="{9C0F8277-65F1-488D-8CF4-419BEA667BE7}" srcOrd="4" destOrd="0" parTransId="{14400A71-9122-4E2F-A566-1059671F748C}" sibTransId="{B0297999-7676-4BC2-A6D3-18FF1BF070E6}"/>
    <dgm:cxn modelId="{123699FD-D392-4B8A-B627-50A41224DBDE}" type="presOf" srcId="{97070EA0-DE6C-4195-ADBE-F241BB833CD9}" destId="{92501DC3-D3FA-45B1-BA02-AC8EB01C2C02}" srcOrd="0" destOrd="0" presId="urn:microsoft.com/office/officeart/2008/layout/LinedList"/>
    <dgm:cxn modelId="{F3531975-CC60-4F31-97E8-5F02D55EA6C8}" type="presParOf" srcId="{C647F8AE-48A1-4EB2-89C2-AAE45BF33731}" destId="{E617780B-C78A-4991-9A7D-21F032EA2F0E}" srcOrd="0" destOrd="0" presId="urn:microsoft.com/office/officeart/2008/layout/LinedList"/>
    <dgm:cxn modelId="{5FBA900E-41C4-4D5C-BAA9-961493F18D0D}" type="presParOf" srcId="{C647F8AE-48A1-4EB2-89C2-AAE45BF33731}" destId="{DA62F930-94C6-4508-BD3B-133156728DB0}" srcOrd="1" destOrd="0" presId="urn:microsoft.com/office/officeart/2008/layout/LinedList"/>
    <dgm:cxn modelId="{94365C56-6420-4AB0-9DBA-B1A4535E0B7A}" type="presParOf" srcId="{DA62F930-94C6-4508-BD3B-133156728DB0}" destId="{EAA5D5E5-DF76-47C2-BF7B-07FE8DBA41A4}" srcOrd="0" destOrd="0" presId="urn:microsoft.com/office/officeart/2008/layout/LinedList"/>
    <dgm:cxn modelId="{3ECAC578-F03D-4601-8934-1FFBC5EE9BBE}" type="presParOf" srcId="{DA62F930-94C6-4508-BD3B-133156728DB0}" destId="{956B6279-1D4A-414B-9D37-AE58A9114531}" srcOrd="1" destOrd="0" presId="urn:microsoft.com/office/officeart/2008/layout/LinedList"/>
    <dgm:cxn modelId="{C95B1CFC-FAEA-49B1-904D-572CBB602A9B}" type="presParOf" srcId="{C647F8AE-48A1-4EB2-89C2-AAE45BF33731}" destId="{E576F787-ED8A-473D-877E-7D1211E185F4}" srcOrd="2" destOrd="0" presId="urn:microsoft.com/office/officeart/2008/layout/LinedList"/>
    <dgm:cxn modelId="{48FA7EC2-17A3-4635-AE43-F5CECE4E0ACD}" type="presParOf" srcId="{C647F8AE-48A1-4EB2-89C2-AAE45BF33731}" destId="{6448CBCC-DD7E-49D5-A2D2-84EC8E9522C5}" srcOrd="3" destOrd="0" presId="urn:microsoft.com/office/officeart/2008/layout/LinedList"/>
    <dgm:cxn modelId="{65323510-7556-4593-B992-07C26DF52E9E}" type="presParOf" srcId="{6448CBCC-DD7E-49D5-A2D2-84EC8E9522C5}" destId="{3FC7759A-3CE5-47F2-A0B8-4CA228656FD6}" srcOrd="0" destOrd="0" presId="urn:microsoft.com/office/officeart/2008/layout/LinedList"/>
    <dgm:cxn modelId="{DB8A1F41-990F-4293-8865-D17C21A79A2D}" type="presParOf" srcId="{6448CBCC-DD7E-49D5-A2D2-84EC8E9522C5}" destId="{ADC05BD6-09FA-4F40-A32A-8F8AD42B4AFB}" srcOrd="1" destOrd="0" presId="urn:microsoft.com/office/officeart/2008/layout/LinedList"/>
    <dgm:cxn modelId="{889F0CBD-5F9A-4197-8774-5127510AE50F}" type="presParOf" srcId="{C647F8AE-48A1-4EB2-89C2-AAE45BF33731}" destId="{3D073CB7-23D7-498A-BC7D-A55EB7E503E1}" srcOrd="4" destOrd="0" presId="urn:microsoft.com/office/officeart/2008/layout/LinedList"/>
    <dgm:cxn modelId="{4B32A189-2B7F-40C7-B298-86509070813C}" type="presParOf" srcId="{C647F8AE-48A1-4EB2-89C2-AAE45BF33731}" destId="{E42CEE26-EB3F-41E2-9FC9-E9798544FF93}" srcOrd="5" destOrd="0" presId="urn:microsoft.com/office/officeart/2008/layout/LinedList"/>
    <dgm:cxn modelId="{012A34D7-5B4B-4BE6-921C-487933175734}" type="presParOf" srcId="{E42CEE26-EB3F-41E2-9FC9-E9798544FF93}" destId="{92501DC3-D3FA-45B1-BA02-AC8EB01C2C02}" srcOrd="0" destOrd="0" presId="urn:microsoft.com/office/officeart/2008/layout/LinedList"/>
    <dgm:cxn modelId="{71F2B80E-A78B-4200-9D47-CBAF177CB6EE}" type="presParOf" srcId="{E42CEE26-EB3F-41E2-9FC9-E9798544FF93}" destId="{ACF6D015-403F-4A62-8FB6-81CFCE7B9F9E}" srcOrd="1" destOrd="0" presId="urn:microsoft.com/office/officeart/2008/layout/LinedList"/>
    <dgm:cxn modelId="{1B9ABE96-F75B-4E52-87F2-19C6DE88C0E3}" type="presParOf" srcId="{C647F8AE-48A1-4EB2-89C2-AAE45BF33731}" destId="{32F87896-6927-4BE2-9E8B-5EBE79192F0E}" srcOrd="6" destOrd="0" presId="urn:microsoft.com/office/officeart/2008/layout/LinedList"/>
    <dgm:cxn modelId="{88F8491F-E096-4DD3-9477-312C4BBAD382}" type="presParOf" srcId="{C647F8AE-48A1-4EB2-89C2-AAE45BF33731}" destId="{BF8D0EFC-0666-4047-87EC-1326CFB7E140}" srcOrd="7" destOrd="0" presId="urn:microsoft.com/office/officeart/2008/layout/LinedList"/>
    <dgm:cxn modelId="{177B34AF-8218-44F7-8B87-3BE6A19F7CC2}" type="presParOf" srcId="{BF8D0EFC-0666-4047-87EC-1326CFB7E140}" destId="{4A97B4FE-0883-4A82-9DAD-35844C751A14}" srcOrd="0" destOrd="0" presId="urn:microsoft.com/office/officeart/2008/layout/LinedList"/>
    <dgm:cxn modelId="{1EFA7533-42F6-4FE8-A83F-8AAC46895BB4}" type="presParOf" srcId="{BF8D0EFC-0666-4047-87EC-1326CFB7E140}" destId="{ED34D3D3-B42A-4819-BC68-9E54FBE62050}" srcOrd="1" destOrd="0" presId="urn:microsoft.com/office/officeart/2008/layout/LinedList"/>
    <dgm:cxn modelId="{F96F50DB-9F2E-4E1E-B097-DE3BB6A38784}" type="presParOf" srcId="{C647F8AE-48A1-4EB2-89C2-AAE45BF33731}" destId="{62033441-A33E-4458-AFBA-6B03A18993BB}" srcOrd="8" destOrd="0" presId="urn:microsoft.com/office/officeart/2008/layout/LinedList"/>
    <dgm:cxn modelId="{A0451591-2888-4C79-919A-F918DCFC9739}" type="presParOf" srcId="{C647F8AE-48A1-4EB2-89C2-AAE45BF33731}" destId="{385C620A-8C20-4D34-9BF9-C3704AAD6055}" srcOrd="9" destOrd="0" presId="urn:microsoft.com/office/officeart/2008/layout/LinedList"/>
    <dgm:cxn modelId="{A087C830-149B-4C7B-B835-FEA72B730325}" type="presParOf" srcId="{385C620A-8C20-4D34-9BF9-C3704AAD6055}" destId="{A35B0A1D-1B01-4144-A552-08D0311BC59E}" srcOrd="0" destOrd="0" presId="urn:microsoft.com/office/officeart/2008/layout/LinedList"/>
    <dgm:cxn modelId="{3D1C72D6-899E-42A7-98BF-FBFADB92D646}" type="presParOf" srcId="{385C620A-8C20-4D34-9BF9-C3704AAD6055}" destId="{DD553970-82FA-4602-B1D3-07755DA3F8B2}" srcOrd="1" destOrd="0" presId="urn:microsoft.com/office/officeart/2008/layout/LinedList"/>
    <dgm:cxn modelId="{0E47FB96-F7C4-40C6-ADA9-53D37712B0C2}" type="presParOf" srcId="{C647F8AE-48A1-4EB2-89C2-AAE45BF33731}" destId="{04CA0AF1-06D7-4C32-A1AE-473B638EE590}" srcOrd="10" destOrd="0" presId="urn:microsoft.com/office/officeart/2008/layout/LinedList"/>
    <dgm:cxn modelId="{6C2CB169-9E8B-4083-939A-B510D1C9A6FA}" type="presParOf" srcId="{C647F8AE-48A1-4EB2-89C2-AAE45BF33731}" destId="{1855D310-53A7-46BD-94AA-3D1C4C68887C}" srcOrd="11" destOrd="0" presId="urn:microsoft.com/office/officeart/2008/layout/LinedList"/>
    <dgm:cxn modelId="{DFFD8328-F37F-4FC5-A315-9F6009F4F190}" type="presParOf" srcId="{1855D310-53A7-46BD-94AA-3D1C4C68887C}" destId="{A1DCA130-5230-498A-8A4B-B873258F47B6}" srcOrd="0" destOrd="0" presId="urn:microsoft.com/office/officeart/2008/layout/LinedList"/>
    <dgm:cxn modelId="{76140219-EEA1-4070-96BD-DA80734DC93B}" type="presParOf" srcId="{1855D310-53A7-46BD-94AA-3D1C4C68887C}" destId="{6D26532D-5F60-4C80-A324-309FAE164AF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11C5B9-B8BC-4D23-9B15-9ADBEC81C4A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D2E805E-25A1-4378-804B-2A3D1218EC54}">
      <dgm:prSet/>
      <dgm:spPr/>
      <dgm:t>
        <a:bodyPr/>
        <a:lstStyle/>
        <a:p>
          <a:r>
            <a:rPr lang="en-IN" dirty="0"/>
            <a:t>20NG dataset : contains news documents belonging to different news groups.</a:t>
          </a:r>
          <a:endParaRPr lang="en-US" dirty="0"/>
        </a:p>
      </dgm:t>
    </dgm:pt>
    <dgm:pt modelId="{1BA5CFAE-A90A-4A5B-B085-AE00A165DBF7}" type="parTrans" cxnId="{776F9A05-F713-4F9A-A29F-A6E0C12CEBBF}">
      <dgm:prSet/>
      <dgm:spPr/>
      <dgm:t>
        <a:bodyPr/>
        <a:lstStyle/>
        <a:p>
          <a:endParaRPr lang="en-US"/>
        </a:p>
      </dgm:t>
    </dgm:pt>
    <dgm:pt modelId="{4576E5B8-BD8D-4674-91F6-C3419CC836A1}" type="sibTrans" cxnId="{776F9A05-F713-4F9A-A29F-A6E0C12CEBBF}">
      <dgm:prSet/>
      <dgm:spPr/>
      <dgm:t>
        <a:bodyPr/>
        <a:lstStyle/>
        <a:p>
          <a:endParaRPr lang="en-US"/>
        </a:p>
      </dgm:t>
    </dgm:pt>
    <dgm:pt modelId="{33F3EB3C-EB05-4135-AA28-D991D415AA23}">
      <dgm:prSet/>
      <dgm:spPr/>
      <dgm:t>
        <a:bodyPr/>
        <a:lstStyle/>
        <a:p>
          <a:r>
            <a:rPr lang="en-IN"/>
            <a:t>Ohsumed corpus: documents are snippets of medical literature where the snippets correspond to different types of cardiovacular diseases</a:t>
          </a:r>
          <a:endParaRPr lang="en-US"/>
        </a:p>
      </dgm:t>
    </dgm:pt>
    <dgm:pt modelId="{63529286-C301-44F6-A807-F78782031D20}" type="parTrans" cxnId="{D66509F5-FF8B-4418-AEAD-46AF41F946DE}">
      <dgm:prSet/>
      <dgm:spPr/>
      <dgm:t>
        <a:bodyPr/>
        <a:lstStyle/>
        <a:p>
          <a:endParaRPr lang="en-US"/>
        </a:p>
      </dgm:t>
    </dgm:pt>
    <dgm:pt modelId="{F4B27544-90DD-4734-8EDB-14E2B83A6EE4}" type="sibTrans" cxnId="{D66509F5-FF8B-4418-AEAD-46AF41F946DE}">
      <dgm:prSet/>
      <dgm:spPr/>
      <dgm:t>
        <a:bodyPr/>
        <a:lstStyle/>
        <a:p>
          <a:endParaRPr lang="en-US"/>
        </a:p>
      </dgm:t>
    </dgm:pt>
    <dgm:pt modelId="{FE9F9023-68D3-4593-8709-BE46C1BB1BE4}">
      <dgm:prSet/>
      <dgm:spPr/>
      <dgm:t>
        <a:bodyPr/>
        <a:lstStyle/>
        <a:p>
          <a:r>
            <a:rPr lang="en-IN"/>
            <a:t>R52: Subset of the Reuters 21578 dataset contains 52 categories</a:t>
          </a:r>
          <a:endParaRPr lang="en-US"/>
        </a:p>
      </dgm:t>
    </dgm:pt>
    <dgm:pt modelId="{63ECEF61-1356-49A5-9436-7DC9C36B5A44}" type="parTrans" cxnId="{3304A13F-1E9B-446C-A1AD-AFA06917E4E6}">
      <dgm:prSet/>
      <dgm:spPr/>
      <dgm:t>
        <a:bodyPr/>
        <a:lstStyle/>
        <a:p>
          <a:endParaRPr lang="en-US"/>
        </a:p>
      </dgm:t>
    </dgm:pt>
    <dgm:pt modelId="{1557325D-F502-4756-B8C0-A9290673532F}" type="sibTrans" cxnId="{3304A13F-1E9B-446C-A1AD-AFA06917E4E6}">
      <dgm:prSet/>
      <dgm:spPr/>
      <dgm:t>
        <a:bodyPr/>
        <a:lstStyle/>
        <a:p>
          <a:endParaRPr lang="en-US"/>
        </a:p>
      </dgm:t>
    </dgm:pt>
    <dgm:pt modelId="{36F5DF3A-F8A7-43FE-90C2-6AE1911AB45D}">
      <dgm:prSet/>
      <dgm:spPr/>
      <dgm:t>
        <a:bodyPr/>
        <a:lstStyle/>
        <a:p>
          <a:r>
            <a:rPr lang="en-IN"/>
            <a:t>R8:Subset of the Reuters 21578 dataset contains 8 categories</a:t>
          </a:r>
          <a:endParaRPr lang="en-US"/>
        </a:p>
      </dgm:t>
    </dgm:pt>
    <dgm:pt modelId="{FECBA668-9692-4329-B680-7B6AB303E980}" type="parTrans" cxnId="{9679FDDD-2414-48B1-B89D-C699BD9BD9F1}">
      <dgm:prSet/>
      <dgm:spPr/>
      <dgm:t>
        <a:bodyPr/>
        <a:lstStyle/>
        <a:p>
          <a:endParaRPr lang="en-US"/>
        </a:p>
      </dgm:t>
    </dgm:pt>
    <dgm:pt modelId="{4EA34DE5-AF97-4729-89AE-3DA01EB3FDFF}" type="sibTrans" cxnId="{9679FDDD-2414-48B1-B89D-C699BD9BD9F1}">
      <dgm:prSet/>
      <dgm:spPr/>
      <dgm:t>
        <a:bodyPr/>
        <a:lstStyle/>
        <a:p>
          <a:endParaRPr lang="en-US"/>
        </a:p>
      </dgm:t>
    </dgm:pt>
    <dgm:pt modelId="{023D709F-0F08-4D7F-8CE6-0D5B29F64E6B}">
      <dgm:prSet/>
      <dgm:spPr/>
      <dgm:t>
        <a:bodyPr/>
        <a:lstStyle/>
        <a:p>
          <a:r>
            <a:rPr lang="en-IN"/>
            <a:t>MR: movie review dataset for binary classification task</a:t>
          </a:r>
          <a:endParaRPr lang="en-US"/>
        </a:p>
      </dgm:t>
    </dgm:pt>
    <dgm:pt modelId="{91A321B6-7A5A-4905-AE98-B970FE99370A}" type="parTrans" cxnId="{D08111F9-F5CE-47C7-8D91-C6329767C3AA}">
      <dgm:prSet/>
      <dgm:spPr/>
      <dgm:t>
        <a:bodyPr/>
        <a:lstStyle/>
        <a:p>
          <a:endParaRPr lang="en-US"/>
        </a:p>
      </dgm:t>
    </dgm:pt>
    <dgm:pt modelId="{B11823B8-C773-4EFA-BFCE-7F150D211DBA}" type="sibTrans" cxnId="{D08111F9-F5CE-47C7-8D91-C6329767C3AA}">
      <dgm:prSet/>
      <dgm:spPr/>
      <dgm:t>
        <a:bodyPr/>
        <a:lstStyle/>
        <a:p>
          <a:endParaRPr lang="en-US"/>
        </a:p>
      </dgm:t>
    </dgm:pt>
    <dgm:pt modelId="{99EE35C2-98CA-4855-A25B-E80023367390}" type="pres">
      <dgm:prSet presAssocID="{B011C5B9-B8BC-4D23-9B15-9ADBEC81C4AE}" presName="root" presStyleCnt="0">
        <dgm:presLayoutVars>
          <dgm:dir/>
          <dgm:resizeHandles val="exact"/>
        </dgm:presLayoutVars>
      </dgm:prSet>
      <dgm:spPr/>
    </dgm:pt>
    <dgm:pt modelId="{40D2CB18-B5D2-4D56-9A28-E2C63E6905BB}" type="pres">
      <dgm:prSet presAssocID="{2D2E805E-25A1-4378-804B-2A3D1218EC54}" presName="compNode" presStyleCnt="0"/>
      <dgm:spPr/>
    </dgm:pt>
    <dgm:pt modelId="{DEB20F3A-0CC5-4BF7-B7E6-D9F18A77CDED}" type="pres">
      <dgm:prSet presAssocID="{2D2E805E-25A1-4378-804B-2A3D1218EC54}" presName="bgRect" presStyleLbl="bgShp" presStyleIdx="0" presStyleCnt="5"/>
      <dgm:spPr/>
    </dgm:pt>
    <dgm:pt modelId="{82B6A8E0-6F4A-489C-9B2D-7F2C33BAB2C9}" type="pres">
      <dgm:prSet presAssocID="{2D2E805E-25A1-4378-804B-2A3D1218EC5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wspaper"/>
        </a:ext>
      </dgm:extLst>
    </dgm:pt>
    <dgm:pt modelId="{B0C35072-2011-4C9E-877F-4FD4785E0D1E}" type="pres">
      <dgm:prSet presAssocID="{2D2E805E-25A1-4378-804B-2A3D1218EC54}" presName="spaceRect" presStyleCnt="0"/>
      <dgm:spPr/>
    </dgm:pt>
    <dgm:pt modelId="{8F7E2D0A-97A1-4FE1-9BD6-AC4083B6736A}" type="pres">
      <dgm:prSet presAssocID="{2D2E805E-25A1-4378-804B-2A3D1218EC54}" presName="parTx" presStyleLbl="revTx" presStyleIdx="0" presStyleCnt="5">
        <dgm:presLayoutVars>
          <dgm:chMax val="0"/>
          <dgm:chPref val="0"/>
        </dgm:presLayoutVars>
      </dgm:prSet>
      <dgm:spPr/>
    </dgm:pt>
    <dgm:pt modelId="{433E2108-E9F2-40AB-83E1-0BE541EE73C4}" type="pres">
      <dgm:prSet presAssocID="{4576E5B8-BD8D-4674-91F6-C3419CC836A1}" presName="sibTrans" presStyleCnt="0"/>
      <dgm:spPr/>
    </dgm:pt>
    <dgm:pt modelId="{A4817954-64E9-4A2F-ACB1-309F4A462582}" type="pres">
      <dgm:prSet presAssocID="{33F3EB3C-EB05-4135-AA28-D991D415AA23}" presName="compNode" presStyleCnt="0"/>
      <dgm:spPr/>
    </dgm:pt>
    <dgm:pt modelId="{DDB79097-22F0-4DDD-BDB5-FC8CE662C103}" type="pres">
      <dgm:prSet presAssocID="{33F3EB3C-EB05-4135-AA28-D991D415AA23}" presName="bgRect" presStyleLbl="bgShp" presStyleIdx="1" presStyleCnt="5"/>
      <dgm:spPr/>
    </dgm:pt>
    <dgm:pt modelId="{A1DB6D67-BEC5-4551-915F-A0C581E50764}" type="pres">
      <dgm:prSet presAssocID="{33F3EB3C-EB05-4135-AA28-D991D415AA2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D22C6BE2-DACC-4026-9AA3-C71633DEC3A2}" type="pres">
      <dgm:prSet presAssocID="{33F3EB3C-EB05-4135-AA28-D991D415AA23}" presName="spaceRect" presStyleCnt="0"/>
      <dgm:spPr/>
    </dgm:pt>
    <dgm:pt modelId="{28C83A86-1EBF-4928-A5AA-97751A58EB38}" type="pres">
      <dgm:prSet presAssocID="{33F3EB3C-EB05-4135-AA28-D991D415AA23}" presName="parTx" presStyleLbl="revTx" presStyleIdx="1" presStyleCnt="5">
        <dgm:presLayoutVars>
          <dgm:chMax val="0"/>
          <dgm:chPref val="0"/>
        </dgm:presLayoutVars>
      </dgm:prSet>
      <dgm:spPr/>
    </dgm:pt>
    <dgm:pt modelId="{D695CF00-5510-4D66-ACAF-16B0ED904D6C}" type="pres">
      <dgm:prSet presAssocID="{F4B27544-90DD-4734-8EDB-14E2B83A6EE4}" presName="sibTrans" presStyleCnt="0"/>
      <dgm:spPr/>
    </dgm:pt>
    <dgm:pt modelId="{E5EFC964-C560-4674-A95C-3699F07EA2B1}" type="pres">
      <dgm:prSet presAssocID="{FE9F9023-68D3-4593-8709-BE46C1BB1BE4}" presName="compNode" presStyleCnt="0"/>
      <dgm:spPr/>
    </dgm:pt>
    <dgm:pt modelId="{1896BB7C-2F81-44E8-82CE-2FCC1C42B7CA}" type="pres">
      <dgm:prSet presAssocID="{FE9F9023-68D3-4593-8709-BE46C1BB1BE4}" presName="bgRect" presStyleLbl="bgShp" presStyleIdx="2" presStyleCnt="5"/>
      <dgm:spPr/>
    </dgm:pt>
    <dgm:pt modelId="{FA50F8A2-5F07-492D-95F6-AB8CD6E3C7EA}" type="pres">
      <dgm:prSet presAssocID="{FE9F9023-68D3-4593-8709-BE46C1BB1BE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tabase"/>
        </a:ext>
      </dgm:extLst>
    </dgm:pt>
    <dgm:pt modelId="{13346804-A339-4412-A37B-ABD998803BE5}" type="pres">
      <dgm:prSet presAssocID="{FE9F9023-68D3-4593-8709-BE46C1BB1BE4}" presName="spaceRect" presStyleCnt="0"/>
      <dgm:spPr/>
    </dgm:pt>
    <dgm:pt modelId="{5A86D532-BBA8-45CF-A000-BD993885D29E}" type="pres">
      <dgm:prSet presAssocID="{FE9F9023-68D3-4593-8709-BE46C1BB1BE4}" presName="parTx" presStyleLbl="revTx" presStyleIdx="2" presStyleCnt="5">
        <dgm:presLayoutVars>
          <dgm:chMax val="0"/>
          <dgm:chPref val="0"/>
        </dgm:presLayoutVars>
      </dgm:prSet>
      <dgm:spPr/>
    </dgm:pt>
    <dgm:pt modelId="{2E280CAF-3316-4A61-B835-CBB5EA7A8DFD}" type="pres">
      <dgm:prSet presAssocID="{1557325D-F502-4756-B8C0-A9290673532F}" presName="sibTrans" presStyleCnt="0"/>
      <dgm:spPr/>
    </dgm:pt>
    <dgm:pt modelId="{CCD865A0-7975-449F-8DA7-D4AAB378ADA3}" type="pres">
      <dgm:prSet presAssocID="{36F5DF3A-F8A7-43FE-90C2-6AE1911AB45D}" presName="compNode" presStyleCnt="0"/>
      <dgm:spPr/>
    </dgm:pt>
    <dgm:pt modelId="{49544F14-1B91-48B6-8C78-DD37D0AEF322}" type="pres">
      <dgm:prSet presAssocID="{36F5DF3A-F8A7-43FE-90C2-6AE1911AB45D}" presName="bgRect" presStyleLbl="bgShp" presStyleIdx="3" presStyleCnt="5"/>
      <dgm:spPr/>
    </dgm:pt>
    <dgm:pt modelId="{72786E13-6A8B-41EA-A7B6-77CCCC1214C1}" type="pres">
      <dgm:prSet presAssocID="{36F5DF3A-F8A7-43FE-90C2-6AE1911AB45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able"/>
        </a:ext>
      </dgm:extLst>
    </dgm:pt>
    <dgm:pt modelId="{33ABAAC6-D47F-4117-8A85-8FDA8FE0BF2A}" type="pres">
      <dgm:prSet presAssocID="{36F5DF3A-F8A7-43FE-90C2-6AE1911AB45D}" presName="spaceRect" presStyleCnt="0"/>
      <dgm:spPr/>
    </dgm:pt>
    <dgm:pt modelId="{89B61FB3-1DEE-439D-B379-9B49D38B5D12}" type="pres">
      <dgm:prSet presAssocID="{36F5DF3A-F8A7-43FE-90C2-6AE1911AB45D}" presName="parTx" presStyleLbl="revTx" presStyleIdx="3" presStyleCnt="5">
        <dgm:presLayoutVars>
          <dgm:chMax val="0"/>
          <dgm:chPref val="0"/>
        </dgm:presLayoutVars>
      </dgm:prSet>
      <dgm:spPr/>
    </dgm:pt>
    <dgm:pt modelId="{8AF9F89E-3375-47D9-BC39-C130FE321C23}" type="pres">
      <dgm:prSet presAssocID="{4EA34DE5-AF97-4729-89AE-3DA01EB3FDFF}" presName="sibTrans" presStyleCnt="0"/>
      <dgm:spPr/>
    </dgm:pt>
    <dgm:pt modelId="{09C045CB-3384-44C2-8D22-49AEFA7A0010}" type="pres">
      <dgm:prSet presAssocID="{023D709F-0F08-4D7F-8CE6-0D5B29F64E6B}" presName="compNode" presStyleCnt="0"/>
      <dgm:spPr/>
    </dgm:pt>
    <dgm:pt modelId="{77EA159B-11A9-464C-B12B-3BCE0B7B0272}" type="pres">
      <dgm:prSet presAssocID="{023D709F-0F08-4D7F-8CE6-0D5B29F64E6B}" presName="bgRect" presStyleLbl="bgShp" presStyleIdx="4" presStyleCnt="5"/>
      <dgm:spPr/>
    </dgm:pt>
    <dgm:pt modelId="{E5764071-F524-40E2-9470-FD493BB4D524}" type="pres">
      <dgm:prSet presAssocID="{023D709F-0F08-4D7F-8CE6-0D5B29F64E6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EE126CC8-D69B-469C-8E46-1F4ABFF03049}" type="pres">
      <dgm:prSet presAssocID="{023D709F-0F08-4D7F-8CE6-0D5B29F64E6B}" presName="spaceRect" presStyleCnt="0"/>
      <dgm:spPr/>
    </dgm:pt>
    <dgm:pt modelId="{E07C756C-D6D9-4B6F-A0E3-06FC16041113}" type="pres">
      <dgm:prSet presAssocID="{023D709F-0F08-4D7F-8CE6-0D5B29F64E6B}" presName="parTx" presStyleLbl="revTx" presStyleIdx="4" presStyleCnt="5">
        <dgm:presLayoutVars>
          <dgm:chMax val="0"/>
          <dgm:chPref val="0"/>
        </dgm:presLayoutVars>
      </dgm:prSet>
      <dgm:spPr/>
    </dgm:pt>
  </dgm:ptLst>
  <dgm:cxnLst>
    <dgm:cxn modelId="{776F9A05-F713-4F9A-A29F-A6E0C12CEBBF}" srcId="{B011C5B9-B8BC-4D23-9B15-9ADBEC81C4AE}" destId="{2D2E805E-25A1-4378-804B-2A3D1218EC54}" srcOrd="0" destOrd="0" parTransId="{1BA5CFAE-A90A-4A5B-B085-AE00A165DBF7}" sibTransId="{4576E5B8-BD8D-4674-91F6-C3419CC836A1}"/>
    <dgm:cxn modelId="{E282783E-F330-45DA-BB7B-F887DC4A9AB4}" type="presOf" srcId="{B011C5B9-B8BC-4D23-9B15-9ADBEC81C4AE}" destId="{99EE35C2-98CA-4855-A25B-E80023367390}" srcOrd="0" destOrd="0" presId="urn:microsoft.com/office/officeart/2018/2/layout/IconVerticalSolidList"/>
    <dgm:cxn modelId="{3304A13F-1E9B-446C-A1AD-AFA06917E4E6}" srcId="{B011C5B9-B8BC-4D23-9B15-9ADBEC81C4AE}" destId="{FE9F9023-68D3-4593-8709-BE46C1BB1BE4}" srcOrd="2" destOrd="0" parTransId="{63ECEF61-1356-49A5-9436-7DC9C36B5A44}" sibTransId="{1557325D-F502-4756-B8C0-A9290673532F}"/>
    <dgm:cxn modelId="{35218E43-4BA5-4CC4-B05D-10FC768AADFC}" type="presOf" srcId="{36F5DF3A-F8A7-43FE-90C2-6AE1911AB45D}" destId="{89B61FB3-1DEE-439D-B379-9B49D38B5D12}" srcOrd="0" destOrd="0" presId="urn:microsoft.com/office/officeart/2018/2/layout/IconVerticalSolidList"/>
    <dgm:cxn modelId="{38643EA0-DB47-42F4-98C6-31A0729DD601}" type="presOf" srcId="{33F3EB3C-EB05-4135-AA28-D991D415AA23}" destId="{28C83A86-1EBF-4928-A5AA-97751A58EB38}" srcOrd="0" destOrd="0" presId="urn:microsoft.com/office/officeart/2018/2/layout/IconVerticalSolidList"/>
    <dgm:cxn modelId="{3FE536C3-4088-498B-97AA-113C52568708}" type="presOf" srcId="{2D2E805E-25A1-4378-804B-2A3D1218EC54}" destId="{8F7E2D0A-97A1-4FE1-9BD6-AC4083B6736A}" srcOrd="0" destOrd="0" presId="urn:microsoft.com/office/officeart/2018/2/layout/IconVerticalSolidList"/>
    <dgm:cxn modelId="{8F9871C6-38A2-4143-9285-F4F17757B52E}" type="presOf" srcId="{023D709F-0F08-4D7F-8CE6-0D5B29F64E6B}" destId="{E07C756C-D6D9-4B6F-A0E3-06FC16041113}" srcOrd="0" destOrd="0" presId="urn:microsoft.com/office/officeart/2018/2/layout/IconVerticalSolidList"/>
    <dgm:cxn modelId="{5A5791DD-47F9-4910-865F-1F353C7B03E8}" type="presOf" srcId="{FE9F9023-68D3-4593-8709-BE46C1BB1BE4}" destId="{5A86D532-BBA8-45CF-A000-BD993885D29E}" srcOrd="0" destOrd="0" presId="urn:microsoft.com/office/officeart/2018/2/layout/IconVerticalSolidList"/>
    <dgm:cxn modelId="{9679FDDD-2414-48B1-B89D-C699BD9BD9F1}" srcId="{B011C5B9-B8BC-4D23-9B15-9ADBEC81C4AE}" destId="{36F5DF3A-F8A7-43FE-90C2-6AE1911AB45D}" srcOrd="3" destOrd="0" parTransId="{FECBA668-9692-4329-B680-7B6AB303E980}" sibTransId="{4EA34DE5-AF97-4729-89AE-3DA01EB3FDFF}"/>
    <dgm:cxn modelId="{D66509F5-FF8B-4418-AEAD-46AF41F946DE}" srcId="{B011C5B9-B8BC-4D23-9B15-9ADBEC81C4AE}" destId="{33F3EB3C-EB05-4135-AA28-D991D415AA23}" srcOrd="1" destOrd="0" parTransId="{63529286-C301-44F6-A807-F78782031D20}" sibTransId="{F4B27544-90DD-4734-8EDB-14E2B83A6EE4}"/>
    <dgm:cxn modelId="{D08111F9-F5CE-47C7-8D91-C6329767C3AA}" srcId="{B011C5B9-B8BC-4D23-9B15-9ADBEC81C4AE}" destId="{023D709F-0F08-4D7F-8CE6-0D5B29F64E6B}" srcOrd="4" destOrd="0" parTransId="{91A321B6-7A5A-4905-AE98-B970FE99370A}" sibTransId="{B11823B8-C773-4EFA-BFCE-7F150D211DBA}"/>
    <dgm:cxn modelId="{2BACC812-36C0-4A70-AA50-6327C88A49CA}" type="presParOf" srcId="{99EE35C2-98CA-4855-A25B-E80023367390}" destId="{40D2CB18-B5D2-4D56-9A28-E2C63E6905BB}" srcOrd="0" destOrd="0" presId="urn:microsoft.com/office/officeart/2018/2/layout/IconVerticalSolidList"/>
    <dgm:cxn modelId="{D5218BB7-3956-49FC-AD8E-0A88068F3A43}" type="presParOf" srcId="{40D2CB18-B5D2-4D56-9A28-E2C63E6905BB}" destId="{DEB20F3A-0CC5-4BF7-B7E6-D9F18A77CDED}" srcOrd="0" destOrd="0" presId="urn:microsoft.com/office/officeart/2018/2/layout/IconVerticalSolidList"/>
    <dgm:cxn modelId="{2C694485-22A3-464F-ACC0-2126B7693010}" type="presParOf" srcId="{40D2CB18-B5D2-4D56-9A28-E2C63E6905BB}" destId="{82B6A8E0-6F4A-489C-9B2D-7F2C33BAB2C9}" srcOrd="1" destOrd="0" presId="urn:microsoft.com/office/officeart/2018/2/layout/IconVerticalSolidList"/>
    <dgm:cxn modelId="{85B428FB-A240-450E-9143-762453F5B7C2}" type="presParOf" srcId="{40D2CB18-B5D2-4D56-9A28-E2C63E6905BB}" destId="{B0C35072-2011-4C9E-877F-4FD4785E0D1E}" srcOrd="2" destOrd="0" presId="urn:microsoft.com/office/officeart/2018/2/layout/IconVerticalSolidList"/>
    <dgm:cxn modelId="{1345B339-2F90-40F1-84A7-40DD6C1CD4C4}" type="presParOf" srcId="{40D2CB18-B5D2-4D56-9A28-E2C63E6905BB}" destId="{8F7E2D0A-97A1-4FE1-9BD6-AC4083B6736A}" srcOrd="3" destOrd="0" presId="urn:microsoft.com/office/officeart/2018/2/layout/IconVerticalSolidList"/>
    <dgm:cxn modelId="{09A60DF1-52A7-4F31-B1B0-5230C3B8D490}" type="presParOf" srcId="{99EE35C2-98CA-4855-A25B-E80023367390}" destId="{433E2108-E9F2-40AB-83E1-0BE541EE73C4}" srcOrd="1" destOrd="0" presId="urn:microsoft.com/office/officeart/2018/2/layout/IconVerticalSolidList"/>
    <dgm:cxn modelId="{6361C282-5F9E-463E-A31F-C58CE4753848}" type="presParOf" srcId="{99EE35C2-98CA-4855-A25B-E80023367390}" destId="{A4817954-64E9-4A2F-ACB1-309F4A462582}" srcOrd="2" destOrd="0" presId="urn:microsoft.com/office/officeart/2018/2/layout/IconVerticalSolidList"/>
    <dgm:cxn modelId="{C6073603-ED5F-4B03-8995-D5F7ED9FF240}" type="presParOf" srcId="{A4817954-64E9-4A2F-ACB1-309F4A462582}" destId="{DDB79097-22F0-4DDD-BDB5-FC8CE662C103}" srcOrd="0" destOrd="0" presId="urn:microsoft.com/office/officeart/2018/2/layout/IconVerticalSolidList"/>
    <dgm:cxn modelId="{D4F89BB5-7380-425B-A217-ECC61BDE3EF4}" type="presParOf" srcId="{A4817954-64E9-4A2F-ACB1-309F4A462582}" destId="{A1DB6D67-BEC5-4551-915F-A0C581E50764}" srcOrd="1" destOrd="0" presId="urn:microsoft.com/office/officeart/2018/2/layout/IconVerticalSolidList"/>
    <dgm:cxn modelId="{97CAB649-123B-448C-8E7E-700DD6E32D85}" type="presParOf" srcId="{A4817954-64E9-4A2F-ACB1-309F4A462582}" destId="{D22C6BE2-DACC-4026-9AA3-C71633DEC3A2}" srcOrd="2" destOrd="0" presId="urn:microsoft.com/office/officeart/2018/2/layout/IconVerticalSolidList"/>
    <dgm:cxn modelId="{C89BE3DA-2025-4E35-9145-53F2AA5F71D8}" type="presParOf" srcId="{A4817954-64E9-4A2F-ACB1-309F4A462582}" destId="{28C83A86-1EBF-4928-A5AA-97751A58EB38}" srcOrd="3" destOrd="0" presId="urn:microsoft.com/office/officeart/2018/2/layout/IconVerticalSolidList"/>
    <dgm:cxn modelId="{73EC8270-0AF5-40B2-BC7A-885086A0888F}" type="presParOf" srcId="{99EE35C2-98CA-4855-A25B-E80023367390}" destId="{D695CF00-5510-4D66-ACAF-16B0ED904D6C}" srcOrd="3" destOrd="0" presId="urn:microsoft.com/office/officeart/2018/2/layout/IconVerticalSolidList"/>
    <dgm:cxn modelId="{F913FDF9-E7DF-4F67-84B1-4213CA6AEA09}" type="presParOf" srcId="{99EE35C2-98CA-4855-A25B-E80023367390}" destId="{E5EFC964-C560-4674-A95C-3699F07EA2B1}" srcOrd="4" destOrd="0" presId="urn:microsoft.com/office/officeart/2018/2/layout/IconVerticalSolidList"/>
    <dgm:cxn modelId="{1EA22659-5DAD-46E0-971A-01CB1CF17C43}" type="presParOf" srcId="{E5EFC964-C560-4674-A95C-3699F07EA2B1}" destId="{1896BB7C-2F81-44E8-82CE-2FCC1C42B7CA}" srcOrd="0" destOrd="0" presId="urn:microsoft.com/office/officeart/2018/2/layout/IconVerticalSolidList"/>
    <dgm:cxn modelId="{B65F5804-AC58-4188-BAA4-63BA97F1A5CF}" type="presParOf" srcId="{E5EFC964-C560-4674-A95C-3699F07EA2B1}" destId="{FA50F8A2-5F07-492D-95F6-AB8CD6E3C7EA}" srcOrd="1" destOrd="0" presId="urn:microsoft.com/office/officeart/2018/2/layout/IconVerticalSolidList"/>
    <dgm:cxn modelId="{48FC5A47-0128-4FA4-9C8B-DC153170929A}" type="presParOf" srcId="{E5EFC964-C560-4674-A95C-3699F07EA2B1}" destId="{13346804-A339-4412-A37B-ABD998803BE5}" srcOrd="2" destOrd="0" presId="urn:microsoft.com/office/officeart/2018/2/layout/IconVerticalSolidList"/>
    <dgm:cxn modelId="{7D202F7B-1464-4949-81FC-CB4382B51807}" type="presParOf" srcId="{E5EFC964-C560-4674-A95C-3699F07EA2B1}" destId="{5A86D532-BBA8-45CF-A000-BD993885D29E}" srcOrd="3" destOrd="0" presId="urn:microsoft.com/office/officeart/2018/2/layout/IconVerticalSolidList"/>
    <dgm:cxn modelId="{0C496EC8-0FB6-4C15-941A-8DC4904F62BD}" type="presParOf" srcId="{99EE35C2-98CA-4855-A25B-E80023367390}" destId="{2E280CAF-3316-4A61-B835-CBB5EA7A8DFD}" srcOrd="5" destOrd="0" presId="urn:microsoft.com/office/officeart/2018/2/layout/IconVerticalSolidList"/>
    <dgm:cxn modelId="{AA2EB38A-1495-473D-840D-A7F4A4C5C6C7}" type="presParOf" srcId="{99EE35C2-98CA-4855-A25B-E80023367390}" destId="{CCD865A0-7975-449F-8DA7-D4AAB378ADA3}" srcOrd="6" destOrd="0" presId="urn:microsoft.com/office/officeart/2018/2/layout/IconVerticalSolidList"/>
    <dgm:cxn modelId="{C63171BB-C010-4C48-B1E9-21BD26A41262}" type="presParOf" srcId="{CCD865A0-7975-449F-8DA7-D4AAB378ADA3}" destId="{49544F14-1B91-48B6-8C78-DD37D0AEF322}" srcOrd="0" destOrd="0" presId="urn:microsoft.com/office/officeart/2018/2/layout/IconVerticalSolidList"/>
    <dgm:cxn modelId="{D8F4EF2B-C1D8-497B-812A-18F90FEC5BE7}" type="presParOf" srcId="{CCD865A0-7975-449F-8DA7-D4AAB378ADA3}" destId="{72786E13-6A8B-41EA-A7B6-77CCCC1214C1}" srcOrd="1" destOrd="0" presId="urn:microsoft.com/office/officeart/2018/2/layout/IconVerticalSolidList"/>
    <dgm:cxn modelId="{19000358-510B-4641-AC5A-54FFAF2FE4AA}" type="presParOf" srcId="{CCD865A0-7975-449F-8DA7-D4AAB378ADA3}" destId="{33ABAAC6-D47F-4117-8A85-8FDA8FE0BF2A}" srcOrd="2" destOrd="0" presId="urn:microsoft.com/office/officeart/2018/2/layout/IconVerticalSolidList"/>
    <dgm:cxn modelId="{1D786968-D455-410E-8A50-851C51BA625F}" type="presParOf" srcId="{CCD865A0-7975-449F-8DA7-D4AAB378ADA3}" destId="{89B61FB3-1DEE-439D-B379-9B49D38B5D12}" srcOrd="3" destOrd="0" presId="urn:microsoft.com/office/officeart/2018/2/layout/IconVerticalSolidList"/>
    <dgm:cxn modelId="{EF1E452A-70EE-4274-96F7-D33F27911ACA}" type="presParOf" srcId="{99EE35C2-98CA-4855-A25B-E80023367390}" destId="{8AF9F89E-3375-47D9-BC39-C130FE321C23}" srcOrd="7" destOrd="0" presId="urn:microsoft.com/office/officeart/2018/2/layout/IconVerticalSolidList"/>
    <dgm:cxn modelId="{394E0417-7710-4C1A-A1C1-90B10649C2C1}" type="presParOf" srcId="{99EE35C2-98CA-4855-A25B-E80023367390}" destId="{09C045CB-3384-44C2-8D22-49AEFA7A0010}" srcOrd="8" destOrd="0" presId="urn:microsoft.com/office/officeart/2018/2/layout/IconVerticalSolidList"/>
    <dgm:cxn modelId="{64394B31-8843-4EC0-B8AA-FEFF689E40EF}" type="presParOf" srcId="{09C045CB-3384-44C2-8D22-49AEFA7A0010}" destId="{77EA159B-11A9-464C-B12B-3BCE0B7B0272}" srcOrd="0" destOrd="0" presId="urn:microsoft.com/office/officeart/2018/2/layout/IconVerticalSolidList"/>
    <dgm:cxn modelId="{EB29B77E-0CDF-4F33-9A92-C7D6810F689F}" type="presParOf" srcId="{09C045CB-3384-44C2-8D22-49AEFA7A0010}" destId="{E5764071-F524-40E2-9470-FD493BB4D524}" srcOrd="1" destOrd="0" presId="urn:microsoft.com/office/officeart/2018/2/layout/IconVerticalSolidList"/>
    <dgm:cxn modelId="{E737162A-7979-4F9E-8300-90406369D307}" type="presParOf" srcId="{09C045CB-3384-44C2-8D22-49AEFA7A0010}" destId="{EE126CC8-D69B-469C-8E46-1F4ABFF03049}" srcOrd="2" destOrd="0" presId="urn:microsoft.com/office/officeart/2018/2/layout/IconVerticalSolidList"/>
    <dgm:cxn modelId="{F33048EB-B98B-4510-B8DF-D7AADDAA4B48}" type="presParOf" srcId="{09C045CB-3384-44C2-8D22-49AEFA7A0010}" destId="{E07C756C-D6D9-4B6F-A0E3-06FC1604111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C1B9EE-A28F-4718-BAE0-E0207D0DF96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4BEFFFF-3279-4937-9824-2EDF9E06257C}">
      <dgm:prSet/>
      <dgm:spPr/>
      <dgm:t>
        <a:bodyPr/>
        <a:lstStyle/>
        <a:p>
          <a:pPr>
            <a:defRPr cap="all"/>
          </a:pPr>
          <a:r>
            <a:rPr lang="en-US"/>
            <a:t>Each document is a node.</a:t>
          </a:r>
        </a:p>
      </dgm:t>
    </dgm:pt>
    <dgm:pt modelId="{0A772E13-F786-486B-9E94-AB963C1AA4E4}" type="parTrans" cxnId="{86105D64-3F15-498E-A1E1-C767676FFA79}">
      <dgm:prSet/>
      <dgm:spPr/>
      <dgm:t>
        <a:bodyPr/>
        <a:lstStyle/>
        <a:p>
          <a:endParaRPr lang="en-US"/>
        </a:p>
      </dgm:t>
    </dgm:pt>
    <dgm:pt modelId="{E3213255-AEC7-4548-927E-A223821A44B4}" type="sibTrans" cxnId="{86105D64-3F15-498E-A1E1-C767676FFA79}">
      <dgm:prSet/>
      <dgm:spPr/>
      <dgm:t>
        <a:bodyPr/>
        <a:lstStyle/>
        <a:p>
          <a:endParaRPr lang="en-US"/>
        </a:p>
      </dgm:t>
    </dgm:pt>
    <dgm:pt modelId="{0FD5240C-A707-4A07-B135-38BAEE41E958}">
      <dgm:prSet/>
      <dgm:spPr/>
      <dgm:t>
        <a:bodyPr/>
        <a:lstStyle/>
        <a:p>
          <a:pPr>
            <a:defRPr cap="all"/>
          </a:pPr>
          <a:r>
            <a:rPr lang="en-US"/>
            <a:t>Each word is also a node.</a:t>
          </a:r>
        </a:p>
      </dgm:t>
    </dgm:pt>
    <dgm:pt modelId="{134415FA-AB3E-4977-825F-749DBCE2E5C5}" type="parTrans" cxnId="{31130F4D-EFEB-4ADF-87BF-BA9B6F412D41}">
      <dgm:prSet/>
      <dgm:spPr/>
      <dgm:t>
        <a:bodyPr/>
        <a:lstStyle/>
        <a:p>
          <a:endParaRPr lang="en-US"/>
        </a:p>
      </dgm:t>
    </dgm:pt>
    <dgm:pt modelId="{74EBD23C-1F58-4A58-BAC0-4EA64ED1B749}" type="sibTrans" cxnId="{31130F4D-EFEB-4ADF-87BF-BA9B6F412D41}">
      <dgm:prSet/>
      <dgm:spPr/>
      <dgm:t>
        <a:bodyPr/>
        <a:lstStyle/>
        <a:p>
          <a:endParaRPr lang="en-US"/>
        </a:p>
      </dgm:t>
    </dgm:pt>
    <dgm:pt modelId="{30DBCFEF-450D-46C9-8FC2-41743D8C0810}">
      <dgm:prSet/>
      <dgm:spPr/>
      <dgm:t>
        <a:bodyPr/>
        <a:lstStyle/>
        <a:p>
          <a:pPr>
            <a:defRPr cap="all"/>
          </a:pPr>
          <a:r>
            <a:rPr lang="en-US"/>
            <a:t>These nodes are connected based on the interaction between them.</a:t>
          </a:r>
        </a:p>
      </dgm:t>
    </dgm:pt>
    <dgm:pt modelId="{A7635E33-3C9D-4E54-A1BA-CD0EA44B7705}" type="parTrans" cxnId="{09B4CEAF-E224-48C0-A607-6BB69507759A}">
      <dgm:prSet/>
      <dgm:spPr/>
      <dgm:t>
        <a:bodyPr/>
        <a:lstStyle/>
        <a:p>
          <a:endParaRPr lang="en-US"/>
        </a:p>
      </dgm:t>
    </dgm:pt>
    <dgm:pt modelId="{39C61714-21E0-4715-ACED-FF13D71DCEC8}" type="sibTrans" cxnId="{09B4CEAF-E224-48C0-A607-6BB69507759A}">
      <dgm:prSet/>
      <dgm:spPr/>
      <dgm:t>
        <a:bodyPr/>
        <a:lstStyle/>
        <a:p>
          <a:endParaRPr lang="en-US"/>
        </a:p>
      </dgm:t>
    </dgm:pt>
    <dgm:pt modelId="{EE9BB993-55F5-489D-9E26-5A1F3F309307}" type="pres">
      <dgm:prSet presAssocID="{31C1B9EE-A28F-4718-BAE0-E0207D0DF966}" presName="root" presStyleCnt="0">
        <dgm:presLayoutVars>
          <dgm:dir/>
          <dgm:resizeHandles val="exact"/>
        </dgm:presLayoutVars>
      </dgm:prSet>
      <dgm:spPr/>
    </dgm:pt>
    <dgm:pt modelId="{C1A2B5B0-E59C-4A97-81FF-431905BC4EE8}" type="pres">
      <dgm:prSet presAssocID="{64BEFFFF-3279-4937-9824-2EDF9E06257C}" presName="compNode" presStyleCnt="0"/>
      <dgm:spPr/>
    </dgm:pt>
    <dgm:pt modelId="{34755305-70AF-4DF9-B420-00587D2AF32A}" type="pres">
      <dgm:prSet presAssocID="{64BEFFFF-3279-4937-9824-2EDF9E06257C}" presName="iconBgRect" presStyleLbl="bgShp" presStyleIdx="0" presStyleCnt="3"/>
      <dgm:spPr/>
    </dgm:pt>
    <dgm:pt modelId="{D2A701C0-5CAE-4A49-B688-8553292D6771}" type="pres">
      <dgm:prSet presAssocID="{64BEFFFF-3279-4937-9824-2EDF9E06257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C2C8101B-FC74-4406-A9FE-8A1E333A1F61}" type="pres">
      <dgm:prSet presAssocID="{64BEFFFF-3279-4937-9824-2EDF9E06257C}" presName="spaceRect" presStyleCnt="0"/>
      <dgm:spPr/>
    </dgm:pt>
    <dgm:pt modelId="{7C7CE534-9E3F-468B-8E36-831282AF4E1E}" type="pres">
      <dgm:prSet presAssocID="{64BEFFFF-3279-4937-9824-2EDF9E06257C}" presName="textRect" presStyleLbl="revTx" presStyleIdx="0" presStyleCnt="3">
        <dgm:presLayoutVars>
          <dgm:chMax val="1"/>
          <dgm:chPref val="1"/>
        </dgm:presLayoutVars>
      </dgm:prSet>
      <dgm:spPr/>
    </dgm:pt>
    <dgm:pt modelId="{FF7A8318-756F-4E26-A42D-D82E5A8F5253}" type="pres">
      <dgm:prSet presAssocID="{E3213255-AEC7-4548-927E-A223821A44B4}" presName="sibTrans" presStyleCnt="0"/>
      <dgm:spPr/>
    </dgm:pt>
    <dgm:pt modelId="{BA90D331-AC5F-43B0-927B-7CFFBCDE204B}" type="pres">
      <dgm:prSet presAssocID="{0FD5240C-A707-4A07-B135-38BAEE41E958}" presName="compNode" presStyleCnt="0"/>
      <dgm:spPr/>
    </dgm:pt>
    <dgm:pt modelId="{045DB10A-E119-446F-8956-61E1E472AA1B}" type="pres">
      <dgm:prSet presAssocID="{0FD5240C-A707-4A07-B135-38BAEE41E958}" presName="iconBgRect" presStyleLbl="bgShp" presStyleIdx="1" presStyleCnt="3"/>
      <dgm:spPr/>
    </dgm:pt>
    <dgm:pt modelId="{73786CB6-E769-4593-A8D5-BB0BA9472676}" type="pres">
      <dgm:prSet presAssocID="{0FD5240C-A707-4A07-B135-38BAEE41E95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twork Diagram"/>
        </a:ext>
      </dgm:extLst>
    </dgm:pt>
    <dgm:pt modelId="{2B52C462-9E9E-4125-8710-9C17F7731049}" type="pres">
      <dgm:prSet presAssocID="{0FD5240C-A707-4A07-B135-38BAEE41E958}" presName="spaceRect" presStyleCnt="0"/>
      <dgm:spPr/>
    </dgm:pt>
    <dgm:pt modelId="{1F96600E-51A4-40B6-9BF9-8896C6DDD3DE}" type="pres">
      <dgm:prSet presAssocID="{0FD5240C-A707-4A07-B135-38BAEE41E958}" presName="textRect" presStyleLbl="revTx" presStyleIdx="1" presStyleCnt="3">
        <dgm:presLayoutVars>
          <dgm:chMax val="1"/>
          <dgm:chPref val="1"/>
        </dgm:presLayoutVars>
      </dgm:prSet>
      <dgm:spPr/>
    </dgm:pt>
    <dgm:pt modelId="{7C99925D-AA16-46AE-B972-6BCA4BCEDD10}" type="pres">
      <dgm:prSet presAssocID="{74EBD23C-1F58-4A58-BAC0-4EA64ED1B749}" presName="sibTrans" presStyleCnt="0"/>
      <dgm:spPr/>
    </dgm:pt>
    <dgm:pt modelId="{5DA2DD06-7AD5-4BDF-95ED-C32CA0B7A363}" type="pres">
      <dgm:prSet presAssocID="{30DBCFEF-450D-46C9-8FC2-41743D8C0810}" presName="compNode" presStyleCnt="0"/>
      <dgm:spPr/>
    </dgm:pt>
    <dgm:pt modelId="{6843A43E-EB12-44B6-9241-F2519A67D5CE}" type="pres">
      <dgm:prSet presAssocID="{30DBCFEF-450D-46C9-8FC2-41743D8C0810}" presName="iconBgRect" presStyleLbl="bgShp" presStyleIdx="2" presStyleCnt="3"/>
      <dgm:spPr/>
    </dgm:pt>
    <dgm:pt modelId="{D599DBE8-559F-4511-AEF8-21CF5AD4899A}" type="pres">
      <dgm:prSet presAssocID="{30DBCFEF-450D-46C9-8FC2-41743D8C081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sconnected"/>
        </a:ext>
      </dgm:extLst>
    </dgm:pt>
    <dgm:pt modelId="{755FAA4C-213A-4487-87FC-A509940C29B0}" type="pres">
      <dgm:prSet presAssocID="{30DBCFEF-450D-46C9-8FC2-41743D8C0810}" presName="spaceRect" presStyleCnt="0"/>
      <dgm:spPr/>
    </dgm:pt>
    <dgm:pt modelId="{30AF3DAE-D12F-496D-BF33-7CDA11D2DA25}" type="pres">
      <dgm:prSet presAssocID="{30DBCFEF-450D-46C9-8FC2-41743D8C0810}" presName="textRect" presStyleLbl="revTx" presStyleIdx="2" presStyleCnt="3">
        <dgm:presLayoutVars>
          <dgm:chMax val="1"/>
          <dgm:chPref val="1"/>
        </dgm:presLayoutVars>
      </dgm:prSet>
      <dgm:spPr/>
    </dgm:pt>
  </dgm:ptLst>
  <dgm:cxnLst>
    <dgm:cxn modelId="{7BEFB412-3F8D-48CF-8A56-B41063C2CB22}" type="presOf" srcId="{64BEFFFF-3279-4937-9824-2EDF9E06257C}" destId="{7C7CE534-9E3F-468B-8E36-831282AF4E1E}" srcOrd="0" destOrd="0" presId="urn:microsoft.com/office/officeart/2018/5/layout/IconCircleLabelList"/>
    <dgm:cxn modelId="{86105D64-3F15-498E-A1E1-C767676FFA79}" srcId="{31C1B9EE-A28F-4718-BAE0-E0207D0DF966}" destId="{64BEFFFF-3279-4937-9824-2EDF9E06257C}" srcOrd="0" destOrd="0" parTransId="{0A772E13-F786-486B-9E94-AB963C1AA4E4}" sibTransId="{E3213255-AEC7-4548-927E-A223821A44B4}"/>
    <dgm:cxn modelId="{31130F4D-EFEB-4ADF-87BF-BA9B6F412D41}" srcId="{31C1B9EE-A28F-4718-BAE0-E0207D0DF966}" destId="{0FD5240C-A707-4A07-B135-38BAEE41E958}" srcOrd="1" destOrd="0" parTransId="{134415FA-AB3E-4977-825F-749DBCE2E5C5}" sibTransId="{74EBD23C-1F58-4A58-BAC0-4EA64ED1B749}"/>
    <dgm:cxn modelId="{09B4CEAF-E224-48C0-A607-6BB69507759A}" srcId="{31C1B9EE-A28F-4718-BAE0-E0207D0DF966}" destId="{30DBCFEF-450D-46C9-8FC2-41743D8C0810}" srcOrd="2" destOrd="0" parTransId="{A7635E33-3C9D-4E54-A1BA-CD0EA44B7705}" sibTransId="{39C61714-21E0-4715-ACED-FF13D71DCEC8}"/>
    <dgm:cxn modelId="{D1DE26C8-8B99-4C8A-97F7-FBBF5AB04504}" type="presOf" srcId="{0FD5240C-A707-4A07-B135-38BAEE41E958}" destId="{1F96600E-51A4-40B6-9BF9-8896C6DDD3DE}" srcOrd="0" destOrd="0" presId="urn:microsoft.com/office/officeart/2018/5/layout/IconCircleLabelList"/>
    <dgm:cxn modelId="{C1CB42D4-1A81-4D17-ADE9-B4FACD20820D}" type="presOf" srcId="{31C1B9EE-A28F-4718-BAE0-E0207D0DF966}" destId="{EE9BB993-55F5-489D-9E26-5A1F3F309307}" srcOrd="0" destOrd="0" presId="urn:microsoft.com/office/officeart/2018/5/layout/IconCircleLabelList"/>
    <dgm:cxn modelId="{6460C6FF-D6C0-4429-8FDB-22CCF981D90D}" type="presOf" srcId="{30DBCFEF-450D-46C9-8FC2-41743D8C0810}" destId="{30AF3DAE-D12F-496D-BF33-7CDA11D2DA25}" srcOrd="0" destOrd="0" presId="urn:microsoft.com/office/officeart/2018/5/layout/IconCircleLabelList"/>
    <dgm:cxn modelId="{7B5E1EE0-D2EC-4078-9498-70EBBF0A3998}" type="presParOf" srcId="{EE9BB993-55F5-489D-9E26-5A1F3F309307}" destId="{C1A2B5B0-E59C-4A97-81FF-431905BC4EE8}" srcOrd="0" destOrd="0" presId="urn:microsoft.com/office/officeart/2018/5/layout/IconCircleLabelList"/>
    <dgm:cxn modelId="{CAFA3A91-08AC-4A2E-BE4D-B2485339C4B9}" type="presParOf" srcId="{C1A2B5B0-E59C-4A97-81FF-431905BC4EE8}" destId="{34755305-70AF-4DF9-B420-00587D2AF32A}" srcOrd="0" destOrd="0" presId="urn:microsoft.com/office/officeart/2018/5/layout/IconCircleLabelList"/>
    <dgm:cxn modelId="{1EE79AE3-3349-4F36-A651-28D6105D3CFD}" type="presParOf" srcId="{C1A2B5B0-E59C-4A97-81FF-431905BC4EE8}" destId="{D2A701C0-5CAE-4A49-B688-8553292D6771}" srcOrd="1" destOrd="0" presId="urn:microsoft.com/office/officeart/2018/5/layout/IconCircleLabelList"/>
    <dgm:cxn modelId="{BE15DF2B-9D61-4C1C-94FD-50605E1D1D86}" type="presParOf" srcId="{C1A2B5B0-E59C-4A97-81FF-431905BC4EE8}" destId="{C2C8101B-FC74-4406-A9FE-8A1E333A1F61}" srcOrd="2" destOrd="0" presId="urn:microsoft.com/office/officeart/2018/5/layout/IconCircleLabelList"/>
    <dgm:cxn modelId="{9926394F-49ED-4A98-84C0-3168F5E50CB3}" type="presParOf" srcId="{C1A2B5B0-E59C-4A97-81FF-431905BC4EE8}" destId="{7C7CE534-9E3F-468B-8E36-831282AF4E1E}" srcOrd="3" destOrd="0" presId="urn:microsoft.com/office/officeart/2018/5/layout/IconCircleLabelList"/>
    <dgm:cxn modelId="{0A6CCBE2-F8E7-4286-96CE-F75390F29811}" type="presParOf" srcId="{EE9BB993-55F5-489D-9E26-5A1F3F309307}" destId="{FF7A8318-756F-4E26-A42D-D82E5A8F5253}" srcOrd="1" destOrd="0" presId="urn:microsoft.com/office/officeart/2018/5/layout/IconCircleLabelList"/>
    <dgm:cxn modelId="{4E95DCFD-6F55-401E-A984-01A28D0769CF}" type="presParOf" srcId="{EE9BB993-55F5-489D-9E26-5A1F3F309307}" destId="{BA90D331-AC5F-43B0-927B-7CFFBCDE204B}" srcOrd="2" destOrd="0" presId="urn:microsoft.com/office/officeart/2018/5/layout/IconCircleLabelList"/>
    <dgm:cxn modelId="{4BE08C02-D83E-4ABB-8D9E-B8F83A7205AA}" type="presParOf" srcId="{BA90D331-AC5F-43B0-927B-7CFFBCDE204B}" destId="{045DB10A-E119-446F-8956-61E1E472AA1B}" srcOrd="0" destOrd="0" presId="urn:microsoft.com/office/officeart/2018/5/layout/IconCircleLabelList"/>
    <dgm:cxn modelId="{F0B0A3DB-27FE-4D9B-9E85-47965ADC5DFA}" type="presParOf" srcId="{BA90D331-AC5F-43B0-927B-7CFFBCDE204B}" destId="{73786CB6-E769-4593-A8D5-BB0BA9472676}" srcOrd="1" destOrd="0" presId="urn:microsoft.com/office/officeart/2018/5/layout/IconCircleLabelList"/>
    <dgm:cxn modelId="{C9D32757-1BD1-486C-ACB8-ACB90B2F90F7}" type="presParOf" srcId="{BA90D331-AC5F-43B0-927B-7CFFBCDE204B}" destId="{2B52C462-9E9E-4125-8710-9C17F7731049}" srcOrd="2" destOrd="0" presId="urn:microsoft.com/office/officeart/2018/5/layout/IconCircleLabelList"/>
    <dgm:cxn modelId="{DC6D967E-35CE-4723-AACE-9C1CDBA8663F}" type="presParOf" srcId="{BA90D331-AC5F-43B0-927B-7CFFBCDE204B}" destId="{1F96600E-51A4-40B6-9BF9-8896C6DDD3DE}" srcOrd="3" destOrd="0" presId="urn:microsoft.com/office/officeart/2018/5/layout/IconCircleLabelList"/>
    <dgm:cxn modelId="{1C36F38C-B8B1-4A4F-B74E-CE77FD400883}" type="presParOf" srcId="{EE9BB993-55F5-489D-9E26-5A1F3F309307}" destId="{7C99925D-AA16-46AE-B972-6BCA4BCEDD10}" srcOrd="3" destOrd="0" presId="urn:microsoft.com/office/officeart/2018/5/layout/IconCircleLabelList"/>
    <dgm:cxn modelId="{386D0F59-3FC2-4B7D-9AFC-67BB2DA8C636}" type="presParOf" srcId="{EE9BB993-55F5-489D-9E26-5A1F3F309307}" destId="{5DA2DD06-7AD5-4BDF-95ED-C32CA0B7A363}" srcOrd="4" destOrd="0" presId="urn:microsoft.com/office/officeart/2018/5/layout/IconCircleLabelList"/>
    <dgm:cxn modelId="{E47BC0FC-CBA6-409A-9D92-CCA743BF02F1}" type="presParOf" srcId="{5DA2DD06-7AD5-4BDF-95ED-C32CA0B7A363}" destId="{6843A43E-EB12-44B6-9241-F2519A67D5CE}" srcOrd="0" destOrd="0" presId="urn:microsoft.com/office/officeart/2018/5/layout/IconCircleLabelList"/>
    <dgm:cxn modelId="{470C69C2-5CEC-4CE4-AF83-B55D1212D98B}" type="presParOf" srcId="{5DA2DD06-7AD5-4BDF-95ED-C32CA0B7A363}" destId="{D599DBE8-559F-4511-AEF8-21CF5AD4899A}" srcOrd="1" destOrd="0" presId="urn:microsoft.com/office/officeart/2018/5/layout/IconCircleLabelList"/>
    <dgm:cxn modelId="{01DF9B8C-79CD-49F2-91A8-1C68C542245B}" type="presParOf" srcId="{5DA2DD06-7AD5-4BDF-95ED-C32CA0B7A363}" destId="{755FAA4C-213A-4487-87FC-A509940C29B0}" srcOrd="2" destOrd="0" presId="urn:microsoft.com/office/officeart/2018/5/layout/IconCircleLabelList"/>
    <dgm:cxn modelId="{9660C467-3637-4166-B1BB-0DC80B3579CD}" type="presParOf" srcId="{5DA2DD06-7AD5-4BDF-95ED-C32CA0B7A363}" destId="{30AF3DAE-D12F-496D-BF33-7CDA11D2DA2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2FAA4E-489C-4596-9BDD-A82F53E669D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A0E8BFB-9D00-4FE3-B75F-635DA8894B47}">
      <dgm:prSet/>
      <dgm:spPr/>
      <dgm:t>
        <a:bodyPr/>
        <a:lstStyle/>
        <a:p>
          <a:pPr>
            <a:lnSpc>
              <a:spcPct val="100000"/>
            </a:lnSpc>
          </a:pPr>
          <a:r>
            <a:rPr lang="en-US"/>
            <a:t>The authors only used English datasets in their paper. We wanted to see if the method worked well on non-English datasets as well.</a:t>
          </a:r>
        </a:p>
      </dgm:t>
    </dgm:pt>
    <dgm:pt modelId="{4568F9EF-168F-4D55-80C4-907A19A309C1}" type="parTrans" cxnId="{6F1F769D-ABA5-4856-8595-7CB635BFD29B}">
      <dgm:prSet/>
      <dgm:spPr/>
      <dgm:t>
        <a:bodyPr/>
        <a:lstStyle/>
        <a:p>
          <a:endParaRPr lang="en-US"/>
        </a:p>
      </dgm:t>
    </dgm:pt>
    <dgm:pt modelId="{747F7E86-B38A-4189-9BFE-7DC14050EF0D}" type="sibTrans" cxnId="{6F1F769D-ABA5-4856-8595-7CB635BFD29B}">
      <dgm:prSet/>
      <dgm:spPr/>
      <dgm:t>
        <a:bodyPr/>
        <a:lstStyle/>
        <a:p>
          <a:endParaRPr lang="en-US"/>
        </a:p>
      </dgm:t>
    </dgm:pt>
    <dgm:pt modelId="{36A0BA5B-A985-4D7E-A6ED-D219EF4B7599}">
      <dgm:prSet/>
      <dgm:spPr/>
      <dgm:t>
        <a:bodyPr/>
        <a:lstStyle/>
        <a:p>
          <a:pPr>
            <a:lnSpc>
              <a:spcPct val="100000"/>
            </a:lnSpc>
          </a:pPr>
          <a:r>
            <a:rPr lang="en-US"/>
            <a:t>We used a Spanish language dataset for text classification called TASS-2020. This is a dataset compiled by the </a:t>
          </a:r>
          <a:r>
            <a:rPr lang="en-US" b="0" i="0"/>
            <a:t>“Workshop on Semantic Analysis at SEPLN (TASS)”. </a:t>
          </a:r>
          <a:endParaRPr lang="en-US"/>
        </a:p>
      </dgm:t>
    </dgm:pt>
    <dgm:pt modelId="{FE0E8CF7-9A29-4B2B-BF57-0A6673447B25}" type="parTrans" cxnId="{31ABC30C-ADC9-4AC2-817F-404F0B952474}">
      <dgm:prSet/>
      <dgm:spPr/>
      <dgm:t>
        <a:bodyPr/>
        <a:lstStyle/>
        <a:p>
          <a:endParaRPr lang="en-US"/>
        </a:p>
      </dgm:t>
    </dgm:pt>
    <dgm:pt modelId="{ED6C051A-600A-438A-A60F-3087A42477F7}" type="sibTrans" cxnId="{31ABC30C-ADC9-4AC2-817F-404F0B952474}">
      <dgm:prSet/>
      <dgm:spPr/>
      <dgm:t>
        <a:bodyPr/>
        <a:lstStyle/>
        <a:p>
          <a:endParaRPr lang="en-US"/>
        </a:p>
      </dgm:t>
    </dgm:pt>
    <dgm:pt modelId="{00245632-F66D-4218-B318-BF4729C4D0C2}">
      <dgm:prSet/>
      <dgm:spPr/>
      <dgm:t>
        <a:bodyPr/>
        <a:lstStyle/>
        <a:p>
          <a:pPr>
            <a:lnSpc>
              <a:spcPct val="100000"/>
            </a:lnSpc>
          </a:pPr>
          <a:r>
            <a:rPr lang="en-US"/>
            <a:t>We modified the GCN’s attributes so that the GCN worked well for our chosen dataset.</a:t>
          </a:r>
        </a:p>
      </dgm:t>
    </dgm:pt>
    <dgm:pt modelId="{303F6D59-5F5E-4A7E-B5F4-85DA86DAFE47}" type="parTrans" cxnId="{4420875E-EEC1-4F88-9F6C-A05D877C51CB}">
      <dgm:prSet/>
      <dgm:spPr/>
      <dgm:t>
        <a:bodyPr/>
        <a:lstStyle/>
        <a:p>
          <a:endParaRPr lang="en-US"/>
        </a:p>
      </dgm:t>
    </dgm:pt>
    <dgm:pt modelId="{569CE925-CCF5-4518-810E-13D5CC2397CD}" type="sibTrans" cxnId="{4420875E-EEC1-4F88-9F6C-A05D877C51CB}">
      <dgm:prSet/>
      <dgm:spPr/>
      <dgm:t>
        <a:bodyPr/>
        <a:lstStyle/>
        <a:p>
          <a:endParaRPr lang="en-US"/>
        </a:p>
      </dgm:t>
    </dgm:pt>
    <dgm:pt modelId="{C05C1A14-F3A3-4FC5-AE5C-5AFD735FFD6E}" type="pres">
      <dgm:prSet presAssocID="{0C2FAA4E-489C-4596-9BDD-A82F53E669DF}" presName="root" presStyleCnt="0">
        <dgm:presLayoutVars>
          <dgm:dir/>
          <dgm:resizeHandles val="exact"/>
        </dgm:presLayoutVars>
      </dgm:prSet>
      <dgm:spPr/>
    </dgm:pt>
    <dgm:pt modelId="{AD079FDD-24BD-45C1-87E6-FE0130AB1E27}" type="pres">
      <dgm:prSet presAssocID="{8A0E8BFB-9D00-4FE3-B75F-635DA8894B47}" presName="compNode" presStyleCnt="0"/>
      <dgm:spPr/>
    </dgm:pt>
    <dgm:pt modelId="{8B1AE5D0-5753-4310-B721-89850D1C0970}" type="pres">
      <dgm:prSet presAssocID="{8A0E8BFB-9D00-4FE3-B75F-635DA8894B47}" presName="bgRect" presStyleLbl="bgShp" presStyleIdx="0" presStyleCnt="3"/>
      <dgm:spPr/>
    </dgm:pt>
    <dgm:pt modelId="{8742BFD9-EB5A-43DF-866B-4CDD4F71D68F}" type="pres">
      <dgm:prSet presAssocID="{8A0E8BFB-9D00-4FE3-B75F-635DA8894B4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tatistics"/>
        </a:ext>
      </dgm:extLst>
    </dgm:pt>
    <dgm:pt modelId="{9875645B-B192-4B05-A4A7-928D1FC6E0D5}" type="pres">
      <dgm:prSet presAssocID="{8A0E8BFB-9D00-4FE3-B75F-635DA8894B47}" presName="spaceRect" presStyleCnt="0"/>
      <dgm:spPr/>
    </dgm:pt>
    <dgm:pt modelId="{08D32FF6-A058-4EC7-93D3-A3C0892B502A}" type="pres">
      <dgm:prSet presAssocID="{8A0E8BFB-9D00-4FE3-B75F-635DA8894B47}" presName="parTx" presStyleLbl="revTx" presStyleIdx="0" presStyleCnt="3">
        <dgm:presLayoutVars>
          <dgm:chMax val="0"/>
          <dgm:chPref val="0"/>
        </dgm:presLayoutVars>
      </dgm:prSet>
      <dgm:spPr/>
    </dgm:pt>
    <dgm:pt modelId="{96A36959-0E6E-4FCB-BA28-5959CCFD9E17}" type="pres">
      <dgm:prSet presAssocID="{747F7E86-B38A-4189-9BFE-7DC14050EF0D}" presName="sibTrans" presStyleCnt="0"/>
      <dgm:spPr/>
    </dgm:pt>
    <dgm:pt modelId="{DB03E128-3301-401D-B297-8DC04DB64C34}" type="pres">
      <dgm:prSet presAssocID="{36A0BA5B-A985-4D7E-A6ED-D219EF4B7599}" presName="compNode" presStyleCnt="0"/>
      <dgm:spPr/>
    </dgm:pt>
    <dgm:pt modelId="{60ABFF9F-942D-435E-9F56-D9EA865A6E9A}" type="pres">
      <dgm:prSet presAssocID="{36A0BA5B-A985-4D7E-A6ED-D219EF4B7599}" presName="bgRect" presStyleLbl="bgShp" presStyleIdx="1" presStyleCnt="3"/>
      <dgm:spPr/>
    </dgm:pt>
    <dgm:pt modelId="{EA1A4662-525E-407F-A25F-53D4C1925EA4}" type="pres">
      <dgm:prSet presAssocID="{36A0BA5B-A985-4D7E-A6ED-D219EF4B759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lowchart"/>
        </a:ext>
      </dgm:extLst>
    </dgm:pt>
    <dgm:pt modelId="{87221718-AEB5-48A7-BFC6-56B8810F6D66}" type="pres">
      <dgm:prSet presAssocID="{36A0BA5B-A985-4D7E-A6ED-D219EF4B7599}" presName="spaceRect" presStyleCnt="0"/>
      <dgm:spPr/>
    </dgm:pt>
    <dgm:pt modelId="{1D0D820A-26BE-42A4-9C85-90A67B6DBCBE}" type="pres">
      <dgm:prSet presAssocID="{36A0BA5B-A985-4D7E-A6ED-D219EF4B7599}" presName="parTx" presStyleLbl="revTx" presStyleIdx="1" presStyleCnt="3">
        <dgm:presLayoutVars>
          <dgm:chMax val="0"/>
          <dgm:chPref val="0"/>
        </dgm:presLayoutVars>
      </dgm:prSet>
      <dgm:spPr/>
    </dgm:pt>
    <dgm:pt modelId="{A4B5C202-6514-4019-BFB3-9AF159592713}" type="pres">
      <dgm:prSet presAssocID="{ED6C051A-600A-438A-A60F-3087A42477F7}" presName="sibTrans" presStyleCnt="0"/>
      <dgm:spPr/>
    </dgm:pt>
    <dgm:pt modelId="{209FD39F-BFA6-4961-B775-6B011FF19DCC}" type="pres">
      <dgm:prSet presAssocID="{00245632-F66D-4218-B318-BF4729C4D0C2}" presName="compNode" presStyleCnt="0"/>
      <dgm:spPr/>
    </dgm:pt>
    <dgm:pt modelId="{13D0DED5-53AE-492F-81A7-FFF1AFD5CF6F}" type="pres">
      <dgm:prSet presAssocID="{00245632-F66D-4218-B318-BF4729C4D0C2}" presName="bgRect" presStyleLbl="bgShp" presStyleIdx="2" presStyleCnt="3"/>
      <dgm:spPr/>
    </dgm:pt>
    <dgm:pt modelId="{3223B835-F338-4C79-B36A-1F87E7E0979F}" type="pres">
      <dgm:prSet presAssocID="{00245632-F66D-4218-B318-BF4729C4D0C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atabase"/>
        </a:ext>
      </dgm:extLst>
    </dgm:pt>
    <dgm:pt modelId="{438CEDCB-121A-4037-A0EF-6D3F5FB170BE}" type="pres">
      <dgm:prSet presAssocID="{00245632-F66D-4218-B318-BF4729C4D0C2}" presName="spaceRect" presStyleCnt="0"/>
      <dgm:spPr/>
    </dgm:pt>
    <dgm:pt modelId="{01EAD53B-4D1B-42B7-9F95-E011852465E0}" type="pres">
      <dgm:prSet presAssocID="{00245632-F66D-4218-B318-BF4729C4D0C2}" presName="parTx" presStyleLbl="revTx" presStyleIdx="2" presStyleCnt="3">
        <dgm:presLayoutVars>
          <dgm:chMax val="0"/>
          <dgm:chPref val="0"/>
        </dgm:presLayoutVars>
      </dgm:prSet>
      <dgm:spPr/>
    </dgm:pt>
  </dgm:ptLst>
  <dgm:cxnLst>
    <dgm:cxn modelId="{31ABC30C-ADC9-4AC2-817F-404F0B952474}" srcId="{0C2FAA4E-489C-4596-9BDD-A82F53E669DF}" destId="{36A0BA5B-A985-4D7E-A6ED-D219EF4B7599}" srcOrd="1" destOrd="0" parTransId="{FE0E8CF7-9A29-4B2B-BF57-0A6673447B25}" sibTransId="{ED6C051A-600A-438A-A60F-3087A42477F7}"/>
    <dgm:cxn modelId="{7178645C-9717-4E93-AB46-B57778DAB421}" type="presOf" srcId="{36A0BA5B-A985-4D7E-A6ED-D219EF4B7599}" destId="{1D0D820A-26BE-42A4-9C85-90A67B6DBCBE}" srcOrd="0" destOrd="0" presId="urn:microsoft.com/office/officeart/2018/2/layout/IconVerticalSolidList"/>
    <dgm:cxn modelId="{4420875E-EEC1-4F88-9F6C-A05D877C51CB}" srcId="{0C2FAA4E-489C-4596-9BDD-A82F53E669DF}" destId="{00245632-F66D-4218-B318-BF4729C4D0C2}" srcOrd="2" destOrd="0" parTransId="{303F6D59-5F5E-4A7E-B5F4-85DA86DAFE47}" sibTransId="{569CE925-CCF5-4518-810E-13D5CC2397CD}"/>
    <dgm:cxn modelId="{03B9AB46-4667-4A69-B9D9-B81F423A8A33}" type="presOf" srcId="{00245632-F66D-4218-B318-BF4729C4D0C2}" destId="{01EAD53B-4D1B-42B7-9F95-E011852465E0}" srcOrd="0" destOrd="0" presId="urn:microsoft.com/office/officeart/2018/2/layout/IconVerticalSolidList"/>
    <dgm:cxn modelId="{D170676D-86CD-4F00-81FB-AC9A886ABC26}" type="presOf" srcId="{0C2FAA4E-489C-4596-9BDD-A82F53E669DF}" destId="{C05C1A14-F3A3-4FC5-AE5C-5AFD735FFD6E}" srcOrd="0" destOrd="0" presId="urn:microsoft.com/office/officeart/2018/2/layout/IconVerticalSolidList"/>
    <dgm:cxn modelId="{6F1F769D-ABA5-4856-8595-7CB635BFD29B}" srcId="{0C2FAA4E-489C-4596-9BDD-A82F53E669DF}" destId="{8A0E8BFB-9D00-4FE3-B75F-635DA8894B47}" srcOrd="0" destOrd="0" parTransId="{4568F9EF-168F-4D55-80C4-907A19A309C1}" sibTransId="{747F7E86-B38A-4189-9BFE-7DC14050EF0D}"/>
    <dgm:cxn modelId="{EBE8BFB6-3AE2-4D61-8653-CAEFD309B79F}" type="presOf" srcId="{8A0E8BFB-9D00-4FE3-B75F-635DA8894B47}" destId="{08D32FF6-A058-4EC7-93D3-A3C0892B502A}" srcOrd="0" destOrd="0" presId="urn:microsoft.com/office/officeart/2018/2/layout/IconVerticalSolidList"/>
    <dgm:cxn modelId="{44D4ACAA-AB24-4251-A87A-7F3E9D9E5AA8}" type="presParOf" srcId="{C05C1A14-F3A3-4FC5-AE5C-5AFD735FFD6E}" destId="{AD079FDD-24BD-45C1-87E6-FE0130AB1E27}" srcOrd="0" destOrd="0" presId="urn:microsoft.com/office/officeart/2018/2/layout/IconVerticalSolidList"/>
    <dgm:cxn modelId="{88CCD06C-EBE3-4952-9E16-883A29BA1E8B}" type="presParOf" srcId="{AD079FDD-24BD-45C1-87E6-FE0130AB1E27}" destId="{8B1AE5D0-5753-4310-B721-89850D1C0970}" srcOrd="0" destOrd="0" presId="urn:microsoft.com/office/officeart/2018/2/layout/IconVerticalSolidList"/>
    <dgm:cxn modelId="{EBE083A9-B284-4811-A7AB-E5FED714DCFE}" type="presParOf" srcId="{AD079FDD-24BD-45C1-87E6-FE0130AB1E27}" destId="{8742BFD9-EB5A-43DF-866B-4CDD4F71D68F}" srcOrd="1" destOrd="0" presId="urn:microsoft.com/office/officeart/2018/2/layout/IconVerticalSolidList"/>
    <dgm:cxn modelId="{822EEF5F-9B34-4DA8-B830-11DD498123D8}" type="presParOf" srcId="{AD079FDD-24BD-45C1-87E6-FE0130AB1E27}" destId="{9875645B-B192-4B05-A4A7-928D1FC6E0D5}" srcOrd="2" destOrd="0" presId="urn:microsoft.com/office/officeart/2018/2/layout/IconVerticalSolidList"/>
    <dgm:cxn modelId="{CC74F5BE-EC8F-4C5B-B7EB-EBB7BE81918D}" type="presParOf" srcId="{AD079FDD-24BD-45C1-87E6-FE0130AB1E27}" destId="{08D32FF6-A058-4EC7-93D3-A3C0892B502A}" srcOrd="3" destOrd="0" presId="urn:microsoft.com/office/officeart/2018/2/layout/IconVerticalSolidList"/>
    <dgm:cxn modelId="{BE4CA513-4F22-43A6-B553-D67564448360}" type="presParOf" srcId="{C05C1A14-F3A3-4FC5-AE5C-5AFD735FFD6E}" destId="{96A36959-0E6E-4FCB-BA28-5959CCFD9E17}" srcOrd="1" destOrd="0" presId="urn:microsoft.com/office/officeart/2018/2/layout/IconVerticalSolidList"/>
    <dgm:cxn modelId="{69E44ADA-B219-475B-BFAC-18308ED91A11}" type="presParOf" srcId="{C05C1A14-F3A3-4FC5-AE5C-5AFD735FFD6E}" destId="{DB03E128-3301-401D-B297-8DC04DB64C34}" srcOrd="2" destOrd="0" presId="urn:microsoft.com/office/officeart/2018/2/layout/IconVerticalSolidList"/>
    <dgm:cxn modelId="{27B648AE-06A0-44FD-A2AB-825631281204}" type="presParOf" srcId="{DB03E128-3301-401D-B297-8DC04DB64C34}" destId="{60ABFF9F-942D-435E-9F56-D9EA865A6E9A}" srcOrd="0" destOrd="0" presId="urn:microsoft.com/office/officeart/2018/2/layout/IconVerticalSolidList"/>
    <dgm:cxn modelId="{B36196DD-8ED0-47B2-A39D-74A493A8BA0C}" type="presParOf" srcId="{DB03E128-3301-401D-B297-8DC04DB64C34}" destId="{EA1A4662-525E-407F-A25F-53D4C1925EA4}" srcOrd="1" destOrd="0" presId="urn:microsoft.com/office/officeart/2018/2/layout/IconVerticalSolidList"/>
    <dgm:cxn modelId="{396276CA-DAE6-41F0-B718-680FE142CF2A}" type="presParOf" srcId="{DB03E128-3301-401D-B297-8DC04DB64C34}" destId="{87221718-AEB5-48A7-BFC6-56B8810F6D66}" srcOrd="2" destOrd="0" presId="urn:microsoft.com/office/officeart/2018/2/layout/IconVerticalSolidList"/>
    <dgm:cxn modelId="{D9D15F23-3D33-4995-BEC9-854B433D9125}" type="presParOf" srcId="{DB03E128-3301-401D-B297-8DC04DB64C34}" destId="{1D0D820A-26BE-42A4-9C85-90A67B6DBCBE}" srcOrd="3" destOrd="0" presId="urn:microsoft.com/office/officeart/2018/2/layout/IconVerticalSolidList"/>
    <dgm:cxn modelId="{481120C8-F2EF-41DE-95DA-64767A1230F3}" type="presParOf" srcId="{C05C1A14-F3A3-4FC5-AE5C-5AFD735FFD6E}" destId="{A4B5C202-6514-4019-BFB3-9AF159592713}" srcOrd="3" destOrd="0" presId="urn:microsoft.com/office/officeart/2018/2/layout/IconVerticalSolidList"/>
    <dgm:cxn modelId="{D3C651FE-3F23-4A8A-A441-CB6495B4AA4E}" type="presParOf" srcId="{C05C1A14-F3A3-4FC5-AE5C-5AFD735FFD6E}" destId="{209FD39F-BFA6-4961-B775-6B011FF19DCC}" srcOrd="4" destOrd="0" presId="urn:microsoft.com/office/officeart/2018/2/layout/IconVerticalSolidList"/>
    <dgm:cxn modelId="{5702BEED-3165-48A6-A691-255CA6266851}" type="presParOf" srcId="{209FD39F-BFA6-4961-B775-6B011FF19DCC}" destId="{13D0DED5-53AE-492F-81A7-FFF1AFD5CF6F}" srcOrd="0" destOrd="0" presId="urn:microsoft.com/office/officeart/2018/2/layout/IconVerticalSolidList"/>
    <dgm:cxn modelId="{4F5B3E24-D88D-4891-99CF-D478ADB07193}" type="presParOf" srcId="{209FD39F-BFA6-4961-B775-6B011FF19DCC}" destId="{3223B835-F338-4C79-B36A-1F87E7E0979F}" srcOrd="1" destOrd="0" presId="urn:microsoft.com/office/officeart/2018/2/layout/IconVerticalSolidList"/>
    <dgm:cxn modelId="{6202030F-27BC-4987-A308-ACAB3AB30037}" type="presParOf" srcId="{209FD39F-BFA6-4961-B775-6B011FF19DCC}" destId="{438CEDCB-121A-4037-A0EF-6D3F5FB170BE}" srcOrd="2" destOrd="0" presId="urn:microsoft.com/office/officeart/2018/2/layout/IconVerticalSolidList"/>
    <dgm:cxn modelId="{FD7CB0F7-3227-4725-8C88-72D9C9DE4935}" type="presParOf" srcId="{209FD39F-BFA6-4961-B775-6B011FF19DCC}" destId="{01EAD53B-4D1B-42B7-9F95-E011852465E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EBF7D3B-4A87-4BAA-B738-56F4D3AF166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1021766A-FDD6-42A4-9639-BC83725E5866}">
      <dgm:prSet/>
      <dgm:spPr/>
      <dgm:t>
        <a:bodyPr/>
        <a:lstStyle/>
        <a:p>
          <a:r>
            <a:rPr lang="en-US" dirty="0"/>
            <a:t>TASS 2020 contained 1008 Spanish tweets with labels of which we used 80% for training and 20% for testing.</a:t>
          </a:r>
        </a:p>
        <a:p>
          <a:r>
            <a:rPr lang="en-US" dirty="0"/>
            <a:t>After pre-processing, the average word length of each tweet was ~8.</a:t>
          </a:r>
        </a:p>
      </dgm:t>
    </dgm:pt>
    <dgm:pt modelId="{34C7759C-5351-423D-979B-159CA7B8A453}" type="parTrans" cxnId="{24555A8B-0CEC-4218-94BA-32708F633ED2}">
      <dgm:prSet/>
      <dgm:spPr/>
      <dgm:t>
        <a:bodyPr/>
        <a:lstStyle/>
        <a:p>
          <a:endParaRPr lang="en-US"/>
        </a:p>
      </dgm:t>
    </dgm:pt>
    <dgm:pt modelId="{EF910099-1106-4448-8835-6B1BD6AA9BE1}" type="sibTrans" cxnId="{24555A8B-0CEC-4218-94BA-32708F633ED2}">
      <dgm:prSet/>
      <dgm:spPr/>
      <dgm:t>
        <a:bodyPr/>
        <a:lstStyle/>
        <a:p>
          <a:endParaRPr lang="en-US"/>
        </a:p>
      </dgm:t>
    </dgm:pt>
    <dgm:pt modelId="{6F6E1E43-EA1C-480C-AA33-EEAC0DA06D86}">
      <dgm:prSet/>
      <dgm:spPr/>
      <dgm:t>
        <a:bodyPr/>
        <a:lstStyle/>
        <a:p>
          <a:r>
            <a:rPr lang="en-US"/>
            <a:t>There were 4 labels that we had to classify for this task: P,N,NEU,NONE. These labels represented tweets with a positive sentiment, negative sentiment, neutral sentiment or None.</a:t>
          </a:r>
        </a:p>
      </dgm:t>
    </dgm:pt>
    <dgm:pt modelId="{F03EF2B6-0A4B-41E5-8E6D-A93857E906EA}" type="parTrans" cxnId="{9AAA0E6A-B200-4D69-ADA8-D8AE813ED392}">
      <dgm:prSet/>
      <dgm:spPr/>
      <dgm:t>
        <a:bodyPr/>
        <a:lstStyle/>
        <a:p>
          <a:endParaRPr lang="en-US"/>
        </a:p>
      </dgm:t>
    </dgm:pt>
    <dgm:pt modelId="{BE0AA02D-61D1-4472-920D-3DED77E39CC3}" type="sibTrans" cxnId="{9AAA0E6A-B200-4D69-ADA8-D8AE813ED392}">
      <dgm:prSet/>
      <dgm:spPr/>
      <dgm:t>
        <a:bodyPr/>
        <a:lstStyle/>
        <a:p>
          <a:endParaRPr lang="en-US"/>
        </a:p>
      </dgm:t>
    </dgm:pt>
    <dgm:pt modelId="{542BA6B3-EDD5-4BCE-9836-28F2CA47F673}" type="pres">
      <dgm:prSet presAssocID="{7EBF7D3B-4A87-4BAA-B738-56F4D3AF166B}" presName="vert0" presStyleCnt="0">
        <dgm:presLayoutVars>
          <dgm:dir/>
          <dgm:animOne val="branch"/>
          <dgm:animLvl val="lvl"/>
        </dgm:presLayoutVars>
      </dgm:prSet>
      <dgm:spPr/>
    </dgm:pt>
    <dgm:pt modelId="{07856EB9-AEA2-4801-933B-D813588FE5A1}" type="pres">
      <dgm:prSet presAssocID="{1021766A-FDD6-42A4-9639-BC83725E5866}" presName="thickLine" presStyleLbl="alignNode1" presStyleIdx="0" presStyleCnt="2"/>
      <dgm:spPr/>
    </dgm:pt>
    <dgm:pt modelId="{D57457BB-258C-4430-8913-76A51B78350F}" type="pres">
      <dgm:prSet presAssocID="{1021766A-FDD6-42A4-9639-BC83725E5866}" presName="horz1" presStyleCnt="0"/>
      <dgm:spPr/>
    </dgm:pt>
    <dgm:pt modelId="{FD408917-1FE9-4E83-A343-9B439FAA7621}" type="pres">
      <dgm:prSet presAssocID="{1021766A-FDD6-42A4-9639-BC83725E5866}" presName="tx1" presStyleLbl="revTx" presStyleIdx="0" presStyleCnt="2"/>
      <dgm:spPr/>
    </dgm:pt>
    <dgm:pt modelId="{C3C61C6D-9920-442E-B94F-95F20CA2E382}" type="pres">
      <dgm:prSet presAssocID="{1021766A-FDD6-42A4-9639-BC83725E5866}" presName="vert1" presStyleCnt="0"/>
      <dgm:spPr/>
    </dgm:pt>
    <dgm:pt modelId="{1475B152-D552-4375-8A71-E848E447AB60}" type="pres">
      <dgm:prSet presAssocID="{6F6E1E43-EA1C-480C-AA33-EEAC0DA06D86}" presName="thickLine" presStyleLbl="alignNode1" presStyleIdx="1" presStyleCnt="2"/>
      <dgm:spPr/>
    </dgm:pt>
    <dgm:pt modelId="{9BE77B59-C7C5-4076-842A-8A794C23E99C}" type="pres">
      <dgm:prSet presAssocID="{6F6E1E43-EA1C-480C-AA33-EEAC0DA06D86}" presName="horz1" presStyleCnt="0"/>
      <dgm:spPr/>
    </dgm:pt>
    <dgm:pt modelId="{A0B7803F-9381-4939-9DC4-B77639B9E48B}" type="pres">
      <dgm:prSet presAssocID="{6F6E1E43-EA1C-480C-AA33-EEAC0DA06D86}" presName="tx1" presStyleLbl="revTx" presStyleIdx="1" presStyleCnt="2"/>
      <dgm:spPr/>
    </dgm:pt>
    <dgm:pt modelId="{F914BC08-22D8-412C-A9EA-A4D4668F9C3E}" type="pres">
      <dgm:prSet presAssocID="{6F6E1E43-EA1C-480C-AA33-EEAC0DA06D86}" presName="vert1" presStyleCnt="0"/>
      <dgm:spPr/>
    </dgm:pt>
  </dgm:ptLst>
  <dgm:cxnLst>
    <dgm:cxn modelId="{526C6F68-2933-4EFA-B8D1-D033EE727D0B}" type="presOf" srcId="{7EBF7D3B-4A87-4BAA-B738-56F4D3AF166B}" destId="{542BA6B3-EDD5-4BCE-9836-28F2CA47F673}" srcOrd="0" destOrd="0" presId="urn:microsoft.com/office/officeart/2008/layout/LinedList"/>
    <dgm:cxn modelId="{9AAA0E6A-B200-4D69-ADA8-D8AE813ED392}" srcId="{7EBF7D3B-4A87-4BAA-B738-56F4D3AF166B}" destId="{6F6E1E43-EA1C-480C-AA33-EEAC0DA06D86}" srcOrd="1" destOrd="0" parTransId="{F03EF2B6-0A4B-41E5-8E6D-A93857E906EA}" sibTransId="{BE0AA02D-61D1-4472-920D-3DED77E39CC3}"/>
    <dgm:cxn modelId="{ADFDA173-2A6F-4970-B8DB-66239BE98504}" type="presOf" srcId="{6F6E1E43-EA1C-480C-AA33-EEAC0DA06D86}" destId="{A0B7803F-9381-4939-9DC4-B77639B9E48B}" srcOrd="0" destOrd="0" presId="urn:microsoft.com/office/officeart/2008/layout/LinedList"/>
    <dgm:cxn modelId="{24555A8B-0CEC-4218-94BA-32708F633ED2}" srcId="{7EBF7D3B-4A87-4BAA-B738-56F4D3AF166B}" destId="{1021766A-FDD6-42A4-9639-BC83725E5866}" srcOrd="0" destOrd="0" parTransId="{34C7759C-5351-423D-979B-159CA7B8A453}" sibTransId="{EF910099-1106-4448-8835-6B1BD6AA9BE1}"/>
    <dgm:cxn modelId="{BFD027FF-1361-45D3-AF0A-97797796F50A}" type="presOf" srcId="{1021766A-FDD6-42A4-9639-BC83725E5866}" destId="{FD408917-1FE9-4E83-A343-9B439FAA7621}" srcOrd="0" destOrd="0" presId="urn:microsoft.com/office/officeart/2008/layout/LinedList"/>
    <dgm:cxn modelId="{7B8AC50D-B7D6-4F5F-B49C-4E37190C3451}" type="presParOf" srcId="{542BA6B3-EDD5-4BCE-9836-28F2CA47F673}" destId="{07856EB9-AEA2-4801-933B-D813588FE5A1}" srcOrd="0" destOrd="0" presId="urn:microsoft.com/office/officeart/2008/layout/LinedList"/>
    <dgm:cxn modelId="{3749ACED-DE0B-4A73-80C3-DA0E33E01C26}" type="presParOf" srcId="{542BA6B3-EDD5-4BCE-9836-28F2CA47F673}" destId="{D57457BB-258C-4430-8913-76A51B78350F}" srcOrd="1" destOrd="0" presId="urn:microsoft.com/office/officeart/2008/layout/LinedList"/>
    <dgm:cxn modelId="{98648AE7-681C-44F4-A82C-ADBBBDBF9E37}" type="presParOf" srcId="{D57457BB-258C-4430-8913-76A51B78350F}" destId="{FD408917-1FE9-4E83-A343-9B439FAA7621}" srcOrd="0" destOrd="0" presId="urn:microsoft.com/office/officeart/2008/layout/LinedList"/>
    <dgm:cxn modelId="{1206F71F-85C1-418F-900A-ABCFA7E0D668}" type="presParOf" srcId="{D57457BB-258C-4430-8913-76A51B78350F}" destId="{C3C61C6D-9920-442E-B94F-95F20CA2E382}" srcOrd="1" destOrd="0" presId="urn:microsoft.com/office/officeart/2008/layout/LinedList"/>
    <dgm:cxn modelId="{0CB06525-757E-4192-83D4-9B5A74077C6B}" type="presParOf" srcId="{542BA6B3-EDD5-4BCE-9836-28F2CA47F673}" destId="{1475B152-D552-4375-8A71-E848E447AB60}" srcOrd="2" destOrd="0" presId="urn:microsoft.com/office/officeart/2008/layout/LinedList"/>
    <dgm:cxn modelId="{4B994915-4FDE-49F7-BC67-5D10F6C85424}" type="presParOf" srcId="{542BA6B3-EDD5-4BCE-9836-28F2CA47F673}" destId="{9BE77B59-C7C5-4076-842A-8A794C23E99C}" srcOrd="3" destOrd="0" presId="urn:microsoft.com/office/officeart/2008/layout/LinedList"/>
    <dgm:cxn modelId="{4A56C8E7-7C42-4586-A1E0-2ADF2627E9EC}" type="presParOf" srcId="{9BE77B59-C7C5-4076-842A-8A794C23E99C}" destId="{A0B7803F-9381-4939-9DC4-B77639B9E48B}" srcOrd="0" destOrd="0" presId="urn:microsoft.com/office/officeart/2008/layout/LinedList"/>
    <dgm:cxn modelId="{9A8975F4-9774-4D09-82A9-300FF918747A}" type="presParOf" srcId="{9BE77B59-C7C5-4076-842A-8A794C23E99C}" destId="{F914BC08-22D8-412C-A9EA-A4D4668F9C3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917BC-9049-41C3-9C3A-4163ADFD9DC0}">
      <dsp:nvSpPr>
        <dsp:cNvPr id="0" name=""/>
        <dsp:cNvSpPr/>
      </dsp:nvSpPr>
      <dsp:spPr>
        <a:xfrm>
          <a:off x="0" y="351755"/>
          <a:ext cx="6797675" cy="5040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8856BF-7526-42B4-B25E-3B2AA9C562A6}">
      <dsp:nvSpPr>
        <dsp:cNvPr id="0" name=""/>
        <dsp:cNvSpPr/>
      </dsp:nvSpPr>
      <dsp:spPr>
        <a:xfrm>
          <a:off x="339883" y="56555"/>
          <a:ext cx="4758372" cy="5904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889000">
            <a:lnSpc>
              <a:spcPct val="90000"/>
            </a:lnSpc>
            <a:spcBef>
              <a:spcPct val="0"/>
            </a:spcBef>
            <a:spcAft>
              <a:spcPct val="35000"/>
            </a:spcAft>
            <a:buNone/>
          </a:pPr>
          <a:r>
            <a:rPr lang="en-IN" sz="2000" kern="1200"/>
            <a:t>Spectral GCNs</a:t>
          </a:r>
          <a:endParaRPr lang="en-US" sz="2000" kern="1200"/>
        </a:p>
      </dsp:txBody>
      <dsp:txXfrm>
        <a:off x="368704" y="85376"/>
        <a:ext cx="4700730" cy="532758"/>
      </dsp:txXfrm>
    </dsp:sp>
    <dsp:sp modelId="{CC5678AF-1BA9-4A20-96E9-BC92F41F978F}">
      <dsp:nvSpPr>
        <dsp:cNvPr id="0" name=""/>
        <dsp:cNvSpPr/>
      </dsp:nvSpPr>
      <dsp:spPr>
        <a:xfrm>
          <a:off x="0" y="1258955"/>
          <a:ext cx="6797675" cy="1512000"/>
        </a:xfrm>
        <a:prstGeom prst="rect">
          <a:avLst/>
        </a:prstGeom>
        <a:solidFill>
          <a:schemeClr val="lt1">
            <a:alpha val="90000"/>
            <a:hueOff val="0"/>
            <a:satOff val="0"/>
            <a:lumOff val="0"/>
            <a:alphaOff val="0"/>
          </a:schemeClr>
        </a:solidFill>
        <a:ln w="15875" cap="flat" cmpd="sng" algn="ctr">
          <a:solidFill>
            <a:schemeClr val="accent2">
              <a:hueOff val="13013"/>
              <a:satOff val="-8959"/>
              <a:lumOff val="-22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416560" rIns="527575" bIns="142240" numCol="1" spcCol="1270" anchor="t" anchorCtr="0">
          <a:noAutofit/>
        </a:bodyPr>
        <a:lstStyle/>
        <a:p>
          <a:pPr marL="228600" lvl="1" indent="-228600" algn="l" defTabSz="889000">
            <a:lnSpc>
              <a:spcPct val="90000"/>
            </a:lnSpc>
            <a:spcBef>
              <a:spcPct val="0"/>
            </a:spcBef>
            <a:spcAft>
              <a:spcPct val="15000"/>
            </a:spcAft>
            <a:buChar char="•"/>
          </a:pPr>
          <a:r>
            <a:rPr lang="en-IN" sz="2000" kern="1200"/>
            <a:t>Classic-CNN based</a:t>
          </a:r>
          <a:endParaRPr lang="en-US" sz="2000" kern="1200"/>
        </a:p>
        <a:p>
          <a:pPr marL="228600" lvl="1" indent="-228600" algn="l" defTabSz="889000">
            <a:lnSpc>
              <a:spcPct val="90000"/>
            </a:lnSpc>
            <a:spcBef>
              <a:spcPct val="0"/>
            </a:spcBef>
            <a:spcAft>
              <a:spcPct val="15000"/>
            </a:spcAft>
            <a:buChar char="•"/>
          </a:pPr>
          <a:r>
            <a:rPr lang="en-IN" sz="2000" kern="1200"/>
            <a:t>Propagation based</a:t>
          </a:r>
          <a:endParaRPr lang="en-US" sz="2000" kern="1200"/>
        </a:p>
        <a:p>
          <a:pPr marL="228600" lvl="1" indent="-228600" algn="l" defTabSz="889000">
            <a:lnSpc>
              <a:spcPct val="90000"/>
            </a:lnSpc>
            <a:spcBef>
              <a:spcPct val="0"/>
            </a:spcBef>
            <a:spcAft>
              <a:spcPct val="15000"/>
            </a:spcAft>
            <a:buChar char="•"/>
          </a:pPr>
          <a:r>
            <a:rPr lang="en-IN" sz="2000" kern="1200"/>
            <a:t>Related general frameworks</a:t>
          </a:r>
          <a:endParaRPr lang="en-US" sz="2000" kern="1200"/>
        </a:p>
      </dsp:txBody>
      <dsp:txXfrm>
        <a:off x="0" y="1258955"/>
        <a:ext cx="6797675" cy="1512000"/>
      </dsp:txXfrm>
    </dsp:sp>
    <dsp:sp modelId="{C1F00BD2-8896-4A7B-8F14-5CCBC671EA05}">
      <dsp:nvSpPr>
        <dsp:cNvPr id="0" name=""/>
        <dsp:cNvSpPr/>
      </dsp:nvSpPr>
      <dsp:spPr>
        <a:xfrm>
          <a:off x="339883" y="963755"/>
          <a:ext cx="4758372" cy="590400"/>
        </a:xfrm>
        <a:prstGeom prst="roundRect">
          <a:avLst/>
        </a:prstGeom>
        <a:solidFill>
          <a:schemeClr val="accent2">
            <a:hueOff val="13013"/>
            <a:satOff val="-8959"/>
            <a:lumOff val="-22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889000">
            <a:lnSpc>
              <a:spcPct val="90000"/>
            </a:lnSpc>
            <a:spcBef>
              <a:spcPct val="0"/>
            </a:spcBef>
            <a:spcAft>
              <a:spcPct val="35000"/>
            </a:spcAft>
            <a:buNone/>
          </a:pPr>
          <a:r>
            <a:rPr lang="en-IN" sz="2000" kern="1200"/>
            <a:t>Spatial GCNs</a:t>
          </a:r>
          <a:endParaRPr lang="en-US" sz="2000" kern="1200"/>
        </a:p>
      </dsp:txBody>
      <dsp:txXfrm>
        <a:off x="368704" y="992576"/>
        <a:ext cx="4700730" cy="532758"/>
      </dsp:txXfrm>
    </dsp:sp>
    <dsp:sp modelId="{6D94AD59-BF4C-41B4-8FD7-7C880CE4B0D5}">
      <dsp:nvSpPr>
        <dsp:cNvPr id="0" name=""/>
        <dsp:cNvSpPr/>
      </dsp:nvSpPr>
      <dsp:spPr>
        <a:xfrm>
          <a:off x="0" y="3174155"/>
          <a:ext cx="6797675" cy="1512000"/>
        </a:xfrm>
        <a:prstGeom prst="rect">
          <a:avLst/>
        </a:prstGeom>
        <a:solidFill>
          <a:schemeClr val="lt1">
            <a:alpha val="90000"/>
            <a:hueOff val="0"/>
            <a:satOff val="0"/>
            <a:lumOff val="0"/>
            <a:alphaOff val="0"/>
          </a:schemeClr>
        </a:solidFill>
        <a:ln w="15875" cap="flat" cmpd="sng" algn="ctr">
          <a:solidFill>
            <a:schemeClr val="accent2">
              <a:hueOff val="26025"/>
              <a:satOff val="-17917"/>
              <a:lumOff val="-45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27575" tIns="416560" rIns="527575" bIns="142240" numCol="1" spcCol="1270" anchor="t" anchorCtr="0">
          <a:noAutofit/>
        </a:bodyPr>
        <a:lstStyle/>
        <a:p>
          <a:pPr marL="228600" lvl="1" indent="-228600" algn="l" defTabSz="889000">
            <a:lnSpc>
              <a:spcPct val="90000"/>
            </a:lnSpc>
            <a:spcBef>
              <a:spcPct val="0"/>
            </a:spcBef>
            <a:spcAft>
              <a:spcPct val="15000"/>
            </a:spcAft>
            <a:buChar char="•"/>
          </a:pPr>
          <a:r>
            <a:rPr lang="en-IN" sz="2000" kern="1200"/>
            <a:t>Computer Vision</a:t>
          </a:r>
          <a:endParaRPr lang="en-US" sz="2000" kern="1200"/>
        </a:p>
        <a:p>
          <a:pPr marL="228600" lvl="1" indent="-228600" algn="l" defTabSz="889000">
            <a:lnSpc>
              <a:spcPct val="90000"/>
            </a:lnSpc>
            <a:spcBef>
              <a:spcPct val="0"/>
            </a:spcBef>
            <a:spcAft>
              <a:spcPct val="15000"/>
            </a:spcAft>
            <a:buChar char="•"/>
          </a:pPr>
          <a:r>
            <a:rPr lang="en-IN" sz="2000" kern="1200"/>
            <a:t>NLP</a:t>
          </a:r>
          <a:endParaRPr lang="en-US" sz="2000" kern="1200"/>
        </a:p>
        <a:p>
          <a:pPr marL="228600" lvl="1" indent="-228600" algn="l" defTabSz="889000">
            <a:lnSpc>
              <a:spcPct val="90000"/>
            </a:lnSpc>
            <a:spcBef>
              <a:spcPct val="0"/>
            </a:spcBef>
            <a:spcAft>
              <a:spcPct val="15000"/>
            </a:spcAft>
            <a:buChar char="•"/>
          </a:pPr>
          <a:r>
            <a:rPr lang="en-IN" sz="2000" kern="1200"/>
            <a:t>Science</a:t>
          </a:r>
          <a:endParaRPr lang="en-US" sz="2000" kern="1200"/>
        </a:p>
      </dsp:txBody>
      <dsp:txXfrm>
        <a:off x="0" y="3174155"/>
        <a:ext cx="6797675" cy="1512000"/>
      </dsp:txXfrm>
    </dsp:sp>
    <dsp:sp modelId="{B2A50AE7-064C-4763-9B52-26E09FD926B8}">
      <dsp:nvSpPr>
        <dsp:cNvPr id="0" name=""/>
        <dsp:cNvSpPr/>
      </dsp:nvSpPr>
      <dsp:spPr>
        <a:xfrm>
          <a:off x="339883" y="2878955"/>
          <a:ext cx="4758372" cy="590400"/>
        </a:xfrm>
        <a:prstGeom prst="roundRect">
          <a:avLst/>
        </a:prstGeom>
        <a:solidFill>
          <a:schemeClr val="accent2">
            <a:hueOff val="26025"/>
            <a:satOff val="-17917"/>
            <a:lumOff val="-45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889000">
            <a:lnSpc>
              <a:spcPct val="90000"/>
            </a:lnSpc>
            <a:spcBef>
              <a:spcPct val="0"/>
            </a:spcBef>
            <a:spcAft>
              <a:spcPct val="35000"/>
            </a:spcAft>
            <a:buNone/>
          </a:pPr>
          <a:r>
            <a:rPr lang="en-IN" sz="2000" kern="1200"/>
            <a:t>Applications</a:t>
          </a:r>
          <a:endParaRPr lang="en-US" sz="2000" kern="1200"/>
        </a:p>
      </dsp:txBody>
      <dsp:txXfrm>
        <a:off x="368704" y="2907776"/>
        <a:ext cx="4700730" cy="532758"/>
      </dsp:txXfrm>
    </dsp:sp>
    <dsp:sp modelId="{53441411-E693-4BC0-9DA1-D5FE412F54CC}">
      <dsp:nvSpPr>
        <dsp:cNvPr id="0" name=""/>
        <dsp:cNvSpPr/>
      </dsp:nvSpPr>
      <dsp:spPr>
        <a:xfrm>
          <a:off x="0" y="5089356"/>
          <a:ext cx="6797675" cy="504000"/>
        </a:xfrm>
        <a:prstGeom prst="rect">
          <a:avLst/>
        </a:prstGeom>
        <a:solidFill>
          <a:schemeClr val="lt1">
            <a:alpha val="90000"/>
            <a:hueOff val="0"/>
            <a:satOff val="0"/>
            <a:lumOff val="0"/>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dsp:style>
    </dsp:sp>
    <dsp:sp modelId="{31A85C69-0236-4122-A989-4D7D939654B2}">
      <dsp:nvSpPr>
        <dsp:cNvPr id="0" name=""/>
        <dsp:cNvSpPr/>
      </dsp:nvSpPr>
      <dsp:spPr>
        <a:xfrm>
          <a:off x="339883" y="4794156"/>
          <a:ext cx="4758372" cy="590400"/>
        </a:xfrm>
        <a:prstGeom prst="roundRect">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855" tIns="0" rIns="179855" bIns="0" numCol="1" spcCol="1270" anchor="ctr" anchorCtr="0">
          <a:noAutofit/>
        </a:bodyPr>
        <a:lstStyle/>
        <a:p>
          <a:pPr marL="0" lvl="0" indent="0" algn="l" defTabSz="889000">
            <a:lnSpc>
              <a:spcPct val="90000"/>
            </a:lnSpc>
            <a:spcBef>
              <a:spcPct val="0"/>
            </a:spcBef>
            <a:spcAft>
              <a:spcPct val="35000"/>
            </a:spcAft>
            <a:buNone/>
          </a:pPr>
          <a:r>
            <a:rPr lang="en-IN" sz="2000" kern="1200"/>
            <a:t>Challenges</a:t>
          </a:r>
          <a:endParaRPr lang="en-US" sz="2000" kern="1200"/>
        </a:p>
      </dsp:txBody>
      <dsp:txXfrm>
        <a:off x="368704" y="4822977"/>
        <a:ext cx="4700730"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3E1A6-EA53-46EE-AD7A-B8598C467486}">
      <dsp:nvSpPr>
        <dsp:cNvPr id="0" name=""/>
        <dsp:cNvSpPr/>
      </dsp:nvSpPr>
      <dsp:spPr>
        <a:xfrm>
          <a:off x="0" y="689"/>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50E600-2C53-49D3-B1B0-C2C6F9DB04BA}">
      <dsp:nvSpPr>
        <dsp:cNvPr id="0" name=""/>
        <dsp:cNvSpPr/>
      </dsp:nvSpPr>
      <dsp:spPr>
        <a:xfrm>
          <a:off x="488194" y="363809"/>
          <a:ext cx="887626" cy="887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C9786C-07D0-496C-AE00-8C99BC49C7DE}">
      <dsp:nvSpPr>
        <dsp:cNvPr id="0" name=""/>
        <dsp:cNvSpPr/>
      </dsp:nvSpPr>
      <dsp:spPr>
        <a:xfrm>
          <a:off x="1864015" y="689"/>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90000"/>
            </a:lnSpc>
            <a:spcBef>
              <a:spcPct val="0"/>
            </a:spcBef>
            <a:spcAft>
              <a:spcPct val="35000"/>
            </a:spcAft>
            <a:buNone/>
          </a:pPr>
          <a:r>
            <a:rPr lang="en-IN" sz="2500" kern="1200"/>
            <a:t>Computer Vision</a:t>
          </a:r>
          <a:endParaRPr lang="en-US" sz="2500" kern="1200"/>
        </a:p>
      </dsp:txBody>
      <dsp:txXfrm>
        <a:off x="1864015" y="689"/>
        <a:ext cx="4933659" cy="1613866"/>
      </dsp:txXfrm>
    </dsp:sp>
    <dsp:sp modelId="{1CF62BC3-D565-4740-97CB-5F444362F9AD}">
      <dsp:nvSpPr>
        <dsp:cNvPr id="0" name=""/>
        <dsp:cNvSpPr/>
      </dsp:nvSpPr>
      <dsp:spPr>
        <a:xfrm>
          <a:off x="0" y="2018022"/>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C78F47-9EE5-4C07-9656-2A62BD7896C8}">
      <dsp:nvSpPr>
        <dsp:cNvPr id="0" name=""/>
        <dsp:cNvSpPr/>
      </dsp:nvSpPr>
      <dsp:spPr>
        <a:xfrm>
          <a:off x="488194" y="2381142"/>
          <a:ext cx="887626" cy="887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A445A0B-3B0D-4621-9026-65781E9D52E7}">
      <dsp:nvSpPr>
        <dsp:cNvPr id="0" name=""/>
        <dsp:cNvSpPr/>
      </dsp:nvSpPr>
      <dsp:spPr>
        <a:xfrm>
          <a:off x="1864015" y="2018022"/>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90000"/>
            </a:lnSpc>
            <a:spcBef>
              <a:spcPct val="0"/>
            </a:spcBef>
            <a:spcAft>
              <a:spcPct val="35000"/>
            </a:spcAft>
            <a:buNone/>
          </a:pPr>
          <a:r>
            <a:rPr lang="en-IN" sz="2500" kern="1200"/>
            <a:t>Natural Language Processing</a:t>
          </a:r>
          <a:endParaRPr lang="en-US" sz="2500" kern="1200"/>
        </a:p>
      </dsp:txBody>
      <dsp:txXfrm>
        <a:off x="1864015" y="2018022"/>
        <a:ext cx="4933659" cy="1613866"/>
      </dsp:txXfrm>
    </dsp:sp>
    <dsp:sp modelId="{179A1D87-E337-4CAC-B6CF-D0096D0D28C5}">
      <dsp:nvSpPr>
        <dsp:cNvPr id="0" name=""/>
        <dsp:cNvSpPr/>
      </dsp:nvSpPr>
      <dsp:spPr>
        <a:xfrm>
          <a:off x="0" y="4035355"/>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64EBE6-1BA5-4DA2-8B29-EB38D146FC69}">
      <dsp:nvSpPr>
        <dsp:cNvPr id="0" name=""/>
        <dsp:cNvSpPr/>
      </dsp:nvSpPr>
      <dsp:spPr>
        <a:xfrm>
          <a:off x="488194" y="4398475"/>
          <a:ext cx="887626" cy="887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DF707B-EC8F-4FE0-9220-0C92348C945E}">
      <dsp:nvSpPr>
        <dsp:cNvPr id="0" name=""/>
        <dsp:cNvSpPr/>
      </dsp:nvSpPr>
      <dsp:spPr>
        <a:xfrm>
          <a:off x="1864015" y="4035355"/>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1111250">
            <a:lnSpc>
              <a:spcPct val="90000"/>
            </a:lnSpc>
            <a:spcBef>
              <a:spcPct val="0"/>
            </a:spcBef>
            <a:spcAft>
              <a:spcPct val="35000"/>
            </a:spcAft>
            <a:buNone/>
          </a:pPr>
          <a:r>
            <a:rPr lang="en-IN" sz="2500" kern="1200"/>
            <a:t>Science</a:t>
          </a:r>
          <a:endParaRPr lang="en-US" sz="2500" kern="1200"/>
        </a:p>
      </dsp:txBody>
      <dsp:txXfrm>
        <a:off x="1864015" y="4035355"/>
        <a:ext cx="4933659" cy="16138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3C2CC-5170-4396-AA38-7B64057F8F2D}">
      <dsp:nvSpPr>
        <dsp:cNvPr id="0" name=""/>
        <dsp:cNvSpPr/>
      </dsp:nvSpPr>
      <dsp:spPr>
        <a:xfrm>
          <a:off x="0" y="76949"/>
          <a:ext cx="10058399" cy="88744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IN" sz="3700" b="0" i="0" kern="1200"/>
            <a:t>Deep graph convolutional networks</a:t>
          </a:r>
          <a:endParaRPr lang="en-US" sz="3700" kern="1200"/>
        </a:p>
      </dsp:txBody>
      <dsp:txXfrm>
        <a:off x="43321" y="120270"/>
        <a:ext cx="9971757" cy="800803"/>
      </dsp:txXfrm>
    </dsp:sp>
    <dsp:sp modelId="{C55A9AFF-AC7F-41E1-9CC6-47D376B71B0F}">
      <dsp:nvSpPr>
        <dsp:cNvPr id="0" name=""/>
        <dsp:cNvSpPr/>
      </dsp:nvSpPr>
      <dsp:spPr>
        <a:xfrm>
          <a:off x="0" y="1070955"/>
          <a:ext cx="10058399" cy="88744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0" i="0" kern="1200"/>
            <a:t>Graph convolutional networks for dynamic graphs</a:t>
          </a:r>
          <a:endParaRPr lang="en-US" sz="3700" kern="1200"/>
        </a:p>
      </dsp:txBody>
      <dsp:txXfrm>
        <a:off x="43321" y="1114276"/>
        <a:ext cx="9971757" cy="800803"/>
      </dsp:txXfrm>
    </dsp:sp>
    <dsp:sp modelId="{D3F81EBC-CF82-4615-92BD-A9D1A97215E2}">
      <dsp:nvSpPr>
        <dsp:cNvPr id="0" name=""/>
        <dsp:cNvSpPr/>
      </dsp:nvSpPr>
      <dsp:spPr>
        <a:xfrm>
          <a:off x="0" y="2064960"/>
          <a:ext cx="10058399" cy="88744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US" sz="3700" b="0" i="0" kern="1200"/>
            <a:t>More powerful graph convolutional networks</a:t>
          </a:r>
          <a:endParaRPr lang="en-US" sz="3700" kern="1200"/>
        </a:p>
      </dsp:txBody>
      <dsp:txXfrm>
        <a:off x="43321" y="2108281"/>
        <a:ext cx="9971757" cy="800803"/>
      </dsp:txXfrm>
    </dsp:sp>
    <dsp:sp modelId="{C6B06FA2-033E-4AB9-9D25-8A7A737746CF}">
      <dsp:nvSpPr>
        <dsp:cNvPr id="0" name=""/>
        <dsp:cNvSpPr/>
      </dsp:nvSpPr>
      <dsp:spPr>
        <a:xfrm>
          <a:off x="0" y="3058965"/>
          <a:ext cx="10058399" cy="88744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IN" sz="3700" b="0" i="0" kern="1200"/>
            <a:t>Multiple graph convolutional networks</a:t>
          </a:r>
          <a:endParaRPr lang="en-US" sz="3700" kern="1200"/>
        </a:p>
      </dsp:txBody>
      <dsp:txXfrm>
        <a:off x="43321" y="3102286"/>
        <a:ext cx="9971757" cy="8008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7780B-C78A-4991-9A7D-21F032EA2F0E}">
      <dsp:nvSpPr>
        <dsp:cNvPr id="0" name=""/>
        <dsp:cNvSpPr/>
      </dsp:nvSpPr>
      <dsp:spPr>
        <a:xfrm>
          <a:off x="0" y="1964"/>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A5D5E5-DF76-47C2-BF7B-07FE8DBA41A4}">
      <dsp:nvSpPr>
        <dsp:cNvPr id="0" name=""/>
        <dsp:cNvSpPr/>
      </dsp:nvSpPr>
      <dsp:spPr>
        <a:xfrm>
          <a:off x="0" y="1964"/>
          <a:ext cx="10058399" cy="66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IN" sz="3100" kern="1200"/>
            <a:t>Previous methods</a:t>
          </a:r>
          <a:endParaRPr lang="en-US" sz="3100" kern="1200"/>
        </a:p>
      </dsp:txBody>
      <dsp:txXfrm>
        <a:off x="0" y="1964"/>
        <a:ext cx="10058399" cy="669905"/>
      </dsp:txXfrm>
    </dsp:sp>
    <dsp:sp modelId="{E576F787-ED8A-473D-877E-7D1211E185F4}">
      <dsp:nvSpPr>
        <dsp:cNvPr id="0" name=""/>
        <dsp:cNvSpPr/>
      </dsp:nvSpPr>
      <dsp:spPr>
        <a:xfrm>
          <a:off x="0" y="671869"/>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C7759A-3CE5-47F2-A0B8-4CA228656FD6}">
      <dsp:nvSpPr>
        <dsp:cNvPr id="0" name=""/>
        <dsp:cNvSpPr/>
      </dsp:nvSpPr>
      <dsp:spPr>
        <a:xfrm>
          <a:off x="0" y="671869"/>
          <a:ext cx="10058399" cy="66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IN" sz="3100" kern="1200"/>
            <a:t>GCNs reviewed</a:t>
          </a:r>
          <a:endParaRPr lang="en-US" sz="3100" kern="1200"/>
        </a:p>
      </dsp:txBody>
      <dsp:txXfrm>
        <a:off x="0" y="671869"/>
        <a:ext cx="10058399" cy="669905"/>
      </dsp:txXfrm>
    </dsp:sp>
    <dsp:sp modelId="{3D073CB7-23D7-498A-BC7D-A55EB7E503E1}">
      <dsp:nvSpPr>
        <dsp:cNvPr id="0" name=""/>
        <dsp:cNvSpPr/>
      </dsp:nvSpPr>
      <dsp:spPr>
        <a:xfrm>
          <a:off x="0" y="1341774"/>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501DC3-D3FA-45B1-BA02-AC8EB01C2C02}">
      <dsp:nvSpPr>
        <dsp:cNvPr id="0" name=""/>
        <dsp:cNvSpPr/>
      </dsp:nvSpPr>
      <dsp:spPr>
        <a:xfrm>
          <a:off x="0" y="1341774"/>
          <a:ext cx="10058399" cy="66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IN" sz="3100" kern="1200"/>
            <a:t>Datasets used</a:t>
          </a:r>
          <a:endParaRPr lang="en-US" sz="3100" kern="1200"/>
        </a:p>
      </dsp:txBody>
      <dsp:txXfrm>
        <a:off x="0" y="1341774"/>
        <a:ext cx="10058399" cy="669905"/>
      </dsp:txXfrm>
    </dsp:sp>
    <dsp:sp modelId="{32F87896-6927-4BE2-9E8B-5EBE79192F0E}">
      <dsp:nvSpPr>
        <dsp:cNvPr id="0" name=""/>
        <dsp:cNvSpPr/>
      </dsp:nvSpPr>
      <dsp:spPr>
        <a:xfrm>
          <a:off x="0" y="2011679"/>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97B4FE-0883-4A82-9DAD-35844C751A14}">
      <dsp:nvSpPr>
        <dsp:cNvPr id="0" name=""/>
        <dsp:cNvSpPr/>
      </dsp:nvSpPr>
      <dsp:spPr>
        <a:xfrm>
          <a:off x="0" y="2011680"/>
          <a:ext cx="10058399" cy="66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IN" sz="3100" kern="1200"/>
            <a:t>Methodology</a:t>
          </a:r>
          <a:endParaRPr lang="en-US" sz="3100" kern="1200"/>
        </a:p>
      </dsp:txBody>
      <dsp:txXfrm>
        <a:off x="0" y="2011680"/>
        <a:ext cx="10058399" cy="669905"/>
      </dsp:txXfrm>
    </dsp:sp>
    <dsp:sp modelId="{62033441-A33E-4458-AFBA-6B03A18993BB}">
      <dsp:nvSpPr>
        <dsp:cNvPr id="0" name=""/>
        <dsp:cNvSpPr/>
      </dsp:nvSpPr>
      <dsp:spPr>
        <a:xfrm>
          <a:off x="0" y="2681585"/>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5B0A1D-1B01-4144-A552-08D0311BC59E}">
      <dsp:nvSpPr>
        <dsp:cNvPr id="0" name=""/>
        <dsp:cNvSpPr/>
      </dsp:nvSpPr>
      <dsp:spPr>
        <a:xfrm>
          <a:off x="0" y="2681585"/>
          <a:ext cx="10058399" cy="66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IN" sz="3100" kern="1200"/>
            <a:t>Paper results</a:t>
          </a:r>
          <a:endParaRPr lang="en-US" sz="3100" kern="1200"/>
        </a:p>
      </dsp:txBody>
      <dsp:txXfrm>
        <a:off x="0" y="2681585"/>
        <a:ext cx="10058399" cy="669905"/>
      </dsp:txXfrm>
    </dsp:sp>
    <dsp:sp modelId="{04CA0AF1-06D7-4C32-A1AE-473B638EE590}">
      <dsp:nvSpPr>
        <dsp:cNvPr id="0" name=""/>
        <dsp:cNvSpPr/>
      </dsp:nvSpPr>
      <dsp:spPr>
        <a:xfrm>
          <a:off x="0" y="3351490"/>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DCA130-5230-498A-8A4B-B873258F47B6}">
      <dsp:nvSpPr>
        <dsp:cNvPr id="0" name=""/>
        <dsp:cNvSpPr/>
      </dsp:nvSpPr>
      <dsp:spPr>
        <a:xfrm>
          <a:off x="0" y="3351490"/>
          <a:ext cx="10058399" cy="669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IN" sz="3100" kern="1200"/>
            <a:t>Our experiment</a:t>
          </a:r>
          <a:endParaRPr lang="en-US" sz="3100" kern="1200"/>
        </a:p>
      </dsp:txBody>
      <dsp:txXfrm>
        <a:off x="0" y="3351490"/>
        <a:ext cx="10058399" cy="6699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20F3A-0CC5-4BF7-B7E6-D9F18A77CDED}">
      <dsp:nvSpPr>
        <dsp:cNvPr id="0" name=""/>
        <dsp:cNvSpPr/>
      </dsp:nvSpPr>
      <dsp:spPr>
        <a:xfrm>
          <a:off x="0" y="2957"/>
          <a:ext cx="10058399" cy="6300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B6A8E0-6F4A-489C-9B2D-7F2C33BAB2C9}">
      <dsp:nvSpPr>
        <dsp:cNvPr id="0" name=""/>
        <dsp:cNvSpPr/>
      </dsp:nvSpPr>
      <dsp:spPr>
        <a:xfrm>
          <a:off x="190583" y="144714"/>
          <a:ext cx="346515" cy="3465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7E2D0A-97A1-4FE1-9BD6-AC4083B6736A}">
      <dsp:nvSpPr>
        <dsp:cNvPr id="0" name=""/>
        <dsp:cNvSpPr/>
      </dsp:nvSpPr>
      <dsp:spPr>
        <a:xfrm>
          <a:off x="727681" y="2957"/>
          <a:ext cx="93307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755650">
            <a:lnSpc>
              <a:spcPct val="90000"/>
            </a:lnSpc>
            <a:spcBef>
              <a:spcPct val="0"/>
            </a:spcBef>
            <a:spcAft>
              <a:spcPct val="35000"/>
            </a:spcAft>
            <a:buNone/>
          </a:pPr>
          <a:r>
            <a:rPr lang="en-IN" sz="1700" kern="1200" dirty="0"/>
            <a:t>20NG dataset : contains news documents belonging to different news groups.</a:t>
          </a:r>
          <a:endParaRPr lang="en-US" sz="1700" kern="1200" dirty="0"/>
        </a:p>
      </dsp:txBody>
      <dsp:txXfrm>
        <a:off x="727681" y="2957"/>
        <a:ext cx="9330718" cy="630027"/>
      </dsp:txXfrm>
    </dsp:sp>
    <dsp:sp modelId="{DDB79097-22F0-4DDD-BDB5-FC8CE662C103}">
      <dsp:nvSpPr>
        <dsp:cNvPr id="0" name=""/>
        <dsp:cNvSpPr/>
      </dsp:nvSpPr>
      <dsp:spPr>
        <a:xfrm>
          <a:off x="0" y="790492"/>
          <a:ext cx="10058399" cy="6300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DB6D67-BEC5-4551-915F-A0C581E50764}">
      <dsp:nvSpPr>
        <dsp:cNvPr id="0" name=""/>
        <dsp:cNvSpPr/>
      </dsp:nvSpPr>
      <dsp:spPr>
        <a:xfrm>
          <a:off x="190583" y="932248"/>
          <a:ext cx="346515" cy="3465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8C83A86-1EBF-4928-A5AA-97751A58EB38}">
      <dsp:nvSpPr>
        <dsp:cNvPr id="0" name=""/>
        <dsp:cNvSpPr/>
      </dsp:nvSpPr>
      <dsp:spPr>
        <a:xfrm>
          <a:off x="727681" y="790492"/>
          <a:ext cx="93307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755650">
            <a:lnSpc>
              <a:spcPct val="90000"/>
            </a:lnSpc>
            <a:spcBef>
              <a:spcPct val="0"/>
            </a:spcBef>
            <a:spcAft>
              <a:spcPct val="35000"/>
            </a:spcAft>
            <a:buNone/>
          </a:pPr>
          <a:r>
            <a:rPr lang="en-IN" sz="1700" kern="1200"/>
            <a:t>Ohsumed corpus: documents are snippets of medical literature where the snippets correspond to different types of cardiovacular diseases</a:t>
          </a:r>
          <a:endParaRPr lang="en-US" sz="1700" kern="1200"/>
        </a:p>
      </dsp:txBody>
      <dsp:txXfrm>
        <a:off x="727681" y="790492"/>
        <a:ext cx="9330718" cy="630027"/>
      </dsp:txXfrm>
    </dsp:sp>
    <dsp:sp modelId="{1896BB7C-2F81-44E8-82CE-2FCC1C42B7CA}">
      <dsp:nvSpPr>
        <dsp:cNvPr id="0" name=""/>
        <dsp:cNvSpPr/>
      </dsp:nvSpPr>
      <dsp:spPr>
        <a:xfrm>
          <a:off x="0" y="1578026"/>
          <a:ext cx="10058399" cy="63002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50F8A2-5F07-492D-95F6-AB8CD6E3C7EA}">
      <dsp:nvSpPr>
        <dsp:cNvPr id="0" name=""/>
        <dsp:cNvSpPr/>
      </dsp:nvSpPr>
      <dsp:spPr>
        <a:xfrm>
          <a:off x="190583" y="1719782"/>
          <a:ext cx="346515" cy="3465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A86D532-BBA8-45CF-A000-BD993885D29E}">
      <dsp:nvSpPr>
        <dsp:cNvPr id="0" name=""/>
        <dsp:cNvSpPr/>
      </dsp:nvSpPr>
      <dsp:spPr>
        <a:xfrm>
          <a:off x="727681" y="1578026"/>
          <a:ext cx="93307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755650">
            <a:lnSpc>
              <a:spcPct val="90000"/>
            </a:lnSpc>
            <a:spcBef>
              <a:spcPct val="0"/>
            </a:spcBef>
            <a:spcAft>
              <a:spcPct val="35000"/>
            </a:spcAft>
            <a:buNone/>
          </a:pPr>
          <a:r>
            <a:rPr lang="en-IN" sz="1700" kern="1200"/>
            <a:t>R52: Subset of the Reuters 21578 dataset contains 52 categories</a:t>
          </a:r>
          <a:endParaRPr lang="en-US" sz="1700" kern="1200"/>
        </a:p>
      </dsp:txBody>
      <dsp:txXfrm>
        <a:off x="727681" y="1578026"/>
        <a:ext cx="9330718" cy="630027"/>
      </dsp:txXfrm>
    </dsp:sp>
    <dsp:sp modelId="{49544F14-1B91-48B6-8C78-DD37D0AEF322}">
      <dsp:nvSpPr>
        <dsp:cNvPr id="0" name=""/>
        <dsp:cNvSpPr/>
      </dsp:nvSpPr>
      <dsp:spPr>
        <a:xfrm>
          <a:off x="0" y="2365560"/>
          <a:ext cx="10058399" cy="63002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786E13-6A8B-41EA-A7B6-77CCCC1214C1}">
      <dsp:nvSpPr>
        <dsp:cNvPr id="0" name=""/>
        <dsp:cNvSpPr/>
      </dsp:nvSpPr>
      <dsp:spPr>
        <a:xfrm>
          <a:off x="190583" y="2507316"/>
          <a:ext cx="346515" cy="3465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9B61FB3-1DEE-439D-B379-9B49D38B5D12}">
      <dsp:nvSpPr>
        <dsp:cNvPr id="0" name=""/>
        <dsp:cNvSpPr/>
      </dsp:nvSpPr>
      <dsp:spPr>
        <a:xfrm>
          <a:off x="727681" y="2365560"/>
          <a:ext cx="93307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755650">
            <a:lnSpc>
              <a:spcPct val="90000"/>
            </a:lnSpc>
            <a:spcBef>
              <a:spcPct val="0"/>
            </a:spcBef>
            <a:spcAft>
              <a:spcPct val="35000"/>
            </a:spcAft>
            <a:buNone/>
          </a:pPr>
          <a:r>
            <a:rPr lang="en-IN" sz="1700" kern="1200"/>
            <a:t>R8:Subset of the Reuters 21578 dataset contains 8 categories</a:t>
          </a:r>
          <a:endParaRPr lang="en-US" sz="1700" kern="1200"/>
        </a:p>
      </dsp:txBody>
      <dsp:txXfrm>
        <a:off x="727681" y="2365560"/>
        <a:ext cx="9330718" cy="630027"/>
      </dsp:txXfrm>
    </dsp:sp>
    <dsp:sp modelId="{77EA159B-11A9-464C-B12B-3BCE0B7B0272}">
      <dsp:nvSpPr>
        <dsp:cNvPr id="0" name=""/>
        <dsp:cNvSpPr/>
      </dsp:nvSpPr>
      <dsp:spPr>
        <a:xfrm>
          <a:off x="0" y="3153094"/>
          <a:ext cx="10058399" cy="63002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764071-F524-40E2-9470-FD493BB4D524}">
      <dsp:nvSpPr>
        <dsp:cNvPr id="0" name=""/>
        <dsp:cNvSpPr/>
      </dsp:nvSpPr>
      <dsp:spPr>
        <a:xfrm>
          <a:off x="190583" y="3294850"/>
          <a:ext cx="346515" cy="3465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7C756C-D6D9-4B6F-A0E3-06FC16041113}">
      <dsp:nvSpPr>
        <dsp:cNvPr id="0" name=""/>
        <dsp:cNvSpPr/>
      </dsp:nvSpPr>
      <dsp:spPr>
        <a:xfrm>
          <a:off x="727681" y="3153094"/>
          <a:ext cx="9330718" cy="630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678" tIns="66678" rIns="66678" bIns="66678" numCol="1" spcCol="1270" anchor="ctr" anchorCtr="0">
          <a:noAutofit/>
        </a:bodyPr>
        <a:lstStyle/>
        <a:p>
          <a:pPr marL="0" lvl="0" indent="0" algn="l" defTabSz="755650">
            <a:lnSpc>
              <a:spcPct val="90000"/>
            </a:lnSpc>
            <a:spcBef>
              <a:spcPct val="0"/>
            </a:spcBef>
            <a:spcAft>
              <a:spcPct val="35000"/>
            </a:spcAft>
            <a:buNone/>
          </a:pPr>
          <a:r>
            <a:rPr lang="en-IN" sz="1700" kern="1200"/>
            <a:t>MR: movie review dataset for binary classification task</a:t>
          </a:r>
          <a:endParaRPr lang="en-US" sz="1700" kern="1200"/>
        </a:p>
      </dsp:txBody>
      <dsp:txXfrm>
        <a:off x="727681" y="3153094"/>
        <a:ext cx="9330718" cy="6300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55305-70AF-4DF9-B420-00587D2AF32A}">
      <dsp:nvSpPr>
        <dsp:cNvPr id="0" name=""/>
        <dsp:cNvSpPr/>
      </dsp:nvSpPr>
      <dsp:spPr>
        <a:xfrm>
          <a:off x="616949" y="340539"/>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A701C0-5CAE-4A49-B688-8553292D6771}">
      <dsp:nvSpPr>
        <dsp:cNvPr id="0" name=""/>
        <dsp:cNvSpPr/>
      </dsp:nvSpPr>
      <dsp:spPr>
        <a:xfrm>
          <a:off x="1004512" y="728102"/>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7CE534-9E3F-468B-8E36-831282AF4E1E}">
      <dsp:nvSpPr>
        <dsp:cNvPr id="0" name=""/>
        <dsp:cNvSpPr/>
      </dsp:nvSpPr>
      <dsp:spPr>
        <a:xfrm>
          <a:off x="35606"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Each document is a node.</a:t>
          </a:r>
        </a:p>
      </dsp:txBody>
      <dsp:txXfrm>
        <a:off x="35606" y="2725540"/>
        <a:ext cx="2981250" cy="720000"/>
      </dsp:txXfrm>
    </dsp:sp>
    <dsp:sp modelId="{045DB10A-E119-446F-8956-61E1E472AA1B}">
      <dsp:nvSpPr>
        <dsp:cNvPr id="0" name=""/>
        <dsp:cNvSpPr/>
      </dsp:nvSpPr>
      <dsp:spPr>
        <a:xfrm>
          <a:off x="4119918" y="340539"/>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786CB6-E769-4593-A8D5-BB0BA9472676}">
      <dsp:nvSpPr>
        <dsp:cNvPr id="0" name=""/>
        <dsp:cNvSpPr/>
      </dsp:nvSpPr>
      <dsp:spPr>
        <a:xfrm>
          <a:off x="4507481" y="7281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F96600E-51A4-40B6-9BF9-8896C6DDD3DE}">
      <dsp:nvSpPr>
        <dsp:cNvPr id="0" name=""/>
        <dsp:cNvSpPr/>
      </dsp:nvSpPr>
      <dsp:spPr>
        <a:xfrm>
          <a:off x="3538574"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Each word is also a node.</a:t>
          </a:r>
        </a:p>
      </dsp:txBody>
      <dsp:txXfrm>
        <a:off x="3538574" y="2725540"/>
        <a:ext cx="2981250" cy="720000"/>
      </dsp:txXfrm>
    </dsp:sp>
    <dsp:sp modelId="{6843A43E-EB12-44B6-9241-F2519A67D5CE}">
      <dsp:nvSpPr>
        <dsp:cNvPr id="0" name=""/>
        <dsp:cNvSpPr/>
      </dsp:nvSpPr>
      <dsp:spPr>
        <a:xfrm>
          <a:off x="7622887" y="340539"/>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99DBE8-559F-4511-AEF8-21CF5AD4899A}">
      <dsp:nvSpPr>
        <dsp:cNvPr id="0" name=""/>
        <dsp:cNvSpPr/>
      </dsp:nvSpPr>
      <dsp:spPr>
        <a:xfrm>
          <a:off x="8010450" y="72810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0AF3DAE-D12F-496D-BF33-7CDA11D2DA25}">
      <dsp:nvSpPr>
        <dsp:cNvPr id="0" name=""/>
        <dsp:cNvSpPr/>
      </dsp:nvSpPr>
      <dsp:spPr>
        <a:xfrm>
          <a:off x="704154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These nodes are connected based on the interaction between them.</a:t>
          </a:r>
        </a:p>
      </dsp:txBody>
      <dsp:txXfrm>
        <a:off x="7041543" y="2725540"/>
        <a:ext cx="298125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AE5D0-5753-4310-B721-89850D1C0970}">
      <dsp:nvSpPr>
        <dsp:cNvPr id="0" name=""/>
        <dsp:cNvSpPr/>
      </dsp:nvSpPr>
      <dsp:spPr>
        <a:xfrm>
          <a:off x="0" y="491"/>
          <a:ext cx="10058399" cy="1149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42BFD9-EB5A-43DF-866B-4CDD4F71D68F}">
      <dsp:nvSpPr>
        <dsp:cNvPr id="0" name=""/>
        <dsp:cNvSpPr/>
      </dsp:nvSpPr>
      <dsp:spPr>
        <a:xfrm>
          <a:off x="347648" y="259072"/>
          <a:ext cx="632087" cy="6320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D32FF6-A058-4EC7-93D3-A3C0892B502A}">
      <dsp:nvSpPr>
        <dsp:cNvPr id="0" name=""/>
        <dsp:cNvSpPr/>
      </dsp:nvSpPr>
      <dsp:spPr>
        <a:xfrm>
          <a:off x="1327384" y="491"/>
          <a:ext cx="8731015"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889000">
            <a:lnSpc>
              <a:spcPct val="100000"/>
            </a:lnSpc>
            <a:spcBef>
              <a:spcPct val="0"/>
            </a:spcBef>
            <a:spcAft>
              <a:spcPct val="35000"/>
            </a:spcAft>
            <a:buNone/>
          </a:pPr>
          <a:r>
            <a:rPr lang="en-US" sz="2000" kern="1200"/>
            <a:t>The authors only used English datasets in their paper. We wanted to see if the method worked well on non-English datasets as well.</a:t>
          </a:r>
        </a:p>
      </dsp:txBody>
      <dsp:txXfrm>
        <a:off x="1327384" y="491"/>
        <a:ext cx="8731015" cy="1149250"/>
      </dsp:txXfrm>
    </dsp:sp>
    <dsp:sp modelId="{60ABFF9F-942D-435E-9F56-D9EA865A6E9A}">
      <dsp:nvSpPr>
        <dsp:cNvPr id="0" name=""/>
        <dsp:cNvSpPr/>
      </dsp:nvSpPr>
      <dsp:spPr>
        <a:xfrm>
          <a:off x="0" y="1437054"/>
          <a:ext cx="10058399" cy="1149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1A4662-525E-407F-A25F-53D4C1925EA4}">
      <dsp:nvSpPr>
        <dsp:cNvPr id="0" name=""/>
        <dsp:cNvSpPr/>
      </dsp:nvSpPr>
      <dsp:spPr>
        <a:xfrm>
          <a:off x="347648" y="1695636"/>
          <a:ext cx="632087" cy="6320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0D820A-26BE-42A4-9C85-90A67B6DBCBE}">
      <dsp:nvSpPr>
        <dsp:cNvPr id="0" name=""/>
        <dsp:cNvSpPr/>
      </dsp:nvSpPr>
      <dsp:spPr>
        <a:xfrm>
          <a:off x="1327384" y="1437054"/>
          <a:ext cx="8731015"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889000">
            <a:lnSpc>
              <a:spcPct val="100000"/>
            </a:lnSpc>
            <a:spcBef>
              <a:spcPct val="0"/>
            </a:spcBef>
            <a:spcAft>
              <a:spcPct val="35000"/>
            </a:spcAft>
            <a:buNone/>
          </a:pPr>
          <a:r>
            <a:rPr lang="en-US" sz="2000" kern="1200"/>
            <a:t>We used a Spanish language dataset for text classification called TASS-2020. This is a dataset compiled by the </a:t>
          </a:r>
          <a:r>
            <a:rPr lang="en-US" sz="2000" b="0" i="0" kern="1200"/>
            <a:t>“Workshop on Semantic Analysis at SEPLN (TASS)”. </a:t>
          </a:r>
          <a:endParaRPr lang="en-US" sz="2000" kern="1200"/>
        </a:p>
      </dsp:txBody>
      <dsp:txXfrm>
        <a:off x="1327384" y="1437054"/>
        <a:ext cx="8731015" cy="1149250"/>
      </dsp:txXfrm>
    </dsp:sp>
    <dsp:sp modelId="{13D0DED5-53AE-492F-81A7-FFF1AFD5CF6F}">
      <dsp:nvSpPr>
        <dsp:cNvPr id="0" name=""/>
        <dsp:cNvSpPr/>
      </dsp:nvSpPr>
      <dsp:spPr>
        <a:xfrm>
          <a:off x="0" y="2873618"/>
          <a:ext cx="10058399" cy="114925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23B835-F338-4C79-B36A-1F87E7E0979F}">
      <dsp:nvSpPr>
        <dsp:cNvPr id="0" name=""/>
        <dsp:cNvSpPr/>
      </dsp:nvSpPr>
      <dsp:spPr>
        <a:xfrm>
          <a:off x="347648" y="3132199"/>
          <a:ext cx="632087" cy="6320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EAD53B-4D1B-42B7-9F95-E011852465E0}">
      <dsp:nvSpPr>
        <dsp:cNvPr id="0" name=""/>
        <dsp:cNvSpPr/>
      </dsp:nvSpPr>
      <dsp:spPr>
        <a:xfrm>
          <a:off x="1327384" y="2873618"/>
          <a:ext cx="8731015" cy="114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29" tIns="121629" rIns="121629" bIns="121629" numCol="1" spcCol="1270" anchor="ctr" anchorCtr="0">
          <a:noAutofit/>
        </a:bodyPr>
        <a:lstStyle/>
        <a:p>
          <a:pPr marL="0" lvl="0" indent="0" algn="l" defTabSz="889000">
            <a:lnSpc>
              <a:spcPct val="100000"/>
            </a:lnSpc>
            <a:spcBef>
              <a:spcPct val="0"/>
            </a:spcBef>
            <a:spcAft>
              <a:spcPct val="35000"/>
            </a:spcAft>
            <a:buNone/>
          </a:pPr>
          <a:r>
            <a:rPr lang="en-US" sz="2000" kern="1200"/>
            <a:t>We modified the GCN’s attributes so that the GCN worked well for our chosen dataset.</a:t>
          </a:r>
        </a:p>
      </dsp:txBody>
      <dsp:txXfrm>
        <a:off x="1327384" y="2873618"/>
        <a:ext cx="8731015" cy="11492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56EB9-AEA2-4801-933B-D813588FE5A1}">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408917-1FE9-4E83-A343-9B439FAA7621}">
      <dsp:nvSpPr>
        <dsp:cNvPr id="0" name=""/>
        <dsp:cNvSpPr/>
      </dsp:nvSpPr>
      <dsp:spPr>
        <a:xfrm>
          <a:off x="0" y="0"/>
          <a:ext cx="6797675"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t>TASS 2020 contained 1008 Spanish tweets with labels of which we used 80% for training and 20% for testing.</a:t>
          </a:r>
        </a:p>
        <a:p>
          <a:pPr marL="0" lvl="0" indent="0" algn="l" defTabSz="1422400">
            <a:lnSpc>
              <a:spcPct val="90000"/>
            </a:lnSpc>
            <a:spcBef>
              <a:spcPct val="0"/>
            </a:spcBef>
            <a:spcAft>
              <a:spcPct val="35000"/>
            </a:spcAft>
            <a:buNone/>
          </a:pPr>
          <a:r>
            <a:rPr lang="en-US" sz="3200" kern="1200" dirty="0"/>
            <a:t>After pre-processing, the average word length of each tweet was ~8.</a:t>
          </a:r>
        </a:p>
      </dsp:txBody>
      <dsp:txXfrm>
        <a:off x="0" y="0"/>
        <a:ext cx="6797675" cy="2824955"/>
      </dsp:txXfrm>
    </dsp:sp>
    <dsp:sp modelId="{1475B152-D552-4375-8A71-E848E447AB60}">
      <dsp:nvSpPr>
        <dsp:cNvPr id="0" name=""/>
        <dsp:cNvSpPr/>
      </dsp:nvSpPr>
      <dsp:spPr>
        <a:xfrm>
          <a:off x="0" y="2824955"/>
          <a:ext cx="6797675"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B7803F-9381-4939-9DC4-B77639B9E48B}">
      <dsp:nvSpPr>
        <dsp:cNvPr id="0" name=""/>
        <dsp:cNvSpPr/>
      </dsp:nvSpPr>
      <dsp:spPr>
        <a:xfrm>
          <a:off x="0" y="2824955"/>
          <a:ext cx="6797675" cy="2824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There were 4 labels that we had to classify for this task: P,N,NEU,NONE. These labels represented tweets with a positive sentiment, negative sentiment, neutral sentiment or None.</a:t>
          </a:r>
        </a:p>
      </dsp:txBody>
      <dsp:txXfrm>
        <a:off x="0" y="2824955"/>
        <a:ext cx="6797675" cy="282495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18BBA7-A7BB-4925-86B2-1C661ECBBE5D}" type="datetimeFigureOut">
              <a:rPr lang="en-IN" smtClean="0"/>
              <a:t>17-11-2022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200FE8-BDCF-41CF-8F51-F354A9AC1F72}" type="slidenum">
              <a:rPr lang="en-IN" smtClean="0"/>
              <a:t>‹#›</a:t>
            </a:fld>
            <a:endParaRPr lang="en-IN"/>
          </a:p>
        </p:txBody>
      </p:sp>
    </p:spTree>
    <p:extLst>
      <p:ext uri="{BB962C8B-B14F-4D97-AF65-F5344CB8AC3E}">
        <p14:creationId xmlns:p14="http://schemas.microsoft.com/office/powerpoint/2010/main" val="2693730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an image and a question, we use a similarity scoring technique (1) to obtain relevant facts from the fact space. An LSTM (2) predicts the relation from the question to further reduce the set of relevant facts and its entities. An entity embedding is obtained by concatenating the visual concepts embedding of the image (3), the LSTM embedding of the question (4), and the LSTM embedding of the entity (5). Each entity forms a single node in the graph and the relations constitute the edges (6). A GCN followed by an MLP performs joint assessment (7) to predict the answer. Our approach is trained end-to-end.</a:t>
            </a:r>
            <a:endParaRPr lang="en-IN" dirty="0"/>
          </a:p>
        </p:txBody>
      </p:sp>
      <p:sp>
        <p:nvSpPr>
          <p:cNvPr id="4" name="Slide Number Placeholder 3"/>
          <p:cNvSpPr>
            <a:spLocks noGrp="1"/>
          </p:cNvSpPr>
          <p:nvPr>
            <p:ph type="sldNum" sz="quarter" idx="5"/>
          </p:nvPr>
        </p:nvSpPr>
        <p:spPr/>
        <p:txBody>
          <a:bodyPr/>
          <a:lstStyle/>
          <a:p>
            <a:fld id="{95200FE8-BDCF-41CF-8F51-F354A9AC1F72}" type="slidenum">
              <a:rPr lang="en-IN" smtClean="0"/>
              <a:t>10</a:t>
            </a:fld>
            <a:endParaRPr lang="en-IN"/>
          </a:p>
        </p:txBody>
      </p:sp>
    </p:spTree>
    <p:extLst>
      <p:ext uri="{BB962C8B-B14F-4D97-AF65-F5344CB8AC3E}">
        <p14:creationId xmlns:p14="http://schemas.microsoft.com/office/powerpoint/2010/main" val="2877528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95200FE8-BDCF-41CF-8F51-F354A9AC1F72}" type="slidenum">
              <a:rPr lang="en-IN" smtClean="0"/>
              <a:t>11</a:t>
            </a:fld>
            <a:endParaRPr lang="en-IN"/>
          </a:p>
        </p:txBody>
      </p:sp>
    </p:spTree>
    <p:extLst>
      <p:ext uri="{BB962C8B-B14F-4D97-AF65-F5344CB8AC3E}">
        <p14:creationId xmlns:p14="http://schemas.microsoft.com/office/powerpoint/2010/main" val="4071318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Classifying objects and segmenting objects</a:t>
            </a:r>
          </a:p>
        </p:txBody>
      </p:sp>
      <p:sp>
        <p:nvSpPr>
          <p:cNvPr id="4" name="Slide Number Placeholder 3"/>
          <p:cNvSpPr>
            <a:spLocks noGrp="1"/>
          </p:cNvSpPr>
          <p:nvPr>
            <p:ph type="sldNum" sz="quarter" idx="5"/>
          </p:nvPr>
        </p:nvSpPr>
        <p:spPr/>
        <p:txBody>
          <a:bodyPr/>
          <a:lstStyle/>
          <a:p>
            <a:fld id="{95200FE8-BDCF-41CF-8F51-F354A9AC1F72}" type="slidenum">
              <a:rPr lang="en-IN" smtClean="0"/>
              <a:t>12</a:t>
            </a:fld>
            <a:endParaRPr lang="en-IN"/>
          </a:p>
        </p:txBody>
      </p:sp>
    </p:spTree>
    <p:extLst>
      <p:ext uri="{BB962C8B-B14F-4D97-AF65-F5344CB8AC3E}">
        <p14:creationId xmlns:p14="http://schemas.microsoft.com/office/powerpoint/2010/main" val="3760356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IN" dirty="0"/>
              <a:t>Models with skip connections</a:t>
            </a:r>
          </a:p>
          <a:p>
            <a:pPr marL="228600" indent="-228600">
              <a:buAutoNum type="arabicPeriod"/>
            </a:pPr>
            <a:r>
              <a:rPr lang="en-IN" dirty="0"/>
              <a:t>Changing graphs for example social networks</a:t>
            </a:r>
          </a:p>
          <a:p>
            <a:pPr marL="228600" indent="-228600">
              <a:buAutoNum type="arabicPeriod"/>
            </a:pPr>
            <a:r>
              <a:rPr lang="en-IN" dirty="0"/>
              <a:t>Currently neighbourhood aggregations (spatial GCNs)</a:t>
            </a:r>
          </a:p>
          <a:p>
            <a:pPr marL="228600" indent="-228600">
              <a:buAutoNum type="arabicPeriod"/>
            </a:pPr>
            <a:r>
              <a:rPr lang="en-IN" dirty="0"/>
              <a:t>Spectral graphs can’t adapt from one graph to another if they have different </a:t>
            </a:r>
            <a:r>
              <a:rPr lang="en-IN" dirty="0" err="1"/>
              <a:t>fourier</a:t>
            </a:r>
            <a:r>
              <a:rPr lang="en-IN" dirty="0"/>
              <a:t> basis</a:t>
            </a:r>
          </a:p>
        </p:txBody>
      </p:sp>
      <p:sp>
        <p:nvSpPr>
          <p:cNvPr id="4" name="Slide Number Placeholder 3"/>
          <p:cNvSpPr>
            <a:spLocks noGrp="1"/>
          </p:cNvSpPr>
          <p:nvPr>
            <p:ph type="sldNum" sz="quarter" idx="5"/>
          </p:nvPr>
        </p:nvSpPr>
        <p:spPr/>
        <p:txBody>
          <a:bodyPr/>
          <a:lstStyle/>
          <a:p>
            <a:fld id="{95200FE8-BDCF-41CF-8F51-F354A9AC1F72}" type="slidenum">
              <a:rPr lang="en-IN" smtClean="0"/>
              <a:t>17</a:t>
            </a:fld>
            <a:endParaRPr lang="en-IN"/>
          </a:p>
        </p:txBody>
      </p:sp>
    </p:spTree>
    <p:extLst>
      <p:ext uri="{BB962C8B-B14F-4D97-AF65-F5344CB8AC3E}">
        <p14:creationId xmlns:p14="http://schemas.microsoft.com/office/powerpoint/2010/main" val="1251494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E23C08-38AA-42E3-BE34-3528A3B1D452}" type="datetimeFigureOut">
              <a:rPr lang="en-IN" smtClean="0"/>
              <a:t>17-11-2022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B51E9F-D574-4BDE-9EE0-7093DEA429DF}"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364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E23C08-38AA-42E3-BE34-3528A3B1D452}" type="datetimeFigureOut">
              <a:rPr lang="en-IN" smtClean="0"/>
              <a:t>17-11-2022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B51E9F-D574-4BDE-9EE0-7093DEA429DF}" type="slidenum">
              <a:rPr lang="en-IN" smtClean="0"/>
              <a:t>‹#›</a:t>
            </a:fld>
            <a:endParaRPr lang="en-IN"/>
          </a:p>
        </p:txBody>
      </p:sp>
    </p:spTree>
    <p:extLst>
      <p:ext uri="{BB962C8B-B14F-4D97-AF65-F5344CB8AC3E}">
        <p14:creationId xmlns:p14="http://schemas.microsoft.com/office/powerpoint/2010/main" val="3866571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E23C08-38AA-42E3-BE34-3528A3B1D452}" type="datetimeFigureOut">
              <a:rPr lang="en-IN" smtClean="0"/>
              <a:t>17-11-2022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B51E9F-D574-4BDE-9EE0-7093DEA429DF}" type="slidenum">
              <a:rPr lang="en-IN" smtClean="0"/>
              <a:t>‹#›</a:t>
            </a:fld>
            <a:endParaRPr lang="en-IN"/>
          </a:p>
        </p:txBody>
      </p:sp>
    </p:spTree>
    <p:extLst>
      <p:ext uri="{BB962C8B-B14F-4D97-AF65-F5344CB8AC3E}">
        <p14:creationId xmlns:p14="http://schemas.microsoft.com/office/powerpoint/2010/main" val="1831604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E23C08-38AA-42E3-BE34-3528A3B1D452}" type="datetimeFigureOut">
              <a:rPr lang="en-IN" smtClean="0"/>
              <a:t>17-11-2022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B51E9F-D574-4BDE-9EE0-7093DEA429DF}" type="slidenum">
              <a:rPr lang="en-IN" smtClean="0"/>
              <a:t>‹#›</a:t>
            </a:fld>
            <a:endParaRPr lang="en-IN"/>
          </a:p>
        </p:txBody>
      </p:sp>
    </p:spTree>
    <p:extLst>
      <p:ext uri="{BB962C8B-B14F-4D97-AF65-F5344CB8AC3E}">
        <p14:creationId xmlns:p14="http://schemas.microsoft.com/office/powerpoint/2010/main" val="4191814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E23C08-38AA-42E3-BE34-3528A3B1D452}" type="datetimeFigureOut">
              <a:rPr lang="en-IN" smtClean="0"/>
              <a:t>17-11-2022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9B51E9F-D574-4BDE-9EE0-7093DEA429DF}"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469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E23C08-38AA-42E3-BE34-3528A3B1D452}" type="datetimeFigureOut">
              <a:rPr lang="en-IN" smtClean="0"/>
              <a:t>17-11-2022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9B51E9F-D574-4BDE-9EE0-7093DEA429DF}" type="slidenum">
              <a:rPr lang="en-IN" smtClean="0"/>
              <a:t>‹#›</a:t>
            </a:fld>
            <a:endParaRPr lang="en-IN"/>
          </a:p>
        </p:txBody>
      </p:sp>
    </p:spTree>
    <p:extLst>
      <p:ext uri="{BB962C8B-B14F-4D97-AF65-F5344CB8AC3E}">
        <p14:creationId xmlns:p14="http://schemas.microsoft.com/office/powerpoint/2010/main" val="182018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E23C08-38AA-42E3-BE34-3528A3B1D452}" type="datetimeFigureOut">
              <a:rPr lang="en-IN" smtClean="0"/>
              <a:t>17-11-2022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9B51E9F-D574-4BDE-9EE0-7093DEA429DF}" type="slidenum">
              <a:rPr lang="en-IN" smtClean="0"/>
              <a:t>‹#›</a:t>
            </a:fld>
            <a:endParaRPr lang="en-IN"/>
          </a:p>
        </p:txBody>
      </p:sp>
    </p:spTree>
    <p:extLst>
      <p:ext uri="{BB962C8B-B14F-4D97-AF65-F5344CB8AC3E}">
        <p14:creationId xmlns:p14="http://schemas.microsoft.com/office/powerpoint/2010/main" val="1048816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E23C08-38AA-42E3-BE34-3528A3B1D452}" type="datetimeFigureOut">
              <a:rPr lang="en-IN" smtClean="0"/>
              <a:t>17-11-2022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9B51E9F-D574-4BDE-9EE0-7093DEA429DF}" type="slidenum">
              <a:rPr lang="en-IN" smtClean="0"/>
              <a:t>‹#›</a:t>
            </a:fld>
            <a:endParaRPr lang="en-IN"/>
          </a:p>
        </p:txBody>
      </p:sp>
    </p:spTree>
    <p:extLst>
      <p:ext uri="{BB962C8B-B14F-4D97-AF65-F5344CB8AC3E}">
        <p14:creationId xmlns:p14="http://schemas.microsoft.com/office/powerpoint/2010/main" val="3838239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DE23C08-38AA-42E3-BE34-3528A3B1D452}" type="datetimeFigureOut">
              <a:rPr lang="en-IN" smtClean="0"/>
              <a:t>17-11-2022</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C9B51E9F-D574-4BDE-9EE0-7093DEA429DF}" type="slidenum">
              <a:rPr lang="en-IN" smtClean="0"/>
              <a:t>‹#›</a:t>
            </a:fld>
            <a:endParaRPr lang="en-IN"/>
          </a:p>
        </p:txBody>
      </p:sp>
    </p:spTree>
    <p:extLst>
      <p:ext uri="{BB962C8B-B14F-4D97-AF65-F5344CB8AC3E}">
        <p14:creationId xmlns:p14="http://schemas.microsoft.com/office/powerpoint/2010/main" val="2918184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DE23C08-38AA-42E3-BE34-3528A3B1D452}" type="datetimeFigureOut">
              <a:rPr lang="en-IN" smtClean="0"/>
              <a:t>17-11-2022</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9B51E9F-D574-4BDE-9EE0-7093DEA429DF}" type="slidenum">
              <a:rPr lang="en-IN" smtClean="0"/>
              <a:t>‹#›</a:t>
            </a:fld>
            <a:endParaRPr lang="en-IN"/>
          </a:p>
        </p:txBody>
      </p:sp>
    </p:spTree>
    <p:extLst>
      <p:ext uri="{BB962C8B-B14F-4D97-AF65-F5344CB8AC3E}">
        <p14:creationId xmlns:p14="http://schemas.microsoft.com/office/powerpoint/2010/main" val="2339166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E23C08-38AA-42E3-BE34-3528A3B1D452}" type="datetimeFigureOut">
              <a:rPr lang="en-IN" smtClean="0"/>
              <a:t>17-11-2022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9B51E9F-D574-4BDE-9EE0-7093DEA429DF}" type="slidenum">
              <a:rPr lang="en-IN" smtClean="0"/>
              <a:t>‹#›</a:t>
            </a:fld>
            <a:endParaRPr lang="en-IN"/>
          </a:p>
        </p:txBody>
      </p:sp>
    </p:spTree>
    <p:extLst>
      <p:ext uri="{BB962C8B-B14F-4D97-AF65-F5344CB8AC3E}">
        <p14:creationId xmlns:p14="http://schemas.microsoft.com/office/powerpoint/2010/main" val="2387465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DE23C08-38AA-42E3-BE34-3528A3B1D452}" type="datetimeFigureOut">
              <a:rPr lang="en-IN" smtClean="0"/>
              <a:t>17-11-2022</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9B51E9F-D574-4BDE-9EE0-7093DEA429DF}"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1976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rxiv.org/search/cs?searchtype=author&amp;query=Kipf%2C+T+N"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arxiv.org/search/cs?searchtype=author&amp;query=Welling%2C+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03D1E-BF83-BC43-A6D9-8FF980F5D0E4}"/>
              </a:ext>
            </a:extLst>
          </p:cNvPr>
          <p:cNvSpPr>
            <a:spLocks noGrp="1"/>
          </p:cNvSpPr>
          <p:nvPr>
            <p:ph type="ctrTitle"/>
          </p:nvPr>
        </p:nvSpPr>
        <p:spPr/>
        <p:txBody>
          <a:bodyPr/>
          <a:lstStyle/>
          <a:p>
            <a:r>
              <a:rPr lang="en-IN" dirty="0"/>
              <a:t>Graph Convolutional Networks</a:t>
            </a:r>
          </a:p>
        </p:txBody>
      </p:sp>
      <p:sp>
        <p:nvSpPr>
          <p:cNvPr id="5" name="Right Brace 4">
            <a:extLst>
              <a:ext uri="{FF2B5EF4-FFF2-40B4-BE49-F238E27FC236}">
                <a16:creationId xmlns:a16="http://schemas.microsoft.com/office/drawing/2014/main" id="{A7B26D14-1AF2-11B4-383C-481898CBF060}"/>
              </a:ext>
            </a:extLst>
          </p:cNvPr>
          <p:cNvSpPr/>
          <p:nvPr/>
        </p:nvSpPr>
        <p:spPr>
          <a:xfrm>
            <a:off x="2566220" y="4621161"/>
            <a:ext cx="403122" cy="58010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6" name="TextBox 5">
            <a:extLst>
              <a:ext uri="{FF2B5EF4-FFF2-40B4-BE49-F238E27FC236}">
                <a16:creationId xmlns:a16="http://schemas.microsoft.com/office/drawing/2014/main" id="{6C1D4AFF-178D-AF33-8B9C-ED5FD620E0DE}"/>
              </a:ext>
            </a:extLst>
          </p:cNvPr>
          <p:cNvSpPr txBox="1"/>
          <p:nvPr/>
        </p:nvSpPr>
        <p:spPr>
          <a:xfrm>
            <a:off x="3077497" y="4726546"/>
            <a:ext cx="3018503" cy="461665"/>
          </a:xfrm>
          <a:prstGeom prst="rect">
            <a:avLst/>
          </a:prstGeom>
          <a:noFill/>
        </p:spPr>
        <p:txBody>
          <a:bodyPr wrap="square" rtlCol="0">
            <a:spAutoFit/>
          </a:bodyPr>
          <a:lstStyle/>
          <a:p>
            <a:r>
              <a:rPr lang="en-IN" sz="2400" dirty="0">
                <a:latin typeface="+mj-lt"/>
              </a:rPr>
              <a:t>Hiremagalur Narayan</a:t>
            </a:r>
          </a:p>
        </p:txBody>
      </p:sp>
      <p:sp>
        <p:nvSpPr>
          <p:cNvPr id="9" name="TextBox 8">
            <a:extLst>
              <a:ext uri="{FF2B5EF4-FFF2-40B4-BE49-F238E27FC236}">
                <a16:creationId xmlns:a16="http://schemas.microsoft.com/office/drawing/2014/main" id="{96E2D244-8A58-F9E9-5830-23353C59EF90}"/>
              </a:ext>
            </a:extLst>
          </p:cNvPr>
          <p:cNvSpPr txBox="1"/>
          <p:nvPr/>
        </p:nvSpPr>
        <p:spPr>
          <a:xfrm>
            <a:off x="1345978" y="4449547"/>
            <a:ext cx="1220242" cy="461665"/>
          </a:xfrm>
          <a:prstGeom prst="rect">
            <a:avLst/>
          </a:prstGeom>
          <a:noFill/>
        </p:spPr>
        <p:txBody>
          <a:bodyPr wrap="square" rtlCol="0">
            <a:spAutoFit/>
          </a:bodyPr>
          <a:lstStyle/>
          <a:p>
            <a:r>
              <a:rPr lang="en-IN" sz="2400" dirty="0" err="1">
                <a:latin typeface="+mj-lt"/>
              </a:rPr>
              <a:t>Harshaa</a:t>
            </a:r>
            <a:endParaRPr lang="en-IN" sz="2400" dirty="0">
              <a:latin typeface="+mj-lt"/>
            </a:endParaRPr>
          </a:p>
        </p:txBody>
      </p:sp>
      <p:sp>
        <p:nvSpPr>
          <p:cNvPr id="10" name="TextBox 9">
            <a:extLst>
              <a:ext uri="{FF2B5EF4-FFF2-40B4-BE49-F238E27FC236}">
                <a16:creationId xmlns:a16="http://schemas.microsoft.com/office/drawing/2014/main" id="{1E64EA6B-0E77-909E-2180-00C593FC6400}"/>
              </a:ext>
            </a:extLst>
          </p:cNvPr>
          <p:cNvSpPr txBox="1"/>
          <p:nvPr/>
        </p:nvSpPr>
        <p:spPr>
          <a:xfrm>
            <a:off x="1345978" y="4911212"/>
            <a:ext cx="1220242" cy="461665"/>
          </a:xfrm>
          <a:prstGeom prst="rect">
            <a:avLst/>
          </a:prstGeom>
          <a:noFill/>
        </p:spPr>
        <p:txBody>
          <a:bodyPr wrap="square" rtlCol="0">
            <a:spAutoFit/>
          </a:bodyPr>
          <a:lstStyle/>
          <a:p>
            <a:r>
              <a:rPr lang="en-IN" sz="2400" dirty="0">
                <a:latin typeface="+mj-lt"/>
              </a:rPr>
              <a:t>Dhruva</a:t>
            </a:r>
          </a:p>
        </p:txBody>
      </p:sp>
    </p:spTree>
    <p:extLst>
      <p:ext uri="{BB962C8B-B14F-4D97-AF65-F5344CB8AC3E}">
        <p14:creationId xmlns:p14="http://schemas.microsoft.com/office/powerpoint/2010/main" val="672257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AF58-D680-F94E-B905-036DF144861C}"/>
              </a:ext>
            </a:extLst>
          </p:cNvPr>
          <p:cNvSpPr>
            <a:spLocks noGrp="1"/>
          </p:cNvSpPr>
          <p:nvPr>
            <p:ph type="title"/>
          </p:nvPr>
        </p:nvSpPr>
        <p:spPr/>
        <p:txBody>
          <a:bodyPr/>
          <a:lstStyle/>
          <a:p>
            <a:r>
              <a:rPr lang="en-IN" dirty="0"/>
              <a:t>Applications in CV - Images</a:t>
            </a:r>
          </a:p>
        </p:txBody>
      </p:sp>
      <p:sp>
        <p:nvSpPr>
          <p:cNvPr id="3" name="Content Placeholder 2">
            <a:extLst>
              <a:ext uri="{FF2B5EF4-FFF2-40B4-BE49-F238E27FC236}">
                <a16:creationId xmlns:a16="http://schemas.microsoft.com/office/drawing/2014/main" id="{35EFE9FC-0A7D-AB67-3EB1-E70F3CB88619}"/>
              </a:ext>
            </a:extLst>
          </p:cNvPr>
          <p:cNvSpPr>
            <a:spLocks noGrp="1"/>
          </p:cNvSpPr>
          <p:nvPr>
            <p:ph idx="1"/>
          </p:nvPr>
        </p:nvSpPr>
        <p:spPr/>
        <p:txBody>
          <a:bodyPr/>
          <a:lstStyle/>
          <a:p>
            <a:r>
              <a:rPr lang="en-US" dirty="0"/>
              <a:t>Out of the Box: Reasoning with Graph Convolution Nets for Factual Visual Question Answering</a:t>
            </a:r>
          </a:p>
          <a:p>
            <a:r>
              <a:rPr lang="en-IN" dirty="0" err="1"/>
              <a:t>Medhini</a:t>
            </a:r>
            <a:r>
              <a:rPr lang="en-IN" dirty="0"/>
              <a:t> Narasimhan, Svetlana </a:t>
            </a:r>
            <a:r>
              <a:rPr lang="en-IN" dirty="0" err="1"/>
              <a:t>Lazebnik</a:t>
            </a:r>
            <a:r>
              <a:rPr lang="en-IN" dirty="0"/>
              <a:t>, Alexander G. Schwing</a:t>
            </a:r>
          </a:p>
          <a:p>
            <a:endParaRPr lang="en-IN" dirty="0"/>
          </a:p>
        </p:txBody>
      </p:sp>
      <p:pic>
        <p:nvPicPr>
          <p:cNvPr id="5" name="Picture 4">
            <a:extLst>
              <a:ext uri="{FF2B5EF4-FFF2-40B4-BE49-F238E27FC236}">
                <a16:creationId xmlns:a16="http://schemas.microsoft.com/office/drawing/2014/main" id="{F412A15A-C155-6218-4CB5-7425ADF3D15D}"/>
              </a:ext>
            </a:extLst>
          </p:cNvPr>
          <p:cNvPicPr>
            <a:picLocks noChangeAspect="1"/>
          </p:cNvPicPr>
          <p:nvPr/>
        </p:nvPicPr>
        <p:blipFill>
          <a:blip r:embed="rId3"/>
          <a:stretch>
            <a:fillRect/>
          </a:stretch>
        </p:blipFill>
        <p:spPr>
          <a:xfrm>
            <a:off x="148711" y="2776791"/>
            <a:ext cx="5700254" cy="3200677"/>
          </a:xfrm>
          <a:prstGeom prst="rect">
            <a:avLst/>
          </a:prstGeom>
        </p:spPr>
      </p:pic>
      <p:pic>
        <p:nvPicPr>
          <p:cNvPr id="7" name="Picture 6">
            <a:extLst>
              <a:ext uri="{FF2B5EF4-FFF2-40B4-BE49-F238E27FC236}">
                <a16:creationId xmlns:a16="http://schemas.microsoft.com/office/drawing/2014/main" id="{348AF2BC-E0B0-6831-6545-CDECC1C56C51}"/>
              </a:ext>
            </a:extLst>
          </p:cNvPr>
          <p:cNvPicPr>
            <a:picLocks noChangeAspect="1"/>
          </p:cNvPicPr>
          <p:nvPr/>
        </p:nvPicPr>
        <p:blipFill>
          <a:blip r:embed="rId4"/>
          <a:stretch>
            <a:fillRect/>
          </a:stretch>
        </p:blipFill>
        <p:spPr>
          <a:xfrm>
            <a:off x="6204155" y="2679758"/>
            <a:ext cx="5472461" cy="3394742"/>
          </a:xfrm>
          <a:prstGeom prst="rect">
            <a:avLst/>
          </a:prstGeom>
        </p:spPr>
      </p:pic>
    </p:spTree>
    <p:extLst>
      <p:ext uri="{BB962C8B-B14F-4D97-AF65-F5344CB8AC3E}">
        <p14:creationId xmlns:p14="http://schemas.microsoft.com/office/powerpoint/2010/main" val="2502018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73976-21E4-383D-7CEF-E350221A722B}"/>
              </a:ext>
            </a:extLst>
          </p:cNvPr>
          <p:cNvSpPr>
            <a:spLocks noGrp="1"/>
          </p:cNvSpPr>
          <p:nvPr>
            <p:ph type="title"/>
          </p:nvPr>
        </p:nvSpPr>
        <p:spPr/>
        <p:txBody>
          <a:bodyPr/>
          <a:lstStyle/>
          <a:p>
            <a:r>
              <a:rPr lang="en-IN" dirty="0"/>
              <a:t>Applications in CV - Videos </a:t>
            </a:r>
          </a:p>
        </p:txBody>
      </p:sp>
      <p:sp>
        <p:nvSpPr>
          <p:cNvPr id="3" name="Content Placeholder 2">
            <a:extLst>
              <a:ext uri="{FF2B5EF4-FFF2-40B4-BE49-F238E27FC236}">
                <a16:creationId xmlns:a16="http://schemas.microsoft.com/office/drawing/2014/main" id="{0DC145AD-7A61-C9C9-6959-584A0D96C507}"/>
              </a:ext>
            </a:extLst>
          </p:cNvPr>
          <p:cNvSpPr>
            <a:spLocks noGrp="1"/>
          </p:cNvSpPr>
          <p:nvPr>
            <p:ph idx="1"/>
          </p:nvPr>
        </p:nvSpPr>
        <p:spPr/>
        <p:txBody>
          <a:bodyPr/>
          <a:lstStyle/>
          <a:p>
            <a:r>
              <a:rPr lang="en-US" dirty="0"/>
              <a:t>Spatial Temporal Graph Convolutional Networks for Skeleton-Based Action Recognition </a:t>
            </a:r>
          </a:p>
          <a:p>
            <a:r>
              <a:rPr lang="en-IN" dirty="0" err="1"/>
              <a:t>Sijie</a:t>
            </a:r>
            <a:r>
              <a:rPr lang="en-IN" dirty="0"/>
              <a:t> Yan, </a:t>
            </a:r>
            <a:r>
              <a:rPr lang="en-IN" dirty="0" err="1"/>
              <a:t>Yuanjun</a:t>
            </a:r>
            <a:r>
              <a:rPr lang="en-IN" dirty="0"/>
              <a:t> </a:t>
            </a:r>
            <a:r>
              <a:rPr lang="en-IN" dirty="0" err="1"/>
              <a:t>Xiong</a:t>
            </a:r>
            <a:r>
              <a:rPr lang="en-IN" dirty="0"/>
              <a:t>, Dahua Lin</a:t>
            </a:r>
            <a:endParaRPr lang="en-US" dirty="0"/>
          </a:p>
          <a:p>
            <a:endParaRPr lang="en-IN" dirty="0"/>
          </a:p>
        </p:txBody>
      </p:sp>
      <p:pic>
        <p:nvPicPr>
          <p:cNvPr id="5" name="Picture 4">
            <a:extLst>
              <a:ext uri="{FF2B5EF4-FFF2-40B4-BE49-F238E27FC236}">
                <a16:creationId xmlns:a16="http://schemas.microsoft.com/office/drawing/2014/main" id="{6FDEEFA8-81C2-DFC4-A765-84F0CD691FE6}"/>
              </a:ext>
            </a:extLst>
          </p:cNvPr>
          <p:cNvPicPr>
            <a:picLocks noChangeAspect="1"/>
          </p:cNvPicPr>
          <p:nvPr/>
        </p:nvPicPr>
        <p:blipFill>
          <a:blip r:embed="rId3"/>
          <a:stretch>
            <a:fillRect/>
          </a:stretch>
        </p:blipFill>
        <p:spPr>
          <a:xfrm>
            <a:off x="9197080" y="2179452"/>
            <a:ext cx="2994920" cy="2636748"/>
          </a:xfrm>
          <a:prstGeom prst="rect">
            <a:avLst/>
          </a:prstGeom>
        </p:spPr>
      </p:pic>
      <p:pic>
        <p:nvPicPr>
          <p:cNvPr id="7" name="Picture 6">
            <a:extLst>
              <a:ext uri="{FF2B5EF4-FFF2-40B4-BE49-F238E27FC236}">
                <a16:creationId xmlns:a16="http://schemas.microsoft.com/office/drawing/2014/main" id="{65C08F3C-A48F-BC69-D3E1-0386EC52D543}"/>
              </a:ext>
            </a:extLst>
          </p:cNvPr>
          <p:cNvPicPr>
            <a:picLocks noChangeAspect="1"/>
          </p:cNvPicPr>
          <p:nvPr/>
        </p:nvPicPr>
        <p:blipFill>
          <a:blip r:embed="rId4"/>
          <a:stretch>
            <a:fillRect/>
          </a:stretch>
        </p:blipFill>
        <p:spPr>
          <a:xfrm>
            <a:off x="654801" y="4061621"/>
            <a:ext cx="8984759" cy="1745131"/>
          </a:xfrm>
          <a:prstGeom prst="rect">
            <a:avLst/>
          </a:prstGeom>
        </p:spPr>
      </p:pic>
    </p:spTree>
    <p:extLst>
      <p:ext uri="{BB962C8B-B14F-4D97-AF65-F5344CB8AC3E}">
        <p14:creationId xmlns:p14="http://schemas.microsoft.com/office/powerpoint/2010/main" val="2368478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E3A31-8B62-84B9-996B-F5A1BB9E4AD3}"/>
              </a:ext>
            </a:extLst>
          </p:cNvPr>
          <p:cNvSpPr>
            <a:spLocks noGrp="1"/>
          </p:cNvSpPr>
          <p:nvPr>
            <p:ph type="title"/>
          </p:nvPr>
        </p:nvSpPr>
        <p:spPr/>
        <p:txBody>
          <a:bodyPr/>
          <a:lstStyle/>
          <a:p>
            <a:r>
              <a:rPr lang="en-IN" dirty="0"/>
              <a:t>Applications in CV – Point clouds</a:t>
            </a:r>
          </a:p>
        </p:txBody>
      </p:sp>
      <p:sp>
        <p:nvSpPr>
          <p:cNvPr id="3" name="Content Placeholder 2">
            <a:extLst>
              <a:ext uri="{FF2B5EF4-FFF2-40B4-BE49-F238E27FC236}">
                <a16:creationId xmlns:a16="http://schemas.microsoft.com/office/drawing/2014/main" id="{5DBE06D8-CA4C-5AE2-8DA5-54C08F279576}"/>
              </a:ext>
            </a:extLst>
          </p:cNvPr>
          <p:cNvSpPr>
            <a:spLocks noGrp="1"/>
          </p:cNvSpPr>
          <p:nvPr>
            <p:ph idx="1"/>
          </p:nvPr>
        </p:nvSpPr>
        <p:spPr/>
        <p:txBody>
          <a:bodyPr/>
          <a:lstStyle/>
          <a:p>
            <a:r>
              <a:rPr lang="en-US" dirty="0"/>
              <a:t>RGCNN: Regularized Graph CNN for Point Cloud Segmentation</a:t>
            </a:r>
          </a:p>
          <a:p>
            <a:r>
              <a:rPr lang="en-IN" dirty="0" err="1"/>
              <a:t>Gusi</a:t>
            </a:r>
            <a:r>
              <a:rPr lang="en-IN" dirty="0"/>
              <a:t> </a:t>
            </a:r>
            <a:r>
              <a:rPr lang="en-IN" dirty="0" err="1"/>
              <a:t>Te</a:t>
            </a:r>
            <a:r>
              <a:rPr lang="en-IN" dirty="0"/>
              <a:t>, Wei Hu, </a:t>
            </a:r>
            <a:r>
              <a:rPr lang="en-IN" dirty="0" err="1"/>
              <a:t>Zongming</a:t>
            </a:r>
            <a:r>
              <a:rPr lang="en-IN" dirty="0"/>
              <a:t> Guo, Amin Zheng</a:t>
            </a:r>
          </a:p>
        </p:txBody>
      </p:sp>
      <p:pic>
        <p:nvPicPr>
          <p:cNvPr id="5" name="Picture 4">
            <a:extLst>
              <a:ext uri="{FF2B5EF4-FFF2-40B4-BE49-F238E27FC236}">
                <a16:creationId xmlns:a16="http://schemas.microsoft.com/office/drawing/2014/main" id="{9E14988A-61F4-C8C7-F02F-AB8EFD46E73E}"/>
              </a:ext>
            </a:extLst>
          </p:cNvPr>
          <p:cNvPicPr>
            <a:picLocks noChangeAspect="1"/>
          </p:cNvPicPr>
          <p:nvPr/>
        </p:nvPicPr>
        <p:blipFill>
          <a:blip r:embed="rId3"/>
          <a:stretch>
            <a:fillRect/>
          </a:stretch>
        </p:blipFill>
        <p:spPr>
          <a:xfrm>
            <a:off x="7698372" y="1925428"/>
            <a:ext cx="3716880" cy="3945818"/>
          </a:xfrm>
          <a:prstGeom prst="rect">
            <a:avLst/>
          </a:prstGeom>
        </p:spPr>
      </p:pic>
      <p:pic>
        <p:nvPicPr>
          <p:cNvPr id="7" name="Picture 6">
            <a:extLst>
              <a:ext uri="{FF2B5EF4-FFF2-40B4-BE49-F238E27FC236}">
                <a16:creationId xmlns:a16="http://schemas.microsoft.com/office/drawing/2014/main" id="{340F058C-8C04-1F52-442B-EFD27E50892F}"/>
              </a:ext>
            </a:extLst>
          </p:cNvPr>
          <p:cNvPicPr>
            <a:picLocks noChangeAspect="1"/>
          </p:cNvPicPr>
          <p:nvPr/>
        </p:nvPicPr>
        <p:blipFill>
          <a:blip r:embed="rId4"/>
          <a:stretch>
            <a:fillRect/>
          </a:stretch>
        </p:blipFill>
        <p:spPr>
          <a:xfrm>
            <a:off x="1493121" y="3429000"/>
            <a:ext cx="4602879" cy="2194750"/>
          </a:xfrm>
          <a:prstGeom prst="rect">
            <a:avLst/>
          </a:prstGeom>
        </p:spPr>
      </p:pic>
    </p:spTree>
    <p:extLst>
      <p:ext uri="{BB962C8B-B14F-4D97-AF65-F5344CB8AC3E}">
        <p14:creationId xmlns:p14="http://schemas.microsoft.com/office/powerpoint/2010/main" val="3369811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5EC8B-1BFE-7D2A-9D10-C1A927F18AE8}"/>
              </a:ext>
            </a:extLst>
          </p:cNvPr>
          <p:cNvSpPr>
            <a:spLocks noGrp="1"/>
          </p:cNvSpPr>
          <p:nvPr>
            <p:ph type="title"/>
          </p:nvPr>
        </p:nvSpPr>
        <p:spPr/>
        <p:txBody>
          <a:bodyPr/>
          <a:lstStyle/>
          <a:p>
            <a:r>
              <a:rPr lang="en-IN" dirty="0"/>
              <a:t>Applications in NLP</a:t>
            </a:r>
          </a:p>
        </p:txBody>
      </p:sp>
      <p:sp>
        <p:nvSpPr>
          <p:cNvPr id="3" name="Content Placeholder 2">
            <a:extLst>
              <a:ext uri="{FF2B5EF4-FFF2-40B4-BE49-F238E27FC236}">
                <a16:creationId xmlns:a16="http://schemas.microsoft.com/office/drawing/2014/main" id="{5791B114-D6E0-B056-E966-DA2E85074E7D}"/>
              </a:ext>
            </a:extLst>
          </p:cNvPr>
          <p:cNvSpPr>
            <a:spLocks noGrp="1"/>
          </p:cNvSpPr>
          <p:nvPr>
            <p:ph idx="1"/>
          </p:nvPr>
        </p:nvSpPr>
        <p:spPr/>
        <p:txBody>
          <a:bodyPr/>
          <a:lstStyle/>
          <a:p>
            <a:r>
              <a:rPr lang="en-US" dirty="0"/>
              <a:t>Inductive Representation Learning on Large Graphs</a:t>
            </a:r>
          </a:p>
          <a:p>
            <a:r>
              <a:rPr lang="en-IN" dirty="0"/>
              <a:t>William L. Hamilton, Rex Ying, Jure </a:t>
            </a:r>
            <a:r>
              <a:rPr lang="en-IN" dirty="0" err="1"/>
              <a:t>Leskovec</a:t>
            </a:r>
            <a:endParaRPr lang="en-IN" dirty="0"/>
          </a:p>
          <a:p>
            <a:endParaRPr lang="en-IN" dirty="0"/>
          </a:p>
        </p:txBody>
      </p:sp>
      <p:pic>
        <p:nvPicPr>
          <p:cNvPr id="5" name="Picture 4">
            <a:extLst>
              <a:ext uri="{FF2B5EF4-FFF2-40B4-BE49-F238E27FC236}">
                <a16:creationId xmlns:a16="http://schemas.microsoft.com/office/drawing/2014/main" id="{B538ED5C-7806-697D-E98E-693B37B1DB33}"/>
              </a:ext>
            </a:extLst>
          </p:cNvPr>
          <p:cNvPicPr>
            <a:picLocks noChangeAspect="1"/>
          </p:cNvPicPr>
          <p:nvPr/>
        </p:nvPicPr>
        <p:blipFill>
          <a:blip r:embed="rId2"/>
          <a:stretch>
            <a:fillRect/>
          </a:stretch>
        </p:blipFill>
        <p:spPr>
          <a:xfrm>
            <a:off x="1036320" y="2989639"/>
            <a:ext cx="6934801" cy="2392887"/>
          </a:xfrm>
          <a:prstGeom prst="rect">
            <a:avLst/>
          </a:prstGeom>
        </p:spPr>
      </p:pic>
    </p:spTree>
    <p:extLst>
      <p:ext uri="{BB962C8B-B14F-4D97-AF65-F5344CB8AC3E}">
        <p14:creationId xmlns:p14="http://schemas.microsoft.com/office/powerpoint/2010/main" val="3729663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638D6-2B0C-E930-E61A-8ED98EBB07F2}"/>
              </a:ext>
            </a:extLst>
          </p:cNvPr>
          <p:cNvSpPr>
            <a:spLocks noGrp="1"/>
          </p:cNvSpPr>
          <p:nvPr>
            <p:ph type="title"/>
          </p:nvPr>
        </p:nvSpPr>
        <p:spPr/>
        <p:txBody>
          <a:bodyPr/>
          <a:lstStyle/>
          <a:p>
            <a:r>
              <a:rPr lang="en-IN" dirty="0"/>
              <a:t>Applications in Science - Physics</a:t>
            </a:r>
          </a:p>
        </p:txBody>
      </p:sp>
      <p:sp>
        <p:nvSpPr>
          <p:cNvPr id="3" name="Content Placeholder 2">
            <a:extLst>
              <a:ext uri="{FF2B5EF4-FFF2-40B4-BE49-F238E27FC236}">
                <a16:creationId xmlns:a16="http://schemas.microsoft.com/office/drawing/2014/main" id="{F662B298-3C89-6436-F5D9-612028246DD7}"/>
              </a:ext>
            </a:extLst>
          </p:cNvPr>
          <p:cNvSpPr>
            <a:spLocks noGrp="1"/>
          </p:cNvSpPr>
          <p:nvPr>
            <p:ph idx="1"/>
          </p:nvPr>
        </p:nvSpPr>
        <p:spPr/>
        <p:txBody>
          <a:bodyPr/>
          <a:lstStyle/>
          <a:p>
            <a:r>
              <a:rPr lang="en-IN" dirty="0"/>
              <a:t>Graph Neural Networks for </a:t>
            </a:r>
            <a:r>
              <a:rPr lang="en-IN" dirty="0" err="1"/>
              <a:t>IceCube</a:t>
            </a:r>
            <a:r>
              <a:rPr lang="en-IN" dirty="0"/>
              <a:t> Signal Classification</a:t>
            </a:r>
          </a:p>
          <a:p>
            <a:r>
              <a:rPr lang="en-IN" dirty="0" err="1"/>
              <a:t>Choma</a:t>
            </a:r>
            <a:r>
              <a:rPr lang="en-IN" dirty="0"/>
              <a:t> et al.</a:t>
            </a:r>
          </a:p>
        </p:txBody>
      </p:sp>
      <p:pic>
        <p:nvPicPr>
          <p:cNvPr id="1026" name="Picture 2" descr="Expanding a neutrino hunt in the South Pole | symmetry magazine">
            <a:extLst>
              <a:ext uri="{FF2B5EF4-FFF2-40B4-BE49-F238E27FC236}">
                <a16:creationId xmlns:a16="http://schemas.microsoft.com/office/drawing/2014/main" id="{7B702CDF-E5B3-7DA0-8250-7628662FEB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941" y="2895693"/>
            <a:ext cx="4693099" cy="26398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D2D3630-7EAE-4BBB-5D72-8A60920DDB91}"/>
              </a:ext>
            </a:extLst>
          </p:cNvPr>
          <p:cNvPicPr>
            <a:picLocks noChangeAspect="1"/>
          </p:cNvPicPr>
          <p:nvPr/>
        </p:nvPicPr>
        <p:blipFill>
          <a:blip r:embed="rId3"/>
          <a:stretch>
            <a:fillRect/>
          </a:stretch>
        </p:blipFill>
        <p:spPr>
          <a:xfrm>
            <a:off x="6096000" y="2411657"/>
            <a:ext cx="4431042" cy="3636745"/>
          </a:xfrm>
          <a:prstGeom prst="rect">
            <a:avLst/>
          </a:prstGeom>
        </p:spPr>
      </p:pic>
    </p:spTree>
    <p:extLst>
      <p:ext uri="{BB962C8B-B14F-4D97-AF65-F5344CB8AC3E}">
        <p14:creationId xmlns:p14="http://schemas.microsoft.com/office/powerpoint/2010/main" val="1503767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C43DB-0A51-B98F-AEDA-CDCF10FB65A4}"/>
              </a:ext>
            </a:extLst>
          </p:cNvPr>
          <p:cNvSpPr>
            <a:spLocks noGrp="1"/>
          </p:cNvSpPr>
          <p:nvPr>
            <p:ph type="title"/>
          </p:nvPr>
        </p:nvSpPr>
        <p:spPr/>
        <p:txBody>
          <a:bodyPr/>
          <a:lstStyle/>
          <a:p>
            <a:r>
              <a:rPr lang="en-IN" dirty="0"/>
              <a:t>Applications in Science - Biology</a:t>
            </a:r>
          </a:p>
        </p:txBody>
      </p:sp>
      <p:sp>
        <p:nvSpPr>
          <p:cNvPr id="3" name="Content Placeholder 2">
            <a:extLst>
              <a:ext uri="{FF2B5EF4-FFF2-40B4-BE49-F238E27FC236}">
                <a16:creationId xmlns:a16="http://schemas.microsoft.com/office/drawing/2014/main" id="{8EFBC989-3813-F2FA-A055-C5867A0EB7B9}"/>
              </a:ext>
            </a:extLst>
          </p:cNvPr>
          <p:cNvSpPr>
            <a:spLocks noGrp="1"/>
          </p:cNvSpPr>
          <p:nvPr>
            <p:ph idx="1"/>
          </p:nvPr>
        </p:nvSpPr>
        <p:spPr/>
        <p:txBody>
          <a:bodyPr/>
          <a:lstStyle/>
          <a:p>
            <a:r>
              <a:rPr lang="en-US" dirty="0"/>
              <a:t>Protein Interface Prediction using Graph Convolutional Networks </a:t>
            </a:r>
          </a:p>
          <a:p>
            <a:r>
              <a:rPr lang="en-IN" dirty="0"/>
              <a:t>Alex </a:t>
            </a:r>
            <a:r>
              <a:rPr lang="en-IN" dirty="0" err="1"/>
              <a:t>Fout</a:t>
            </a:r>
            <a:r>
              <a:rPr lang="en-US" dirty="0"/>
              <a:t>, </a:t>
            </a:r>
            <a:r>
              <a:rPr lang="en-IN" dirty="0"/>
              <a:t>Jonathon Byrd</a:t>
            </a:r>
            <a:r>
              <a:rPr lang="en-US" dirty="0"/>
              <a:t>, </a:t>
            </a:r>
            <a:r>
              <a:rPr lang="en-IN" dirty="0" err="1"/>
              <a:t>Basir</a:t>
            </a:r>
            <a:r>
              <a:rPr lang="en-IN" dirty="0"/>
              <a:t> </a:t>
            </a:r>
            <a:r>
              <a:rPr lang="en-IN" dirty="0" err="1"/>
              <a:t>Shariat</a:t>
            </a:r>
            <a:r>
              <a:rPr lang="en-US" dirty="0"/>
              <a:t>, </a:t>
            </a:r>
            <a:r>
              <a:rPr lang="en-IN" dirty="0"/>
              <a:t>Asa Ben-</a:t>
            </a:r>
            <a:r>
              <a:rPr lang="en-IN" dirty="0" err="1"/>
              <a:t>Hur</a:t>
            </a:r>
            <a:endParaRPr lang="en-IN" dirty="0"/>
          </a:p>
          <a:p>
            <a:endParaRPr lang="en-IN" dirty="0"/>
          </a:p>
        </p:txBody>
      </p:sp>
      <p:pic>
        <p:nvPicPr>
          <p:cNvPr id="5" name="Picture 4">
            <a:extLst>
              <a:ext uri="{FF2B5EF4-FFF2-40B4-BE49-F238E27FC236}">
                <a16:creationId xmlns:a16="http://schemas.microsoft.com/office/drawing/2014/main" id="{007DD761-FE98-9AFE-A517-56A5419DE6EC}"/>
              </a:ext>
            </a:extLst>
          </p:cNvPr>
          <p:cNvPicPr>
            <a:picLocks noChangeAspect="1"/>
          </p:cNvPicPr>
          <p:nvPr/>
        </p:nvPicPr>
        <p:blipFill>
          <a:blip r:embed="rId2"/>
          <a:stretch>
            <a:fillRect/>
          </a:stretch>
        </p:blipFill>
        <p:spPr>
          <a:xfrm>
            <a:off x="768864" y="2813618"/>
            <a:ext cx="4348002" cy="2092679"/>
          </a:xfrm>
          <a:prstGeom prst="rect">
            <a:avLst/>
          </a:prstGeom>
        </p:spPr>
      </p:pic>
      <p:pic>
        <p:nvPicPr>
          <p:cNvPr id="7" name="Picture 6">
            <a:extLst>
              <a:ext uri="{FF2B5EF4-FFF2-40B4-BE49-F238E27FC236}">
                <a16:creationId xmlns:a16="http://schemas.microsoft.com/office/drawing/2014/main" id="{80F8D90A-DC6C-78EF-D843-A248C942BEFF}"/>
              </a:ext>
            </a:extLst>
          </p:cNvPr>
          <p:cNvPicPr>
            <a:picLocks noChangeAspect="1"/>
          </p:cNvPicPr>
          <p:nvPr/>
        </p:nvPicPr>
        <p:blipFill>
          <a:blip r:embed="rId3"/>
          <a:stretch>
            <a:fillRect/>
          </a:stretch>
        </p:blipFill>
        <p:spPr>
          <a:xfrm>
            <a:off x="5645663" y="2806955"/>
            <a:ext cx="6111770" cy="2293819"/>
          </a:xfrm>
          <a:prstGeom prst="rect">
            <a:avLst/>
          </a:prstGeom>
        </p:spPr>
      </p:pic>
    </p:spTree>
    <p:extLst>
      <p:ext uri="{BB962C8B-B14F-4D97-AF65-F5344CB8AC3E}">
        <p14:creationId xmlns:p14="http://schemas.microsoft.com/office/powerpoint/2010/main" val="2854143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2ABBDA-BCC1-96CB-7BBD-E6686B6B38F6}"/>
              </a:ext>
            </a:extLst>
          </p:cNvPr>
          <p:cNvSpPr>
            <a:spLocks noGrp="1"/>
          </p:cNvSpPr>
          <p:nvPr>
            <p:ph type="title"/>
          </p:nvPr>
        </p:nvSpPr>
        <p:spPr>
          <a:xfrm>
            <a:off x="7859485" y="634946"/>
            <a:ext cx="3690257" cy="1450757"/>
          </a:xfrm>
        </p:spPr>
        <p:txBody>
          <a:bodyPr>
            <a:normAutofit/>
          </a:bodyPr>
          <a:lstStyle/>
          <a:p>
            <a:r>
              <a:rPr lang="en-IN" sz="3400"/>
              <a:t>Applications in Science – Social Networks</a:t>
            </a:r>
          </a:p>
        </p:txBody>
      </p:sp>
      <p:pic>
        <p:nvPicPr>
          <p:cNvPr id="5" name="Picture 4" descr="Diagram&#10;&#10;Description automatically generated">
            <a:extLst>
              <a:ext uri="{FF2B5EF4-FFF2-40B4-BE49-F238E27FC236}">
                <a16:creationId xmlns:a16="http://schemas.microsoft.com/office/drawing/2014/main" id="{389B0A32-D57C-4736-39FF-F7B91A7B16B6}"/>
              </a:ext>
            </a:extLst>
          </p:cNvPr>
          <p:cNvPicPr>
            <a:picLocks noChangeAspect="1"/>
          </p:cNvPicPr>
          <p:nvPr/>
        </p:nvPicPr>
        <p:blipFill>
          <a:blip r:embed="rId2"/>
          <a:stretch>
            <a:fillRect/>
          </a:stretch>
        </p:blipFill>
        <p:spPr>
          <a:xfrm>
            <a:off x="633999" y="1319354"/>
            <a:ext cx="6909801" cy="3955860"/>
          </a:xfrm>
          <a:prstGeom prst="rect">
            <a:avLst/>
          </a:prstGeom>
        </p:spPr>
      </p:pic>
      <p:cxnSp>
        <p:nvCxnSpPr>
          <p:cNvPr id="12" name="Straight Connector 11">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641B5A6-6C59-4DDD-5F3F-BCB998C6F47D}"/>
              </a:ext>
            </a:extLst>
          </p:cNvPr>
          <p:cNvSpPr>
            <a:spLocks noGrp="1"/>
          </p:cNvSpPr>
          <p:nvPr>
            <p:ph idx="1"/>
          </p:nvPr>
        </p:nvSpPr>
        <p:spPr>
          <a:xfrm>
            <a:off x="7859485" y="2198914"/>
            <a:ext cx="3690257" cy="3670180"/>
          </a:xfrm>
        </p:spPr>
        <p:txBody>
          <a:bodyPr>
            <a:normAutofit/>
          </a:bodyPr>
          <a:lstStyle/>
          <a:p>
            <a:r>
              <a:rPr lang="en-US" dirty="0"/>
              <a:t>Graph Convolutional Neural Networks for Web-Scale Recommender Systems</a:t>
            </a:r>
          </a:p>
          <a:p>
            <a:r>
              <a:rPr lang="en-IN" dirty="0"/>
              <a:t>Rex Ying, Ruining He, Kaifeng Chen, Pong </a:t>
            </a:r>
            <a:r>
              <a:rPr lang="en-IN" dirty="0" err="1"/>
              <a:t>Eksombatchai</a:t>
            </a:r>
            <a:r>
              <a:rPr lang="en-IN" dirty="0"/>
              <a:t>, William L. Hamilton, Jure </a:t>
            </a:r>
            <a:r>
              <a:rPr lang="en-IN" dirty="0" err="1"/>
              <a:t>Leskovec</a:t>
            </a:r>
            <a:endParaRPr lang="en-IN" dirty="0"/>
          </a:p>
          <a:p>
            <a:endParaRPr lang="en-IN" dirty="0"/>
          </a:p>
        </p:txBody>
      </p:sp>
      <p:sp>
        <p:nvSpPr>
          <p:cNvPr id="14" name="Rectangle 13">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044478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FDEC0-5A62-2A31-B3ED-7B950826FEB7}"/>
              </a:ext>
            </a:extLst>
          </p:cNvPr>
          <p:cNvSpPr>
            <a:spLocks noGrp="1"/>
          </p:cNvSpPr>
          <p:nvPr>
            <p:ph type="title"/>
          </p:nvPr>
        </p:nvSpPr>
        <p:spPr/>
        <p:txBody>
          <a:bodyPr/>
          <a:lstStyle/>
          <a:p>
            <a:r>
              <a:rPr lang="en-IN" dirty="0"/>
              <a:t>Challenges for the future</a:t>
            </a:r>
          </a:p>
        </p:txBody>
      </p:sp>
      <p:graphicFrame>
        <p:nvGraphicFramePr>
          <p:cNvPr id="5" name="Content Placeholder 2">
            <a:extLst>
              <a:ext uri="{FF2B5EF4-FFF2-40B4-BE49-F238E27FC236}">
                <a16:creationId xmlns:a16="http://schemas.microsoft.com/office/drawing/2014/main" id="{2B404B84-BD5B-B6B8-921C-9E54DEB7C16E}"/>
              </a:ext>
            </a:extLst>
          </p:cNvPr>
          <p:cNvGraphicFramePr>
            <a:graphicFrameLocks noGrp="1"/>
          </p:cNvGraphicFramePr>
          <p:nvPr>
            <p:ph idx="1"/>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81423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5"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14">
            <a:extLst>
              <a:ext uri="{FF2B5EF4-FFF2-40B4-BE49-F238E27FC236}">
                <a16:creationId xmlns:a16="http://schemas.microsoft.com/office/drawing/2014/main" id="{C4AAA502-5435-489E-9538-3A40E6C71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AB3A4B-C4FE-F66D-A5C2-30B254B36367}"/>
              </a:ext>
            </a:extLst>
          </p:cNvPr>
          <p:cNvSpPr>
            <a:spLocks noGrp="1"/>
          </p:cNvSpPr>
          <p:nvPr>
            <p:ph type="title"/>
          </p:nvPr>
        </p:nvSpPr>
        <p:spPr>
          <a:xfrm>
            <a:off x="633999" y="4550229"/>
            <a:ext cx="10909073" cy="1057655"/>
          </a:xfrm>
        </p:spPr>
        <p:txBody>
          <a:bodyPr vert="horz" lIns="91440" tIns="45720" rIns="91440" bIns="45720" rtlCol="0" anchor="b">
            <a:normAutofit/>
          </a:bodyPr>
          <a:lstStyle/>
          <a:p>
            <a:r>
              <a:rPr lang="en-US" sz="6000">
                <a:solidFill>
                  <a:schemeClr val="tx1">
                    <a:lumMod val="85000"/>
                    <a:lumOff val="15000"/>
                  </a:schemeClr>
                </a:solidFill>
              </a:rPr>
              <a:t>Conclusion</a:t>
            </a:r>
          </a:p>
        </p:txBody>
      </p:sp>
      <p:pic>
        <p:nvPicPr>
          <p:cNvPr id="4" name="Content Placeholder 3">
            <a:extLst>
              <a:ext uri="{FF2B5EF4-FFF2-40B4-BE49-F238E27FC236}">
                <a16:creationId xmlns:a16="http://schemas.microsoft.com/office/drawing/2014/main" id="{F18345B2-09CA-9F2E-8FA6-4089DD057D1B}"/>
              </a:ext>
            </a:extLst>
          </p:cNvPr>
          <p:cNvPicPr>
            <a:picLocks noGrp="1" noChangeAspect="1"/>
          </p:cNvPicPr>
          <p:nvPr>
            <p:ph idx="1"/>
          </p:nvPr>
        </p:nvPicPr>
        <p:blipFill>
          <a:blip r:embed="rId2"/>
          <a:stretch>
            <a:fillRect/>
          </a:stretch>
        </p:blipFill>
        <p:spPr>
          <a:xfrm>
            <a:off x="2818219" y="370072"/>
            <a:ext cx="8646205" cy="4128563"/>
          </a:xfrm>
          <a:prstGeom prst="rect">
            <a:avLst/>
          </a:prstGeom>
        </p:spPr>
      </p:pic>
      <p:cxnSp>
        <p:nvCxnSpPr>
          <p:cNvPr id="27" name="Straight Connector 16">
            <a:extLst>
              <a:ext uri="{FF2B5EF4-FFF2-40B4-BE49-F238E27FC236}">
                <a16:creationId xmlns:a16="http://schemas.microsoft.com/office/drawing/2014/main" id="{C9AC0290-4702-4519-B0F4-C2A4688099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8" name="Rectangle 18">
            <a:extLst>
              <a:ext uri="{FF2B5EF4-FFF2-40B4-BE49-F238E27FC236}">
                <a16:creationId xmlns:a16="http://schemas.microsoft.com/office/drawing/2014/main" id="{DE42378B-2E28-4810-8421-7A473A40E3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0">
            <a:extLst>
              <a:ext uri="{FF2B5EF4-FFF2-40B4-BE49-F238E27FC236}">
                <a16:creationId xmlns:a16="http://schemas.microsoft.com/office/drawing/2014/main" id="{0D91DD17-237F-4811-BC0E-128EB1BD7C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27467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3335C3-6D74-C284-8AC8-FF6EA0A92A54}"/>
              </a:ext>
            </a:extLst>
          </p:cNvPr>
          <p:cNvSpPr>
            <a:spLocks noGrp="1"/>
          </p:cNvSpPr>
          <p:nvPr>
            <p:ph type="ctrTitle"/>
          </p:nvPr>
        </p:nvSpPr>
        <p:spPr>
          <a:xfrm>
            <a:off x="5289754" y="639097"/>
            <a:ext cx="6253317" cy="3686015"/>
          </a:xfrm>
        </p:spPr>
        <p:txBody>
          <a:bodyPr>
            <a:normAutofit/>
          </a:bodyPr>
          <a:lstStyle/>
          <a:p>
            <a:r>
              <a:rPr lang="en-US" sz="6200">
                <a:effectLst/>
                <a:latin typeface="NimbusRomNo9L-Medi"/>
              </a:rPr>
              <a:t>Graph Convolutional Networks for Text </a:t>
            </a:r>
            <a:r>
              <a:rPr lang="en-US" sz="6200" err="1">
                <a:effectLst/>
                <a:latin typeface="NimbusRomNo9L-Medi"/>
              </a:rPr>
              <a:t>Classifification</a:t>
            </a:r>
            <a:endParaRPr lang="en-IN" sz="6200"/>
          </a:p>
        </p:txBody>
      </p:sp>
      <p:sp>
        <p:nvSpPr>
          <p:cNvPr id="3" name="Subtitle 2">
            <a:extLst>
              <a:ext uri="{FF2B5EF4-FFF2-40B4-BE49-F238E27FC236}">
                <a16:creationId xmlns:a16="http://schemas.microsoft.com/office/drawing/2014/main" id="{518C82A5-15EE-3437-854D-268E93F374CA}"/>
              </a:ext>
            </a:extLst>
          </p:cNvPr>
          <p:cNvSpPr>
            <a:spLocks noGrp="1"/>
          </p:cNvSpPr>
          <p:nvPr>
            <p:ph type="subTitle" idx="1"/>
          </p:nvPr>
        </p:nvSpPr>
        <p:spPr>
          <a:xfrm>
            <a:off x="5289753" y="4455621"/>
            <a:ext cx="6269347" cy="1238616"/>
          </a:xfrm>
        </p:spPr>
        <p:txBody>
          <a:bodyPr>
            <a:normAutofit/>
          </a:bodyPr>
          <a:lstStyle/>
          <a:p>
            <a:r>
              <a:rPr lang="en-US">
                <a:solidFill>
                  <a:schemeClr val="tx1">
                    <a:lumMod val="85000"/>
                    <a:lumOff val="15000"/>
                  </a:schemeClr>
                </a:solidFill>
                <a:effectLst/>
                <a:latin typeface="NimbusRomNo9L-Medi"/>
              </a:rPr>
              <a:t>Liang Yao, Chengsheng Mao, Yuan Luo</a:t>
            </a:r>
            <a:endParaRPr lang="en-US">
              <a:solidFill>
                <a:schemeClr val="tx1">
                  <a:lumMod val="85000"/>
                  <a:lumOff val="15000"/>
                </a:schemeClr>
              </a:solidFill>
            </a:endParaRPr>
          </a:p>
          <a:p>
            <a:endParaRPr lang="en-IN">
              <a:solidFill>
                <a:schemeClr val="tx1">
                  <a:lumMod val="85000"/>
                  <a:lumOff val="15000"/>
                </a:schemeClr>
              </a:solidFill>
            </a:endParaRPr>
          </a:p>
        </p:txBody>
      </p:sp>
      <p:pic>
        <p:nvPicPr>
          <p:cNvPr id="5" name="Picture 4">
            <a:extLst>
              <a:ext uri="{FF2B5EF4-FFF2-40B4-BE49-F238E27FC236}">
                <a16:creationId xmlns:a16="http://schemas.microsoft.com/office/drawing/2014/main" id="{9E44580A-E3BA-35EE-2291-C764F98D5275}"/>
              </a:ext>
            </a:extLst>
          </p:cNvPr>
          <p:cNvPicPr>
            <a:picLocks noChangeAspect="1"/>
          </p:cNvPicPr>
          <p:nvPr/>
        </p:nvPicPr>
        <p:blipFill rotWithShape="1">
          <a:blip r:embed="rId2"/>
          <a:srcRect l="50019" r="7906"/>
          <a:stretch/>
        </p:blipFill>
        <p:spPr>
          <a:xfrm>
            <a:off x="-1" y="10"/>
            <a:ext cx="4635315" cy="6857989"/>
          </a:xfrm>
          <a:prstGeom prst="rect">
            <a:avLst/>
          </a:prstGeom>
        </p:spPr>
      </p:pic>
      <p:cxnSp>
        <p:nvCxnSpPr>
          <p:cNvPr id="11" name="Straight Connector 10">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59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B5D25-CCBF-F34F-BC46-40580F0DAB08}"/>
              </a:ext>
            </a:extLst>
          </p:cNvPr>
          <p:cNvSpPr>
            <a:spLocks noGrp="1"/>
          </p:cNvSpPr>
          <p:nvPr>
            <p:ph type="title"/>
          </p:nvPr>
        </p:nvSpPr>
        <p:spPr/>
        <p:txBody>
          <a:bodyPr/>
          <a:lstStyle/>
          <a:p>
            <a:r>
              <a:rPr lang="en-IN" dirty="0"/>
              <a:t>The papers we are presenting</a:t>
            </a:r>
          </a:p>
        </p:txBody>
      </p:sp>
      <p:sp>
        <p:nvSpPr>
          <p:cNvPr id="3" name="Content Placeholder 2">
            <a:extLst>
              <a:ext uri="{FF2B5EF4-FFF2-40B4-BE49-F238E27FC236}">
                <a16:creationId xmlns:a16="http://schemas.microsoft.com/office/drawing/2014/main" id="{15ADE9EB-3E92-10F2-1A05-21109A03F684}"/>
              </a:ext>
            </a:extLst>
          </p:cNvPr>
          <p:cNvSpPr>
            <a:spLocks noGrp="1"/>
          </p:cNvSpPr>
          <p:nvPr>
            <p:ph idx="1"/>
          </p:nvPr>
        </p:nvSpPr>
        <p:spPr>
          <a:xfrm>
            <a:off x="1097280" y="2212258"/>
            <a:ext cx="10058400" cy="3656836"/>
          </a:xfrm>
        </p:spPr>
        <p:txBody>
          <a:bodyPr/>
          <a:lstStyle/>
          <a:p>
            <a:r>
              <a:rPr lang="en-US" sz="2800" dirty="0"/>
              <a:t>1. Graph convolutional networks: a comprehensive review</a:t>
            </a:r>
          </a:p>
          <a:p>
            <a:r>
              <a:rPr lang="en-US" dirty="0"/>
              <a:t>Si Zhang, </a:t>
            </a:r>
            <a:r>
              <a:rPr lang="en-US" dirty="0" err="1"/>
              <a:t>Hanghang</a:t>
            </a:r>
            <a:r>
              <a:rPr lang="en-US" dirty="0"/>
              <a:t> Tong, </a:t>
            </a:r>
            <a:r>
              <a:rPr lang="en-US" dirty="0" err="1"/>
              <a:t>Jiejun</a:t>
            </a:r>
            <a:r>
              <a:rPr lang="en-US" dirty="0"/>
              <a:t> Xu and Ross </a:t>
            </a:r>
            <a:r>
              <a:rPr lang="en-US" dirty="0" err="1"/>
              <a:t>Maciejewski</a:t>
            </a:r>
            <a:r>
              <a:rPr lang="en-US" dirty="0"/>
              <a:t> (UIUC)</a:t>
            </a:r>
          </a:p>
          <a:p>
            <a:endParaRPr lang="en-US" dirty="0"/>
          </a:p>
          <a:p>
            <a:r>
              <a:rPr lang="en-US" sz="2800" dirty="0"/>
              <a:t>2. Graph Convolutional Networks for Text Classification</a:t>
            </a:r>
          </a:p>
          <a:p>
            <a:r>
              <a:rPr lang="en-IN" dirty="0"/>
              <a:t>Liang Yao, </a:t>
            </a:r>
            <a:r>
              <a:rPr lang="en-IN" dirty="0" err="1"/>
              <a:t>Chengsheng</a:t>
            </a:r>
            <a:r>
              <a:rPr lang="en-IN" dirty="0"/>
              <a:t> Mao, Yuan Luo (</a:t>
            </a:r>
            <a:r>
              <a:rPr lang="en-IN" dirty="0" err="1"/>
              <a:t>Northwestern</a:t>
            </a:r>
            <a:r>
              <a:rPr lang="en-IN" dirty="0"/>
              <a:t> University)</a:t>
            </a:r>
          </a:p>
        </p:txBody>
      </p:sp>
    </p:spTree>
    <p:extLst>
      <p:ext uri="{BB962C8B-B14F-4D97-AF65-F5344CB8AC3E}">
        <p14:creationId xmlns:p14="http://schemas.microsoft.com/office/powerpoint/2010/main" val="3390186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93040-5110-B189-9798-1607ADEF3C90}"/>
              </a:ext>
            </a:extLst>
          </p:cNvPr>
          <p:cNvSpPr>
            <a:spLocks noGrp="1"/>
          </p:cNvSpPr>
          <p:nvPr>
            <p:ph type="title"/>
          </p:nvPr>
        </p:nvSpPr>
        <p:spPr/>
        <p:txBody>
          <a:bodyPr/>
          <a:lstStyle/>
          <a:p>
            <a:r>
              <a:rPr lang="en-IN" dirty="0"/>
              <a:t>What we’ll go through</a:t>
            </a:r>
          </a:p>
        </p:txBody>
      </p:sp>
      <p:graphicFrame>
        <p:nvGraphicFramePr>
          <p:cNvPr id="5" name="Content Placeholder 2">
            <a:extLst>
              <a:ext uri="{FF2B5EF4-FFF2-40B4-BE49-F238E27FC236}">
                <a16:creationId xmlns:a16="http://schemas.microsoft.com/office/drawing/2014/main" id="{091D124F-28F0-EB37-CD39-A290BA590BCB}"/>
              </a:ext>
            </a:extLst>
          </p:cNvPr>
          <p:cNvGraphicFramePr>
            <a:graphicFrameLocks noGrp="1"/>
          </p:cNvGraphicFramePr>
          <p:nvPr>
            <p:ph idx="1"/>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1571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DF8CF-E347-0060-6DE2-05743FEB6DCB}"/>
              </a:ext>
            </a:extLst>
          </p:cNvPr>
          <p:cNvSpPr>
            <a:spLocks noGrp="1"/>
          </p:cNvSpPr>
          <p:nvPr>
            <p:ph type="title"/>
          </p:nvPr>
        </p:nvSpPr>
        <p:spPr/>
        <p:txBody>
          <a:bodyPr/>
          <a:lstStyle/>
          <a:p>
            <a:r>
              <a:rPr lang="en-US" dirty="0"/>
              <a:t>Text classification: previous methods and shortcoming</a:t>
            </a:r>
            <a:endParaRPr lang="en-IN" dirty="0"/>
          </a:p>
        </p:txBody>
      </p:sp>
      <p:sp>
        <p:nvSpPr>
          <p:cNvPr id="3" name="Content Placeholder 2">
            <a:extLst>
              <a:ext uri="{FF2B5EF4-FFF2-40B4-BE49-F238E27FC236}">
                <a16:creationId xmlns:a16="http://schemas.microsoft.com/office/drawing/2014/main" id="{B14EF75B-A19A-6DE3-0F4B-FAD1A27BFB80}"/>
              </a:ext>
            </a:extLst>
          </p:cNvPr>
          <p:cNvSpPr>
            <a:spLocks noGrp="1"/>
          </p:cNvSpPr>
          <p:nvPr>
            <p:ph idx="1"/>
          </p:nvPr>
        </p:nvSpPr>
        <p:spPr/>
        <p:txBody>
          <a:bodyPr/>
          <a:lstStyle/>
          <a:p>
            <a:r>
              <a:rPr lang="en-US" dirty="0"/>
              <a:t>Deep learning algorithms like CNN,RNN and LSTM have been used to learn text representations and classify text.</a:t>
            </a:r>
          </a:p>
          <a:p>
            <a:r>
              <a:rPr lang="en-US" dirty="0"/>
              <a:t>While these methods can successfully capture information in local consecutive word sequences, they ignore global word co-occurrence in a corpus.</a:t>
            </a:r>
          </a:p>
          <a:p>
            <a:r>
              <a:rPr lang="en-US" dirty="0"/>
              <a:t>The method used in the paper overcomes this shortcoming.</a:t>
            </a:r>
          </a:p>
          <a:p>
            <a:pPr marL="0" indent="0">
              <a:buNone/>
            </a:pPr>
            <a:endParaRPr lang="en-IN" dirty="0"/>
          </a:p>
        </p:txBody>
      </p:sp>
    </p:spTree>
    <p:extLst>
      <p:ext uri="{BB962C8B-B14F-4D97-AF65-F5344CB8AC3E}">
        <p14:creationId xmlns:p14="http://schemas.microsoft.com/office/powerpoint/2010/main" val="27364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5516B-3332-3B03-7D4B-133B764B6A66}"/>
              </a:ext>
            </a:extLst>
          </p:cNvPr>
          <p:cNvSpPr>
            <a:spLocks noGrp="1"/>
          </p:cNvSpPr>
          <p:nvPr>
            <p:ph type="title"/>
          </p:nvPr>
        </p:nvSpPr>
        <p:spPr/>
        <p:txBody>
          <a:bodyPr/>
          <a:lstStyle/>
          <a:p>
            <a:r>
              <a:rPr lang="en-US" dirty="0"/>
              <a:t>GCN explained</a:t>
            </a:r>
            <a:endParaRPr lang="en-IN" dirty="0"/>
          </a:p>
        </p:txBody>
      </p:sp>
      <p:sp>
        <p:nvSpPr>
          <p:cNvPr id="3" name="Content Placeholder 2">
            <a:extLst>
              <a:ext uri="{FF2B5EF4-FFF2-40B4-BE49-F238E27FC236}">
                <a16:creationId xmlns:a16="http://schemas.microsoft.com/office/drawing/2014/main" id="{E81B1428-7056-E698-1E85-8621965BA097}"/>
              </a:ext>
            </a:extLst>
          </p:cNvPr>
          <p:cNvSpPr>
            <a:spLocks noGrp="1"/>
          </p:cNvSpPr>
          <p:nvPr>
            <p:ph idx="1"/>
          </p:nvPr>
        </p:nvSpPr>
        <p:spPr/>
        <p:txBody>
          <a:bodyPr/>
          <a:lstStyle/>
          <a:p>
            <a:r>
              <a:rPr lang="en-US" dirty="0"/>
              <a:t>A GCN is a multilayer neural network that takes a graph as an input. </a:t>
            </a:r>
          </a:p>
          <a:p>
            <a:r>
              <a:rPr lang="en-US" dirty="0"/>
              <a:t>The graph is represented by:</a:t>
            </a:r>
          </a:p>
          <a:p>
            <a:pPr lvl="1"/>
            <a:r>
              <a:rPr lang="en-US" dirty="0"/>
              <a:t>Embedding representation of each node.</a:t>
            </a:r>
          </a:p>
          <a:p>
            <a:pPr lvl="1"/>
            <a:r>
              <a:rPr lang="en-US" dirty="0"/>
              <a:t>A matrix representing the edges.</a:t>
            </a:r>
          </a:p>
          <a:p>
            <a:pPr lvl="1"/>
            <a:r>
              <a:rPr lang="en-US" dirty="0"/>
              <a:t>A matrix representing the weights of each of those edges.</a:t>
            </a:r>
          </a:p>
          <a:p>
            <a:r>
              <a:rPr lang="en-US" dirty="0"/>
              <a:t>Each layer In the GCN is represented by the equation:</a:t>
            </a:r>
          </a:p>
          <a:p>
            <a:endParaRPr lang="en-IN" dirty="0"/>
          </a:p>
          <a:p>
            <a:endParaRPr lang="en-IN" dirty="0"/>
          </a:p>
          <a:p>
            <a:r>
              <a:rPr lang="en-US" dirty="0"/>
              <a:t>A is the adjacency matrix, and D is the diagonal matrix</a:t>
            </a:r>
          </a:p>
          <a:p>
            <a:pPr marL="0" indent="0">
              <a:buNone/>
            </a:pPr>
            <a:endParaRPr lang="en-IN" dirty="0"/>
          </a:p>
        </p:txBody>
      </p:sp>
      <p:pic>
        <p:nvPicPr>
          <p:cNvPr id="4" name="Picture 3">
            <a:extLst>
              <a:ext uri="{FF2B5EF4-FFF2-40B4-BE49-F238E27FC236}">
                <a16:creationId xmlns:a16="http://schemas.microsoft.com/office/drawing/2014/main" id="{E5B00211-3532-9AF7-3513-48462F3CC518}"/>
              </a:ext>
            </a:extLst>
          </p:cNvPr>
          <p:cNvPicPr>
            <a:picLocks noChangeAspect="1"/>
          </p:cNvPicPr>
          <p:nvPr/>
        </p:nvPicPr>
        <p:blipFill>
          <a:blip r:embed="rId2"/>
          <a:stretch>
            <a:fillRect/>
          </a:stretch>
        </p:blipFill>
        <p:spPr>
          <a:xfrm>
            <a:off x="1196058" y="4319282"/>
            <a:ext cx="2187130" cy="495343"/>
          </a:xfrm>
          <a:prstGeom prst="rect">
            <a:avLst/>
          </a:prstGeom>
        </p:spPr>
      </p:pic>
      <p:pic>
        <p:nvPicPr>
          <p:cNvPr id="5" name="Picture 4">
            <a:extLst>
              <a:ext uri="{FF2B5EF4-FFF2-40B4-BE49-F238E27FC236}">
                <a16:creationId xmlns:a16="http://schemas.microsoft.com/office/drawing/2014/main" id="{C498696D-8C7D-2A99-17D5-1EAE1DC91670}"/>
              </a:ext>
            </a:extLst>
          </p:cNvPr>
          <p:cNvPicPr>
            <a:picLocks noChangeAspect="1"/>
          </p:cNvPicPr>
          <p:nvPr/>
        </p:nvPicPr>
        <p:blipFill>
          <a:blip r:embed="rId3"/>
          <a:stretch>
            <a:fillRect/>
          </a:stretch>
        </p:blipFill>
        <p:spPr>
          <a:xfrm>
            <a:off x="3859032" y="4406919"/>
            <a:ext cx="1684166" cy="320068"/>
          </a:xfrm>
          <a:prstGeom prst="rect">
            <a:avLst/>
          </a:prstGeom>
        </p:spPr>
      </p:pic>
    </p:spTree>
    <p:extLst>
      <p:ext uri="{BB962C8B-B14F-4D97-AF65-F5344CB8AC3E}">
        <p14:creationId xmlns:p14="http://schemas.microsoft.com/office/powerpoint/2010/main" val="691357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F806FEB-1663-FD62-F767-01D0B6C6C94C}"/>
              </a:ext>
            </a:extLst>
          </p:cNvPr>
          <p:cNvSpPr>
            <a:spLocks noGrp="1"/>
          </p:cNvSpPr>
          <p:nvPr>
            <p:ph type="title"/>
          </p:nvPr>
        </p:nvSpPr>
        <p:spPr>
          <a:xfrm>
            <a:off x="492370" y="516835"/>
            <a:ext cx="3084844" cy="2103875"/>
          </a:xfrm>
        </p:spPr>
        <p:txBody>
          <a:bodyPr>
            <a:normAutofit/>
          </a:bodyPr>
          <a:lstStyle/>
          <a:p>
            <a:r>
              <a:rPr lang="en-US" sz="3600" dirty="0">
                <a:solidFill>
                  <a:srgbClr val="FFFFFF"/>
                </a:solidFill>
              </a:rPr>
              <a:t>Datasets used by the authors </a:t>
            </a:r>
            <a:endParaRPr lang="en-IN" sz="3600" dirty="0">
              <a:solidFill>
                <a:srgbClr val="FFFFFF"/>
              </a:solidFill>
            </a:endParaRPr>
          </a:p>
        </p:txBody>
      </p:sp>
      <p:sp>
        <p:nvSpPr>
          <p:cNvPr id="3" name="Content Placeholder 2">
            <a:extLst>
              <a:ext uri="{FF2B5EF4-FFF2-40B4-BE49-F238E27FC236}">
                <a16:creationId xmlns:a16="http://schemas.microsoft.com/office/drawing/2014/main" id="{F310C779-508F-0B3A-E9A9-653FFD1E8E3C}"/>
              </a:ext>
            </a:extLst>
          </p:cNvPr>
          <p:cNvSpPr>
            <a:spLocks noGrp="1"/>
          </p:cNvSpPr>
          <p:nvPr>
            <p:ph idx="1"/>
          </p:nvPr>
        </p:nvSpPr>
        <p:spPr>
          <a:xfrm>
            <a:off x="492371" y="2653800"/>
            <a:ext cx="3084844" cy="3335519"/>
          </a:xfrm>
        </p:spPr>
        <p:txBody>
          <a:bodyPr>
            <a:normAutofit/>
          </a:bodyPr>
          <a:lstStyle/>
          <a:p>
            <a:r>
              <a:rPr lang="en-US" sz="1500" dirty="0">
                <a:solidFill>
                  <a:srgbClr val="FFFFFF"/>
                </a:solidFill>
              </a:rPr>
              <a:t>Five datasets were used by the authors in this paper:</a:t>
            </a:r>
          </a:p>
          <a:p>
            <a:pPr marL="0" indent="0">
              <a:buNone/>
            </a:pPr>
            <a:endParaRPr lang="en-US" sz="1500" dirty="0">
              <a:solidFill>
                <a:srgbClr val="FFFFFF"/>
              </a:solidFill>
            </a:endParaRPr>
          </a:p>
          <a:p>
            <a:pPr marL="514350" indent="-514350">
              <a:buFont typeface="+mj-lt"/>
              <a:buAutoNum type="arabicPeriod"/>
            </a:pPr>
            <a:r>
              <a:rPr lang="en-US" sz="1500" dirty="0">
                <a:solidFill>
                  <a:srgbClr val="FFFFFF"/>
                </a:solidFill>
                <a:effectLst/>
                <a:latin typeface="NimbusRomNo9L-Regu"/>
              </a:rPr>
              <a:t>20NG dataset</a:t>
            </a:r>
            <a:endParaRPr lang="en-US" sz="1500" dirty="0">
              <a:solidFill>
                <a:srgbClr val="FFFFFF"/>
              </a:solidFill>
            </a:endParaRPr>
          </a:p>
          <a:p>
            <a:pPr marL="514350" indent="-514350">
              <a:buFont typeface="+mj-lt"/>
              <a:buAutoNum type="arabicPeriod"/>
            </a:pPr>
            <a:r>
              <a:rPr lang="en-US" sz="1500" dirty="0" err="1">
                <a:solidFill>
                  <a:srgbClr val="FFFFFF"/>
                </a:solidFill>
                <a:effectLst/>
                <a:latin typeface="NimbusRomNo9L-Regu"/>
              </a:rPr>
              <a:t>Ohsumed</a:t>
            </a:r>
            <a:r>
              <a:rPr lang="en-US" sz="1500" dirty="0">
                <a:solidFill>
                  <a:srgbClr val="FFFFFF"/>
                </a:solidFill>
                <a:effectLst/>
                <a:latin typeface="NimbusRomNo9L-Regu"/>
              </a:rPr>
              <a:t> corpus</a:t>
            </a:r>
            <a:endParaRPr lang="en-US" sz="1500" dirty="0">
              <a:solidFill>
                <a:srgbClr val="FFFFFF"/>
              </a:solidFill>
            </a:endParaRPr>
          </a:p>
          <a:p>
            <a:pPr marL="514350" indent="-514350">
              <a:buFont typeface="+mj-lt"/>
              <a:buAutoNum type="arabicPeriod"/>
            </a:pPr>
            <a:r>
              <a:rPr lang="en-US" sz="1500" dirty="0">
                <a:solidFill>
                  <a:srgbClr val="FFFFFF"/>
                </a:solidFill>
                <a:effectLst/>
                <a:latin typeface="NimbusRomNo9L-Regu"/>
              </a:rPr>
              <a:t>R52 </a:t>
            </a:r>
          </a:p>
          <a:p>
            <a:pPr marL="514350" indent="-514350">
              <a:buFont typeface="+mj-lt"/>
              <a:buAutoNum type="arabicPeriod"/>
            </a:pPr>
            <a:r>
              <a:rPr lang="en-US" sz="1500" dirty="0">
                <a:solidFill>
                  <a:srgbClr val="FFFFFF"/>
                </a:solidFill>
                <a:effectLst/>
                <a:latin typeface="NimbusRomNo9L-Regu"/>
              </a:rPr>
              <a:t>R8</a:t>
            </a:r>
            <a:endParaRPr lang="en-US" sz="1500" dirty="0">
              <a:solidFill>
                <a:srgbClr val="FFFFFF"/>
              </a:solidFill>
              <a:latin typeface="NimbusRomNo9L-Regu"/>
            </a:endParaRPr>
          </a:p>
          <a:p>
            <a:pPr marL="514350" indent="-514350">
              <a:buFont typeface="+mj-lt"/>
              <a:buAutoNum type="arabicPeriod"/>
            </a:pPr>
            <a:r>
              <a:rPr lang="en-US" sz="1500" dirty="0">
                <a:solidFill>
                  <a:srgbClr val="FFFFFF"/>
                </a:solidFill>
                <a:effectLst/>
                <a:latin typeface="NimbusRomNo9L-Regu"/>
              </a:rPr>
              <a:t>MR</a:t>
            </a:r>
          </a:p>
          <a:p>
            <a:endParaRPr lang="en-IN" sz="1500" dirty="0">
              <a:solidFill>
                <a:srgbClr val="FFFFFF"/>
              </a:solidFill>
            </a:endParaRPr>
          </a:p>
        </p:txBody>
      </p:sp>
      <p:pic>
        <p:nvPicPr>
          <p:cNvPr id="5" name="Picture 4" descr="Piles of paper">
            <a:extLst>
              <a:ext uri="{FF2B5EF4-FFF2-40B4-BE49-F238E27FC236}">
                <a16:creationId xmlns:a16="http://schemas.microsoft.com/office/drawing/2014/main" id="{7EFCB1BB-806D-7F72-B5B9-E878973FA793}"/>
              </a:ext>
            </a:extLst>
          </p:cNvPr>
          <p:cNvPicPr>
            <a:picLocks noChangeAspect="1"/>
          </p:cNvPicPr>
          <p:nvPr/>
        </p:nvPicPr>
        <p:blipFill rotWithShape="1">
          <a:blip r:embed="rId2"/>
          <a:srcRect l="20057" r="993" b="-1"/>
          <a:stretch/>
        </p:blipFill>
        <p:spPr>
          <a:xfrm>
            <a:off x="4075043" y="10"/>
            <a:ext cx="8111272" cy="6857990"/>
          </a:xfrm>
          <a:prstGeom prst="rect">
            <a:avLst/>
          </a:prstGeom>
        </p:spPr>
      </p:pic>
      <p:sp>
        <p:nvSpPr>
          <p:cNvPr id="13" name="Rectangle 12">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7188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ECAE4-044C-51F7-1A89-CBF7DA918E8D}"/>
              </a:ext>
            </a:extLst>
          </p:cNvPr>
          <p:cNvSpPr>
            <a:spLocks noGrp="1"/>
          </p:cNvSpPr>
          <p:nvPr>
            <p:ph type="title"/>
          </p:nvPr>
        </p:nvSpPr>
        <p:spPr>
          <a:xfrm>
            <a:off x="1097280" y="286603"/>
            <a:ext cx="10058400" cy="1450757"/>
          </a:xfrm>
        </p:spPr>
        <p:txBody>
          <a:bodyPr>
            <a:normAutofit/>
          </a:bodyPr>
          <a:lstStyle/>
          <a:p>
            <a:r>
              <a:rPr lang="en-IN" dirty="0"/>
              <a:t>Dataset details</a:t>
            </a:r>
          </a:p>
        </p:txBody>
      </p:sp>
      <p:graphicFrame>
        <p:nvGraphicFramePr>
          <p:cNvPr id="5" name="Content Placeholder 2">
            <a:extLst>
              <a:ext uri="{FF2B5EF4-FFF2-40B4-BE49-F238E27FC236}">
                <a16:creationId xmlns:a16="http://schemas.microsoft.com/office/drawing/2014/main" id="{A18C36F5-4AC7-AB44-8FC9-D4C72BF01605}"/>
              </a:ext>
            </a:extLst>
          </p:cNvPr>
          <p:cNvGraphicFramePr>
            <a:graphicFrameLocks noGrp="1"/>
          </p:cNvGraphicFramePr>
          <p:nvPr>
            <p:ph idx="1"/>
            <p:extLst>
              <p:ext uri="{D42A27DB-BD31-4B8C-83A1-F6EECF244321}">
                <p14:modId xmlns:p14="http://schemas.microsoft.com/office/powerpoint/2010/main" val="284828936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0496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0CB8FA87-F05B-8300-298A-56DB62F642A3}"/>
              </a:ext>
            </a:extLst>
          </p:cNvPr>
          <p:cNvPicPr>
            <a:picLocks noGrp="1" noChangeAspect="1"/>
          </p:cNvPicPr>
          <p:nvPr>
            <p:ph idx="1"/>
          </p:nvPr>
        </p:nvPicPr>
        <p:blipFill>
          <a:blip r:embed="rId2"/>
          <a:stretch>
            <a:fillRect/>
          </a:stretch>
        </p:blipFill>
        <p:spPr>
          <a:xfrm>
            <a:off x="943356" y="2224087"/>
            <a:ext cx="10337292" cy="2403419"/>
          </a:xfrm>
          <a:prstGeom prst="rect">
            <a:avLst/>
          </a:prstGeom>
        </p:spPr>
      </p:pic>
    </p:spTree>
    <p:extLst>
      <p:ext uri="{BB962C8B-B14F-4D97-AF65-F5344CB8AC3E}">
        <p14:creationId xmlns:p14="http://schemas.microsoft.com/office/powerpoint/2010/main" val="34636378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88CBD-4283-F5EC-FDED-75511D55ACAC}"/>
              </a:ext>
            </a:extLst>
          </p:cNvPr>
          <p:cNvSpPr>
            <a:spLocks noGrp="1"/>
          </p:cNvSpPr>
          <p:nvPr>
            <p:ph type="title"/>
          </p:nvPr>
        </p:nvSpPr>
        <p:spPr>
          <a:xfrm>
            <a:off x="1097280" y="286603"/>
            <a:ext cx="10058400" cy="1450757"/>
          </a:xfrm>
        </p:spPr>
        <p:txBody>
          <a:bodyPr>
            <a:normAutofit/>
          </a:bodyPr>
          <a:lstStyle/>
          <a:p>
            <a:r>
              <a:rPr lang="en-IN"/>
              <a:t>Graph creation – Initial details</a:t>
            </a:r>
            <a:endParaRPr lang="en-IN" dirty="0"/>
          </a:p>
        </p:txBody>
      </p:sp>
      <p:graphicFrame>
        <p:nvGraphicFramePr>
          <p:cNvPr id="19" name="Content Placeholder 2">
            <a:extLst>
              <a:ext uri="{FF2B5EF4-FFF2-40B4-BE49-F238E27FC236}">
                <a16:creationId xmlns:a16="http://schemas.microsoft.com/office/drawing/2014/main" id="{B444F30C-1120-834D-252E-71C7CDFCCD35}"/>
              </a:ext>
            </a:extLst>
          </p:cNvPr>
          <p:cNvGraphicFramePr>
            <a:graphicFrameLocks noGrp="1"/>
          </p:cNvGraphicFramePr>
          <p:nvPr>
            <p:ph idx="1"/>
            <p:extLst>
              <p:ext uri="{D42A27DB-BD31-4B8C-83A1-F6EECF244321}">
                <p14:modId xmlns:p14="http://schemas.microsoft.com/office/powerpoint/2010/main" val="4211991613"/>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3594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CC6D8-8F3A-0E22-906D-2FC91954E833}"/>
              </a:ext>
            </a:extLst>
          </p:cNvPr>
          <p:cNvSpPr>
            <a:spLocks noGrp="1"/>
          </p:cNvSpPr>
          <p:nvPr>
            <p:ph type="title"/>
          </p:nvPr>
        </p:nvSpPr>
        <p:spPr/>
        <p:txBody>
          <a:bodyPr/>
          <a:lstStyle/>
          <a:p>
            <a:r>
              <a:rPr lang="en-US" dirty="0"/>
              <a:t>Making the Node representations</a:t>
            </a:r>
            <a:endParaRPr lang="en-IN" dirty="0"/>
          </a:p>
        </p:txBody>
      </p:sp>
      <p:sp>
        <p:nvSpPr>
          <p:cNvPr id="3" name="Content Placeholder 2">
            <a:extLst>
              <a:ext uri="{FF2B5EF4-FFF2-40B4-BE49-F238E27FC236}">
                <a16:creationId xmlns:a16="http://schemas.microsoft.com/office/drawing/2014/main" id="{9EEC5CE8-9736-EBAD-E0F8-61088293D37B}"/>
              </a:ext>
            </a:extLst>
          </p:cNvPr>
          <p:cNvSpPr>
            <a:spLocks noGrp="1"/>
          </p:cNvSpPr>
          <p:nvPr>
            <p:ph idx="1"/>
          </p:nvPr>
        </p:nvSpPr>
        <p:spPr/>
        <p:txBody>
          <a:bodyPr/>
          <a:lstStyle/>
          <a:p>
            <a:r>
              <a:rPr lang="en-US" sz="2000" dirty="0"/>
              <a:t>The positions are:</a:t>
            </a:r>
          </a:p>
          <a:p>
            <a:pPr marL="0" indent="0">
              <a:buNone/>
            </a:pPr>
            <a:r>
              <a:rPr lang="en-US" sz="2000" dirty="0"/>
              <a:t>	d</a:t>
            </a:r>
            <a:r>
              <a:rPr lang="en-US" sz="2000" baseline="-25000" dirty="0"/>
              <a:t>1</a:t>
            </a:r>
          </a:p>
          <a:p>
            <a:pPr marL="0" indent="0">
              <a:buNone/>
            </a:pPr>
            <a:r>
              <a:rPr lang="en-US" sz="2000" dirty="0"/>
              <a:t>	d</a:t>
            </a:r>
            <a:r>
              <a:rPr lang="en-US" sz="2000" baseline="-25000" dirty="0"/>
              <a:t>2</a:t>
            </a:r>
          </a:p>
          <a:p>
            <a:pPr marL="0" indent="0">
              <a:buNone/>
            </a:pPr>
            <a:r>
              <a:rPr lang="en-US" sz="2000" dirty="0"/>
              <a:t>	  :</a:t>
            </a:r>
          </a:p>
          <a:p>
            <a:pPr marL="0" indent="0">
              <a:buNone/>
            </a:pPr>
            <a:r>
              <a:rPr lang="en-US" sz="2000" dirty="0"/>
              <a:t>	</a:t>
            </a:r>
            <a:r>
              <a:rPr lang="en-US" sz="2000" dirty="0" err="1"/>
              <a:t>d</a:t>
            </a:r>
            <a:r>
              <a:rPr lang="en-US" sz="2000" baseline="-25000" dirty="0" err="1"/>
              <a:t>n</a:t>
            </a:r>
            <a:endParaRPr lang="en-US" sz="2000" baseline="-25000" dirty="0"/>
          </a:p>
          <a:p>
            <a:pPr marL="0" indent="0">
              <a:buNone/>
            </a:pPr>
            <a:r>
              <a:rPr lang="en-US" sz="2000" dirty="0"/>
              <a:t>	w</a:t>
            </a:r>
            <a:r>
              <a:rPr lang="en-US" sz="2000" baseline="-25000" dirty="0"/>
              <a:t>1</a:t>
            </a:r>
          </a:p>
          <a:p>
            <a:pPr marL="0" indent="0">
              <a:buNone/>
            </a:pPr>
            <a:r>
              <a:rPr lang="en-US" sz="2000" dirty="0"/>
              <a:t>	w</a:t>
            </a:r>
            <a:r>
              <a:rPr lang="en-US" sz="2000" baseline="-25000" dirty="0"/>
              <a:t>2</a:t>
            </a:r>
          </a:p>
          <a:p>
            <a:pPr marL="0" indent="0">
              <a:buNone/>
            </a:pPr>
            <a:r>
              <a:rPr lang="en-US" sz="2000" dirty="0"/>
              <a:t>	:</a:t>
            </a:r>
          </a:p>
          <a:p>
            <a:pPr marL="0" indent="0">
              <a:buNone/>
            </a:pPr>
            <a:r>
              <a:rPr lang="en-US" sz="2000" dirty="0"/>
              <a:t>	</a:t>
            </a:r>
            <a:r>
              <a:rPr lang="en-US" sz="2000" dirty="0" err="1"/>
              <a:t>w</a:t>
            </a:r>
            <a:r>
              <a:rPr lang="en-US" sz="2000" baseline="-25000" dirty="0" err="1"/>
              <a:t>m</a:t>
            </a:r>
            <a:endParaRPr lang="en-US" sz="2000" baseline="-25000" dirty="0"/>
          </a:p>
        </p:txBody>
      </p:sp>
      <p:pic>
        <p:nvPicPr>
          <p:cNvPr id="4" name="Picture 3">
            <a:extLst>
              <a:ext uri="{FF2B5EF4-FFF2-40B4-BE49-F238E27FC236}">
                <a16:creationId xmlns:a16="http://schemas.microsoft.com/office/drawing/2014/main" id="{C3271BD0-3542-AECB-0C0D-5C90E575BD44}"/>
              </a:ext>
            </a:extLst>
          </p:cNvPr>
          <p:cNvPicPr>
            <a:picLocks noChangeAspect="1"/>
          </p:cNvPicPr>
          <p:nvPr/>
        </p:nvPicPr>
        <p:blipFill>
          <a:blip r:embed="rId2"/>
          <a:stretch>
            <a:fillRect/>
          </a:stretch>
        </p:blipFill>
        <p:spPr>
          <a:xfrm>
            <a:off x="2932163" y="2197029"/>
            <a:ext cx="8791991" cy="3320769"/>
          </a:xfrm>
          <a:prstGeom prst="rect">
            <a:avLst/>
          </a:prstGeom>
        </p:spPr>
      </p:pic>
    </p:spTree>
    <p:extLst>
      <p:ext uri="{BB962C8B-B14F-4D97-AF65-F5344CB8AC3E}">
        <p14:creationId xmlns:p14="http://schemas.microsoft.com/office/powerpoint/2010/main" val="3580305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3996F-0FC0-0012-F348-41F44B5FD65C}"/>
              </a:ext>
            </a:extLst>
          </p:cNvPr>
          <p:cNvSpPr>
            <a:spLocks noGrp="1"/>
          </p:cNvSpPr>
          <p:nvPr>
            <p:ph type="title"/>
          </p:nvPr>
        </p:nvSpPr>
        <p:spPr/>
        <p:txBody>
          <a:bodyPr/>
          <a:lstStyle/>
          <a:p>
            <a:r>
              <a:rPr lang="en-IN" dirty="0"/>
              <a:t>Making the Adjacency matrix</a:t>
            </a:r>
          </a:p>
        </p:txBody>
      </p:sp>
      <p:sp>
        <p:nvSpPr>
          <p:cNvPr id="3" name="Content Placeholder 2">
            <a:extLst>
              <a:ext uri="{FF2B5EF4-FFF2-40B4-BE49-F238E27FC236}">
                <a16:creationId xmlns:a16="http://schemas.microsoft.com/office/drawing/2014/main" id="{A6695E1C-B622-5BA3-0782-464E53C7DBD4}"/>
              </a:ext>
            </a:extLst>
          </p:cNvPr>
          <p:cNvSpPr>
            <a:spLocks noGrp="1"/>
          </p:cNvSpPr>
          <p:nvPr>
            <p:ph idx="1"/>
          </p:nvPr>
        </p:nvSpPr>
        <p:spPr/>
        <p:txBody>
          <a:bodyPr/>
          <a:lstStyle/>
          <a:p>
            <a:r>
              <a:rPr lang="en-US" dirty="0"/>
              <a:t>The adjacency matrix will be populated based on the following conditions:</a:t>
            </a:r>
          </a:p>
          <a:p>
            <a:endParaRPr lang="en-IN" dirty="0"/>
          </a:p>
        </p:txBody>
      </p:sp>
      <p:pic>
        <p:nvPicPr>
          <p:cNvPr id="4" name="Picture 3">
            <a:extLst>
              <a:ext uri="{FF2B5EF4-FFF2-40B4-BE49-F238E27FC236}">
                <a16:creationId xmlns:a16="http://schemas.microsoft.com/office/drawing/2014/main" id="{4FF3F8C0-CBCB-CB3E-CD58-87663D443404}"/>
              </a:ext>
            </a:extLst>
          </p:cNvPr>
          <p:cNvPicPr>
            <a:picLocks noChangeAspect="1"/>
          </p:cNvPicPr>
          <p:nvPr/>
        </p:nvPicPr>
        <p:blipFill>
          <a:blip r:embed="rId2"/>
          <a:stretch>
            <a:fillRect/>
          </a:stretch>
        </p:blipFill>
        <p:spPr>
          <a:xfrm>
            <a:off x="715316" y="2600334"/>
            <a:ext cx="10073094" cy="2702326"/>
          </a:xfrm>
          <a:prstGeom prst="rect">
            <a:avLst/>
          </a:prstGeom>
        </p:spPr>
      </p:pic>
    </p:spTree>
    <p:extLst>
      <p:ext uri="{BB962C8B-B14F-4D97-AF65-F5344CB8AC3E}">
        <p14:creationId xmlns:p14="http://schemas.microsoft.com/office/powerpoint/2010/main" val="2971492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40857-66E3-D9C1-48D2-2B9480C2700F}"/>
              </a:ext>
            </a:extLst>
          </p:cNvPr>
          <p:cNvSpPr>
            <a:spLocks noGrp="1"/>
          </p:cNvSpPr>
          <p:nvPr>
            <p:ph type="title"/>
          </p:nvPr>
        </p:nvSpPr>
        <p:spPr/>
        <p:txBody>
          <a:bodyPr/>
          <a:lstStyle/>
          <a:p>
            <a:r>
              <a:rPr lang="en-US" dirty="0"/>
              <a:t>TF-IDF</a:t>
            </a:r>
            <a:endParaRPr lang="en-IN" dirty="0"/>
          </a:p>
        </p:txBody>
      </p:sp>
      <p:sp>
        <p:nvSpPr>
          <p:cNvPr id="3" name="Content Placeholder 2">
            <a:extLst>
              <a:ext uri="{FF2B5EF4-FFF2-40B4-BE49-F238E27FC236}">
                <a16:creationId xmlns:a16="http://schemas.microsoft.com/office/drawing/2014/main" id="{28ABCA38-539C-8956-72E3-10237533AF20}"/>
              </a:ext>
            </a:extLst>
          </p:cNvPr>
          <p:cNvSpPr>
            <a:spLocks noGrp="1"/>
          </p:cNvSpPr>
          <p:nvPr>
            <p:ph idx="1"/>
          </p:nvPr>
        </p:nvSpPr>
        <p:spPr/>
        <p:txBody>
          <a:bodyPr/>
          <a:lstStyle/>
          <a:p>
            <a:r>
              <a:rPr lang="en-US" dirty="0"/>
              <a:t>Term frequency-inverse document frequency.</a:t>
            </a:r>
          </a:p>
          <a:p>
            <a:endParaRPr lang="en-US" dirty="0"/>
          </a:p>
          <a:p>
            <a:endParaRPr lang="en-US" dirty="0"/>
          </a:p>
          <a:p>
            <a:r>
              <a:rPr lang="en-US" dirty="0" err="1"/>
              <a:t>tf</a:t>
            </a:r>
            <a:r>
              <a:rPr lang="en-US" dirty="0"/>
              <a:t>(</a:t>
            </a:r>
            <a:r>
              <a:rPr lang="en-US" dirty="0" err="1"/>
              <a:t>t,d</a:t>
            </a:r>
            <a:r>
              <a:rPr lang="en-US" dirty="0"/>
              <a:t>): count of t in d / number of words in d</a:t>
            </a:r>
          </a:p>
          <a:p>
            <a:r>
              <a:rPr lang="en-US" dirty="0"/>
              <a:t>N: number of documents in the corpus</a:t>
            </a:r>
          </a:p>
          <a:p>
            <a:r>
              <a:rPr lang="en-US" dirty="0" err="1"/>
              <a:t>df</a:t>
            </a:r>
            <a:r>
              <a:rPr lang="en-US" dirty="0"/>
              <a:t>: number of documents in which t occurs</a:t>
            </a:r>
          </a:p>
          <a:p>
            <a:endParaRPr lang="en-US" dirty="0"/>
          </a:p>
          <a:p>
            <a:r>
              <a:rPr lang="en-US" u="sng" dirty="0"/>
              <a:t>Talks about the relevance of the term to the document.</a:t>
            </a:r>
          </a:p>
          <a:p>
            <a:endParaRPr lang="en-IN" dirty="0"/>
          </a:p>
        </p:txBody>
      </p:sp>
      <p:pic>
        <p:nvPicPr>
          <p:cNvPr id="4" name="Picture 3">
            <a:extLst>
              <a:ext uri="{FF2B5EF4-FFF2-40B4-BE49-F238E27FC236}">
                <a16:creationId xmlns:a16="http://schemas.microsoft.com/office/drawing/2014/main" id="{F4EBDBE1-8A45-B412-C063-BFBFE7E26E43}"/>
              </a:ext>
            </a:extLst>
          </p:cNvPr>
          <p:cNvPicPr>
            <a:picLocks noChangeAspect="1"/>
          </p:cNvPicPr>
          <p:nvPr/>
        </p:nvPicPr>
        <p:blipFill>
          <a:blip r:embed="rId2"/>
          <a:stretch>
            <a:fillRect/>
          </a:stretch>
        </p:blipFill>
        <p:spPr>
          <a:xfrm>
            <a:off x="2270767" y="2363346"/>
            <a:ext cx="5354887" cy="630576"/>
          </a:xfrm>
          <a:prstGeom prst="rect">
            <a:avLst/>
          </a:prstGeom>
        </p:spPr>
      </p:pic>
    </p:spTree>
    <p:extLst>
      <p:ext uri="{BB962C8B-B14F-4D97-AF65-F5344CB8AC3E}">
        <p14:creationId xmlns:p14="http://schemas.microsoft.com/office/powerpoint/2010/main" val="3121269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CC83E11-BCCB-884A-5A89-CA20771F5FCD}"/>
              </a:ext>
            </a:extLst>
          </p:cNvPr>
          <p:cNvSpPr>
            <a:spLocks noGrp="1"/>
          </p:cNvSpPr>
          <p:nvPr>
            <p:ph type="title"/>
          </p:nvPr>
        </p:nvSpPr>
        <p:spPr>
          <a:xfrm>
            <a:off x="492370" y="516835"/>
            <a:ext cx="3084844" cy="5772840"/>
          </a:xfrm>
        </p:spPr>
        <p:txBody>
          <a:bodyPr anchor="ctr">
            <a:normAutofit/>
          </a:bodyPr>
          <a:lstStyle/>
          <a:p>
            <a:r>
              <a:rPr lang="en-IN" sz="3600">
                <a:solidFill>
                  <a:srgbClr val="FFFFFF"/>
                </a:solidFill>
              </a:rPr>
              <a:t>Contents</a:t>
            </a:r>
          </a:p>
        </p:txBody>
      </p:sp>
      <p:sp>
        <p:nvSpPr>
          <p:cNvPr id="24" name="Rectangle 23">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6" name="Content Placeholder 2">
            <a:extLst>
              <a:ext uri="{FF2B5EF4-FFF2-40B4-BE49-F238E27FC236}">
                <a16:creationId xmlns:a16="http://schemas.microsoft.com/office/drawing/2014/main" id="{8874BD96-D7E7-2A4D-2E60-A265AAE92790}"/>
              </a:ext>
            </a:extLst>
          </p:cNvPr>
          <p:cNvGraphicFramePr>
            <a:graphicFrameLocks noGrp="1"/>
          </p:cNvGraphicFramePr>
          <p:nvPr>
            <p:ph idx="1"/>
            <p:extLst>
              <p:ext uri="{D42A27DB-BD31-4B8C-83A1-F6EECF244321}">
                <p14:modId xmlns:p14="http://schemas.microsoft.com/office/powerpoint/2010/main" val="166073152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2060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088E9-5E5E-A8F9-B861-B64BC0BC41BA}"/>
              </a:ext>
            </a:extLst>
          </p:cNvPr>
          <p:cNvSpPr>
            <a:spLocks noGrp="1"/>
          </p:cNvSpPr>
          <p:nvPr>
            <p:ph type="title"/>
          </p:nvPr>
        </p:nvSpPr>
        <p:spPr/>
        <p:txBody>
          <a:bodyPr/>
          <a:lstStyle/>
          <a:p>
            <a:r>
              <a:rPr lang="en-IN" dirty="0"/>
              <a:t>PMI</a:t>
            </a:r>
          </a:p>
        </p:txBody>
      </p:sp>
      <p:sp>
        <p:nvSpPr>
          <p:cNvPr id="3" name="Content Placeholder 2">
            <a:extLst>
              <a:ext uri="{FF2B5EF4-FFF2-40B4-BE49-F238E27FC236}">
                <a16:creationId xmlns:a16="http://schemas.microsoft.com/office/drawing/2014/main" id="{3DD76F49-5A4E-AB8B-F2D0-72143CA907D1}"/>
              </a:ext>
            </a:extLst>
          </p:cNvPr>
          <p:cNvSpPr>
            <a:spLocks noGrp="1"/>
          </p:cNvSpPr>
          <p:nvPr>
            <p:ph idx="1"/>
          </p:nvPr>
        </p:nvSpPr>
        <p:spPr/>
        <p:txBody>
          <a:bodyPr/>
          <a:lstStyle/>
          <a:p>
            <a:r>
              <a:rPr lang="en-US" dirty="0"/>
              <a:t>Pointwise mutual information</a:t>
            </a:r>
          </a:p>
          <a:p>
            <a:endParaRPr lang="en-US" dirty="0"/>
          </a:p>
          <a:p>
            <a:endParaRPr lang="en-US" dirty="0"/>
          </a:p>
          <a:p>
            <a:endParaRPr lang="en-US" dirty="0"/>
          </a:p>
          <a:p>
            <a:endParaRPr lang="en-US" dirty="0"/>
          </a:p>
          <a:p>
            <a:r>
              <a:rPr lang="en-US" dirty="0"/>
              <a:t>Tells us </a:t>
            </a:r>
            <a:r>
              <a:rPr lang="en-US" u="sng" dirty="0"/>
              <a:t>if the words are likely to occur together </a:t>
            </a:r>
            <a:r>
              <a:rPr lang="en-US" dirty="0"/>
              <a:t>or not in a fixed window size, this is therefore a good way to find the word-to-word relationship.</a:t>
            </a:r>
          </a:p>
          <a:p>
            <a:endParaRPr lang="en-IN" dirty="0"/>
          </a:p>
        </p:txBody>
      </p:sp>
      <p:pic>
        <p:nvPicPr>
          <p:cNvPr id="4" name="Picture 3">
            <a:extLst>
              <a:ext uri="{FF2B5EF4-FFF2-40B4-BE49-F238E27FC236}">
                <a16:creationId xmlns:a16="http://schemas.microsoft.com/office/drawing/2014/main" id="{A0AE821B-A634-5542-9B3E-069A99E44130}"/>
              </a:ext>
            </a:extLst>
          </p:cNvPr>
          <p:cNvPicPr>
            <a:picLocks noChangeAspect="1"/>
          </p:cNvPicPr>
          <p:nvPr/>
        </p:nvPicPr>
        <p:blipFill>
          <a:blip r:embed="rId2"/>
          <a:stretch>
            <a:fillRect/>
          </a:stretch>
        </p:blipFill>
        <p:spPr>
          <a:xfrm>
            <a:off x="2487652" y="2306897"/>
            <a:ext cx="7218322" cy="1474527"/>
          </a:xfrm>
          <a:prstGeom prst="rect">
            <a:avLst/>
          </a:prstGeom>
        </p:spPr>
      </p:pic>
    </p:spTree>
    <p:extLst>
      <p:ext uri="{BB962C8B-B14F-4D97-AF65-F5344CB8AC3E}">
        <p14:creationId xmlns:p14="http://schemas.microsoft.com/office/powerpoint/2010/main" val="2950615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04DAF-0A16-E7C5-58DC-E4506A38C00E}"/>
              </a:ext>
            </a:extLst>
          </p:cNvPr>
          <p:cNvSpPr>
            <a:spLocks noGrp="1"/>
          </p:cNvSpPr>
          <p:nvPr>
            <p:ph type="title"/>
          </p:nvPr>
        </p:nvSpPr>
        <p:spPr/>
        <p:txBody>
          <a:bodyPr/>
          <a:lstStyle/>
          <a:p>
            <a:r>
              <a:rPr lang="en-IN" dirty="0"/>
              <a:t>Results by the authors</a:t>
            </a:r>
          </a:p>
        </p:txBody>
      </p:sp>
      <p:pic>
        <p:nvPicPr>
          <p:cNvPr id="4" name="Content Placeholder 4">
            <a:extLst>
              <a:ext uri="{FF2B5EF4-FFF2-40B4-BE49-F238E27FC236}">
                <a16:creationId xmlns:a16="http://schemas.microsoft.com/office/drawing/2014/main" id="{58C15426-8411-EC5F-7B9F-24D6BC31C6D1}"/>
              </a:ext>
            </a:extLst>
          </p:cNvPr>
          <p:cNvPicPr>
            <a:picLocks noGrp="1" noChangeAspect="1"/>
          </p:cNvPicPr>
          <p:nvPr>
            <p:ph idx="1"/>
          </p:nvPr>
        </p:nvPicPr>
        <p:blipFill>
          <a:blip r:embed="rId2"/>
          <a:stretch>
            <a:fillRect/>
          </a:stretch>
        </p:blipFill>
        <p:spPr>
          <a:xfrm>
            <a:off x="1790629" y="1846263"/>
            <a:ext cx="8671067" cy="4022725"/>
          </a:xfrm>
        </p:spPr>
      </p:pic>
    </p:spTree>
    <p:extLst>
      <p:ext uri="{BB962C8B-B14F-4D97-AF65-F5344CB8AC3E}">
        <p14:creationId xmlns:p14="http://schemas.microsoft.com/office/powerpoint/2010/main" val="2746678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0">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2">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4">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a:extLst>
              <a:ext uri="{FF2B5EF4-FFF2-40B4-BE49-F238E27FC236}">
                <a16:creationId xmlns:a16="http://schemas.microsoft.com/office/drawing/2014/main" id="{471C92A3-29F6-65D8-8B1C-E3F28A0740A0}"/>
              </a:ext>
            </a:extLst>
          </p:cNvPr>
          <p:cNvPicPr>
            <a:picLocks noGrp="1" noChangeAspect="1"/>
          </p:cNvPicPr>
          <p:nvPr>
            <p:ph idx="1"/>
          </p:nvPr>
        </p:nvPicPr>
        <p:blipFill>
          <a:blip r:embed="rId2"/>
          <a:stretch>
            <a:fillRect/>
          </a:stretch>
        </p:blipFill>
        <p:spPr>
          <a:xfrm>
            <a:off x="925781" y="1586736"/>
            <a:ext cx="10337292" cy="4445037"/>
          </a:xfrm>
          <a:prstGeom prst="rect">
            <a:avLst/>
          </a:prstGeom>
        </p:spPr>
      </p:pic>
      <p:sp>
        <p:nvSpPr>
          <p:cNvPr id="5" name="TextBox 4">
            <a:extLst>
              <a:ext uri="{FF2B5EF4-FFF2-40B4-BE49-F238E27FC236}">
                <a16:creationId xmlns:a16="http://schemas.microsoft.com/office/drawing/2014/main" id="{78DDA2E4-0AE7-3B07-2277-F9DAA062D9A6}"/>
              </a:ext>
            </a:extLst>
          </p:cNvPr>
          <p:cNvSpPr txBox="1"/>
          <p:nvPr/>
        </p:nvSpPr>
        <p:spPr>
          <a:xfrm>
            <a:off x="2922737" y="1204632"/>
            <a:ext cx="6343379" cy="461665"/>
          </a:xfrm>
          <a:prstGeom prst="rect">
            <a:avLst/>
          </a:prstGeom>
          <a:noFill/>
        </p:spPr>
        <p:txBody>
          <a:bodyPr wrap="square" rtlCol="0">
            <a:spAutoFit/>
          </a:bodyPr>
          <a:lstStyle/>
          <a:p>
            <a:r>
              <a:rPr lang="en-IN" sz="2400" dirty="0"/>
              <a:t>Test accuracy by varying training data proportions</a:t>
            </a:r>
          </a:p>
        </p:txBody>
      </p:sp>
    </p:spTree>
    <p:extLst>
      <p:ext uri="{BB962C8B-B14F-4D97-AF65-F5344CB8AC3E}">
        <p14:creationId xmlns:p14="http://schemas.microsoft.com/office/powerpoint/2010/main" val="1153765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4">
            <a:extLst>
              <a:ext uri="{FF2B5EF4-FFF2-40B4-BE49-F238E27FC236}">
                <a16:creationId xmlns:a16="http://schemas.microsoft.com/office/drawing/2014/main" id="{B735A9BF-FCB6-9804-F56D-8E30A030C325}"/>
              </a:ext>
            </a:extLst>
          </p:cNvPr>
          <p:cNvPicPr>
            <a:picLocks noGrp="1" noChangeAspect="1"/>
          </p:cNvPicPr>
          <p:nvPr>
            <p:ph idx="1"/>
          </p:nvPr>
        </p:nvPicPr>
        <p:blipFill>
          <a:blip r:embed="rId2"/>
          <a:stretch>
            <a:fillRect/>
          </a:stretch>
        </p:blipFill>
        <p:spPr>
          <a:xfrm>
            <a:off x="925781" y="1801906"/>
            <a:ext cx="10337292" cy="4470878"/>
          </a:xfrm>
          <a:prstGeom prst="rect">
            <a:avLst/>
          </a:prstGeom>
        </p:spPr>
      </p:pic>
      <p:sp>
        <p:nvSpPr>
          <p:cNvPr id="5" name="TextBox 4">
            <a:extLst>
              <a:ext uri="{FF2B5EF4-FFF2-40B4-BE49-F238E27FC236}">
                <a16:creationId xmlns:a16="http://schemas.microsoft.com/office/drawing/2014/main" id="{6FF9FC6B-DA73-EDF9-A636-96A016718BD6}"/>
              </a:ext>
            </a:extLst>
          </p:cNvPr>
          <p:cNvSpPr txBox="1"/>
          <p:nvPr/>
        </p:nvSpPr>
        <p:spPr>
          <a:xfrm>
            <a:off x="3522505" y="1340241"/>
            <a:ext cx="5143844" cy="461665"/>
          </a:xfrm>
          <a:prstGeom prst="rect">
            <a:avLst/>
          </a:prstGeom>
          <a:noFill/>
        </p:spPr>
        <p:txBody>
          <a:bodyPr wrap="square" rtlCol="0">
            <a:spAutoFit/>
          </a:bodyPr>
          <a:lstStyle/>
          <a:p>
            <a:r>
              <a:rPr lang="en-IN" sz="2400" dirty="0"/>
              <a:t>PMI sliding window size vs test accuracy</a:t>
            </a:r>
          </a:p>
        </p:txBody>
      </p:sp>
    </p:spTree>
    <p:extLst>
      <p:ext uri="{BB962C8B-B14F-4D97-AF65-F5344CB8AC3E}">
        <p14:creationId xmlns:p14="http://schemas.microsoft.com/office/powerpoint/2010/main" val="4109470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FA4CD5CB-D209-4D70-8CA4-629731C592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55C6F3-7E69-DCA1-96B2-96FB64A374FD}"/>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4600">
                <a:solidFill>
                  <a:schemeClr val="tx1">
                    <a:lumMod val="85000"/>
                    <a:lumOff val="15000"/>
                  </a:schemeClr>
                </a:solidFill>
              </a:rPr>
              <a:t>T-SNE visualizations of the word embeddings</a:t>
            </a:r>
          </a:p>
        </p:txBody>
      </p:sp>
      <p:pic>
        <p:nvPicPr>
          <p:cNvPr id="5" name="Content Placeholder 4" descr="Chart, scatter chart&#10;&#10;Description automatically generated">
            <a:extLst>
              <a:ext uri="{FF2B5EF4-FFF2-40B4-BE49-F238E27FC236}">
                <a16:creationId xmlns:a16="http://schemas.microsoft.com/office/drawing/2014/main" id="{71A98B11-A00F-07D6-FEBC-42164C9B541E}"/>
              </a:ext>
            </a:extLst>
          </p:cNvPr>
          <p:cNvPicPr>
            <a:picLocks noGrp="1" noChangeAspect="1"/>
          </p:cNvPicPr>
          <p:nvPr>
            <p:ph idx="1"/>
          </p:nvPr>
        </p:nvPicPr>
        <p:blipFill>
          <a:blip r:embed="rId2"/>
          <a:stretch>
            <a:fillRect/>
          </a:stretch>
        </p:blipFill>
        <p:spPr>
          <a:xfrm>
            <a:off x="1258648" y="640081"/>
            <a:ext cx="5662919" cy="5054156"/>
          </a:xfrm>
          <a:prstGeom prst="rect">
            <a:avLst/>
          </a:prstGeom>
        </p:spPr>
      </p:pic>
      <p:cxnSp>
        <p:nvCxnSpPr>
          <p:cNvPr id="18" name="Straight Connector 17">
            <a:extLst>
              <a:ext uri="{FF2B5EF4-FFF2-40B4-BE49-F238E27FC236}">
                <a16:creationId xmlns:a16="http://schemas.microsoft.com/office/drawing/2014/main" id="{5C6A2BAE-B461-4B55-8E1F-0722ABDD13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B4C27B90-DF2B-4D00-BA07-18ED774CD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593ACC25-C262-417A-8AA9-0641C772B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707922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1ABC-797B-F352-3A1A-09A3E5397218}"/>
              </a:ext>
            </a:extLst>
          </p:cNvPr>
          <p:cNvSpPr>
            <a:spLocks noGrp="1"/>
          </p:cNvSpPr>
          <p:nvPr>
            <p:ph type="title"/>
          </p:nvPr>
        </p:nvSpPr>
        <p:spPr/>
        <p:txBody>
          <a:bodyPr/>
          <a:lstStyle/>
          <a:p>
            <a:r>
              <a:rPr lang="en-IN" dirty="0"/>
              <a:t>Conclusion and future work</a:t>
            </a:r>
          </a:p>
        </p:txBody>
      </p:sp>
      <p:sp>
        <p:nvSpPr>
          <p:cNvPr id="3" name="Content Placeholder 2">
            <a:extLst>
              <a:ext uri="{FF2B5EF4-FFF2-40B4-BE49-F238E27FC236}">
                <a16:creationId xmlns:a16="http://schemas.microsoft.com/office/drawing/2014/main" id="{F6AF1729-A30B-4F55-44D5-9A9A264C707E}"/>
              </a:ext>
            </a:extLst>
          </p:cNvPr>
          <p:cNvSpPr>
            <a:spLocks noGrp="1"/>
          </p:cNvSpPr>
          <p:nvPr>
            <p:ph idx="1"/>
          </p:nvPr>
        </p:nvSpPr>
        <p:spPr/>
        <p:txBody>
          <a:bodyPr/>
          <a:lstStyle/>
          <a:p>
            <a:r>
              <a:rPr lang="en-US" dirty="0"/>
              <a:t>The authors have proposed a text classification method termed text GCN.</a:t>
            </a:r>
          </a:p>
          <a:p>
            <a:r>
              <a:rPr lang="en-US" dirty="0"/>
              <a:t>A heterogenous word document graph was built to capture global word co-</a:t>
            </a:r>
            <a:r>
              <a:rPr lang="en-US" dirty="0" err="1"/>
              <a:t>occurance</a:t>
            </a:r>
            <a:r>
              <a:rPr lang="en-US" dirty="0"/>
              <a:t> information and convert the problem to a node classification problem.</a:t>
            </a:r>
          </a:p>
          <a:p>
            <a:r>
              <a:rPr lang="en-US" dirty="0"/>
              <a:t>Worked well with limited data.</a:t>
            </a:r>
          </a:p>
          <a:p>
            <a:r>
              <a:rPr lang="en-US" dirty="0"/>
              <a:t>The model outperformed many of the state-of-the-art models.</a:t>
            </a:r>
          </a:p>
          <a:p>
            <a:r>
              <a:rPr lang="en-US" dirty="0"/>
              <a:t>Future directions were to use attention (GAT) and develop </a:t>
            </a:r>
            <a:r>
              <a:rPr lang="en-US" dirty="0" err="1"/>
              <a:t>unsupervized</a:t>
            </a:r>
            <a:r>
              <a:rPr lang="en-US" dirty="0"/>
              <a:t> GCN for large </a:t>
            </a:r>
            <a:r>
              <a:rPr lang="en-US" dirty="0" err="1"/>
              <a:t>unlabelled</a:t>
            </a:r>
            <a:r>
              <a:rPr lang="en-US" dirty="0"/>
              <a:t> data.</a:t>
            </a:r>
            <a:endParaRPr lang="en-IN" dirty="0"/>
          </a:p>
        </p:txBody>
      </p:sp>
    </p:spTree>
    <p:extLst>
      <p:ext uri="{BB962C8B-B14F-4D97-AF65-F5344CB8AC3E}">
        <p14:creationId xmlns:p14="http://schemas.microsoft.com/office/powerpoint/2010/main" val="24831476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7575259-4A99-9D52-EA45-7825B5F7A772}"/>
              </a:ext>
            </a:extLst>
          </p:cNvPr>
          <p:cNvSpPr>
            <a:spLocks noGrp="1"/>
          </p:cNvSpPr>
          <p:nvPr>
            <p:ph type="title"/>
          </p:nvPr>
        </p:nvSpPr>
        <p:spPr>
          <a:xfrm>
            <a:off x="457200" y="640080"/>
            <a:ext cx="3659246" cy="2926080"/>
          </a:xfrm>
        </p:spPr>
        <p:txBody>
          <a:bodyPr vert="horz" lIns="91440" tIns="45720" rIns="91440" bIns="45720" rtlCol="0" anchor="b">
            <a:normAutofit/>
          </a:bodyPr>
          <a:lstStyle/>
          <a:p>
            <a:r>
              <a:rPr lang="en-US" sz="4400" dirty="0">
                <a:solidFill>
                  <a:srgbClr val="FFFFFF"/>
                </a:solidFill>
              </a:rPr>
              <a:t>Our experiment</a:t>
            </a:r>
          </a:p>
        </p:txBody>
      </p:sp>
      <p:pic>
        <p:nvPicPr>
          <p:cNvPr id="5" name="Picture 4">
            <a:extLst>
              <a:ext uri="{FF2B5EF4-FFF2-40B4-BE49-F238E27FC236}">
                <a16:creationId xmlns:a16="http://schemas.microsoft.com/office/drawing/2014/main" id="{13AB3F60-B284-21C5-5176-F53787992F69}"/>
              </a:ext>
            </a:extLst>
          </p:cNvPr>
          <p:cNvPicPr>
            <a:picLocks noChangeAspect="1"/>
          </p:cNvPicPr>
          <p:nvPr/>
        </p:nvPicPr>
        <p:blipFill rotWithShape="1">
          <a:blip r:embed="rId2"/>
          <a:srcRect t="6864" r="2" b="2"/>
          <a:stretch/>
        </p:blipFill>
        <p:spPr>
          <a:xfrm>
            <a:off x="4639733" y="10"/>
            <a:ext cx="7552266" cy="6857990"/>
          </a:xfrm>
          <a:prstGeom prst="rect">
            <a:avLst/>
          </a:prstGeom>
        </p:spPr>
      </p:pic>
      <p:sp>
        <p:nvSpPr>
          <p:cNvPr id="17" name="Rectangle 16">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559954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50A8F-8115-3212-EC9B-5570A77D40E2}"/>
              </a:ext>
            </a:extLst>
          </p:cNvPr>
          <p:cNvSpPr>
            <a:spLocks noGrp="1"/>
          </p:cNvSpPr>
          <p:nvPr>
            <p:ph type="title"/>
          </p:nvPr>
        </p:nvSpPr>
        <p:spPr/>
        <p:txBody>
          <a:bodyPr/>
          <a:lstStyle/>
          <a:p>
            <a:r>
              <a:rPr lang="en-IN" dirty="0"/>
              <a:t>What we did</a:t>
            </a:r>
          </a:p>
        </p:txBody>
      </p:sp>
      <p:graphicFrame>
        <p:nvGraphicFramePr>
          <p:cNvPr id="7" name="Content Placeholder 2">
            <a:extLst>
              <a:ext uri="{FF2B5EF4-FFF2-40B4-BE49-F238E27FC236}">
                <a16:creationId xmlns:a16="http://schemas.microsoft.com/office/drawing/2014/main" id="{1924898E-941F-1A55-2EF3-D98841F016F9}"/>
              </a:ext>
            </a:extLst>
          </p:cNvPr>
          <p:cNvGraphicFramePr>
            <a:graphicFrameLocks noGrp="1"/>
          </p:cNvGraphicFramePr>
          <p:nvPr>
            <p:ph idx="1"/>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54527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6D9463A-3CE3-AAEC-8D51-76A49640AB25}"/>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Dataset details</a:t>
            </a:r>
            <a:endParaRPr lang="en-IN" sz="3600">
              <a:solidFill>
                <a:srgbClr val="FFFFFF"/>
              </a:solidFill>
            </a:endParaRPr>
          </a:p>
        </p:txBody>
      </p:sp>
      <p:sp>
        <p:nvSpPr>
          <p:cNvPr id="22" name="Rectangle 21">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C1D14C2C-BBAC-E31C-ACF3-25DF63E4D279}"/>
              </a:ext>
            </a:extLst>
          </p:cNvPr>
          <p:cNvGraphicFramePr>
            <a:graphicFrameLocks noGrp="1"/>
          </p:cNvGraphicFramePr>
          <p:nvPr>
            <p:ph idx="1"/>
            <p:extLst>
              <p:ext uri="{D42A27DB-BD31-4B8C-83A1-F6EECF244321}">
                <p14:modId xmlns:p14="http://schemas.microsoft.com/office/powerpoint/2010/main" val="97718437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2085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210FE-41FD-EB43-93E3-95991E6845F9}"/>
              </a:ext>
            </a:extLst>
          </p:cNvPr>
          <p:cNvSpPr>
            <a:spLocks noGrp="1"/>
          </p:cNvSpPr>
          <p:nvPr>
            <p:ph type="title"/>
          </p:nvPr>
        </p:nvSpPr>
        <p:spPr/>
        <p:txBody>
          <a:bodyPr/>
          <a:lstStyle/>
          <a:p>
            <a:r>
              <a:rPr lang="en-US" dirty="0"/>
              <a:t>Preprocessing</a:t>
            </a:r>
            <a:endParaRPr lang="en-IN" dirty="0"/>
          </a:p>
        </p:txBody>
      </p:sp>
      <p:sp>
        <p:nvSpPr>
          <p:cNvPr id="3" name="Content Placeholder 2">
            <a:extLst>
              <a:ext uri="{FF2B5EF4-FFF2-40B4-BE49-F238E27FC236}">
                <a16:creationId xmlns:a16="http://schemas.microsoft.com/office/drawing/2014/main" id="{C90B68A7-167C-29F0-4CAE-A99672022B20}"/>
              </a:ext>
            </a:extLst>
          </p:cNvPr>
          <p:cNvSpPr>
            <a:spLocks noGrp="1"/>
          </p:cNvSpPr>
          <p:nvPr>
            <p:ph idx="1"/>
          </p:nvPr>
        </p:nvSpPr>
        <p:spPr/>
        <p:txBody>
          <a:bodyPr>
            <a:normAutofit fontScale="92500" lnSpcReduction="10000"/>
          </a:bodyPr>
          <a:lstStyle/>
          <a:p>
            <a:r>
              <a:rPr lang="en-US" sz="2600" dirty="0"/>
              <a:t>The following steps were used to preprocess the data to make it easier for the GCN algorithm.</a:t>
            </a:r>
          </a:p>
          <a:p>
            <a:endParaRPr lang="en-US" sz="2600" dirty="0"/>
          </a:p>
          <a:p>
            <a:pPr lvl="1"/>
            <a:r>
              <a:rPr lang="en-US" sz="2400" dirty="0"/>
              <a:t>All user ids were removed</a:t>
            </a:r>
          </a:p>
          <a:p>
            <a:pPr lvl="1"/>
            <a:r>
              <a:rPr lang="en-US" sz="2400" dirty="0"/>
              <a:t>All hashtags were removed</a:t>
            </a:r>
          </a:p>
          <a:p>
            <a:pPr lvl="1"/>
            <a:r>
              <a:rPr lang="en-US" sz="2400" dirty="0"/>
              <a:t>The text was made to lowercase</a:t>
            </a:r>
          </a:p>
          <a:p>
            <a:pPr lvl="1"/>
            <a:r>
              <a:rPr lang="en-US" sz="2400" dirty="0"/>
              <a:t>Accents were removed</a:t>
            </a:r>
          </a:p>
          <a:p>
            <a:pPr lvl="1"/>
            <a:r>
              <a:rPr lang="en-US" sz="2400" dirty="0"/>
              <a:t>‘re’ and ‘100%’ were replaced by ‘</a:t>
            </a:r>
            <a:r>
              <a:rPr lang="en-US" sz="2400" dirty="0" err="1"/>
              <a:t>muy</a:t>
            </a:r>
            <a:r>
              <a:rPr lang="en-US" sz="2400" dirty="0"/>
              <a:t>’</a:t>
            </a:r>
          </a:p>
          <a:p>
            <a:pPr lvl="1"/>
            <a:r>
              <a:rPr lang="en-US" sz="2400" dirty="0"/>
              <a:t>‘x’ replaced by ‘</a:t>
            </a:r>
            <a:r>
              <a:rPr lang="en-US" sz="2400" dirty="0" err="1"/>
              <a:t>por</a:t>
            </a:r>
            <a:r>
              <a:rPr lang="en-US" sz="2400" dirty="0"/>
              <a:t>’ and ‘k’ by ‘que’</a:t>
            </a:r>
          </a:p>
          <a:p>
            <a:pPr lvl="1"/>
            <a:r>
              <a:rPr lang="en-US" sz="2400" dirty="0"/>
              <a:t>All variations of laughter (‘</a:t>
            </a:r>
            <a:r>
              <a:rPr lang="en-US" sz="2400" dirty="0" err="1"/>
              <a:t>jajajaja</a:t>
            </a:r>
            <a:r>
              <a:rPr lang="en-US" sz="2400" dirty="0"/>
              <a:t>’,’</a:t>
            </a:r>
            <a:r>
              <a:rPr lang="en-US" sz="2400" dirty="0" err="1"/>
              <a:t>jejejeje</a:t>
            </a:r>
            <a:r>
              <a:rPr lang="en-US" sz="2400" dirty="0"/>
              <a:t>’) were replaced by ‘</a:t>
            </a:r>
            <a:r>
              <a:rPr lang="en-US" sz="2400" dirty="0" err="1"/>
              <a:t>jaja</a:t>
            </a:r>
            <a:r>
              <a:rPr lang="en-US" sz="2400" dirty="0"/>
              <a:t>’</a:t>
            </a:r>
          </a:p>
          <a:p>
            <a:pPr lvl="1"/>
            <a:r>
              <a:rPr lang="en-US" sz="2400" dirty="0"/>
              <a:t>Multiple duplicate characters (‘</a:t>
            </a:r>
            <a:r>
              <a:rPr lang="en-US" sz="2400" dirty="0" err="1"/>
              <a:t>Buenooooooo</a:t>
            </a:r>
            <a:r>
              <a:rPr lang="en-US" sz="2400" dirty="0"/>
              <a:t>’) were cleaned.</a:t>
            </a:r>
          </a:p>
          <a:p>
            <a:pPr marL="0" indent="0">
              <a:buNone/>
            </a:pPr>
            <a:endParaRPr lang="en-IN" dirty="0"/>
          </a:p>
        </p:txBody>
      </p:sp>
    </p:spTree>
    <p:extLst>
      <p:ext uri="{BB962C8B-B14F-4D97-AF65-F5344CB8AC3E}">
        <p14:creationId xmlns:p14="http://schemas.microsoft.com/office/powerpoint/2010/main" val="2883521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08A975-C95D-0078-1D4B-F69FD94A8D41}"/>
              </a:ext>
            </a:extLst>
          </p:cNvPr>
          <p:cNvSpPr>
            <a:spLocks noGrp="1"/>
          </p:cNvSpPr>
          <p:nvPr>
            <p:ph type="title"/>
          </p:nvPr>
        </p:nvSpPr>
        <p:spPr>
          <a:xfrm>
            <a:off x="7859485" y="634946"/>
            <a:ext cx="3690257" cy="1450757"/>
          </a:xfrm>
        </p:spPr>
        <p:txBody>
          <a:bodyPr>
            <a:normAutofit/>
          </a:bodyPr>
          <a:lstStyle/>
          <a:p>
            <a:r>
              <a:rPr lang="en-IN" dirty="0"/>
              <a:t>The GCN</a:t>
            </a:r>
          </a:p>
        </p:txBody>
      </p:sp>
      <p:pic>
        <p:nvPicPr>
          <p:cNvPr id="4" name="Picture 3">
            <a:extLst>
              <a:ext uri="{FF2B5EF4-FFF2-40B4-BE49-F238E27FC236}">
                <a16:creationId xmlns:a16="http://schemas.microsoft.com/office/drawing/2014/main" id="{0AD0766E-9C26-44D6-DD93-78F31E7066D1}"/>
              </a:ext>
            </a:extLst>
          </p:cNvPr>
          <p:cNvPicPr>
            <a:picLocks noChangeAspect="1"/>
          </p:cNvPicPr>
          <p:nvPr/>
        </p:nvPicPr>
        <p:blipFill>
          <a:blip r:embed="rId2"/>
          <a:stretch>
            <a:fillRect/>
          </a:stretch>
        </p:blipFill>
        <p:spPr>
          <a:xfrm>
            <a:off x="633999" y="1509373"/>
            <a:ext cx="6909801" cy="3575821"/>
          </a:xfrm>
          <a:prstGeom prst="rect">
            <a:avLst/>
          </a:prstGeom>
        </p:spPr>
      </p:pic>
      <p:cxnSp>
        <p:nvCxnSpPr>
          <p:cNvPr id="11" name="Straight Connector 10">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3AD9E54-8B53-1BF8-FC7E-7BF4DBBD43FA}"/>
              </a:ext>
            </a:extLst>
          </p:cNvPr>
          <p:cNvSpPr>
            <a:spLocks noGrp="1"/>
          </p:cNvSpPr>
          <p:nvPr>
            <p:ph idx="1"/>
          </p:nvPr>
        </p:nvSpPr>
        <p:spPr>
          <a:xfrm>
            <a:off x="7859485" y="2198914"/>
            <a:ext cx="3690257" cy="3670180"/>
          </a:xfrm>
        </p:spPr>
        <p:txBody>
          <a:bodyPr>
            <a:normAutofit/>
          </a:bodyPr>
          <a:lstStyle/>
          <a:p>
            <a:r>
              <a:rPr lang="en-US" b="1" i="0" dirty="0">
                <a:solidFill>
                  <a:srgbClr val="000000"/>
                </a:solidFill>
                <a:effectLst/>
                <a:latin typeface="Lucida Grande"/>
              </a:rPr>
              <a:t>Semi-Supervised Classification with Graph Convolutional Networks</a:t>
            </a:r>
          </a:p>
          <a:p>
            <a:r>
              <a:rPr lang="en-US" b="0" i="0" u="none" strike="noStrike" dirty="0">
                <a:effectLst/>
                <a:latin typeface="Lucida Grande"/>
                <a:hlinkClick r:id="rId3"/>
              </a:rPr>
              <a:t>Thomas N. </a:t>
            </a:r>
            <a:r>
              <a:rPr lang="en-US" b="0" i="0" u="none" strike="noStrike" dirty="0" err="1">
                <a:effectLst/>
                <a:latin typeface="Lucida Grande"/>
                <a:hlinkClick r:id="rId3"/>
              </a:rPr>
              <a:t>Kipf</a:t>
            </a:r>
            <a:r>
              <a:rPr lang="en-US" b="0" i="0" dirty="0">
                <a:solidFill>
                  <a:srgbClr val="000000"/>
                </a:solidFill>
                <a:effectLst/>
                <a:latin typeface="Lucida Grande"/>
              </a:rPr>
              <a:t>, </a:t>
            </a:r>
            <a:r>
              <a:rPr lang="en-US" b="0" i="0" u="none" strike="noStrike" dirty="0">
                <a:effectLst/>
                <a:latin typeface="Lucida Grande"/>
                <a:hlinkClick r:id="rId4"/>
              </a:rPr>
              <a:t>Max Welling</a:t>
            </a:r>
            <a:r>
              <a:rPr lang="en-US" b="0" i="0" u="none" strike="noStrike" dirty="0">
                <a:effectLst/>
                <a:latin typeface="Lucida Grande"/>
              </a:rPr>
              <a:t> </a:t>
            </a:r>
          </a:p>
          <a:p>
            <a:endParaRPr lang="en-US" dirty="0">
              <a:latin typeface="Lucida Grande"/>
            </a:endParaRPr>
          </a:p>
          <a:p>
            <a:endParaRPr lang="en-IN" dirty="0"/>
          </a:p>
        </p:txBody>
      </p:sp>
      <p:sp>
        <p:nvSpPr>
          <p:cNvPr id="13" name="Rectangle 12">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a:extLst>
              <a:ext uri="{FF2B5EF4-FFF2-40B4-BE49-F238E27FC236}">
                <a16:creationId xmlns:a16="http://schemas.microsoft.com/office/drawing/2014/main" id="{4F1E21B3-15FB-0CE5-EAAD-3E228BAAEA65}"/>
              </a:ext>
            </a:extLst>
          </p:cNvPr>
          <p:cNvPicPr>
            <a:picLocks noChangeAspect="1"/>
          </p:cNvPicPr>
          <p:nvPr/>
        </p:nvPicPr>
        <p:blipFill>
          <a:blip r:embed="rId5"/>
          <a:stretch>
            <a:fillRect/>
          </a:stretch>
        </p:blipFill>
        <p:spPr>
          <a:xfrm>
            <a:off x="8746580" y="3821356"/>
            <a:ext cx="1699407" cy="388654"/>
          </a:xfrm>
          <a:prstGeom prst="rect">
            <a:avLst/>
          </a:prstGeom>
        </p:spPr>
      </p:pic>
      <p:pic>
        <p:nvPicPr>
          <p:cNvPr id="8" name="Picture 7">
            <a:extLst>
              <a:ext uri="{FF2B5EF4-FFF2-40B4-BE49-F238E27FC236}">
                <a16:creationId xmlns:a16="http://schemas.microsoft.com/office/drawing/2014/main" id="{5E504E35-5866-1F19-5161-F04651A81BC4}"/>
              </a:ext>
            </a:extLst>
          </p:cNvPr>
          <p:cNvPicPr>
            <a:picLocks noChangeAspect="1"/>
          </p:cNvPicPr>
          <p:nvPr/>
        </p:nvPicPr>
        <p:blipFill>
          <a:blip r:embed="rId6"/>
          <a:stretch>
            <a:fillRect/>
          </a:stretch>
        </p:blipFill>
        <p:spPr>
          <a:xfrm>
            <a:off x="8354115" y="4323220"/>
            <a:ext cx="2484335" cy="373412"/>
          </a:xfrm>
          <a:prstGeom prst="rect">
            <a:avLst/>
          </a:prstGeom>
        </p:spPr>
      </p:pic>
    </p:spTree>
    <p:extLst>
      <p:ext uri="{BB962C8B-B14F-4D97-AF65-F5344CB8AC3E}">
        <p14:creationId xmlns:p14="http://schemas.microsoft.com/office/powerpoint/2010/main" val="1478820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A0009-9A82-BC41-C0E1-9ADC588CBC1A}"/>
              </a:ext>
            </a:extLst>
          </p:cNvPr>
          <p:cNvSpPr>
            <a:spLocks noGrp="1"/>
          </p:cNvSpPr>
          <p:nvPr>
            <p:ph type="title"/>
          </p:nvPr>
        </p:nvSpPr>
        <p:spPr/>
        <p:txBody>
          <a:bodyPr/>
          <a:lstStyle/>
          <a:p>
            <a:r>
              <a:rPr lang="en-US" dirty="0"/>
              <a:t>Selection of parameters</a:t>
            </a:r>
            <a:endParaRPr lang="en-IN" dirty="0"/>
          </a:p>
        </p:txBody>
      </p:sp>
      <p:sp>
        <p:nvSpPr>
          <p:cNvPr id="3" name="Content Placeholder 2">
            <a:extLst>
              <a:ext uri="{FF2B5EF4-FFF2-40B4-BE49-F238E27FC236}">
                <a16:creationId xmlns:a16="http://schemas.microsoft.com/office/drawing/2014/main" id="{A40B5E22-19E5-6449-CB05-2BD4096FE88B}"/>
              </a:ext>
            </a:extLst>
          </p:cNvPr>
          <p:cNvSpPr>
            <a:spLocks noGrp="1"/>
          </p:cNvSpPr>
          <p:nvPr>
            <p:ph idx="1"/>
          </p:nvPr>
        </p:nvSpPr>
        <p:spPr/>
        <p:txBody>
          <a:bodyPr/>
          <a:lstStyle/>
          <a:p>
            <a:r>
              <a:rPr lang="en-IN" dirty="0"/>
              <a:t>The paper is very clear about the model, so we didn’t alter their model too much. We did experiment with some other parameters:</a:t>
            </a:r>
          </a:p>
          <a:p>
            <a:r>
              <a:rPr lang="en-IN" dirty="0"/>
              <a:t>Number of hidden layers</a:t>
            </a:r>
          </a:p>
          <a:p>
            <a:r>
              <a:rPr lang="en-IN" dirty="0"/>
              <a:t>Sliding window size</a:t>
            </a:r>
          </a:p>
          <a:p>
            <a:r>
              <a:rPr lang="en-IN" dirty="0"/>
              <a:t>Training hyperparameters</a:t>
            </a:r>
          </a:p>
          <a:p>
            <a:endParaRPr lang="en-IN" dirty="0"/>
          </a:p>
          <a:p>
            <a:r>
              <a:rPr lang="en-IN" dirty="0"/>
              <a:t>Number of layers was kept constant. Why?</a:t>
            </a:r>
          </a:p>
        </p:txBody>
      </p:sp>
    </p:spTree>
    <p:extLst>
      <p:ext uri="{BB962C8B-B14F-4D97-AF65-F5344CB8AC3E}">
        <p14:creationId xmlns:p14="http://schemas.microsoft.com/office/powerpoint/2010/main" val="4267822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2132087-DC7B-8D63-23F1-C9628ED7F737}"/>
              </a:ext>
            </a:extLst>
          </p:cNvPr>
          <p:cNvSpPr>
            <a:spLocks noGrp="1"/>
          </p:cNvSpPr>
          <p:nvPr>
            <p:ph type="title"/>
          </p:nvPr>
        </p:nvSpPr>
        <p:spPr>
          <a:xfrm>
            <a:off x="492370" y="516835"/>
            <a:ext cx="3084844" cy="2103875"/>
          </a:xfrm>
        </p:spPr>
        <p:txBody>
          <a:bodyPr>
            <a:normAutofit/>
          </a:bodyPr>
          <a:lstStyle/>
          <a:p>
            <a:r>
              <a:rPr lang="en-IN" sz="3600" dirty="0">
                <a:solidFill>
                  <a:srgbClr val="FFFFFF"/>
                </a:solidFill>
              </a:rPr>
              <a:t>Results</a:t>
            </a:r>
          </a:p>
        </p:txBody>
      </p:sp>
      <p:sp>
        <p:nvSpPr>
          <p:cNvPr id="8" name="Content Placeholder 7">
            <a:extLst>
              <a:ext uri="{FF2B5EF4-FFF2-40B4-BE49-F238E27FC236}">
                <a16:creationId xmlns:a16="http://schemas.microsoft.com/office/drawing/2014/main" id="{D1E236B2-7A31-93B9-99CF-98FEBFC495C3}"/>
              </a:ext>
            </a:extLst>
          </p:cNvPr>
          <p:cNvSpPr>
            <a:spLocks noGrp="1"/>
          </p:cNvSpPr>
          <p:nvPr>
            <p:ph idx="1"/>
          </p:nvPr>
        </p:nvSpPr>
        <p:spPr>
          <a:xfrm>
            <a:off x="492371" y="2653800"/>
            <a:ext cx="3084844" cy="3335519"/>
          </a:xfrm>
        </p:spPr>
        <p:txBody>
          <a:bodyPr>
            <a:normAutofit/>
          </a:bodyPr>
          <a:lstStyle/>
          <a:p>
            <a:r>
              <a:rPr lang="en-US" sz="2000" dirty="0">
                <a:solidFill>
                  <a:schemeClr val="bg1">
                    <a:lumMod val="85000"/>
                  </a:schemeClr>
                </a:solidFill>
              </a:rPr>
              <a:t>Using a window size of 3, we were able to achieve a training accuracy of 94.5% and a test accuracy of 76.2%</a:t>
            </a:r>
          </a:p>
          <a:p>
            <a:endParaRPr lang="en-US" sz="1500" dirty="0">
              <a:solidFill>
                <a:srgbClr val="FFFFFF"/>
              </a:solidFill>
            </a:endParaRPr>
          </a:p>
        </p:txBody>
      </p:sp>
      <p:sp>
        <p:nvSpPr>
          <p:cNvPr id="15" name="Rectangle 1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Content Placeholder 3" descr="download">
            <a:extLst>
              <a:ext uri="{FF2B5EF4-FFF2-40B4-BE49-F238E27FC236}">
                <a16:creationId xmlns:a16="http://schemas.microsoft.com/office/drawing/2014/main" id="{A5958EAA-001B-FA26-4849-B086E5C0B8C1}"/>
              </a:ext>
            </a:extLst>
          </p:cNvPr>
          <p:cNvPicPr>
            <a:picLocks noChangeAspect="1"/>
          </p:cNvPicPr>
          <p:nvPr/>
        </p:nvPicPr>
        <p:blipFill>
          <a:blip r:embed="rId2"/>
          <a:stretch>
            <a:fillRect/>
          </a:stretch>
        </p:blipFill>
        <p:spPr>
          <a:xfrm>
            <a:off x="4742017" y="1157192"/>
            <a:ext cx="6798082" cy="4543616"/>
          </a:xfrm>
          <a:prstGeom prst="rect">
            <a:avLst/>
          </a:prstGeom>
        </p:spPr>
      </p:pic>
      <p:sp>
        <p:nvSpPr>
          <p:cNvPr id="5" name="TextBox 4">
            <a:extLst>
              <a:ext uri="{FF2B5EF4-FFF2-40B4-BE49-F238E27FC236}">
                <a16:creationId xmlns:a16="http://schemas.microsoft.com/office/drawing/2014/main" id="{9F7BE258-D181-06EC-8097-1CBB44FBD382}"/>
              </a:ext>
            </a:extLst>
          </p:cNvPr>
          <p:cNvSpPr txBox="1"/>
          <p:nvPr/>
        </p:nvSpPr>
        <p:spPr>
          <a:xfrm>
            <a:off x="5054612" y="787860"/>
            <a:ext cx="6808595" cy="369332"/>
          </a:xfrm>
          <a:prstGeom prst="rect">
            <a:avLst/>
          </a:prstGeom>
          <a:noFill/>
        </p:spPr>
        <p:txBody>
          <a:bodyPr wrap="none" rtlCol="0">
            <a:spAutoFit/>
          </a:bodyPr>
          <a:lstStyle/>
          <a:p>
            <a:r>
              <a:rPr lang="en-IN" dirty="0"/>
              <a:t>Test accuracy by varying the sliding window size during PMI calculation</a:t>
            </a:r>
          </a:p>
        </p:txBody>
      </p:sp>
    </p:spTree>
    <p:extLst>
      <p:ext uri="{BB962C8B-B14F-4D97-AF65-F5344CB8AC3E}">
        <p14:creationId xmlns:p14="http://schemas.microsoft.com/office/powerpoint/2010/main" val="2938444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6D6DA4D-2D58-7709-31B9-0A5F4699E149}"/>
              </a:ext>
            </a:extLst>
          </p:cNvPr>
          <p:cNvSpPr>
            <a:spLocks noGrp="1"/>
          </p:cNvSpPr>
          <p:nvPr>
            <p:ph type="title"/>
          </p:nvPr>
        </p:nvSpPr>
        <p:spPr>
          <a:xfrm>
            <a:off x="457200" y="640080"/>
            <a:ext cx="3659246" cy="2926080"/>
          </a:xfrm>
        </p:spPr>
        <p:txBody>
          <a:bodyPr vert="horz" lIns="91440" tIns="45720" rIns="91440" bIns="45720" rtlCol="0" anchor="b">
            <a:normAutofit/>
          </a:bodyPr>
          <a:lstStyle/>
          <a:p>
            <a:r>
              <a:rPr lang="en-US" sz="4400">
                <a:solidFill>
                  <a:srgbClr val="FFFFFF"/>
                </a:solidFill>
              </a:rPr>
              <a:t>Questions?</a:t>
            </a:r>
          </a:p>
        </p:txBody>
      </p:sp>
      <p:pic>
        <p:nvPicPr>
          <p:cNvPr id="5" name="Picture 4" descr="Yellow question mark">
            <a:extLst>
              <a:ext uri="{FF2B5EF4-FFF2-40B4-BE49-F238E27FC236}">
                <a16:creationId xmlns:a16="http://schemas.microsoft.com/office/drawing/2014/main" id="{2A2E73CC-57BE-8F8C-4857-8914423B269D}"/>
              </a:ext>
            </a:extLst>
          </p:cNvPr>
          <p:cNvPicPr>
            <a:picLocks noChangeAspect="1"/>
          </p:cNvPicPr>
          <p:nvPr/>
        </p:nvPicPr>
        <p:blipFill rotWithShape="1">
          <a:blip r:embed="rId2"/>
          <a:srcRect l="33926"/>
          <a:stretch/>
        </p:blipFill>
        <p:spPr>
          <a:xfrm>
            <a:off x="4639733" y="10"/>
            <a:ext cx="7552266" cy="6857990"/>
          </a:xfrm>
          <a:prstGeom prst="rect">
            <a:avLst/>
          </a:prstGeom>
        </p:spPr>
      </p:pic>
      <p:sp>
        <p:nvSpPr>
          <p:cNvPr id="17" name="Rectangle 16">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11676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E93FD-CA8E-6376-ED66-A3EFA8272A35}"/>
              </a:ext>
            </a:extLst>
          </p:cNvPr>
          <p:cNvSpPr>
            <a:spLocks noGrp="1"/>
          </p:cNvSpPr>
          <p:nvPr>
            <p:ph type="title"/>
          </p:nvPr>
        </p:nvSpPr>
        <p:spPr/>
        <p:txBody>
          <a:bodyPr/>
          <a:lstStyle/>
          <a:p>
            <a:r>
              <a:rPr lang="en-IN" dirty="0"/>
              <a:t>Spectral GCNs</a:t>
            </a:r>
          </a:p>
        </p:txBody>
      </p:sp>
      <p:sp>
        <p:nvSpPr>
          <p:cNvPr id="3" name="Content Placeholder 2">
            <a:extLst>
              <a:ext uri="{FF2B5EF4-FFF2-40B4-BE49-F238E27FC236}">
                <a16:creationId xmlns:a16="http://schemas.microsoft.com/office/drawing/2014/main" id="{9CB3FF80-C5B0-B56F-7B16-9AB18D060410}"/>
              </a:ext>
            </a:extLst>
          </p:cNvPr>
          <p:cNvSpPr>
            <a:spLocks noGrp="1"/>
          </p:cNvSpPr>
          <p:nvPr>
            <p:ph idx="1"/>
          </p:nvPr>
        </p:nvSpPr>
        <p:spPr/>
        <p:txBody>
          <a:bodyPr/>
          <a:lstStyle/>
          <a:p>
            <a:r>
              <a:rPr lang="en-US" dirty="0"/>
              <a:t>What properties of a graph are exposed/revealed if we </a:t>
            </a:r>
          </a:p>
          <a:p>
            <a:r>
              <a:rPr lang="en-US" dirty="0"/>
              <a:t>1) represent the graph as a matrix?</a:t>
            </a:r>
          </a:p>
          <a:p>
            <a:r>
              <a:rPr lang="en-US" dirty="0"/>
              <a:t>2) study the eigenvectors/eigenvalues of that matrix?</a:t>
            </a:r>
          </a:p>
          <a:p>
            <a:endParaRPr lang="en-IN" dirty="0"/>
          </a:p>
          <a:p>
            <a:endParaRPr lang="en-IN" dirty="0"/>
          </a:p>
          <a:p>
            <a:endParaRPr lang="en-IN" dirty="0"/>
          </a:p>
          <a:p>
            <a:endParaRPr lang="en-IN" dirty="0"/>
          </a:p>
          <a:p>
            <a:r>
              <a:rPr lang="en-IN" dirty="0"/>
              <a:t>V is a matrix of Eigenvectors of L. O(n^3) time complexity.</a:t>
            </a:r>
          </a:p>
          <a:p>
            <a:endParaRPr lang="en-IN" dirty="0"/>
          </a:p>
        </p:txBody>
      </p:sp>
      <p:pic>
        <p:nvPicPr>
          <p:cNvPr id="5" name="Picture 4">
            <a:extLst>
              <a:ext uri="{FF2B5EF4-FFF2-40B4-BE49-F238E27FC236}">
                <a16:creationId xmlns:a16="http://schemas.microsoft.com/office/drawing/2014/main" id="{5480AF32-1E8B-7CFA-91B3-D453C345C7D2}"/>
              </a:ext>
            </a:extLst>
          </p:cNvPr>
          <p:cNvPicPr>
            <a:picLocks noChangeAspect="1"/>
          </p:cNvPicPr>
          <p:nvPr/>
        </p:nvPicPr>
        <p:blipFill>
          <a:blip r:embed="rId2"/>
          <a:stretch>
            <a:fillRect/>
          </a:stretch>
        </p:blipFill>
        <p:spPr>
          <a:xfrm>
            <a:off x="1459626" y="3237205"/>
            <a:ext cx="5044877" cy="1524132"/>
          </a:xfrm>
          <a:prstGeom prst="rect">
            <a:avLst/>
          </a:prstGeom>
        </p:spPr>
      </p:pic>
    </p:spTree>
    <p:extLst>
      <p:ext uri="{BB962C8B-B14F-4D97-AF65-F5344CB8AC3E}">
        <p14:creationId xmlns:p14="http://schemas.microsoft.com/office/powerpoint/2010/main" val="1753238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40BBB-F317-B837-82EC-BC8C60A09158}"/>
              </a:ext>
            </a:extLst>
          </p:cNvPr>
          <p:cNvSpPr>
            <a:spLocks noGrp="1"/>
          </p:cNvSpPr>
          <p:nvPr>
            <p:ph type="title"/>
          </p:nvPr>
        </p:nvSpPr>
        <p:spPr/>
        <p:txBody>
          <a:bodyPr/>
          <a:lstStyle/>
          <a:p>
            <a:r>
              <a:rPr lang="en-IN" dirty="0"/>
              <a:t>Spatial GCNs – CNN based</a:t>
            </a:r>
          </a:p>
        </p:txBody>
      </p:sp>
      <p:sp>
        <p:nvSpPr>
          <p:cNvPr id="3" name="Content Placeholder 2">
            <a:extLst>
              <a:ext uri="{FF2B5EF4-FFF2-40B4-BE49-F238E27FC236}">
                <a16:creationId xmlns:a16="http://schemas.microsoft.com/office/drawing/2014/main" id="{28C727D8-2527-236A-9366-7D66C2F01F2C}"/>
              </a:ext>
            </a:extLst>
          </p:cNvPr>
          <p:cNvSpPr>
            <a:spLocks noGrp="1"/>
          </p:cNvSpPr>
          <p:nvPr>
            <p:ph idx="1"/>
          </p:nvPr>
        </p:nvSpPr>
        <p:spPr/>
        <p:txBody>
          <a:bodyPr/>
          <a:lstStyle/>
          <a:p>
            <a:r>
              <a:rPr lang="en-US" dirty="0"/>
              <a:t>Learning Convolutional Neural Networks for Graphs</a:t>
            </a:r>
          </a:p>
          <a:p>
            <a:r>
              <a:rPr lang="en-IN" dirty="0"/>
              <a:t>Mathias </a:t>
            </a:r>
            <a:r>
              <a:rPr lang="en-IN" dirty="0" err="1"/>
              <a:t>Niepert</a:t>
            </a:r>
            <a:r>
              <a:rPr lang="en-US" dirty="0"/>
              <a:t>, </a:t>
            </a:r>
            <a:r>
              <a:rPr lang="en-IN" dirty="0"/>
              <a:t>Mohamed Ahmed, Konstantin </a:t>
            </a:r>
            <a:r>
              <a:rPr lang="en-IN" dirty="0" err="1"/>
              <a:t>Kutzkov</a:t>
            </a:r>
            <a:endParaRPr lang="en-IN" dirty="0"/>
          </a:p>
          <a:p>
            <a:endParaRPr lang="en-IN" dirty="0"/>
          </a:p>
          <a:p>
            <a:endParaRPr lang="en-IN" dirty="0"/>
          </a:p>
          <a:p>
            <a:endParaRPr lang="en-IN" dirty="0"/>
          </a:p>
          <a:p>
            <a:endParaRPr lang="en-IN" dirty="0"/>
          </a:p>
          <a:p>
            <a:endParaRPr lang="en-IN" dirty="0"/>
          </a:p>
          <a:p>
            <a:endParaRPr lang="en-IN" dirty="0"/>
          </a:p>
          <a:p>
            <a:r>
              <a:rPr lang="en-IN" dirty="0"/>
              <a:t>PATCHY-SAN architecture</a:t>
            </a:r>
          </a:p>
        </p:txBody>
      </p:sp>
      <p:pic>
        <p:nvPicPr>
          <p:cNvPr id="5" name="Picture 4">
            <a:extLst>
              <a:ext uri="{FF2B5EF4-FFF2-40B4-BE49-F238E27FC236}">
                <a16:creationId xmlns:a16="http://schemas.microsoft.com/office/drawing/2014/main" id="{D746EE7D-7286-871D-F2A6-3E0C096F818C}"/>
              </a:ext>
            </a:extLst>
          </p:cNvPr>
          <p:cNvPicPr>
            <a:picLocks noChangeAspect="1"/>
          </p:cNvPicPr>
          <p:nvPr/>
        </p:nvPicPr>
        <p:blipFill>
          <a:blip r:embed="rId2"/>
          <a:stretch>
            <a:fillRect/>
          </a:stretch>
        </p:blipFill>
        <p:spPr>
          <a:xfrm>
            <a:off x="1097280" y="2625211"/>
            <a:ext cx="4259949" cy="2248095"/>
          </a:xfrm>
          <a:prstGeom prst="rect">
            <a:avLst/>
          </a:prstGeom>
        </p:spPr>
      </p:pic>
      <p:pic>
        <p:nvPicPr>
          <p:cNvPr id="7" name="Picture 6">
            <a:extLst>
              <a:ext uri="{FF2B5EF4-FFF2-40B4-BE49-F238E27FC236}">
                <a16:creationId xmlns:a16="http://schemas.microsoft.com/office/drawing/2014/main" id="{7B741801-59D7-D0F7-E77D-72CFA523B246}"/>
              </a:ext>
            </a:extLst>
          </p:cNvPr>
          <p:cNvPicPr>
            <a:picLocks noChangeAspect="1"/>
          </p:cNvPicPr>
          <p:nvPr/>
        </p:nvPicPr>
        <p:blipFill>
          <a:blip r:embed="rId3"/>
          <a:stretch>
            <a:fillRect/>
          </a:stretch>
        </p:blipFill>
        <p:spPr>
          <a:xfrm>
            <a:off x="6796798" y="2625211"/>
            <a:ext cx="4480768" cy="2792363"/>
          </a:xfrm>
          <a:prstGeom prst="rect">
            <a:avLst/>
          </a:prstGeom>
        </p:spPr>
      </p:pic>
    </p:spTree>
    <p:extLst>
      <p:ext uri="{BB962C8B-B14F-4D97-AF65-F5344CB8AC3E}">
        <p14:creationId xmlns:p14="http://schemas.microsoft.com/office/powerpoint/2010/main" val="1223201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E4FFA-5F7D-1750-413E-AD3C9F915552}"/>
              </a:ext>
            </a:extLst>
          </p:cNvPr>
          <p:cNvSpPr>
            <a:spLocks noGrp="1"/>
          </p:cNvSpPr>
          <p:nvPr>
            <p:ph type="title"/>
          </p:nvPr>
        </p:nvSpPr>
        <p:spPr/>
        <p:txBody>
          <a:bodyPr/>
          <a:lstStyle/>
          <a:p>
            <a:r>
              <a:rPr lang="en-IN" dirty="0"/>
              <a:t>Spatial GCNs – propagation based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1F14B7E-89E8-0FB1-089F-444A5C99A49A}"/>
                  </a:ext>
                </a:extLst>
              </p:cNvPr>
              <p:cNvSpPr>
                <a:spLocks noGrp="1"/>
              </p:cNvSpPr>
              <p:nvPr>
                <p:ph idx="1"/>
              </p:nvPr>
            </p:nvSpPr>
            <p:spPr/>
            <p:txBody>
              <a:bodyPr>
                <a:normAutofit lnSpcReduction="10000"/>
              </a:bodyPr>
              <a:lstStyle/>
              <a:p>
                <a:r>
                  <a:rPr lang="en-US" b="0" i="0" dirty="0">
                    <a:solidFill>
                      <a:srgbClr val="333333"/>
                    </a:solidFill>
                    <a:effectLst/>
                    <a:latin typeface="Georgia" panose="02040502050405020303" pitchFamily="18" charset="0"/>
                  </a:rPr>
                  <a:t>Convolutional networks on graphs for learning molecular fingerprints.</a:t>
                </a:r>
              </a:p>
              <a:p>
                <a:endParaRPr lang="en-IN" dirty="0"/>
              </a:p>
              <a:p>
                <a:r>
                  <a:rPr lang="en-US" b="0" i="0" dirty="0">
                    <a:solidFill>
                      <a:srgbClr val="333333"/>
                    </a:solidFill>
                    <a:effectLst/>
                    <a:latin typeface="Georgia" panose="02040502050405020303" pitchFamily="18" charset="0"/>
                  </a:rPr>
                  <a:t>graph convolution for node </a:t>
                </a:r>
                <a:r>
                  <a:rPr lang="en-US" b="0" i="1" dirty="0">
                    <a:solidFill>
                      <a:srgbClr val="333333"/>
                    </a:solidFill>
                    <a:effectLst/>
                    <a:latin typeface="Georgia" panose="02040502050405020303" pitchFamily="18" charset="0"/>
                  </a:rPr>
                  <a:t>u</a:t>
                </a:r>
                <a:r>
                  <a:rPr lang="en-US" b="0" i="0" dirty="0">
                    <a:solidFill>
                      <a:srgbClr val="333333"/>
                    </a:solidFill>
                    <a:effectLst/>
                    <a:latin typeface="Georgia" panose="02040502050405020303" pitchFamily="18" charset="0"/>
                  </a:rPr>
                  <a:t> at the </a:t>
                </a:r>
                <a:r>
                  <a:rPr lang="en-US" b="0" i="1" dirty="0" err="1">
                    <a:solidFill>
                      <a:srgbClr val="333333"/>
                    </a:solidFill>
                    <a:effectLst/>
                    <a:latin typeface="Georgia" panose="02040502050405020303" pitchFamily="18" charset="0"/>
                  </a:rPr>
                  <a:t>p</a:t>
                </a:r>
                <a:r>
                  <a:rPr lang="en-US" b="0" i="0" dirty="0" err="1">
                    <a:solidFill>
                      <a:srgbClr val="333333"/>
                    </a:solidFill>
                    <a:effectLst/>
                    <a:latin typeface="Georgia" panose="02040502050405020303" pitchFamily="18" charset="0"/>
                  </a:rPr>
                  <a:t>th</a:t>
                </a:r>
                <a:r>
                  <a:rPr lang="en-US" b="0" i="0" dirty="0">
                    <a:solidFill>
                      <a:srgbClr val="333333"/>
                    </a:solidFill>
                    <a:effectLst/>
                    <a:latin typeface="Georgia" panose="02040502050405020303" pitchFamily="18" charset="0"/>
                  </a:rPr>
                  <a:t> layer is designed as:</a:t>
                </a:r>
              </a:p>
              <a:p>
                <a:endParaRPr lang="en-US" dirty="0">
                  <a:solidFill>
                    <a:srgbClr val="333333"/>
                  </a:solidFill>
                  <a:latin typeface="Georgia" panose="02040502050405020303" pitchFamily="18" charset="0"/>
                </a:endParaRPr>
              </a:p>
              <a:p>
                <a:endParaRPr lang="en-US" dirty="0">
                  <a:solidFill>
                    <a:srgbClr val="333333"/>
                  </a:solidFill>
                  <a:latin typeface="Georgia" panose="02040502050405020303" pitchFamily="18" charset="0"/>
                </a:endParaRPr>
              </a:p>
              <a:p>
                <a:endParaRPr lang="en-US" dirty="0">
                  <a:solidFill>
                    <a:srgbClr val="333333"/>
                  </a:solidFill>
                  <a:latin typeface="Georgia" panose="02040502050405020303" pitchFamily="18" charset="0"/>
                </a:endParaRPr>
              </a:p>
              <a:p>
                <a:endParaRPr lang="en-US" dirty="0">
                  <a:solidFill>
                    <a:srgbClr val="333333"/>
                  </a:solidFill>
                  <a:latin typeface="Georgia" panose="02040502050405020303" pitchFamily="18" charset="0"/>
                </a:endParaRPr>
              </a:p>
              <a:p>
                <a:endParaRPr lang="en-US" dirty="0">
                  <a:solidFill>
                    <a:srgbClr val="333333"/>
                  </a:solidFill>
                  <a:latin typeface="Georgia" panose="02040502050405020303" pitchFamily="18" charset="0"/>
                </a:endParaRPr>
              </a:p>
              <a:p>
                <a:r>
                  <a:rPr lang="en-US" dirty="0"/>
                  <a:t>where </a:t>
                </a:r>
                <a:r>
                  <a:rPr lang="el-GR" b="1" dirty="0"/>
                  <a:t> </a:t>
                </a:r>
                <a14:m>
                  <m:oMath xmlns:m="http://schemas.openxmlformats.org/officeDocument/2006/math">
                    <m:sSubSup>
                      <m:sSubSupPr>
                        <m:ctrlPr>
                          <a:rPr lang="el-GR" b="1" i="1" smtClean="0">
                            <a:latin typeface="Cambria Math" panose="02040503050406030204" pitchFamily="18" charset="0"/>
                            <a:ea typeface="Cambria Math" panose="02040503050406030204" pitchFamily="18" charset="0"/>
                          </a:rPr>
                        </m:ctrlPr>
                      </m:sSubSupPr>
                      <m:e>
                        <m:r>
                          <a:rPr lang="el-GR" b="1" i="1" smtClean="0">
                            <a:latin typeface="Cambria Math" panose="02040503050406030204" pitchFamily="18" charset="0"/>
                            <a:ea typeface="Cambria Math" panose="02040503050406030204" pitchFamily="18" charset="0"/>
                          </a:rPr>
                          <m:t>𝜽</m:t>
                        </m:r>
                      </m:e>
                      <m:sub>
                        <m:d>
                          <m:dPr>
                            <m:begChr m:val="|"/>
                            <m:endChr m:val="|"/>
                            <m:ctrlPr>
                              <a:rPr lang="el-GR" b="1" i="1" smtClean="0">
                                <a:latin typeface="Cambria Math" panose="02040503050406030204" pitchFamily="18" charset="0"/>
                                <a:ea typeface="Cambria Math" panose="02040503050406030204" pitchFamily="18" charset="0"/>
                              </a:rPr>
                            </m:ctrlPr>
                          </m:dPr>
                          <m:e>
                            <m:r>
                              <a:rPr lang="en-IN" b="1" i="1" smtClean="0">
                                <a:latin typeface="Cambria Math" panose="02040503050406030204" pitchFamily="18" charset="0"/>
                                <a:ea typeface="Cambria Math" panose="02040503050406030204" pitchFamily="18" charset="0"/>
                              </a:rPr>
                              <m:t>𝑵</m:t>
                            </m:r>
                            <m:r>
                              <a:rPr lang="en-IN" b="1" i="1" smtClean="0">
                                <a:latin typeface="Cambria Math" panose="02040503050406030204" pitchFamily="18" charset="0"/>
                                <a:ea typeface="Cambria Math" panose="02040503050406030204" pitchFamily="18" charset="0"/>
                              </a:rPr>
                              <m:t>(</m:t>
                            </m:r>
                            <m:r>
                              <a:rPr lang="en-IN" b="1" i="1" smtClean="0">
                                <a:latin typeface="Cambria Math" panose="02040503050406030204" pitchFamily="18" charset="0"/>
                                <a:ea typeface="Cambria Math" panose="02040503050406030204" pitchFamily="18" charset="0"/>
                              </a:rPr>
                              <m:t>𝒖</m:t>
                            </m:r>
                            <m:r>
                              <a:rPr lang="en-IN" b="1" i="1" smtClean="0">
                                <a:latin typeface="Cambria Math" panose="02040503050406030204" pitchFamily="18" charset="0"/>
                                <a:ea typeface="Cambria Math" panose="02040503050406030204" pitchFamily="18" charset="0"/>
                              </a:rPr>
                              <m:t>)</m:t>
                            </m:r>
                          </m:e>
                        </m:d>
                      </m:sub>
                      <m:sup>
                        <m:r>
                          <a:rPr lang="en-IN" b="1" i="1" smtClean="0">
                            <a:latin typeface="Cambria Math" panose="02040503050406030204" pitchFamily="18" charset="0"/>
                            <a:ea typeface="Cambria Math" panose="02040503050406030204" pitchFamily="18" charset="0"/>
                          </a:rPr>
                          <m:t>𝒑</m:t>
                        </m:r>
                      </m:sup>
                    </m:sSubSup>
                  </m:oMath>
                </a14:m>
                <a:r>
                  <a:rPr lang="en-US" dirty="0"/>
                  <a:t>is the weight matrix for nodes with the same degree as |N(u)| at the </a:t>
                </a:r>
                <a14:m>
                  <m:oMath xmlns:m="http://schemas.openxmlformats.org/officeDocument/2006/math">
                    <m:sSup>
                      <m:sSupPr>
                        <m:ctrlPr>
                          <a:rPr lang="en-US" i="1" smtClean="0">
                            <a:latin typeface="Cambria Math" panose="02040503050406030204" pitchFamily="18" charset="0"/>
                          </a:rPr>
                        </m:ctrlPr>
                      </m:sSupPr>
                      <m:e>
                        <m:r>
                          <a:rPr lang="en-IN" b="0" i="1" smtClean="0">
                            <a:latin typeface="Cambria Math" panose="02040503050406030204" pitchFamily="18" charset="0"/>
                          </a:rPr>
                          <m:t>𝑝</m:t>
                        </m:r>
                      </m:e>
                      <m:sup>
                        <m:r>
                          <a:rPr lang="en-IN" b="0" i="1" smtClean="0">
                            <a:latin typeface="Cambria Math" panose="02040503050406030204" pitchFamily="18" charset="0"/>
                          </a:rPr>
                          <m:t>𝑡h</m:t>
                        </m:r>
                      </m:sup>
                    </m:sSup>
                  </m:oMath>
                </a14:m>
                <a:r>
                  <a:rPr lang="en-US" dirty="0"/>
                  <a:t> layer.</a:t>
                </a:r>
                <a:endParaRPr lang="en-IN" dirty="0"/>
              </a:p>
            </p:txBody>
          </p:sp>
        </mc:Choice>
        <mc:Fallback xmlns="">
          <p:sp>
            <p:nvSpPr>
              <p:cNvPr id="3" name="Content Placeholder 2">
                <a:extLst>
                  <a:ext uri="{FF2B5EF4-FFF2-40B4-BE49-F238E27FC236}">
                    <a16:creationId xmlns:a16="http://schemas.microsoft.com/office/drawing/2014/main" id="{41F14B7E-89E8-0FB1-089F-444A5C99A49A}"/>
                  </a:ext>
                </a:extLst>
              </p:cNvPr>
              <p:cNvSpPr>
                <a:spLocks noGrp="1" noRot="1" noChangeAspect="1" noMove="1" noResize="1" noEditPoints="1" noAdjustHandles="1" noChangeArrowheads="1" noChangeShapeType="1" noTextEdit="1"/>
              </p:cNvSpPr>
              <p:nvPr>
                <p:ph idx="1"/>
              </p:nvPr>
            </p:nvSpPr>
            <p:spPr>
              <a:blipFill>
                <a:blip r:embed="rId2"/>
                <a:stretch>
                  <a:fillRect l="-606" t="-2576"/>
                </a:stretch>
              </a:blipFill>
            </p:spPr>
            <p:txBody>
              <a:bodyPr/>
              <a:lstStyle/>
              <a:p>
                <a:r>
                  <a:rPr lang="en-IN">
                    <a:noFill/>
                  </a:rPr>
                  <a:t> </a:t>
                </a:r>
              </a:p>
            </p:txBody>
          </p:sp>
        </mc:Fallback>
      </mc:AlternateContent>
      <p:pic>
        <p:nvPicPr>
          <p:cNvPr id="5" name="Picture 4">
            <a:extLst>
              <a:ext uri="{FF2B5EF4-FFF2-40B4-BE49-F238E27FC236}">
                <a16:creationId xmlns:a16="http://schemas.microsoft.com/office/drawing/2014/main" id="{58351006-6695-CF98-2725-20348A87370E}"/>
              </a:ext>
            </a:extLst>
          </p:cNvPr>
          <p:cNvPicPr>
            <a:picLocks noChangeAspect="1"/>
          </p:cNvPicPr>
          <p:nvPr/>
        </p:nvPicPr>
        <p:blipFill>
          <a:blip r:embed="rId3"/>
          <a:stretch>
            <a:fillRect/>
          </a:stretch>
        </p:blipFill>
        <p:spPr>
          <a:xfrm>
            <a:off x="2366457" y="2992392"/>
            <a:ext cx="4398137" cy="2174439"/>
          </a:xfrm>
          <a:prstGeom prst="rect">
            <a:avLst/>
          </a:prstGeom>
        </p:spPr>
      </p:pic>
    </p:spTree>
    <p:extLst>
      <p:ext uri="{BB962C8B-B14F-4D97-AF65-F5344CB8AC3E}">
        <p14:creationId xmlns:p14="http://schemas.microsoft.com/office/powerpoint/2010/main" val="3681475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ED029-6067-1537-1A7F-A4BCA0A4AD33}"/>
              </a:ext>
            </a:extLst>
          </p:cNvPr>
          <p:cNvSpPr>
            <a:spLocks noGrp="1"/>
          </p:cNvSpPr>
          <p:nvPr>
            <p:ph type="title"/>
          </p:nvPr>
        </p:nvSpPr>
        <p:spPr/>
        <p:txBody>
          <a:bodyPr/>
          <a:lstStyle/>
          <a:p>
            <a:r>
              <a:rPr lang="en-IN" dirty="0"/>
              <a:t>Spatial GCNs – related frameworks</a:t>
            </a:r>
          </a:p>
        </p:txBody>
      </p:sp>
      <p:sp>
        <p:nvSpPr>
          <p:cNvPr id="3" name="Content Placeholder 2">
            <a:extLst>
              <a:ext uri="{FF2B5EF4-FFF2-40B4-BE49-F238E27FC236}">
                <a16:creationId xmlns:a16="http://schemas.microsoft.com/office/drawing/2014/main" id="{67371FD2-35F1-0571-1C6A-425FF2447068}"/>
              </a:ext>
            </a:extLst>
          </p:cNvPr>
          <p:cNvSpPr>
            <a:spLocks noGrp="1"/>
          </p:cNvSpPr>
          <p:nvPr>
            <p:ph idx="1"/>
          </p:nvPr>
        </p:nvSpPr>
        <p:spPr/>
        <p:txBody>
          <a:bodyPr/>
          <a:lstStyle/>
          <a:p>
            <a:endParaRPr lang="en-IN" dirty="0"/>
          </a:p>
        </p:txBody>
      </p:sp>
      <p:pic>
        <p:nvPicPr>
          <p:cNvPr id="5" name="Picture 4">
            <a:extLst>
              <a:ext uri="{FF2B5EF4-FFF2-40B4-BE49-F238E27FC236}">
                <a16:creationId xmlns:a16="http://schemas.microsoft.com/office/drawing/2014/main" id="{37E1CF43-4F75-3FAF-7A71-A7E1B8D2F99B}"/>
              </a:ext>
            </a:extLst>
          </p:cNvPr>
          <p:cNvPicPr>
            <a:picLocks noChangeAspect="1"/>
          </p:cNvPicPr>
          <p:nvPr/>
        </p:nvPicPr>
        <p:blipFill>
          <a:blip r:embed="rId2"/>
          <a:stretch>
            <a:fillRect/>
          </a:stretch>
        </p:blipFill>
        <p:spPr>
          <a:xfrm>
            <a:off x="2629145" y="1780228"/>
            <a:ext cx="6219887" cy="4154371"/>
          </a:xfrm>
          <a:prstGeom prst="rect">
            <a:avLst/>
          </a:prstGeom>
        </p:spPr>
      </p:pic>
    </p:spTree>
    <p:extLst>
      <p:ext uri="{BB962C8B-B14F-4D97-AF65-F5344CB8AC3E}">
        <p14:creationId xmlns:p14="http://schemas.microsoft.com/office/powerpoint/2010/main" val="3743416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91AC313-BA41-08C3-8ECD-F7952DBC1062}"/>
              </a:ext>
            </a:extLst>
          </p:cNvPr>
          <p:cNvSpPr>
            <a:spLocks noGrp="1"/>
          </p:cNvSpPr>
          <p:nvPr>
            <p:ph type="title"/>
          </p:nvPr>
        </p:nvSpPr>
        <p:spPr>
          <a:xfrm>
            <a:off x="492370" y="516835"/>
            <a:ext cx="3084844" cy="5772840"/>
          </a:xfrm>
        </p:spPr>
        <p:txBody>
          <a:bodyPr anchor="ctr">
            <a:normAutofit/>
          </a:bodyPr>
          <a:lstStyle/>
          <a:p>
            <a:r>
              <a:rPr lang="en-IN" sz="3600">
                <a:solidFill>
                  <a:srgbClr val="FFFFFF"/>
                </a:solidFill>
              </a:rPr>
              <a:t>Applications</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D9F6E936-61B6-BF60-7192-77375C19ED85}"/>
              </a:ext>
            </a:extLst>
          </p:cNvPr>
          <p:cNvGraphicFramePr>
            <a:graphicFrameLocks noGrp="1"/>
          </p:cNvGraphicFramePr>
          <p:nvPr>
            <p:ph idx="1"/>
            <p:extLst>
              <p:ext uri="{D42A27DB-BD31-4B8C-83A1-F6EECF244321}">
                <p14:modId xmlns:p14="http://schemas.microsoft.com/office/powerpoint/2010/main" val="2893234011"/>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331757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8333</TotalTime>
  <Words>1403</Words>
  <Application>Microsoft Office PowerPoint</Application>
  <PresentationFormat>Widescreen</PresentationFormat>
  <Paragraphs>205</Paragraphs>
  <Slides>42</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Calibri</vt:lpstr>
      <vt:lpstr>Calibri Light</vt:lpstr>
      <vt:lpstr>Cambria Math</vt:lpstr>
      <vt:lpstr>Georgia</vt:lpstr>
      <vt:lpstr>Lucida Grande</vt:lpstr>
      <vt:lpstr>NimbusRomNo9L-Medi</vt:lpstr>
      <vt:lpstr>NimbusRomNo9L-Regu</vt:lpstr>
      <vt:lpstr>Retrospect</vt:lpstr>
      <vt:lpstr>Graph Convolutional Networks</vt:lpstr>
      <vt:lpstr>The papers we are presenting</vt:lpstr>
      <vt:lpstr>Contents</vt:lpstr>
      <vt:lpstr>The GCN</vt:lpstr>
      <vt:lpstr>Spectral GCNs</vt:lpstr>
      <vt:lpstr>Spatial GCNs – CNN based</vt:lpstr>
      <vt:lpstr>Spatial GCNs – propagation based</vt:lpstr>
      <vt:lpstr>Spatial GCNs – related frameworks</vt:lpstr>
      <vt:lpstr>Applications</vt:lpstr>
      <vt:lpstr>Applications in CV - Images</vt:lpstr>
      <vt:lpstr>Applications in CV - Videos </vt:lpstr>
      <vt:lpstr>Applications in CV – Point clouds</vt:lpstr>
      <vt:lpstr>Applications in NLP</vt:lpstr>
      <vt:lpstr>Applications in Science - Physics</vt:lpstr>
      <vt:lpstr>Applications in Science - Biology</vt:lpstr>
      <vt:lpstr>Applications in Science – Social Networks</vt:lpstr>
      <vt:lpstr>Challenges for the future</vt:lpstr>
      <vt:lpstr>Conclusion</vt:lpstr>
      <vt:lpstr>Graph Convolutional Networks for Text Classifification</vt:lpstr>
      <vt:lpstr>What we’ll go through</vt:lpstr>
      <vt:lpstr>Text classification: previous methods and shortcoming</vt:lpstr>
      <vt:lpstr>GCN explained</vt:lpstr>
      <vt:lpstr>Datasets used by the authors </vt:lpstr>
      <vt:lpstr>Dataset details</vt:lpstr>
      <vt:lpstr>PowerPoint Presentation</vt:lpstr>
      <vt:lpstr>Graph creation – Initial details</vt:lpstr>
      <vt:lpstr>Making the Node representations</vt:lpstr>
      <vt:lpstr>Making the Adjacency matrix</vt:lpstr>
      <vt:lpstr>TF-IDF</vt:lpstr>
      <vt:lpstr>PMI</vt:lpstr>
      <vt:lpstr>Results by the authors</vt:lpstr>
      <vt:lpstr>PowerPoint Presentation</vt:lpstr>
      <vt:lpstr>PowerPoint Presentation</vt:lpstr>
      <vt:lpstr>T-SNE visualizations of the word embeddings</vt:lpstr>
      <vt:lpstr>Conclusion and future work</vt:lpstr>
      <vt:lpstr>Our experiment</vt:lpstr>
      <vt:lpstr>What we did</vt:lpstr>
      <vt:lpstr>Dataset details</vt:lpstr>
      <vt:lpstr>Preprocessing</vt:lpstr>
      <vt:lpstr>Selection of parameters</vt:lpstr>
      <vt:lpstr>Results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 Convolutional Networks</dc:title>
  <dc:creator>dhruva narayan</dc:creator>
  <cp:lastModifiedBy>Szymanski, Bolek</cp:lastModifiedBy>
  <cp:revision>49</cp:revision>
  <dcterms:created xsi:type="dcterms:W3CDTF">2022-11-10T03:44:39Z</dcterms:created>
  <dcterms:modified xsi:type="dcterms:W3CDTF">2022-11-17T16:10:33Z</dcterms:modified>
</cp:coreProperties>
</file>