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notesMasterIdLst>
    <p:notesMasterId r:id="rId21"/>
  </p:notesMasterIdLst>
  <p:handoutMasterIdLst>
    <p:handoutMasterId r:id="rId22"/>
  </p:handoutMasterIdLst>
  <p:sldIdLst>
    <p:sldId id="256" r:id="rId2"/>
    <p:sldId id="263" r:id="rId3"/>
    <p:sldId id="262" r:id="rId4"/>
    <p:sldId id="264" r:id="rId5"/>
    <p:sldId id="258" r:id="rId6"/>
    <p:sldId id="265" r:id="rId7"/>
    <p:sldId id="266" r:id="rId8"/>
    <p:sldId id="267" r:id="rId9"/>
    <p:sldId id="268" r:id="rId10"/>
    <p:sldId id="269" r:id="rId11"/>
    <p:sldId id="271" r:id="rId12"/>
    <p:sldId id="272" r:id="rId13"/>
    <p:sldId id="273" r:id="rId14"/>
    <p:sldId id="274" r:id="rId15"/>
    <p:sldId id="275" r:id="rId16"/>
    <p:sldId id="276" r:id="rId17"/>
    <p:sldId id="277" r:id="rId18"/>
    <p:sldId id="278" r:id="rId19"/>
    <p:sldId id="260" r:id="rId20"/>
  </p:sldIdLst>
  <p:sldSz cx="12192000" cy="6858000"/>
  <p:notesSz cx="6858000" cy="9144000"/>
  <p:defaultTextStyle>
    <a:defPPr rtl="0">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F70E6111-C386-436D-8A32-3C05E19C0317}">
          <p14:sldIdLst>
            <p14:sldId id="256"/>
            <p14:sldId id="263"/>
            <p14:sldId id="262"/>
            <p14:sldId id="264"/>
            <p14:sldId id="258"/>
            <p14:sldId id="265"/>
            <p14:sldId id="266"/>
            <p14:sldId id="267"/>
            <p14:sldId id="268"/>
            <p14:sldId id="269"/>
            <p14:sldId id="271"/>
            <p14:sldId id="272"/>
            <p14:sldId id="273"/>
            <p14:sldId id="274"/>
            <p14:sldId id="275"/>
            <p14:sldId id="276"/>
            <p14:sldId id="277"/>
            <p14:sldId id="278"/>
            <p14:sldId id="26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48" autoAdjust="0"/>
  </p:normalViewPr>
  <p:slideViewPr>
    <p:cSldViewPr snapToGrid="0">
      <p:cViewPr varScale="1">
        <p:scale>
          <a:sx n="95" d="100"/>
          <a:sy n="95" d="100"/>
        </p:scale>
        <p:origin x="1032"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361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F81CEA5-62FD-4C83-BDE3-91DFB9827D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zh-CN" altLang="en-US">
              <a:latin typeface="Microsoft YaHei UI" panose="020B0503020204020204" pitchFamily="34" charset="-122"/>
              <a:ea typeface="Microsoft YaHei UI" panose="020B0503020204020204" pitchFamily="34" charset="-122"/>
            </a:endParaRPr>
          </a:p>
        </p:txBody>
      </p:sp>
      <p:sp>
        <p:nvSpPr>
          <p:cNvPr id="3" name="日期占位符 2">
            <a:extLst>
              <a:ext uri="{FF2B5EF4-FFF2-40B4-BE49-F238E27FC236}">
                <a16:creationId xmlns:a16="http://schemas.microsoft.com/office/drawing/2014/main" id="{3FA1CBFD-6AD0-48C4-B91B-58830F6F4C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BE2D2EC-A0CC-4162-ADB7-889BF634EA89}" type="datetime1">
              <a:rPr lang="zh-CN" altLang="en-US" smtClean="0">
                <a:latin typeface="Microsoft YaHei UI" panose="020B0503020204020204" pitchFamily="34" charset="-122"/>
                <a:ea typeface="Microsoft YaHei UI" panose="020B0503020204020204" pitchFamily="34" charset="-122"/>
              </a:rPr>
              <a:t>2022/12/5</a:t>
            </a:fld>
            <a:endParaRPr lang="zh-CN" altLang="en-US">
              <a:latin typeface="Microsoft YaHei UI" panose="020B0503020204020204" pitchFamily="34" charset="-122"/>
              <a:ea typeface="Microsoft YaHei UI" panose="020B0503020204020204" pitchFamily="34" charset="-122"/>
            </a:endParaRPr>
          </a:p>
        </p:txBody>
      </p:sp>
      <p:sp>
        <p:nvSpPr>
          <p:cNvPr id="4" name="页脚占位符 3">
            <a:extLst>
              <a:ext uri="{FF2B5EF4-FFF2-40B4-BE49-F238E27FC236}">
                <a16:creationId xmlns:a16="http://schemas.microsoft.com/office/drawing/2014/main" id="{A9E55D22-46A3-4B8C-AD40-252FE7896C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zh-CN" altLang="en-US">
              <a:latin typeface="Microsoft YaHei UI" panose="020B0503020204020204" pitchFamily="34" charset="-122"/>
              <a:ea typeface="Microsoft YaHei UI" panose="020B0503020204020204" pitchFamily="34" charset="-122"/>
            </a:endParaRPr>
          </a:p>
        </p:txBody>
      </p:sp>
      <p:sp>
        <p:nvSpPr>
          <p:cNvPr id="5" name="灯片编号占位符 4">
            <a:extLst>
              <a:ext uri="{FF2B5EF4-FFF2-40B4-BE49-F238E27FC236}">
                <a16:creationId xmlns:a16="http://schemas.microsoft.com/office/drawing/2014/main" id="{8E70DCEF-9071-4B17-801B-37B4465C8E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D90168E-626C-4E60-93C0-A00D25609468}" type="slidenum">
              <a:rPr lang="en-US" altLang="zh-CN" smtClean="0">
                <a:latin typeface="Microsoft YaHei UI" panose="020B0503020204020204" pitchFamily="34" charset="-122"/>
                <a:ea typeface="Microsoft YaHei UI" panose="020B0503020204020204" pitchFamily="34" charset="-122"/>
              </a:rPr>
              <a:t>‹#›</a:t>
            </a:fld>
            <a:endParaRPr lang="zh-CN" altLang="en-US">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7493477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YaHei UI" panose="020B0503020204020204" pitchFamily="34" charset="-122"/>
                <a:ea typeface="Microsoft YaHei UI" panose="020B0503020204020204" pitchFamily="34" charset="-122"/>
              </a:defRPr>
            </a:lvl1pPr>
          </a:lstStyle>
          <a:p>
            <a:fld id="{9BFF3C72-DB5A-4AA9-96E0-40D7A7C88DA5}" type="datetime1">
              <a:rPr lang="zh-CN" altLang="en-US" noProof="0" smtClean="0"/>
              <a:t>2022/12/5</a:t>
            </a:fld>
            <a:endParaRPr lang="zh-CN" altLang="en-US" noProof="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CN" altLang="en-US" noProof="0" dirty="0"/>
              <a:t>单击此处编辑母版文本样式</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YaHei UI" panose="020B0503020204020204" pitchFamily="34" charset="-122"/>
                <a:ea typeface="Microsoft YaHei UI" panose="020B0503020204020204" pitchFamily="34" charset="-122"/>
              </a:defRPr>
            </a:lvl1pPr>
          </a:lstStyle>
          <a:p>
            <a:fld id="{C6B3AB32-59DF-41F1-9618-EDFBF5049629}" type="slidenum">
              <a:rPr lang="en-US" altLang="zh-CN" noProof="0" smtClean="0"/>
              <a:pPr/>
              <a:t>‹#›</a:t>
            </a:fld>
            <a:endParaRPr lang="zh-CN" altLang="en-US" noProof="0"/>
          </a:p>
        </p:txBody>
      </p:sp>
    </p:spTree>
    <p:extLst>
      <p:ext uri="{BB962C8B-B14F-4D97-AF65-F5344CB8AC3E}">
        <p14:creationId xmlns:p14="http://schemas.microsoft.com/office/powerpoint/2010/main" val="36618056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1pPr>
    <a:lvl2pPr marL="4572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2pPr>
    <a:lvl3pPr marL="9144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3pPr>
    <a:lvl4pPr marL="13716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4pPr>
    <a:lvl5pPr marL="18288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C6B3AB32-59DF-41F1-9618-EDFBF5049629}" type="slidenum">
              <a:rPr lang="en-US" altLang="zh-CN" smtClean="0">
                <a:latin typeface="Microsoft YaHei UI" panose="020B0503020204020204" pitchFamily="34" charset="-122"/>
                <a:ea typeface="Microsoft YaHei UI" panose="020B0503020204020204" pitchFamily="34" charset="-122"/>
              </a:rPr>
              <a:t>1</a:t>
            </a:fld>
            <a:endParaRPr lang="zh-CN" altLang="en-US">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390047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latin typeface="Microsoft YaHei UI" panose="020B0503020204020204" pitchFamily="34" charset="-122"/>
              <a:ea typeface="Microsoft YaHei UI" panose="020B0503020204020204" pitchFamily="34" charset="-122"/>
            </a:endParaRPr>
          </a:p>
        </p:txBody>
      </p:sp>
      <p:sp>
        <p:nvSpPr>
          <p:cNvPr id="4" name="灯片编号占位符 3"/>
          <p:cNvSpPr>
            <a:spLocks noGrp="1"/>
          </p:cNvSpPr>
          <p:nvPr>
            <p:ph type="sldNum" sz="quarter" idx="5"/>
          </p:nvPr>
        </p:nvSpPr>
        <p:spPr/>
        <p:txBody>
          <a:bodyPr/>
          <a:lstStyle/>
          <a:p>
            <a:pPr rtl="0"/>
            <a:fld id="{C6B3AB32-59DF-41F1-9618-EDFBF5049629}" type="slidenum">
              <a:rPr lang="en-US" altLang="zh-CN" smtClean="0">
                <a:latin typeface="Microsoft YaHei UI" panose="020B0503020204020204" pitchFamily="34" charset="-122"/>
                <a:ea typeface="Microsoft YaHei UI" panose="020B0503020204020204" pitchFamily="34" charset="-122"/>
              </a:rPr>
              <a:t>5</a:t>
            </a:fld>
            <a:endParaRPr lang="zh-CN" altLang="en-US">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944735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C6B3AB32-59DF-41F1-9618-EDFBF5049629}" type="slidenum">
              <a:rPr lang="en-US" altLang="zh-CN" smtClean="0">
                <a:latin typeface="Microsoft YaHei UI" panose="020B0503020204020204" pitchFamily="34" charset="-122"/>
                <a:ea typeface="Microsoft YaHei UI" panose="020B0503020204020204" pitchFamily="34" charset="-122"/>
              </a:rPr>
              <a:t>19</a:t>
            </a:fld>
            <a:endParaRPr lang="zh-CN" altLang="en-US">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046714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长方形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标题 1"/>
          <p:cNvSpPr>
            <a:spLocks noGrp="1"/>
          </p:cNvSpPr>
          <p:nvPr>
            <p:ph type="ctrTitle"/>
          </p:nvPr>
        </p:nvSpPr>
        <p:spPr>
          <a:xfrm>
            <a:off x="581191" y="1020431"/>
            <a:ext cx="10993549" cy="1475013"/>
          </a:xfrm>
          <a:effectLst/>
        </p:spPr>
        <p:txBody>
          <a:bodyPr rtlCol="0" anchor="b">
            <a:normAutofit/>
          </a:bodyPr>
          <a:lstStyle>
            <a:lvl1pPr>
              <a:defRPr sz="3600">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3" name="副标题 2"/>
          <p:cNvSpPr>
            <a:spLocks noGrp="1"/>
          </p:cNvSpPr>
          <p:nvPr>
            <p:ph type="subTitle" idx="1" hasCustomPrompt="1"/>
          </p:nvPr>
        </p:nvSpPr>
        <p:spPr>
          <a:xfrm>
            <a:off x="581194" y="2495445"/>
            <a:ext cx="10993546" cy="590321"/>
          </a:xfrm>
        </p:spPr>
        <p:txBody>
          <a:bodyPr rtlCol="0" anchor="t">
            <a:normAutofit/>
          </a:bodyPr>
          <a:lstStyle>
            <a:lvl1pPr marL="0" indent="0" algn="l">
              <a:buNone/>
              <a:defRPr sz="1600" cap="all">
                <a:solidFill>
                  <a:schemeClr val="accent2"/>
                </a:solidFill>
                <a:latin typeface="Microsoft YaHei UI" panose="020B0503020204020204" pitchFamily="34" charset="-122"/>
                <a:ea typeface="Microsoft YaHei UI"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zh-CN" altLang="en-US" noProof="0"/>
              <a:t>单击以编辑母版副标题样式</a:t>
            </a:r>
          </a:p>
        </p:txBody>
      </p:sp>
      <p:sp>
        <p:nvSpPr>
          <p:cNvPr id="4" name="日期占位符 3"/>
          <p:cNvSpPr>
            <a:spLocks noGrp="1"/>
          </p:cNvSpPr>
          <p:nvPr>
            <p:ph type="dt" sz="half" idx="10"/>
          </p:nvPr>
        </p:nvSpPr>
        <p:spPr>
          <a:xfrm>
            <a:off x="7605951" y="5956137"/>
            <a:ext cx="2844800" cy="365125"/>
          </a:xfrm>
        </p:spPr>
        <p:txBody>
          <a:bodyPr rtlCol="0"/>
          <a:lstStyle>
            <a:lvl1pPr>
              <a:defRPr>
                <a:solidFill>
                  <a:schemeClr val="accent1">
                    <a:lumMod val="75000"/>
                    <a:lumOff val="25000"/>
                  </a:schemeClr>
                </a:solidFill>
                <a:latin typeface="Microsoft YaHei UI" panose="020B0503020204020204" pitchFamily="34" charset="-122"/>
                <a:ea typeface="Microsoft YaHei UI" panose="020B0503020204020204" pitchFamily="34" charset="-122"/>
              </a:defRPr>
            </a:lvl1pPr>
          </a:lstStyle>
          <a:p>
            <a:fld id="{740F3E85-5501-4432-AF99-54E0CA5A4C80}" type="datetime1">
              <a:rPr lang="zh-CN" altLang="en-US" smtClean="0"/>
              <a:t>2022/12/5</a:t>
            </a:fld>
            <a:endParaRPr lang="zh-CN" altLang="en-US"/>
          </a:p>
        </p:txBody>
      </p:sp>
      <p:sp>
        <p:nvSpPr>
          <p:cNvPr id="5" name="页脚占位符 4"/>
          <p:cNvSpPr>
            <a:spLocks noGrp="1"/>
          </p:cNvSpPr>
          <p:nvPr>
            <p:ph type="ftr" sz="quarter" idx="11"/>
          </p:nvPr>
        </p:nvSpPr>
        <p:spPr>
          <a:xfrm>
            <a:off x="581192" y="5951811"/>
            <a:ext cx="6917210" cy="365125"/>
          </a:xfrm>
        </p:spPr>
        <p:txBody>
          <a:bodyPr rtlCol="0"/>
          <a:lstStyle>
            <a:lvl1pPr>
              <a:defRPr>
                <a:solidFill>
                  <a:schemeClr val="accent1">
                    <a:lumMod val="75000"/>
                    <a:lumOff val="25000"/>
                  </a:schemeClr>
                </a:solidFill>
                <a:latin typeface="Microsoft YaHei UI" panose="020B0503020204020204" pitchFamily="34" charset="-122"/>
                <a:ea typeface="Microsoft YaHei UI" panose="020B0503020204020204" pitchFamily="34" charset="-122"/>
              </a:defRPr>
            </a:lvl1pPr>
          </a:lstStyle>
          <a:p>
            <a:endParaRPr lang="zh-CN" altLang="en-US"/>
          </a:p>
        </p:txBody>
      </p:sp>
      <p:sp>
        <p:nvSpPr>
          <p:cNvPr id="6" name="幻灯片编号占位符 5"/>
          <p:cNvSpPr>
            <a:spLocks noGrp="1"/>
          </p:cNvSpPr>
          <p:nvPr>
            <p:ph type="sldNum" sz="quarter" idx="12"/>
          </p:nvPr>
        </p:nvSpPr>
        <p:spPr>
          <a:xfrm>
            <a:off x="10558300" y="5956137"/>
            <a:ext cx="1016440" cy="365125"/>
          </a:xfrm>
        </p:spPr>
        <p:txBody>
          <a:bodyPr rtlCol="0"/>
          <a:lstStyle>
            <a:lvl1pPr>
              <a:defRPr>
                <a:solidFill>
                  <a:schemeClr val="accent1">
                    <a:lumMod val="75000"/>
                    <a:lumOff val="25000"/>
                  </a:schemeClr>
                </a:solidFill>
                <a:latin typeface="Microsoft YaHei UI" panose="020B0503020204020204" pitchFamily="34" charset="-122"/>
                <a:ea typeface="Microsoft YaHei UI" panose="020B0503020204020204" pitchFamily="34" charset="-122"/>
              </a:defRPr>
            </a:lvl1pPr>
          </a:lstStyle>
          <a:p>
            <a:fld id="{D57F1E4F-1CFF-5643-939E-217C01CDF565}" type="slidenum">
              <a:rPr lang="en-US" altLang="zh-CN" smtClean="0"/>
              <a:pPr/>
              <a:t>‹#›</a:t>
            </a:fld>
            <a:endParaRPr lang="zh-CN" altLang="en-US"/>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8" name="长方形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标题 1"/>
          <p:cNvSpPr>
            <a:spLocks noGrp="1"/>
          </p:cNvSpPr>
          <p:nvPr>
            <p:ph type="title"/>
          </p:nvPr>
        </p:nvSpPr>
        <p:spPr>
          <a:xfrm>
            <a:off x="581192" y="702156"/>
            <a:ext cx="11029616" cy="1013800"/>
          </a:xfrm>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3" name="垂直文本占位符 2"/>
          <p:cNvSpPr>
            <a:spLocks noGrp="1"/>
          </p:cNvSpPr>
          <p:nvPr>
            <p:ph type="body" orient="vert" idx="1" hasCustomPrompt="1"/>
          </p:nvPr>
        </p:nvSpPr>
        <p:spPr/>
        <p:txBody>
          <a:bodyPr vert="eaVert" rtlCol="0" anchor="t"/>
          <a:lstStyle>
            <a:lvl1pPr algn="l">
              <a:defRPr>
                <a:latin typeface="Microsoft YaHei UI" panose="020B0503020204020204" pitchFamily="34" charset="-122"/>
                <a:ea typeface="Microsoft YaHei UI" panose="020B0503020204020204" pitchFamily="34" charset="-122"/>
              </a:defRPr>
            </a:lvl1pPr>
            <a:lvl2pPr algn="l">
              <a:defRPr>
                <a:latin typeface="Microsoft YaHei UI" panose="020B0503020204020204" pitchFamily="34" charset="-122"/>
                <a:ea typeface="Microsoft YaHei UI" panose="020B0503020204020204" pitchFamily="34" charset="-122"/>
              </a:defRPr>
            </a:lvl2pPr>
            <a:lvl3pPr algn="l">
              <a:defRPr>
                <a:latin typeface="Microsoft YaHei UI" panose="020B0503020204020204" pitchFamily="34" charset="-122"/>
                <a:ea typeface="Microsoft YaHei UI" panose="020B0503020204020204" pitchFamily="34" charset="-122"/>
              </a:defRPr>
            </a:lvl3pPr>
            <a:lvl4pPr algn="l">
              <a:defRPr>
                <a:latin typeface="Microsoft YaHei UI" panose="020B0503020204020204" pitchFamily="34" charset="-122"/>
                <a:ea typeface="Microsoft YaHei UI" panose="020B0503020204020204" pitchFamily="34" charset="-122"/>
              </a:defRPr>
            </a:lvl4pPr>
            <a:lvl5pPr algn="l">
              <a:defRPr>
                <a:latin typeface="Microsoft YaHei UI" panose="020B0503020204020204" pitchFamily="34" charset="-122"/>
                <a:ea typeface="Microsoft YaHei UI" panose="020B0503020204020204" pitchFamily="34" charset="-122"/>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日期占位符 3"/>
          <p:cNvSpPr>
            <a:spLocks noGrp="1"/>
          </p:cNvSpPr>
          <p:nvPr>
            <p:ph type="dt" sz="half" idx="10"/>
          </p:nvPr>
        </p:nvSpPr>
        <p:spPr/>
        <p:txBody>
          <a:bodyPr rtlCol="0"/>
          <a:lstStyle>
            <a:lvl1pPr>
              <a:defRPr>
                <a:latin typeface="Microsoft YaHei UI" panose="020B0503020204020204" pitchFamily="34" charset="-122"/>
                <a:ea typeface="Microsoft YaHei UI" panose="020B0503020204020204" pitchFamily="34" charset="-122"/>
              </a:defRPr>
            </a:lvl1pPr>
          </a:lstStyle>
          <a:p>
            <a:fld id="{D33DC6BC-F496-4526-8902-CE401331162A}" type="datetime1">
              <a:rPr lang="zh-CN" altLang="en-US" noProof="0" smtClean="0"/>
              <a:t>2022/12/5</a:t>
            </a:fld>
            <a:endParaRPr lang="zh-CN" altLang="en-US" noProof="0"/>
          </a:p>
        </p:txBody>
      </p:sp>
      <p:sp>
        <p:nvSpPr>
          <p:cNvPr id="5" name="页脚占位符 4"/>
          <p:cNvSpPr>
            <a:spLocks noGrp="1"/>
          </p:cNvSpPr>
          <p:nvPr>
            <p:ph type="ftr" sz="quarter" idx="11"/>
          </p:nvPr>
        </p:nvSpPr>
        <p:spPr/>
        <p:txBody>
          <a:bodyPr rtlCol="0"/>
          <a:lstStyle>
            <a:lvl1pPr>
              <a:defRPr>
                <a:latin typeface="Microsoft YaHei UI" panose="020B0503020204020204" pitchFamily="34" charset="-122"/>
                <a:ea typeface="Microsoft YaHei UI" panose="020B0503020204020204" pitchFamily="34" charset="-122"/>
              </a:defRPr>
            </a:lvl1pPr>
          </a:lstStyle>
          <a:p>
            <a:endParaRPr lang="zh-CN" altLang="en-US" noProof="0"/>
          </a:p>
        </p:txBody>
      </p:sp>
      <p:sp>
        <p:nvSpPr>
          <p:cNvPr id="6" name="灯片编号占位符 5"/>
          <p:cNvSpPr>
            <a:spLocks noGrp="1"/>
          </p:cNvSpPr>
          <p:nvPr>
            <p:ph type="sldNum" sz="quarter" idx="12"/>
          </p:nvPr>
        </p:nvSpPr>
        <p:spPr/>
        <p:txBody>
          <a:bodyPr rtlCol="0"/>
          <a:lstStyle>
            <a:lvl1pPr>
              <a:defRPr>
                <a:latin typeface="Microsoft YaHei UI" panose="020B0503020204020204" pitchFamily="34" charset="-122"/>
                <a:ea typeface="Microsoft YaHei UI" panose="020B0503020204020204" pitchFamily="34" charset="-122"/>
              </a:defRPr>
            </a:lvl1pPr>
          </a:lstStyle>
          <a:p>
            <a:fld id="{D57F1E4F-1CFF-5643-939E-217C01CDF565}" type="slidenum">
              <a:rPr lang="en-US" altLang="zh-CN" noProof="0" smtClean="0"/>
              <a:pPr/>
              <a:t>‹#›</a:t>
            </a:fld>
            <a:endParaRPr lang="zh-CN" altLang="en-US" noProof="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标题与文本">
    <p:spTree>
      <p:nvGrpSpPr>
        <p:cNvPr id="1" name=""/>
        <p:cNvGrpSpPr/>
        <p:nvPr/>
      </p:nvGrpSpPr>
      <p:grpSpPr>
        <a:xfrm>
          <a:off x="0" y="0"/>
          <a:ext cx="0" cy="0"/>
          <a:chOff x="0" y="0"/>
          <a:chExt cx="0" cy="0"/>
        </a:xfrm>
      </p:grpSpPr>
      <p:sp>
        <p:nvSpPr>
          <p:cNvPr id="7" name="长方形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垂直标题 1"/>
          <p:cNvSpPr>
            <a:spLocks noGrp="1"/>
          </p:cNvSpPr>
          <p:nvPr>
            <p:ph type="title" orient="vert"/>
          </p:nvPr>
        </p:nvSpPr>
        <p:spPr>
          <a:xfrm>
            <a:off x="8839201" y="675726"/>
            <a:ext cx="2004164" cy="5183073"/>
          </a:xfrm>
        </p:spPr>
        <p:txBody>
          <a:bodyPr vert="eaVert" rtlCol="0"/>
          <a:lstStyle/>
          <a:p>
            <a:pPr rtl="0"/>
            <a:r>
              <a:rPr lang="zh-CN" altLang="en-US" noProof="0"/>
              <a:t>单击此处编辑母版标题样式</a:t>
            </a:r>
          </a:p>
        </p:txBody>
      </p:sp>
      <p:sp>
        <p:nvSpPr>
          <p:cNvPr id="3" name="垂直文本占位符 2"/>
          <p:cNvSpPr>
            <a:spLocks noGrp="1"/>
          </p:cNvSpPr>
          <p:nvPr>
            <p:ph type="body" orient="vert" idx="1" hasCustomPrompt="1"/>
          </p:nvPr>
        </p:nvSpPr>
        <p:spPr>
          <a:xfrm>
            <a:off x="774923" y="675726"/>
            <a:ext cx="7896279" cy="5183073"/>
          </a:xfrm>
        </p:spPr>
        <p:txBody>
          <a:bodyPr vert="eaVert" rtlCol="0" anchor="t"/>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日期占位符 3"/>
          <p:cNvSpPr>
            <a:spLocks noGrp="1"/>
          </p:cNvSpPr>
          <p:nvPr>
            <p:ph type="dt" sz="half" idx="10"/>
          </p:nvPr>
        </p:nvSpPr>
        <p:spPr>
          <a:xfrm>
            <a:off x="8993673" y="5956137"/>
            <a:ext cx="1328141" cy="365125"/>
          </a:xfrm>
        </p:spPr>
        <p:txBody>
          <a:bodyPr rtlCol="0"/>
          <a:lstStyle>
            <a:lvl1pPr>
              <a:defRPr>
                <a:solidFill>
                  <a:schemeClr val="accent1">
                    <a:lumMod val="75000"/>
                    <a:lumOff val="25000"/>
                  </a:schemeClr>
                </a:solidFill>
              </a:defRPr>
            </a:lvl1pPr>
          </a:lstStyle>
          <a:p>
            <a:pPr rtl="0"/>
            <a:fld id="{70184BDE-112C-4E3C-BDD8-A46EC2EAB444}" type="datetime1">
              <a:rPr lang="zh-CN" altLang="en-US" noProof="0" smtClean="0"/>
              <a:t>2022/12/5</a:t>
            </a:fld>
            <a:endParaRPr lang="zh-CN" altLang="en-US" noProof="0"/>
          </a:p>
        </p:txBody>
      </p:sp>
      <p:sp>
        <p:nvSpPr>
          <p:cNvPr id="5" name="页脚占位符 4"/>
          <p:cNvSpPr>
            <a:spLocks noGrp="1"/>
          </p:cNvSpPr>
          <p:nvPr>
            <p:ph type="ftr" sz="quarter" idx="11"/>
          </p:nvPr>
        </p:nvSpPr>
        <p:spPr>
          <a:xfrm>
            <a:off x="774923" y="5951811"/>
            <a:ext cx="7896279" cy="365125"/>
          </a:xfrm>
        </p:spPr>
        <p:txBody>
          <a:bodyPr rtlCol="0"/>
          <a:lstStyle/>
          <a:p>
            <a:pPr rtl="0"/>
            <a:endParaRPr lang="zh-CN" altLang="en-US" noProof="0"/>
          </a:p>
        </p:txBody>
      </p:sp>
      <p:sp>
        <p:nvSpPr>
          <p:cNvPr id="6" name="幻灯片编号占位符 5"/>
          <p:cNvSpPr>
            <a:spLocks noGrp="1"/>
          </p:cNvSpPr>
          <p:nvPr>
            <p:ph type="sldNum" sz="quarter" idx="12"/>
          </p:nvPr>
        </p:nvSpPr>
        <p:spPr>
          <a:xfrm>
            <a:off x="10446615" y="5956137"/>
            <a:ext cx="1164195" cy="365125"/>
          </a:xfrm>
        </p:spPr>
        <p:txBody>
          <a:bodyPr rtlCol="0"/>
          <a:lstStyle>
            <a:lvl1pPr>
              <a:defRPr>
                <a:solidFill>
                  <a:schemeClr val="accent1">
                    <a:lumMod val="75000"/>
                    <a:lumOff val="25000"/>
                  </a:schemeClr>
                </a:solidFill>
              </a:defRPr>
            </a:lvl1pPr>
          </a:lstStyle>
          <a:p>
            <a:pPr rtl="0"/>
            <a:fld id="{D57F1E4F-1CFF-5643-939E-217C01CDF565}" type="slidenum">
              <a:rPr lang="en-US" altLang="zh-CN" noProof="0" smtClean="0"/>
              <a:pPr/>
              <a:t>‹#›</a:t>
            </a:fld>
            <a:endParaRPr lang="zh-CN" altLang="en-US" noProof="0"/>
          </a:p>
        </p:txBody>
      </p:sp>
    </p:spTree>
    <p:extLst>
      <p:ext uri="{BB962C8B-B14F-4D97-AF65-F5344CB8AC3E}">
        <p14:creationId xmlns:p14="http://schemas.microsoft.com/office/powerpoint/2010/main" val="429152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长方形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标题 1"/>
          <p:cNvSpPr>
            <a:spLocks noGrp="1"/>
          </p:cNvSpPr>
          <p:nvPr>
            <p:ph type="title"/>
          </p:nvPr>
        </p:nvSpPr>
        <p:spPr>
          <a:xfrm>
            <a:off x="581192" y="702156"/>
            <a:ext cx="11029616" cy="1013800"/>
          </a:xfrm>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3" name="内容占位符 2"/>
          <p:cNvSpPr>
            <a:spLocks noGrp="1"/>
          </p:cNvSpPr>
          <p:nvPr>
            <p:ph idx="1" hasCustomPrompt="1"/>
          </p:nvPr>
        </p:nvSpPr>
        <p:spPr>
          <a:xfrm>
            <a:off x="581192" y="2180496"/>
            <a:ext cx="11029615" cy="3678303"/>
          </a:xfrm>
        </p:spPr>
        <p:txBody>
          <a:bodyPr rtlCol="0"/>
          <a:lstStyle>
            <a:lvl1pPr>
              <a:defRPr>
                <a:latin typeface="Microsoft YaHei UI" panose="020B0503020204020204" pitchFamily="34" charset="-122"/>
                <a:ea typeface="Microsoft YaHei UI" panose="020B0503020204020204" pitchFamily="34" charset="-122"/>
              </a:defRPr>
            </a:lvl1pPr>
            <a:lvl2pPr>
              <a:defRPr>
                <a:latin typeface="Microsoft YaHei UI" panose="020B0503020204020204" pitchFamily="34" charset="-122"/>
                <a:ea typeface="Microsoft YaHei UI" panose="020B0503020204020204" pitchFamily="34" charset="-122"/>
              </a:defRPr>
            </a:lvl2pPr>
            <a:lvl3pPr>
              <a:defRPr>
                <a:latin typeface="Microsoft YaHei UI" panose="020B0503020204020204" pitchFamily="34" charset="-122"/>
                <a:ea typeface="Microsoft YaHei UI" panose="020B0503020204020204" pitchFamily="34" charset="-122"/>
              </a:defRPr>
            </a:lvl3pPr>
            <a:lvl4pPr>
              <a:defRPr>
                <a:latin typeface="Microsoft YaHei UI" panose="020B0503020204020204" pitchFamily="34" charset="-122"/>
                <a:ea typeface="Microsoft YaHei UI" panose="020B0503020204020204" pitchFamily="34" charset="-122"/>
              </a:defRPr>
            </a:lvl4pPr>
            <a:lvl5pPr>
              <a:defRPr>
                <a:latin typeface="Microsoft YaHei UI" panose="020B0503020204020204" pitchFamily="34" charset="-122"/>
                <a:ea typeface="Microsoft YaHei UI" panose="020B0503020204020204" pitchFamily="34" charset="-122"/>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日期占位符 3"/>
          <p:cNvSpPr>
            <a:spLocks noGrp="1"/>
          </p:cNvSpPr>
          <p:nvPr>
            <p:ph type="dt" sz="half" idx="10"/>
          </p:nvPr>
        </p:nvSpPr>
        <p:spPr/>
        <p:txBody>
          <a:bodyPr rtlCol="0"/>
          <a:lstStyle>
            <a:lvl1pPr>
              <a:defRPr>
                <a:latin typeface="Microsoft YaHei UI" panose="020B0503020204020204" pitchFamily="34" charset="-122"/>
                <a:ea typeface="Microsoft YaHei UI" panose="020B0503020204020204" pitchFamily="34" charset="-122"/>
              </a:defRPr>
            </a:lvl1pPr>
          </a:lstStyle>
          <a:p>
            <a:fld id="{59A7691A-8DBD-4066-BF47-535BB956A25F}" type="datetime1">
              <a:rPr lang="zh-CN" altLang="en-US" noProof="0" smtClean="0"/>
              <a:t>2022/12/5</a:t>
            </a:fld>
            <a:endParaRPr lang="zh-CN" altLang="en-US" noProof="0"/>
          </a:p>
        </p:txBody>
      </p:sp>
      <p:sp>
        <p:nvSpPr>
          <p:cNvPr id="5" name="页脚占位符 4"/>
          <p:cNvSpPr>
            <a:spLocks noGrp="1"/>
          </p:cNvSpPr>
          <p:nvPr>
            <p:ph type="ftr" sz="quarter" idx="11"/>
          </p:nvPr>
        </p:nvSpPr>
        <p:spPr/>
        <p:txBody>
          <a:bodyPr rtlCol="0"/>
          <a:lstStyle>
            <a:lvl1pPr>
              <a:defRPr>
                <a:latin typeface="Microsoft YaHei UI" panose="020B0503020204020204" pitchFamily="34" charset="-122"/>
                <a:ea typeface="Microsoft YaHei UI" panose="020B0503020204020204" pitchFamily="34" charset="-122"/>
              </a:defRPr>
            </a:lvl1pPr>
          </a:lstStyle>
          <a:p>
            <a:endParaRPr lang="zh-CN" altLang="en-US" noProof="0"/>
          </a:p>
        </p:txBody>
      </p:sp>
      <p:sp>
        <p:nvSpPr>
          <p:cNvPr id="6" name="幻灯片编号占位符 5"/>
          <p:cNvSpPr>
            <a:spLocks noGrp="1"/>
          </p:cNvSpPr>
          <p:nvPr>
            <p:ph type="sldNum" sz="quarter" idx="12"/>
          </p:nvPr>
        </p:nvSpPr>
        <p:spPr>
          <a:xfrm>
            <a:off x="10558300" y="5956137"/>
            <a:ext cx="1052508" cy="365125"/>
          </a:xfrm>
        </p:spPr>
        <p:txBody>
          <a:bodyPr rtlCol="0"/>
          <a:lstStyle>
            <a:lvl1pPr>
              <a:defRPr>
                <a:latin typeface="Microsoft YaHei UI" panose="020B0503020204020204" pitchFamily="34" charset="-122"/>
                <a:ea typeface="Microsoft YaHei UI" panose="020B0503020204020204" pitchFamily="34" charset="-122"/>
              </a:defRPr>
            </a:lvl1pPr>
          </a:lstStyle>
          <a:p>
            <a:fld id="{D57F1E4F-1CFF-5643-939E-217C01CDF565}" type="slidenum">
              <a:rPr lang="en-US" altLang="zh-CN" noProof="0" smtClean="0"/>
              <a:pPr/>
              <a:t>‹#›</a:t>
            </a:fld>
            <a:endParaRPr lang="zh-CN" altLang="en-US" noProof="0"/>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8" name="长方形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标题 1"/>
          <p:cNvSpPr>
            <a:spLocks noGrp="1"/>
          </p:cNvSpPr>
          <p:nvPr>
            <p:ph type="title"/>
          </p:nvPr>
        </p:nvSpPr>
        <p:spPr>
          <a:xfrm>
            <a:off x="581193" y="3043910"/>
            <a:ext cx="11029615" cy="1497507"/>
          </a:xfrm>
        </p:spPr>
        <p:txBody>
          <a:bodyPr rtlCol="0" anchor="b">
            <a:normAutofit/>
          </a:bodyPr>
          <a:lstStyle>
            <a:lvl1pPr algn="l">
              <a:defRPr sz="3600" b="0" cap="all">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3" name="文本占位符 2"/>
          <p:cNvSpPr>
            <a:spLocks noGrp="1"/>
          </p:cNvSpPr>
          <p:nvPr>
            <p:ph type="body" idx="1" hasCustomPrompt="1"/>
          </p:nvPr>
        </p:nvSpPr>
        <p:spPr>
          <a:xfrm>
            <a:off x="581192" y="4541417"/>
            <a:ext cx="11029615" cy="600556"/>
          </a:xfrm>
        </p:spPr>
        <p:txBody>
          <a:bodyPr rtlCol="0" anchor="t">
            <a:normAutofit/>
          </a:bodyPr>
          <a:lstStyle>
            <a:lvl1pPr marL="0" indent="0" algn="l">
              <a:buNone/>
              <a:defRPr sz="1800" cap="all">
                <a:solidFill>
                  <a:schemeClr val="accent2"/>
                </a:solidFill>
                <a:latin typeface="Microsoft YaHei UI" panose="020B0503020204020204" pitchFamily="34" charset="-122"/>
                <a:ea typeface="Microsoft YaHei UI" panose="020B0503020204020204" pitchFamily="34" charset="-12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CN" altLang="en-US" noProof="0"/>
              <a:t>编辑母版文本样式</a:t>
            </a:r>
          </a:p>
        </p:txBody>
      </p:sp>
      <p:sp>
        <p:nvSpPr>
          <p:cNvPr id="4" name="日期占位符 3"/>
          <p:cNvSpPr>
            <a:spLocks noGrp="1"/>
          </p:cNvSpPr>
          <p:nvPr>
            <p:ph type="dt" sz="half" idx="10"/>
          </p:nvPr>
        </p:nvSpPr>
        <p:spPr/>
        <p:txBody>
          <a:bodyPr rtlCol="0"/>
          <a:lstStyle>
            <a:lvl1pPr>
              <a:defRPr>
                <a:solidFill>
                  <a:schemeClr val="accent1">
                    <a:lumMod val="75000"/>
                    <a:lumOff val="25000"/>
                  </a:schemeClr>
                </a:solidFill>
                <a:latin typeface="Microsoft YaHei UI" panose="020B0503020204020204" pitchFamily="34" charset="-122"/>
                <a:ea typeface="Microsoft YaHei UI" panose="020B0503020204020204" pitchFamily="34" charset="-122"/>
              </a:defRPr>
            </a:lvl1pPr>
          </a:lstStyle>
          <a:p>
            <a:fld id="{B69BE3FC-432A-4F95-82F8-E3071544B4B5}" type="datetime1">
              <a:rPr lang="zh-CN" altLang="en-US" noProof="0" smtClean="0"/>
              <a:t>2022/12/5</a:t>
            </a:fld>
            <a:endParaRPr lang="zh-CN" altLang="en-US" noProof="0"/>
          </a:p>
        </p:txBody>
      </p:sp>
      <p:sp>
        <p:nvSpPr>
          <p:cNvPr id="5" name="页脚占位符 4"/>
          <p:cNvSpPr>
            <a:spLocks noGrp="1"/>
          </p:cNvSpPr>
          <p:nvPr>
            <p:ph type="ftr" sz="quarter" idx="11"/>
          </p:nvPr>
        </p:nvSpPr>
        <p:spPr/>
        <p:txBody>
          <a:bodyPr rtlCol="0"/>
          <a:lstStyle>
            <a:lvl1pPr>
              <a:defRPr>
                <a:solidFill>
                  <a:schemeClr val="accent1">
                    <a:lumMod val="75000"/>
                    <a:lumOff val="25000"/>
                  </a:schemeClr>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6" name="灯片编号占位符 5"/>
          <p:cNvSpPr>
            <a:spLocks noGrp="1"/>
          </p:cNvSpPr>
          <p:nvPr>
            <p:ph type="sldNum" sz="quarter" idx="12"/>
          </p:nvPr>
        </p:nvSpPr>
        <p:spPr/>
        <p:txBody>
          <a:bodyPr rtlCol="0"/>
          <a:lstStyle>
            <a:lvl1pPr>
              <a:defRPr>
                <a:solidFill>
                  <a:schemeClr val="accent1">
                    <a:lumMod val="75000"/>
                    <a:lumOff val="25000"/>
                  </a:schemeClr>
                </a:solidFill>
                <a:latin typeface="Microsoft YaHei UI" panose="020B0503020204020204" pitchFamily="34" charset="-122"/>
                <a:ea typeface="Microsoft YaHei UI" panose="020B0503020204020204" pitchFamily="34" charset="-122"/>
              </a:defRPr>
            </a:lvl1pPr>
          </a:lstStyle>
          <a:p>
            <a:fld id="{D57F1E4F-1CFF-5643-939E-217C01CDF565}" type="slidenum">
              <a:rPr lang="en-US" altLang="zh-CN" noProof="0" smtClean="0"/>
              <a:pPr/>
              <a:t>‹#›</a:t>
            </a:fld>
            <a:endParaRPr lang="zh-CN" altLang="en-US" noProof="0"/>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长方形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标题 1"/>
          <p:cNvSpPr>
            <a:spLocks noGrp="1"/>
          </p:cNvSpPr>
          <p:nvPr>
            <p:ph type="title"/>
          </p:nvPr>
        </p:nvSpPr>
        <p:spPr>
          <a:xfrm>
            <a:off x="581193" y="729658"/>
            <a:ext cx="11029616" cy="988332"/>
          </a:xfrm>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3" name="内容占位符 2"/>
          <p:cNvSpPr>
            <a:spLocks noGrp="1"/>
          </p:cNvSpPr>
          <p:nvPr>
            <p:ph sz="half" idx="1" hasCustomPrompt="1"/>
          </p:nvPr>
        </p:nvSpPr>
        <p:spPr>
          <a:xfrm>
            <a:off x="581193" y="2228003"/>
            <a:ext cx="5422390" cy="3633047"/>
          </a:xfrm>
        </p:spPr>
        <p:txBody>
          <a:bodyPr rtlCol="0">
            <a:normAutofit/>
          </a:bodyPr>
          <a:lstStyle>
            <a:lvl1pPr>
              <a:defRPr>
                <a:latin typeface="Microsoft YaHei UI" panose="020B0503020204020204" pitchFamily="34" charset="-122"/>
                <a:ea typeface="Microsoft YaHei UI" panose="020B0503020204020204" pitchFamily="34" charset="-122"/>
              </a:defRPr>
            </a:lvl1pPr>
            <a:lvl2pPr>
              <a:defRPr>
                <a:latin typeface="Microsoft YaHei UI" panose="020B0503020204020204" pitchFamily="34" charset="-122"/>
                <a:ea typeface="Microsoft YaHei UI" panose="020B0503020204020204" pitchFamily="34" charset="-122"/>
              </a:defRPr>
            </a:lvl2pPr>
            <a:lvl3pPr>
              <a:defRPr>
                <a:latin typeface="Microsoft YaHei UI" panose="020B0503020204020204" pitchFamily="34" charset="-122"/>
                <a:ea typeface="Microsoft YaHei UI" panose="020B0503020204020204" pitchFamily="34" charset="-122"/>
              </a:defRPr>
            </a:lvl3pPr>
            <a:lvl4pPr>
              <a:defRPr>
                <a:latin typeface="Microsoft YaHei UI" panose="020B0503020204020204" pitchFamily="34" charset="-122"/>
                <a:ea typeface="Microsoft YaHei UI" panose="020B0503020204020204" pitchFamily="34" charset="-122"/>
              </a:defRPr>
            </a:lvl4pPr>
            <a:lvl5pPr>
              <a:defRPr>
                <a:latin typeface="Microsoft YaHei UI" panose="020B0503020204020204" pitchFamily="34" charset="-122"/>
                <a:ea typeface="Microsoft YaHei UI" panose="020B0503020204020204" pitchFamily="34" charset="-122"/>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内容占位符 3"/>
          <p:cNvSpPr>
            <a:spLocks noGrp="1"/>
          </p:cNvSpPr>
          <p:nvPr>
            <p:ph sz="half" idx="2" hasCustomPrompt="1"/>
          </p:nvPr>
        </p:nvSpPr>
        <p:spPr>
          <a:xfrm>
            <a:off x="6188417" y="2228003"/>
            <a:ext cx="5422392" cy="3633047"/>
          </a:xfrm>
        </p:spPr>
        <p:txBody>
          <a:bodyPr rtlCol="0">
            <a:normAutofit/>
          </a:bodyPr>
          <a:lstStyle>
            <a:lvl1pPr>
              <a:defRPr>
                <a:latin typeface="Microsoft YaHei UI" panose="020B0503020204020204" pitchFamily="34" charset="-122"/>
                <a:ea typeface="Microsoft YaHei UI" panose="020B0503020204020204" pitchFamily="34" charset="-122"/>
              </a:defRPr>
            </a:lvl1pPr>
            <a:lvl2pPr>
              <a:defRPr>
                <a:latin typeface="Microsoft YaHei UI" panose="020B0503020204020204" pitchFamily="34" charset="-122"/>
                <a:ea typeface="Microsoft YaHei UI" panose="020B0503020204020204" pitchFamily="34" charset="-122"/>
              </a:defRPr>
            </a:lvl2pPr>
            <a:lvl3pPr>
              <a:defRPr>
                <a:latin typeface="Microsoft YaHei UI" panose="020B0503020204020204" pitchFamily="34" charset="-122"/>
                <a:ea typeface="Microsoft YaHei UI" panose="020B0503020204020204" pitchFamily="34" charset="-122"/>
              </a:defRPr>
            </a:lvl3pPr>
            <a:lvl4pPr>
              <a:defRPr>
                <a:latin typeface="Microsoft YaHei UI" panose="020B0503020204020204" pitchFamily="34" charset="-122"/>
                <a:ea typeface="Microsoft YaHei UI" panose="020B0503020204020204" pitchFamily="34" charset="-122"/>
              </a:defRPr>
            </a:lvl4pPr>
            <a:lvl5pPr>
              <a:defRPr>
                <a:latin typeface="Microsoft YaHei UI" panose="020B0503020204020204" pitchFamily="34" charset="-122"/>
                <a:ea typeface="Microsoft YaHei UI" panose="020B0503020204020204" pitchFamily="34" charset="-122"/>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5" name="日期占位符 4"/>
          <p:cNvSpPr>
            <a:spLocks noGrp="1"/>
          </p:cNvSpPr>
          <p:nvPr>
            <p:ph type="dt" sz="half" idx="10"/>
          </p:nvPr>
        </p:nvSpPr>
        <p:spPr/>
        <p:txBody>
          <a:bodyPr rtlCol="0"/>
          <a:lstStyle>
            <a:lvl1pPr>
              <a:defRPr>
                <a:latin typeface="Microsoft YaHei UI" panose="020B0503020204020204" pitchFamily="34" charset="-122"/>
                <a:ea typeface="Microsoft YaHei UI" panose="020B0503020204020204" pitchFamily="34" charset="-122"/>
              </a:defRPr>
            </a:lvl1pPr>
          </a:lstStyle>
          <a:p>
            <a:fld id="{861EFBB1-FBE4-477F-81AB-871C3BD12407}" type="datetime1">
              <a:rPr lang="zh-CN" altLang="en-US" noProof="0" smtClean="0"/>
              <a:t>2022/12/5</a:t>
            </a:fld>
            <a:endParaRPr lang="zh-CN" altLang="en-US" noProof="0"/>
          </a:p>
        </p:txBody>
      </p:sp>
      <p:sp>
        <p:nvSpPr>
          <p:cNvPr id="6" name="页脚占位符 5"/>
          <p:cNvSpPr>
            <a:spLocks noGrp="1"/>
          </p:cNvSpPr>
          <p:nvPr>
            <p:ph type="ftr" sz="quarter" idx="11"/>
          </p:nvPr>
        </p:nvSpPr>
        <p:spPr/>
        <p:txBody>
          <a:bodyPr rtlCol="0"/>
          <a:lstStyle>
            <a:lvl1pPr>
              <a:defRPr>
                <a:latin typeface="Microsoft YaHei UI" panose="020B0503020204020204" pitchFamily="34" charset="-122"/>
                <a:ea typeface="Microsoft YaHei UI" panose="020B0503020204020204" pitchFamily="34" charset="-122"/>
              </a:defRPr>
            </a:lvl1pPr>
          </a:lstStyle>
          <a:p>
            <a:endParaRPr lang="zh-CN" altLang="en-US" noProof="0"/>
          </a:p>
        </p:txBody>
      </p:sp>
      <p:sp>
        <p:nvSpPr>
          <p:cNvPr id="7" name="灯片编号占位符 6"/>
          <p:cNvSpPr>
            <a:spLocks noGrp="1"/>
          </p:cNvSpPr>
          <p:nvPr>
            <p:ph type="sldNum" sz="quarter" idx="12"/>
          </p:nvPr>
        </p:nvSpPr>
        <p:spPr/>
        <p:txBody>
          <a:bodyPr rtlCol="0"/>
          <a:lstStyle>
            <a:lvl1pPr>
              <a:defRPr>
                <a:latin typeface="Microsoft YaHei UI" panose="020B0503020204020204" pitchFamily="34" charset="-122"/>
                <a:ea typeface="Microsoft YaHei UI" panose="020B0503020204020204" pitchFamily="34" charset="-122"/>
              </a:defRPr>
            </a:lvl1pPr>
          </a:lstStyle>
          <a:p>
            <a:fld id="{D57F1E4F-1CFF-5643-939E-217C01CDF565}" type="slidenum">
              <a:rPr lang="en-US" altLang="zh-CN" noProof="0" smtClean="0"/>
              <a:pPr/>
              <a:t>‹#›</a:t>
            </a:fld>
            <a:endParaRPr lang="zh-CN" altLang="en-US" noProof="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长方形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标题 1"/>
          <p:cNvSpPr>
            <a:spLocks noGrp="1"/>
          </p:cNvSpPr>
          <p:nvPr>
            <p:ph type="title"/>
          </p:nvPr>
        </p:nvSpPr>
        <p:spPr>
          <a:xfrm>
            <a:off x="581193" y="729658"/>
            <a:ext cx="11029616" cy="988332"/>
          </a:xfrm>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3" name="文本占位符 2"/>
          <p:cNvSpPr>
            <a:spLocks noGrp="1"/>
          </p:cNvSpPr>
          <p:nvPr>
            <p:ph type="body" idx="1" hasCustomPrompt="1"/>
          </p:nvPr>
        </p:nvSpPr>
        <p:spPr>
          <a:xfrm>
            <a:off x="887219" y="2250892"/>
            <a:ext cx="5087075" cy="536005"/>
          </a:xfrm>
        </p:spPr>
        <p:txBody>
          <a:bodyPr rtlCol="0" anchor="b">
            <a:noAutofit/>
          </a:bodyPr>
          <a:lstStyle>
            <a:lvl1pPr marL="0" indent="0">
              <a:buNone/>
              <a:defRPr sz="2200" b="0">
                <a:solidFill>
                  <a:schemeClr val="accent2"/>
                </a:solidFill>
                <a:latin typeface="Microsoft YaHei UI" panose="020B0503020204020204" pitchFamily="34" charset="-122"/>
                <a:ea typeface="Microsoft YaHei U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编辑母版文本样式</a:t>
            </a:r>
          </a:p>
        </p:txBody>
      </p:sp>
      <p:sp>
        <p:nvSpPr>
          <p:cNvPr id="4" name="内容占位符 3"/>
          <p:cNvSpPr>
            <a:spLocks noGrp="1"/>
          </p:cNvSpPr>
          <p:nvPr>
            <p:ph sz="half" idx="2" hasCustomPrompt="1"/>
          </p:nvPr>
        </p:nvSpPr>
        <p:spPr>
          <a:xfrm>
            <a:off x="581194" y="2926052"/>
            <a:ext cx="5393100" cy="2934999"/>
          </a:xfrm>
        </p:spPr>
        <p:txBody>
          <a:bodyPr rtlCol="0" anchor="t">
            <a:normAutofit/>
          </a:bodyPr>
          <a:lstStyle>
            <a:lvl1pPr>
              <a:defRPr>
                <a:latin typeface="Microsoft YaHei UI" panose="020B0503020204020204" pitchFamily="34" charset="-122"/>
                <a:ea typeface="Microsoft YaHei UI" panose="020B0503020204020204" pitchFamily="34" charset="-122"/>
              </a:defRPr>
            </a:lvl1pPr>
            <a:lvl2pPr>
              <a:defRPr>
                <a:latin typeface="Microsoft YaHei UI" panose="020B0503020204020204" pitchFamily="34" charset="-122"/>
                <a:ea typeface="Microsoft YaHei UI" panose="020B0503020204020204" pitchFamily="34" charset="-122"/>
              </a:defRPr>
            </a:lvl2pPr>
            <a:lvl3pPr>
              <a:defRPr>
                <a:latin typeface="Microsoft YaHei UI" panose="020B0503020204020204" pitchFamily="34" charset="-122"/>
                <a:ea typeface="Microsoft YaHei UI" panose="020B0503020204020204" pitchFamily="34" charset="-122"/>
              </a:defRPr>
            </a:lvl3pPr>
            <a:lvl4pPr>
              <a:defRPr>
                <a:latin typeface="Microsoft YaHei UI" panose="020B0503020204020204" pitchFamily="34" charset="-122"/>
                <a:ea typeface="Microsoft YaHei UI" panose="020B0503020204020204" pitchFamily="34" charset="-122"/>
              </a:defRPr>
            </a:lvl4pPr>
            <a:lvl5pPr>
              <a:defRPr>
                <a:latin typeface="Microsoft YaHei UI" panose="020B0503020204020204" pitchFamily="34" charset="-122"/>
                <a:ea typeface="Microsoft YaHei UI" panose="020B0503020204020204" pitchFamily="34" charset="-122"/>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5" name="文本占位符 4"/>
          <p:cNvSpPr>
            <a:spLocks noGrp="1"/>
          </p:cNvSpPr>
          <p:nvPr>
            <p:ph type="body" sz="quarter" idx="3" hasCustomPrompt="1"/>
          </p:nvPr>
        </p:nvSpPr>
        <p:spPr>
          <a:xfrm>
            <a:off x="6523735" y="2250892"/>
            <a:ext cx="5087073" cy="553373"/>
          </a:xfrm>
        </p:spPr>
        <p:txBody>
          <a:bodyPr rtlCol="0" anchor="b">
            <a:noAutofit/>
          </a:bodyPr>
          <a:lstStyle>
            <a:lvl1pPr marL="0" indent="0">
              <a:buNone/>
              <a:defRPr sz="2200" b="0">
                <a:solidFill>
                  <a:schemeClr val="accent2"/>
                </a:solidFill>
                <a:latin typeface="Microsoft YaHei UI" panose="020B0503020204020204" pitchFamily="34" charset="-122"/>
                <a:ea typeface="Microsoft YaHei U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编辑母版文本样式</a:t>
            </a:r>
          </a:p>
        </p:txBody>
      </p:sp>
      <p:sp>
        <p:nvSpPr>
          <p:cNvPr id="6" name="内容占位符 5"/>
          <p:cNvSpPr>
            <a:spLocks noGrp="1"/>
          </p:cNvSpPr>
          <p:nvPr>
            <p:ph sz="quarter" idx="4" hasCustomPrompt="1"/>
          </p:nvPr>
        </p:nvSpPr>
        <p:spPr>
          <a:xfrm>
            <a:off x="6217709" y="2926052"/>
            <a:ext cx="5393100" cy="2934999"/>
          </a:xfrm>
        </p:spPr>
        <p:txBody>
          <a:bodyPr rtlCol="0" anchor="t">
            <a:normAutofit/>
          </a:bodyPr>
          <a:lstStyle>
            <a:lvl1pPr>
              <a:defRPr>
                <a:latin typeface="Microsoft YaHei UI" panose="020B0503020204020204" pitchFamily="34" charset="-122"/>
                <a:ea typeface="Microsoft YaHei UI" panose="020B0503020204020204" pitchFamily="34" charset="-122"/>
              </a:defRPr>
            </a:lvl1pPr>
            <a:lvl2pPr>
              <a:defRPr>
                <a:latin typeface="Microsoft YaHei UI" panose="020B0503020204020204" pitchFamily="34" charset="-122"/>
                <a:ea typeface="Microsoft YaHei UI" panose="020B0503020204020204" pitchFamily="34" charset="-122"/>
              </a:defRPr>
            </a:lvl2pPr>
            <a:lvl3pPr>
              <a:defRPr>
                <a:latin typeface="Microsoft YaHei UI" panose="020B0503020204020204" pitchFamily="34" charset="-122"/>
                <a:ea typeface="Microsoft YaHei UI" panose="020B0503020204020204" pitchFamily="34" charset="-122"/>
              </a:defRPr>
            </a:lvl3pPr>
            <a:lvl4pPr>
              <a:defRPr>
                <a:latin typeface="Microsoft YaHei UI" panose="020B0503020204020204" pitchFamily="34" charset="-122"/>
                <a:ea typeface="Microsoft YaHei UI" panose="020B0503020204020204" pitchFamily="34" charset="-122"/>
              </a:defRPr>
            </a:lvl4pPr>
            <a:lvl5pPr>
              <a:defRPr>
                <a:latin typeface="Microsoft YaHei UI" panose="020B0503020204020204" pitchFamily="34" charset="-122"/>
                <a:ea typeface="Microsoft YaHei UI" panose="020B0503020204020204" pitchFamily="34" charset="-122"/>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7" name="日期占位符 6"/>
          <p:cNvSpPr>
            <a:spLocks noGrp="1"/>
          </p:cNvSpPr>
          <p:nvPr>
            <p:ph type="dt" sz="half" idx="10"/>
          </p:nvPr>
        </p:nvSpPr>
        <p:spPr/>
        <p:txBody>
          <a:bodyPr rtlCol="0"/>
          <a:lstStyle>
            <a:lvl1pPr>
              <a:defRPr>
                <a:latin typeface="Microsoft YaHei UI" panose="020B0503020204020204" pitchFamily="34" charset="-122"/>
                <a:ea typeface="Microsoft YaHei UI" panose="020B0503020204020204" pitchFamily="34" charset="-122"/>
              </a:defRPr>
            </a:lvl1pPr>
          </a:lstStyle>
          <a:p>
            <a:fld id="{A5AEE56D-F728-41E1-AB72-185C4152BF39}" type="datetime1">
              <a:rPr lang="zh-CN" altLang="en-US" noProof="0" smtClean="0"/>
              <a:t>2022/12/5</a:t>
            </a:fld>
            <a:endParaRPr lang="zh-CN" altLang="en-US" noProof="0"/>
          </a:p>
        </p:txBody>
      </p:sp>
      <p:sp>
        <p:nvSpPr>
          <p:cNvPr id="8" name="页脚占位符 7"/>
          <p:cNvSpPr>
            <a:spLocks noGrp="1"/>
          </p:cNvSpPr>
          <p:nvPr>
            <p:ph type="ftr" sz="quarter" idx="11"/>
          </p:nvPr>
        </p:nvSpPr>
        <p:spPr/>
        <p:txBody>
          <a:bodyPr rtlCol="0"/>
          <a:lstStyle>
            <a:lvl1pPr>
              <a:defRPr>
                <a:latin typeface="Microsoft YaHei UI" panose="020B0503020204020204" pitchFamily="34" charset="-122"/>
                <a:ea typeface="Microsoft YaHei UI" panose="020B0503020204020204" pitchFamily="34" charset="-122"/>
              </a:defRPr>
            </a:lvl1pPr>
          </a:lstStyle>
          <a:p>
            <a:endParaRPr lang="zh-CN" altLang="en-US" noProof="0"/>
          </a:p>
        </p:txBody>
      </p:sp>
      <p:sp>
        <p:nvSpPr>
          <p:cNvPr id="9" name="灯片编号占位符 8"/>
          <p:cNvSpPr>
            <a:spLocks noGrp="1"/>
          </p:cNvSpPr>
          <p:nvPr>
            <p:ph type="sldNum" sz="quarter" idx="12"/>
          </p:nvPr>
        </p:nvSpPr>
        <p:spPr/>
        <p:txBody>
          <a:bodyPr rtlCol="0"/>
          <a:lstStyle>
            <a:lvl1pPr>
              <a:defRPr>
                <a:latin typeface="Microsoft YaHei UI" panose="020B0503020204020204" pitchFamily="34" charset="-122"/>
                <a:ea typeface="Microsoft YaHei UI" panose="020B0503020204020204" pitchFamily="34" charset="-122"/>
              </a:defRPr>
            </a:lvl1pPr>
          </a:lstStyle>
          <a:p>
            <a:fld id="{D57F1E4F-1CFF-5643-939E-217C01CDF565}" type="slidenum">
              <a:rPr lang="en-US" altLang="zh-CN" noProof="0" smtClean="0"/>
              <a:pPr/>
              <a:t>‹#›</a:t>
            </a:fld>
            <a:endParaRPr lang="zh-CN" altLang="en-US" noProof="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rtlCol="0"/>
          <a:lstStyle>
            <a:lvl1pPr>
              <a:defRPr>
                <a:latin typeface="Microsoft YaHei UI" panose="020B0503020204020204" pitchFamily="34" charset="-122"/>
                <a:ea typeface="Microsoft YaHei UI" panose="020B0503020204020204" pitchFamily="34" charset="-122"/>
              </a:defRPr>
            </a:lvl1pPr>
          </a:lstStyle>
          <a:p>
            <a:fld id="{45884CE3-810C-4A99-B743-7969872A8037}" type="datetime1">
              <a:rPr lang="zh-CN" altLang="en-US" noProof="0" smtClean="0"/>
              <a:t>2022/12/5</a:t>
            </a:fld>
            <a:endParaRPr lang="zh-CN" altLang="en-US" noProof="0"/>
          </a:p>
        </p:txBody>
      </p:sp>
      <p:sp>
        <p:nvSpPr>
          <p:cNvPr id="4" name="页脚占位符 3"/>
          <p:cNvSpPr>
            <a:spLocks noGrp="1"/>
          </p:cNvSpPr>
          <p:nvPr>
            <p:ph type="ftr" sz="quarter" idx="11"/>
          </p:nvPr>
        </p:nvSpPr>
        <p:spPr/>
        <p:txBody>
          <a:bodyPr rtlCol="0"/>
          <a:lstStyle>
            <a:lvl1pPr>
              <a:defRPr>
                <a:latin typeface="Microsoft YaHei UI" panose="020B0503020204020204" pitchFamily="34" charset="-122"/>
                <a:ea typeface="Microsoft YaHei UI" panose="020B0503020204020204" pitchFamily="34" charset="-122"/>
              </a:defRPr>
            </a:lvl1pPr>
          </a:lstStyle>
          <a:p>
            <a:endParaRPr lang="zh-CN" altLang="en-US" noProof="0"/>
          </a:p>
        </p:txBody>
      </p:sp>
      <p:sp>
        <p:nvSpPr>
          <p:cNvPr id="5" name="灯片编号占位符 4"/>
          <p:cNvSpPr>
            <a:spLocks noGrp="1"/>
          </p:cNvSpPr>
          <p:nvPr>
            <p:ph type="sldNum" sz="quarter" idx="12"/>
          </p:nvPr>
        </p:nvSpPr>
        <p:spPr/>
        <p:txBody>
          <a:bodyPr rtlCol="0"/>
          <a:lstStyle>
            <a:lvl1pPr>
              <a:defRPr>
                <a:latin typeface="Microsoft YaHei UI" panose="020B0503020204020204" pitchFamily="34" charset="-122"/>
                <a:ea typeface="Microsoft YaHei UI" panose="020B0503020204020204" pitchFamily="34" charset="-122"/>
              </a:defRPr>
            </a:lvl1pPr>
          </a:lstStyle>
          <a:p>
            <a:fld id="{D57F1E4F-1CFF-5643-939E-217C01CDF565}" type="slidenum">
              <a:rPr lang="en-US" altLang="zh-CN" noProof="0" smtClean="0"/>
              <a:pPr/>
              <a:t>‹#›</a:t>
            </a:fld>
            <a:endParaRPr lang="zh-CN" altLang="en-US" noProof="0"/>
          </a:p>
        </p:txBody>
      </p:sp>
      <p:sp>
        <p:nvSpPr>
          <p:cNvPr id="7" name="长方形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标题 1"/>
          <p:cNvSpPr>
            <a:spLocks noGrp="1"/>
          </p:cNvSpPr>
          <p:nvPr>
            <p:ph type="title"/>
          </p:nvPr>
        </p:nvSpPr>
        <p:spPr>
          <a:xfrm>
            <a:off x="575894" y="729658"/>
            <a:ext cx="11029616" cy="988332"/>
          </a:xfrm>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rtlCol="0"/>
          <a:lstStyle>
            <a:lvl1pPr>
              <a:defRPr>
                <a:latin typeface="Microsoft YaHei UI" panose="020B0503020204020204" pitchFamily="34" charset="-122"/>
                <a:ea typeface="Microsoft YaHei UI" panose="020B0503020204020204" pitchFamily="34" charset="-122"/>
              </a:defRPr>
            </a:lvl1pPr>
          </a:lstStyle>
          <a:p>
            <a:fld id="{D8827FEE-18ED-4739-A9FF-14C2F6D4C66F}" type="datetime1">
              <a:rPr lang="zh-CN" altLang="en-US" smtClean="0"/>
              <a:t>2022/12/5</a:t>
            </a:fld>
            <a:endParaRPr lang="zh-CN" altLang="en-US"/>
          </a:p>
        </p:txBody>
      </p:sp>
      <p:sp>
        <p:nvSpPr>
          <p:cNvPr id="3" name="页脚占位符 2"/>
          <p:cNvSpPr>
            <a:spLocks noGrp="1"/>
          </p:cNvSpPr>
          <p:nvPr>
            <p:ph type="ftr" sz="quarter" idx="11"/>
          </p:nvPr>
        </p:nvSpPr>
        <p:spPr/>
        <p:txBody>
          <a:bodyPr rtlCol="0"/>
          <a:lstStyle>
            <a:lvl1pPr>
              <a:defRPr>
                <a:latin typeface="Microsoft YaHei UI" panose="020B0503020204020204" pitchFamily="34" charset="-122"/>
                <a:ea typeface="Microsoft YaHei UI" panose="020B0503020204020204" pitchFamily="34" charset="-122"/>
              </a:defRPr>
            </a:lvl1pPr>
          </a:lstStyle>
          <a:p>
            <a:endParaRPr lang="zh-CN" altLang="en-US"/>
          </a:p>
        </p:txBody>
      </p:sp>
      <p:sp>
        <p:nvSpPr>
          <p:cNvPr id="4" name="灯片编号占位符 3"/>
          <p:cNvSpPr>
            <a:spLocks noGrp="1"/>
          </p:cNvSpPr>
          <p:nvPr>
            <p:ph type="sldNum" sz="quarter" idx="12"/>
          </p:nvPr>
        </p:nvSpPr>
        <p:spPr/>
        <p:txBody>
          <a:bodyPr rtlCol="0"/>
          <a:lstStyle>
            <a:lvl1pPr>
              <a:defRPr>
                <a:latin typeface="Microsoft YaHei UI" panose="020B0503020204020204" pitchFamily="34" charset="-122"/>
                <a:ea typeface="Microsoft YaHei UI" panose="020B0503020204020204" pitchFamily="34" charset="-122"/>
              </a:defRPr>
            </a:lvl1pPr>
          </a:lstStyle>
          <a:p>
            <a:fld id="{D57F1E4F-1CFF-5643-939E-217C01CDF565}" type="slidenum">
              <a:rPr lang="en-US" altLang="zh-CN" smtClean="0"/>
              <a:pPr/>
              <a:t>‹#›</a:t>
            </a:fld>
            <a:endParaRPr lang="zh-CN" altLang="en-US"/>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带标题的内容">
    <p:spTree>
      <p:nvGrpSpPr>
        <p:cNvPr id="1" name=""/>
        <p:cNvGrpSpPr/>
        <p:nvPr/>
      </p:nvGrpSpPr>
      <p:grpSpPr>
        <a:xfrm>
          <a:off x="0" y="0"/>
          <a:ext cx="0" cy="0"/>
          <a:chOff x="0" y="0"/>
          <a:chExt cx="0" cy="0"/>
        </a:xfrm>
      </p:grpSpPr>
      <p:sp>
        <p:nvSpPr>
          <p:cNvPr id="9" name="长方形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标题 1"/>
          <p:cNvSpPr>
            <a:spLocks noGrp="1"/>
          </p:cNvSpPr>
          <p:nvPr>
            <p:ph type="title"/>
          </p:nvPr>
        </p:nvSpPr>
        <p:spPr>
          <a:xfrm>
            <a:off x="581192" y="5262296"/>
            <a:ext cx="4909445" cy="689514"/>
          </a:xfrm>
        </p:spPr>
        <p:txBody>
          <a:bodyPr rtlCol="0" anchor="ctr"/>
          <a:lstStyle>
            <a:lvl1pPr algn="l">
              <a:defRPr sz="2000" b="0">
                <a:solidFill>
                  <a:schemeClr val="accent1">
                    <a:lumMod val="75000"/>
                    <a:lumOff val="25000"/>
                  </a:schemeClr>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3" name="内容占位符 2"/>
          <p:cNvSpPr>
            <a:spLocks noGrp="1"/>
          </p:cNvSpPr>
          <p:nvPr>
            <p:ph idx="1" hasCustomPrompt="1"/>
          </p:nvPr>
        </p:nvSpPr>
        <p:spPr>
          <a:xfrm>
            <a:off x="447816" y="601200"/>
            <a:ext cx="11292840" cy="4204800"/>
          </a:xfrm>
        </p:spPr>
        <p:txBody>
          <a:bodyPr rtlCol="0" anchor="ctr">
            <a:normAutofit/>
          </a:bodyPr>
          <a:lstStyle>
            <a:lvl1pPr>
              <a:defRPr sz="2000">
                <a:solidFill>
                  <a:schemeClr val="tx2"/>
                </a:solidFill>
                <a:latin typeface="Microsoft YaHei UI" panose="020B0503020204020204" pitchFamily="34" charset="-122"/>
                <a:ea typeface="Microsoft YaHei UI" panose="020B0503020204020204" pitchFamily="34" charset="-122"/>
              </a:defRPr>
            </a:lvl1pPr>
            <a:lvl2pPr>
              <a:defRPr sz="1800">
                <a:solidFill>
                  <a:schemeClr val="tx2"/>
                </a:solidFill>
                <a:latin typeface="Microsoft YaHei UI" panose="020B0503020204020204" pitchFamily="34" charset="-122"/>
                <a:ea typeface="Microsoft YaHei UI" panose="020B0503020204020204" pitchFamily="34" charset="-122"/>
              </a:defRPr>
            </a:lvl2pPr>
            <a:lvl3pPr>
              <a:defRPr sz="1600">
                <a:solidFill>
                  <a:schemeClr val="tx2"/>
                </a:solidFill>
                <a:latin typeface="Microsoft YaHei UI" panose="020B0503020204020204" pitchFamily="34" charset="-122"/>
                <a:ea typeface="Microsoft YaHei UI" panose="020B0503020204020204" pitchFamily="34" charset="-122"/>
              </a:defRPr>
            </a:lvl3pPr>
            <a:lvl4pPr>
              <a:defRPr sz="1400">
                <a:solidFill>
                  <a:schemeClr val="tx2"/>
                </a:solidFill>
                <a:latin typeface="Microsoft YaHei UI" panose="020B0503020204020204" pitchFamily="34" charset="-122"/>
                <a:ea typeface="Microsoft YaHei UI" panose="020B0503020204020204" pitchFamily="34" charset="-122"/>
              </a:defRPr>
            </a:lvl4pPr>
            <a:lvl5pPr>
              <a:defRPr sz="1400">
                <a:solidFill>
                  <a:schemeClr val="tx2"/>
                </a:solidFill>
                <a:latin typeface="Microsoft YaHei UI" panose="020B0503020204020204" pitchFamily="34" charset="-122"/>
                <a:ea typeface="Microsoft YaHei UI" panose="020B0503020204020204" pitchFamily="34" charset="-122"/>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文本占位符 3"/>
          <p:cNvSpPr>
            <a:spLocks noGrp="1"/>
          </p:cNvSpPr>
          <p:nvPr>
            <p:ph type="body" sz="half" idx="2" hasCustomPrompt="1"/>
          </p:nvPr>
        </p:nvSpPr>
        <p:spPr>
          <a:xfrm>
            <a:off x="5740823" y="5262296"/>
            <a:ext cx="5869987" cy="689515"/>
          </a:xfrm>
        </p:spPr>
        <p:txBody>
          <a:bodyPr rtlCol="0" anchor="ctr">
            <a:normAutofit/>
          </a:bodyPr>
          <a:lstStyle>
            <a:lvl1pPr marL="0" indent="0" algn="r">
              <a:buNone/>
              <a:defRPr sz="1100">
                <a:solidFill>
                  <a:schemeClr val="bg1"/>
                </a:solidFill>
                <a:latin typeface="Microsoft YaHei UI" panose="020B0503020204020204" pitchFamily="34" charset="-122"/>
                <a:ea typeface="Microsoft YaHei UI" panose="020B0503020204020204" pitchFamily="34" charset="-122"/>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noProof="0"/>
              <a:t>编辑母版文本样式</a:t>
            </a:r>
          </a:p>
        </p:txBody>
      </p:sp>
      <p:sp>
        <p:nvSpPr>
          <p:cNvPr id="5" name="日期占位符 4"/>
          <p:cNvSpPr>
            <a:spLocks noGrp="1"/>
          </p:cNvSpPr>
          <p:nvPr>
            <p:ph type="dt" sz="half" idx="10"/>
          </p:nvPr>
        </p:nvSpPr>
        <p:spPr/>
        <p:txBody>
          <a:bodyPr rtlCol="0"/>
          <a:lstStyle>
            <a:lvl1pPr>
              <a:defRPr>
                <a:solidFill>
                  <a:schemeClr val="accent1">
                    <a:lumMod val="75000"/>
                    <a:lumOff val="25000"/>
                  </a:schemeClr>
                </a:solidFill>
                <a:latin typeface="Microsoft YaHei UI" panose="020B0503020204020204" pitchFamily="34" charset="-122"/>
                <a:ea typeface="Microsoft YaHei UI" panose="020B0503020204020204" pitchFamily="34" charset="-122"/>
              </a:defRPr>
            </a:lvl1pPr>
          </a:lstStyle>
          <a:p>
            <a:fld id="{1E8FD737-AF5D-42F6-9593-A791E4A2E40B}" type="datetime1">
              <a:rPr lang="zh-CN" altLang="en-US" noProof="0" smtClean="0"/>
              <a:t>2022/12/5</a:t>
            </a:fld>
            <a:endParaRPr lang="zh-CN" altLang="en-US" noProof="0"/>
          </a:p>
        </p:txBody>
      </p:sp>
      <p:sp>
        <p:nvSpPr>
          <p:cNvPr id="6" name="页脚占位符 5"/>
          <p:cNvSpPr>
            <a:spLocks noGrp="1"/>
          </p:cNvSpPr>
          <p:nvPr>
            <p:ph type="ftr" sz="quarter" idx="11"/>
          </p:nvPr>
        </p:nvSpPr>
        <p:spPr/>
        <p:txBody>
          <a:bodyPr rtlCol="0"/>
          <a:lstStyle>
            <a:lvl1pPr>
              <a:defRPr>
                <a:solidFill>
                  <a:schemeClr val="accent1">
                    <a:lumMod val="75000"/>
                    <a:lumOff val="25000"/>
                  </a:schemeClr>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7" name="灯片编号占位符 6"/>
          <p:cNvSpPr>
            <a:spLocks noGrp="1"/>
          </p:cNvSpPr>
          <p:nvPr>
            <p:ph type="sldNum" sz="quarter" idx="12"/>
          </p:nvPr>
        </p:nvSpPr>
        <p:spPr/>
        <p:txBody>
          <a:bodyPr rtlCol="0"/>
          <a:lstStyle>
            <a:lvl1pPr>
              <a:defRPr>
                <a:solidFill>
                  <a:schemeClr val="accent1">
                    <a:lumMod val="75000"/>
                    <a:lumOff val="25000"/>
                  </a:schemeClr>
                </a:solidFill>
                <a:latin typeface="Microsoft YaHei UI" panose="020B0503020204020204" pitchFamily="34" charset="-122"/>
                <a:ea typeface="Microsoft YaHei UI" panose="020B0503020204020204" pitchFamily="34" charset="-122"/>
              </a:defRPr>
            </a:lvl1pPr>
          </a:lstStyle>
          <a:p>
            <a:fld id="{D57F1E4F-1CFF-5643-939E-217C01CDF565}" type="slidenum">
              <a:rPr lang="en-US" altLang="zh-CN" noProof="0" smtClean="0"/>
              <a:pPr/>
              <a:t>‹#›</a:t>
            </a:fld>
            <a:endParaRPr lang="zh-CN" altLang="en-US" noProof="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带标题的图片">
    <p:spTree>
      <p:nvGrpSpPr>
        <p:cNvPr id="1" name=""/>
        <p:cNvGrpSpPr/>
        <p:nvPr/>
      </p:nvGrpSpPr>
      <p:grpSpPr>
        <a:xfrm>
          <a:off x="0" y="0"/>
          <a:ext cx="0" cy="0"/>
          <a:chOff x="0" y="0"/>
          <a:chExt cx="0" cy="0"/>
        </a:xfrm>
      </p:grpSpPr>
      <p:sp>
        <p:nvSpPr>
          <p:cNvPr id="2" name="标题 1"/>
          <p:cNvSpPr>
            <a:spLocks noGrp="1"/>
          </p:cNvSpPr>
          <p:nvPr>
            <p:ph type="title"/>
          </p:nvPr>
        </p:nvSpPr>
        <p:spPr>
          <a:xfrm>
            <a:off x="581193" y="4693389"/>
            <a:ext cx="11029616" cy="566738"/>
          </a:xfrm>
        </p:spPr>
        <p:txBody>
          <a:bodyPr rtlCol="0" anchor="b">
            <a:normAutofit/>
          </a:bodyPr>
          <a:lstStyle>
            <a:lvl1pPr algn="l">
              <a:defRPr sz="2400" b="0">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3" name="图片占位符 2"/>
          <p:cNvSpPr>
            <a:spLocks noGrp="1" noChangeAspect="1"/>
          </p:cNvSpPr>
          <p:nvPr>
            <p:ph type="pic" idx="1" hasCustomPrompt="1"/>
          </p:nvPr>
        </p:nvSpPr>
        <p:spPr>
          <a:xfrm>
            <a:off x="447817" y="599725"/>
            <a:ext cx="11290859" cy="3557252"/>
          </a:xfrm>
        </p:spPr>
        <p:txBody>
          <a:bodyPr rtlCol="0" anchor="t">
            <a:normAutofit/>
          </a:bodyPr>
          <a:lstStyle>
            <a:lvl1pPr marL="0" indent="0" algn="ctr">
              <a:buNone/>
              <a:defRPr sz="1600">
                <a:latin typeface="Microsoft YaHei UI" panose="020B0503020204020204" pitchFamily="34" charset="-122"/>
                <a:ea typeface="Microsoft YaHei UI" panose="020B0503020204020204" pitchFamily="34" charset="-122"/>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zh-CN" altLang="en-US" noProof="0"/>
              <a:t>单击图标以添加图片</a:t>
            </a:r>
          </a:p>
        </p:txBody>
      </p:sp>
      <p:sp>
        <p:nvSpPr>
          <p:cNvPr id="4" name="文本占位符 3"/>
          <p:cNvSpPr>
            <a:spLocks noGrp="1"/>
          </p:cNvSpPr>
          <p:nvPr>
            <p:ph type="body" sz="half" idx="2" hasCustomPrompt="1"/>
          </p:nvPr>
        </p:nvSpPr>
        <p:spPr>
          <a:xfrm>
            <a:off x="581192" y="5260127"/>
            <a:ext cx="11029617" cy="598671"/>
          </a:xfrm>
        </p:spPr>
        <p:txBody>
          <a:bodyPr rtlCol="0">
            <a:normAutofit/>
          </a:bodyPr>
          <a:lstStyle>
            <a:lvl1pPr marL="0" indent="0">
              <a:buNone/>
              <a:defRPr sz="1200">
                <a:latin typeface="Microsoft YaHei UI" panose="020B0503020204020204" pitchFamily="34" charset="-122"/>
                <a:ea typeface="Microsoft YaHei UI"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noProof="0"/>
              <a:t>编辑母版文本样式</a:t>
            </a:r>
          </a:p>
        </p:txBody>
      </p:sp>
      <p:sp>
        <p:nvSpPr>
          <p:cNvPr id="5" name="日期占位符 4"/>
          <p:cNvSpPr>
            <a:spLocks noGrp="1"/>
          </p:cNvSpPr>
          <p:nvPr>
            <p:ph type="dt" sz="half" idx="10"/>
          </p:nvPr>
        </p:nvSpPr>
        <p:spPr/>
        <p:txBody>
          <a:bodyPr rtlCol="0"/>
          <a:lstStyle>
            <a:lvl1pPr>
              <a:defRPr>
                <a:latin typeface="Microsoft YaHei UI" panose="020B0503020204020204" pitchFamily="34" charset="-122"/>
                <a:ea typeface="Microsoft YaHei UI" panose="020B0503020204020204" pitchFamily="34" charset="-122"/>
              </a:defRPr>
            </a:lvl1pPr>
          </a:lstStyle>
          <a:p>
            <a:fld id="{12F3E445-1550-4268-8B79-D5D9D4C9958A}" type="datetime1">
              <a:rPr lang="zh-CN" altLang="en-US" noProof="0" smtClean="0"/>
              <a:t>2022/12/5</a:t>
            </a:fld>
            <a:endParaRPr lang="zh-CN" altLang="en-US" noProof="0"/>
          </a:p>
        </p:txBody>
      </p:sp>
      <p:sp>
        <p:nvSpPr>
          <p:cNvPr id="6" name="页脚占位符 5"/>
          <p:cNvSpPr>
            <a:spLocks noGrp="1"/>
          </p:cNvSpPr>
          <p:nvPr>
            <p:ph type="ftr" sz="quarter" idx="11"/>
          </p:nvPr>
        </p:nvSpPr>
        <p:spPr/>
        <p:txBody>
          <a:bodyPr rtlCol="0"/>
          <a:lstStyle>
            <a:lvl1pPr>
              <a:defRPr>
                <a:latin typeface="Microsoft YaHei UI" panose="020B0503020204020204" pitchFamily="34" charset="-122"/>
                <a:ea typeface="Microsoft YaHei UI" panose="020B0503020204020204" pitchFamily="34" charset="-122"/>
              </a:defRPr>
            </a:lvl1pPr>
          </a:lstStyle>
          <a:p>
            <a:endParaRPr lang="zh-CN" altLang="en-US" noProof="0"/>
          </a:p>
        </p:txBody>
      </p:sp>
      <p:sp>
        <p:nvSpPr>
          <p:cNvPr id="7" name="灯片编号占位符 6"/>
          <p:cNvSpPr>
            <a:spLocks noGrp="1"/>
          </p:cNvSpPr>
          <p:nvPr>
            <p:ph type="sldNum" sz="quarter" idx="12"/>
          </p:nvPr>
        </p:nvSpPr>
        <p:spPr/>
        <p:txBody>
          <a:bodyPr rtlCol="0"/>
          <a:lstStyle>
            <a:lvl1pPr>
              <a:defRPr>
                <a:latin typeface="Microsoft YaHei UI" panose="020B0503020204020204" pitchFamily="34" charset="-122"/>
                <a:ea typeface="Microsoft YaHei UI" panose="020B0503020204020204" pitchFamily="34" charset="-122"/>
              </a:defRPr>
            </a:lvl1pPr>
          </a:lstStyle>
          <a:p>
            <a:fld id="{D57F1E4F-1CFF-5643-939E-217C01CDF565}" type="slidenum">
              <a:rPr lang="en-US" altLang="zh-CN" noProof="0" smtClean="0"/>
              <a:pPr/>
              <a:t>‹#›</a:t>
            </a:fld>
            <a:endParaRPr lang="zh-CN" altLang="en-US" noProof="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zh-CN" altLang="en-US" noProof="0"/>
              <a:t>单击此处编辑母版标题样式</a:t>
            </a:r>
          </a:p>
        </p:txBody>
      </p:sp>
      <p:sp>
        <p:nvSpPr>
          <p:cNvPr id="3" name="文本占位符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日期占位符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latin typeface="Microsoft YaHei UI" panose="020B0503020204020204" pitchFamily="34" charset="-122"/>
                <a:ea typeface="Microsoft YaHei UI" panose="020B0503020204020204" pitchFamily="34" charset="-122"/>
              </a:defRPr>
            </a:lvl1pPr>
          </a:lstStyle>
          <a:p>
            <a:fld id="{AE03A009-E72B-4350-9C8A-8E7EF73D113B}" type="datetime1">
              <a:rPr lang="zh-CN" altLang="en-US" noProof="0" smtClean="0"/>
              <a:t>2022/12/5</a:t>
            </a:fld>
            <a:endParaRPr lang="zh-CN" altLang="en-US" noProof="0"/>
          </a:p>
        </p:txBody>
      </p:sp>
      <p:sp>
        <p:nvSpPr>
          <p:cNvPr id="5" name="页脚占位符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6" name="幻灯片编号占位符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latin typeface="Microsoft YaHei UI" panose="020B0503020204020204" pitchFamily="34" charset="-122"/>
                <a:ea typeface="Microsoft YaHei UI" panose="020B0503020204020204" pitchFamily="34" charset="-122"/>
              </a:defRPr>
            </a:lvl1pPr>
          </a:lstStyle>
          <a:p>
            <a:fld id="{D57F1E4F-1CFF-5643-939E-217C01CDF565}" type="slidenum">
              <a:rPr lang="en-US" altLang="zh-CN" noProof="0" smtClean="0"/>
              <a:pPr/>
              <a:t>‹#›</a:t>
            </a:fld>
            <a:endParaRPr lang="zh-CN" altLang="en-US" noProof="0"/>
          </a:p>
        </p:txBody>
      </p:sp>
      <p:sp>
        <p:nvSpPr>
          <p:cNvPr id="9" name="长方形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长方形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长方形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457200" rtl="0" eaLnBrk="1" latinLnBrk="0" hangingPunct="1">
        <a:spcBef>
          <a:spcPct val="0"/>
        </a:spcBef>
        <a:buNone/>
        <a:defRPr sz="2800" b="0" kern="1200" cap="all">
          <a:solidFill>
            <a:schemeClr val="bg1"/>
          </a:solidFill>
          <a:latin typeface="Microsoft YaHei UI" panose="020B0503020204020204" pitchFamily="34" charset="-122"/>
          <a:ea typeface="Microsoft YaHei UI"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icrosoft YaHei UI" panose="020B0503020204020204" pitchFamily="34" charset="-122"/>
          <a:ea typeface="Microsoft YaHei UI" panose="020B0503020204020204" pitchFamily="34" charset="-122"/>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icrosoft YaHei UI" panose="020B0503020204020204" pitchFamily="34" charset="-122"/>
          <a:ea typeface="Microsoft YaHei UI" panose="020B0503020204020204" pitchFamily="34" charset="-122"/>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icrosoft YaHei UI" panose="020B0503020204020204" pitchFamily="34" charset="-122"/>
          <a:ea typeface="Microsoft YaHei UI" panose="020B0503020204020204" pitchFamily="34" charset="-122"/>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icrosoft YaHei UI" panose="020B0503020204020204" pitchFamily="34" charset="-122"/>
          <a:ea typeface="Microsoft YaHei UI" panose="020B0503020204020204" pitchFamily="34" charset="-122"/>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icrosoft YaHei UI" panose="020B0503020204020204" pitchFamily="34" charset="-122"/>
          <a:ea typeface="Microsoft YaHei UI" panose="020B0503020204020204" pitchFamily="34" charset="-122"/>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nature.com/articles/s41598-021-98112-7#Sec1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长方形 14">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7" name="图片 6" descr="数字连接">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20" y="10"/>
            <a:ext cx="12191980" cy="6857990"/>
          </a:xfrm>
          <a:prstGeom prst="rect">
            <a:avLst/>
          </a:prstGeom>
        </p:spPr>
      </p:pic>
      <p:grpSp>
        <p:nvGrpSpPr>
          <p:cNvPr id="17" name="组 16">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8" name="长方形 17">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长方形 18">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长方形 19">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2" name="长方形 21">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标题 1">
            <a:extLst>
              <a:ext uri="{FF2B5EF4-FFF2-40B4-BE49-F238E27FC236}">
                <a16:creationId xmlns:a16="http://schemas.microsoft.com/office/drawing/2014/main" id="{C02C5318-1A1E-49D0-B2E2-A4B0FA9E8A40}"/>
              </a:ext>
            </a:extLst>
          </p:cNvPr>
          <p:cNvSpPr>
            <a:spLocks noGrp="1"/>
          </p:cNvSpPr>
          <p:nvPr>
            <p:ph type="ctrTitle"/>
          </p:nvPr>
        </p:nvSpPr>
        <p:spPr>
          <a:xfrm>
            <a:off x="581191" y="4572000"/>
            <a:ext cx="10993549" cy="895244"/>
          </a:xfrm>
        </p:spPr>
        <p:txBody>
          <a:bodyPr rtlCol="0">
            <a:noAutofit/>
          </a:bodyPr>
          <a:lstStyle/>
          <a:p>
            <a:pPr rtl="0"/>
            <a:r>
              <a:rPr lang="en-US" altLang="zh-CN" sz="3200" dirty="0">
                <a:solidFill>
                  <a:schemeClr val="bg1"/>
                </a:solidFill>
              </a:rPr>
              <a:t>From data to complex network control of airline flight delays</a:t>
            </a:r>
            <a:endParaRPr lang="zh-CN" altLang="en-US" sz="3200" dirty="0">
              <a:solidFill>
                <a:schemeClr val="bg1"/>
              </a:solidFill>
            </a:endParaRPr>
          </a:p>
        </p:txBody>
      </p:sp>
      <p:sp>
        <p:nvSpPr>
          <p:cNvPr id="5" name="副标题 4">
            <a:extLst>
              <a:ext uri="{FF2B5EF4-FFF2-40B4-BE49-F238E27FC236}">
                <a16:creationId xmlns:a16="http://schemas.microsoft.com/office/drawing/2014/main" id="{918FF972-191F-3C92-AD04-F45F3F71E971}"/>
              </a:ext>
            </a:extLst>
          </p:cNvPr>
          <p:cNvSpPr>
            <a:spLocks noGrp="1"/>
          </p:cNvSpPr>
          <p:nvPr>
            <p:ph type="subTitle" idx="1"/>
          </p:nvPr>
        </p:nvSpPr>
        <p:spPr>
          <a:xfrm>
            <a:off x="581191" y="5405802"/>
            <a:ext cx="10993546" cy="590321"/>
          </a:xfrm>
        </p:spPr>
        <p:txBody>
          <a:bodyPr/>
          <a:lstStyle/>
          <a:p>
            <a:r>
              <a:rPr lang="en-US" dirty="0"/>
              <a:t>Long guo</a:t>
            </a:r>
          </a:p>
        </p:txBody>
      </p:sp>
    </p:spTree>
    <p:extLst>
      <p:ext uri="{BB962C8B-B14F-4D97-AF65-F5344CB8AC3E}">
        <p14:creationId xmlns:p14="http://schemas.microsoft.com/office/powerpoint/2010/main" val="1487700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C3F9A1-B957-F3C6-C621-FD2DE5D8CCBF}"/>
              </a:ext>
            </a:extLst>
          </p:cNvPr>
          <p:cNvSpPr>
            <a:spLocks noGrp="1"/>
          </p:cNvSpPr>
          <p:nvPr>
            <p:ph type="title"/>
          </p:nvPr>
        </p:nvSpPr>
        <p:spPr/>
        <p:txBody>
          <a:bodyPr/>
          <a:lstStyle/>
          <a:p>
            <a:r>
              <a:rPr lang="en-US" dirty="0"/>
              <a:t>Method—Optimal Control of flight delay network</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118DBF4-9F6E-4A18-09EF-C67859447F22}"/>
                  </a:ext>
                </a:extLst>
              </p:cNvPr>
              <p:cNvSpPr>
                <a:spLocks noGrp="1"/>
              </p:cNvSpPr>
              <p:nvPr>
                <p:ph idx="1"/>
              </p:nvPr>
            </p:nvSpPr>
            <p:spPr>
              <a:xfrm>
                <a:off x="500640" y="1880388"/>
                <a:ext cx="11029615" cy="3678303"/>
              </a:xfrm>
            </p:spPr>
            <p:txBody>
              <a:bodyPr/>
              <a:lstStyle/>
              <a:p>
                <a:r>
                  <a:rPr lang="en-US" dirty="0"/>
                  <a:t>Linearization:</a:t>
                </a:r>
              </a:p>
              <a:p>
                <a:pPr lvl="1"/>
                <a:r>
                  <a:rPr lang="en-US" dirty="0"/>
                  <a:t>Why </a:t>
                </a:r>
                <a:r>
                  <a:rPr lang="en-US" altLang="zh-CN" dirty="0"/>
                  <a:t>linearization: nonlinear functions </a:t>
                </a:r>
                <a14:m>
                  <m:oMath xmlns:m="http://schemas.openxmlformats.org/officeDocument/2006/math">
                    <m:r>
                      <a:rPr lang="en-US" altLang="zh-CN" b="0" i="1" smtClean="0">
                        <a:latin typeface="Cambria Math" panose="02040503050406030204" pitchFamily="18" charset="0"/>
                      </a:rPr>
                      <m:t>𝐹</m:t>
                    </m:r>
                    <m:d>
                      <m:dPr>
                        <m:ctrlPr>
                          <a:rPr lang="en-US" altLang="zh-CN" b="0" i="1" smtClean="0">
                            <a:latin typeface="Cambria Math" panose="02040503050406030204" pitchFamily="18" charset="0"/>
                          </a:rPr>
                        </m:ctrlPr>
                      </m:dPr>
                      <m:e>
                        <m:r>
                          <a:rPr lang="en-US" altLang="zh-CN" b="1" i="1" smtClean="0">
                            <a:latin typeface="Cambria Math" panose="02040503050406030204" pitchFamily="18" charset="0"/>
                          </a:rPr>
                          <m:t>𝒙</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e>
                    </m:d>
                  </m:oMath>
                </a14:m>
                <a:r>
                  <a:rPr lang="en-US" dirty="0"/>
                  <a:t> and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1" i="1" smtClean="0">
                        <a:latin typeface="Cambria Math" panose="02040503050406030204" pitchFamily="18" charset="0"/>
                      </a:rPr>
                      <m:t>𝒙</m:t>
                    </m:r>
                    <m:d>
                      <m:dPr>
                        <m:ctrlPr>
                          <a:rPr lang="en-US" b="1"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 are hard to solve</a:t>
                </a:r>
              </a:p>
              <a:p>
                <a:pPr lvl="1"/>
                <a:r>
                  <a:rPr lang="en-US" dirty="0"/>
                  <a:t>How: linearize those functions at </a:t>
                </a:r>
                <a:r>
                  <a:rPr lang="en-US" i="1" dirty="0"/>
                  <a:t>operating point </a:t>
                </a:r>
                <a:r>
                  <a:rPr lang="en-US" dirty="0"/>
                  <a:t>(</a:t>
                </a:r>
                <a14:m>
                  <m:oMath xmlns:m="http://schemas.openxmlformats.org/officeDocument/2006/math">
                    <m:acc>
                      <m:accPr>
                        <m:chr m:val="̅"/>
                        <m:ctrlPr>
                          <a:rPr lang="en-US" i="1" smtClean="0">
                            <a:latin typeface="Cambria Math" panose="02040503050406030204" pitchFamily="18" charset="0"/>
                          </a:rPr>
                        </m:ctrlPr>
                      </m:accPr>
                      <m:e>
                        <m:r>
                          <a:rPr lang="en-US" b="1" i="1" smtClean="0">
                            <a:latin typeface="Cambria Math" panose="02040503050406030204" pitchFamily="18" charset="0"/>
                          </a:rPr>
                          <m:t>𝒙</m:t>
                        </m:r>
                      </m:e>
                    </m:acc>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1" i="1">
                            <a:latin typeface="Cambria Math" panose="02040503050406030204" pitchFamily="18" charset="0"/>
                          </a:rPr>
                          <m:t>𝒖</m:t>
                        </m:r>
                      </m:e>
                    </m:acc>
                    <m:r>
                      <a:rPr lang="en-US" b="0" i="1" smtClean="0">
                        <a:latin typeface="Cambria Math" panose="02040503050406030204" pitchFamily="18" charset="0"/>
                      </a:rPr>
                      <m:t>)</m:t>
                    </m:r>
                  </m:oMath>
                </a14:m>
                <a:endParaRPr lang="en-US" b="1" dirty="0"/>
              </a:p>
              <a:p>
                <a:pPr lvl="1"/>
                <a:endParaRPr lang="en-US" b="1" dirty="0"/>
              </a:p>
              <a:p>
                <a:pPr lvl="1"/>
                <a:endParaRPr lang="en-US" b="1" dirty="0"/>
              </a:p>
              <a:p>
                <a:pPr lvl="1"/>
                <a:endParaRPr lang="en-US" b="1" dirty="0"/>
              </a:p>
              <a:p>
                <a:pPr lvl="1"/>
                <a:endParaRPr lang="en-US" b="1" dirty="0"/>
              </a:p>
              <a:p>
                <a:pPr lvl="1"/>
                <a:endParaRPr lang="en-US" b="1" dirty="0"/>
              </a:p>
              <a:p>
                <a:pPr lvl="1"/>
                <a:r>
                  <a:rPr lang="en-US" dirty="0"/>
                  <a:t>Result: the real-time control strategy.</a:t>
                </a:r>
              </a:p>
              <a:p>
                <a:pPr lvl="1"/>
                <a:endParaRPr lang="en-US" b="1" dirty="0"/>
              </a:p>
            </p:txBody>
          </p:sp>
        </mc:Choice>
        <mc:Fallback xmlns="">
          <p:sp>
            <p:nvSpPr>
              <p:cNvPr id="3" name="内容占位符 2">
                <a:extLst>
                  <a:ext uri="{FF2B5EF4-FFF2-40B4-BE49-F238E27FC236}">
                    <a16:creationId xmlns:a16="http://schemas.microsoft.com/office/drawing/2014/main" id="{8118DBF4-9F6E-4A18-09EF-C67859447F22}"/>
                  </a:ext>
                </a:extLst>
              </p:cNvPr>
              <p:cNvSpPr>
                <a:spLocks noGrp="1" noRot="1" noChangeAspect="1" noMove="1" noResize="1" noEditPoints="1" noAdjustHandles="1" noChangeArrowheads="1" noChangeShapeType="1" noTextEdit="1"/>
              </p:cNvSpPr>
              <p:nvPr>
                <p:ph idx="1"/>
              </p:nvPr>
            </p:nvSpPr>
            <p:spPr>
              <a:xfrm>
                <a:off x="500640" y="1880388"/>
                <a:ext cx="11029615" cy="3678303"/>
              </a:xfrm>
              <a:blipFill>
                <a:blip r:embed="rId2"/>
                <a:stretch>
                  <a:fillRect l="-221" t="-1490"/>
                </a:stretch>
              </a:blipFill>
            </p:spPr>
            <p:txBody>
              <a:bodyPr/>
              <a:lstStyle/>
              <a:p>
                <a:r>
                  <a:rPr lang="en-US">
                    <a:noFill/>
                  </a:rPr>
                  <a:t> </a:t>
                </a:r>
              </a:p>
            </p:txBody>
          </p:sp>
        </mc:Fallback>
      </mc:AlternateContent>
      <p:pic>
        <p:nvPicPr>
          <p:cNvPr id="5" name="图片 4">
            <a:extLst>
              <a:ext uri="{FF2B5EF4-FFF2-40B4-BE49-F238E27FC236}">
                <a16:creationId xmlns:a16="http://schemas.microsoft.com/office/drawing/2014/main" id="{91B99345-A314-4C06-3F91-66BAE393D9A3}"/>
              </a:ext>
            </a:extLst>
          </p:cNvPr>
          <p:cNvPicPr>
            <a:picLocks noChangeAspect="1"/>
          </p:cNvPicPr>
          <p:nvPr/>
        </p:nvPicPr>
        <p:blipFill>
          <a:blip r:embed="rId3"/>
          <a:stretch>
            <a:fillRect/>
          </a:stretch>
        </p:blipFill>
        <p:spPr>
          <a:xfrm>
            <a:off x="958748" y="2966062"/>
            <a:ext cx="3596670" cy="632916"/>
          </a:xfrm>
          <a:prstGeom prst="rect">
            <a:avLst/>
          </a:prstGeom>
        </p:spPr>
      </p:pic>
      <p:pic>
        <p:nvPicPr>
          <p:cNvPr id="7" name="图片 6">
            <a:extLst>
              <a:ext uri="{FF2B5EF4-FFF2-40B4-BE49-F238E27FC236}">
                <a16:creationId xmlns:a16="http://schemas.microsoft.com/office/drawing/2014/main" id="{A66ADCEF-8C32-08C6-3529-EFD9E9DF7DB2}"/>
              </a:ext>
            </a:extLst>
          </p:cNvPr>
          <p:cNvPicPr>
            <a:picLocks noChangeAspect="1"/>
          </p:cNvPicPr>
          <p:nvPr/>
        </p:nvPicPr>
        <p:blipFill>
          <a:blip r:embed="rId4"/>
          <a:stretch>
            <a:fillRect/>
          </a:stretch>
        </p:blipFill>
        <p:spPr>
          <a:xfrm>
            <a:off x="1237441" y="3492380"/>
            <a:ext cx="1629002" cy="323895"/>
          </a:xfrm>
          <a:prstGeom prst="rect">
            <a:avLst/>
          </a:prstGeom>
        </p:spPr>
      </p:pic>
      <p:pic>
        <p:nvPicPr>
          <p:cNvPr id="9" name="图片 8">
            <a:extLst>
              <a:ext uri="{FF2B5EF4-FFF2-40B4-BE49-F238E27FC236}">
                <a16:creationId xmlns:a16="http://schemas.microsoft.com/office/drawing/2014/main" id="{005E14E6-1105-B0A2-F77B-BEDB519FD4AE}"/>
              </a:ext>
            </a:extLst>
          </p:cNvPr>
          <p:cNvPicPr>
            <a:picLocks noChangeAspect="1"/>
          </p:cNvPicPr>
          <p:nvPr/>
        </p:nvPicPr>
        <p:blipFill>
          <a:blip r:embed="rId5"/>
          <a:stretch>
            <a:fillRect/>
          </a:stretch>
        </p:blipFill>
        <p:spPr>
          <a:xfrm>
            <a:off x="1237441" y="3945107"/>
            <a:ext cx="1648055" cy="314369"/>
          </a:xfrm>
          <a:prstGeom prst="rect">
            <a:avLst/>
          </a:prstGeom>
        </p:spPr>
      </p:pic>
      <p:pic>
        <p:nvPicPr>
          <p:cNvPr id="11" name="图片 10">
            <a:extLst>
              <a:ext uri="{FF2B5EF4-FFF2-40B4-BE49-F238E27FC236}">
                <a16:creationId xmlns:a16="http://schemas.microsoft.com/office/drawing/2014/main" id="{B7CBF687-4E43-45CC-265D-B4171C8B7826}"/>
              </a:ext>
            </a:extLst>
          </p:cNvPr>
          <p:cNvPicPr>
            <a:picLocks noChangeAspect="1"/>
          </p:cNvPicPr>
          <p:nvPr/>
        </p:nvPicPr>
        <p:blipFill>
          <a:blip r:embed="rId6"/>
          <a:stretch>
            <a:fillRect/>
          </a:stretch>
        </p:blipFill>
        <p:spPr>
          <a:xfrm>
            <a:off x="1237441" y="4388308"/>
            <a:ext cx="1743318" cy="381053"/>
          </a:xfrm>
          <a:prstGeom prst="rect">
            <a:avLst/>
          </a:prstGeom>
        </p:spPr>
      </p:pic>
      <p:pic>
        <p:nvPicPr>
          <p:cNvPr id="13" name="图片 12">
            <a:extLst>
              <a:ext uri="{FF2B5EF4-FFF2-40B4-BE49-F238E27FC236}">
                <a16:creationId xmlns:a16="http://schemas.microsoft.com/office/drawing/2014/main" id="{E6373C9A-AF28-89C7-82EB-E7AA8E9641E1}"/>
              </a:ext>
            </a:extLst>
          </p:cNvPr>
          <p:cNvPicPr>
            <a:picLocks noChangeAspect="1"/>
          </p:cNvPicPr>
          <p:nvPr/>
        </p:nvPicPr>
        <p:blipFill>
          <a:blip r:embed="rId7"/>
          <a:stretch>
            <a:fillRect/>
          </a:stretch>
        </p:blipFill>
        <p:spPr>
          <a:xfrm>
            <a:off x="5013526" y="4937524"/>
            <a:ext cx="933010" cy="281027"/>
          </a:xfrm>
          <a:prstGeom prst="rect">
            <a:avLst/>
          </a:prstGeom>
        </p:spPr>
      </p:pic>
      <p:pic>
        <p:nvPicPr>
          <p:cNvPr id="15" name="图片 14">
            <a:extLst>
              <a:ext uri="{FF2B5EF4-FFF2-40B4-BE49-F238E27FC236}">
                <a16:creationId xmlns:a16="http://schemas.microsoft.com/office/drawing/2014/main" id="{0625BA99-B5E1-BF02-D335-8999AFACE99C}"/>
              </a:ext>
            </a:extLst>
          </p:cNvPr>
          <p:cNvPicPr>
            <a:picLocks noChangeAspect="1"/>
          </p:cNvPicPr>
          <p:nvPr/>
        </p:nvPicPr>
        <p:blipFill>
          <a:blip r:embed="rId8"/>
          <a:stretch>
            <a:fillRect/>
          </a:stretch>
        </p:blipFill>
        <p:spPr>
          <a:xfrm>
            <a:off x="6122372" y="4937525"/>
            <a:ext cx="1001917" cy="281026"/>
          </a:xfrm>
          <a:prstGeom prst="rect">
            <a:avLst/>
          </a:prstGeom>
        </p:spPr>
      </p:pic>
      <p:pic>
        <p:nvPicPr>
          <p:cNvPr id="19" name="图片 18">
            <a:extLst>
              <a:ext uri="{FF2B5EF4-FFF2-40B4-BE49-F238E27FC236}">
                <a16:creationId xmlns:a16="http://schemas.microsoft.com/office/drawing/2014/main" id="{36F58CC4-6343-2A78-A546-134E628F1042}"/>
              </a:ext>
            </a:extLst>
          </p:cNvPr>
          <p:cNvPicPr>
            <a:picLocks noChangeAspect="1"/>
          </p:cNvPicPr>
          <p:nvPr/>
        </p:nvPicPr>
        <p:blipFill>
          <a:blip r:embed="rId9"/>
          <a:stretch>
            <a:fillRect/>
          </a:stretch>
        </p:blipFill>
        <p:spPr>
          <a:xfrm>
            <a:off x="1164319" y="5360345"/>
            <a:ext cx="4782217" cy="362001"/>
          </a:xfrm>
          <a:prstGeom prst="rect">
            <a:avLst/>
          </a:prstGeom>
        </p:spPr>
      </p:pic>
    </p:spTree>
    <p:extLst>
      <p:ext uri="{BB962C8B-B14F-4D97-AF65-F5344CB8AC3E}">
        <p14:creationId xmlns:p14="http://schemas.microsoft.com/office/powerpoint/2010/main" val="2339033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A75CE0-3E8A-2966-1959-BED5B63F596A}"/>
              </a:ext>
            </a:extLst>
          </p:cNvPr>
          <p:cNvSpPr>
            <a:spLocks noGrp="1"/>
          </p:cNvSpPr>
          <p:nvPr>
            <p:ph type="title"/>
          </p:nvPr>
        </p:nvSpPr>
        <p:spPr/>
        <p:txBody>
          <a:bodyPr/>
          <a:lstStyle/>
          <a:p>
            <a:r>
              <a:rPr lang="en-US" dirty="0"/>
              <a:t>Method—Optimal Control of flight delay network</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6475BF4-79AC-6A32-043B-DBB531AAB2BA}"/>
                  </a:ext>
                </a:extLst>
              </p:cNvPr>
              <p:cNvSpPr>
                <a:spLocks noGrp="1"/>
              </p:cNvSpPr>
              <p:nvPr>
                <p:ph idx="1"/>
              </p:nvPr>
            </p:nvSpPr>
            <p:spPr>
              <a:xfrm>
                <a:off x="581193" y="2133200"/>
                <a:ext cx="11029615" cy="3678303"/>
              </a:xfrm>
            </p:spPr>
            <p:txBody>
              <a:bodyPr/>
              <a:lstStyle/>
              <a:p>
                <a:r>
                  <a:rPr lang="en-US" dirty="0">
                    <a:latin typeface="Microsoft YaHei UI" panose="020B0503020204020204" pitchFamily="34" charset="-122"/>
                    <a:ea typeface="Microsoft YaHei UI" panose="020B0503020204020204" pitchFamily="34" charset="-122"/>
                  </a:rPr>
                  <a:t>Linear quadratic regulator (LQR)</a:t>
                </a:r>
              </a:p>
              <a:p>
                <a:pPr lvl="1"/>
                <a:r>
                  <a:rPr lang="en-US" dirty="0"/>
                  <a:t>Minimize the quadratic function of the state vector </a:t>
                </a:r>
                <a14:m>
                  <m:oMath xmlns:m="http://schemas.openxmlformats.org/officeDocument/2006/math">
                    <m:r>
                      <a:rPr lang="en-US" b="1" i="1" smtClean="0">
                        <a:latin typeface="Cambria Math" panose="02040503050406030204" pitchFamily="18" charset="0"/>
                      </a:rPr>
                      <m:t>𝒙</m:t>
                    </m:r>
                  </m:oMath>
                </a14:m>
                <a:r>
                  <a:rPr lang="en-US" dirty="0"/>
                  <a:t> and the control input </a:t>
                </a:r>
                <a14:m>
                  <m:oMath xmlns:m="http://schemas.openxmlformats.org/officeDocument/2006/math">
                    <m:r>
                      <a:rPr lang="en-US" b="1" i="1" smtClean="0">
                        <a:latin typeface="Cambria Math" panose="02040503050406030204" pitchFamily="18" charset="0"/>
                      </a:rPr>
                      <m:t>𝒖</m:t>
                    </m:r>
                  </m:oMath>
                </a14:m>
                <a:endParaRPr lang="en-US" dirty="0"/>
              </a:p>
              <a:p>
                <a:pPr lvl="1"/>
                <a:endParaRPr lang="en-US" dirty="0"/>
              </a:p>
              <a:p>
                <a:pPr lvl="1"/>
                <a:endParaRPr lang="en-US" dirty="0"/>
              </a:p>
              <a:p>
                <a:pPr lvl="1"/>
                <a:r>
                  <a:rPr lang="en-US" dirty="0"/>
                  <a:t>The cost at the final time step: </a:t>
                </a:r>
              </a:p>
              <a:p>
                <a:pPr lvl="1"/>
                <a:r>
                  <a:rPr lang="en-US" altLang="zh-CN" dirty="0"/>
                  <a:t>The stage cost at </a:t>
                </a:r>
                <a14:m>
                  <m:oMath xmlns:m="http://schemas.openxmlformats.org/officeDocument/2006/math">
                    <m:r>
                      <a:rPr lang="en-US" altLang="zh-CN" i="1" dirty="0" smtClean="0">
                        <a:latin typeface="Cambria Math" panose="02040503050406030204" pitchFamily="18" charset="0"/>
                      </a:rPr>
                      <m:t>𝑡</m:t>
                    </m:r>
                    <m:r>
                      <a:rPr lang="en-US" altLang="zh-CN" i="1" dirty="0" smtClean="0">
                        <a:latin typeface="Cambria Math" panose="02040503050406030204" pitchFamily="18" charset="0"/>
                      </a:rPr>
                      <m:t>&lt;</m:t>
                    </m:r>
                    <m:r>
                      <a:rPr lang="en-US" altLang="zh-CN" b="0" i="1" dirty="0" smtClean="0">
                        <a:latin typeface="Cambria Math" panose="02040503050406030204" pitchFamily="18" charset="0"/>
                      </a:rPr>
                      <m:t>𝜏</m:t>
                    </m:r>
                  </m:oMath>
                </a14:m>
                <a:r>
                  <a:rPr lang="en-US" dirty="0"/>
                  <a:t>:</a:t>
                </a:r>
              </a:p>
            </p:txBody>
          </p:sp>
        </mc:Choice>
        <mc:Fallback xmlns="">
          <p:sp>
            <p:nvSpPr>
              <p:cNvPr id="3" name="内容占位符 2">
                <a:extLst>
                  <a:ext uri="{FF2B5EF4-FFF2-40B4-BE49-F238E27FC236}">
                    <a16:creationId xmlns:a16="http://schemas.microsoft.com/office/drawing/2014/main" id="{26475BF4-79AC-6A32-043B-DBB531AAB2BA}"/>
                  </a:ext>
                </a:extLst>
              </p:cNvPr>
              <p:cNvSpPr>
                <a:spLocks noGrp="1" noRot="1" noChangeAspect="1" noMove="1" noResize="1" noEditPoints="1" noAdjustHandles="1" noChangeArrowheads="1" noChangeShapeType="1" noTextEdit="1"/>
              </p:cNvSpPr>
              <p:nvPr>
                <p:ph idx="1"/>
              </p:nvPr>
            </p:nvSpPr>
            <p:spPr>
              <a:xfrm>
                <a:off x="581193" y="2133200"/>
                <a:ext cx="11029615" cy="3678303"/>
              </a:xfrm>
              <a:blipFill>
                <a:blip r:embed="rId2"/>
                <a:stretch>
                  <a:fillRect l="-221"/>
                </a:stretch>
              </a:blipFill>
            </p:spPr>
            <p:txBody>
              <a:bodyPr/>
              <a:lstStyle/>
              <a:p>
                <a:r>
                  <a:rPr lang="en-US">
                    <a:noFill/>
                  </a:rPr>
                  <a:t> </a:t>
                </a:r>
              </a:p>
            </p:txBody>
          </p:sp>
        </mc:Fallback>
      </mc:AlternateContent>
      <p:pic>
        <p:nvPicPr>
          <p:cNvPr id="5" name="图片 4">
            <a:extLst>
              <a:ext uri="{FF2B5EF4-FFF2-40B4-BE49-F238E27FC236}">
                <a16:creationId xmlns:a16="http://schemas.microsoft.com/office/drawing/2014/main" id="{3A1C17DA-4FD9-4D3F-F956-BBFCAA82E6D7}"/>
              </a:ext>
            </a:extLst>
          </p:cNvPr>
          <p:cNvPicPr>
            <a:picLocks noChangeAspect="1"/>
          </p:cNvPicPr>
          <p:nvPr/>
        </p:nvPicPr>
        <p:blipFill rotWithShape="1">
          <a:blip r:embed="rId3"/>
          <a:srcRect t="8627" r="1731" b="11478"/>
          <a:stretch/>
        </p:blipFill>
        <p:spPr>
          <a:xfrm>
            <a:off x="1174032" y="3641275"/>
            <a:ext cx="7039804" cy="662152"/>
          </a:xfrm>
          <a:prstGeom prst="rect">
            <a:avLst/>
          </a:prstGeom>
        </p:spPr>
      </p:pic>
      <p:pic>
        <p:nvPicPr>
          <p:cNvPr id="7" name="图片 6">
            <a:extLst>
              <a:ext uri="{FF2B5EF4-FFF2-40B4-BE49-F238E27FC236}">
                <a16:creationId xmlns:a16="http://schemas.microsoft.com/office/drawing/2014/main" id="{066AC05E-B8BA-4886-0E19-FB041A4DBC86}"/>
              </a:ext>
            </a:extLst>
          </p:cNvPr>
          <p:cNvPicPr>
            <a:picLocks noChangeAspect="1"/>
          </p:cNvPicPr>
          <p:nvPr/>
        </p:nvPicPr>
        <p:blipFill>
          <a:blip r:embed="rId4"/>
          <a:stretch>
            <a:fillRect/>
          </a:stretch>
        </p:blipFill>
        <p:spPr>
          <a:xfrm>
            <a:off x="4422852" y="4394662"/>
            <a:ext cx="2810267" cy="352474"/>
          </a:xfrm>
          <a:prstGeom prst="rect">
            <a:avLst/>
          </a:prstGeom>
        </p:spPr>
      </p:pic>
      <p:pic>
        <p:nvPicPr>
          <p:cNvPr id="9" name="图片 8">
            <a:extLst>
              <a:ext uri="{FF2B5EF4-FFF2-40B4-BE49-F238E27FC236}">
                <a16:creationId xmlns:a16="http://schemas.microsoft.com/office/drawing/2014/main" id="{0CE5BA4A-C451-E3A3-87F3-6BD0F8450BCA}"/>
              </a:ext>
            </a:extLst>
          </p:cNvPr>
          <p:cNvPicPr>
            <a:picLocks noChangeAspect="1"/>
          </p:cNvPicPr>
          <p:nvPr/>
        </p:nvPicPr>
        <p:blipFill>
          <a:blip r:embed="rId5"/>
          <a:stretch>
            <a:fillRect/>
          </a:stretch>
        </p:blipFill>
        <p:spPr>
          <a:xfrm>
            <a:off x="3633444" y="4720671"/>
            <a:ext cx="4925112" cy="333422"/>
          </a:xfrm>
          <a:prstGeom prst="rect">
            <a:avLst/>
          </a:prstGeom>
        </p:spPr>
      </p:pic>
    </p:spTree>
    <p:extLst>
      <p:ext uri="{BB962C8B-B14F-4D97-AF65-F5344CB8AC3E}">
        <p14:creationId xmlns:p14="http://schemas.microsoft.com/office/powerpoint/2010/main" val="2513681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F233BF-0492-D7FA-B2FF-432FD8DF4327}"/>
              </a:ext>
            </a:extLst>
          </p:cNvPr>
          <p:cNvSpPr>
            <a:spLocks noGrp="1"/>
          </p:cNvSpPr>
          <p:nvPr>
            <p:ph type="title"/>
          </p:nvPr>
        </p:nvSpPr>
        <p:spPr/>
        <p:txBody>
          <a:bodyPr/>
          <a:lstStyle/>
          <a:p>
            <a:r>
              <a:rPr lang="en-US" dirty="0"/>
              <a:t>Method—Optimal Control of flight delay network</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15B5798-1A20-041E-51D4-42BB137F2C6A}"/>
                  </a:ext>
                </a:extLst>
              </p:cNvPr>
              <p:cNvSpPr>
                <a:spLocks noGrp="1"/>
              </p:cNvSpPr>
              <p:nvPr>
                <p:ph idx="1"/>
              </p:nvPr>
            </p:nvSpPr>
            <p:spPr/>
            <p:txBody>
              <a:bodyPr/>
              <a:lstStyle/>
              <a:p>
                <a:r>
                  <a:rPr lang="en-US" dirty="0"/>
                  <a:t>Continue the LQR:</a:t>
                </a:r>
              </a:p>
              <a:p>
                <a:pPr lvl="1"/>
                <a:r>
                  <a:rPr lang="en-US" dirty="0"/>
                  <a:t>Matrices </a:t>
                </a:r>
              </a:p>
              <a:p>
                <a:pPr lvl="1"/>
                <a:r>
                  <a:rPr lang="en-US" altLang="zh-CN" dirty="0"/>
                  <a:t>The average delay cost for each flight is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𝑑</m:t>
                        </m:r>
                      </m:sub>
                    </m:sSub>
                    <m:r>
                      <a:rPr lang="en-US" altLang="zh-CN" b="0" i="1" smtClean="0">
                        <a:latin typeface="Cambria Math" panose="02040503050406030204" pitchFamily="18" charset="0"/>
                      </a:rPr>
                      <m:t>=4606$</m:t>
                    </m:r>
                  </m:oMath>
                </a14:m>
                <a:r>
                  <a:rPr lang="en-US" dirty="0"/>
                  <a:t> per delay hour</a:t>
                </a:r>
              </a:p>
              <a:p>
                <a:pPr lvl="1"/>
                <a:r>
                  <a:rPr lang="en-US" dirty="0"/>
                  <a:t>The average delay cost to a passenger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𝑑</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h</m:t>
                        </m:r>
                      </m:e>
                      <m:sub>
                        <m:r>
                          <a:rPr lang="en-US" b="0" i="1" smtClean="0">
                            <a:latin typeface="Cambria Math" panose="02040503050406030204" pitchFamily="18" charset="0"/>
                            <a:ea typeface="Cambria Math" panose="02040503050406030204" pitchFamily="18" charset="0"/>
                          </a:rPr>
                          <m:t>𝑖</m:t>
                        </m:r>
                      </m:sub>
                    </m:sSub>
                  </m:oMath>
                </a14:m>
                <a:r>
                  <a:rPr lang="en-US" dirty="0"/>
                  <a:t>, where </a:t>
                </a:r>
                <a14:m>
                  <m:oMath xmlns:m="http://schemas.openxmlformats.org/officeDocument/2006/math">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oMath>
                </a14:m>
                <a:r>
                  <a:rPr lang="en-US" dirty="0"/>
                  <a:t> is average delay time for each flight </a:t>
                </a:r>
                <a:r>
                  <a:rPr lang="en-US" dirty="0" err="1"/>
                  <a:t>i</a:t>
                </a:r>
                <a:r>
                  <a:rPr lang="en-US" dirty="0"/>
                  <a:t>.</a:t>
                </a:r>
              </a:p>
              <a:p>
                <a:pPr lvl="1"/>
                <a:r>
                  <a:rPr lang="en-US" dirty="0"/>
                  <a:t>The average rent cost of a plane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𝑟</m:t>
                        </m:r>
                      </m:sub>
                    </m:sSub>
                    <m:r>
                      <a:rPr lang="en-US" b="0" i="1" smtClean="0">
                        <a:latin typeface="Cambria Math" panose="02040503050406030204" pitchFamily="18" charset="0"/>
                      </a:rPr>
                      <m:t>=526$</m:t>
                    </m:r>
                  </m:oMath>
                </a14:m>
                <a:r>
                  <a:rPr lang="en-US" dirty="0"/>
                  <a:t> per hour</a:t>
                </a:r>
              </a:p>
              <a:p>
                <a:pPr lvl="1"/>
                <a:r>
                  <a:rPr lang="en-US" dirty="0"/>
                  <a:t>The rental cost of a replacement plane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𝑟</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h</m:t>
                        </m:r>
                      </m:e>
                      <m:sub>
                        <m:r>
                          <a:rPr lang="en-US" b="0" i="1" smtClean="0">
                            <a:latin typeface="Cambria Math" panose="02040503050406030204" pitchFamily="18" charset="0"/>
                            <a:ea typeface="Cambria Math" panose="02040503050406030204" pitchFamily="18" charset="0"/>
                          </a:rPr>
                          <m:t>𝑖</m:t>
                        </m:r>
                      </m:sub>
                    </m:sSub>
                  </m:oMath>
                </a14:m>
                <a:r>
                  <a:rPr lang="en-US" dirty="0"/>
                  <a:t>, where </a:t>
                </a:r>
                <a14:m>
                  <m:oMath xmlns:m="http://schemas.openxmlformats.org/officeDocument/2006/math">
                    <m:r>
                      <a:rPr lang="en-US" b="0" i="1" smtClean="0">
                        <a:latin typeface="Cambria Math" panose="02040503050406030204" pitchFamily="18" charset="0"/>
                      </a:rPr>
                      <m:t>𝑓</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oMath>
                </a14:m>
                <a:r>
                  <a:rPr lang="en-US" dirty="0"/>
                  <a:t> is average flight time of each flight</a:t>
                </a:r>
              </a:p>
              <a:p>
                <a:pPr lvl="1"/>
                <a:endParaRPr lang="en-US" dirty="0"/>
              </a:p>
              <a:p>
                <a:pPr lvl="1"/>
                <a:endParaRPr lang="en-US" dirty="0"/>
              </a:p>
              <a:p>
                <a:pPr lvl="1"/>
                <a:endParaRPr lang="en-US" dirty="0"/>
              </a:p>
              <a:p>
                <a:pPr lvl="1"/>
                <a:endParaRPr lang="en-US" dirty="0"/>
              </a:p>
            </p:txBody>
          </p:sp>
        </mc:Choice>
        <mc:Fallback xmlns="">
          <p:sp>
            <p:nvSpPr>
              <p:cNvPr id="3" name="内容占位符 2">
                <a:extLst>
                  <a:ext uri="{FF2B5EF4-FFF2-40B4-BE49-F238E27FC236}">
                    <a16:creationId xmlns:a16="http://schemas.microsoft.com/office/drawing/2014/main" id="{A15B5798-1A20-041E-51D4-42BB137F2C6A}"/>
                  </a:ext>
                </a:extLst>
              </p:cNvPr>
              <p:cNvSpPr>
                <a:spLocks noGrp="1" noRot="1" noChangeAspect="1" noMove="1" noResize="1" noEditPoints="1" noAdjustHandles="1" noChangeArrowheads="1" noChangeShapeType="1" noTextEdit="1"/>
              </p:cNvSpPr>
              <p:nvPr>
                <p:ph idx="1"/>
              </p:nvPr>
            </p:nvSpPr>
            <p:spPr>
              <a:blipFill>
                <a:blip r:embed="rId2"/>
                <a:stretch>
                  <a:fillRect l="-221" t="-995"/>
                </a:stretch>
              </a:blipFill>
            </p:spPr>
            <p:txBody>
              <a:bodyPr/>
              <a:lstStyle/>
              <a:p>
                <a:r>
                  <a:rPr lang="en-US">
                    <a:noFill/>
                  </a:rPr>
                  <a:t> </a:t>
                </a:r>
              </a:p>
            </p:txBody>
          </p:sp>
        </mc:Fallback>
      </mc:AlternateContent>
      <p:pic>
        <p:nvPicPr>
          <p:cNvPr id="5" name="图片 4">
            <a:extLst>
              <a:ext uri="{FF2B5EF4-FFF2-40B4-BE49-F238E27FC236}">
                <a16:creationId xmlns:a16="http://schemas.microsoft.com/office/drawing/2014/main" id="{89A6E245-49E8-B8D2-9619-C79085F2CE8E}"/>
              </a:ext>
            </a:extLst>
          </p:cNvPr>
          <p:cNvPicPr>
            <a:picLocks noChangeAspect="1"/>
          </p:cNvPicPr>
          <p:nvPr/>
        </p:nvPicPr>
        <p:blipFill>
          <a:blip r:embed="rId3"/>
          <a:stretch>
            <a:fillRect/>
          </a:stretch>
        </p:blipFill>
        <p:spPr>
          <a:xfrm>
            <a:off x="2408823" y="2570082"/>
            <a:ext cx="2581635" cy="362001"/>
          </a:xfrm>
          <a:prstGeom prst="rect">
            <a:avLst/>
          </a:prstGeom>
        </p:spPr>
      </p:pic>
      <p:pic>
        <p:nvPicPr>
          <p:cNvPr id="7" name="图片 6">
            <a:extLst>
              <a:ext uri="{FF2B5EF4-FFF2-40B4-BE49-F238E27FC236}">
                <a16:creationId xmlns:a16="http://schemas.microsoft.com/office/drawing/2014/main" id="{D850C3E6-6ADC-604C-751B-D77BD75F7878}"/>
              </a:ext>
            </a:extLst>
          </p:cNvPr>
          <p:cNvPicPr>
            <a:picLocks noChangeAspect="1"/>
          </p:cNvPicPr>
          <p:nvPr/>
        </p:nvPicPr>
        <p:blipFill>
          <a:blip r:embed="rId4"/>
          <a:stretch>
            <a:fillRect/>
          </a:stretch>
        </p:blipFill>
        <p:spPr>
          <a:xfrm>
            <a:off x="4990458" y="2643804"/>
            <a:ext cx="2476846" cy="295316"/>
          </a:xfrm>
          <a:prstGeom prst="rect">
            <a:avLst/>
          </a:prstGeom>
        </p:spPr>
      </p:pic>
    </p:spTree>
    <p:extLst>
      <p:ext uri="{BB962C8B-B14F-4D97-AF65-F5344CB8AC3E}">
        <p14:creationId xmlns:p14="http://schemas.microsoft.com/office/powerpoint/2010/main" val="1425496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9131BC-F788-D0FB-8460-C7935E26DED8}"/>
              </a:ext>
            </a:extLst>
          </p:cNvPr>
          <p:cNvSpPr>
            <a:spLocks noGrp="1"/>
          </p:cNvSpPr>
          <p:nvPr>
            <p:ph type="title"/>
          </p:nvPr>
        </p:nvSpPr>
        <p:spPr/>
        <p:txBody>
          <a:bodyPr/>
          <a:lstStyle/>
          <a:p>
            <a:r>
              <a:rPr lang="en-US" dirty="0"/>
              <a:t>Method—Optimal Control of flight delay network</a:t>
            </a:r>
          </a:p>
        </p:txBody>
      </p:sp>
      <p:sp>
        <p:nvSpPr>
          <p:cNvPr id="3" name="内容占位符 2">
            <a:extLst>
              <a:ext uri="{FF2B5EF4-FFF2-40B4-BE49-F238E27FC236}">
                <a16:creationId xmlns:a16="http://schemas.microsoft.com/office/drawing/2014/main" id="{A1B08E72-CF09-CB63-4594-B352148D0376}"/>
              </a:ext>
            </a:extLst>
          </p:cNvPr>
          <p:cNvSpPr>
            <a:spLocks noGrp="1"/>
          </p:cNvSpPr>
          <p:nvPr>
            <p:ph idx="1"/>
          </p:nvPr>
        </p:nvSpPr>
        <p:spPr/>
        <p:txBody>
          <a:bodyPr/>
          <a:lstStyle/>
          <a:p>
            <a:r>
              <a:rPr lang="en-US" dirty="0"/>
              <a:t>Total operating cost</a:t>
            </a:r>
          </a:p>
          <a:p>
            <a:pPr lvl="1"/>
            <a:r>
              <a:rPr lang="en-US" dirty="0"/>
              <a:t>Linear function </a:t>
            </a:r>
            <a:r>
              <a:rPr lang="en-US" altLang="zh-CN" dirty="0"/>
              <a:t>for the total operating cost</a:t>
            </a:r>
            <a:r>
              <a:rPr lang="en-US" dirty="0"/>
              <a:t>:</a:t>
            </a:r>
          </a:p>
          <a:p>
            <a:pPr lvl="1"/>
            <a:r>
              <a:rPr lang="en-US" dirty="0"/>
              <a:t>Two components:</a:t>
            </a:r>
          </a:p>
          <a:p>
            <a:pPr lvl="2"/>
            <a:r>
              <a:rPr lang="en-US" dirty="0"/>
              <a:t>Expected delay cost and plane renting cost</a:t>
            </a:r>
          </a:p>
          <a:p>
            <a:pPr lvl="1"/>
            <a:r>
              <a:rPr lang="en-US" dirty="0"/>
              <a:t>Application: quantification of the performance of the optimal control or no control strategies.</a:t>
            </a:r>
          </a:p>
          <a:p>
            <a:pPr lvl="1"/>
            <a:endParaRPr lang="en-US" dirty="0"/>
          </a:p>
          <a:p>
            <a:pPr lvl="1"/>
            <a:endParaRPr lang="en-US" dirty="0"/>
          </a:p>
          <a:p>
            <a:pPr lvl="1"/>
            <a:endParaRPr lang="en-US" dirty="0"/>
          </a:p>
          <a:p>
            <a:pPr lvl="1"/>
            <a:endParaRPr lang="en-US" dirty="0"/>
          </a:p>
        </p:txBody>
      </p:sp>
      <p:pic>
        <p:nvPicPr>
          <p:cNvPr id="5" name="图片 4">
            <a:extLst>
              <a:ext uri="{FF2B5EF4-FFF2-40B4-BE49-F238E27FC236}">
                <a16:creationId xmlns:a16="http://schemas.microsoft.com/office/drawing/2014/main" id="{6D5337A0-B51D-E228-C44E-10AB5A69CAAE}"/>
              </a:ext>
            </a:extLst>
          </p:cNvPr>
          <p:cNvPicPr>
            <a:picLocks noChangeAspect="1"/>
          </p:cNvPicPr>
          <p:nvPr/>
        </p:nvPicPr>
        <p:blipFill>
          <a:blip r:embed="rId2"/>
          <a:stretch>
            <a:fillRect/>
          </a:stretch>
        </p:blipFill>
        <p:spPr>
          <a:xfrm>
            <a:off x="5555705" y="2630766"/>
            <a:ext cx="6293122" cy="664227"/>
          </a:xfrm>
          <a:prstGeom prst="rect">
            <a:avLst/>
          </a:prstGeom>
        </p:spPr>
      </p:pic>
    </p:spTree>
    <p:extLst>
      <p:ext uri="{BB962C8B-B14F-4D97-AF65-F5344CB8AC3E}">
        <p14:creationId xmlns:p14="http://schemas.microsoft.com/office/powerpoint/2010/main" val="618302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1CA475-A502-2AEE-707E-140DF60512C6}"/>
              </a:ext>
            </a:extLst>
          </p:cNvPr>
          <p:cNvSpPr>
            <a:spLocks noGrp="1"/>
          </p:cNvSpPr>
          <p:nvPr>
            <p:ph type="title"/>
          </p:nvPr>
        </p:nvSpPr>
        <p:spPr>
          <a:xfrm>
            <a:off x="581193" y="729658"/>
            <a:ext cx="11029616" cy="988332"/>
          </a:xfrm>
        </p:spPr>
        <p:txBody>
          <a:bodyPr anchor="b">
            <a:normAutofit/>
          </a:bodyPr>
          <a:lstStyle/>
          <a:p>
            <a:r>
              <a:rPr lang="en-US" dirty="0"/>
              <a:t>Result—Optimal control for the sample flight delay network</a:t>
            </a:r>
          </a:p>
        </p:txBody>
      </p:sp>
      <p:pic>
        <p:nvPicPr>
          <p:cNvPr id="2052" name="Picture 2" descr="Figure 2">
            <a:extLst>
              <a:ext uri="{FF2B5EF4-FFF2-40B4-BE49-F238E27FC236}">
                <a16:creationId xmlns:a16="http://schemas.microsoft.com/office/drawing/2014/main" id="{62C834BA-FCD2-DEBC-32F7-AB6C0F1C633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786839" y="2228003"/>
            <a:ext cx="5011098" cy="3633047"/>
          </a:xfrm>
          <a:prstGeom prst="rect">
            <a:avLst/>
          </a:prstGeom>
          <a:noFill/>
        </p:spPr>
      </p:pic>
      <p:sp>
        <p:nvSpPr>
          <p:cNvPr id="2057" name="Content Placeholder 3">
            <a:extLst>
              <a:ext uri="{FF2B5EF4-FFF2-40B4-BE49-F238E27FC236}">
                <a16:creationId xmlns:a16="http://schemas.microsoft.com/office/drawing/2014/main" id="{8193AFA7-97D0-53C3-2345-AA01CE8D4FB9}"/>
              </a:ext>
            </a:extLst>
          </p:cNvPr>
          <p:cNvSpPr>
            <a:spLocks noGrp="1"/>
          </p:cNvSpPr>
          <p:nvPr>
            <p:ph sz="half" idx="2"/>
          </p:nvPr>
        </p:nvSpPr>
        <p:spPr>
          <a:xfrm>
            <a:off x="6188417" y="2228003"/>
            <a:ext cx="5422392" cy="3633047"/>
          </a:xfrm>
        </p:spPr>
        <p:txBody>
          <a:bodyPr/>
          <a:lstStyle/>
          <a:p>
            <a:r>
              <a:rPr lang="en-US" altLang="zh-CN" dirty="0"/>
              <a:t>Realistic example of five flights of United Airlines (UA)</a:t>
            </a:r>
          </a:p>
          <a:p>
            <a:r>
              <a:rPr lang="en-US" dirty="0"/>
              <a:t>Figure 2 A, C are results without control, Figure 2 B, D with control</a:t>
            </a:r>
          </a:p>
        </p:txBody>
      </p:sp>
    </p:spTree>
    <p:extLst>
      <p:ext uri="{BB962C8B-B14F-4D97-AF65-F5344CB8AC3E}">
        <p14:creationId xmlns:p14="http://schemas.microsoft.com/office/powerpoint/2010/main" val="2760384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EBDA38-F0BC-5538-5B00-BAEDEA8BB189}"/>
              </a:ext>
            </a:extLst>
          </p:cNvPr>
          <p:cNvSpPr>
            <a:spLocks noGrp="1"/>
          </p:cNvSpPr>
          <p:nvPr>
            <p:ph type="title"/>
          </p:nvPr>
        </p:nvSpPr>
        <p:spPr>
          <a:xfrm>
            <a:off x="581193" y="729658"/>
            <a:ext cx="11029616" cy="988332"/>
          </a:xfrm>
        </p:spPr>
        <p:txBody>
          <a:bodyPr anchor="b">
            <a:normAutofit/>
          </a:bodyPr>
          <a:lstStyle/>
          <a:p>
            <a:r>
              <a:rPr lang="en-US" dirty="0"/>
              <a:t>Result—Optimal control for the real airline flight delay network</a:t>
            </a:r>
          </a:p>
        </p:txBody>
      </p:sp>
      <p:pic>
        <p:nvPicPr>
          <p:cNvPr id="3074" name="Picture 2" descr="Figure 3">
            <a:extLst>
              <a:ext uri="{FF2B5EF4-FFF2-40B4-BE49-F238E27FC236}">
                <a16:creationId xmlns:a16="http://schemas.microsoft.com/office/drawing/2014/main" id="{148A9C4C-C7FD-D26B-DF29-9561D962334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79022" y="1943081"/>
            <a:ext cx="4635100" cy="4681921"/>
          </a:xfrm>
          <a:prstGeom prst="rect">
            <a:avLst/>
          </a:prstGeom>
          <a:solidFill>
            <a:srgbClr val="FFFFFF"/>
          </a:solidFill>
        </p:spPr>
      </p:pic>
      <p:sp>
        <p:nvSpPr>
          <p:cNvPr id="3079" name="Content Placeholder 3">
            <a:extLst>
              <a:ext uri="{FF2B5EF4-FFF2-40B4-BE49-F238E27FC236}">
                <a16:creationId xmlns:a16="http://schemas.microsoft.com/office/drawing/2014/main" id="{53483093-F402-D983-F9FE-F3252E841DA3}"/>
              </a:ext>
            </a:extLst>
          </p:cNvPr>
          <p:cNvSpPr>
            <a:spLocks noGrp="1"/>
          </p:cNvSpPr>
          <p:nvPr>
            <p:ph sz="half" idx="2"/>
          </p:nvPr>
        </p:nvSpPr>
        <p:spPr>
          <a:xfrm>
            <a:off x="6188417" y="2228003"/>
            <a:ext cx="5422392" cy="3633047"/>
          </a:xfrm>
        </p:spPr>
        <p:txBody>
          <a:bodyPr/>
          <a:lstStyle/>
          <a:p>
            <a:r>
              <a:rPr lang="en-US" dirty="0"/>
              <a:t>Figure 3 represent the results of all 13 US domestic passenger airlines, with and without control</a:t>
            </a:r>
          </a:p>
          <a:p>
            <a:endParaRPr lang="en-US" dirty="0"/>
          </a:p>
        </p:txBody>
      </p:sp>
    </p:spTree>
    <p:extLst>
      <p:ext uri="{BB962C8B-B14F-4D97-AF65-F5344CB8AC3E}">
        <p14:creationId xmlns:p14="http://schemas.microsoft.com/office/powerpoint/2010/main" val="4088533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755BAE-0C2E-1A97-1723-486B25C7FA84}"/>
              </a:ext>
            </a:extLst>
          </p:cNvPr>
          <p:cNvSpPr>
            <a:spLocks noGrp="1"/>
          </p:cNvSpPr>
          <p:nvPr>
            <p:ph type="title"/>
          </p:nvPr>
        </p:nvSpPr>
        <p:spPr>
          <a:xfrm>
            <a:off x="581193" y="729658"/>
            <a:ext cx="11029616" cy="988332"/>
          </a:xfrm>
        </p:spPr>
        <p:txBody>
          <a:bodyPr anchor="b">
            <a:normAutofit/>
          </a:bodyPr>
          <a:lstStyle/>
          <a:p>
            <a:r>
              <a:rPr lang="en-US" dirty="0"/>
              <a:t>Result—Optimal control for the real airline flight delay network</a:t>
            </a:r>
          </a:p>
        </p:txBody>
      </p:sp>
      <p:pic>
        <p:nvPicPr>
          <p:cNvPr id="4098" name="Picture 2" descr="Figure 4">
            <a:extLst>
              <a:ext uri="{FF2B5EF4-FFF2-40B4-BE49-F238E27FC236}">
                <a16:creationId xmlns:a16="http://schemas.microsoft.com/office/drawing/2014/main" id="{11644E1B-8C41-5B65-B315-54B162A1C61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80953" y="1936456"/>
            <a:ext cx="5314863" cy="4411336"/>
          </a:xfrm>
          <a:prstGeom prst="rect">
            <a:avLst/>
          </a:prstGeom>
          <a:solidFill>
            <a:srgbClr val="FFFFFF"/>
          </a:solidFill>
        </p:spPr>
      </p:pic>
      <p:sp>
        <p:nvSpPr>
          <p:cNvPr id="4103" name="Content Placeholder 3">
            <a:extLst>
              <a:ext uri="{FF2B5EF4-FFF2-40B4-BE49-F238E27FC236}">
                <a16:creationId xmlns:a16="http://schemas.microsoft.com/office/drawing/2014/main" id="{D18A8258-D268-DE03-D5B8-D788551A2974}"/>
              </a:ext>
            </a:extLst>
          </p:cNvPr>
          <p:cNvSpPr>
            <a:spLocks noGrp="1"/>
          </p:cNvSpPr>
          <p:nvPr>
            <p:ph sz="half" idx="2"/>
          </p:nvPr>
        </p:nvSpPr>
        <p:spPr>
          <a:xfrm>
            <a:off x="6188417" y="2228003"/>
            <a:ext cx="5422392" cy="3633047"/>
          </a:xfrm>
        </p:spPr>
        <p:txBody>
          <a:bodyPr/>
          <a:lstStyle/>
          <a:p>
            <a:r>
              <a:rPr lang="en-US" dirty="0"/>
              <a:t>Figure 4 A,C,E represents the reduction of delay costs on all airlines in the United States and departing from LAX and JFK by optimal control.</a:t>
            </a:r>
          </a:p>
          <a:p>
            <a:r>
              <a:rPr lang="en-US" dirty="0"/>
              <a:t>Fig. 4 BDF shows the relative cost reduction by LQR.</a:t>
            </a:r>
          </a:p>
        </p:txBody>
      </p:sp>
    </p:spTree>
    <p:extLst>
      <p:ext uri="{BB962C8B-B14F-4D97-AF65-F5344CB8AC3E}">
        <p14:creationId xmlns:p14="http://schemas.microsoft.com/office/powerpoint/2010/main" val="130848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55237E-C215-F8AC-E24D-A1EA9A283769}"/>
              </a:ext>
            </a:extLst>
          </p:cNvPr>
          <p:cNvSpPr>
            <a:spLocks noGrp="1"/>
          </p:cNvSpPr>
          <p:nvPr>
            <p:ph type="title"/>
          </p:nvPr>
        </p:nvSpPr>
        <p:spPr>
          <a:xfrm>
            <a:off x="581192" y="702156"/>
            <a:ext cx="11029616" cy="1013800"/>
          </a:xfrm>
        </p:spPr>
        <p:txBody>
          <a:bodyPr anchor="b">
            <a:normAutofit/>
          </a:bodyPr>
          <a:lstStyle/>
          <a:p>
            <a:r>
              <a:rPr lang="en-US" dirty="0"/>
              <a:t>Discussion</a:t>
            </a:r>
          </a:p>
        </p:txBody>
      </p:sp>
      <p:sp>
        <p:nvSpPr>
          <p:cNvPr id="9" name="Content Placeholder 2">
            <a:extLst>
              <a:ext uri="{FF2B5EF4-FFF2-40B4-BE49-F238E27FC236}">
                <a16:creationId xmlns:a16="http://schemas.microsoft.com/office/drawing/2014/main" id="{22EF7350-E5C3-70B4-F506-9045B893BD27}"/>
              </a:ext>
            </a:extLst>
          </p:cNvPr>
          <p:cNvSpPr>
            <a:spLocks noGrp="1"/>
          </p:cNvSpPr>
          <p:nvPr>
            <p:ph idx="1"/>
          </p:nvPr>
        </p:nvSpPr>
        <p:spPr>
          <a:xfrm>
            <a:off x="581192" y="2180496"/>
            <a:ext cx="11029615" cy="3678303"/>
          </a:xfrm>
        </p:spPr>
        <p:txBody>
          <a:bodyPr/>
          <a:lstStyle/>
          <a:p>
            <a:r>
              <a:rPr lang="en-US" dirty="0"/>
              <a:t>The new framework provide a path that transit a flight delay problem into a standard model of a complex machine. So the problem becomes how to optimal drive the machine.</a:t>
            </a:r>
          </a:p>
          <a:p>
            <a:r>
              <a:rPr lang="en-US" dirty="0"/>
              <a:t>By applying control theory, the optimal solution is found.</a:t>
            </a:r>
          </a:p>
          <a:p>
            <a:r>
              <a:rPr lang="en-US" dirty="0"/>
              <a:t>Future works:</a:t>
            </a:r>
          </a:p>
          <a:p>
            <a:pPr lvl="1"/>
            <a:r>
              <a:rPr lang="en-US" dirty="0"/>
              <a:t>Will address related issues to make the framework more applicable in the future.</a:t>
            </a:r>
          </a:p>
          <a:p>
            <a:pPr lvl="1"/>
            <a:r>
              <a:rPr lang="en-US" dirty="0"/>
              <a:t>Control of coordinated delays</a:t>
            </a:r>
          </a:p>
          <a:p>
            <a:pPr lvl="1"/>
            <a:r>
              <a:rPr lang="en-US" dirty="0"/>
              <a:t>Design a direct solver for </a:t>
            </a:r>
            <a:r>
              <a:rPr lang="en-US"/>
              <a:t>non-linear dynamics models</a:t>
            </a:r>
            <a:endParaRPr lang="en-US" dirty="0"/>
          </a:p>
        </p:txBody>
      </p:sp>
    </p:spTree>
    <p:extLst>
      <p:ext uri="{BB962C8B-B14F-4D97-AF65-F5344CB8AC3E}">
        <p14:creationId xmlns:p14="http://schemas.microsoft.com/office/powerpoint/2010/main" val="4005353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72F033-DA3C-0C8D-912A-3E8BF3B45B41}"/>
              </a:ext>
            </a:extLst>
          </p:cNvPr>
          <p:cNvSpPr>
            <a:spLocks noGrp="1"/>
          </p:cNvSpPr>
          <p:nvPr>
            <p:ph type="title"/>
          </p:nvPr>
        </p:nvSpPr>
        <p:spPr/>
        <p:txBody>
          <a:bodyPr/>
          <a:lstStyle/>
          <a:p>
            <a:r>
              <a:rPr lang="en-US" dirty="0"/>
              <a:t>reference</a:t>
            </a:r>
          </a:p>
        </p:txBody>
      </p:sp>
      <p:sp>
        <p:nvSpPr>
          <p:cNvPr id="3" name="内容占位符 2">
            <a:extLst>
              <a:ext uri="{FF2B5EF4-FFF2-40B4-BE49-F238E27FC236}">
                <a16:creationId xmlns:a16="http://schemas.microsoft.com/office/drawing/2014/main" id="{00608B9A-D876-8ED0-1BE6-C96F74ECFE0D}"/>
              </a:ext>
            </a:extLst>
          </p:cNvPr>
          <p:cNvSpPr>
            <a:spLocks noGrp="1"/>
          </p:cNvSpPr>
          <p:nvPr>
            <p:ph idx="1"/>
          </p:nvPr>
        </p:nvSpPr>
        <p:spPr/>
        <p:txBody>
          <a:bodyPr/>
          <a:lstStyle/>
          <a:p>
            <a:r>
              <a:rPr lang="en-US" dirty="0"/>
              <a:t>Xiang </a:t>
            </a:r>
            <a:r>
              <a:rPr lang="en-US" dirty="0" err="1"/>
              <a:t>Niu</a:t>
            </a:r>
            <a:r>
              <a:rPr lang="en-US" dirty="0"/>
              <a:t>, </a:t>
            </a:r>
            <a:r>
              <a:rPr lang="en-US" dirty="0" err="1"/>
              <a:t>Chunheng</a:t>
            </a:r>
            <a:r>
              <a:rPr lang="en-US" dirty="0"/>
              <a:t> Jiang, </a:t>
            </a:r>
            <a:r>
              <a:rPr lang="en-US" dirty="0" err="1"/>
              <a:t>Jianxi</a:t>
            </a:r>
            <a:r>
              <a:rPr lang="en-US" dirty="0"/>
              <a:t> Gao, </a:t>
            </a:r>
            <a:r>
              <a:rPr lang="en-US" dirty="0" err="1"/>
              <a:t>Gyorgy</a:t>
            </a:r>
            <a:r>
              <a:rPr lang="en-US" dirty="0"/>
              <a:t> </a:t>
            </a:r>
            <a:r>
              <a:rPr lang="en-US" dirty="0" err="1"/>
              <a:t>Korniss</a:t>
            </a:r>
            <a:r>
              <a:rPr lang="en-US" dirty="0"/>
              <a:t> &amp; Boleslaw K. Szymanski. From data to complex network control of airline flight delays. Nature, 2021. </a:t>
            </a:r>
            <a:r>
              <a:rPr lang="en-US" dirty="0">
                <a:hlinkClick r:id="rId2"/>
              </a:rPr>
              <a:t>From data to complex network control of airline flight delays | Scientific Reports (nature.com)</a:t>
            </a:r>
            <a:endParaRPr lang="en-US" dirty="0"/>
          </a:p>
        </p:txBody>
      </p:sp>
    </p:spTree>
    <p:extLst>
      <p:ext uri="{BB962C8B-B14F-4D97-AF65-F5344CB8AC3E}">
        <p14:creationId xmlns:p14="http://schemas.microsoft.com/office/powerpoint/2010/main" val="3095168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长方形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长方形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组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长方形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长方形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长方形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标题 1">
            <a:extLst>
              <a:ext uri="{FF2B5EF4-FFF2-40B4-BE49-F238E27FC236}">
                <a16:creationId xmlns:a16="http://schemas.microsoft.com/office/drawing/2014/main" id="{0F87E73C-2B1A-4602-BFBE-CFE1E55D9B38}"/>
              </a:ext>
            </a:extLst>
          </p:cNvPr>
          <p:cNvSpPr>
            <a:spLocks noGrp="1"/>
          </p:cNvSpPr>
          <p:nvPr>
            <p:ph type="ctrTitle"/>
          </p:nvPr>
        </p:nvSpPr>
        <p:spPr>
          <a:xfrm>
            <a:off x="8296275" y="1419226"/>
            <a:ext cx="3081576" cy="1746762"/>
          </a:xfrm>
        </p:spPr>
        <p:txBody>
          <a:bodyPr rtlCol="0">
            <a:normAutofit/>
          </a:bodyPr>
          <a:lstStyle/>
          <a:p>
            <a:pPr rtl="0"/>
            <a:r>
              <a:rPr lang="en-US" altLang="zh-CN" dirty="0">
                <a:solidFill>
                  <a:srgbClr val="FFFFFF"/>
                </a:solidFill>
              </a:rPr>
              <a:t>Thank you</a:t>
            </a:r>
            <a:endParaRPr lang="zh-CN" altLang="en-US" dirty="0">
              <a:solidFill>
                <a:srgbClr val="FFFFFF"/>
              </a:solidFill>
            </a:endParaRPr>
          </a:p>
        </p:txBody>
      </p:sp>
      <p:pic>
        <p:nvPicPr>
          <p:cNvPr id="5" name="图片 4" descr="数字编号">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6" name="副标题 5">
            <a:extLst>
              <a:ext uri="{FF2B5EF4-FFF2-40B4-BE49-F238E27FC236}">
                <a16:creationId xmlns:a16="http://schemas.microsoft.com/office/drawing/2014/main" id="{C2FEE64F-F18B-C859-2172-9F38F141F92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01347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08EDC9-C680-608F-E465-B2A3EDE0C374}"/>
              </a:ext>
            </a:extLst>
          </p:cNvPr>
          <p:cNvSpPr>
            <a:spLocks noGrp="1"/>
          </p:cNvSpPr>
          <p:nvPr>
            <p:ph type="title"/>
          </p:nvPr>
        </p:nvSpPr>
        <p:spPr/>
        <p:txBody>
          <a:bodyPr/>
          <a:lstStyle/>
          <a:p>
            <a:r>
              <a:rPr lang="en-US" altLang="zh-CN" dirty="0"/>
              <a:t>setup</a:t>
            </a:r>
            <a:endParaRPr lang="en-US" dirty="0"/>
          </a:p>
        </p:txBody>
      </p:sp>
      <p:sp>
        <p:nvSpPr>
          <p:cNvPr id="3" name="内容占位符 2">
            <a:extLst>
              <a:ext uri="{FF2B5EF4-FFF2-40B4-BE49-F238E27FC236}">
                <a16:creationId xmlns:a16="http://schemas.microsoft.com/office/drawing/2014/main" id="{747934AA-F511-6C55-3256-B30091FF7C27}"/>
              </a:ext>
            </a:extLst>
          </p:cNvPr>
          <p:cNvSpPr>
            <a:spLocks noGrp="1"/>
          </p:cNvSpPr>
          <p:nvPr>
            <p:ph idx="1"/>
          </p:nvPr>
        </p:nvSpPr>
        <p:spPr/>
        <p:txBody>
          <a:bodyPr/>
          <a:lstStyle/>
          <a:p>
            <a:r>
              <a:rPr lang="en-US" dirty="0"/>
              <a:t>The complex network that generated by massive data sets is hard to control. It needs a formal definition for its network dynamics to control such network.</a:t>
            </a:r>
            <a:endParaRPr lang="en-US" altLang="zh-CN" dirty="0"/>
          </a:p>
          <a:p>
            <a:r>
              <a:rPr lang="en-US" dirty="0"/>
              <a:t>To show how to use a new framework to delineate network dynamics via implementing a new framework to a complex and practical example, which is the passenger airline networks of the United States, and try to control its flight delays, which are the most common failures in these networks.</a:t>
            </a:r>
          </a:p>
        </p:txBody>
      </p:sp>
    </p:spTree>
    <p:extLst>
      <p:ext uri="{BB962C8B-B14F-4D97-AF65-F5344CB8AC3E}">
        <p14:creationId xmlns:p14="http://schemas.microsoft.com/office/powerpoint/2010/main" val="981488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D29C32-E42C-6304-927C-83882CE9FC18}"/>
              </a:ext>
            </a:extLst>
          </p:cNvPr>
          <p:cNvSpPr>
            <a:spLocks noGrp="1"/>
          </p:cNvSpPr>
          <p:nvPr>
            <p:ph type="title"/>
          </p:nvPr>
        </p:nvSpPr>
        <p:spPr/>
        <p:txBody>
          <a:bodyPr/>
          <a:lstStyle/>
          <a:p>
            <a:r>
              <a:rPr lang="en-US" altLang="zh-CN" dirty="0"/>
              <a:t>Previous works</a:t>
            </a:r>
            <a:endParaRPr lang="en-US" dirty="0"/>
          </a:p>
        </p:txBody>
      </p:sp>
      <p:sp>
        <p:nvSpPr>
          <p:cNvPr id="3" name="内容占位符 2">
            <a:extLst>
              <a:ext uri="{FF2B5EF4-FFF2-40B4-BE49-F238E27FC236}">
                <a16:creationId xmlns:a16="http://schemas.microsoft.com/office/drawing/2014/main" id="{CD561D1C-4B94-2786-D5AF-857CC22648D8}"/>
              </a:ext>
            </a:extLst>
          </p:cNvPr>
          <p:cNvSpPr>
            <a:spLocks noGrp="1"/>
          </p:cNvSpPr>
          <p:nvPr>
            <p:ph idx="1"/>
          </p:nvPr>
        </p:nvSpPr>
        <p:spPr/>
        <p:txBody>
          <a:bodyPr/>
          <a:lstStyle/>
          <a:p>
            <a:r>
              <a:rPr lang="en-US" dirty="0"/>
              <a:t>Agent-based model</a:t>
            </a:r>
          </a:p>
          <a:p>
            <a:r>
              <a:rPr lang="en-US" dirty="0"/>
              <a:t>Predictive models</a:t>
            </a:r>
          </a:p>
          <a:p>
            <a:pPr lvl="1"/>
            <a:r>
              <a:rPr lang="en-US" dirty="0"/>
              <a:t>Statistical analysis</a:t>
            </a:r>
          </a:p>
          <a:p>
            <a:pPr lvl="1"/>
            <a:r>
              <a:rPr lang="en-US" dirty="0"/>
              <a:t>Probabilistic model</a:t>
            </a:r>
          </a:p>
          <a:p>
            <a:pPr lvl="1"/>
            <a:r>
              <a:rPr lang="en-US" dirty="0"/>
              <a:t>Operational research</a:t>
            </a:r>
          </a:p>
          <a:p>
            <a:pPr lvl="1"/>
            <a:r>
              <a:rPr lang="en-US" dirty="0"/>
              <a:t>Machine learning</a:t>
            </a:r>
          </a:p>
        </p:txBody>
      </p:sp>
    </p:spTree>
    <p:extLst>
      <p:ext uri="{BB962C8B-B14F-4D97-AF65-F5344CB8AC3E}">
        <p14:creationId xmlns:p14="http://schemas.microsoft.com/office/powerpoint/2010/main" val="1251716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507229-D79F-7141-0169-CACADE41977E}"/>
              </a:ext>
            </a:extLst>
          </p:cNvPr>
          <p:cNvSpPr>
            <a:spLocks noGrp="1"/>
          </p:cNvSpPr>
          <p:nvPr>
            <p:ph type="title"/>
          </p:nvPr>
        </p:nvSpPr>
        <p:spPr/>
        <p:txBody>
          <a:bodyPr/>
          <a:lstStyle/>
          <a:p>
            <a:r>
              <a:rPr lang="en-US" dirty="0"/>
              <a:t>Methods—Overview</a:t>
            </a:r>
          </a:p>
        </p:txBody>
      </p:sp>
      <p:sp>
        <p:nvSpPr>
          <p:cNvPr id="3" name="内容占位符 2">
            <a:extLst>
              <a:ext uri="{FF2B5EF4-FFF2-40B4-BE49-F238E27FC236}">
                <a16:creationId xmlns:a16="http://schemas.microsoft.com/office/drawing/2014/main" id="{A03D8A6D-5B93-9CB2-06D1-64553CD9D518}"/>
              </a:ext>
            </a:extLst>
          </p:cNvPr>
          <p:cNvSpPr>
            <a:spLocks noGrp="1"/>
          </p:cNvSpPr>
          <p:nvPr>
            <p:ph idx="1"/>
          </p:nvPr>
        </p:nvSpPr>
        <p:spPr/>
        <p:txBody>
          <a:bodyPr/>
          <a:lstStyle/>
          <a:p>
            <a:r>
              <a:rPr lang="en-US" dirty="0"/>
              <a:t>Two main component:</a:t>
            </a:r>
          </a:p>
          <a:p>
            <a:pPr lvl="1"/>
            <a:r>
              <a:rPr lang="en-US" dirty="0"/>
              <a:t>Model of the dynamic of flight delays</a:t>
            </a:r>
          </a:p>
          <a:p>
            <a:pPr lvl="1"/>
            <a:r>
              <a:rPr lang="en-US" dirty="0"/>
              <a:t>Method for defining an optimal control strategy for dynamic of flight delays</a:t>
            </a:r>
          </a:p>
        </p:txBody>
      </p:sp>
    </p:spTree>
    <p:extLst>
      <p:ext uri="{BB962C8B-B14F-4D97-AF65-F5344CB8AC3E}">
        <p14:creationId xmlns:p14="http://schemas.microsoft.com/office/powerpoint/2010/main" val="2010848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1633EB-7DCB-4DDC-80AF-C885A3EE1245}"/>
              </a:ext>
            </a:extLst>
          </p:cNvPr>
          <p:cNvSpPr>
            <a:spLocks noGrp="1"/>
          </p:cNvSpPr>
          <p:nvPr>
            <p:ph type="title"/>
          </p:nvPr>
        </p:nvSpPr>
        <p:spPr>
          <a:xfrm>
            <a:off x="581193" y="729658"/>
            <a:ext cx="11029616" cy="988332"/>
          </a:xfrm>
        </p:spPr>
        <p:txBody>
          <a:bodyPr rtlCol="0" anchor="b">
            <a:normAutofit/>
          </a:bodyPr>
          <a:lstStyle/>
          <a:p>
            <a:pPr rtl="0"/>
            <a:r>
              <a:rPr lang="en-US" altLang="zh-CN" dirty="0"/>
              <a:t>Method—flight delay networks</a:t>
            </a:r>
            <a:endParaRPr lang="zh-CN" altLang="en-US" dirty="0"/>
          </a:p>
        </p:txBody>
      </p:sp>
      <p:pic>
        <p:nvPicPr>
          <p:cNvPr id="1026" name="Picture 2" descr="Figure 1">
            <a:extLst>
              <a:ext uri="{FF2B5EF4-FFF2-40B4-BE49-F238E27FC236}">
                <a16:creationId xmlns:a16="http://schemas.microsoft.com/office/drawing/2014/main" id="{65790113-3B2E-EFC2-DAC4-B314AD155D4A}"/>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581193" y="2585998"/>
            <a:ext cx="6507040" cy="2554013"/>
          </a:xfrm>
          <a:prstGeom prst="rect">
            <a:avLst/>
          </a:prstGeom>
          <a:solidFill>
            <a:srgbClr val="FFFFFF"/>
          </a:solidFill>
        </p:spPr>
      </p:pic>
      <p:sp>
        <p:nvSpPr>
          <p:cNvPr id="1031" name="Content Placeholder 3">
            <a:extLst>
              <a:ext uri="{FF2B5EF4-FFF2-40B4-BE49-F238E27FC236}">
                <a16:creationId xmlns:a16="http://schemas.microsoft.com/office/drawing/2014/main" id="{D91E9F8D-B65F-B1E0-9F74-BC6CF328672F}"/>
              </a:ext>
            </a:extLst>
          </p:cNvPr>
          <p:cNvSpPr>
            <a:spLocks noGrp="1"/>
          </p:cNvSpPr>
          <p:nvPr>
            <p:ph sz="half" idx="2"/>
          </p:nvPr>
        </p:nvSpPr>
        <p:spPr>
          <a:xfrm>
            <a:off x="7056504" y="2142592"/>
            <a:ext cx="5135496" cy="3440824"/>
          </a:xfrm>
        </p:spPr>
        <p:txBody>
          <a:bodyPr/>
          <a:lstStyle/>
          <a:p>
            <a:r>
              <a:rPr lang="en-US" dirty="0"/>
              <a:t>Figure 1A: Flowchart of the framework for flight delay mitigation.</a:t>
            </a:r>
          </a:p>
          <a:p>
            <a:r>
              <a:rPr lang="en-US" altLang="zh-CN" dirty="0"/>
              <a:t>Figure 1B: Sample graph of a circular route and the pie shows the fixed cost of renting a sample aircraft.</a:t>
            </a:r>
          </a:p>
          <a:p>
            <a:r>
              <a:rPr lang="en-US" dirty="0"/>
              <a:t>Figure 1C: shows the scheduled time of flights, with and without control of the actual times of flights.</a:t>
            </a:r>
          </a:p>
        </p:txBody>
      </p:sp>
    </p:spTree>
    <p:extLst>
      <p:ext uri="{BB962C8B-B14F-4D97-AF65-F5344CB8AC3E}">
        <p14:creationId xmlns:p14="http://schemas.microsoft.com/office/powerpoint/2010/main" val="497607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6AEB18-8C7A-C0E2-BC49-C34AE74241E4}"/>
              </a:ext>
            </a:extLst>
          </p:cNvPr>
          <p:cNvSpPr>
            <a:spLocks noGrp="1"/>
          </p:cNvSpPr>
          <p:nvPr>
            <p:ph type="title"/>
          </p:nvPr>
        </p:nvSpPr>
        <p:spPr>
          <a:xfrm>
            <a:off x="581193" y="729658"/>
            <a:ext cx="11029616" cy="988332"/>
          </a:xfrm>
        </p:spPr>
        <p:txBody>
          <a:bodyPr anchor="b">
            <a:normAutofit/>
          </a:bodyPr>
          <a:lstStyle/>
          <a:p>
            <a:r>
              <a:rPr lang="en-US" dirty="0"/>
              <a:t>Method—Data-driven dynamics</a:t>
            </a:r>
          </a:p>
        </p:txBody>
      </p:sp>
      <p:sp>
        <p:nvSpPr>
          <p:cNvPr id="10" name="Content Placeholder 3">
            <a:extLst>
              <a:ext uri="{FF2B5EF4-FFF2-40B4-BE49-F238E27FC236}">
                <a16:creationId xmlns:a16="http://schemas.microsoft.com/office/drawing/2014/main" id="{3078BD34-BFC5-A79E-43EB-5F6C8A4997ED}"/>
              </a:ext>
            </a:extLst>
          </p:cNvPr>
          <p:cNvSpPr>
            <a:spLocks noGrp="1"/>
          </p:cNvSpPr>
          <p:nvPr>
            <p:ph sz="half" idx="2"/>
          </p:nvPr>
        </p:nvSpPr>
        <p:spPr>
          <a:xfrm>
            <a:off x="6188417" y="2228003"/>
            <a:ext cx="5422392" cy="3633047"/>
          </a:xfrm>
        </p:spPr>
        <p:txBody>
          <a:bodyPr/>
          <a:lstStyle/>
          <a:p>
            <a:endParaRPr lang="en-US" dirty="0"/>
          </a:p>
        </p:txBody>
      </p:sp>
      <p:pic>
        <p:nvPicPr>
          <p:cNvPr id="11" name="图片 10">
            <a:extLst>
              <a:ext uri="{FF2B5EF4-FFF2-40B4-BE49-F238E27FC236}">
                <a16:creationId xmlns:a16="http://schemas.microsoft.com/office/drawing/2014/main" id="{E718633C-18A9-0580-CE6E-80DA496E9086}"/>
              </a:ext>
            </a:extLst>
          </p:cNvPr>
          <p:cNvPicPr>
            <a:picLocks noChangeAspect="1"/>
          </p:cNvPicPr>
          <p:nvPr/>
        </p:nvPicPr>
        <p:blipFill>
          <a:blip r:embed="rId2"/>
          <a:stretch>
            <a:fillRect/>
          </a:stretch>
        </p:blipFill>
        <p:spPr>
          <a:xfrm>
            <a:off x="581190" y="3373821"/>
            <a:ext cx="4020111" cy="323895"/>
          </a:xfrm>
          <a:prstGeom prst="rect">
            <a:avLst/>
          </a:prstGeom>
        </p:spPr>
      </p:pic>
      <p:pic>
        <p:nvPicPr>
          <p:cNvPr id="13" name="图片 12">
            <a:extLst>
              <a:ext uri="{FF2B5EF4-FFF2-40B4-BE49-F238E27FC236}">
                <a16:creationId xmlns:a16="http://schemas.microsoft.com/office/drawing/2014/main" id="{E64A5AA9-06D2-9CEE-0696-8A86B7C91870}"/>
              </a:ext>
            </a:extLst>
          </p:cNvPr>
          <p:cNvPicPr>
            <a:picLocks noChangeAspect="1"/>
          </p:cNvPicPr>
          <p:nvPr/>
        </p:nvPicPr>
        <p:blipFill>
          <a:blip r:embed="rId3"/>
          <a:stretch>
            <a:fillRect/>
          </a:stretch>
        </p:blipFill>
        <p:spPr>
          <a:xfrm>
            <a:off x="581190" y="3804485"/>
            <a:ext cx="4143953" cy="409632"/>
          </a:xfrm>
          <a:prstGeom prst="rect">
            <a:avLst/>
          </a:prstGeom>
        </p:spPr>
      </p:pic>
      <p:pic>
        <p:nvPicPr>
          <p:cNvPr id="21" name="内容占位符 20">
            <a:extLst>
              <a:ext uri="{FF2B5EF4-FFF2-40B4-BE49-F238E27FC236}">
                <a16:creationId xmlns:a16="http://schemas.microsoft.com/office/drawing/2014/main" id="{C1A4A8E8-9ABE-AB2C-A729-52E0355821EA}"/>
              </a:ext>
            </a:extLst>
          </p:cNvPr>
          <p:cNvPicPr>
            <a:picLocks noGrp="1" noChangeAspect="1"/>
          </p:cNvPicPr>
          <p:nvPr>
            <p:ph sz="half" idx="1"/>
          </p:nvPr>
        </p:nvPicPr>
        <p:blipFill>
          <a:blip r:embed="rId4"/>
          <a:stretch>
            <a:fillRect/>
          </a:stretch>
        </p:blipFill>
        <p:spPr>
          <a:xfrm>
            <a:off x="581190" y="2944951"/>
            <a:ext cx="8805105" cy="375485"/>
          </a:xfrm>
        </p:spPr>
      </p:pic>
    </p:spTree>
    <p:extLst>
      <p:ext uri="{BB962C8B-B14F-4D97-AF65-F5344CB8AC3E}">
        <p14:creationId xmlns:p14="http://schemas.microsoft.com/office/powerpoint/2010/main" val="3779771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6AEB18-8C7A-C0E2-BC49-C34AE74241E4}"/>
              </a:ext>
            </a:extLst>
          </p:cNvPr>
          <p:cNvSpPr>
            <a:spLocks noGrp="1"/>
          </p:cNvSpPr>
          <p:nvPr>
            <p:ph type="title"/>
          </p:nvPr>
        </p:nvSpPr>
        <p:spPr>
          <a:xfrm>
            <a:off x="581192" y="702156"/>
            <a:ext cx="11029616" cy="1013800"/>
          </a:xfrm>
        </p:spPr>
        <p:txBody>
          <a:bodyPr anchor="b">
            <a:normAutofit/>
          </a:bodyPr>
          <a:lstStyle/>
          <a:p>
            <a:r>
              <a:rPr lang="en-US" dirty="0"/>
              <a:t>Method—Data-driven dynamics</a:t>
            </a:r>
          </a:p>
        </p:txBody>
      </p:sp>
      <p:sp>
        <p:nvSpPr>
          <p:cNvPr id="15" name="Content Placeholder 2">
            <a:extLst>
              <a:ext uri="{FF2B5EF4-FFF2-40B4-BE49-F238E27FC236}">
                <a16:creationId xmlns:a16="http://schemas.microsoft.com/office/drawing/2014/main" id="{D1BF7FEA-44DB-E3D2-B6AF-482EE912E270}"/>
              </a:ext>
            </a:extLst>
          </p:cNvPr>
          <p:cNvSpPr>
            <a:spLocks noGrp="1"/>
          </p:cNvSpPr>
          <p:nvPr>
            <p:ph idx="1"/>
          </p:nvPr>
        </p:nvSpPr>
        <p:spPr>
          <a:xfrm>
            <a:off x="581192" y="2180496"/>
            <a:ext cx="11029615" cy="3678303"/>
          </a:xfrm>
        </p:spPr>
        <p:txBody>
          <a:bodyPr/>
          <a:lstStyle/>
          <a:p>
            <a:r>
              <a:rPr lang="en-US" dirty="0"/>
              <a:t>Three most important assumption to estimate the needed probabilities:</a:t>
            </a:r>
          </a:p>
          <a:p>
            <a:pPr lvl="1"/>
            <a:r>
              <a:rPr lang="en-US" dirty="0"/>
              <a:t>Each record is a single event and only related to others by connection edges, regardless the time of the delay</a:t>
            </a:r>
          </a:p>
          <a:p>
            <a:pPr lvl="1"/>
            <a:r>
              <a:rPr lang="en-US" dirty="0"/>
              <a:t>All flights and airlines are assigned to the same time interval between the arrival of the previous flight and the departure of the next flight. After this interval expired all flights depart at the same time.</a:t>
            </a:r>
          </a:p>
          <a:p>
            <a:pPr lvl="1"/>
            <a:r>
              <a:rPr lang="en-US" altLang="zh-CN" dirty="0"/>
              <a:t>The records of flights that have same departure and arrival airport are merged.</a:t>
            </a:r>
            <a:endParaRPr lang="en-US" dirty="0"/>
          </a:p>
        </p:txBody>
      </p:sp>
    </p:spTree>
    <p:extLst>
      <p:ext uri="{BB962C8B-B14F-4D97-AF65-F5344CB8AC3E}">
        <p14:creationId xmlns:p14="http://schemas.microsoft.com/office/powerpoint/2010/main" val="3628681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C3F9A1-B957-F3C6-C621-FD2DE5D8CCBF}"/>
              </a:ext>
            </a:extLst>
          </p:cNvPr>
          <p:cNvSpPr>
            <a:spLocks noGrp="1"/>
          </p:cNvSpPr>
          <p:nvPr>
            <p:ph type="title"/>
          </p:nvPr>
        </p:nvSpPr>
        <p:spPr/>
        <p:txBody>
          <a:bodyPr/>
          <a:lstStyle/>
          <a:p>
            <a:r>
              <a:rPr lang="en-US" dirty="0"/>
              <a:t>Method—Data-driven dynamics</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118DBF4-9F6E-4A18-09EF-C67859447F22}"/>
                  </a:ext>
                </a:extLst>
              </p:cNvPr>
              <p:cNvSpPr>
                <a:spLocks noGrp="1"/>
              </p:cNvSpPr>
              <p:nvPr>
                <p:ph idx="1"/>
              </p:nvPr>
            </p:nvSpPr>
            <p:spPr/>
            <p:txBody>
              <a:bodyPr/>
              <a:lstStyle/>
              <a:p>
                <a:r>
                  <a:rPr lang="en-US" dirty="0"/>
                  <a:t>Create the flight delay network for an airline from FDC dataset, including the associated adjacency matrix of connection edges </a:t>
                </a:r>
                <a:r>
                  <a:rPr lang="en-US" i="1" dirty="0"/>
                  <a:t>E</a:t>
                </a:r>
              </a:p>
              <a:p>
                <a:r>
                  <a:rPr lang="en-US" dirty="0"/>
                  <a:t>Using the data driven dynamics CARP to simulate all flight in the network and the dynamics of flight delays. </a:t>
                </a:r>
              </a:p>
              <a:p>
                <a:pPr lvl="1"/>
                <a:r>
                  <a:rPr lang="en-US" altLang="zh-CN" dirty="0"/>
                  <a:t>Randomly assign the delay status of each flight according to its probability estimated, and rest of flights’ status are on time </a:t>
                </a:r>
                <a:r>
                  <a:rPr lang="en-US" dirty="0"/>
                  <a:t>at initial state </a:t>
                </a:r>
                <a14:m>
                  <m:oMath xmlns:m="http://schemas.openxmlformats.org/officeDocument/2006/math">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0" smtClean="0">
                        <a:latin typeface="Cambria Math" panose="02040503050406030204" pitchFamily="18" charset="0"/>
                      </a:rPr>
                      <m:t>.</m:t>
                    </m:r>
                  </m:oMath>
                </a14:m>
                <a:endParaRPr lang="en-US" dirty="0"/>
              </a:p>
              <a:p>
                <a:endParaRPr lang="en-US" dirty="0"/>
              </a:p>
              <a:p>
                <a:endParaRPr lang="en-US" dirty="0"/>
              </a:p>
            </p:txBody>
          </p:sp>
        </mc:Choice>
        <mc:Fallback xmlns="">
          <p:sp>
            <p:nvSpPr>
              <p:cNvPr id="3" name="内容占位符 2">
                <a:extLst>
                  <a:ext uri="{FF2B5EF4-FFF2-40B4-BE49-F238E27FC236}">
                    <a16:creationId xmlns:a16="http://schemas.microsoft.com/office/drawing/2014/main" id="{8118DBF4-9F6E-4A18-09EF-C67859447F22}"/>
                  </a:ext>
                </a:extLst>
              </p:cNvPr>
              <p:cNvSpPr>
                <a:spLocks noGrp="1" noRot="1" noChangeAspect="1" noMove="1" noResize="1" noEditPoints="1" noAdjustHandles="1" noChangeArrowheads="1" noChangeShapeType="1" noTextEdit="1"/>
              </p:cNvSpPr>
              <p:nvPr>
                <p:ph idx="1"/>
              </p:nvPr>
            </p:nvSpPr>
            <p:spPr>
              <a:blipFill>
                <a:blip r:embed="rId2"/>
                <a:stretch>
                  <a:fillRect l="-221" r="-276"/>
                </a:stretch>
              </a:blipFill>
            </p:spPr>
            <p:txBody>
              <a:bodyPr/>
              <a:lstStyle/>
              <a:p>
                <a:r>
                  <a:rPr lang="en-US">
                    <a:noFill/>
                  </a:rPr>
                  <a:t> </a:t>
                </a:r>
              </a:p>
            </p:txBody>
          </p:sp>
        </mc:Fallback>
      </mc:AlternateContent>
    </p:spTree>
    <p:extLst>
      <p:ext uri="{BB962C8B-B14F-4D97-AF65-F5344CB8AC3E}">
        <p14:creationId xmlns:p14="http://schemas.microsoft.com/office/powerpoint/2010/main" val="3034388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C3F9A1-B957-F3C6-C621-FD2DE5D8CCBF}"/>
              </a:ext>
            </a:extLst>
          </p:cNvPr>
          <p:cNvSpPr>
            <a:spLocks noGrp="1"/>
          </p:cNvSpPr>
          <p:nvPr>
            <p:ph type="title"/>
          </p:nvPr>
        </p:nvSpPr>
        <p:spPr/>
        <p:txBody>
          <a:bodyPr/>
          <a:lstStyle/>
          <a:p>
            <a:r>
              <a:rPr lang="en-US" dirty="0"/>
              <a:t>Method—Optimal Control of flight delay network</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118DBF4-9F6E-4A18-09EF-C67859447F22}"/>
                  </a:ext>
                </a:extLst>
              </p:cNvPr>
              <p:cNvSpPr>
                <a:spLocks noGrp="1"/>
              </p:cNvSpPr>
              <p:nvPr>
                <p:ph idx="1"/>
              </p:nvPr>
            </p:nvSpPr>
            <p:spPr/>
            <p:txBody>
              <a:bodyPr/>
              <a:lstStyle/>
              <a:p>
                <a:r>
                  <a:rPr lang="en-US" dirty="0"/>
                  <a:t>Find the optimal sequence of input signals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𝑢</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a:rPr lang="en-US" b="0" i="1" smtClean="0">
                        <a:latin typeface="Cambria Math" panose="02040503050406030204" pitchFamily="18" charset="0"/>
                      </a:rPr>
                      <m:t>𝑢</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𝜏</m:t>
                    </m:r>
                    <m:r>
                      <a:rPr lang="en-US" b="0" i="1" smtClean="0">
                        <a:latin typeface="Cambria Math" panose="02040503050406030204" pitchFamily="18" charset="0"/>
                      </a:rPr>
                      <m:t>)}</m:t>
                    </m:r>
                  </m:oMath>
                </a14:m>
                <a:r>
                  <a:rPr lang="en-US" dirty="0"/>
                  <a:t>, which minimize the function </a:t>
                </a:r>
                <a14:m>
                  <m:oMath xmlns:m="http://schemas.openxmlformats.org/officeDocument/2006/math">
                    <m:r>
                      <a:rPr lang="en-US" b="0" i="1" smtClean="0">
                        <a:latin typeface="Cambria Math" panose="02040503050406030204" pitchFamily="18" charset="0"/>
                      </a:rPr>
                      <m:t>𝐽</m:t>
                    </m:r>
                    <m:r>
                      <a:rPr lang="en-US" b="0" i="1" smtClean="0">
                        <a:latin typeface="Cambria Math" panose="02040503050406030204" pitchFamily="18" charset="0"/>
                      </a:rPr>
                      <m:t>(</m:t>
                    </m:r>
                    <m:r>
                      <a:rPr lang="en-US" b="1" i="1" smtClean="0">
                        <a:latin typeface="Cambria Math" panose="02040503050406030204" pitchFamily="18" charset="0"/>
                      </a:rPr>
                      <m:t>𝒖</m:t>
                    </m:r>
                    <m:r>
                      <a:rPr lang="en-US" b="1"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r>
                      <a:rPr lang="en-US" b="0" i="1" smtClean="0">
                        <a:latin typeface="Cambria Math" panose="02040503050406030204" pitchFamily="18" charset="0"/>
                      </a:rPr>
                      <m:t>𝜏</m:t>
                    </m:r>
                    <m:r>
                      <a:rPr lang="en-US" b="0" i="1" smtClean="0">
                        <a:latin typeface="Cambria Math" panose="02040503050406030204" pitchFamily="18" charset="0"/>
                      </a:rPr>
                      <m:t>)</m:t>
                    </m:r>
                  </m:oMath>
                </a14:m>
                <a:r>
                  <a:rPr lang="en-US" dirty="0"/>
                  <a:t> which take involved state </a:t>
                </a:r>
                <a14:m>
                  <m:oMath xmlns:m="http://schemas.openxmlformats.org/officeDocument/2006/math">
                    <m:r>
                      <a:rPr lang="en-US" b="1" i="1" smtClean="0">
                        <a:latin typeface="Cambria Math" panose="02040503050406030204" pitchFamily="18" charset="0"/>
                      </a:rPr>
                      <m:t>𝒙</m:t>
                    </m:r>
                  </m:oMath>
                </a14:m>
                <a:r>
                  <a:rPr lang="en-US" b="1" dirty="0"/>
                  <a:t> </a:t>
                </a:r>
                <a:r>
                  <a:rPr lang="en-US" dirty="0"/>
                  <a:t>and input signals </a:t>
                </a:r>
                <a14:m>
                  <m:oMath xmlns:m="http://schemas.openxmlformats.org/officeDocument/2006/math">
                    <m:r>
                      <a:rPr lang="en-US" b="1" i="1" smtClean="0">
                        <a:latin typeface="Cambria Math" panose="02040503050406030204" pitchFamily="18" charset="0"/>
                      </a:rPr>
                      <m:t>𝒖</m:t>
                    </m:r>
                  </m:oMath>
                </a14:m>
                <a:r>
                  <a:rPr lang="en-US" b="1" dirty="0"/>
                  <a:t> </a:t>
                </a:r>
                <a:r>
                  <a:rPr lang="en-US" dirty="0"/>
                  <a:t>within </a:t>
                </a:r>
                <a14:m>
                  <m:oMath xmlns:m="http://schemas.openxmlformats.org/officeDocument/2006/math">
                    <m:r>
                      <a:rPr lang="en-US" b="0" i="1" smtClean="0">
                        <a:latin typeface="Cambria Math" panose="02040503050406030204" pitchFamily="18" charset="0"/>
                      </a:rPr>
                      <m:t>𝜏</m:t>
                    </m:r>
                  </m:oMath>
                </a14:m>
                <a:r>
                  <a:rPr lang="en-US" b="1" dirty="0"/>
                  <a:t> </a:t>
                </a:r>
                <a:r>
                  <a:rPr lang="en-US" dirty="0"/>
                  <a:t>time steps</a:t>
                </a:r>
                <a:r>
                  <a:rPr lang="en-US" b="1" dirty="0"/>
                  <a:t> </a:t>
                </a:r>
                <a:r>
                  <a:rPr lang="en-US" dirty="0"/>
                  <a:t>as parameters.</a:t>
                </a:r>
              </a:p>
              <a:p>
                <a:r>
                  <a:rPr lang="en-US" dirty="0"/>
                  <a:t>Three steps:</a:t>
                </a:r>
              </a:p>
              <a:p>
                <a:pPr lvl="1"/>
                <a:r>
                  <a:rPr lang="en-US" dirty="0"/>
                  <a:t>Linearization</a:t>
                </a:r>
              </a:p>
              <a:p>
                <a:pPr lvl="1"/>
                <a:r>
                  <a:rPr lang="en-US" dirty="0"/>
                  <a:t>Linear quadratic regulator (LQR)</a:t>
                </a:r>
              </a:p>
              <a:p>
                <a:pPr lvl="1"/>
                <a:r>
                  <a:rPr lang="en-US" dirty="0"/>
                  <a:t>Total operating cost</a:t>
                </a:r>
              </a:p>
            </p:txBody>
          </p:sp>
        </mc:Choice>
        <mc:Fallback xmlns="">
          <p:sp>
            <p:nvSpPr>
              <p:cNvPr id="3" name="内容占位符 2">
                <a:extLst>
                  <a:ext uri="{FF2B5EF4-FFF2-40B4-BE49-F238E27FC236}">
                    <a16:creationId xmlns:a16="http://schemas.microsoft.com/office/drawing/2014/main" id="{8118DBF4-9F6E-4A18-09EF-C67859447F22}"/>
                  </a:ext>
                </a:extLst>
              </p:cNvPr>
              <p:cNvSpPr>
                <a:spLocks noGrp="1" noRot="1" noChangeAspect="1" noMove="1" noResize="1" noEditPoints="1" noAdjustHandles="1" noChangeArrowheads="1" noChangeShapeType="1" noTextEdit="1"/>
              </p:cNvSpPr>
              <p:nvPr>
                <p:ph idx="1"/>
              </p:nvPr>
            </p:nvSpPr>
            <p:spPr>
              <a:blipFill>
                <a:blip r:embed="rId2"/>
                <a:stretch>
                  <a:fillRect l="-221"/>
                </a:stretch>
              </a:blipFill>
            </p:spPr>
            <p:txBody>
              <a:bodyPr/>
              <a:lstStyle/>
              <a:p>
                <a:r>
                  <a:rPr lang="en-US">
                    <a:noFill/>
                  </a:rPr>
                  <a:t> </a:t>
                </a:r>
              </a:p>
            </p:txBody>
          </p:sp>
        </mc:Fallback>
      </mc:AlternateContent>
    </p:spTree>
    <p:extLst>
      <p:ext uri="{BB962C8B-B14F-4D97-AF65-F5344CB8AC3E}">
        <p14:creationId xmlns:p14="http://schemas.microsoft.com/office/powerpoint/2010/main" val="3474991315"/>
      </p:ext>
    </p:extLst>
  </p:cSld>
  <p:clrMapOvr>
    <a:masterClrMapping/>
  </p:clrMapOvr>
</p:sld>
</file>

<file path=ppt/theme/theme1.xml><?xml version="1.0" encoding="utf-8"?>
<a:theme xmlns:a="http://schemas.openxmlformats.org/drawingml/2006/main" name="红利">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61208584_TF56390039_Win32" id="{1FF20A31-F58D-46FD-84B0-37045A9B5140}" vid="{B1EBD292-1F16-4B4C-A1D0-814074AB61C3}"/>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技术设计</Template>
  <TotalTime>1006</TotalTime>
  <Words>904</Words>
  <Application>Microsoft Office PowerPoint</Application>
  <PresentationFormat>Widescreen</PresentationFormat>
  <Paragraphs>91</Paragraphs>
  <Slides>19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Microsoft YaHei UI</vt:lpstr>
      <vt:lpstr>Cambria Math</vt:lpstr>
      <vt:lpstr>Gill Sans MT</vt:lpstr>
      <vt:lpstr>Wingdings 2</vt:lpstr>
      <vt:lpstr>红利</vt:lpstr>
      <vt:lpstr>From data to complex network control of airline flight delays</vt:lpstr>
      <vt:lpstr>setup</vt:lpstr>
      <vt:lpstr>Previous works</vt:lpstr>
      <vt:lpstr>Methods—Overview</vt:lpstr>
      <vt:lpstr>Method—flight delay networks</vt:lpstr>
      <vt:lpstr>Method—Data-driven dynamics</vt:lpstr>
      <vt:lpstr>Method—Data-driven dynamics</vt:lpstr>
      <vt:lpstr>Method—Data-driven dynamics</vt:lpstr>
      <vt:lpstr>Method—Optimal Control of flight delay network</vt:lpstr>
      <vt:lpstr>Method—Optimal Control of flight delay network</vt:lpstr>
      <vt:lpstr>Method—Optimal Control of flight delay network</vt:lpstr>
      <vt:lpstr>Method—Optimal Control of flight delay network</vt:lpstr>
      <vt:lpstr>Method—Optimal Control of flight delay network</vt:lpstr>
      <vt:lpstr>Result—Optimal control for the sample flight delay network</vt:lpstr>
      <vt:lpstr>Result—Optimal control for the real airline flight delay network</vt:lpstr>
      <vt:lpstr>Result—Optimal control for the real airline flight delay network</vt:lpstr>
      <vt:lpstr>Discussion</vt:lpstr>
      <vt:lpstr>reference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data to complex network control of airline flight delays</dc:title>
  <dc:creator>Guo, Long</dc:creator>
  <cp:lastModifiedBy>Szymanski, Bolek</cp:lastModifiedBy>
  <cp:revision>4</cp:revision>
  <dcterms:created xsi:type="dcterms:W3CDTF">2022-12-04T21:04:23Z</dcterms:created>
  <dcterms:modified xsi:type="dcterms:W3CDTF">2022-12-05T14:54:22Z</dcterms:modified>
</cp:coreProperties>
</file>