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slides/slide-21.xml" ContentType="application/vnd.openxmlformats-officedocument.presentationml.slide+xml"/>
  <Override PartName="/ppt/slides/slide-22.xml" ContentType="application/vnd.openxmlformats-officedocument.presentationml.slide+xml"/>
  <Override PartName="/ppt/slides/slide-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29" Type="http://schemas.openxmlformats.org/officeDocument/2006/relationships/slide" Target="slides/slide-21.xml"/><Relationship Id="rId30" Type="http://schemas.openxmlformats.org/officeDocument/2006/relationships/slide" Target="slides/slide-22.xml"/><Relationship Id="rId31" Type="http://schemas.openxmlformats.org/officeDocument/2006/relationships/slide" Target="slides/slide-23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21.xml.rels><?xml version="1.0" encoding="UTF-8" standalone="yes"?>
<Relationships xmlns="http://schemas.openxmlformats.org/package/2006/relationships"><Relationship Id="rId2" Type="http://schemas.openxmlformats.org/officeDocument/2006/relationships/image" Target="../media/slide-21.png"/><Relationship Id="rId1" Type="http://schemas.openxmlformats.org/officeDocument/2006/relationships/slideLayout" Target="../slideLayouts/slideLayout1.xml"/></Relationships>
</file>

<file path=ppt/slides/_rels/slide-2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2.png"/><Relationship Id="rId1" Type="http://schemas.openxmlformats.org/officeDocument/2006/relationships/slideLayout" Target="../slideLayouts/slideLayout1.xml"/></Relationships>
</file>

<file path=ppt/slides/_rels/slide-23.xml.rels><?xml version="1.0" encoding="UTF-8" standalone="yes"?>
<Relationships xmlns="http://schemas.openxmlformats.org/package/2006/relationships"><Relationship Id="rId2" Type="http://schemas.openxmlformats.org/officeDocument/2006/relationships/image" Target="../media/slide-23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