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-0.xml" ContentType="application/vnd.openxmlformats-officedocument.presentationml.slide+xml"/>
  <Override PartName="/ppt/slides/slide-1.xml" ContentType="application/vnd.openxmlformats-officedocument.presentationml.slide+xml"/>
  <Override PartName="/ppt/slides/slide-2.xml" ContentType="application/vnd.openxmlformats-officedocument.presentationml.slide+xml"/>
  <Override PartName="/ppt/slides/slide-3.xml" ContentType="application/vnd.openxmlformats-officedocument.presentationml.slide+xml"/>
  <Override PartName="/ppt/slides/slide-4.xml" ContentType="application/vnd.openxmlformats-officedocument.presentationml.slide+xml"/>
  <Override PartName="/ppt/slides/slide-5.xml" ContentType="application/vnd.openxmlformats-officedocument.presentationml.slide+xml"/>
  <Override PartName="/ppt/slides/slide-6.xml" ContentType="application/vnd.openxmlformats-officedocument.presentationml.slide+xml"/>
  <Override PartName="/ppt/slides/slide-7.xml" ContentType="application/vnd.openxmlformats-officedocument.presentationml.slide+xml"/>
  <Override PartName="/ppt/slides/slide-8.xml" ContentType="application/vnd.openxmlformats-officedocument.presentationml.slide+xml"/>
  <Override PartName="/ppt/slides/slide-9.xml" ContentType="application/vnd.openxmlformats-officedocument.presentationml.slide+xml"/>
  <Override PartName="/ppt/slides/slide-10.xml" ContentType="application/vnd.openxmlformats-officedocument.presentationml.slide+xml"/>
  <Override PartName="/ppt/slides/slide-11.xml" ContentType="application/vnd.openxmlformats-officedocument.presentationml.slide+xml"/>
  <Override PartName="/ppt/slides/slide-12.xml" ContentType="application/vnd.openxmlformats-officedocument.presentationml.slide+xml"/>
  <Override PartName="/ppt/slides/slide-13.xml" ContentType="application/vnd.openxmlformats-officedocument.presentationml.slide+xml"/>
  <Override PartName="/ppt/slides/slide-14.xml" ContentType="application/vnd.openxmlformats-officedocument.presentationml.slide+xml"/>
  <Override PartName="/ppt/slides/slide-15.xml" ContentType="application/vnd.openxmlformats-officedocument.presentationml.slide+xml"/>
  <Override PartName="/ppt/slides/slide-16.xml" ContentType="application/vnd.openxmlformats-officedocument.presentationml.slide+xml"/>
  <Override PartName="/ppt/slides/slide-17.xml" ContentType="application/vnd.openxmlformats-officedocument.presentationml.slide+xml"/>
  <Override PartName="/ppt/slides/slide-18.xml" ContentType="application/vnd.openxmlformats-officedocument.presentationml.slide+xml"/>
  <Override PartName="/ppt/slides/slide-19.xml" ContentType="application/vnd.openxmlformats-officedocument.presentationml.slide+xml"/>
  <Override PartName="/ppt/slides/slide-20.xml" ContentType="application/vnd.openxmlformats-officedocument.presentationml.slide+xml"/>
  <Override PartName="/ppt/slides/slide-21.xml" ContentType="application/vnd.openxmlformats-officedocument.presentationml.slide+xml"/>
  <Override PartName="/ppt/slides/slide-22.xml" ContentType="application/vnd.openxmlformats-officedocument.presentationml.slide+xml"/>
  <Override PartName="/ppt/slides/slide-23.xml" ContentType="application/vnd.openxmlformats-officedocument.presentationml.slide+xml"/>
  <Override PartName="/ppt/slides/slide-24.xml" ContentType="application/vnd.openxmlformats-officedocument.presentationml.slide+xml"/>
  <Override PartName="/ppt/slides/slide-25.xml" ContentType="application/vnd.openxmlformats-officedocument.presentationml.slide+xml"/>
  <Override PartName="/ppt/slides/slide-26.xml" ContentType="application/vnd.openxmlformats-officedocument.presentationml.slide+xml"/>
  <Override PartName="/ppt/slides/slide-27.xml" ContentType="application/vnd.openxmlformats-officedocument.presentationml.slide+xml"/>
  <Override PartName="/ppt/slides/slide-28.xml" ContentType="application/vnd.openxmlformats-officedocument.presentationml.slide+xml"/>
  <Override PartName="/ppt/slides/slide-29.xml" ContentType="application/vnd.openxmlformats-officedocument.presentationml.slide+xml"/>
  <Override PartName="/ppt/slides/slide-30.xml" ContentType="application/vnd.openxmlformats-officedocument.presentationml.slide+xml"/>
  <Override PartName="/ppt/slides/slide-31.xml" ContentType="application/vnd.openxmlformats-officedocument.presentationml.slide+xml"/>
  <Override PartName="/ppt/slides/slide-32.xml" ContentType="application/vnd.openxmlformats-officedocument.presentationml.slide+xml"/>
  <Override PartName="/ppt/slides/slide-33.xml" ContentType="application/vnd.openxmlformats-officedocument.presentationml.slide+xml"/>
  <Override PartName="/ppt/slides/slide-34.xml" ContentType="application/vnd.openxmlformats-officedocument.presentationml.slide+xml"/>
  <Override PartName="/ppt/slides/slide-35.xml" ContentType="application/vnd.openxmlformats-officedocument.presentationml.slide+xml"/>
  <Override PartName="/ppt/slides/slide-36.xml" ContentType="application/vnd.openxmlformats-officedocument.presentationml.slide+xml"/>
  <Override PartName="/ppt/slides/slide-37.xml" ContentType="application/vnd.openxmlformats-officedocument.presentationml.slide+xml"/>
  <Override PartName="/ppt/slides/slide-38.xml" ContentType="application/vnd.openxmlformats-officedocument.presentationml.slide+xml"/>
  <Override PartName="/ppt/slides/slide-39.xml" ContentType="application/vnd.openxmlformats-officedocument.presentationml.slide+xml"/>
  <Override PartName="/ppt/slides/slide-40.xml" ContentType="application/vnd.openxmlformats-officedocument.presentationml.slide+xml"/>
  <Override PartName="/ppt/slides/slide-41.xml" ContentType="application/vnd.openxmlformats-officedocument.presentationml.slide+xml"/>
  <Override PartName="/ppt/slides/slide-42.xml" ContentType="application/vnd.openxmlformats-officedocument.presentationml.slide+xml"/>
  <Override PartName="/ppt/slides/slide-43.xml" ContentType="application/vnd.openxmlformats-officedocument.presentationml.slide+xml"/>
  <Override PartName="/ppt/slides/slide-44.xml" ContentType="application/vnd.openxmlformats-officedocument.presentationml.slide+xml"/>
  <Override PartName="/ppt/slides/slide-45.xml" ContentType="application/vnd.openxmlformats-officedocument.presentationml.slide+xml"/>
  <Override PartName="/ppt/slides/slide-46.xml" ContentType="application/vnd.openxmlformats-officedocument.presentationml.slide+xml"/>
  <Override PartName="/ppt/slides/slide-47.xml" ContentType="application/vnd.openxmlformats-officedocument.presentationml.slide+xml"/>
  <Override PartName="/ppt/slides/slide-48.xml" ContentType="application/vnd.openxmlformats-officedocument.presentationml.slide+xml"/>
  <Override PartName="/ppt/slides/slide-49.xml" ContentType="application/vnd.openxmlformats-officedocument.presentationml.slide+xml"/>
  <Override PartName="/ppt/slides/slide-50.xml" ContentType="application/vnd.openxmlformats-officedocument.presentationml.slide+xml"/>
  <Override PartName="/ppt/slides/slide-51.xml" ContentType="application/vnd.openxmlformats-officedocument.presentationml.slide+xml"/>
  <Override PartName="/ppt/slides/slide-52.xml" ContentType="application/vnd.openxmlformats-officedocument.presentationml.slide+xml"/>
  <Override PartName="/ppt/slides/slide-53.xml" ContentType="application/vnd.openxmlformats-officedocument.presentationml.slide+xml"/>
  <Override PartName="/ppt/slides/slide-54.xml" ContentType="application/vnd.openxmlformats-officedocument.presentationml.slide+xml"/>
  <Override PartName="/ppt/slides/slide-55.xml" ContentType="application/vnd.openxmlformats-officedocument.presentationml.slide+xml"/>
  <Override PartName="/ppt/slides/slide-56.xml" ContentType="application/vnd.openxmlformats-officedocument.presentationml.slide+xml"/>
  <Override PartName="/ppt/slides/slide-57.xml" ContentType="application/vnd.openxmlformats-officedocument.presentationml.slide+xml"/>
  <Override PartName="/ppt/slides/slide-58.xml" ContentType="application/vnd.openxmlformats-officedocument.presentationml.slide+xml"/>
  <Override PartName="/ppt/slides/slide-59.xml" ContentType="application/vnd.openxmlformats-officedocument.presentationml.slide+xml"/>
  <Override PartName="/ppt/slides/slide-60.xml" ContentType="application/vnd.openxmlformats-officedocument.presentationml.slide+xml"/>
  <Override PartName="/ppt/slides/slide-61.xml" ContentType="application/vnd.openxmlformats-officedocument.presentationml.slide+xml"/>
  <Override PartName="/ppt/slides/slide-62.xml" ContentType="application/vnd.openxmlformats-officedocument.presentationml.slide+xml"/>
  <Override PartName="/ppt/slides/slide-63.xml" ContentType="application/vnd.openxmlformats-officedocument.presentationml.slide+xml"/>
  <Override PartName="/ppt/slides/slide-64.xml" ContentType="application/vnd.openxmlformats-officedocument.presentationml.slide+xml"/>
  <Override PartName="/ppt/slides/slide-65.xml" ContentType="application/vnd.openxmlformats-officedocument.presentationml.slide+xml"/>
  <Override PartName="/ppt/slides/slide-66.xml" ContentType="application/vnd.openxmlformats-officedocument.presentationml.slide+xml"/>
  <Override PartName="/ppt/slides/slide-67.xml" ContentType="application/vnd.openxmlformats-officedocument.presentationml.slide+xml"/>
  <Override PartName="/ppt/slides/slide-68.xml" ContentType="application/vnd.openxmlformats-officedocument.presentationml.slide+xml"/>
  <Override PartName="/ppt/slides/slide-69.xml" ContentType="application/vnd.openxmlformats-officedocument.presentationml.slide+xml"/>
  <Override PartName="/ppt/slides/slide-70.xml" ContentType="application/vnd.openxmlformats-officedocument.presentationml.slide+xml"/>
  <Override PartName="/ppt/slides/slide-71.xml" ContentType="application/vnd.openxmlformats-officedocument.presentationml.slide+xml"/>
  <Override PartName="/ppt/slides/slide-72.xml" ContentType="application/vnd.openxmlformats-officedocument.presentationml.slide+xml"/>
  <Override PartName="/ppt/slides/slide-73.xml" ContentType="application/vnd.openxmlformats-officedocument.presentationml.slide+xml"/>
  <Override PartName="/ppt/slides/slide-74.xml" ContentType="application/vnd.openxmlformats-officedocument.presentationml.slide+xml"/>
  <Override PartName="/ppt/slides/slide-75.xml" ContentType="application/vnd.openxmlformats-officedocument.presentationml.slide+xml"/>
  <Override PartName="/ppt/slides/slide-76.xml" ContentType="application/vnd.openxmlformats-officedocument.presentationml.slide+xml"/>
  <Override PartName="/ppt/slides/slide-77.xml" ContentType="application/vnd.openxmlformats-officedocument.presentationml.slide+xml"/>
  <Override PartName="/ppt/slides/slide-78.xml" ContentType="application/vnd.openxmlformats-officedocument.presentationml.slide+xml"/>
  <Override PartName="/ppt/slides/slide-79.xml" ContentType="application/vnd.openxmlformats-officedocument.presentationml.slide+xml"/>
  <Override PartName="/ppt/slides/slide-80.xml" ContentType="application/vnd.openxmlformats-officedocument.presentationml.slide+xml"/>
  <Override PartName="/ppt/slides/slide-81.xml" ContentType="application/vnd.openxmlformats-officedocument.presentationml.slide+xml"/>
  <Override PartName="/ppt/slides/slide-82.xml" ContentType="application/vnd.openxmlformats-officedocument.presentationml.slide+xml"/>
  <Override PartName="/ppt/slides/slide-83.xml" ContentType="application/vnd.openxmlformats-officedocument.presentationml.slide+xml"/>
  <Override PartName="/ppt/slides/slide-84.xml" ContentType="application/vnd.openxmlformats-officedocument.presentationml.slide+xml"/>
  <Override PartName="/ppt/slides/slide-85.xml" ContentType="application/vnd.openxmlformats-officedocument.presentationml.slide+xml"/>
  <Override PartName="/ppt/slides/slide-86.xml" ContentType="application/vnd.openxmlformats-officedocument.presentationml.slide+xml"/>
  <Override PartName="/ppt/slides/slide-87.xml" ContentType="application/vnd.openxmlformats-officedocument.presentationml.slide+xml"/>
  <Override PartName="/ppt/slides/slide-88.xml" ContentType="application/vnd.openxmlformats-officedocument.presentationml.slide+xml"/>
  <Override PartName="/ppt/slides/slide-89.xml" ContentType="application/vnd.openxmlformats-officedocument.presentationml.slide+xml"/>
  <Override PartName="/ppt/slides/slide-90.xml" ContentType="application/vnd.openxmlformats-officedocument.presentationml.slide+xml"/>
  <Override PartName="/ppt/slides/slide-91.xml" ContentType="application/vnd.openxmlformats-officedocument.presentationml.slide+xml"/>
  <Override PartName="/ppt/slides/slide-92.xml" ContentType="application/vnd.openxmlformats-officedocument.presentationml.slide+xml"/>
  <Override PartName="/ppt/slides/slide-93.xml" ContentType="application/vnd.openxmlformats-officedocument.presentationml.slide+xml"/>
  <Override PartName="/ppt/slides/slide-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8" Type="http://schemas.openxmlformats.org/officeDocument/2006/relationships/slide" Target="slides/slide-0.xml"/><Relationship Id="rId9" Type="http://schemas.openxmlformats.org/officeDocument/2006/relationships/slide" Target="slides/slide-1.xml"/><Relationship Id="rId10" Type="http://schemas.openxmlformats.org/officeDocument/2006/relationships/slide" Target="slides/slide-2.xml"/><Relationship Id="rId11" Type="http://schemas.openxmlformats.org/officeDocument/2006/relationships/slide" Target="slides/slide-3.xml"/><Relationship Id="rId12" Type="http://schemas.openxmlformats.org/officeDocument/2006/relationships/slide" Target="slides/slide-4.xml"/><Relationship Id="rId13" Type="http://schemas.openxmlformats.org/officeDocument/2006/relationships/slide" Target="slides/slide-5.xml"/><Relationship Id="rId14" Type="http://schemas.openxmlformats.org/officeDocument/2006/relationships/slide" Target="slides/slide-6.xml"/><Relationship Id="rId15" Type="http://schemas.openxmlformats.org/officeDocument/2006/relationships/slide" Target="slides/slide-7.xml"/><Relationship Id="rId16" Type="http://schemas.openxmlformats.org/officeDocument/2006/relationships/slide" Target="slides/slide-8.xml"/><Relationship Id="rId17" Type="http://schemas.openxmlformats.org/officeDocument/2006/relationships/slide" Target="slides/slide-9.xml"/><Relationship Id="rId18" Type="http://schemas.openxmlformats.org/officeDocument/2006/relationships/slide" Target="slides/slide-10.xml"/><Relationship Id="rId19" Type="http://schemas.openxmlformats.org/officeDocument/2006/relationships/slide" Target="slides/slide-11.xml"/><Relationship Id="rId20" Type="http://schemas.openxmlformats.org/officeDocument/2006/relationships/slide" Target="slides/slide-12.xml"/><Relationship Id="rId21" Type="http://schemas.openxmlformats.org/officeDocument/2006/relationships/slide" Target="slides/slide-13.xml"/><Relationship Id="rId22" Type="http://schemas.openxmlformats.org/officeDocument/2006/relationships/slide" Target="slides/slide-14.xml"/><Relationship Id="rId23" Type="http://schemas.openxmlformats.org/officeDocument/2006/relationships/slide" Target="slides/slide-15.xml"/><Relationship Id="rId24" Type="http://schemas.openxmlformats.org/officeDocument/2006/relationships/slide" Target="slides/slide-16.xml"/><Relationship Id="rId25" Type="http://schemas.openxmlformats.org/officeDocument/2006/relationships/slide" Target="slides/slide-17.xml"/><Relationship Id="rId26" Type="http://schemas.openxmlformats.org/officeDocument/2006/relationships/slide" Target="slides/slide-18.xml"/><Relationship Id="rId27" Type="http://schemas.openxmlformats.org/officeDocument/2006/relationships/slide" Target="slides/slide-19.xml"/><Relationship Id="rId28" Type="http://schemas.openxmlformats.org/officeDocument/2006/relationships/slide" Target="slides/slide-20.xml"/><Relationship Id="rId29" Type="http://schemas.openxmlformats.org/officeDocument/2006/relationships/slide" Target="slides/slide-21.xml"/><Relationship Id="rId30" Type="http://schemas.openxmlformats.org/officeDocument/2006/relationships/slide" Target="slides/slide-22.xml"/><Relationship Id="rId31" Type="http://schemas.openxmlformats.org/officeDocument/2006/relationships/slide" Target="slides/slide-23.xml"/><Relationship Id="rId32" Type="http://schemas.openxmlformats.org/officeDocument/2006/relationships/slide" Target="slides/slide-24.xml"/><Relationship Id="rId33" Type="http://schemas.openxmlformats.org/officeDocument/2006/relationships/slide" Target="slides/slide-25.xml"/><Relationship Id="rId34" Type="http://schemas.openxmlformats.org/officeDocument/2006/relationships/slide" Target="slides/slide-26.xml"/><Relationship Id="rId35" Type="http://schemas.openxmlformats.org/officeDocument/2006/relationships/slide" Target="slides/slide-27.xml"/><Relationship Id="rId36" Type="http://schemas.openxmlformats.org/officeDocument/2006/relationships/slide" Target="slides/slide-28.xml"/><Relationship Id="rId37" Type="http://schemas.openxmlformats.org/officeDocument/2006/relationships/slide" Target="slides/slide-29.xml"/><Relationship Id="rId38" Type="http://schemas.openxmlformats.org/officeDocument/2006/relationships/slide" Target="slides/slide-30.xml"/><Relationship Id="rId39" Type="http://schemas.openxmlformats.org/officeDocument/2006/relationships/slide" Target="slides/slide-31.xml"/><Relationship Id="rId40" Type="http://schemas.openxmlformats.org/officeDocument/2006/relationships/slide" Target="slides/slide-32.xml"/><Relationship Id="rId41" Type="http://schemas.openxmlformats.org/officeDocument/2006/relationships/slide" Target="slides/slide-33.xml"/><Relationship Id="rId42" Type="http://schemas.openxmlformats.org/officeDocument/2006/relationships/slide" Target="slides/slide-34.xml"/><Relationship Id="rId43" Type="http://schemas.openxmlformats.org/officeDocument/2006/relationships/slide" Target="slides/slide-35.xml"/><Relationship Id="rId44" Type="http://schemas.openxmlformats.org/officeDocument/2006/relationships/slide" Target="slides/slide-36.xml"/><Relationship Id="rId45" Type="http://schemas.openxmlformats.org/officeDocument/2006/relationships/slide" Target="slides/slide-37.xml"/><Relationship Id="rId46" Type="http://schemas.openxmlformats.org/officeDocument/2006/relationships/slide" Target="slides/slide-38.xml"/><Relationship Id="rId47" Type="http://schemas.openxmlformats.org/officeDocument/2006/relationships/slide" Target="slides/slide-39.xml"/><Relationship Id="rId48" Type="http://schemas.openxmlformats.org/officeDocument/2006/relationships/slide" Target="slides/slide-40.xml"/><Relationship Id="rId49" Type="http://schemas.openxmlformats.org/officeDocument/2006/relationships/slide" Target="slides/slide-41.xml"/><Relationship Id="rId50" Type="http://schemas.openxmlformats.org/officeDocument/2006/relationships/slide" Target="slides/slide-42.xml"/><Relationship Id="rId51" Type="http://schemas.openxmlformats.org/officeDocument/2006/relationships/slide" Target="slides/slide-43.xml"/><Relationship Id="rId52" Type="http://schemas.openxmlformats.org/officeDocument/2006/relationships/slide" Target="slides/slide-44.xml"/><Relationship Id="rId53" Type="http://schemas.openxmlformats.org/officeDocument/2006/relationships/slide" Target="slides/slide-45.xml"/><Relationship Id="rId54" Type="http://schemas.openxmlformats.org/officeDocument/2006/relationships/slide" Target="slides/slide-46.xml"/><Relationship Id="rId55" Type="http://schemas.openxmlformats.org/officeDocument/2006/relationships/slide" Target="slides/slide-47.xml"/><Relationship Id="rId56" Type="http://schemas.openxmlformats.org/officeDocument/2006/relationships/slide" Target="slides/slide-48.xml"/><Relationship Id="rId57" Type="http://schemas.openxmlformats.org/officeDocument/2006/relationships/slide" Target="slides/slide-49.xml"/><Relationship Id="rId58" Type="http://schemas.openxmlformats.org/officeDocument/2006/relationships/slide" Target="slides/slide-50.xml"/><Relationship Id="rId59" Type="http://schemas.openxmlformats.org/officeDocument/2006/relationships/slide" Target="slides/slide-51.xml"/><Relationship Id="rId60" Type="http://schemas.openxmlformats.org/officeDocument/2006/relationships/slide" Target="slides/slide-52.xml"/><Relationship Id="rId61" Type="http://schemas.openxmlformats.org/officeDocument/2006/relationships/slide" Target="slides/slide-53.xml"/><Relationship Id="rId62" Type="http://schemas.openxmlformats.org/officeDocument/2006/relationships/slide" Target="slides/slide-54.xml"/><Relationship Id="rId63" Type="http://schemas.openxmlformats.org/officeDocument/2006/relationships/slide" Target="slides/slide-55.xml"/><Relationship Id="rId64" Type="http://schemas.openxmlformats.org/officeDocument/2006/relationships/slide" Target="slides/slide-56.xml"/><Relationship Id="rId65" Type="http://schemas.openxmlformats.org/officeDocument/2006/relationships/slide" Target="slides/slide-57.xml"/><Relationship Id="rId66" Type="http://schemas.openxmlformats.org/officeDocument/2006/relationships/slide" Target="slides/slide-58.xml"/><Relationship Id="rId67" Type="http://schemas.openxmlformats.org/officeDocument/2006/relationships/slide" Target="slides/slide-59.xml"/><Relationship Id="rId68" Type="http://schemas.openxmlformats.org/officeDocument/2006/relationships/slide" Target="slides/slide-60.xml"/><Relationship Id="rId69" Type="http://schemas.openxmlformats.org/officeDocument/2006/relationships/slide" Target="slides/slide-61.xml"/><Relationship Id="rId70" Type="http://schemas.openxmlformats.org/officeDocument/2006/relationships/slide" Target="slides/slide-62.xml"/><Relationship Id="rId71" Type="http://schemas.openxmlformats.org/officeDocument/2006/relationships/slide" Target="slides/slide-63.xml"/><Relationship Id="rId72" Type="http://schemas.openxmlformats.org/officeDocument/2006/relationships/slide" Target="slides/slide-64.xml"/><Relationship Id="rId73" Type="http://schemas.openxmlformats.org/officeDocument/2006/relationships/slide" Target="slides/slide-65.xml"/><Relationship Id="rId74" Type="http://schemas.openxmlformats.org/officeDocument/2006/relationships/slide" Target="slides/slide-66.xml"/><Relationship Id="rId75" Type="http://schemas.openxmlformats.org/officeDocument/2006/relationships/slide" Target="slides/slide-67.xml"/><Relationship Id="rId76" Type="http://schemas.openxmlformats.org/officeDocument/2006/relationships/slide" Target="slides/slide-68.xml"/><Relationship Id="rId77" Type="http://schemas.openxmlformats.org/officeDocument/2006/relationships/slide" Target="slides/slide-69.xml"/><Relationship Id="rId78" Type="http://schemas.openxmlformats.org/officeDocument/2006/relationships/slide" Target="slides/slide-70.xml"/><Relationship Id="rId79" Type="http://schemas.openxmlformats.org/officeDocument/2006/relationships/slide" Target="slides/slide-71.xml"/><Relationship Id="rId80" Type="http://schemas.openxmlformats.org/officeDocument/2006/relationships/slide" Target="slides/slide-72.xml"/><Relationship Id="rId81" Type="http://schemas.openxmlformats.org/officeDocument/2006/relationships/slide" Target="slides/slide-73.xml"/><Relationship Id="rId82" Type="http://schemas.openxmlformats.org/officeDocument/2006/relationships/slide" Target="slides/slide-74.xml"/><Relationship Id="rId83" Type="http://schemas.openxmlformats.org/officeDocument/2006/relationships/slide" Target="slides/slide-75.xml"/><Relationship Id="rId84" Type="http://schemas.openxmlformats.org/officeDocument/2006/relationships/slide" Target="slides/slide-76.xml"/><Relationship Id="rId85" Type="http://schemas.openxmlformats.org/officeDocument/2006/relationships/slide" Target="slides/slide-77.xml"/><Relationship Id="rId86" Type="http://schemas.openxmlformats.org/officeDocument/2006/relationships/slide" Target="slides/slide-78.xml"/><Relationship Id="rId87" Type="http://schemas.openxmlformats.org/officeDocument/2006/relationships/slide" Target="slides/slide-79.xml"/><Relationship Id="rId88" Type="http://schemas.openxmlformats.org/officeDocument/2006/relationships/slide" Target="slides/slide-80.xml"/><Relationship Id="rId89" Type="http://schemas.openxmlformats.org/officeDocument/2006/relationships/slide" Target="slides/slide-81.xml"/><Relationship Id="rId90" Type="http://schemas.openxmlformats.org/officeDocument/2006/relationships/slide" Target="slides/slide-82.xml"/><Relationship Id="rId91" Type="http://schemas.openxmlformats.org/officeDocument/2006/relationships/slide" Target="slides/slide-83.xml"/><Relationship Id="rId92" Type="http://schemas.openxmlformats.org/officeDocument/2006/relationships/slide" Target="slides/slide-84.xml"/><Relationship Id="rId93" Type="http://schemas.openxmlformats.org/officeDocument/2006/relationships/slide" Target="slides/slide-85.xml"/><Relationship Id="rId94" Type="http://schemas.openxmlformats.org/officeDocument/2006/relationships/slide" Target="slides/slide-86.xml"/><Relationship Id="rId95" Type="http://schemas.openxmlformats.org/officeDocument/2006/relationships/slide" Target="slides/slide-87.xml"/><Relationship Id="rId96" Type="http://schemas.openxmlformats.org/officeDocument/2006/relationships/slide" Target="slides/slide-88.xml"/><Relationship Id="rId97" Type="http://schemas.openxmlformats.org/officeDocument/2006/relationships/slide" Target="slides/slide-89.xml"/><Relationship Id="rId98" Type="http://schemas.openxmlformats.org/officeDocument/2006/relationships/slide" Target="slides/slide-90.xml"/><Relationship Id="rId99" Type="http://schemas.openxmlformats.org/officeDocument/2006/relationships/slide" Target="slides/slide-91.xml"/><Relationship Id="rId100" Type="http://schemas.openxmlformats.org/officeDocument/2006/relationships/slide" Target="slides/slide-92.xml"/><Relationship Id="rId101" Type="http://schemas.openxmlformats.org/officeDocument/2006/relationships/slide" Target="slides/slide-93.xml"/><Relationship Id="rId102" Type="http://schemas.openxmlformats.org/officeDocument/2006/relationships/slide" Target="slides/slide-94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40663"/>
      </p:ext>
    </p:extLst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11673-9542-403D-950E-6A6CD2CDFF3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731E-0AF2-4B7A-B803-93957A93F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8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-0.xml.rels><?xml version="1.0" encoding="UTF-8" standalone="yes"?>
<Relationships xmlns="http://schemas.openxmlformats.org/package/2006/relationships"><Relationship Id="rId2" Type="http://schemas.openxmlformats.org/officeDocument/2006/relationships/image" Target="../media/slide-0.png"/><Relationship Id="rId1" Type="http://schemas.openxmlformats.org/officeDocument/2006/relationships/slideLayout" Target="../slideLayouts/slideLayout1.xml"/></Relationships>
</file>

<file path=ppt/slides/_rels/slide-1.xml.rels><?xml version="1.0" encoding="UTF-8" standalone="yes"?>
<Relationships xmlns="http://schemas.openxmlformats.org/package/2006/relationships"><Relationship Id="rId2" Type="http://schemas.openxmlformats.org/officeDocument/2006/relationships/image" Target="../media/slide-1.png"/><Relationship Id="rId1" Type="http://schemas.openxmlformats.org/officeDocument/2006/relationships/slideLayout" Target="../slideLayouts/slideLayout1.xml"/></Relationships>
</file>

<file path=ppt/slides/_rels/slide-10.xml.rels><?xml version="1.0" encoding="UTF-8" standalone="yes"?>
<Relationships xmlns="http://schemas.openxmlformats.org/package/2006/relationships"><Relationship Id="rId2" Type="http://schemas.openxmlformats.org/officeDocument/2006/relationships/image" Target="../media/slide-10.png"/><Relationship Id="rId1" Type="http://schemas.openxmlformats.org/officeDocument/2006/relationships/slideLayout" Target="../slideLayouts/slideLayout1.xml"/></Relationships>
</file>

<file path=ppt/slides/_rels/slide-11.xml.rels><?xml version="1.0" encoding="UTF-8" standalone="yes"?>
<Relationships xmlns="http://schemas.openxmlformats.org/package/2006/relationships"><Relationship Id="rId2" Type="http://schemas.openxmlformats.org/officeDocument/2006/relationships/image" Target="../media/slide-11.png"/><Relationship Id="rId1" Type="http://schemas.openxmlformats.org/officeDocument/2006/relationships/slideLayout" Target="../slideLayouts/slideLayout1.xml"/></Relationships>
</file>

<file path=ppt/slides/_rels/slide-12.xml.rels><?xml version="1.0" encoding="UTF-8" standalone="yes"?>
<Relationships xmlns="http://schemas.openxmlformats.org/package/2006/relationships"><Relationship Id="rId2" Type="http://schemas.openxmlformats.org/officeDocument/2006/relationships/image" Target="../media/slide-12.png"/><Relationship Id="rId1" Type="http://schemas.openxmlformats.org/officeDocument/2006/relationships/slideLayout" Target="../slideLayouts/slideLayout1.xml"/></Relationships>
</file>

<file path=ppt/slides/_rels/slide-13.xml.rels><?xml version="1.0" encoding="UTF-8" standalone="yes"?>
<Relationships xmlns="http://schemas.openxmlformats.org/package/2006/relationships"><Relationship Id="rId2" Type="http://schemas.openxmlformats.org/officeDocument/2006/relationships/image" Target="../media/slide-13.png"/><Relationship Id="rId1" Type="http://schemas.openxmlformats.org/officeDocument/2006/relationships/slideLayout" Target="../slideLayouts/slideLayout1.xml"/></Relationships>
</file>

<file path=ppt/slides/_rels/slide-14.xml.rels><?xml version="1.0" encoding="UTF-8" standalone="yes"?>
<Relationships xmlns="http://schemas.openxmlformats.org/package/2006/relationships"><Relationship Id="rId2" Type="http://schemas.openxmlformats.org/officeDocument/2006/relationships/image" Target="../media/slide-14.png"/><Relationship Id="rId1" Type="http://schemas.openxmlformats.org/officeDocument/2006/relationships/slideLayout" Target="../slideLayouts/slideLayout1.xml"/></Relationships>
</file>

<file path=ppt/slides/_rels/slide-15.xml.rels><?xml version="1.0" encoding="UTF-8" standalone="yes"?>
<Relationships xmlns="http://schemas.openxmlformats.org/package/2006/relationships"><Relationship Id="rId2" Type="http://schemas.openxmlformats.org/officeDocument/2006/relationships/image" Target="../media/slide-15.png"/><Relationship Id="rId1" Type="http://schemas.openxmlformats.org/officeDocument/2006/relationships/slideLayout" Target="../slideLayouts/slideLayout1.xml"/></Relationships>
</file>

<file path=ppt/slides/_rels/slide-16.xml.rels><?xml version="1.0" encoding="UTF-8" standalone="yes"?>
<Relationships xmlns="http://schemas.openxmlformats.org/package/2006/relationships"><Relationship Id="rId2" Type="http://schemas.openxmlformats.org/officeDocument/2006/relationships/image" Target="../media/slide-16.png"/><Relationship Id="rId1" Type="http://schemas.openxmlformats.org/officeDocument/2006/relationships/slideLayout" Target="../slideLayouts/slideLayout1.xml"/></Relationships>
</file>

<file path=ppt/slides/_rels/slide-17.xml.rels><?xml version="1.0" encoding="UTF-8" standalone="yes"?>
<Relationships xmlns="http://schemas.openxmlformats.org/package/2006/relationships"><Relationship Id="rId2" Type="http://schemas.openxmlformats.org/officeDocument/2006/relationships/image" Target="../media/slide-17.png"/><Relationship Id="rId1" Type="http://schemas.openxmlformats.org/officeDocument/2006/relationships/slideLayout" Target="../slideLayouts/slideLayout1.xml"/></Relationships>
</file>

<file path=ppt/slides/_rels/slide-18.xml.rels><?xml version="1.0" encoding="UTF-8" standalone="yes"?>
<Relationships xmlns="http://schemas.openxmlformats.org/package/2006/relationships"><Relationship Id="rId2" Type="http://schemas.openxmlformats.org/officeDocument/2006/relationships/image" Target="../media/slide-18.png"/><Relationship Id="rId1" Type="http://schemas.openxmlformats.org/officeDocument/2006/relationships/slideLayout" Target="../slideLayouts/slideLayout1.xml"/></Relationships>
</file>

<file path=ppt/slides/_rels/slide-19.xml.rels><?xml version="1.0" encoding="UTF-8" standalone="yes"?>
<Relationships xmlns="http://schemas.openxmlformats.org/package/2006/relationships"><Relationship Id="rId2" Type="http://schemas.openxmlformats.org/officeDocument/2006/relationships/image" Target="../media/slide-19.png"/><Relationship Id="rId1" Type="http://schemas.openxmlformats.org/officeDocument/2006/relationships/slideLayout" Target="../slideLayouts/slideLayout1.xml"/></Relationships>
</file>

<file path=ppt/slides/_rels/slide-2.xml.rels><?xml version="1.0" encoding="UTF-8" standalone="yes"?>
<Relationships xmlns="http://schemas.openxmlformats.org/package/2006/relationships"><Relationship Id="rId2" Type="http://schemas.openxmlformats.org/officeDocument/2006/relationships/image" Target="../media/slide-2.png"/><Relationship Id="rId1" Type="http://schemas.openxmlformats.org/officeDocument/2006/relationships/slideLayout" Target="../slideLayouts/slideLayout1.xml"/></Relationships>
</file>

<file path=ppt/slides/_rels/slide-20.xml.rels><?xml version="1.0" encoding="UTF-8" standalone="yes"?>
<Relationships xmlns="http://schemas.openxmlformats.org/package/2006/relationships"><Relationship Id="rId2" Type="http://schemas.openxmlformats.org/officeDocument/2006/relationships/image" Target="../media/slide-20.png"/><Relationship Id="rId1" Type="http://schemas.openxmlformats.org/officeDocument/2006/relationships/slideLayout" Target="../slideLayouts/slideLayout1.xml"/></Relationships>
</file>

<file path=ppt/slides/_rels/slide-21.xml.rels><?xml version="1.0" encoding="UTF-8" standalone="yes"?>
<Relationships xmlns="http://schemas.openxmlformats.org/package/2006/relationships"><Relationship Id="rId2" Type="http://schemas.openxmlformats.org/officeDocument/2006/relationships/image" Target="../media/slide-21.png"/><Relationship Id="rId1" Type="http://schemas.openxmlformats.org/officeDocument/2006/relationships/slideLayout" Target="../slideLayouts/slideLayout1.xml"/></Relationships>
</file>

<file path=ppt/slides/_rels/slide-22.xml.rels><?xml version="1.0" encoding="UTF-8" standalone="yes"?>
<Relationships xmlns="http://schemas.openxmlformats.org/package/2006/relationships"><Relationship Id="rId2" Type="http://schemas.openxmlformats.org/officeDocument/2006/relationships/image" Target="../media/slide-22.png"/><Relationship Id="rId1" Type="http://schemas.openxmlformats.org/officeDocument/2006/relationships/slideLayout" Target="../slideLayouts/slideLayout1.xml"/></Relationships>
</file>

<file path=ppt/slides/_rels/slide-23.xml.rels><?xml version="1.0" encoding="UTF-8" standalone="yes"?>
<Relationships xmlns="http://schemas.openxmlformats.org/package/2006/relationships"><Relationship Id="rId2" Type="http://schemas.openxmlformats.org/officeDocument/2006/relationships/image" Target="../media/slide-23.png"/><Relationship Id="rId1" Type="http://schemas.openxmlformats.org/officeDocument/2006/relationships/slideLayout" Target="../slideLayouts/slideLayout1.xml"/></Relationships>
</file>

<file path=ppt/slides/_rels/slide-24.xml.rels><?xml version="1.0" encoding="UTF-8" standalone="yes"?>
<Relationships xmlns="http://schemas.openxmlformats.org/package/2006/relationships"><Relationship Id="rId2" Type="http://schemas.openxmlformats.org/officeDocument/2006/relationships/image" Target="../media/slide-24.png"/><Relationship Id="rId1" Type="http://schemas.openxmlformats.org/officeDocument/2006/relationships/slideLayout" Target="../slideLayouts/slideLayout1.xml"/></Relationships>
</file>

<file path=ppt/slides/_rels/slide-25.xml.rels><?xml version="1.0" encoding="UTF-8" standalone="yes"?>
<Relationships xmlns="http://schemas.openxmlformats.org/package/2006/relationships"><Relationship Id="rId2" Type="http://schemas.openxmlformats.org/officeDocument/2006/relationships/image" Target="../media/slide-25.png"/><Relationship Id="rId1" Type="http://schemas.openxmlformats.org/officeDocument/2006/relationships/slideLayout" Target="../slideLayouts/slideLayout1.xml"/></Relationships>
</file>

<file path=ppt/slides/_rels/slide-26.xml.rels><?xml version="1.0" encoding="UTF-8" standalone="yes"?>
<Relationships xmlns="http://schemas.openxmlformats.org/package/2006/relationships"><Relationship Id="rId2" Type="http://schemas.openxmlformats.org/officeDocument/2006/relationships/image" Target="../media/slide-26.png"/><Relationship Id="rId1" Type="http://schemas.openxmlformats.org/officeDocument/2006/relationships/slideLayout" Target="../slideLayouts/slideLayout1.xml"/></Relationships>
</file>

<file path=ppt/slides/_rels/slide-27.xml.rels><?xml version="1.0" encoding="UTF-8" standalone="yes"?>
<Relationships xmlns="http://schemas.openxmlformats.org/package/2006/relationships"><Relationship Id="rId2" Type="http://schemas.openxmlformats.org/officeDocument/2006/relationships/image" Target="../media/slide-27.png"/><Relationship Id="rId1" Type="http://schemas.openxmlformats.org/officeDocument/2006/relationships/slideLayout" Target="../slideLayouts/slideLayout1.xml"/></Relationships>
</file>

<file path=ppt/slides/_rels/slide-28.xml.rels><?xml version="1.0" encoding="UTF-8" standalone="yes"?>
<Relationships xmlns="http://schemas.openxmlformats.org/package/2006/relationships"><Relationship Id="rId2" Type="http://schemas.openxmlformats.org/officeDocument/2006/relationships/image" Target="../media/slide-28.png"/><Relationship Id="rId1" Type="http://schemas.openxmlformats.org/officeDocument/2006/relationships/slideLayout" Target="../slideLayouts/slideLayout1.xml"/></Relationships>
</file>

<file path=ppt/slides/_rels/slide-29.xml.rels><?xml version="1.0" encoding="UTF-8" standalone="yes"?>
<Relationships xmlns="http://schemas.openxmlformats.org/package/2006/relationships"><Relationship Id="rId2" Type="http://schemas.openxmlformats.org/officeDocument/2006/relationships/image" Target="../media/slide-29.png"/><Relationship Id="rId1" Type="http://schemas.openxmlformats.org/officeDocument/2006/relationships/slideLayout" Target="../slideLayouts/slideLayout1.xml"/></Relationships>
</file>

<file path=ppt/slides/_rels/slide-3.xml.rels><?xml version="1.0" encoding="UTF-8" standalone="yes"?>
<Relationships xmlns="http://schemas.openxmlformats.org/package/2006/relationships"><Relationship Id="rId2" Type="http://schemas.openxmlformats.org/officeDocument/2006/relationships/image" Target="../media/slide-3.png"/><Relationship Id="rId1" Type="http://schemas.openxmlformats.org/officeDocument/2006/relationships/slideLayout" Target="../slideLayouts/slideLayout1.xml"/></Relationships>
</file>

<file path=ppt/slides/_rels/slide-30.xml.rels><?xml version="1.0" encoding="UTF-8" standalone="yes"?>
<Relationships xmlns="http://schemas.openxmlformats.org/package/2006/relationships"><Relationship Id="rId2" Type="http://schemas.openxmlformats.org/officeDocument/2006/relationships/image" Target="../media/slide-30.png"/><Relationship Id="rId1" Type="http://schemas.openxmlformats.org/officeDocument/2006/relationships/slideLayout" Target="../slideLayouts/slideLayout1.xml"/></Relationships>
</file>

<file path=ppt/slides/_rels/slide-31.xml.rels><?xml version="1.0" encoding="UTF-8" standalone="yes"?>
<Relationships xmlns="http://schemas.openxmlformats.org/package/2006/relationships"><Relationship Id="rId2" Type="http://schemas.openxmlformats.org/officeDocument/2006/relationships/image" Target="../media/slide-31.png"/><Relationship Id="rId1" Type="http://schemas.openxmlformats.org/officeDocument/2006/relationships/slideLayout" Target="../slideLayouts/slideLayout1.xml"/></Relationships>
</file>

<file path=ppt/slides/_rels/slide-32.xml.rels><?xml version="1.0" encoding="UTF-8" standalone="yes"?>
<Relationships xmlns="http://schemas.openxmlformats.org/package/2006/relationships"><Relationship Id="rId2" Type="http://schemas.openxmlformats.org/officeDocument/2006/relationships/image" Target="../media/slide-32.png"/><Relationship Id="rId1" Type="http://schemas.openxmlformats.org/officeDocument/2006/relationships/slideLayout" Target="../slideLayouts/slideLayout1.xml"/></Relationships>
</file>

<file path=ppt/slides/_rels/slide-33.xml.rels><?xml version="1.0" encoding="UTF-8" standalone="yes"?>
<Relationships xmlns="http://schemas.openxmlformats.org/package/2006/relationships"><Relationship Id="rId2" Type="http://schemas.openxmlformats.org/officeDocument/2006/relationships/image" Target="../media/slide-33.png"/><Relationship Id="rId1" Type="http://schemas.openxmlformats.org/officeDocument/2006/relationships/slideLayout" Target="../slideLayouts/slideLayout1.xml"/></Relationships>
</file>

<file path=ppt/slides/_rels/slide-34.xml.rels><?xml version="1.0" encoding="UTF-8" standalone="yes"?>
<Relationships xmlns="http://schemas.openxmlformats.org/package/2006/relationships"><Relationship Id="rId2" Type="http://schemas.openxmlformats.org/officeDocument/2006/relationships/image" Target="../media/slide-34.png"/><Relationship Id="rId1" Type="http://schemas.openxmlformats.org/officeDocument/2006/relationships/slideLayout" Target="../slideLayouts/slideLayout1.xml"/></Relationships>
</file>

<file path=ppt/slides/_rels/slide-35.xml.rels><?xml version="1.0" encoding="UTF-8" standalone="yes"?>
<Relationships xmlns="http://schemas.openxmlformats.org/package/2006/relationships"><Relationship Id="rId2" Type="http://schemas.openxmlformats.org/officeDocument/2006/relationships/image" Target="../media/slide-35.png"/><Relationship Id="rId1" Type="http://schemas.openxmlformats.org/officeDocument/2006/relationships/slideLayout" Target="../slideLayouts/slideLayout1.xml"/></Relationships>
</file>

<file path=ppt/slides/_rels/slide-36.xml.rels><?xml version="1.0" encoding="UTF-8" standalone="yes"?>
<Relationships xmlns="http://schemas.openxmlformats.org/package/2006/relationships"><Relationship Id="rId2" Type="http://schemas.openxmlformats.org/officeDocument/2006/relationships/image" Target="../media/slide-36.png"/><Relationship Id="rId1" Type="http://schemas.openxmlformats.org/officeDocument/2006/relationships/slideLayout" Target="../slideLayouts/slideLayout1.xml"/></Relationships>
</file>

<file path=ppt/slides/_rels/slide-37.xml.rels><?xml version="1.0" encoding="UTF-8" standalone="yes"?>
<Relationships xmlns="http://schemas.openxmlformats.org/package/2006/relationships"><Relationship Id="rId2" Type="http://schemas.openxmlformats.org/officeDocument/2006/relationships/image" Target="../media/slide-37.png"/><Relationship Id="rId1" Type="http://schemas.openxmlformats.org/officeDocument/2006/relationships/slideLayout" Target="../slideLayouts/slideLayout1.xml"/></Relationships>
</file>

<file path=ppt/slides/_rels/slide-38.xml.rels><?xml version="1.0" encoding="UTF-8" standalone="yes"?>
<Relationships xmlns="http://schemas.openxmlformats.org/package/2006/relationships"><Relationship Id="rId2" Type="http://schemas.openxmlformats.org/officeDocument/2006/relationships/image" Target="../media/slide-38.png"/><Relationship Id="rId1" Type="http://schemas.openxmlformats.org/officeDocument/2006/relationships/slideLayout" Target="../slideLayouts/slideLayout1.xml"/></Relationships>
</file>

<file path=ppt/slides/_rels/slide-39.xml.rels><?xml version="1.0" encoding="UTF-8" standalone="yes"?>
<Relationships xmlns="http://schemas.openxmlformats.org/package/2006/relationships"><Relationship Id="rId2" Type="http://schemas.openxmlformats.org/officeDocument/2006/relationships/image" Target="../media/slide-39.png"/><Relationship Id="rId1" Type="http://schemas.openxmlformats.org/officeDocument/2006/relationships/slideLayout" Target="../slideLayouts/slideLayout1.xml"/></Relationships>
</file>

<file path=ppt/slides/_rels/slide-4.xml.rels><?xml version="1.0" encoding="UTF-8" standalone="yes"?>
<Relationships xmlns="http://schemas.openxmlformats.org/package/2006/relationships"><Relationship Id="rId2" Type="http://schemas.openxmlformats.org/officeDocument/2006/relationships/image" Target="../media/slide-4.png"/><Relationship Id="rId1" Type="http://schemas.openxmlformats.org/officeDocument/2006/relationships/slideLayout" Target="../slideLayouts/slideLayout1.xml"/></Relationships>
</file>

<file path=ppt/slides/_rels/slide-40.xml.rels><?xml version="1.0" encoding="UTF-8" standalone="yes"?>
<Relationships xmlns="http://schemas.openxmlformats.org/package/2006/relationships"><Relationship Id="rId2" Type="http://schemas.openxmlformats.org/officeDocument/2006/relationships/image" Target="../media/slide-40.png"/><Relationship Id="rId1" Type="http://schemas.openxmlformats.org/officeDocument/2006/relationships/slideLayout" Target="../slideLayouts/slideLayout1.xml"/></Relationships>
</file>

<file path=ppt/slides/_rels/slide-41.xml.rels><?xml version="1.0" encoding="UTF-8" standalone="yes"?>
<Relationships xmlns="http://schemas.openxmlformats.org/package/2006/relationships"><Relationship Id="rId2" Type="http://schemas.openxmlformats.org/officeDocument/2006/relationships/image" Target="../media/slide-41.png"/><Relationship Id="rId1" Type="http://schemas.openxmlformats.org/officeDocument/2006/relationships/slideLayout" Target="../slideLayouts/slideLayout1.xml"/></Relationships>
</file>

<file path=ppt/slides/_rels/slide-42.xml.rels><?xml version="1.0" encoding="UTF-8" standalone="yes"?>
<Relationships xmlns="http://schemas.openxmlformats.org/package/2006/relationships"><Relationship Id="rId2" Type="http://schemas.openxmlformats.org/officeDocument/2006/relationships/image" Target="../media/slide-42.png"/><Relationship Id="rId1" Type="http://schemas.openxmlformats.org/officeDocument/2006/relationships/slideLayout" Target="../slideLayouts/slideLayout1.xml"/></Relationships>
</file>

<file path=ppt/slides/_rels/slide-43.xml.rels><?xml version="1.0" encoding="UTF-8" standalone="yes"?>
<Relationships xmlns="http://schemas.openxmlformats.org/package/2006/relationships"><Relationship Id="rId2" Type="http://schemas.openxmlformats.org/officeDocument/2006/relationships/image" Target="../media/slide-43.png"/><Relationship Id="rId1" Type="http://schemas.openxmlformats.org/officeDocument/2006/relationships/slideLayout" Target="../slideLayouts/slideLayout1.xml"/></Relationships>
</file>

<file path=ppt/slides/_rels/slide-44.xml.rels><?xml version="1.0" encoding="UTF-8" standalone="yes"?>
<Relationships xmlns="http://schemas.openxmlformats.org/package/2006/relationships"><Relationship Id="rId2" Type="http://schemas.openxmlformats.org/officeDocument/2006/relationships/image" Target="../media/slide-44.png"/><Relationship Id="rId1" Type="http://schemas.openxmlformats.org/officeDocument/2006/relationships/slideLayout" Target="../slideLayouts/slideLayout1.xml"/></Relationships>
</file>

<file path=ppt/slides/_rels/slide-45.xml.rels><?xml version="1.0" encoding="UTF-8" standalone="yes"?>
<Relationships xmlns="http://schemas.openxmlformats.org/package/2006/relationships"><Relationship Id="rId2" Type="http://schemas.openxmlformats.org/officeDocument/2006/relationships/image" Target="../media/slide-45.png"/><Relationship Id="rId1" Type="http://schemas.openxmlformats.org/officeDocument/2006/relationships/slideLayout" Target="../slideLayouts/slideLayout1.xml"/></Relationships>
</file>

<file path=ppt/slides/_rels/slide-46.xml.rels><?xml version="1.0" encoding="UTF-8" standalone="yes"?>
<Relationships xmlns="http://schemas.openxmlformats.org/package/2006/relationships"><Relationship Id="rId2" Type="http://schemas.openxmlformats.org/officeDocument/2006/relationships/image" Target="../media/slide-46.png"/><Relationship Id="rId1" Type="http://schemas.openxmlformats.org/officeDocument/2006/relationships/slideLayout" Target="../slideLayouts/slideLayout1.xml"/></Relationships>
</file>

<file path=ppt/slides/_rels/slide-47.xml.rels><?xml version="1.0" encoding="UTF-8" standalone="yes"?>
<Relationships xmlns="http://schemas.openxmlformats.org/package/2006/relationships"><Relationship Id="rId2" Type="http://schemas.openxmlformats.org/officeDocument/2006/relationships/image" Target="../media/slide-47.png"/><Relationship Id="rId1" Type="http://schemas.openxmlformats.org/officeDocument/2006/relationships/slideLayout" Target="../slideLayouts/slideLayout1.xml"/></Relationships>
</file>

<file path=ppt/slides/_rels/slide-48.xml.rels><?xml version="1.0" encoding="UTF-8" standalone="yes"?>
<Relationships xmlns="http://schemas.openxmlformats.org/package/2006/relationships"><Relationship Id="rId2" Type="http://schemas.openxmlformats.org/officeDocument/2006/relationships/image" Target="../media/slide-48.png"/><Relationship Id="rId1" Type="http://schemas.openxmlformats.org/officeDocument/2006/relationships/slideLayout" Target="../slideLayouts/slideLayout1.xml"/></Relationships>
</file>

<file path=ppt/slides/_rels/slide-49.xml.rels><?xml version="1.0" encoding="UTF-8" standalone="yes"?>
<Relationships xmlns="http://schemas.openxmlformats.org/package/2006/relationships"><Relationship Id="rId2" Type="http://schemas.openxmlformats.org/officeDocument/2006/relationships/image" Target="../media/slide-49.png"/><Relationship Id="rId1" Type="http://schemas.openxmlformats.org/officeDocument/2006/relationships/slideLayout" Target="../slideLayouts/slideLayout1.xml"/></Relationships>
</file>

<file path=ppt/slides/_rels/slide-5.xml.rels><?xml version="1.0" encoding="UTF-8" standalone="yes"?>
<Relationships xmlns="http://schemas.openxmlformats.org/package/2006/relationships"><Relationship Id="rId2" Type="http://schemas.openxmlformats.org/officeDocument/2006/relationships/image" Target="../media/slide-5.png"/><Relationship Id="rId1" Type="http://schemas.openxmlformats.org/officeDocument/2006/relationships/slideLayout" Target="../slideLayouts/slideLayout1.xml"/></Relationships>
</file>

<file path=ppt/slides/_rels/slide-50.xml.rels><?xml version="1.0" encoding="UTF-8" standalone="yes"?>
<Relationships xmlns="http://schemas.openxmlformats.org/package/2006/relationships"><Relationship Id="rId2" Type="http://schemas.openxmlformats.org/officeDocument/2006/relationships/image" Target="../media/slide-50.png"/><Relationship Id="rId1" Type="http://schemas.openxmlformats.org/officeDocument/2006/relationships/slideLayout" Target="../slideLayouts/slideLayout1.xml"/></Relationships>
</file>

<file path=ppt/slides/_rels/slide-51.xml.rels><?xml version="1.0" encoding="UTF-8" standalone="yes"?>
<Relationships xmlns="http://schemas.openxmlformats.org/package/2006/relationships"><Relationship Id="rId2" Type="http://schemas.openxmlformats.org/officeDocument/2006/relationships/image" Target="../media/slide-51.png"/><Relationship Id="rId1" Type="http://schemas.openxmlformats.org/officeDocument/2006/relationships/slideLayout" Target="../slideLayouts/slideLayout1.xml"/></Relationships>
</file>

<file path=ppt/slides/_rels/slide-52.xml.rels><?xml version="1.0" encoding="UTF-8" standalone="yes"?>
<Relationships xmlns="http://schemas.openxmlformats.org/package/2006/relationships"><Relationship Id="rId2" Type="http://schemas.openxmlformats.org/officeDocument/2006/relationships/image" Target="../media/slide-52.png"/><Relationship Id="rId1" Type="http://schemas.openxmlformats.org/officeDocument/2006/relationships/slideLayout" Target="../slideLayouts/slideLayout1.xml"/></Relationships>
</file>

<file path=ppt/slides/_rels/slide-53.xml.rels><?xml version="1.0" encoding="UTF-8" standalone="yes"?>
<Relationships xmlns="http://schemas.openxmlformats.org/package/2006/relationships"><Relationship Id="rId2" Type="http://schemas.openxmlformats.org/officeDocument/2006/relationships/image" Target="../media/slide-53.png"/><Relationship Id="rId1" Type="http://schemas.openxmlformats.org/officeDocument/2006/relationships/slideLayout" Target="../slideLayouts/slideLayout1.xml"/></Relationships>
</file>

<file path=ppt/slides/_rels/slide-54.xml.rels><?xml version="1.0" encoding="UTF-8" standalone="yes"?>
<Relationships xmlns="http://schemas.openxmlformats.org/package/2006/relationships"><Relationship Id="rId2" Type="http://schemas.openxmlformats.org/officeDocument/2006/relationships/image" Target="../media/slide-54.png"/><Relationship Id="rId1" Type="http://schemas.openxmlformats.org/officeDocument/2006/relationships/slideLayout" Target="../slideLayouts/slideLayout1.xml"/></Relationships>
</file>

<file path=ppt/slides/_rels/slide-55.xml.rels><?xml version="1.0" encoding="UTF-8" standalone="yes"?>
<Relationships xmlns="http://schemas.openxmlformats.org/package/2006/relationships"><Relationship Id="rId2" Type="http://schemas.openxmlformats.org/officeDocument/2006/relationships/image" Target="../media/slide-55.png"/><Relationship Id="rId1" Type="http://schemas.openxmlformats.org/officeDocument/2006/relationships/slideLayout" Target="../slideLayouts/slideLayout1.xml"/></Relationships>
</file>

<file path=ppt/slides/_rels/slide-56.xml.rels><?xml version="1.0" encoding="UTF-8" standalone="yes"?>
<Relationships xmlns="http://schemas.openxmlformats.org/package/2006/relationships"><Relationship Id="rId2" Type="http://schemas.openxmlformats.org/officeDocument/2006/relationships/image" Target="../media/slide-56.png"/><Relationship Id="rId1" Type="http://schemas.openxmlformats.org/officeDocument/2006/relationships/slideLayout" Target="../slideLayouts/slideLayout1.xml"/></Relationships>
</file>

<file path=ppt/slides/_rels/slide-57.xml.rels><?xml version="1.0" encoding="UTF-8" standalone="yes"?>
<Relationships xmlns="http://schemas.openxmlformats.org/package/2006/relationships"><Relationship Id="rId2" Type="http://schemas.openxmlformats.org/officeDocument/2006/relationships/image" Target="../media/slide-57.png"/><Relationship Id="rId1" Type="http://schemas.openxmlformats.org/officeDocument/2006/relationships/slideLayout" Target="../slideLayouts/slideLayout1.xml"/></Relationships>
</file>

<file path=ppt/slides/_rels/slide-58.xml.rels><?xml version="1.0" encoding="UTF-8" standalone="yes"?>
<Relationships xmlns="http://schemas.openxmlformats.org/package/2006/relationships"><Relationship Id="rId2" Type="http://schemas.openxmlformats.org/officeDocument/2006/relationships/image" Target="../media/slide-58.png"/><Relationship Id="rId1" Type="http://schemas.openxmlformats.org/officeDocument/2006/relationships/slideLayout" Target="../slideLayouts/slideLayout1.xml"/></Relationships>
</file>

<file path=ppt/slides/_rels/slide-59.xml.rels><?xml version="1.0" encoding="UTF-8" standalone="yes"?>
<Relationships xmlns="http://schemas.openxmlformats.org/package/2006/relationships"><Relationship Id="rId2" Type="http://schemas.openxmlformats.org/officeDocument/2006/relationships/image" Target="../media/slide-59.png"/><Relationship Id="rId1" Type="http://schemas.openxmlformats.org/officeDocument/2006/relationships/slideLayout" Target="../slideLayouts/slideLayout1.xml"/></Relationships>
</file>

<file path=ppt/slides/_rels/slide-6.xml.rels><?xml version="1.0" encoding="UTF-8" standalone="yes"?>
<Relationships xmlns="http://schemas.openxmlformats.org/package/2006/relationships"><Relationship Id="rId2" Type="http://schemas.openxmlformats.org/officeDocument/2006/relationships/image" Target="../media/slide-6.png"/><Relationship Id="rId1" Type="http://schemas.openxmlformats.org/officeDocument/2006/relationships/slideLayout" Target="../slideLayouts/slideLayout1.xml"/></Relationships>
</file>

<file path=ppt/slides/_rels/slide-60.xml.rels><?xml version="1.0" encoding="UTF-8" standalone="yes"?>
<Relationships xmlns="http://schemas.openxmlformats.org/package/2006/relationships"><Relationship Id="rId2" Type="http://schemas.openxmlformats.org/officeDocument/2006/relationships/image" Target="../media/slide-60.png"/><Relationship Id="rId1" Type="http://schemas.openxmlformats.org/officeDocument/2006/relationships/slideLayout" Target="../slideLayouts/slideLayout1.xml"/></Relationships>
</file>

<file path=ppt/slides/_rels/slide-61.xml.rels><?xml version="1.0" encoding="UTF-8" standalone="yes"?>
<Relationships xmlns="http://schemas.openxmlformats.org/package/2006/relationships"><Relationship Id="rId2" Type="http://schemas.openxmlformats.org/officeDocument/2006/relationships/image" Target="../media/slide-61.png"/><Relationship Id="rId1" Type="http://schemas.openxmlformats.org/officeDocument/2006/relationships/slideLayout" Target="../slideLayouts/slideLayout1.xml"/></Relationships>
</file>

<file path=ppt/slides/_rels/slide-62.xml.rels><?xml version="1.0" encoding="UTF-8" standalone="yes"?>
<Relationships xmlns="http://schemas.openxmlformats.org/package/2006/relationships"><Relationship Id="rId2" Type="http://schemas.openxmlformats.org/officeDocument/2006/relationships/image" Target="../media/slide-62.png"/><Relationship Id="rId1" Type="http://schemas.openxmlformats.org/officeDocument/2006/relationships/slideLayout" Target="../slideLayouts/slideLayout1.xml"/></Relationships>
</file>

<file path=ppt/slides/_rels/slide-63.xml.rels><?xml version="1.0" encoding="UTF-8" standalone="yes"?>
<Relationships xmlns="http://schemas.openxmlformats.org/package/2006/relationships"><Relationship Id="rId2" Type="http://schemas.openxmlformats.org/officeDocument/2006/relationships/image" Target="../media/slide-63.png"/><Relationship Id="rId1" Type="http://schemas.openxmlformats.org/officeDocument/2006/relationships/slideLayout" Target="../slideLayouts/slideLayout1.xml"/></Relationships>
</file>

<file path=ppt/slides/_rels/slide-64.xml.rels><?xml version="1.0" encoding="UTF-8" standalone="yes"?>
<Relationships xmlns="http://schemas.openxmlformats.org/package/2006/relationships"><Relationship Id="rId2" Type="http://schemas.openxmlformats.org/officeDocument/2006/relationships/image" Target="../media/slide-64.png"/><Relationship Id="rId1" Type="http://schemas.openxmlformats.org/officeDocument/2006/relationships/slideLayout" Target="../slideLayouts/slideLayout1.xml"/></Relationships>
</file>

<file path=ppt/slides/_rels/slide-65.xml.rels><?xml version="1.0" encoding="UTF-8" standalone="yes"?>
<Relationships xmlns="http://schemas.openxmlformats.org/package/2006/relationships"><Relationship Id="rId2" Type="http://schemas.openxmlformats.org/officeDocument/2006/relationships/image" Target="../media/slide-65.png"/><Relationship Id="rId1" Type="http://schemas.openxmlformats.org/officeDocument/2006/relationships/slideLayout" Target="../slideLayouts/slideLayout1.xml"/></Relationships>
</file>

<file path=ppt/slides/_rels/slide-66.xml.rels><?xml version="1.0" encoding="UTF-8" standalone="yes"?>
<Relationships xmlns="http://schemas.openxmlformats.org/package/2006/relationships"><Relationship Id="rId2" Type="http://schemas.openxmlformats.org/officeDocument/2006/relationships/image" Target="../media/slide-66.png"/><Relationship Id="rId1" Type="http://schemas.openxmlformats.org/officeDocument/2006/relationships/slideLayout" Target="../slideLayouts/slideLayout1.xml"/></Relationships>
</file>

<file path=ppt/slides/_rels/slide-67.xml.rels><?xml version="1.0" encoding="UTF-8" standalone="yes"?>
<Relationships xmlns="http://schemas.openxmlformats.org/package/2006/relationships"><Relationship Id="rId2" Type="http://schemas.openxmlformats.org/officeDocument/2006/relationships/image" Target="../media/slide-67.png"/><Relationship Id="rId1" Type="http://schemas.openxmlformats.org/officeDocument/2006/relationships/slideLayout" Target="../slideLayouts/slideLayout1.xml"/></Relationships>
</file>

<file path=ppt/slides/_rels/slide-68.xml.rels><?xml version="1.0" encoding="UTF-8" standalone="yes"?>
<Relationships xmlns="http://schemas.openxmlformats.org/package/2006/relationships"><Relationship Id="rId2" Type="http://schemas.openxmlformats.org/officeDocument/2006/relationships/image" Target="../media/slide-68.png"/><Relationship Id="rId1" Type="http://schemas.openxmlformats.org/officeDocument/2006/relationships/slideLayout" Target="../slideLayouts/slideLayout1.xml"/></Relationships>
</file>

<file path=ppt/slides/_rels/slide-69.xml.rels><?xml version="1.0" encoding="UTF-8" standalone="yes"?>
<Relationships xmlns="http://schemas.openxmlformats.org/package/2006/relationships"><Relationship Id="rId2" Type="http://schemas.openxmlformats.org/officeDocument/2006/relationships/image" Target="../media/slide-69.png"/><Relationship Id="rId1" Type="http://schemas.openxmlformats.org/officeDocument/2006/relationships/slideLayout" Target="../slideLayouts/slideLayout1.xml"/></Relationships>
</file>

<file path=ppt/slides/_rels/slide-7.xml.rels><?xml version="1.0" encoding="UTF-8" standalone="yes"?>
<Relationships xmlns="http://schemas.openxmlformats.org/package/2006/relationships"><Relationship Id="rId2" Type="http://schemas.openxmlformats.org/officeDocument/2006/relationships/image" Target="../media/slide-7.png"/><Relationship Id="rId1" Type="http://schemas.openxmlformats.org/officeDocument/2006/relationships/slideLayout" Target="../slideLayouts/slideLayout1.xml"/></Relationships>
</file>

<file path=ppt/slides/_rels/slide-70.xml.rels><?xml version="1.0" encoding="UTF-8" standalone="yes"?>
<Relationships xmlns="http://schemas.openxmlformats.org/package/2006/relationships"><Relationship Id="rId2" Type="http://schemas.openxmlformats.org/officeDocument/2006/relationships/image" Target="../media/slide-70.png"/><Relationship Id="rId1" Type="http://schemas.openxmlformats.org/officeDocument/2006/relationships/slideLayout" Target="../slideLayouts/slideLayout1.xml"/></Relationships>
</file>

<file path=ppt/slides/_rels/slide-71.xml.rels><?xml version="1.0" encoding="UTF-8" standalone="yes"?>
<Relationships xmlns="http://schemas.openxmlformats.org/package/2006/relationships"><Relationship Id="rId2" Type="http://schemas.openxmlformats.org/officeDocument/2006/relationships/image" Target="../media/slide-71.png"/><Relationship Id="rId1" Type="http://schemas.openxmlformats.org/officeDocument/2006/relationships/slideLayout" Target="../slideLayouts/slideLayout1.xml"/></Relationships>
</file>

<file path=ppt/slides/_rels/slide-72.xml.rels><?xml version="1.0" encoding="UTF-8" standalone="yes"?>
<Relationships xmlns="http://schemas.openxmlformats.org/package/2006/relationships"><Relationship Id="rId2" Type="http://schemas.openxmlformats.org/officeDocument/2006/relationships/image" Target="../media/slide-72.png"/><Relationship Id="rId1" Type="http://schemas.openxmlformats.org/officeDocument/2006/relationships/slideLayout" Target="../slideLayouts/slideLayout1.xml"/></Relationships>
</file>

<file path=ppt/slides/_rels/slide-73.xml.rels><?xml version="1.0" encoding="UTF-8" standalone="yes"?>
<Relationships xmlns="http://schemas.openxmlformats.org/package/2006/relationships"><Relationship Id="rId2" Type="http://schemas.openxmlformats.org/officeDocument/2006/relationships/image" Target="../media/slide-73.png"/><Relationship Id="rId1" Type="http://schemas.openxmlformats.org/officeDocument/2006/relationships/slideLayout" Target="../slideLayouts/slideLayout1.xml"/></Relationships>
</file>

<file path=ppt/slides/_rels/slide-74.xml.rels><?xml version="1.0" encoding="UTF-8" standalone="yes"?>
<Relationships xmlns="http://schemas.openxmlformats.org/package/2006/relationships"><Relationship Id="rId2" Type="http://schemas.openxmlformats.org/officeDocument/2006/relationships/image" Target="../media/slide-74.png"/><Relationship Id="rId1" Type="http://schemas.openxmlformats.org/officeDocument/2006/relationships/slideLayout" Target="../slideLayouts/slideLayout1.xml"/></Relationships>
</file>

<file path=ppt/slides/_rels/slide-75.xml.rels><?xml version="1.0" encoding="UTF-8" standalone="yes"?>
<Relationships xmlns="http://schemas.openxmlformats.org/package/2006/relationships"><Relationship Id="rId2" Type="http://schemas.openxmlformats.org/officeDocument/2006/relationships/image" Target="../media/slide-75.png"/><Relationship Id="rId1" Type="http://schemas.openxmlformats.org/officeDocument/2006/relationships/slideLayout" Target="../slideLayouts/slideLayout1.xml"/></Relationships>
</file>

<file path=ppt/slides/_rels/slide-76.xml.rels><?xml version="1.0" encoding="UTF-8" standalone="yes"?>
<Relationships xmlns="http://schemas.openxmlformats.org/package/2006/relationships"><Relationship Id="rId2" Type="http://schemas.openxmlformats.org/officeDocument/2006/relationships/image" Target="../media/slide-76.png"/><Relationship Id="rId1" Type="http://schemas.openxmlformats.org/officeDocument/2006/relationships/slideLayout" Target="../slideLayouts/slideLayout1.xml"/></Relationships>
</file>

<file path=ppt/slides/_rels/slide-77.xml.rels><?xml version="1.0" encoding="UTF-8" standalone="yes"?>
<Relationships xmlns="http://schemas.openxmlformats.org/package/2006/relationships"><Relationship Id="rId2" Type="http://schemas.openxmlformats.org/officeDocument/2006/relationships/image" Target="../media/slide-77.png"/><Relationship Id="rId1" Type="http://schemas.openxmlformats.org/officeDocument/2006/relationships/slideLayout" Target="../slideLayouts/slideLayout1.xml"/></Relationships>
</file>

<file path=ppt/slides/_rels/slide-78.xml.rels><?xml version="1.0" encoding="UTF-8" standalone="yes"?>
<Relationships xmlns="http://schemas.openxmlformats.org/package/2006/relationships"><Relationship Id="rId2" Type="http://schemas.openxmlformats.org/officeDocument/2006/relationships/image" Target="../media/slide-78.png"/><Relationship Id="rId1" Type="http://schemas.openxmlformats.org/officeDocument/2006/relationships/slideLayout" Target="../slideLayouts/slideLayout1.xml"/></Relationships>
</file>

<file path=ppt/slides/_rels/slide-79.xml.rels><?xml version="1.0" encoding="UTF-8" standalone="yes"?>
<Relationships xmlns="http://schemas.openxmlformats.org/package/2006/relationships"><Relationship Id="rId2" Type="http://schemas.openxmlformats.org/officeDocument/2006/relationships/image" Target="../media/slide-79.png"/><Relationship Id="rId1" Type="http://schemas.openxmlformats.org/officeDocument/2006/relationships/slideLayout" Target="../slideLayouts/slideLayout1.xml"/></Relationships>
</file>

<file path=ppt/slides/_rels/slide-8.xml.rels><?xml version="1.0" encoding="UTF-8" standalone="yes"?>
<Relationships xmlns="http://schemas.openxmlformats.org/package/2006/relationships"><Relationship Id="rId2" Type="http://schemas.openxmlformats.org/officeDocument/2006/relationships/image" Target="../media/slide-8.png"/><Relationship Id="rId1" Type="http://schemas.openxmlformats.org/officeDocument/2006/relationships/slideLayout" Target="../slideLayouts/slideLayout1.xml"/></Relationships>
</file>

<file path=ppt/slides/_rels/slide-80.xml.rels><?xml version="1.0" encoding="UTF-8" standalone="yes"?>
<Relationships xmlns="http://schemas.openxmlformats.org/package/2006/relationships"><Relationship Id="rId2" Type="http://schemas.openxmlformats.org/officeDocument/2006/relationships/image" Target="../media/slide-80.png"/><Relationship Id="rId1" Type="http://schemas.openxmlformats.org/officeDocument/2006/relationships/slideLayout" Target="../slideLayouts/slideLayout1.xml"/></Relationships>
</file>

<file path=ppt/slides/_rels/slide-81.xml.rels><?xml version="1.0" encoding="UTF-8" standalone="yes"?>
<Relationships xmlns="http://schemas.openxmlformats.org/package/2006/relationships"><Relationship Id="rId2" Type="http://schemas.openxmlformats.org/officeDocument/2006/relationships/image" Target="../media/slide-81.png"/><Relationship Id="rId1" Type="http://schemas.openxmlformats.org/officeDocument/2006/relationships/slideLayout" Target="../slideLayouts/slideLayout1.xml"/></Relationships>
</file>

<file path=ppt/slides/_rels/slide-82.xml.rels><?xml version="1.0" encoding="UTF-8" standalone="yes"?>
<Relationships xmlns="http://schemas.openxmlformats.org/package/2006/relationships"><Relationship Id="rId2" Type="http://schemas.openxmlformats.org/officeDocument/2006/relationships/image" Target="../media/slide-82.png"/><Relationship Id="rId1" Type="http://schemas.openxmlformats.org/officeDocument/2006/relationships/slideLayout" Target="../slideLayouts/slideLayout1.xml"/></Relationships>
</file>

<file path=ppt/slides/_rels/slide-83.xml.rels><?xml version="1.0" encoding="UTF-8" standalone="yes"?>
<Relationships xmlns="http://schemas.openxmlformats.org/package/2006/relationships"><Relationship Id="rId2" Type="http://schemas.openxmlformats.org/officeDocument/2006/relationships/image" Target="../media/slide-83.png"/><Relationship Id="rId1" Type="http://schemas.openxmlformats.org/officeDocument/2006/relationships/slideLayout" Target="../slideLayouts/slideLayout1.xml"/></Relationships>
</file>

<file path=ppt/slides/_rels/slide-84.xml.rels><?xml version="1.0" encoding="UTF-8" standalone="yes"?>
<Relationships xmlns="http://schemas.openxmlformats.org/package/2006/relationships"><Relationship Id="rId2" Type="http://schemas.openxmlformats.org/officeDocument/2006/relationships/image" Target="../media/slide-84.png"/><Relationship Id="rId1" Type="http://schemas.openxmlformats.org/officeDocument/2006/relationships/slideLayout" Target="../slideLayouts/slideLayout1.xml"/></Relationships>
</file>

<file path=ppt/slides/_rels/slide-85.xml.rels><?xml version="1.0" encoding="UTF-8" standalone="yes"?>
<Relationships xmlns="http://schemas.openxmlformats.org/package/2006/relationships"><Relationship Id="rId2" Type="http://schemas.openxmlformats.org/officeDocument/2006/relationships/image" Target="../media/slide-85.png"/><Relationship Id="rId1" Type="http://schemas.openxmlformats.org/officeDocument/2006/relationships/slideLayout" Target="../slideLayouts/slideLayout1.xml"/></Relationships>
</file>

<file path=ppt/slides/_rels/slide-86.xml.rels><?xml version="1.0" encoding="UTF-8" standalone="yes"?>
<Relationships xmlns="http://schemas.openxmlformats.org/package/2006/relationships"><Relationship Id="rId2" Type="http://schemas.openxmlformats.org/officeDocument/2006/relationships/image" Target="../media/slide-86.png"/><Relationship Id="rId1" Type="http://schemas.openxmlformats.org/officeDocument/2006/relationships/slideLayout" Target="../slideLayouts/slideLayout1.xml"/></Relationships>
</file>

<file path=ppt/slides/_rels/slide-87.xml.rels><?xml version="1.0" encoding="UTF-8" standalone="yes"?>
<Relationships xmlns="http://schemas.openxmlformats.org/package/2006/relationships"><Relationship Id="rId2" Type="http://schemas.openxmlformats.org/officeDocument/2006/relationships/image" Target="../media/slide-87.png"/><Relationship Id="rId1" Type="http://schemas.openxmlformats.org/officeDocument/2006/relationships/slideLayout" Target="../slideLayouts/slideLayout1.xml"/></Relationships>
</file>

<file path=ppt/slides/_rels/slide-88.xml.rels><?xml version="1.0" encoding="UTF-8" standalone="yes"?>
<Relationships xmlns="http://schemas.openxmlformats.org/package/2006/relationships"><Relationship Id="rId2" Type="http://schemas.openxmlformats.org/officeDocument/2006/relationships/image" Target="../media/slide-88.png"/><Relationship Id="rId1" Type="http://schemas.openxmlformats.org/officeDocument/2006/relationships/slideLayout" Target="../slideLayouts/slideLayout1.xml"/></Relationships>
</file>

<file path=ppt/slides/_rels/slide-89.xml.rels><?xml version="1.0" encoding="UTF-8" standalone="yes"?>
<Relationships xmlns="http://schemas.openxmlformats.org/package/2006/relationships"><Relationship Id="rId2" Type="http://schemas.openxmlformats.org/officeDocument/2006/relationships/image" Target="../media/slide-89.png"/><Relationship Id="rId1" Type="http://schemas.openxmlformats.org/officeDocument/2006/relationships/slideLayout" Target="../slideLayouts/slideLayout1.xml"/></Relationships>
</file>

<file path=ppt/slides/_rels/slide-9.xml.rels><?xml version="1.0" encoding="UTF-8" standalone="yes"?>
<Relationships xmlns="http://schemas.openxmlformats.org/package/2006/relationships"><Relationship Id="rId2" Type="http://schemas.openxmlformats.org/officeDocument/2006/relationships/image" Target="../media/slide-9.png"/><Relationship Id="rId1" Type="http://schemas.openxmlformats.org/officeDocument/2006/relationships/slideLayout" Target="../slideLayouts/slideLayout1.xml"/></Relationships>
</file>

<file path=ppt/slides/_rels/slide-90.xml.rels><?xml version="1.0" encoding="UTF-8" standalone="yes"?>
<Relationships xmlns="http://schemas.openxmlformats.org/package/2006/relationships"><Relationship Id="rId2" Type="http://schemas.openxmlformats.org/officeDocument/2006/relationships/image" Target="../media/slide-90.png"/><Relationship Id="rId1" Type="http://schemas.openxmlformats.org/officeDocument/2006/relationships/slideLayout" Target="../slideLayouts/slideLayout1.xml"/></Relationships>
</file>

<file path=ppt/slides/_rels/slide-91.xml.rels><?xml version="1.0" encoding="UTF-8" standalone="yes"?>
<Relationships xmlns="http://schemas.openxmlformats.org/package/2006/relationships"><Relationship Id="rId2" Type="http://schemas.openxmlformats.org/officeDocument/2006/relationships/image" Target="../media/slide-91.png"/><Relationship Id="rId1" Type="http://schemas.openxmlformats.org/officeDocument/2006/relationships/slideLayout" Target="../slideLayouts/slideLayout1.xml"/></Relationships>
</file>

<file path=ppt/slides/_rels/slide-92.xml.rels><?xml version="1.0" encoding="UTF-8" standalone="yes"?>
<Relationships xmlns="http://schemas.openxmlformats.org/package/2006/relationships"><Relationship Id="rId2" Type="http://schemas.openxmlformats.org/officeDocument/2006/relationships/image" Target="../media/slide-92.png"/><Relationship Id="rId1" Type="http://schemas.openxmlformats.org/officeDocument/2006/relationships/slideLayout" Target="../slideLayouts/slideLayout1.xml"/></Relationships>
</file>

<file path=ppt/slides/_rels/slide-93.xml.rels><?xml version="1.0" encoding="UTF-8" standalone="yes"?>
<Relationships xmlns="http://schemas.openxmlformats.org/package/2006/relationships"><Relationship Id="rId2" Type="http://schemas.openxmlformats.org/officeDocument/2006/relationships/image" Target="../media/slide-93.png"/><Relationship Id="rId1" Type="http://schemas.openxmlformats.org/officeDocument/2006/relationships/slideLayout" Target="../slideLayouts/slideLayout1.xml"/></Relationships>
</file>

<file path=ppt/slides/_rels/slide-94.xml.rels><?xml version="1.0" encoding="UTF-8" standalone="yes"?>
<Relationships xmlns="http://schemas.openxmlformats.org/package/2006/relationships"><Relationship Id="rId2" Type="http://schemas.openxmlformats.org/officeDocument/2006/relationships/image" Target="../media/slide-94.png"/><Relationship Id="rId1" Type="http://schemas.openxmlformats.org/officeDocument/2006/relationships/slideLayout" Target="../slideLayouts/slideLayout1.xml"/></Relationships>
</file>

<file path=ppt/slides/_rels/slide1.xml.rels><?xml version="1.0" encoding="UTF-8" standalone="yes"?>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-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Office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Alireza Shafaei</dc:creator>
  <cp:lastModifiedBy>Alireza Shafaei</cp:lastModifiedBy>
  <cp:revision>3</cp:revision>
  <dcterms:created xsi:type="dcterms:W3CDTF">2016-01-27T22:24:44Z</dcterms:created>
  <dcterms:modified xsi:type="dcterms:W3CDTF">2016-01-27T22:41:53Z</dcterms:modified>
</cp:coreProperties>
</file>