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slides/slide-22.xml" ContentType="application/vnd.openxmlformats-officedocument.presentationml.slide+xml"/>
  <Override PartName="/ppt/slides/slide-23.xml" ContentType="application/vnd.openxmlformats-officedocument.presentationml.slide+xml"/>
  <Override PartName="/ppt/slides/slide-24.xml" ContentType="application/vnd.openxmlformats-officedocument.presentationml.slide+xml"/>
  <Override PartName="/ppt/slides/slide-25.xml" ContentType="application/vnd.openxmlformats-officedocument.presentationml.slide+xml"/>
  <Override PartName="/ppt/slides/slide-26.xml" ContentType="application/vnd.openxmlformats-officedocument.presentationml.slide+xml"/>
  <Override PartName="/ppt/slides/slide-27.xml" ContentType="application/vnd.openxmlformats-officedocument.presentationml.slide+xml"/>
  <Override PartName="/ppt/slides/slide-28.xml" ContentType="application/vnd.openxmlformats-officedocument.presentationml.slide+xml"/>
  <Override PartName="/ppt/slides/slide-29.xml" ContentType="application/vnd.openxmlformats-officedocument.presentationml.slide+xml"/>
  <Override PartName="/ppt/slides/slide-30.xml" ContentType="application/vnd.openxmlformats-officedocument.presentationml.slide+xml"/>
  <Override PartName="/ppt/slides/slide-31.xml" ContentType="application/vnd.openxmlformats-officedocument.presentationml.slide+xml"/>
  <Override PartName="/ppt/slides/slide-32.xml" ContentType="application/vnd.openxmlformats-officedocument.presentationml.slide+xml"/>
  <Override PartName="/ppt/slides/slide-33.xml" ContentType="application/vnd.openxmlformats-officedocument.presentationml.slide+xml"/>
  <Override PartName="/ppt/slides/slide-34.xml" ContentType="application/vnd.openxmlformats-officedocument.presentationml.slide+xml"/>
  <Override PartName="/ppt/slides/slide-35.xml" ContentType="application/vnd.openxmlformats-officedocument.presentationml.slide+xml"/>
  <Override PartName="/ppt/slides/slide-36.xml" ContentType="application/vnd.openxmlformats-officedocument.presentationml.slide+xml"/>
  <Override PartName="/ppt/slides/slide-37.xml" ContentType="application/vnd.openxmlformats-officedocument.presentationml.slide+xml"/>
  <Override PartName="/ppt/slides/slide-38.xml" ContentType="application/vnd.openxmlformats-officedocument.presentationml.slide+xml"/>
  <Override PartName="/ppt/slides/slide-39.xml" ContentType="application/vnd.openxmlformats-officedocument.presentationml.slide+xml"/>
  <Override PartName="/ppt/slides/slide-40.xml" ContentType="application/vnd.openxmlformats-officedocument.presentationml.slide+xml"/>
  <Override PartName="/ppt/slides/slide-41.xml" ContentType="application/vnd.openxmlformats-officedocument.presentationml.slide+xml"/>
  <Override PartName="/ppt/slides/slide-42.xml" ContentType="application/vnd.openxmlformats-officedocument.presentationml.slide+xml"/>
  <Override PartName="/ppt/slides/slide-43.xml" ContentType="application/vnd.openxmlformats-officedocument.presentationml.slide+xml"/>
  <Override PartName="/ppt/slides/slide-44.xml" ContentType="application/vnd.openxmlformats-officedocument.presentationml.slide+xml"/>
  <Override PartName="/ppt/slides/slide-45.xml" ContentType="application/vnd.openxmlformats-officedocument.presentationml.slide+xml"/>
  <Override PartName="/ppt/slides/slide-46.xml" ContentType="application/vnd.openxmlformats-officedocument.presentationml.slide+xml"/>
  <Override PartName="/ppt/slides/slide-47.xml" ContentType="application/vnd.openxmlformats-officedocument.presentationml.slide+xml"/>
  <Override PartName="/ppt/slides/slide-48.xml" ContentType="application/vnd.openxmlformats-officedocument.presentationml.slide+xml"/>
  <Override PartName="/ppt/slides/slide-49.xml" ContentType="application/vnd.openxmlformats-officedocument.presentationml.slide+xml"/>
  <Override PartName="/ppt/slides/slide-50.xml" ContentType="application/vnd.openxmlformats-officedocument.presentationml.slide+xml"/>
  <Override PartName="/ppt/slides/slide-51.xml" ContentType="application/vnd.openxmlformats-officedocument.presentationml.slide+xml"/>
  <Override PartName="/ppt/slides/slide-52.xml" ContentType="application/vnd.openxmlformats-officedocument.presentationml.slide+xml"/>
  <Override PartName="/ppt/slides/slide-53.xml" ContentType="application/vnd.openxmlformats-officedocument.presentationml.slide+xml"/>
  <Override PartName="/ppt/slides/slide-54.xml" ContentType="application/vnd.openxmlformats-officedocument.presentationml.slide+xml"/>
  <Override PartName="/ppt/slides/slide-55.xml" ContentType="application/vnd.openxmlformats-officedocument.presentationml.slide+xml"/>
  <Override PartName="/ppt/slides/slide-56.xml" ContentType="application/vnd.openxmlformats-officedocument.presentationml.slide+xml"/>
  <Override PartName="/ppt/slides/slide-57.xml" ContentType="application/vnd.openxmlformats-officedocument.presentationml.slide+xml"/>
  <Override PartName="/ppt/slides/slide-58.xml" ContentType="application/vnd.openxmlformats-officedocument.presentationml.slide+xml"/>
  <Override PartName="/ppt/slides/slide-59.xml" ContentType="application/vnd.openxmlformats-officedocument.presentationml.slide+xml"/>
  <Override PartName="/ppt/slides/slide-60.xml" ContentType="application/vnd.openxmlformats-officedocument.presentationml.slide+xml"/>
  <Override PartName="/ppt/slides/slide-61.xml" ContentType="application/vnd.openxmlformats-officedocument.presentationml.slide+xml"/>
  <Override PartName="/ppt/slides/slide-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30" Type="http://schemas.openxmlformats.org/officeDocument/2006/relationships/slide" Target="slides/slide-22.xml"/><Relationship Id="rId31" Type="http://schemas.openxmlformats.org/officeDocument/2006/relationships/slide" Target="slides/slide-23.xml"/><Relationship Id="rId32" Type="http://schemas.openxmlformats.org/officeDocument/2006/relationships/slide" Target="slides/slide-24.xml"/><Relationship Id="rId33" Type="http://schemas.openxmlformats.org/officeDocument/2006/relationships/slide" Target="slides/slide-25.xml"/><Relationship Id="rId34" Type="http://schemas.openxmlformats.org/officeDocument/2006/relationships/slide" Target="slides/slide-26.xml"/><Relationship Id="rId35" Type="http://schemas.openxmlformats.org/officeDocument/2006/relationships/slide" Target="slides/slide-27.xml"/><Relationship Id="rId36" Type="http://schemas.openxmlformats.org/officeDocument/2006/relationships/slide" Target="slides/slide-28.xml"/><Relationship Id="rId37" Type="http://schemas.openxmlformats.org/officeDocument/2006/relationships/slide" Target="slides/slide-29.xml"/><Relationship Id="rId38" Type="http://schemas.openxmlformats.org/officeDocument/2006/relationships/slide" Target="slides/slide-30.xml"/><Relationship Id="rId39" Type="http://schemas.openxmlformats.org/officeDocument/2006/relationships/slide" Target="slides/slide-31.xml"/><Relationship Id="rId40" Type="http://schemas.openxmlformats.org/officeDocument/2006/relationships/slide" Target="slides/slide-32.xml"/><Relationship Id="rId41" Type="http://schemas.openxmlformats.org/officeDocument/2006/relationships/slide" Target="slides/slide-33.xml"/><Relationship Id="rId42" Type="http://schemas.openxmlformats.org/officeDocument/2006/relationships/slide" Target="slides/slide-34.xml"/><Relationship Id="rId43" Type="http://schemas.openxmlformats.org/officeDocument/2006/relationships/slide" Target="slides/slide-35.xml"/><Relationship Id="rId44" Type="http://schemas.openxmlformats.org/officeDocument/2006/relationships/slide" Target="slides/slide-36.xml"/><Relationship Id="rId45" Type="http://schemas.openxmlformats.org/officeDocument/2006/relationships/slide" Target="slides/slide-37.xml"/><Relationship Id="rId46" Type="http://schemas.openxmlformats.org/officeDocument/2006/relationships/slide" Target="slides/slide-38.xml"/><Relationship Id="rId47" Type="http://schemas.openxmlformats.org/officeDocument/2006/relationships/slide" Target="slides/slide-39.xml"/><Relationship Id="rId48" Type="http://schemas.openxmlformats.org/officeDocument/2006/relationships/slide" Target="slides/slide-40.xml"/><Relationship Id="rId49" Type="http://schemas.openxmlformats.org/officeDocument/2006/relationships/slide" Target="slides/slide-41.xml"/><Relationship Id="rId50" Type="http://schemas.openxmlformats.org/officeDocument/2006/relationships/slide" Target="slides/slide-42.xml"/><Relationship Id="rId51" Type="http://schemas.openxmlformats.org/officeDocument/2006/relationships/slide" Target="slides/slide-43.xml"/><Relationship Id="rId52" Type="http://schemas.openxmlformats.org/officeDocument/2006/relationships/slide" Target="slides/slide-44.xml"/><Relationship Id="rId53" Type="http://schemas.openxmlformats.org/officeDocument/2006/relationships/slide" Target="slides/slide-45.xml"/><Relationship Id="rId54" Type="http://schemas.openxmlformats.org/officeDocument/2006/relationships/slide" Target="slides/slide-46.xml"/><Relationship Id="rId55" Type="http://schemas.openxmlformats.org/officeDocument/2006/relationships/slide" Target="slides/slide-47.xml"/><Relationship Id="rId56" Type="http://schemas.openxmlformats.org/officeDocument/2006/relationships/slide" Target="slides/slide-48.xml"/><Relationship Id="rId57" Type="http://schemas.openxmlformats.org/officeDocument/2006/relationships/slide" Target="slides/slide-49.xml"/><Relationship Id="rId58" Type="http://schemas.openxmlformats.org/officeDocument/2006/relationships/slide" Target="slides/slide-50.xml"/><Relationship Id="rId59" Type="http://schemas.openxmlformats.org/officeDocument/2006/relationships/slide" Target="slides/slide-51.xml"/><Relationship Id="rId60" Type="http://schemas.openxmlformats.org/officeDocument/2006/relationships/slide" Target="slides/slide-52.xml"/><Relationship Id="rId61" Type="http://schemas.openxmlformats.org/officeDocument/2006/relationships/slide" Target="slides/slide-53.xml"/><Relationship Id="rId62" Type="http://schemas.openxmlformats.org/officeDocument/2006/relationships/slide" Target="slides/slide-54.xml"/><Relationship Id="rId63" Type="http://schemas.openxmlformats.org/officeDocument/2006/relationships/slide" Target="slides/slide-55.xml"/><Relationship Id="rId64" Type="http://schemas.openxmlformats.org/officeDocument/2006/relationships/slide" Target="slides/slide-56.xml"/><Relationship Id="rId65" Type="http://schemas.openxmlformats.org/officeDocument/2006/relationships/slide" Target="slides/slide-57.xml"/><Relationship Id="rId66" Type="http://schemas.openxmlformats.org/officeDocument/2006/relationships/slide" Target="slides/slide-58.xml"/><Relationship Id="rId67" Type="http://schemas.openxmlformats.org/officeDocument/2006/relationships/slide" Target="slides/slide-59.xml"/><Relationship Id="rId68" Type="http://schemas.openxmlformats.org/officeDocument/2006/relationships/slide" Target="slides/slide-60.xml"/><Relationship Id="rId69" Type="http://schemas.openxmlformats.org/officeDocument/2006/relationships/slide" Target="slides/slide-61.xml"/><Relationship Id="rId70" Type="http://schemas.openxmlformats.org/officeDocument/2006/relationships/slide" Target="slides/slide-6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2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2.png"/><Relationship Id="rId1" Type="http://schemas.openxmlformats.org/officeDocument/2006/relationships/slideLayout" Target="../slideLayouts/slideLayout1.xml"/></Relationships>
</file>

<file path=ppt/slides/_rels/slide-23.xml.rels><?xml version="1.0" encoding="UTF-8" standalone="yes"?>
<Relationships xmlns="http://schemas.openxmlformats.org/package/2006/relationships"><Relationship Id="rId2" Type="http://schemas.openxmlformats.org/officeDocument/2006/relationships/image" Target="../media/slide-23.png"/><Relationship Id="rId1" Type="http://schemas.openxmlformats.org/officeDocument/2006/relationships/slideLayout" Target="../slideLayouts/slideLayout1.xml"/></Relationships>
</file>

<file path=ppt/slides/_rels/slide-24.xml.rels><?xml version="1.0" encoding="UTF-8" standalone="yes"?>
<Relationships xmlns="http://schemas.openxmlformats.org/package/2006/relationships"><Relationship Id="rId2" Type="http://schemas.openxmlformats.org/officeDocument/2006/relationships/image" Target="../media/slide-24.png"/><Relationship Id="rId1" Type="http://schemas.openxmlformats.org/officeDocument/2006/relationships/slideLayout" Target="../slideLayouts/slideLayout1.xml"/></Relationships>
</file>

<file path=ppt/slides/_rels/slide-25.xml.rels><?xml version="1.0" encoding="UTF-8" standalone="yes"?>
<Relationships xmlns="http://schemas.openxmlformats.org/package/2006/relationships"><Relationship Id="rId2" Type="http://schemas.openxmlformats.org/officeDocument/2006/relationships/image" Target="../media/slide-25.png"/><Relationship Id="rId1" Type="http://schemas.openxmlformats.org/officeDocument/2006/relationships/slideLayout" Target="../slideLayouts/slideLayout1.xml"/></Relationships>
</file>

<file path=ppt/slides/_rels/slide-26.xml.rels><?xml version="1.0" encoding="UTF-8" standalone="yes"?>
<Relationships xmlns="http://schemas.openxmlformats.org/package/2006/relationships"><Relationship Id="rId2" Type="http://schemas.openxmlformats.org/officeDocument/2006/relationships/image" Target="../media/slide-26.png"/><Relationship Id="rId1" Type="http://schemas.openxmlformats.org/officeDocument/2006/relationships/slideLayout" Target="../slideLayouts/slideLayout1.xml"/></Relationships>
</file>

<file path=ppt/slides/_rels/slide-27.xml.rels><?xml version="1.0" encoding="UTF-8" standalone="yes"?>
<Relationships xmlns="http://schemas.openxmlformats.org/package/2006/relationships"><Relationship Id="rId2" Type="http://schemas.openxmlformats.org/officeDocument/2006/relationships/image" Target="../media/slide-27.png"/><Relationship Id="rId1" Type="http://schemas.openxmlformats.org/officeDocument/2006/relationships/slideLayout" Target="../slideLayouts/slideLayout1.xml"/></Relationships>
</file>

<file path=ppt/slides/_rels/slide-28.xml.rels><?xml version="1.0" encoding="UTF-8" standalone="yes"?>
<Relationships xmlns="http://schemas.openxmlformats.org/package/2006/relationships"><Relationship Id="rId2" Type="http://schemas.openxmlformats.org/officeDocument/2006/relationships/image" Target="../media/slide-28.png"/><Relationship Id="rId1" Type="http://schemas.openxmlformats.org/officeDocument/2006/relationships/slideLayout" Target="../slideLayouts/slideLayout1.xml"/></Relationships>
</file>

<file path=ppt/slides/_rels/slide-29.xml.rels><?xml version="1.0" encoding="UTF-8" standalone="yes"?>
<Relationships xmlns="http://schemas.openxmlformats.org/package/2006/relationships"><Relationship Id="rId2" Type="http://schemas.openxmlformats.org/officeDocument/2006/relationships/image" Target="../media/slide-29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30.xml.rels><?xml version="1.0" encoding="UTF-8" standalone="yes"?>
<Relationships xmlns="http://schemas.openxmlformats.org/package/2006/relationships"><Relationship Id="rId2" Type="http://schemas.openxmlformats.org/officeDocument/2006/relationships/image" Target="../media/slide-30.png"/><Relationship Id="rId1" Type="http://schemas.openxmlformats.org/officeDocument/2006/relationships/slideLayout" Target="../slideLayouts/slideLayout1.xml"/></Relationships>
</file>

<file path=ppt/slides/_rels/slide-31.xml.rels><?xml version="1.0" encoding="UTF-8" standalone="yes"?>
<Relationships xmlns="http://schemas.openxmlformats.org/package/2006/relationships"><Relationship Id="rId2" Type="http://schemas.openxmlformats.org/officeDocument/2006/relationships/image" Target="../media/slide-31.png"/><Relationship Id="rId1" Type="http://schemas.openxmlformats.org/officeDocument/2006/relationships/slideLayout" Target="../slideLayouts/slideLayout1.xml"/></Relationships>
</file>

<file path=ppt/slides/_rels/slide-32.xml.rels><?xml version="1.0" encoding="UTF-8" standalone="yes"?>
<Relationships xmlns="http://schemas.openxmlformats.org/package/2006/relationships"><Relationship Id="rId2" Type="http://schemas.openxmlformats.org/officeDocument/2006/relationships/image" Target="../media/slide-32.png"/><Relationship Id="rId1" Type="http://schemas.openxmlformats.org/officeDocument/2006/relationships/slideLayout" Target="../slideLayouts/slideLayout1.xml"/></Relationships>
</file>

<file path=ppt/slides/_rels/slide-3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3.png"/><Relationship Id="rId1" Type="http://schemas.openxmlformats.org/officeDocument/2006/relationships/slideLayout" Target="../slideLayouts/slideLayout1.xml"/></Relationships>
</file>

<file path=ppt/slides/_rels/slide-34.xml.rels><?xml version="1.0" encoding="UTF-8" standalone="yes"?>
<Relationships xmlns="http://schemas.openxmlformats.org/package/2006/relationships"><Relationship Id="rId2" Type="http://schemas.openxmlformats.org/officeDocument/2006/relationships/image" Target="../media/slide-34.png"/><Relationship Id="rId1" Type="http://schemas.openxmlformats.org/officeDocument/2006/relationships/slideLayout" Target="../slideLayouts/slideLayout1.xml"/></Relationships>
</file>

<file path=ppt/slides/_rels/slide-35.xml.rels><?xml version="1.0" encoding="UTF-8" standalone="yes"?>
<Relationships xmlns="http://schemas.openxmlformats.org/package/2006/relationships"><Relationship Id="rId2" Type="http://schemas.openxmlformats.org/officeDocument/2006/relationships/image" Target="../media/slide-35.png"/><Relationship Id="rId1" Type="http://schemas.openxmlformats.org/officeDocument/2006/relationships/slideLayout" Target="../slideLayouts/slideLayout1.xml"/></Relationships>
</file>

<file path=ppt/slides/_rels/slide-36.xml.rels><?xml version="1.0" encoding="UTF-8" standalone="yes"?>
<Relationships xmlns="http://schemas.openxmlformats.org/package/2006/relationships"><Relationship Id="rId2" Type="http://schemas.openxmlformats.org/officeDocument/2006/relationships/image" Target="../media/slide-36.png"/><Relationship Id="rId1" Type="http://schemas.openxmlformats.org/officeDocument/2006/relationships/slideLayout" Target="../slideLayouts/slideLayout1.xml"/></Relationships>
</file>

<file path=ppt/slides/_rels/slide-37.xml.rels><?xml version="1.0" encoding="UTF-8" standalone="yes"?>
<Relationships xmlns="http://schemas.openxmlformats.org/package/2006/relationships"><Relationship Id="rId2" Type="http://schemas.openxmlformats.org/officeDocument/2006/relationships/image" Target="../media/slide-37.png"/><Relationship Id="rId1" Type="http://schemas.openxmlformats.org/officeDocument/2006/relationships/slideLayout" Target="../slideLayouts/slideLayout1.xml"/></Relationships>
</file>

<file path=ppt/slides/_rels/slide-38.xml.rels><?xml version="1.0" encoding="UTF-8" standalone="yes"?>
<Relationships xmlns="http://schemas.openxmlformats.org/package/2006/relationships"><Relationship Id="rId2" Type="http://schemas.openxmlformats.org/officeDocument/2006/relationships/image" Target="../media/slide-38.png"/><Relationship Id="rId1" Type="http://schemas.openxmlformats.org/officeDocument/2006/relationships/slideLayout" Target="../slideLayouts/slideLayout1.xml"/></Relationships>
</file>

<file path=ppt/slides/_rels/slide-39.xml.rels><?xml version="1.0" encoding="UTF-8" standalone="yes"?>
<Relationships xmlns="http://schemas.openxmlformats.org/package/2006/relationships"><Relationship Id="rId2" Type="http://schemas.openxmlformats.org/officeDocument/2006/relationships/image" Target="../media/slide-39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40.xml.rels><?xml version="1.0" encoding="UTF-8" standalone="yes"?>
<Relationships xmlns="http://schemas.openxmlformats.org/package/2006/relationships"><Relationship Id="rId2" Type="http://schemas.openxmlformats.org/officeDocument/2006/relationships/image" Target="../media/slide-40.png"/><Relationship Id="rId1" Type="http://schemas.openxmlformats.org/officeDocument/2006/relationships/slideLayout" Target="../slideLayouts/slideLayout1.xml"/></Relationships>
</file>

<file path=ppt/slides/_rels/slide-41.xml.rels><?xml version="1.0" encoding="UTF-8" standalone="yes"?>
<Relationships xmlns="http://schemas.openxmlformats.org/package/2006/relationships"><Relationship Id="rId2" Type="http://schemas.openxmlformats.org/officeDocument/2006/relationships/image" Target="../media/slide-41.png"/><Relationship Id="rId1" Type="http://schemas.openxmlformats.org/officeDocument/2006/relationships/slideLayout" Target="../slideLayouts/slideLayout1.xml"/></Relationships>
</file>

<file path=ppt/slides/_rels/slide-42.xml.rels><?xml version="1.0" encoding="UTF-8" standalone="yes"?>
<Relationships xmlns="http://schemas.openxmlformats.org/package/2006/relationships"><Relationship Id="rId2" Type="http://schemas.openxmlformats.org/officeDocument/2006/relationships/image" Target="../media/slide-42.png"/><Relationship Id="rId1" Type="http://schemas.openxmlformats.org/officeDocument/2006/relationships/slideLayout" Target="../slideLayouts/slideLayout1.xml"/></Relationships>
</file>

<file path=ppt/slides/_rels/slide-43.xml.rels><?xml version="1.0" encoding="UTF-8" standalone="yes"?>
<Relationships xmlns="http://schemas.openxmlformats.org/package/2006/relationships"><Relationship Id="rId2" Type="http://schemas.openxmlformats.org/officeDocument/2006/relationships/image" Target="../media/slide-43.png"/><Relationship Id="rId1" Type="http://schemas.openxmlformats.org/officeDocument/2006/relationships/slideLayout" Target="../slideLayouts/slideLayout1.xml"/></Relationships>
</file>

<file path=ppt/slides/_rels/slide-4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4.png"/><Relationship Id="rId1" Type="http://schemas.openxmlformats.org/officeDocument/2006/relationships/slideLayout" Target="../slideLayouts/slideLayout1.xml"/></Relationships>
</file>

<file path=ppt/slides/_rels/slide-45.xml.rels><?xml version="1.0" encoding="UTF-8" standalone="yes"?>
<Relationships xmlns="http://schemas.openxmlformats.org/package/2006/relationships"><Relationship Id="rId2" Type="http://schemas.openxmlformats.org/officeDocument/2006/relationships/image" Target="../media/slide-45.png"/><Relationship Id="rId1" Type="http://schemas.openxmlformats.org/officeDocument/2006/relationships/slideLayout" Target="../slideLayouts/slideLayout1.xml"/></Relationships>
</file>

<file path=ppt/slides/_rels/slide-46.xml.rels><?xml version="1.0" encoding="UTF-8" standalone="yes"?>
<Relationships xmlns="http://schemas.openxmlformats.org/package/2006/relationships"><Relationship Id="rId2" Type="http://schemas.openxmlformats.org/officeDocument/2006/relationships/image" Target="../media/slide-46.png"/><Relationship Id="rId1" Type="http://schemas.openxmlformats.org/officeDocument/2006/relationships/slideLayout" Target="../slideLayouts/slideLayout1.xml"/></Relationships>
</file>

<file path=ppt/slides/_rels/slide-47.xml.rels><?xml version="1.0" encoding="UTF-8" standalone="yes"?>
<Relationships xmlns="http://schemas.openxmlformats.org/package/2006/relationships"><Relationship Id="rId2" Type="http://schemas.openxmlformats.org/officeDocument/2006/relationships/image" Target="../media/slide-47.png"/><Relationship Id="rId1" Type="http://schemas.openxmlformats.org/officeDocument/2006/relationships/slideLayout" Target="../slideLayouts/slideLayout1.xml"/></Relationships>
</file>

<file path=ppt/slides/_rels/slide-48.xml.rels><?xml version="1.0" encoding="UTF-8" standalone="yes"?>
<Relationships xmlns="http://schemas.openxmlformats.org/package/2006/relationships"><Relationship Id="rId2" Type="http://schemas.openxmlformats.org/officeDocument/2006/relationships/image" Target="../media/slide-48.png"/><Relationship Id="rId1" Type="http://schemas.openxmlformats.org/officeDocument/2006/relationships/slideLayout" Target="../slideLayouts/slideLayout1.xml"/></Relationships>
</file>

<file path=ppt/slides/_rels/slide-49.xml.rels><?xml version="1.0" encoding="UTF-8" standalone="yes"?>
<Relationships xmlns="http://schemas.openxmlformats.org/package/2006/relationships"><Relationship Id="rId2" Type="http://schemas.openxmlformats.org/officeDocument/2006/relationships/image" Target="../media/slide-49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50.xml.rels><?xml version="1.0" encoding="UTF-8" standalone="yes"?>
<Relationships xmlns="http://schemas.openxmlformats.org/package/2006/relationships"><Relationship Id="rId2" Type="http://schemas.openxmlformats.org/officeDocument/2006/relationships/image" Target="../media/slide-50.png"/><Relationship Id="rId1" Type="http://schemas.openxmlformats.org/officeDocument/2006/relationships/slideLayout" Target="../slideLayouts/slideLayout1.xml"/></Relationships>
</file>

<file path=ppt/slides/_rels/slide-51.xml.rels><?xml version="1.0" encoding="UTF-8" standalone="yes"?>
<Relationships xmlns="http://schemas.openxmlformats.org/package/2006/relationships"><Relationship Id="rId2" Type="http://schemas.openxmlformats.org/officeDocument/2006/relationships/image" Target="../media/slide-51.png"/><Relationship Id="rId1" Type="http://schemas.openxmlformats.org/officeDocument/2006/relationships/slideLayout" Target="../slideLayouts/slideLayout1.xml"/></Relationships>
</file>

<file path=ppt/slides/_rels/slide-52.xml.rels><?xml version="1.0" encoding="UTF-8" standalone="yes"?>
<Relationships xmlns="http://schemas.openxmlformats.org/package/2006/relationships"><Relationship Id="rId2" Type="http://schemas.openxmlformats.org/officeDocument/2006/relationships/image" Target="../media/slide-52.png"/><Relationship Id="rId1" Type="http://schemas.openxmlformats.org/officeDocument/2006/relationships/slideLayout" Target="../slideLayouts/slideLayout1.xml"/></Relationships>
</file>

<file path=ppt/slides/_rels/slide-53.xml.rels><?xml version="1.0" encoding="UTF-8" standalone="yes"?>
<Relationships xmlns="http://schemas.openxmlformats.org/package/2006/relationships"><Relationship Id="rId2" Type="http://schemas.openxmlformats.org/officeDocument/2006/relationships/image" Target="../media/slide-53.png"/><Relationship Id="rId1" Type="http://schemas.openxmlformats.org/officeDocument/2006/relationships/slideLayout" Target="../slideLayouts/slideLayout1.xml"/></Relationships>
</file>

<file path=ppt/slides/_rels/slide-54.xml.rels><?xml version="1.0" encoding="UTF-8" standalone="yes"?>
<Relationships xmlns="http://schemas.openxmlformats.org/package/2006/relationships"><Relationship Id="rId2" Type="http://schemas.openxmlformats.org/officeDocument/2006/relationships/image" Target="../media/slide-54.png"/><Relationship Id="rId1" Type="http://schemas.openxmlformats.org/officeDocument/2006/relationships/slideLayout" Target="../slideLayouts/slideLayout1.xml"/></Relationships>
</file>

<file path=ppt/slides/_rels/slide-5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5.png"/><Relationship Id="rId1" Type="http://schemas.openxmlformats.org/officeDocument/2006/relationships/slideLayout" Target="../slideLayouts/slideLayout1.xml"/></Relationships>
</file>

<file path=ppt/slides/_rels/slide-56.xml.rels><?xml version="1.0" encoding="UTF-8" standalone="yes"?>
<Relationships xmlns="http://schemas.openxmlformats.org/package/2006/relationships"><Relationship Id="rId2" Type="http://schemas.openxmlformats.org/officeDocument/2006/relationships/image" Target="../media/slide-56.png"/><Relationship Id="rId1" Type="http://schemas.openxmlformats.org/officeDocument/2006/relationships/slideLayout" Target="../slideLayouts/slideLayout1.xml"/></Relationships>
</file>

<file path=ppt/slides/_rels/slide-57.xml.rels><?xml version="1.0" encoding="UTF-8" standalone="yes"?>
<Relationships xmlns="http://schemas.openxmlformats.org/package/2006/relationships"><Relationship Id="rId2" Type="http://schemas.openxmlformats.org/officeDocument/2006/relationships/image" Target="../media/slide-57.png"/><Relationship Id="rId1" Type="http://schemas.openxmlformats.org/officeDocument/2006/relationships/slideLayout" Target="../slideLayouts/slideLayout1.xml"/></Relationships>
</file>

<file path=ppt/slides/_rels/slide-58.xml.rels><?xml version="1.0" encoding="UTF-8" standalone="yes"?>
<Relationships xmlns="http://schemas.openxmlformats.org/package/2006/relationships"><Relationship Id="rId2" Type="http://schemas.openxmlformats.org/officeDocument/2006/relationships/image" Target="../media/slide-58.png"/><Relationship Id="rId1" Type="http://schemas.openxmlformats.org/officeDocument/2006/relationships/slideLayout" Target="../slideLayouts/slideLayout1.xml"/></Relationships>
</file>

<file path=ppt/slides/_rels/slide-59.xml.rels><?xml version="1.0" encoding="UTF-8" standalone="yes"?>
<Relationships xmlns="http://schemas.openxmlformats.org/package/2006/relationships"><Relationship Id="rId2" Type="http://schemas.openxmlformats.org/officeDocument/2006/relationships/image" Target="../media/slide-59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60.xml.rels><?xml version="1.0" encoding="UTF-8" standalone="yes"?>
<Relationships xmlns="http://schemas.openxmlformats.org/package/2006/relationships"><Relationship Id="rId2" Type="http://schemas.openxmlformats.org/officeDocument/2006/relationships/image" Target="../media/slide-60.png"/><Relationship Id="rId1" Type="http://schemas.openxmlformats.org/officeDocument/2006/relationships/slideLayout" Target="../slideLayouts/slideLayout1.xml"/></Relationships>
</file>

<file path=ppt/slides/_rels/slide-61.xml.rels><?xml version="1.0" encoding="UTF-8" standalone="yes"?>
<Relationships xmlns="http://schemas.openxmlformats.org/package/2006/relationships"><Relationship Id="rId2" Type="http://schemas.openxmlformats.org/officeDocument/2006/relationships/image" Target="../media/slide-61.png"/><Relationship Id="rId1" Type="http://schemas.openxmlformats.org/officeDocument/2006/relationships/slideLayout" Target="../slideLayouts/slideLayout1.xml"/></Relationships>
</file>

<file path=ppt/slides/_rels/slide-62.xml.rels><?xml version="1.0" encoding="UTF-8" standalone="yes"?>
<Relationships xmlns="http://schemas.openxmlformats.org/package/2006/relationships"><Relationship Id="rId2" Type="http://schemas.openxmlformats.org/officeDocument/2006/relationships/image" Target="../media/slide-62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