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-0.xml" ContentType="application/vnd.openxmlformats-officedocument.presentationml.slide+xml"/>
  <Override PartName="/ppt/slides/slide-1.xml" ContentType="application/vnd.openxmlformats-officedocument.presentationml.slide+xml"/>
  <Override PartName="/ppt/slides/slide-2.xml" ContentType="application/vnd.openxmlformats-officedocument.presentationml.slide+xml"/>
  <Override PartName="/ppt/slides/slide-3.xml" ContentType="application/vnd.openxmlformats-officedocument.presentationml.slide+xml"/>
  <Override PartName="/ppt/slides/slide-4.xml" ContentType="application/vnd.openxmlformats-officedocument.presentationml.slide+xml"/>
  <Override PartName="/ppt/slides/slide-5.xml" ContentType="application/vnd.openxmlformats-officedocument.presentationml.slide+xml"/>
  <Override PartName="/ppt/slides/slide-6.xml" ContentType="application/vnd.openxmlformats-officedocument.presentationml.slide+xml"/>
  <Override PartName="/ppt/slides/slide-7.xml" ContentType="application/vnd.openxmlformats-officedocument.presentationml.slide+xml"/>
  <Override PartName="/ppt/slides/slide-8.xml" ContentType="application/vnd.openxmlformats-officedocument.presentationml.slide+xml"/>
  <Override PartName="/ppt/slides/slide-9.xml" ContentType="application/vnd.openxmlformats-officedocument.presentationml.slide+xml"/>
  <Override PartName="/ppt/slides/slide-10.xml" ContentType="application/vnd.openxmlformats-officedocument.presentationml.slide+xml"/>
  <Override PartName="/ppt/slides/slide-11.xml" ContentType="application/vnd.openxmlformats-officedocument.presentationml.slide+xml"/>
  <Override PartName="/ppt/slides/slide-12.xml" ContentType="application/vnd.openxmlformats-officedocument.presentationml.slide+xml"/>
  <Override PartName="/ppt/slides/slide-13.xml" ContentType="application/vnd.openxmlformats-officedocument.presentationml.slide+xml"/>
  <Override PartName="/ppt/slides/slide-14.xml" ContentType="application/vnd.openxmlformats-officedocument.presentationml.slide+xml"/>
  <Override PartName="/ppt/slides/slide-15.xml" ContentType="application/vnd.openxmlformats-officedocument.presentationml.slide+xml"/>
  <Override PartName="/ppt/slides/slide-16.xml" ContentType="application/vnd.openxmlformats-officedocument.presentationml.slide+xml"/>
  <Override PartName="/ppt/slides/slide-17.xml" ContentType="application/vnd.openxmlformats-officedocument.presentationml.slide+xml"/>
  <Override PartName="/ppt/slides/slide-18.xml" ContentType="application/vnd.openxmlformats-officedocument.presentationml.slide+xml"/>
  <Override PartName="/ppt/slides/slide-19.xml" ContentType="application/vnd.openxmlformats-officedocument.presentationml.slide+xml"/>
  <Override PartName="/ppt/slides/slide-20.xml" ContentType="application/vnd.openxmlformats-officedocument.presentationml.slide+xml"/>
  <Override PartName="/ppt/slides/slide-21.xml" ContentType="application/vnd.openxmlformats-officedocument.presentationml.slide+xml"/>
  <Override PartName="/ppt/slides/slide-22.xml" ContentType="application/vnd.openxmlformats-officedocument.presentationml.slide+xml"/>
  <Override PartName="/ppt/slides/slide-23.xml" ContentType="application/vnd.openxmlformats-officedocument.presentationml.slide+xml"/>
  <Override PartName="/ppt/slides/slide-24.xml" ContentType="application/vnd.openxmlformats-officedocument.presentationml.slide+xml"/>
  <Override PartName="/ppt/slides/slide-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8" Type="http://schemas.openxmlformats.org/officeDocument/2006/relationships/slide" Target="slides/slide-0.xml"/><Relationship Id="rId9" Type="http://schemas.openxmlformats.org/officeDocument/2006/relationships/slide" Target="slides/slide-1.xml"/><Relationship Id="rId10" Type="http://schemas.openxmlformats.org/officeDocument/2006/relationships/slide" Target="slides/slide-2.xml"/><Relationship Id="rId11" Type="http://schemas.openxmlformats.org/officeDocument/2006/relationships/slide" Target="slides/slide-3.xml"/><Relationship Id="rId12" Type="http://schemas.openxmlformats.org/officeDocument/2006/relationships/slide" Target="slides/slide-4.xml"/><Relationship Id="rId13" Type="http://schemas.openxmlformats.org/officeDocument/2006/relationships/slide" Target="slides/slide-5.xml"/><Relationship Id="rId14" Type="http://schemas.openxmlformats.org/officeDocument/2006/relationships/slide" Target="slides/slide-6.xml"/><Relationship Id="rId15" Type="http://schemas.openxmlformats.org/officeDocument/2006/relationships/slide" Target="slides/slide-7.xml"/><Relationship Id="rId16" Type="http://schemas.openxmlformats.org/officeDocument/2006/relationships/slide" Target="slides/slide-8.xml"/><Relationship Id="rId17" Type="http://schemas.openxmlformats.org/officeDocument/2006/relationships/slide" Target="slides/slide-9.xml"/><Relationship Id="rId18" Type="http://schemas.openxmlformats.org/officeDocument/2006/relationships/slide" Target="slides/slide-10.xml"/><Relationship Id="rId19" Type="http://schemas.openxmlformats.org/officeDocument/2006/relationships/slide" Target="slides/slide-11.xml"/><Relationship Id="rId20" Type="http://schemas.openxmlformats.org/officeDocument/2006/relationships/slide" Target="slides/slide-12.xml"/><Relationship Id="rId21" Type="http://schemas.openxmlformats.org/officeDocument/2006/relationships/slide" Target="slides/slide-13.xml"/><Relationship Id="rId22" Type="http://schemas.openxmlformats.org/officeDocument/2006/relationships/slide" Target="slides/slide-14.xml"/><Relationship Id="rId23" Type="http://schemas.openxmlformats.org/officeDocument/2006/relationships/slide" Target="slides/slide-15.xml"/><Relationship Id="rId24" Type="http://schemas.openxmlformats.org/officeDocument/2006/relationships/slide" Target="slides/slide-16.xml"/><Relationship Id="rId25" Type="http://schemas.openxmlformats.org/officeDocument/2006/relationships/slide" Target="slides/slide-17.xml"/><Relationship Id="rId26" Type="http://schemas.openxmlformats.org/officeDocument/2006/relationships/slide" Target="slides/slide-18.xml"/><Relationship Id="rId27" Type="http://schemas.openxmlformats.org/officeDocument/2006/relationships/slide" Target="slides/slide-19.xml"/><Relationship Id="rId28" Type="http://schemas.openxmlformats.org/officeDocument/2006/relationships/slide" Target="slides/slide-20.xml"/><Relationship Id="rId29" Type="http://schemas.openxmlformats.org/officeDocument/2006/relationships/slide" Target="slides/slide-21.xml"/><Relationship Id="rId30" Type="http://schemas.openxmlformats.org/officeDocument/2006/relationships/slide" Target="slides/slide-22.xml"/><Relationship Id="rId31" Type="http://schemas.openxmlformats.org/officeDocument/2006/relationships/slide" Target="slides/slide-23.xml"/><Relationship Id="rId32" Type="http://schemas.openxmlformats.org/officeDocument/2006/relationships/slide" Target="slides/slide-24.xml"/><Relationship Id="rId33" Type="http://schemas.openxmlformats.org/officeDocument/2006/relationships/slide" Target="slides/slide-25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-0.xml.rels><?xml version="1.0" encoding="UTF-8" standalone="yes"?>
<Relationships xmlns="http://schemas.openxmlformats.org/package/2006/relationships"><Relationship Id="rId2" Type="http://schemas.openxmlformats.org/officeDocument/2006/relationships/image" Target="../media/slide-0.png"/><Relationship Id="rId1" Type="http://schemas.openxmlformats.org/officeDocument/2006/relationships/slideLayout" Target="../slideLayouts/slideLayout1.xml"/></Relationships>
</file>

<file path=ppt/slides/_rels/slide-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.png"/><Relationship Id="rId1" Type="http://schemas.openxmlformats.org/officeDocument/2006/relationships/slideLayout" Target="../slideLayouts/slideLayout1.xml"/></Relationships>
</file>

<file path=ppt/slides/_rels/slide-10.xml.rels><?xml version="1.0" encoding="UTF-8" standalone="yes"?>
<Relationships xmlns="http://schemas.openxmlformats.org/package/2006/relationships"><Relationship Id="rId2" Type="http://schemas.openxmlformats.org/officeDocument/2006/relationships/image" Target="../media/slide-10.png"/><Relationship Id="rId1" Type="http://schemas.openxmlformats.org/officeDocument/2006/relationships/slideLayout" Target="../slideLayouts/slideLayout1.xml"/></Relationships>
</file>

<file path=ppt/slides/_rels/slide-1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1.png"/><Relationship Id="rId1" Type="http://schemas.openxmlformats.org/officeDocument/2006/relationships/slideLayout" Target="../slideLayouts/slideLayout1.xml"/></Relationships>
</file>

<file path=ppt/slides/_rels/slide-12.xml.rels><?xml version="1.0" encoding="UTF-8" standalone="yes"?>
<Relationships xmlns="http://schemas.openxmlformats.org/package/2006/relationships"><Relationship Id="rId2" Type="http://schemas.openxmlformats.org/officeDocument/2006/relationships/image" Target="../media/slide-12.png"/><Relationship Id="rId1" Type="http://schemas.openxmlformats.org/officeDocument/2006/relationships/slideLayout" Target="../slideLayouts/slideLayout1.xml"/></Relationships>
</file>

<file path=ppt/slides/_rels/slide-13.xml.rels><?xml version="1.0" encoding="UTF-8" standalone="yes"?>
<Relationships xmlns="http://schemas.openxmlformats.org/package/2006/relationships"><Relationship Id="rId2" Type="http://schemas.openxmlformats.org/officeDocument/2006/relationships/image" Target="../media/slide-13.png"/><Relationship Id="rId1" Type="http://schemas.openxmlformats.org/officeDocument/2006/relationships/slideLayout" Target="../slideLayouts/slideLayout1.xml"/></Relationships>
</file>

<file path=ppt/slides/_rels/slide-14.xml.rels><?xml version="1.0" encoding="UTF-8" standalone="yes"?>
<Relationships xmlns="http://schemas.openxmlformats.org/package/2006/relationships"><Relationship Id="rId2" Type="http://schemas.openxmlformats.org/officeDocument/2006/relationships/image" Target="../media/slide-14.png"/><Relationship Id="rId1" Type="http://schemas.openxmlformats.org/officeDocument/2006/relationships/slideLayout" Target="../slideLayouts/slideLayout1.xml"/></Relationships>
</file>

<file path=ppt/slides/_rels/slide-15.xml.rels><?xml version="1.0" encoding="UTF-8" standalone="yes"?>
<Relationships xmlns="http://schemas.openxmlformats.org/package/2006/relationships"><Relationship Id="rId2" Type="http://schemas.openxmlformats.org/officeDocument/2006/relationships/image" Target="../media/slide-15.png"/><Relationship Id="rId1" Type="http://schemas.openxmlformats.org/officeDocument/2006/relationships/slideLayout" Target="../slideLayouts/slideLayout1.xml"/></Relationships>
</file>

<file path=ppt/slides/_rels/slide-16.xml.rels><?xml version="1.0" encoding="UTF-8" standalone="yes"?>
<Relationships xmlns="http://schemas.openxmlformats.org/package/2006/relationships"><Relationship Id="rId2" Type="http://schemas.openxmlformats.org/officeDocument/2006/relationships/image" Target="../media/slide-16.png"/><Relationship Id="rId1" Type="http://schemas.openxmlformats.org/officeDocument/2006/relationships/slideLayout" Target="../slideLayouts/slideLayout1.xml"/></Relationships>
</file>

<file path=ppt/slides/_rels/slide-17.xml.rels><?xml version="1.0" encoding="UTF-8" standalone="yes"?>
<Relationships xmlns="http://schemas.openxmlformats.org/package/2006/relationships"><Relationship Id="rId2" Type="http://schemas.openxmlformats.org/officeDocument/2006/relationships/image" Target="../media/slide-17.png"/><Relationship Id="rId1" Type="http://schemas.openxmlformats.org/officeDocument/2006/relationships/slideLayout" Target="../slideLayouts/slideLayout1.xml"/></Relationships>
</file>

<file path=ppt/slides/_rels/slide-18.xml.rels><?xml version="1.0" encoding="UTF-8" standalone="yes"?>
<Relationships xmlns="http://schemas.openxmlformats.org/package/2006/relationships"><Relationship Id="rId2" Type="http://schemas.openxmlformats.org/officeDocument/2006/relationships/image" Target="../media/slide-18.png"/><Relationship Id="rId1" Type="http://schemas.openxmlformats.org/officeDocument/2006/relationships/slideLayout" Target="../slideLayouts/slideLayout1.xml"/></Relationships>
</file>

<file path=ppt/slides/_rels/slide-19.xml.rels><?xml version="1.0" encoding="UTF-8" standalone="yes"?>
<Relationships xmlns="http://schemas.openxmlformats.org/package/2006/relationships"><Relationship Id="rId2" Type="http://schemas.openxmlformats.org/officeDocument/2006/relationships/image" Target="../media/slide-19.png"/><Relationship Id="rId1" Type="http://schemas.openxmlformats.org/officeDocument/2006/relationships/slideLayout" Target="../slideLayouts/slideLayout1.xml"/></Relationships>
</file>

<file path=ppt/slides/_rels/slide-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.png"/><Relationship Id="rId1" Type="http://schemas.openxmlformats.org/officeDocument/2006/relationships/slideLayout" Target="../slideLayouts/slideLayout1.xml"/></Relationships>
</file>

<file path=ppt/slides/_rels/slide-20.xml.rels><?xml version="1.0" encoding="UTF-8" standalone="yes"?>
<Relationships xmlns="http://schemas.openxmlformats.org/package/2006/relationships"><Relationship Id="rId2" Type="http://schemas.openxmlformats.org/officeDocument/2006/relationships/image" Target="../media/slide-20.png"/><Relationship Id="rId1" Type="http://schemas.openxmlformats.org/officeDocument/2006/relationships/slideLayout" Target="../slideLayouts/slideLayout1.xml"/></Relationships>
</file>

<file path=ppt/slides/_rels/slide-21.xml.rels><?xml version="1.0" encoding="UTF-8" standalone="yes"?>
<Relationships xmlns="http://schemas.openxmlformats.org/package/2006/relationships"><Relationship Id="rId2" Type="http://schemas.openxmlformats.org/officeDocument/2006/relationships/image" Target="../media/slide-21.png"/><Relationship Id="rId1" Type="http://schemas.openxmlformats.org/officeDocument/2006/relationships/slideLayout" Target="../slideLayouts/slideLayout1.xml"/></Relationships>
</file>

<file path=ppt/slides/_rels/slide-2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2.png"/><Relationship Id="rId1" Type="http://schemas.openxmlformats.org/officeDocument/2006/relationships/slideLayout" Target="../slideLayouts/slideLayout1.xml"/></Relationships>
</file>

<file path=ppt/slides/_rels/slide-23.xml.rels><?xml version="1.0" encoding="UTF-8" standalone="yes"?>
<Relationships xmlns="http://schemas.openxmlformats.org/package/2006/relationships"><Relationship Id="rId2" Type="http://schemas.openxmlformats.org/officeDocument/2006/relationships/image" Target="../media/slide-23.png"/><Relationship Id="rId1" Type="http://schemas.openxmlformats.org/officeDocument/2006/relationships/slideLayout" Target="../slideLayouts/slideLayout1.xml"/></Relationships>
</file>

<file path=ppt/slides/_rels/slide-24.xml.rels><?xml version="1.0" encoding="UTF-8" standalone="yes"?>
<Relationships xmlns="http://schemas.openxmlformats.org/package/2006/relationships"><Relationship Id="rId2" Type="http://schemas.openxmlformats.org/officeDocument/2006/relationships/image" Target="../media/slide-24.png"/><Relationship Id="rId1" Type="http://schemas.openxmlformats.org/officeDocument/2006/relationships/slideLayout" Target="../slideLayouts/slideLayout1.xml"/></Relationships>
</file>

<file path=ppt/slides/_rels/slide-25.xml.rels><?xml version="1.0" encoding="UTF-8" standalone="yes"?>
<Relationships xmlns="http://schemas.openxmlformats.org/package/2006/relationships"><Relationship Id="rId2" Type="http://schemas.openxmlformats.org/officeDocument/2006/relationships/image" Target="../media/slide-25.png"/><Relationship Id="rId1" Type="http://schemas.openxmlformats.org/officeDocument/2006/relationships/slideLayout" Target="../slideLayouts/slideLayout1.xml"/></Relationships>
</file>

<file path=ppt/slides/_rels/slide-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.png"/><Relationship Id="rId1" Type="http://schemas.openxmlformats.org/officeDocument/2006/relationships/slideLayout" Target="../slideLayouts/slideLayout1.xml"/></Relationships>
</file>

<file path=ppt/slides/_rels/slide-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.png"/><Relationship Id="rId1" Type="http://schemas.openxmlformats.org/officeDocument/2006/relationships/slideLayout" Target="../slideLayouts/slideLayout1.xml"/></Relationships>
</file>

<file path=ppt/slides/_rels/slide-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.png"/><Relationship Id="rId1" Type="http://schemas.openxmlformats.org/officeDocument/2006/relationships/slideLayout" Target="../slideLayouts/slideLayout1.xml"/></Relationships>
</file>

<file path=ppt/slides/_rels/slide-6.xml.rels><?xml version="1.0" encoding="UTF-8" standalone="yes"?>
<Relationships xmlns="http://schemas.openxmlformats.org/package/2006/relationships"><Relationship Id="rId2" Type="http://schemas.openxmlformats.org/officeDocument/2006/relationships/image" Target="../media/slide-6.png"/><Relationship Id="rId1" Type="http://schemas.openxmlformats.org/officeDocument/2006/relationships/slideLayout" Target="../slideLayouts/slideLayout1.xml"/></Relationships>
</file>

<file path=ppt/slides/_rels/slide-7.xml.rels><?xml version="1.0" encoding="UTF-8" standalone="yes"?>
<Relationships xmlns="http://schemas.openxmlformats.org/package/2006/relationships"><Relationship Id="rId2" Type="http://schemas.openxmlformats.org/officeDocument/2006/relationships/image" Target="../media/slide-7.png"/><Relationship Id="rId1" Type="http://schemas.openxmlformats.org/officeDocument/2006/relationships/slideLayout" Target="../slideLayouts/slideLayout1.xml"/></Relationships>
</file>

<file path=ppt/slides/_rels/slide-8.xml.rels><?xml version="1.0" encoding="UTF-8" standalone="yes"?>
<Relationships xmlns="http://schemas.openxmlformats.org/package/2006/relationships"><Relationship Id="rId2" Type="http://schemas.openxmlformats.org/officeDocument/2006/relationships/image" Target="../media/slide-8.png"/><Relationship Id="rId1" Type="http://schemas.openxmlformats.org/officeDocument/2006/relationships/slideLayout" Target="../slideLayouts/slideLayout1.xml"/></Relationships>
</file>

<file path=ppt/slides/_rels/slide-9.xml.rels><?xml version="1.0" encoding="UTF-8" standalone="yes"?>
<Relationships xmlns="http://schemas.openxmlformats.org/package/2006/relationships"><Relationship Id="rId2" Type="http://schemas.openxmlformats.org/officeDocument/2006/relationships/image" Target="../media/slide-9.png"/><Relationship Id="rId1" Type="http://schemas.openxmlformats.org/officeDocument/2006/relationships/slideLayout" Target="../slideLayouts/slideLayout1.xml"/></Relationships>
</file>

<file path=ppt/slides/_rels/slide1.xml.rels><?xml version="1.0" encoding="UTF-8" standalone="yes"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-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3</cp:revision>
  <dcterms:created xsi:type="dcterms:W3CDTF">2016-01-27T22:24:44Z</dcterms:created>
  <dcterms:modified xsi:type="dcterms:W3CDTF">2016-01-27T22:41:53Z</dcterms:modified>
</cp:coreProperties>
</file>